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8" r:id="rId2"/>
  </p:sldMasterIdLst>
  <p:notesMasterIdLst>
    <p:notesMasterId r:id="rId9"/>
  </p:notesMasterIdLst>
  <p:sldIdLst>
    <p:sldId id="256" r:id="rId3"/>
    <p:sldId id="303" r:id="rId4"/>
    <p:sldId id="304" r:id="rId5"/>
    <p:sldId id="305" r:id="rId6"/>
    <p:sldId id="306" r:id="rId7"/>
    <p:sldId id="30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5" autoAdjust="0"/>
    <p:restoredTop sz="94660"/>
  </p:normalViewPr>
  <p:slideViewPr>
    <p:cSldViewPr snapToGrid="0">
      <p:cViewPr varScale="1">
        <p:scale>
          <a:sx n="94" d="100"/>
          <a:sy n="94" d="100"/>
        </p:scale>
        <p:origin x="-132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10D54B-4112-43AE-8F2B-E8D65265015D}" type="datetimeFigureOut">
              <a:rPr lang="en-US" smtClean="0"/>
              <a:t>2/27/17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B698B-8910-4853-85A6-8BED0190A5EE}" type="slidenum">
              <a:rPr lang="en-US" smtClean="0"/>
              <a:t>‹#›</a:t>
            </a:fld>
            <a:endParaRPr lang="en-US"/>
          </a:p>
        </p:txBody>
      </p:sp>
    </p:spTree>
    <p:extLst>
      <p:ext uri="{BB962C8B-B14F-4D97-AF65-F5344CB8AC3E}">
        <p14:creationId xmlns:p14="http://schemas.microsoft.com/office/powerpoint/2010/main" val="3687072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BD Spokes solicitation</a:t>
            </a:r>
            <a:r>
              <a:rPr lang="en-US" baseline="0" dirty="0" smtClean="0"/>
              <a:t> is part of the Big Data Regional Innovation Hubs Program (also know as BD Hubs).  The BD Hubs program was launched in March of 2015 with a call to develop 4 Big Data hubs around the country.  NSF held 4 regional charrettes gathering stakeholders from each region, who collaborated to submit a single BD Hub proposal to NSF.  The awards were made in Sept 2015.  </a:t>
            </a:r>
          </a:p>
          <a:p>
            <a:endParaRPr lang="en-US" baseline="0" dirty="0" smtClean="0"/>
          </a:p>
          <a:p>
            <a:r>
              <a:rPr lang="en-US" baseline="0" dirty="0" smtClean="0"/>
              <a:t>Now the BD Spokes solicitation kicks off the second phase of the BD Hubs program.  A 5</a:t>
            </a:r>
            <a:r>
              <a:rPr lang="en-US" baseline="30000" dirty="0" smtClean="0"/>
              <a:t>th</a:t>
            </a:r>
            <a:r>
              <a:rPr lang="en-US" baseline="0" dirty="0" smtClean="0"/>
              <a:t> DC charrette was organized in early November gathering leadership from all 4 BD Hubs, where preliminary ideas for moving forward on the Hubs end in preparation for the BD Spokes was discussed.  You will find links to artifacts from this meeting at bdhub.info.</a:t>
            </a:r>
            <a:endParaRPr lang="en-US" dirty="0"/>
          </a:p>
        </p:txBody>
      </p:sp>
      <p:sp>
        <p:nvSpPr>
          <p:cNvPr id="4" name="Slide Number Placeholder 3"/>
          <p:cNvSpPr>
            <a:spLocks noGrp="1"/>
          </p:cNvSpPr>
          <p:nvPr>
            <p:ph type="sldNum" sz="quarter" idx="10"/>
          </p:nvPr>
        </p:nvSpPr>
        <p:spPr/>
        <p:txBody>
          <a:bodyPr/>
          <a:lstStyle/>
          <a:p>
            <a:fld id="{6E4BE44A-9A52-487B-871F-BB6D5407D989}" type="slidenum">
              <a:rPr lang="en-US" smtClean="0"/>
              <a:t>2</a:t>
            </a:fld>
            <a:endParaRPr lang="en-US"/>
          </a:p>
        </p:txBody>
      </p:sp>
    </p:spTree>
    <p:extLst>
      <p:ext uri="{BB962C8B-B14F-4D97-AF65-F5344CB8AC3E}">
        <p14:creationId xmlns:p14="http://schemas.microsoft.com/office/powerpoint/2010/main" val="911257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Light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1975" y="2127938"/>
            <a:ext cx="8020050" cy="1470025"/>
          </a:xfrm>
        </p:spPr>
        <p:txBody>
          <a:bodyPr anchor="b">
            <a:normAutofit/>
          </a:bodyPr>
          <a:lstStyle>
            <a:lvl1pPr algn="ctr">
              <a:defRPr sz="21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1975" y="3602763"/>
            <a:ext cx="8020050" cy="1752600"/>
          </a:xfrm>
        </p:spPr>
        <p:txBody>
          <a:bodyPr>
            <a:normAutofit/>
          </a:bodyPr>
          <a:lstStyle>
            <a:lvl1pPr marL="0" indent="0" algn="ctr">
              <a:buNone/>
              <a:defRPr sz="1200">
                <a:solidFill>
                  <a:schemeClr val="bg1"/>
                </a:solidFill>
                <a:latin typeface="Lato Light" panose="020F0302020204030203"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19147887"/>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harts and Captions">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5" name="Chart Placeholder 4"/>
          <p:cNvSpPr>
            <a:spLocks noGrp="1"/>
          </p:cNvSpPr>
          <p:nvPr>
            <p:ph type="chart" sz="quarter" idx="14"/>
          </p:nvPr>
        </p:nvSpPr>
        <p:spPr>
          <a:xfrm>
            <a:off x="608013"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Chart Placeholder 4"/>
          <p:cNvSpPr>
            <a:spLocks noGrp="1"/>
          </p:cNvSpPr>
          <p:nvPr>
            <p:ph type="chart" sz="quarter" idx="15"/>
          </p:nvPr>
        </p:nvSpPr>
        <p:spPr>
          <a:xfrm>
            <a:off x="3290253"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8" name="Chart Placeholder 4"/>
          <p:cNvSpPr>
            <a:spLocks noGrp="1"/>
          </p:cNvSpPr>
          <p:nvPr>
            <p:ph type="chart" sz="quarter" idx="16"/>
          </p:nvPr>
        </p:nvSpPr>
        <p:spPr>
          <a:xfrm>
            <a:off x="5972493"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1" name="Text Placeholder 10"/>
          <p:cNvSpPr>
            <a:spLocks noGrp="1"/>
          </p:cNvSpPr>
          <p:nvPr>
            <p:ph type="body" sz="quarter" idx="18"/>
          </p:nvPr>
        </p:nvSpPr>
        <p:spPr>
          <a:xfrm>
            <a:off x="655321" y="4092761"/>
            <a:ext cx="2467292"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2" name="Text Placeholder 10"/>
          <p:cNvSpPr>
            <a:spLocks noGrp="1"/>
          </p:cNvSpPr>
          <p:nvPr>
            <p:ph type="body" sz="quarter" idx="19"/>
          </p:nvPr>
        </p:nvSpPr>
        <p:spPr>
          <a:xfrm>
            <a:off x="3337561" y="4092761"/>
            <a:ext cx="2467292"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3" name="Text Placeholder 10"/>
          <p:cNvSpPr>
            <a:spLocks noGrp="1"/>
          </p:cNvSpPr>
          <p:nvPr>
            <p:ph type="body" sz="quarter" idx="20"/>
          </p:nvPr>
        </p:nvSpPr>
        <p:spPr>
          <a:xfrm>
            <a:off x="6019801" y="4092761"/>
            <a:ext cx="2467292"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12101710"/>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rt art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2451" y="4559794"/>
            <a:ext cx="8031162" cy="1215003"/>
          </a:xfrm>
        </p:spPr>
        <p:txBody>
          <a:bodyPr/>
          <a:lstStyle>
            <a:lvl1pPr marL="0" indent="0">
              <a:buNone/>
              <a:defRPr>
                <a:latin typeface="Lato Light" panose="020F0302020204030203" pitchFamily="34" charset="0"/>
              </a:defRPr>
            </a:lvl1pPr>
            <a:lvl2pPr marL="129779" indent="-129779">
              <a:buFont typeface="Arial"/>
              <a:buChar char="•"/>
              <a:defRPr>
                <a:latin typeface="Lato Light" panose="020F0302020204030203" pitchFamily="34" charset="0"/>
              </a:defRPr>
            </a:lvl2pPr>
            <a:lvl3pPr marL="260747" indent="-130969">
              <a:defRPr>
                <a:latin typeface="Lato Light" panose="020F0302020204030203" pitchFamily="34" charset="0"/>
              </a:defRPr>
            </a:lvl3pPr>
            <a:lvl4pPr>
              <a:defRPr>
                <a:latin typeface="Lato Light" panose="020F0302020204030203" pitchFamily="34" charset="0"/>
              </a:defRPr>
            </a:lvl4pPr>
            <a:lvl5pPr>
              <a:defRPr>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martArt Placeholder 4"/>
          <p:cNvSpPr>
            <a:spLocks noGrp="1"/>
          </p:cNvSpPr>
          <p:nvPr>
            <p:ph type="dgm" sz="quarter" idx="14"/>
          </p:nvPr>
        </p:nvSpPr>
        <p:spPr>
          <a:xfrm>
            <a:off x="552452" y="1617628"/>
            <a:ext cx="8031163" cy="2942167"/>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Text Placeholder 8"/>
          <p:cNvSpPr>
            <a:spLocks noGrp="1"/>
          </p:cNvSpPr>
          <p:nvPr>
            <p:ph type="body" sz="quarter" idx="13" hasCustomPrompt="1"/>
          </p:nvPr>
        </p:nvSpPr>
        <p:spPr>
          <a:xfrm>
            <a:off x="554834" y="1175409"/>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3774372229"/>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o Page">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676953" y="1694849"/>
            <a:ext cx="4906660" cy="4580495"/>
          </a:xfrm>
        </p:spPr>
        <p:txBody>
          <a:bodyPr>
            <a:normAutofit/>
          </a:bodyPr>
          <a:lstStyle>
            <a:lvl1pPr marL="0" indent="0">
              <a:buNone/>
              <a:defRPr sz="1050">
                <a:latin typeface="Lato Light" panose="020F0302020204030203" pitchFamily="34" charset="0"/>
              </a:defRPr>
            </a:lvl1pPr>
            <a:lvl2pPr marL="259556" indent="-129779">
              <a:buFont typeface="Arial"/>
              <a:buChar char="•"/>
              <a:defRPr sz="1050">
                <a:latin typeface="Lato Light" panose="020F0302020204030203" pitchFamily="34" charset="0"/>
              </a:defRPr>
            </a:lvl2pPr>
            <a:lvl3pPr>
              <a:defRPr sz="105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5" y="1797902"/>
            <a:ext cx="3505200" cy="2663071"/>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065747751"/>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io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46627" y="1694849"/>
            <a:ext cx="3836987" cy="4580495"/>
          </a:xfrm>
        </p:spPr>
        <p:txBody>
          <a:bodyPr>
            <a:normAutofit/>
          </a:bodyPr>
          <a:lstStyle>
            <a:lvl1pPr marL="0" indent="0">
              <a:buNone/>
              <a:defRPr sz="1050">
                <a:latin typeface="Lato Light" panose="020F0302020204030203" pitchFamily="34" charset="0"/>
              </a:defRPr>
            </a:lvl1pPr>
            <a:lvl2pPr marL="259556" indent="-129779">
              <a:buFont typeface="Arial"/>
              <a:buChar char="•"/>
              <a:defRPr sz="1050">
                <a:latin typeface="Lato Light" panose="020F0302020204030203" pitchFamily="34" charset="0"/>
              </a:defRPr>
            </a:lvl2pPr>
            <a:lvl3pPr>
              <a:defRPr sz="105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5" y="1797900"/>
            <a:ext cx="4520595" cy="3434516"/>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316167527"/>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mage Left">
    <p:spTree>
      <p:nvGrpSpPr>
        <p:cNvPr id="1" name=""/>
        <p:cNvGrpSpPr/>
        <p:nvPr/>
      </p:nvGrpSpPr>
      <p:grpSpPr>
        <a:xfrm>
          <a:off x="0" y="0"/>
          <a:ext cx="0" cy="0"/>
          <a:chOff x="0" y="0"/>
          <a:chExt cx="0" cy="0"/>
        </a:xfrm>
      </p:grpSpPr>
      <p:sp>
        <p:nvSpPr>
          <p:cNvPr id="5" name="Picture Placeholder 5"/>
          <p:cNvSpPr>
            <a:spLocks noGrp="1"/>
          </p:cNvSpPr>
          <p:nvPr>
            <p:ph type="pic" sz="quarter" idx="14"/>
          </p:nvPr>
        </p:nvSpPr>
        <p:spPr>
          <a:xfrm>
            <a:off x="-12095" y="0"/>
            <a:ext cx="3406459" cy="6888480"/>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3" name="Title 1"/>
          <p:cNvSpPr>
            <a:spLocks noGrp="1"/>
          </p:cNvSpPr>
          <p:nvPr>
            <p:ph type="title"/>
          </p:nvPr>
        </p:nvSpPr>
        <p:spPr>
          <a:xfrm>
            <a:off x="3676953" y="51315"/>
            <a:ext cx="4906660"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24" name="Content Placeholder 2"/>
          <p:cNvSpPr>
            <a:spLocks noGrp="1"/>
          </p:cNvSpPr>
          <p:nvPr>
            <p:ph idx="1"/>
          </p:nvPr>
        </p:nvSpPr>
        <p:spPr>
          <a:xfrm>
            <a:off x="3676953" y="1545439"/>
            <a:ext cx="4906660" cy="4580495"/>
          </a:xfrm>
        </p:spPr>
        <p:txBody>
          <a:bodyPr>
            <a:normAutofit/>
          </a:bodyPr>
          <a:lstStyle>
            <a:lvl1pPr marL="0" indent="0">
              <a:buNone/>
              <a:defRPr sz="1050">
                <a:latin typeface="Lato Light" panose="020F0302020204030203" pitchFamily="34" charset="0"/>
              </a:defRPr>
            </a:lvl1pPr>
            <a:lvl2pPr marL="259556" indent="-129779">
              <a:buFont typeface="Arial"/>
              <a:buChar char="•"/>
              <a:defRPr sz="1050">
                <a:latin typeface="Lato Light" panose="020F0302020204030203" pitchFamily="34" charset="0"/>
              </a:defRPr>
            </a:lvl2pPr>
            <a:lvl3pPr>
              <a:defRPr sz="105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5" name="Text Placeholder 8"/>
          <p:cNvSpPr>
            <a:spLocks noGrp="1"/>
          </p:cNvSpPr>
          <p:nvPr>
            <p:ph type="body" sz="quarter" idx="13" hasCustomPrompt="1"/>
          </p:nvPr>
        </p:nvSpPr>
        <p:spPr>
          <a:xfrm>
            <a:off x="3678188" y="1024690"/>
            <a:ext cx="4908600" cy="450849"/>
          </a:xfrm>
        </p:spPr>
        <p:txBody>
          <a:bodyPr>
            <a:normAutofit/>
          </a:bodyPr>
          <a:lstStyle>
            <a:lvl1pPr marL="0" indent="0" algn="l">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27" name="Content Placeholder 26"/>
          <p:cNvSpPr>
            <a:spLocks noGrp="1"/>
          </p:cNvSpPr>
          <p:nvPr>
            <p:ph sz="quarter" idx="15"/>
          </p:nvPr>
        </p:nvSpPr>
        <p:spPr>
          <a:xfrm>
            <a:off x="-12700" y="5480879"/>
            <a:ext cx="2909888" cy="369588"/>
          </a:xfrm>
          <a:solidFill>
            <a:schemeClr val="accent1">
              <a:alpha val="65000"/>
            </a:schemeClr>
          </a:solidFill>
          <a:ln>
            <a:solidFill>
              <a:schemeClr val="accent2"/>
            </a:solidFill>
          </a:ln>
        </p:spPr>
        <p:txBody>
          <a:bodyPr lIns="274320" tIns="91440" rIns="91440" bIns="91440" anchor="b" anchorCtr="0">
            <a:spAutoFit/>
          </a:bodyPr>
          <a:lstStyle>
            <a:lvl1pPr marL="0" indent="0" algn="r">
              <a:spcBef>
                <a:spcPts val="300"/>
              </a:spcBef>
              <a:buNone/>
              <a:defRPr>
                <a:solidFill>
                  <a:srgbClr val="FFFFFF"/>
                </a:solidFill>
                <a:latin typeface="Lato Light" panose="020F0302020204030203" pitchFamily="34" charset="0"/>
              </a:defRPr>
            </a:lvl1pPr>
            <a:lvl2pPr marL="129778" indent="0" algn="r">
              <a:buNone/>
              <a:defRPr>
                <a:solidFill>
                  <a:srgbClr val="FFFFFF"/>
                </a:solidFill>
              </a:defRPr>
            </a:lvl2pPr>
            <a:lvl3pPr marL="259556" indent="0" algn="r">
              <a:buNone/>
              <a:defRPr>
                <a:solidFill>
                  <a:srgbClr val="FFFFFF"/>
                </a:solidFill>
              </a:defRPr>
            </a:lvl3pPr>
            <a:lvl4pPr marL="388144" indent="0" algn="r">
              <a:buNone/>
              <a:defRPr>
                <a:solidFill>
                  <a:srgbClr val="FFFFFF"/>
                </a:solidFill>
              </a:defRPr>
            </a:lvl4pPr>
            <a:lvl5pPr marL="517922" indent="0" algn="r">
              <a:buNone/>
              <a:defRPr>
                <a:solidFill>
                  <a:srgbClr val="FFFFFF"/>
                </a:solidFill>
              </a:defRPr>
            </a:lvl5pPr>
          </a:lstStyle>
          <a:p>
            <a:pPr lvl="0"/>
            <a:r>
              <a:rPr lang="en-US" dirty="0" smtClean="0"/>
              <a:t>Click to edit Master text styles</a:t>
            </a:r>
            <a:endParaRPr lang="en-US" dirty="0"/>
          </a:p>
        </p:txBody>
      </p:sp>
      <p:sp>
        <p:nvSpPr>
          <p:cNvPr id="8"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342900"/>
            <a:fld id="{93D61182-44B0-D747-8108-FDA0C13481D9}" type="slidenum">
              <a:rPr lang="en-US" sz="750" smtClean="0">
                <a:cs typeface="Gotham Book"/>
              </a:rPr>
              <a:pPr defTabSz="342900"/>
              <a:t>‹#›</a:t>
            </a:fld>
            <a:endParaRPr lang="en-US" sz="750" dirty="0">
              <a:cs typeface="Gotham Book"/>
            </a:endParaRPr>
          </a:p>
        </p:txBody>
      </p:sp>
    </p:spTree>
    <p:extLst>
      <p:ext uri="{BB962C8B-B14F-4D97-AF65-F5344CB8AC3E}">
        <p14:creationId xmlns:p14="http://schemas.microsoft.com/office/powerpoint/2010/main" val="899816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0 Images">
    <p:spTree>
      <p:nvGrpSpPr>
        <p:cNvPr id="1" name=""/>
        <p:cNvGrpSpPr/>
        <p:nvPr/>
      </p:nvGrpSpPr>
      <p:grpSpPr>
        <a:xfrm>
          <a:off x="0" y="0"/>
          <a:ext cx="0" cy="0"/>
          <a:chOff x="0" y="0"/>
          <a:chExt cx="0" cy="0"/>
        </a:xfrm>
      </p:grpSpPr>
      <p:sp>
        <p:nvSpPr>
          <p:cNvPr id="5" name="Picture Placeholder 5"/>
          <p:cNvSpPr>
            <a:spLocks noGrp="1" noChangeAspect="1"/>
          </p:cNvSpPr>
          <p:nvPr>
            <p:ph type="pic" sz="quarter" idx="14"/>
          </p:nvPr>
        </p:nvSpPr>
        <p:spPr>
          <a:xfrm>
            <a:off x="0"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 name="Title 1"/>
          <p:cNvSpPr>
            <a:spLocks noGrp="1"/>
          </p:cNvSpPr>
          <p:nvPr>
            <p:ph type="title"/>
          </p:nvPr>
        </p:nvSpPr>
        <p:spPr>
          <a:xfrm>
            <a:off x="922666" y="3294783"/>
            <a:ext cx="8037576" cy="340478"/>
          </a:xfrm>
        </p:spPr>
        <p:txBody>
          <a:bodyPr>
            <a:spAutoFit/>
          </a:bodyPr>
          <a:lstStyle>
            <a:lvl1pPr algn="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922666" y="3518076"/>
            <a:ext cx="8037576" cy="561301"/>
          </a:xfrm>
        </p:spPr>
        <p:txBody>
          <a:bodyPr>
            <a:normAutofit/>
          </a:bodyPr>
          <a:lstStyle>
            <a:lvl1pPr marL="0" indent="0" algn="r">
              <a:buNone/>
              <a:defRPr sz="1050">
                <a:solidFill>
                  <a:schemeClr val="bg1"/>
                </a:solidFill>
                <a:latin typeface="Lato Light" panose="020F0302020204030203" pitchFamily="34" charset="0"/>
                <a:cs typeface="Gotham Light"/>
              </a:defRPr>
            </a:lvl1pPr>
          </a:lstStyle>
          <a:p>
            <a:pPr lvl="0"/>
            <a:r>
              <a:rPr lang="en-US" dirty="0" smtClean="0"/>
              <a:t>Subtitle goes here</a:t>
            </a:r>
            <a:endParaRPr lang="en-US" dirty="0"/>
          </a:p>
        </p:txBody>
      </p:sp>
      <p:sp>
        <p:nvSpPr>
          <p:cNvPr id="14" name="Picture Placeholder 5"/>
          <p:cNvSpPr>
            <a:spLocks noGrp="1" noChangeAspect="1"/>
          </p:cNvSpPr>
          <p:nvPr>
            <p:ph type="pic" sz="quarter" idx="15"/>
          </p:nvPr>
        </p:nvSpPr>
        <p:spPr>
          <a:xfrm>
            <a:off x="0" y="4010114"/>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5" name="Picture Placeholder 5"/>
          <p:cNvSpPr>
            <a:spLocks noGrp="1" noChangeAspect="1"/>
          </p:cNvSpPr>
          <p:nvPr>
            <p:ph type="pic" sz="quarter" idx="16"/>
          </p:nvPr>
        </p:nvSpPr>
        <p:spPr>
          <a:xfrm>
            <a:off x="1826514"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6" name="Picture Placeholder 5"/>
          <p:cNvSpPr>
            <a:spLocks noGrp="1" noChangeAspect="1"/>
          </p:cNvSpPr>
          <p:nvPr>
            <p:ph type="pic" sz="quarter" idx="17"/>
          </p:nvPr>
        </p:nvSpPr>
        <p:spPr>
          <a:xfrm>
            <a:off x="1828801" y="4010114"/>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7" name="Picture Placeholder 5"/>
          <p:cNvSpPr>
            <a:spLocks noGrp="1" noChangeAspect="1"/>
          </p:cNvSpPr>
          <p:nvPr>
            <p:ph type="pic" sz="quarter" idx="18"/>
          </p:nvPr>
        </p:nvSpPr>
        <p:spPr>
          <a:xfrm>
            <a:off x="3653028"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8" name="Picture Placeholder 5"/>
          <p:cNvSpPr>
            <a:spLocks noGrp="1" noChangeAspect="1"/>
          </p:cNvSpPr>
          <p:nvPr>
            <p:ph type="pic" sz="quarter" idx="19"/>
          </p:nvPr>
        </p:nvSpPr>
        <p:spPr>
          <a:xfrm>
            <a:off x="3657602" y="4010114"/>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9" name="Picture Placeholder 5"/>
          <p:cNvSpPr>
            <a:spLocks noGrp="1" noChangeAspect="1"/>
          </p:cNvSpPr>
          <p:nvPr>
            <p:ph type="pic" sz="quarter" idx="20"/>
          </p:nvPr>
        </p:nvSpPr>
        <p:spPr>
          <a:xfrm>
            <a:off x="5479542"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0" name="Picture Placeholder 5"/>
          <p:cNvSpPr>
            <a:spLocks noGrp="1" noChangeAspect="1"/>
          </p:cNvSpPr>
          <p:nvPr>
            <p:ph type="pic" sz="quarter" idx="21"/>
          </p:nvPr>
        </p:nvSpPr>
        <p:spPr>
          <a:xfrm>
            <a:off x="5486403" y="4010114"/>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1" name="Picture Placeholder 5"/>
          <p:cNvSpPr>
            <a:spLocks noGrp="1" noChangeAspect="1"/>
          </p:cNvSpPr>
          <p:nvPr>
            <p:ph type="pic" sz="quarter" idx="22"/>
          </p:nvPr>
        </p:nvSpPr>
        <p:spPr>
          <a:xfrm>
            <a:off x="7306056"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2" name="Picture Placeholder 5"/>
          <p:cNvSpPr>
            <a:spLocks noGrp="1" noChangeAspect="1"/>
          </p:cNvSpPr>
          <p:nvPr>
            <p:ph type="pic" sz="quarter" idx="23"/>
          </p:nvPr>
        </p:nvSpPr>
        <p:spPr>
          <a:xfrm>
            <a:off x="7315202" y="4010114"/>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3"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342900"/>
            <a:fld id="{93D61182-44B0-D747-8108-FDA0C13481D9}" type="slidenum">
              <a:rPr lang="en-US" sz="750" smtClean="0">
                <a:cs typeface="Gotham Book"/>
              </a:rPr>
              <a:pPr defTabSz="342900"/>
              <a:t>‹#›</a:t>
            </a:fld>
            <a:endParaRPr lang="en-US" sz="750" dirty="0">
              <a:cs typeface="Gotham Book"/>
            </a:endParaRPr>
          </a:p>
        </p:txBody>
      </p:sp>
    </p:spTree>
    <p:extLst>
      <p:ext uri="{BB962C8B-B14F-4D97-AF65-F5344CB8AC3E}">
        <p14:creationId xmlns:p14="http://schemas.microsoft.com/office/powerpoint/2010/main" val="1518967607"/>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ASE STU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475183" y="1694849"/>
            <a:ext cx="5108431" cy="4580495"/>
          </a:xfrm>
        </p:spPr>
        <p:txBody>
          <a:bodyPr>
            <a:normAutofit/>
          </a:bodyPr>
          <a:lstStyle>
            <a:lvl1pPr marL="0" indent="0">
              <a:buNone/>
              <a:defRPr sz="1050">
                <a:latin typeface="Lato Light" panose="020F0302020204030203" pitchFamily="34" charset="0"/>
              </a:defRPr>
            </a:lvl1pPr>
            <a:lvl2pPr marL="259556" indent="-129779">
              <a:buFont typeface="Arial"/>
              <a:buChar char="•"/>
              <a:defRPr sz="1050">
                <a:latin typeface="Lato Light" panose="020F0302020204030203" pitchFamily="34" charset="0"/>
              </a:defRPr>
            </a:lvl2pPr>
            <a:lvl3pPr>
              <a:defRPr sz="105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5" y="1797900"/>
            <a:ext cx="3188371" cy="2013908"/>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Content Placeholder 2"/>
          <p:cNvSpPr>
            <a:spLocks noGrp="1"/>
          </p:cNvSpPr>
          <p:nvPr>
            <p:ph idx="15"/>
          </p:nvPr>
        </p:nvSpPr>
        <p:spPr>
          <a:xfrm>
            <a:off x="533401" y="4196658"/>
            <a:ext cx="2642875" cy="2078684"/>
          </a:xfrm>
        </p:spPr>
        <p:txBody>
          <a:bodyPr>
            <a:normAutofit/>
          </a:bodyPr>
          <a:lstStyle>
            <a:lvl1pPr marL="0" indent="0">
              <a:buNone/>
              <a:defRPr sz="1050">
                <a:latin typeface="Lato Light" panose="020F0302020204030203" pitchFamily="34" charset="0"/>
              </a:defRPr>
            </a:lvl1pPr>
            <a:lvl2pPr marL="259556" indent="-129779">
              <a:buFont typeface="Arial"/>
              <a:buChar char="•"/>
              <a:defRPr sz="1050"/>
            </a:lvl2pPr>
            <a:lvl3pPr>
              <a:defRPr sz="1050"/>
            </a:lvl3pPr>
            <a:lvl4pPr>
              <a:defRPr sz="1050"/>
            </a:lvl4pPr>
            <a:lvl5pPr>
              <a:defRPr sz="1050"/>
            </a:lvl5pPr>
          </a:lstStyle>
          <a:p>
            <a:pPr lvl="0"/>
            <a:r>
              <a:rPr lang="en-US" dirty="0" smtClean="0"/>
              <a:t>Click to edit Master text styles</a:t>
            </a:r>
            <a:endParaRPr lang="en-US" dirty="0"/>
          </a:p>
        </p:txBody>
      </p:sp>
      <p:sp>
        <p:nvSpPr>
          <p:cNvPr id="7"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501449373"/>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60963" y="1697675"/>
            <a:ext cx="3860619" cy="4525963"/>
          </a:xfrm>
        </p:spPr>
        <p:txBody>
          <a:bodyPr>
            <a:normAutofit/>
          </a:bodyPr>
          <a:lstStyle>
            <a:lvl1pPr>
              <a:defRPr sz="1350">
                <a:latin typeface="Lato Light" panose="020F0302020204030203" pitchFamily="34" charset="0"/>
              </a:defRPr>
            </a:lvl1pPr>
            <a:lvl2pPr>
              <a:defRPr sz="1350">
                <a:latin typeface="Lato Light" panose="020F0302020204030203" pitchFamily="34" charset="0"/>
              </a:defRPr>
            </a:lvl2pPr>
            <a:lvl3pPr>
              <a:defRPr sz="120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37100" y="1697675"/>
            <a:ext cx="3860619" cy="4525963"/>
          </a:xfrm>
        </p:spPr>
        <p:txBody>
          <a:bodyPr>
            <a:normAutofit/>
          </a:bodyPr>
          <a:lstStyle>
            <a:lvl1pPr>
              <a:defRPr sz="1350">
                <a:latin typeface="Lato Light" panose="020F0302020204030203" pitchFamily="34" charset="0"/>
              </a:defRPr>
            </a:lvl1pPr>
            <a:lvl2pPr>
              <a:defRPr sz="1350">
                <a:latin typeface="Lato Light" panose="020F0302020204030203" pitchFamily="34" charset="0"/>
              </a:defRPr>
            </a:lvl2pPr>
            <a:lvl3pPr>
              <a:defRPr sz="1200">
                <a:latin typeface="Lato Light" panose="020F0302020204030203" pitchFamily="34" charset="0"/>
              </a:defRPr>
            </a:lvl3pPr>
            <a:lvl4pPr>
              <a:defRPr sz="1050">
                <a:latin typeface="Lato Light" panose="020F0302020204030203" pitchFamily="34" charset="0"/>
              </a:defRPr>
            </a:lvl4pPr>
            <a:lvl5pPr>
              <a:defRPr sz="1050">
                <a:latin typeface="Lato Light" panose="020F0302020204030203"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106698534"/>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and Picture Right">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60963" y="1697676"/>
            <a:ext cx="2954397" cy="4185299"/>
          </a:xfrm>
        </p:spPr>
        <p:txBody>
          <a:bodyPr>
            <a:normAutofit/>
          </a:bodyPr>
          <a:lstStyle>
            <a:lvl1pPr>
              <a:defRPr sz="1050">
                <a:latin typeface="Lato Light" panose="020F0302020204030203" pitchFamily="34" charset="0"/>
              </a:defRPr>
            </a:lvl1pPr>
            <a:lvl2pPr>
              <a:defRPr sz="1050">
                <a:latin typeface="Lato Light" panose="020F0302020204030203" pitchFamily="34" charset="0"/>
              </a:defRPr>
            </a:lvl2pPr>
            <a:lvl3pPr>
              <a:defRPr sz="900">
                <a:latin typeface="Lato Light" panose="020F0302020204030203" pitchFamily="34" charset="0"/>
              </a:defRPr>
            </a:lvl3pPr>
            <a:lvl4pPr>
              <a:defRPr sz="825">
                <a:latin typeface="Lato Light" panose="020F0302020204030203" pitchFamily="34" charset="0"/>
              </a:defRPr>
            </a:lvl4pPr>
            <a:lvl5pPr>
              <a:defRPr sz="825">
                <a:latin typeface="Lato Light" panose="020F0302020204030203"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8"/>
          <p:cNvSpPr>
            <a:spLocks noGrp="1"/>
          </p:cNvSpPr>
          <p:nvPr>
            <p:ph type="body" sz="quarter" idx="13" hasCustomPrompt="1"/>
          </p:nvPr>
        </p:nvSpPr>
        <p:spPr>
          <a:xfrm>
            <a:off x="554834" y="1174100"/>
            <a:ext cx="8034337" cy="450849"/>
          </a:xfrm>
        </p:spPr>
        <p:txBody>
          <a:bodyPr>
            <a:normAutofit/>
          </a:bodyPr>
          <a:lstStyle>
            <a:lvl1pPr marL="0" indent="0" algn="l">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6" name="Picture Placeholder 5"/>
          <p:cNvSpPr>
            <a:spLocks noGrp="1"/>
          </p:cNvSpPr>
          <p:nvPr>
            <p:ph type="pic" sz="quarter" idx="14"/>
          </p:nvPr>
        </p:nvSpPr>
        <p:spPr>
          <a:xfrm>
            <a:off x="3759201" y="1765649"/>
            <a:ext cx="5384800" cy="4091093"/>
          </a:xfrm>
        </p:spPr>
        <p:txBody>
          <a:bodyPr anchor="ctr" anchorCtr="0"/>
          <a:lstStyle>
            <a:lvl1pPr marL="0" indent="0" algn="ctr">
              <a:buNone/>
              <a:defRPr>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2600731204"/>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2" name="Title 1"/>
          <p:cNvSpPr>
            <a:spLocks noGrp="1"/>
          </p:cNvSpPr>
          <p:nvPr>
            <p:ph type="title"/>
          </p:nvPr>
        </p:nvSpPr>
        <p:spPr>
          <a:xfrm>
            <a:off x="556419" y="198180"/>
            <a:ext cx="8031162"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8" name="Content Placeholder 2"/>
          <p:cNvSpPr>
            <a:spLocks noGrp="1"/>
          </p:cNvSpPr>
          <p:nvPr>
            <p:ph sz="half" idx="1"/>
          </p:nvPr>
        </p:nvSpPr>
        <p:spPr>
          <a:xfrm>
            <a:off x="5629217" y="1697676"/>
            <a:ext cx="2954397" cy="4185299"/>
          </a:xfrm>
        </p:spPr>
        <p:txBody>
          <a:bodyPr>
            <a:normAutofit/>
          </a:bodyPr>
          <a:lstStyle>
            <a:lvl1pPr>
              <a:defRPr sz="1050">
                <a:latin typeface="Lato Light" panose="020F0302020204030203" pitchFamily="34" charset="0"/>
              </a:defRPr>
            </a:lvl1pPr>
            <a:lvl2pPr>
              <a:defRPr sz="1050">
                <a:latin typeface="Lato Light" panose="020F0302020204030203" pitchFamily="34" charset="0"/>
              </a:defRPr>
            </a:lvl2pPr>
            <a:lvl3pPr>
              <a:defRPr sz="900">
                <a:latin typeface="Lato Light" panose="020F0302020204030203" pitchFamily="34" charset="0"/>
              </a:defRPr>
            </a:lvl3pPr>
            <a:lvl4pPr>
              <a:defRPr sz="825">
                <a:latin typeface="Lato Light" panose="020F0302020204030203" pitchFamily="34" charset="0"/>
              </a:defRPr>
            </a:lvl4pPr>
            <a:lvl5pPr>
              <a:defRPr sz="825">
                <a:latin typeface="Lato Light" panose="020F0302020204030203" pitchFamily="34" charset="0"/>
              </a:defRPr>
            </a:lvl5pPr>
            <a:lvl6pPr>
              <a:defRPr sz="1350"/>
            </a:lvl6pPr>
            <a:lvl7pPr>
              <a:defRPr sz="1350"/>
            </a:lvl7pPr>
            <a:lvl8pPr>
              <a:defRPr sz="1350"/>
            </a:lvl8pPr>
            <a:lvl9pPr>
              <a:defRPr sz="135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icture Placeholder 5"/>
          <p:cNvSpPr>
            <a:spLocks noGrp="1"/>
          </p:cNvSpPr>
          <p:nvPr>
            <p:ph type="pic" sz="quarter" idx="14"/>
          </p:nvPr>
        </p:nvSpPr>
        <p:spPr>
          <a:xfrm>
            <a:off x="0" y="1765649"/>
            <a:ext cx="5384800" cy="4091093"/>
          </a:xfrm>
        </p:spPr>
        <p:txBody>
          <a:bodyPr anchor="ctr" anchorCtr="0"/>
          <a:lstStyle>
            <a:lvl1pPr marL="0" indent="0" algn="ctr">
              <a:buNone/>
              <a:defRPr>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4" y="1174100"/>
            <a:ext cx="8034337" cy="450849"/>
          </a:xfrm>
        </p:spPr>
        <p:txBody>
          <a:bodyPr>
            <a:normAutofit/>
          </a:bodyPr>
          <a:lstStyle>
            <a:lvl1pPr marL="0" indent="0" algn="l">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313148885"/>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Grey Titl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3563" y="2127938"/>
            <a:ext cx="8020050" cy="1470025"/>
          </a:xfrm>
        </p:spPr>
        <p:txBody>
          <a:bodyPr anchor="b">
            <a:normAutofit/>
          </a:bodyPr>
          <a:lstStyle>
            <a:lvl1pPr algn="ctr">
              <a:defRPr sz="21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3563" y="3602763"/>
            <a:ext cx="8020050" cy="1752600"/>
          </a:xfrm>
        </p:spPr>
        <p:txBody>
          <a:bodyPr>
            <a:normAutofit/>
          </a:bodyPr>
          <a:lstStyle>
            <a:lvl1pPr marL="0" indent="0" algn="ctr">
              <a:buNone/>
              <a:defRPr sz="1200">
                <a:solidFill>
                  <a:schemeClr val="bg1"/>
                </a:solidFill>
                <a:latin typeface="Lato Light" panose="020F0302020204030203"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37864677"/>
      </p:ext>
    </p:extLst>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Picture and Bar">
    <p:spTree>
      <p:nvGrpSpPr>
        <p:cNvPr id="1" name=""/>
        <p:cNvGrpSpPr/>
        <p:nvPr/>
      </p:nvGrpSpPr>
      <p:grpSpPr>
        <a:xfrm>
          <a:off x="0" y="0"/>
          <a:ext cx="0" cy="0"/>
          <a:chOff x="0" y="0"/>
          <a:chExt cx="0" cy="0"/>
        </a:xfrm>
      </p:grpSpPr>
      <p:sp>
        <p:nvSpPr>
          <p:cNvPr id="9" name="Picture Placeholder 5"/>
          <p:cNvSpPr>
            <a:spLocks noGrp="1"/>
          </p:cNvSpPr>
          <p:nvPr>
            <p:ph type="pic" sz="quarter" idx="14"/>
          </p:nvPr>
        </p:nvSpPr>
        <p:spPr>
          <a:xfrm>
            <a:off x="0" y="0"/>
            <a:ext cx="9144000" cy="6858000"/>
          </a:xfrm>
        </p:spPr>
        <p:txBody>
          <a:bodyPr anchor="ctr" anchorCtr="0"/>
          <a:lstStyle>
            <a:lvl1pPr marL="0" indent="0" algn="ctr">
              <a:buNone/>
              <a:defRPr>
                <a:latin typeface="Lato Light" panose="020F0302020204030203" pitchFamily="34" charset="0"/>
              </a:defRPr>
            </a:lvl1pPr>
          </a:lstStyle>
          <a:p>
            <a:endParaRPr lang="en-US" dirty="0"/>
          </a:p>
        </p:txBody>
      </p:sp>
      <p:sp>
        <p:nvSpPr>
          <p:cNvPr id="2" name="Title 1"/>
          <p:cNvSpPr>
            <a:spLocks noGrp="1"/>
          </p:cNvSpPr>
          <p:nvPr>
            <p:ph type="title"/>
          </p:nvPr>
        </p:nvSpPr>
        <p:spPr>
          <a:xfrm>
            <a:off x="0" y="4009816"/>
            <a:ext cx="9144000" cy="1498447"/>
          </a:xfrm>
          <a:solidFill>
            <a:schemeClr val="bg1">
              <a:alpha val="35000"/>
            </a:schemeClr>
          </a:solidFill>
        </p:spPr>
        <p:txBody>
          <a:bodyPr lIns="548640" tIns="137160" rIns="548640" bIns="502920" anchor="t" anchorCtr="0"/>
          <a:lstStyle>
            <a:lvl1pPr algn="l">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7" name="Text Placeholder 8"/>
          <p:cNvSpPr>
            <a:spLocks noGrp="1"/>
          </p:cNvSpPr>
          <p:nvPr>
            <p:ph type="body" sz="quarter" idx="13" hasCustomPrompt="1"/>
          </p:nvPr>
        </p:nvSpPr>
        <p:spPr>
          <a:xfrm>
            <a:off x="572773" y="4665253"/>
            <a:ext cx="8034337" cy="189988"/>
          </a:xfrm>
        </p:spPr>
        <p:txBody>
          <a:bodyPr>
            <a:spAutoFit/>
          </a:bodyPr>
          <a:lstStyle>
            <a:lvl1pPr marL="0" indent="0" algn="l">
              <a:buNone/>
              <a:defRPr sz="105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6"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342900"/>
            <a:fld id="{93D61182-44B0-D747-8108-FDA0C13481D9}" type="slidenum">
              <a:rPr lang="en-US" sz="750" smtClean="0">
                <a:cs typeface="Gotham Book"/>
              </a:rPr>
              <a:pPr defTabSz="342900"/>
              <a:t>‹#›</a:t>
            </a:fld>
            <a:endParaRPr lang="en-US" sz="750" dirty="0">
              <a:cs typeface="Gotham Book"/>
            </a:endParaRPr>
          </a:p>
        </p:txBody>
      </p:sp>
    </p:spTree>
    <p:extLst>
      <p:ext uri="{BB962C8B-B14F-4D97-AF65-F5344CB8AC3E}">
        <p14:creationId xmlns:p14="http://schemas.microsoft.com/office/powerpoint/2010/main" val="3454040376"/>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orizonal Picture">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lgn="ctr">
              <a:defRPr>
                <a:latin typeface="Lato Light" panose="020F0302020204030203" pitchFamily="34" charset="0"/>
              </a:defRPr>
            </a:lvl1pPr>
          </a:lstStyle>
          <a:p>
            <a:r>
              <a:rPr lang="en-US" dirty="0" smtClean="0"/>
              <a:t>Click to edit Master title style</a:t>
            </a:r>
            <a:endParaRPr lang="en-US" dirty="0"/>
          </a:p>
        </p:txBody>
      </p:sp>
      <p:sp>
        <p:nvSpPr>
          <p:cNvPr id="7" name="Text Placeholder 8"/>
          <p:cNvSpPr>
            <a:spLocks noGrp="1"/>
          </p:cNvSpPr>
          <p:nvPr>
            <p:ph type="body" sz="quarter" idx="13" hasCustomPrompt="1"/>
          </p:nvPr>
        </p:nvSpPr>
        <p:spPr>
          <a:xfrm>
            <a:off x="56356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8" name="Content Placeholder 2"/>
          <p:cNvSpPr>
            <a:spLocks noGrp="1"/>
          </p:cNvSpPr>
          <p:nvPr>
            <p:ph sz="half" idx="1"/>
          </p:nvPr>
        </p:nvSpPr>
        <p:spPr>
          <a:xfrm>
            <a:off x="563562" y="5107312"/>
            <a:ext cx="8016876" cy="127407"/>
          </a:xfrm>
        </p:spPr>
        <p:txBody>
          <a:bodyPr wrap="square" tIns="0">
            <a:spAutoFit/>
          </a:bodyPr>
          <a:lstStyle>
            <a:lvl1pPr marL="0" indent="0" algn="ctr">
              <a:lnSpc>
                <a:spcPct val="92000"/>
              </a:lnSpc>
              <a:buNone/>
              <a:defRPr sz="900">
                <a:latin typeface="Lato Light" panose="020F0302020204030203" pitchFamily="34" charset="0"/>
              </a:defRPr>
            </a:lvl1pPr>
            <a:lvl2pPr marL="129778" indent="0">
              <a:buNone/>
              <a:defRPr sz="1050"/>
            </a:lvl2pPr>
            <a:lvl3pPr>
              <a:defRPr sz="900"/>
            </a:lvl3pPr>
            <a:lvl4pPr>
              <a:defRPr sz="825"/>
            </a:lvl4pPr>
            <a:lvl5pPr>
              <a:defRPr sz="825"/>
            </a:lvl5pPr>
            <a:lvl6pPr>
              <a:defRPr sz="1350"/>
            </a:lvl6pPr>
            <a:lvl7pPr>
              <a:defRPr sz="1350"/>
            </a:lvl7pPr>
            <a:lvl8pPr>
              <a:defRPr sz="1350"/>
            </a:lvl8pPr>
            <a:lvl9pPr>
              <a:defRPr sz="1350"/>
            </a:lvl9pPr>
          </a:lstStyle>
          <a:p>
            <a:pPr lvl="0"/>
            <a:r>
              <a:rPr lang="en-US" dirty="0" smtClean="0"/>
              <a:t>Click to edit Master text styles</a:t>
            </a:r>
          </a:p>
        </p:txBody>
      </p:sp>
      <p:sp>
        <p:nvSpPr>
          <p:cNvPr id="9" name="Picture Placeholder 5"/>
          <p:cNvSpPr>
            <a:spLocks noGrp="1"/>
          </p:cNvSpPr>
          <p:nvPr>
            <p:ph type="pic" sz="quarter" idx="14"/>
          </p:nvPr>
        </p:nvSpPr>
        <p:spPr>
          <a:xfrm>
            <a:off x="0" y="1765649"/>
            <a:ext cx="9144000" cy="3237653"/>
          </a:xfrm>
        </p:spPr>
        <p:txBody>
          <a:bodyPr anchor="ctr" anchorCtr="0"/>
          <a:lstStyle>
            <a:lvl1pPr marL="0" indent="0" algn="ctr">
              <a:buNone/>
              <a:defRPr>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993428998"/>
      </p:ext>
    </p:extLst>
  </p:cSld>
  <p:clrMapOvr>
    <a:masterClrMapping/>
  </p:clrMapOvr>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Content with heade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3564" y="1729347"/>
            <a:ext cx="3830679" cy="639763"/>
          </a:xfrm>
        </p:spPr>
        <p:txBody>
          <a:bodyPr anchor="b">
            <a:normAutofit/>
          </a:bodyPr>
          <a:lstStyle>
            <a:lvl1pPr marL="0" indent="0">
              <a:buNone/>
              <a:defRPr sz="1500" b="0" i="0">
                <a:ln>
                  <a:noFill/>
                </a:ln>
                <a:latin typeface="Lato Light" panose="020F0302020204030203" pitchFamily="34" charset="0"/>
                <a:cs typeface="Gotham Book"/>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563564" y="2369108"/>
            <a:ext cx="3830679" cy="3951288"/>
          </a:xfrm>
        </p:spPr>
        <p:txBody>
          <a:bodyPr>
            <a:normAutofit/>
          </a:bodyPr>
          <a:lstStyle>
            <a:lvl1pPr>
              <a:defRPr sz="1350">
                <a:latin typeface="Lato Light" panose="020F0302020204030203" pitchFamily="34" charset="0"/>
              </a:defRPr>
            </a:lvl1pPr>
            <a:lvl2pPr>
              <a:defRPr sz="1200">
                <a:latin typeface="Lato Light" panose="020F0302020204030203" pitchFamily="34" charset="0"/>
              </a:defRPr>
            </a:lvl2pPr>
            <a:lvl3pPr>
              <a:defRPr sz="1050">
                <a:latin typeface="Lato Light" panose="020F0302020204030203" pitchFamily="34" charset="0"/>
              </a:defRPr>
            </a:lvl3pPr>
            <a:lvl4pPr>
              <a:defRPr sz="900">
                <a:latin typeface="Lato Light" panose="020F0302020204030203" pitchFamily="34" charset="0"/>
              </a:defRPr>
            </a:lvl4pPr>
            <a:lvl5pPr>
              <a:defRPr sz="900">
                <a:latin typeface="Lato Light" panose="020F0302020204030203" pitchFamily="34" charset="0"/>
              </a:defRPr>
            </a:lvl5pPr>
            <a:lvl6pPr>
              <a:defRPr sz="1200"/>
            </a:lvl6pPr>
            <a:lvl7pPr>
              <a:defRPr sz="1200"/>
            </a:lvl7pPr>
            <a:lvl8pPr>
              <a:defRPr sz="1200"/>
            </a:lvl8pPr>
            <a:lvl9pPr>
              <a:defRPr sz="1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8" y="1729347"/>
            <a:ext cx="3938587" cy="639763"/>
          </a:xfrm>
        </p:spPr>
        <p:txBody>
          <a:bodyPr anchor="b">
            <a:normAutofit/>
          </a:bodyPr>
          <a:lstStyle>
            <a:lvl1pPr marL="0" indent="0">
              <a:buNone/>
              <a:defRPr sz="1500" b="0" i="0">
                <a:ln>
                  <a:noFill/>
                </a:ln>
                <a:latin typeface="Lato Light" panose="020F0302020204030203" pitchFamily="34" charset="0"/>
                <a:cs typeface="Gotham Book"/>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45028" y="2369108"/>
            <a:ext cx="3938587" cy="3951288"/>
          </a:xfrm>
        </p:spPr>
        <p:txBody>
          <a:bodyPr>
            <a:normAutofit/>
          </a:bodyPr>
          <a:lstStyle>
            <a:lvl1pPr>
              <a:defRPr sz="1350">
                <a:latin typeface="Lato Light" panose="020F0302020204030203" pitchFamily="34" charset="0"/>
              </a:defRPr>
            </a:lvl1pPr>
            <a:lvl2pPr>
              <a:defRPr sz="1200">
                <a:latin typeface="Lato Light" panose="020F0302020204030203" pitchFamily="34" charset="0"/>
              </a:defRPr>
            </a:lvl2pPr>
            <a:lvl3pPr>
              <a:defRPr sz="1050">
                <a:latin typeface="Lato Light" panose="020F0302020204030203" pitchFamily="34" charset="0"/>
              </a:defRPr>
            </a:lvl3pPr>
            <a:lvl4pPr>
              <a:defRPr sz="900">
                <a:latin typeface="Lato Light" panose="020F0302020204030203" pitchFamily="34" charset="0"/>
              </a:defRPr>
            </a:lvl4pPr>
            <a:lvl5pPr>
              <a:defRPr sz="900">
                <a:latin typeface="Lato Light" panose="020F0302020204030203" pitchFamily="34" charset="0"/>
              </a:defRPr>
            </a:lvl5pPr>
            <a:lvl6pPr>
              <a:defRPr sz="1200"/>
            </a:lvl6pPr>
            <a:lvl7pPr>
              <a:defRPr sz="1200"/>
            </a:lvl7pPr>
            <a:lvl8pPr>
              <a:defRPr sz="1200"/>
            </a:lvl8pPr>
            <a:lvl9pPr>
              <a:defRPr sz="1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8"/>
          <p:cNvSpPr>
            <a:spLocks noGrp="1"/>
          </p:cNvSpPr>
          <p:nvPr>
            <p:ph type="body" sz="quarter" idx="13" hasCustomPrompt="1"/>
          </p:nvPr>
        </p:nvSpPr>
        <p:spPr>
          <a:xfrm>
            <a:off x="56356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413408107"/>
      </p:ext>
    </p:extLst>
  </p:cSld>
  <p:clrMapOvr>
    <a:masterClrMapping/>
  </p:clrMapOvr>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6356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52241647"/>
      </p:ext>
    </p:extLst>
  </p:cSld>
  <p:clrMapOvr>
    <a:masterClrMapping/>
  </p:clrMapOvr>
  <p:timing>
    <p:tnLst>
      <p:par>
        <p:cTn xmlns:p14="http://schemas.microsoft.com/office/powerpoint/2010/mai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ap Page">
    <p:spTree>
      <p:nvGrpSpPr>
        <p:cNvPr id="1" name=""/>
        <p:cNvGrpSpPr/>
        <p:nvPr/>
      </p:nvGrpSpPr>
      <p:grpSpPr>
        <a:xfrm>
          <a:off x="0" y="0"/>
          <a:ext cx="0" cy="0"/>
          <a:chOff x="0" y="0"/>
          <a:chExt cx="0" cy="0"/>
        </a:xfrm>
      </p:grpSpPr>
      <p:sp>
        <p:nvSpPr>
          <p:cNvPr id="137" name="Freeform 11"/>
          <p:cNvSpPr>
            <a:spLocks noEditPoints="1"/>
          </p:cNvSpPr>
          <p:nvPr userDrawn="1"/>
        </p:nvSpPr>
        <p:spPr bwMode="auto">
          <a:xfrm>
            <a:off x="-1650444" y="494631"/>
            <a:ext cx="11329181" cy="5700681"/>
          </a:xfrm>
          <a:custGeom>
            <a:avLst/>
            <a:gdLst>
              <a:gd name="T0" fmla="*/ 750 w 1834"/>
              <a:gd name="T1" fmla="*/ 19 h 910"/>
              <a:gd name="T2" fmla="*/ 555 w 1834"/>
              <a:gd name="T3" fmla="*/ 58 h 910"/>
              <a:gd name="T4" fmla="*/ 665 w 1834"/>
              <a:gd name="T5" fmla="*/ 199 h 910"/>
              <a:gd name="T6" fmla="*/ 475 w 1834"/>
              <a:gd name="T7" fmla="*/ 48 h 910"/>
              <a:gd name="T8" fmla="*/ 576 w 1834"/>
              <a:gd name="T9" fmla="*/ 12 h 910"/>
              <a:gd name="T10" fmla="*/ 505 w 1834"/>
              <a:gd name="T11" fmla="*/ 60 h 910"/>
              <a:gd name="T12" fmla="*/ 1164 w 1834"/>
              <a:gd name="T13" fmla="*/ 32 h 910"/>
              <a:gd name="T14" fmla="*/ 1385 w 1834"/>
              <a:gd name="T15" fmla="*/ 52 h 910"/>
              <a:gd name="T16" fmla="*/ 463 w 1834"/>
              <a:gd name="T17" fmla="*/ 63 h 910"/>
              <a:gd name="T18" fmla="*/ 1549 w 1834"/>
              <a:gd name="T19" fmla="*/ 118 h 910"/>
              <a:gd name="T20" fmla="*/ 1302 w 1834"/>
              <a:gd name="T21" fmla="*/ 89 h 910"/>
              <a:gd name="T22" fmla="*/ 1213 w 1834"/>
              <a:gd name="T23" fmla="*/ 140 h 910"/>
              <a:gd name="T24" fmla="*/ 1019 w 1834"/>
              <a:gd name="T25" fmla="*/ 121 h 910"/>
              <a:gd name="T26" fmla="*/ 977 w 1834"/>
              <a:gd name="T27" fmla="*/ 215 h 910"/>
              <a:gd name="T28" fmla="*/ 930 w 1834"/>
              <a:gd name="T29" fmla="*/ 255 h 910"/>
              <a:gd name="T30" fmla="*/ 969 w 1834"/>
              <a:gd name="T31" fmla="*/ 322 h 910"/>
              <a:gd name="T32" fmla="*/ 1015 w 1834"/>
              <a:gd name="T33" fmla="*/ 347 h 910"/>
              <a:gd name="T34" fmla="*/ 821 w 1834"/>
              <a:gd name="T35" fmla="*/ 515 h 910"/>
              <a:gd name="T36" fmla="*/ 1057 w 1834"/>
              <a:gd name="T37" fmla="*/ 709 h 910"/>
              <a:gd name="T38" fmla="*/ 1094 w 1834"/>
              <a:gd name="T39" fmla="*/ 496 h 910"/>
              <a:gd name="T40" fmla="*/ 1266 w 1834"/>
              <a:gd name="T41" fmla="*/ 516 h 910"/>
              <a:gd name="T42" fmla="*/ 1418 w 1834"/>
              <a:gd name="T43" fmla="*/ 454 h 910"/>
              <a:gd name="T44" fmla="*/ 1539 w 1834"/>
              <a:gd name="T45" fmla="*/ 258 h 910"/>
              <a:gd name="T46" fmla="*/ 1735 w 1834"/>
              <a:gd name="T47" fmla="*/ 185 h 910"/>
              <a:gd name="T48" fmla="*/ 1036 w 1834"/>
              <a:gd name="T49" fmla="*/ 616 h 910"/>
              <a:gd name="T50" fmla="*/ 1140 w 1834"/>
              <a:gd name="T51" fmla="*/ 333 h 910"/>
              <a:gd name="T52" fmla="*/ 350 w 1834"/>
              <a:gd name="T53" fmla="*/ 77 h 910"/>
              <a:gd name="T54" fmla="*/ 1147 w 1834"/>
              <a:gd name="T55" fmla="*/ 117 h 910"/>
              <a:gd name="T56" fmla="*/ 439 w 1834"/>
              <a:gd name="T57" fmla="*/ 79 h 910"/>
              <a:gd name="T58" fmla="*/ 662 w 1834"/>
              <a:gd name="T59" fmla="*/ 580 h 910"/>
              <a:gd name="T60" fmla="*/ 464 w 1834"/>
              <a:gd name="T61" fmla="*/ 460 h 910"/>
              <a:gd name="T62" fmla="*/ 588 w 1834"/>
              <a:gd name="T63" fmla="*/ 310 h 910"/>
              <a:gd name="T64" fmla="*/ 549 w 1834"/>
              <a:gd name="T65" fmla="*/ 189 h 910"/>
              <a:gd name="T66" fmla="*/ 468 w 1834"/>
              <a:gd name="T67" fmla="*/ 140 h 910"/>
              <a:gd name="T68" fmla="*/ 306 w 1834"/>
              <a:gd name="T69" fmla="*/ 126 h 910"/>
              <a:gd name="T70" fmla="*/ 122 w 1834"/>
              <a:gd name="T71" fmla="*/ 200 h 910"/>
              <a:gd name="T72" fmla="*/ 288 w 1834"/>
              <a:gd name="T73" fmla="*/ 270 h 910"/>
              <a:gd name="T74" fmla="*/ 466 w 1834"/>
              <a:gd name="T75" fmla="*/ 498 h 910"/>
              <a:gd name="T76" fmla="*/ 540 w 1834"/>
              <a:gd name="T77" fmla="*/ 873 h 910"/>
              <a:gd name="T78" fmla="*/ 714 w 1834"/>
              <a:gd name="T79" fmla="*/ 637 h 910"/>
              <a:gd name="T80" fmla="*/ 486 w 1834"/>
              <a:gd name="T81" fmla="*/ 299 h 910"/>
              <a:gd name="T82" fmla="*/ 427 w 1834"/>
              <a:gd name="T83" fmla="*/ 259 h 910"/>
              <a:gd name="T84" fmla="*/ 508 w 1834"/>
              <a:gd name="T85" fmla="*/ 126 h 910"/>
              <a:gd name="T86" fmla="*/ 583 w 1834"/>
              <a:gd name="T87" fmla="*/ 144 h 910"/>
              <a:gd name="T88" fmla="*/ 361 w 1834"/>
              <a:gd name="T89" fmla="*/ 123 h 910"/>
              <a:gd name="T90" fmla="*/ 1607 w 1834"/>
              <a:gd name="T91" fmla="*/ 118 h 910"/>
              <a:gd name="T92" fmla="*/ 540 w 1834"/>
              <a:gd name="T93" fmla="*/ 145 h 910"/>
              <a:gd name="T94" fmla="*/ 497 w 1834"/>
              <a:gd name="T95" fmla="*/ 187 h 910"/>
              <a:gd name="T96" fmla="*/ 880 w 1834"/>
              <a:gd name="T97" fmla="*/ 224 h 910"/>
              <a:gd name="T98" fmla="*/ 861 w 1834"/>
              <a:gd name="T99" fmla="*/ 240 h 910"/>
              <a:gd name="T100" fmla="*/ 918 w 1834"/>
              <a:gd name="T101" fmla="*/ 255 h 910"/>
              <a:gd name="T102" fmla="*/ 296 w 1834"/>
              <a:gd name="T103" fmla="*/ 273 h 910"/>
              <a:gd name="T104" fmla="*/ 1552 w 1834"/>
              <a:gd name="T105" fmla="*/ 369 h 910"/>
              <a:gd name="T106" fmla="*/ 1508 w 1834"/>
              <a:gd name="T107" fmla="*/ 402 h 910"/>
              <a:gd name="T108" fmla="*/ 1457 w 1834"/>
              <a:gd name="T109" fmla="*/ 477 h 910"/>
              <a:gd name="T110" fmla="*/ 1424 w 1834"/>
              <a:gd name="T111" fmla="*/ 592 h 910"/>
              <a:gd name="T112" fmla="*/ 1352 w 1834"/>
              <a:gd name="T113" fmla="*/ 570 h 910"/>
              <a:gd name="T114" fmla="*/ 1594 w 1834"/>
              <a:gd name="T115" fmla="*/ 634 h 910"/>
              <a:gd name="T116" fmla="*/ 1523 w 1834"/>
              <a:gd name="T117" fmla="*/ 612 h 910"/>
              <a:gd name="T118" fmla="*/ 1541 w 1834"/>
              <a:gd name="T119" fmla="*/ 668 h 910"/>
              <a:gd name="T120" fmla="*/ 1547 w 1834"/>
              <a:gd name="T121" fmla="*/ 781 h 910"/>
              <a:gd name="T122" fmla="*/ 1665 w 1834"/>
              <a:gd name="T123" fmla="*/ 689 h 910"/>
              <a:gd name="T124" fmla="*/ 542 w 1834"/>
              <a:gd name="T125" fmla="*/ 841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910">
                <a:moveTo>
                  <a:pt x="781" y="132"/>
                </a:moveTo>
                <a:cubicBezTo>
                  <a:pt x="781" y="132"/>
                  <a:pt x="781" y="132"/>
                  <a:pt x="781" y="132"/>
                </a:cubicBezTo>
                <a:cubicBezTo>
                  <a:pt x="781" y="132"/>
                  <a:pt x="782" y="132"/>
                  <a:pt x="782" y="132"/>
                </a:cubicBezTo>
                <a:cubicBezTo>
                  <a:pt x="782" y="132"/>
                  <a:pt x="782" y="132"/>
                  <a:pt x="782" y="132"/>
                </a:cubicBezTo>
                <a:cubicBezTo>
                  <a:pt x="783" y="131"/>
                  <a:pt x="783" y="132"/>
                  <a:pt x="783" y="131"/>
                </a:cubicBezTo>
                <a:cubicBezTo>
                  <a:pt x="783" y="131"/>
                  <a:pt x="783" y="131"/>
                  <a:pt x="783" y="131"/>
                </a:cubicBezTo>
                <a:cubicBezTo>
                  <a:pt x="783" y="130"/>
                  <a:pt x="783" y="130"/>
                  <a:pt x="783" y="129"/>
                </a:cubicBezTo>
                <a:cubicBezTo>
                  <a:pt x="784" y="130"/>
                  <a:pt x="784" y="130"/>
                  <a:pt x="785" y="130"/>
                </a:cubicBezTo>
                <a:cubicBezTo>
                  <a:pt x="785" y="130"/>
                  <a:pt x="785" y="130"/>
                  <a:pt x="785" y="129"/>
                </a:cubicBezTo>
                <a:cubicBezTo>
                  <a:pt x="785" y="129"/>
                  <a:pt x="785" y="129"/>
                  <a:pt x="785" y="129"/>
                </a:cubicBezTo>
                <a:cubicBezTo>
                  <a:pt x="785" y="129"/>
                  <a:pt x="785" y="129"/>
                  <a:pt x="785" y="129"/>
                </a:cubicBezTo>
                <a:cubicBezTo>
                  <a:pt x="785" y="127"/>
                  <a:pt x="787" y="127"/>
                  <a:pt x="789" y="126"/>
                </a:cubicBezTo>
                <a:cubicBezTo>
                  <a:pt x="789" y="126"/>
                  <a:pt x="789" y="125"/>
                  <a:pt x="789" y="125"/>
                </a:cubicBezTo>
                <a:cubicBezTo>
                  <a:pt x="789" y="125"/>
                  <a:pt x="789" y="125"/>
                  <a:pt x="789" y="125"/>
                </a:cubicBezTo>
                <a:cubicBezTo>
                  <a:pt x="787" y="125"/>
                  <a:pt x="786" y="125"/>
                  <a:pt x="785" y="125"/>
                </a:cubicBezTo>
                <a:cubicBezTo>
                  <a:pt x="785" y="125"/>
                  <a:pt x="785" y="125"/>
                  <a:pt x="785" y="125"/>
                </a:cubicBezTo>
                <a:cubicBezTo>
                  <a:pt x="782" y="125"/>
                  <a:pt x="782" y="125"/>
                  <a:pt x="782" y="125"/>
                </a:cubicBezTo>
                <a:cubicBezTo>
                  <a:pt x="782" y="124"/>
                  <a:pt x="782" y="124"/>
                  <a:pt x="782" y="124"/>
                </a:cubicBezTo>
                <a:cubicBezTo>
                  <a:pt x="781" y="124"/>
                  <a:pt x="781" y="124"/>
                  <a:pt x="781" y="124"/>
                </a:cubicBezTo>
                <a:cubicBezTo>
                  <a:pt x="781" y="124"/>
                  <a:pt x="781" y="124"/>
                  <a:pt x="781" y="124"/>
                </a:cubicBezTo>
                <a:cubicBezTo>
                  <a:pt x="780" y="124"/>
                  <a:pt x="780" y="124"/>
                  <a:pt x="780" y="124"/>
                </a:cubicBezTo>
                <a:cubicBezTo>
                  <a:pt x="780" y="123"/>
                  <a:pt x="780" y="123"/>
                  <a:pt x="780" y="123"/>
                </a:cubicBezTo>
                <a:cubicBezTo>
                  <a:pt x="779" y="123"/>
                  <a:pt x="779" y="123"/>
                  <a:pt x="779" y="123"/>
                </a:cubicBezTo>
                <a:cubicBezTo>
                  <a:pt x="779" y="123"/>
                  <a:pt x="779" y="123"/>
                  <a:pt x="779" y="123"/>
                </a:cubicBezTo>
                <a:cubicBezTo>
                  <a:pt x="779" y="123"/>
                  <a:pt x="778" y="123"/>
                  <a:pt x="778" y="123"/>
                </a:cubicBezTo>
                <a:cubicBezTo>
                  <a:pt x="777" y="123"/>
                  <a:pt x="778" y="123"/>
                  <a:pt x="777" y="123"/>
                </a:cubicBezTo>
                <a:cubicBezTo>
                  <a:pt x="777" y="123"/>
                  <a:pt x="777" y="123"/>
                  <a:pt x="777" y="123"/>
                </a:cubicBezTo>
                <a:cubicBezTo>
                  <a:pt x="775" y="123"/>
                  <a:pt x="775" y="123"/>
                  <a:pt x="775" y="123"/>
                </a:cubicBezTo>
                <a:cubicBezTo>
                  <a:pt x="775" y="123"/>
                  <a:pt x="775" y="124"/>
                  <a:pt x="775" y="124"/>
                </a:cubicBezTo>
                <a:cubicBezTo>
                  <a:pt x="774" y="124"/>
                  <a:pt x="774" y="124"/>
                  <a:pt x="774" y="124"/>
                </a:cubicBezTo>
                <a:cubicBezTo>
                  <a:pt x="774" y="124"/>
                  <a:pt x="774" y="124"/>
                  <a:pt x="774" y="124"/>
                </a:cubicBezTo>
                <a:cubicBezTo>
                  <a:pt x="773" y="124"/>
                  <a:pt x="773" y="124"/>
                  <a:pt x="773" y="124"/>
                </a:cubicBezTo>
                <a:cubicBezTo>
                  <a:pt x="773" y="124"/>
                  <a:pt x="773" y="124"/>
                  <a:pt x="773" y="124"/>
                </a:cubicBezTo>
                <a:cubicBezTo>
                  <a:pt x="771" y="125"/>
                  <a:pt x="770" y="124"/>
                  <a:pt x="769" y="124"/>
                </a:cubicBezTo>
                <a:cubicBezTo>
                  <a:pt x="767" y="124"/>
                  <a:pt x="767" y="124"/>
                  <a:pt x="767" y="124"/>
                </a:cubicBezTo>
                <a:cubicBezTo>
                  <a:pt x="767" y="124"/>
                  <a:pt x="767" y="124"/>
                  <a:pt x="767" y="124"/>
                </a:cubicBezTo>
                <a:cubicBezTo>
                  <a:pt x="768" y="124"/>
                  <a:pt x="768" y="124"/>
                  <a:pt x="769" y="123"/>
                </a:cubicBezTo>
                <a:cubicBezTo>
                  <a:pt x="769" y="123"/>
                  <a:pt x="769" y="122"/>
                  <a:pt x="769" y="122"/>
                </a:cubicBezTo>
                <a:cubicBezTo>
                  <a:pt x="767" y="122"/>
                  <a:pt x="767" y="122"/>
                  <a:pt x="767" y="122"/>
                </a:cubicBezTo>
                <a:cubicBezTo>
                  <a:pt x="767" y="122"/>
                  <a:pt x="767" y="122"/>
                  <a:pt x="767" y="122"/>
                </a:cubicBezTo>
                <a:cubicBezTo>
                  <a:pt x="765" y="123"/>
                  <a:pt x="762" y="121"/>
                  <a:pt x="761" y="123"/>
                </a:cubicBezTo>
                <a:cubicBezTo>
                  <a:pt x="759" y="123"/>
                  <a:pt x="759" y="123"/>
                  <a:pt x="758" y="121"/>
                </a:cubicBezTo>
                <a:cubicBezTo>
                  <a:pt x="758" y="121"/>
                  <a:pt x="758" y="121"/>
                  <a:pt x="758" y="121"/>
                </a:cubicBezTo>
                <a:cubicBezTo>
                  <a:pt x="758" y="121"/>
                  <a:pt x="758" y="120"/>
                  <a:pt x="758" y="120"/>
                </a:cubicBezTo>
                <a:cubicBezTo>
                  <a:pt x="760" y="119"/>
                  <a:pt x="760" y="118"/>
                  <a:pt x="761" y="118"/>
                </a:cubicBezTo>
                <a:cubicBezTo>
                  <a:pt x="761" y="117"/>
                  <a:pt x="761" y="117"/>
                  <a:pt x="761" y="117"/>
                </a:cubicBezTo>
                <a:cubicBezTo>
                  <a:pt x="762" y="117"/>
                  <a:pt x="762" y="117"/>
                  <a:pt x="763" y="118"/>
                </a:cubicBezTo>
                <a:cubicBezTo>
                  <a:pt x="763" y="118"/>
                  <a:pt x="763" y="118"/>
                  <a:pt x="763" y="118"/>
                </a:cubicBezTo>
                <a:cubicBezTo>
                  <a:pt x="768" y="118"/>
                  <a:pt x="768" y="118"/>
                  <a:pt x="768" y="118"/>
                </a:cubicBezTo>
                <a:cubicBezTo>
                  <a:pt x="768" y="118"/>
                  <a:pt x="768" y="118"/>
                  <a:pt x="769" y="118"/>
                </a:cubicBezTo>
                <a:cubicBezTo>
                  <a:pt x="769" y="118"/>
                  <a:pt x="769" y="118"/>
                  <a:pt x="769" y="118"/>
                </a:cubicBezTo>
                <a:cubicBezTo>
                  <a:pt x="769" y="118"/>
                  <a:pt x="769" y="118"/>
                  <a:pt x="769" y="118"/>
                </a:cubicBezTo>
                <a:cubicBezTo>
                  <a:pt x="769" y="118"/>
                  <a:pt x="770" y="118"/>
                  <a:pt x="770" y="118"/>
                </a:cubicBezTo>
                <a:cubicBezTo>
                  <a:pt x="770" y="117"/>
                  <a:pt x="770" y="117"/>
                  <a:pt x="770" y="117"/>
                </a:cubicBezTo>
                <a:cubicBezTo>
                  <a:pt x="774" y="117"/>
                  <a:pt x="774" y="117"/>
                  <a:pt x="774" y="117"/>
                </a:cubicBezTo>
                <a:cubicBezTo>
                  <a:pt x="773" y="117"/>
                  <a:pt x="773" y="116"/>
                  <a:pt x="773" y="115"/>
                </a:cubicBezTo>
                <a:cubicBezTo>
                  <a:pt x="772" y="115"/>
                  <a:pt x="772" y="115"/>
                  <a:pt x="772" y="115"/>
                </a:cubicBezTo>
                <a:cubicBezTo>
                  <a:pt x="772" y="115"/>
                  <a:pt x="772" y="115"/>
                  <a:pt x="772" y="115"/>
                </a:cubicBezTo>
                <a:cubicBezTo>
                  <a:pt x="770" y="115"/>
                  <a:pt x="770" y="115"/>
                  <a:pt x="769" y="113"/>
                </a:cubicBezTo>
                <a:cubicBezTo>
                  <a:pt x="768" y="113"/>
                  <a:pt x="768" y="113"/>
                  <a:pt x="768" y="113"/>
                </a:cubicBezTo>
                <a:cubicBezTo>
                  <a:pt x="768" y="114"/>
                  <a:pt x="768" y="114"/>
                  <a:pt x="768" y="114"/>
                </a:cubicBezTo>
                <a:cubicBezTo>
                  <a:pt x="762" y="114"/>
                  <a:pt x="762" y="114"/>
                  <a:pt x="762" y="114"/>
                </a:cubicBezTo>
                <a:cubicBezTo>
                  <a:pt x="762" y="114"/>
                  <a:pt x="762" y="114"/>
                  <a:pt x="762" y="114"/>
                </a:cubicBezTo>
                <a:cubicBezTo>
                  <a:pt x="761" y="114"/>
                  <a:pt x="761" y="114"/>
                  <a:pt x="761" y="114"/>
                </a:cubicBezTo>
                <a:cubicBezTo>
                  <a:pt x="761" y="114"/>
                  <a:pt x="761" y="114"/>
                  <a:pt x="761" y="114"/>
                </a:cubicBezTo>
                <a:cubicBezTo>
                  <a:pt x="759" y="114"/>
                  <a:pt x="759" y="114"/>
                  <a:pt x="759" y="114"/>
                </a:cubicBezTo>
                <a:cubicBezTo>
                  <a:pt x="759" y="114"/>
                  <a:pt x="759" y="114"/>
                  <a:pt x="759" y="114"/>
                </a:cubicBezTo>
                <a:cubicBezTo>
                  <a:pt x="759" y="114"/>
                  <a:pt x="759" y="114"/>
                  <a:pt x="759" y="114"/>
                </a:cubicBezTo>
                <a:cubicBezTo>
                  <a:pt x="759" y="114"/>
                  <a:pt x="759" y="114"/>
                  <a:pt x="759" y="114"/>
                </a:cubicBezTo>
                <a:cubicBezTo>
                  <a:pt x="759" y="113"/>
                  <a:pt x="759" y="113"/>
                  <a:pt x="759" y="113"/>
                </a:cubicBezTo>
                <a:cubicBezTo>
                  <a:pt x="761" y="113"/>
                  <a:pt x="761" y="113"/>
                  <a:pt x="761" y="113"/>
                </a:cubicBezTo>
                <a:cubicBezTo>
                  <a:pt x="761" y="113"/>
                  <a:pt x="761" y="113"/>
                  <a:pt x="761" y="113"/>
                </a:cubicBezTo>
                <a:cubicBezTo>
                  <a:pt x="761" y="113"/>
                  <a:pt x="761" y="113"/>
                  <a:pt x="761" y="113"/>
                </a:cubicBezTo>
                <a:cubicBezTo>
                  <a:pt x="761" y="113"/>
                  <a:pt x="761" y="113"/>
                  <a:pt x="761" y="113"/>
                </a:cubicBezTo>
                <a:cubicBezTo>
                  <a:pt x="761" y="113"/>
                  <a:pt x="761" y="113"/>
                  <a:pt x="761" y="113"/>
                </a:cubicBezTo>
                <a:cubicBezTo>
                  <a:pt x="761" y="112"/>
                  <a:pt x="761" y="112"/>
                  <a:pt x="760" y="112"/>
                </a:cubicBezTo>
                <a:cubicBezTo>
                  <a:pt x="760" y="111"/>
                  <a:pt x="760" y="111"/>
                  <a:pt x="760" y="111"/>
                </a:cubicBezTo>
                <a:cubicBezTo>
                  <a:pt x="760" y="111"/>
                  <a:pt x="760" y="111"/>
                  <a:pt x="760" y="111"/>
                </a:cubicBezTo>
                <a:cubicBezTo>
                  <a:pt x="761" y="110"/>
                  <a:pt x="762" y="112"/>
                  <a:pt x="763" y="112"/>
                </a:cubicBezTo>
                <a:cubicBezTo>
                  <a:pt x="763" y="112"/>
                  <a:pt x="763" y="112"/>
                  <a:pt x="763" y="112"/>
                </a:cubicBezTo>
                <a:cubicBezTo>
                  <a:pt x="763" y="112"/>
                  <a:pt x="764" y="112"/>
                  <a:pt x="765" y="112"/>
                </a:cubicBezTo>
                <a:cubicBezTo>
                  <a:pt x="765" y="112"/>
                  <a:pt x="765" y="112"/>
                  <a:pt x="765" y="112"/>
                </a:cubicBezTo>
                <a:cubicBezTo>
                  <a:pt x="766" y="112"/>
                  <a:pt x="768" y="112"/>
                  <a:pt x="769" y="112"/>
                </a:cubicBezTo>
                <a:cubicBezTo>
                  <a:pt x="769" y="112"/>
                  <a:pt x="769" y="112"/>
                  <a:pt x="769" y="112"/>
                </a:cubicBezTo>
                <a:cubicBezTo>
                  <a:pt x="770" y="112"/>
                  <a:pt x="770" y="112"/>
                  <a:pt x="770" y="112"/>
                </a:cubicBezTo>
                <a:cubicBezTo>
                  <a:pt x="770" y="113"/>
                  <a:pt x="770" y="113"/>
                  <a:pt x="770" y="113"/>
                </a:cubicBezTo>
                <a:cubicBezTo>
                  <a:pt x="772" y="113"/>
                  <a:pt x="772" y="113"/>
                  <a:pt x="772" y="113"/>
                </a:cubicBezTo>
                <a:cubicBezTo>
                  <a:pt x="772" y="113"/>
                  <a:pt x="773" y="114"/>
                  <a:pt x="773" y="114"/>
                </a:cubicBezTo>
                <a:cubicBezTo>
                  <a:pt x="774" y="115"/>
                  <a:pt x="776" y="115"/>
                  <a:pt x="777" y="115"/>
                </a:cubicBezTo>
                <a:cubicBezTo>
                  <a:pt x="777" y="116"/>
                  <a:pt x="778" y="117"/>
                  <a:pt x="778" y="118"/>
                </a:cubicBezTo>
                <a:cubicBezTo>
                  <a:pt x="779" y="118"/>
                  <a:pt x="779" y="118"/>
                  <a:pt x="779" y="118"/>
                </a:cubicBezTo>
                <a:cubicBezTo>
                  <a:pt x="779" y="118"/>
                  <a:pt x="779" y="119"/>
                  <a:pt x="779" y="119"/>
                </a:cubicBezTo>
                <a:cubicBezTo>
                  <a:pt x="780" y="120"/>
                  <a:pt x="781" y="120"/>
                  <a:pt x="782" y="121"/>
                </a:cubicBezTo>
                <a:cubicBezTo>
                  <a:pt x="782" y="121"/>
                  <a:pt x="782" y="122"/>
                  <a:pt x="782" y="122"/>
                </a:cubicBezTo>
                <a:cubicBezTo>
                  <a:pt x="783" y="122"/>
                  <a:pt x="784" y="123"/>
                  <a:pt x="785" y="123"/>
                </a:cubicBezTo>
                <a:cubicBezTo>
                  <a:pt x="785" y="123"/>
                  <a:pt x="785" y="123"/>
                  <a:pt x="785" y="123"/>
                </a:cubicBezTo>
                <a:cubicBezTo>
                  <a:pt x="785" y="124"/>
                  <a:pt x="785" y="124"/>
                  <a:pt x="786" y="124"/>
                </a:cubicBezTo>
                <a:cubicBezTo>
                  <a:pt x="786" y="123"/>
                  <a:pt x="786" y="123"/>
                  <a:pt x="786" y="123"/>
                </a:cubicBezTo>
                <a:cubicBezTo>
                  <a:pt x="786" y="123"/>
                  <a:pt x="786" y="123"/>
                  <a:pt x="786" y="123"/>
                </a:cubicBezTo>
                <a:cubicBezTo>
                  <a:pt x="787" y="123"/>
                  <a:pt x="788" y="123"/>
                  <a:pt x="789" y="123"/>
                </a:cubicBezTo>
                <a:cubicBezTo>
                  <a:pt x="789" y="124"/>
                  <a:pt x="789" y="124"/>
                  <a:pt x="789" y="124"/>
                </a:cubicBezTo>
                <a:cubicBezTo>
                  <a:pt x="790" y="124"/>
                  <a:pt x="790" y="124"/>
                  <a:pt x="791" y="124"/>
                </a:cubicBezTo>
                <a:cubicBezTo>
                  <a:pt x="791" y="124"/>
                  <a:pt x="791" y="124"/>
                  <a:pt x="792" y="123"/>
                </a:cubicBezTo>
                <a:cubicBezTo>
                  <a:pt x="792" y="122"/>
                  <a:pt x="792" y="122"/>
                  <a:pt x="792" y="122"/>
                </a:cubicBezTo>
                <a:cubicBezTo>
                  <a:pt x="791" y="122"/>
                  <a:pt x="791" y="122"/>
                  <a:pt x="791" y="122"/>
                </a:cubicBezTo>
                <a:cubicBezTo>
                  <a:pt x="791" y="122"/>
                  <a:pt x="791" y="122"/>
                  <a:pt x="791" y="122"/>
                </a:cubicBezTo>
                <a:cubicBezTo>
                  <a:pt x="790" y="121"/>
                  <a:pt x="790" y="121"/>
                  <a:pt x="790" y="121"/>
                </a:cubicBezTo>
                <a:cubicBezTo>
                  <a:pt x="791" y="121"/>
                  <a:pt x="791" y="121"/>
                  <a:pt x="791" y="121"/>
                </a:cubicBezTo>
                <a:cubicBezTo>
                  <a:pt x="791" y="121"/>
                  <a:pt x="791" y="121"/>
                  <a:pt x="791" y="120"/>
                </a:cubicBezTo>
                <a:cubicBezTo>
                  <a:pt x="791" y="120"/>
                  <a:pt x="791" y="120"/>
                  <a:pt x="791" y="120"/>
                </a:cubicBezTo>
                <a:cubicBezTo>
                  <a:pt x="792" y="120"/>
                  <a:pt x="792" y="119"/>
                  <a:pt x="792" y="118"/>
                </a:cubicBezTo>
                <a:cubicBezTo>
                  <a:pt x="791" y="118"/>
                  <a:pt x="791" y="118"/>
                  <a:pt x="791" y="118"/>
                </a:cubicBezTo>
                <a:cubicBezTo>
                  <a:pt x="791" y="117"/>
                  <a:pt x="791" y="116"/>
                  <a:pt x="790" y="116"/>
                </a:cubicBezTo>
                <a:cubicBezTo>
                  <a:pt x="789" y="116"/>
                  <a:pt x="789" y="115"/>
                  <a:pt x="789" y="114"/>
                </a:cubicBezTo>
                <a:cubicBezTo>
                  <a:pt x="788" y="114"/>
                  <a:pt x="788" y="114"/>
                  <a:pt x="788" y="114"/>
                </a:cubicBezTo>
                <a:cubicBezTo>
                  <a:pt x="788" y="115"/>
                  <a:pt x="788" y="114"/>
                  <a:pt x="788" y="115"/>
                </a:cubicBezTo>
                <a:cubicBezTo>
                  <a:pt x="788" y="115"/>
                  <a:pt x="788" y="115"/>
                  <a:pt x="788" y="115"/>
                </a:cubicBezTo>
                <a:cubicBezTo>
                  <a:pt x="787" y="115"/>
                  <a:pt x="787" y="115"/>
                  <a:pt x="787" y="115"/>
                </a:cubicBezTo>
                <a:cubicBezTo>
                  <a:pt x="787" y="114"/>
                  <a:pt x="788" y="114"/>
                  <a:pt x="788" y="113"/>
                </a:cubicBezTo>
                <a:cubicBezTo>
                  <a:pt x="787" y="113"/>
                  <a:pt x="787" y="113"/>
                  <a:pt x="786" y="113"/>
                </a:cubicBezTo>
                <a:cubicBezTo>
                  <a:pt x="786" y="112"/>
                  <a:pt x="786" y="112"/>
                  <a:pt x="786" y="112"/>
                </a:cubicBezTo>
                <a:cubicBezTo>
                  <a:pt x="786" y="112"/>
                  <a:pt x="786" y="111"/>
                  <a:pt x="786" y="111"/>
                </a:cubicBezTo>
                <a:cubicBezTo>
                  <a:pt x="785" y="111"/>
                  <a:pt x="785" y="111"/>
                  <a:pt x="785" y="111"/>
                </a:cubicBezTo>
                <a:cubicBezTo>
                  <a:pt x="785" y="111"/>
                  <a:pt x="784" y="110"/>
                  <a:pt x="784" y="110"/>
                </a:cubicBezTo>
                <a:cubicBezTo>
                  <a:pt x="783" y="110"/>
                  <a:pt x="783" y="110"/>
                  <a:pt x="782" y="110"/>
                </a:cubicBezTo>
                <a:cubicBezTo>
                  <a:pt x="782" y="109"/>
                  <a:pt x="781" y="109"/>
                  <a:pt x="781" y="108"/>
                </a:cubicBezTo>
                <a:cubicBezTo>
                  <a:pt x="780" y="108"/>
                  <a:pt x="778" y="107"/>
                  <a:pt x="777" y="108"/>
                </a:cubicBezTo>
                <a:cubicBezTo>
                  <a:pt x="777" y="108"/>
                  <a:pt x="777" y="108"/>
                  <a:pt x="777" y="108"/>
                </a:cubicBezTo>
                <a:cubicBezTo>
                  <a:pt x="777" y="108"/>
                  <a:pt x="776" y="108"/>
                  <a:pt x="776" y="108"/>
                </a:cubicBezTo>
                <a:cubicBezTo>
                  <a:pt x="776" y="108"/>
                  <a:pt x="776" y="108"/>
                  <a:pt x="776" y="108"/>
                </a:cubicBezTo>
                <a:cubicBezTo>
                  <a:pt x="774" y="108"/>
                  <a:pt x="774" y="108"/>
                  <a:pt x="774" y="108"/>
                </a:cubicBezTo>
                <a:cubicBezTo>
                  <a:pt x="774" y="108"/>
                  <a:pt x="774" y="108"/>
                  <a:pt x="774" y="108"/>
                </a:cubicBezTo>
                <a:cubicBezTo>
                  <a:pt x="775" y="107"/>
                  <a:pt x="776" y="107"/>
                  <a:pt x="777" y="107"/>
                </a:cubicBezTo>
                <a:cubicBezTo>
                  <a:pt x="777" y="106"/>
                  <a:pt x="777" y="107"/>
                  <a:pt x="777" y="106"/>
                </a:cubicBezTo>
                <a:cubicBezTo>
                  <a:pt x="777" y="106"/>
                  <a:pt x="777" y="105"/>
                  <a:pt x="777" y="105"/>
                </a:cubicBezTo>
                <a:cubicBezTo>
                  <a:pt x="776" y="105"/>
                  <a:pt x="775" y="105"/>
                  <a:pt x="775" y="105"/>
                </a:cubicBezTo>
                <a:cubicBezTo>
                  <a:pt x="775" y="104"/>
                  <a:pt x="775" y="104"/>
                  <a:pt x="775" y="104"/>
                </a:cubicBezTo>
                <a:cubicBezTo>
                  <a:pt x="774" y="104"/>
                  <a:pt x="774" y="105"/>
                  <a:pt x="773" y="105"/>
                </a:cubicBezTo>
                <a:cubicBezTo>
                  <a:pt x="773" y="106"/>
                  <a:pt x="773" y="106"/>
                  <a:pt x="773" y="106"/>
                </a:cubicBezTo>
                <a:cubicBezTo>
                  <a:pt x="771" y="106"/>
                  <a:pt x="771" y="106"/>
                  <a:pt x="771" y="106"/>
                </a:cubicBezTo>
                <a:cubicBezTo>
                  <a:pt x="771" y="106"/>
                  <a:pt x="770" y="107"/>
                  <a:pt x="770" y="107"/>
                </a:cubicBezTo>
                <a:cubicBezTo>
                  <a:pt x="770" y="106"/>
                  <a:pt x="770" y="106"/>
                  <a:pt x="770" y="106"/>
                </a:cubicBezTo>
                <a:cubicBezTo>
                  <a:pt x="769" y="106"/>
                  <a:pt x="769" y="106"/>
                  <a:pt x="769" y="106"/>
                </a:cubicBezTo>
                <a:cubicBezTo>
                  <a:pt x="769" y="106"/>
                  <a:pt x="768" y="106"/>
                  <a:pt x="769" y="106"/>
                </a:cubicBezTo>
                <a:cubicBezTo>
                  <a:pt x="769" y="106"/>
                  <a:pt x="769" y="106"/>
                  <a:pt x="769" y="105"/>
                </a:cubicBezTo>
                <a:cubicBezTo>
                  <a:pt x="767" y="105"/>
                  <a:pt x="768" y="105"/>
                  <a:pt x="766" y="105"/>
                </a:cubicBezTo>
                <a:cubicBezTo>
                  <a:pt x="766" y="104"/>
                  <a:pt x="767" y="104"/>
                  <a:pt x="767" y="103"/>
                </a:cubicBezTo>
                <a:cubicBezTo>
                  <a:pt x="766" y="103"/>
                  <a:pt x="766" y="103"/>
                  <a:pt x="765" y="103"/>
                </a:cubicBezTo>
                <a:cubicBezTo>
                  <a:pt x="765" y="102"/>
                  <a:pt x="765" y="102"/>
                  <a:pt x="765" y="102"/>
                </a:cubicBezTo>
                <a:cubicBezTo>
                  <a:pt x="765" y="102"/>
                  <a:pt x="765" y="102"/>
                  <a:pt x="765" y="102"/>
                </a:cubicBezTo>
                <a:cubicBezTo>
                  <a:pt x="765" y="102"/>
                  <a:pt x="765" y="102"/>
                  <a:pt x="765" y="102"/>
                </a:cubicBezTo>
                <a:cubicBezTo>
                  <a:pt x="766" y="102"/>
                  <a:pt x="767" y="102"/>
                  <a:pt x="767" y="101"/>
                </a:cubicBezTo>
                <a:cubicBezTo>
                  <a:pt x="767" y="100"/>
                  <a:pt x="767" y="100"/>
                  <a:pt x="767" y="100"/>
                </a:cubicBezTo>
                <a:cubicBezTo>
                  <a:pt x="766" y="100"/>
                  <a:pt x="766" y="100"/>
                  <a:pt x="766" y="100"/>
                </a:cubicBezTo>
                <a:cubicBezTo>
                  <a:pt x="768" y="99"/>
                  <a:pt x="769" y="101"/>
                  <a:pt x="771" y="100"/>
                </a:cubicBezTo>
                <a:cubicBezTo>
                  <a:pt x="771" y="100"/>
                  <a:pt x="771" y="100"/>
                  <a:pt x="771" y="100"/>
                </a:cubicBezTo>
                <a:cubicBezTo>
                  <a:pt x="772" y="100"/>
                  <a:pt x="772" y="99"/>
                  <a:pt x="773" y="99"/>
                </a:cubicBezTo>
                <a:cubicBezTo>
                  <a:pt x="773" y="99"/>
                  <a:pt x="773" y="99"/>
                  <a:pt x="773" y="99"/>
                </a:cubicBezTo>
                <a:cubicBezTo>
                  <a:pt x="773" y="99"/>
                  <a:pt x="774" y="98"/>
                  <a:pt x="775" y="98"/>
                </a:cubicBezTo>
                <a:cubicBezTo>
                  <a:pt x="775" y="98"/>
                  <a:pt x="775" y="98"/>
                  <a:pt x="775" y="98"/>
                </a:cubicBezTo>
                <a:cubicBezTo>
                  <a:pt x="775" y="98"/>
                  <a:pt x="775" y="98"/>
                  <a:pt x="775" y="97"/>
                </a:cubicBezTo>
                <a:cubicBezTo>
                  <a:pt x="776" y="97"/>
                  <a:pt x="777" y="97"/>
                  <a:pt x="778" y="97"/>
                </a:cubicBezTo>
                <a:cubicBezTo>
                  <a:pt x="778" y="95"/>
                  <a:pt x="778" y="95"/>
                  <a:pt x="778" y="95"/>
                </a:cubicBezTo>
                <a:cubicBezTo>
                  <a:pt x="779" y="95"/>
                  <a:pt x="779" y="95"/>
                  <a:pt x="779" y="95"/>
                </a:cubicBezTo>
                <a:cubicBezTo>
                  <a:pt x="779" y="95"/>
                  <a:pt x="779" y="96"/>
                  <a:pt x="779" y="97"/>
                </a:cubicBezTo>
                <a:cubicBezTo>
                  <a:pt x="778" y="97"/>
                  <a:pt x="778" y="97"/>
                  <a:pt x="778" y="97"/>
                </a:cubicBezTo>
                <a:cubicBezTo>
                  <a:pt x="779" y="97"/>
                  <a:pt x="779" y="97"/>
                  <a:pt x="779" y="97"/>
                </a:cubicBezTo>
                <a:cubicBezTo>
                  <a:pt x="779" y="97"/>
                  <a:pt x="780" y="97"/>
                  <a:pt x="780" y="98"/>
                </a:cubicBezTo>
                <a:cubicBezTo>
                  <a:pt x="780" y="98"/>
                  <a:pt x="780" y="98"/>
                  <a:pt x="780" y="98"/>
                </a:cubicBezTo>
                <a:cubicBezTo>
                  <a:pt x="783" y="98"/>
                  <a:pt x="783" y="98"/>
                  <a:pt x="783" y="98"/>
                </a:cubicBezTo>
                <a:cubicBezTo>
                  <a:pt x="783" y="98"/>
                  <a:pt x="783" y="98"/>
                  <a:pt x="783" y="98"/>
                </a:cubicBezTo>
                <a:cubicBezTo>
                  <a:pt x="783" y="98"/>
                  <a:pt x="783" y="98"/>
                  <a:pt x="783" y="98"/>
                </a:cubicBezTo>
                <a:cubicBezTo>
                  <a:pt x="783" y="99"/>
                  <a:pt x="783" y="99"/>
                  <a:pt x="783" y="99"/>
                </a:cubicBezTo>
                <a:cubicBezTo>
                  <a:pt x="786" y="99"/>
                  <a:pt x="786" y="99"/>
                  <a:pt x="786" y="99"/>
                </a:cubicBezTo>
                <a:cubicBezTo>
                  <a:pt x="786" y="99"/>
                  <a:pt x="786" y="99"/>
                  <a:pt x="786" y="99"/>
                </a:cubicBezTo>
                <a:cubicBezTo>
                  <a:pt x="787" y="99"/>
                  <a:pt x="787" y="99"/>
                  <a:pt x="787" y="99"/>
                </a:cubicBezTo>
                <a:cubicBezTo>
                  <a:pt x="787" y="99"/>
                  <a:pt x="787" y="99"/>
                  <a:pt x="787" y="99"/>
                </a:cubicBezTo>
                <a:cubicBezTo>
                  <a:pt x="787" y="99"/>
                  <a:pt x="787" y="100"/>
                  <a:pt x="788" y="100"/>
                </a:cubicBezTo>
                <a:cubicBezTo>
                  <a:pt x="788" y="99"/>
                  <a:pt x="788" y="99"/>
                  <a:pt x="788" y="99"/>
                </a:cubicBezTo>
                <a:cubicBezTo>
                  <a:pt x="789" y="99"/>
                  <a:pt x="789" y="99"/>
                  <a:pt x="790" y="99"/>
                </a:cubicBezTo>
                <a:cubicBezTo>
                  <a:pt x="790" y="99"/>
                  <a:pt x="790" y="99"/>
                  <a:pt x="790" y="99"/>
                </a:cubicBezTo>
                <a:cubicBezTo>
                  <a:pt x="791" y="99"/>
                  <a:pt x="791" y="99"/>
                  <a:pt x="791" y="99"/>
                </a:cubicBezTo>
                <a:cubicBezTo>
                  <a:pt x="792" y="98"/>
                  <a:pt x="792" y="98"/>
                  <a:pt x="792" y="98"/>
                </a:cubicBezTo>
                <a:cubicBezTo>
                  <a:pt x="793" y="98"/>
                  <a:pt x="793" y="98"/>
                  <a:pt x="793" y="98"/>
                </a:cubicBezTo>
                <a:cubicBezTo>
                  <a:pt x="793" y="97"/>
                  <a:pt x="793" y="97"/>
                  <a:pt x="793" y="97"/>
                </a:cubicBezTo>
                <a:cubicBezTo>
                  <a:pt x="793" y="97"/>
                  <a:pt x="795" y="97"/>
                  <a:pt x="796" y="96"/>
                </a:cubicBezTo>
                <a:cubicBezTo>
                  <a:pt x="796" y="96"/>
                  <a:pt x="796" y="96"/>
                  <a:pt x="796" y="96"/>
                </a:cubicBezTo>
                <a:cubicBezTo>
                  <a:pt x="796" y="96"/>
                  <a:pt x="795" y="95"/>
                  <a:pt x="796" y="94"/>
                </a:cubicBezTo>
                <a:cubicBezTo>
                  <a:pt x="796" y="94"/>
                  <a:pt x="796" y="94"/>
                  <a:pt x="796" y="94"/>
                </a:cubicBezTo>
                <a:cubicBezTo>
                  <a:pt x="795" y="93"/>
                  <a:pt x="794" y="94"/>
                  <a:pt x="793" y="93"/>
                </a:cubicBezTo>
                <a:cubicBezTo>
                  <a:pt x="793" y="93"/>
                  <a:pt x="793" y="93"/>
                  <a:pt x="793" y="93"/>
                </a:cubicBezTo>
                <a:cubicBezTo>
                  <a:pt x="793" y="93"/>
                  <a:pt x="792" y="93"/>
                  <a:pt x="792" y="92"/>
                </a:cubicBezTo>
                <a:cubicBezTo>
                  <a:pt x="791" y="93"/>
                  <a:pt x="790" y="93"/>
                  <a:pt x="790" y="95"/>
                </a:cubicBezTo>
                <a:cubicBezTo>
                  <a:pt x="790" y="95"/>
                  <a:pt x="790" y="95"/>
                  <a:pt x="790" y="95"/>
                </a:cubicBezTo>
                <a:cubicBezTo>
                  <a:pt x="790" y="94"/>
                  <a:pt x="789" y="93"/>
                  <a:pt x="789" y="93"/>
                </a:cubicBezTo>
                <a:cubicBezTo>
                  <a:pt x="788" y="93"/>
                  <a:pt x="788" y="93"/>
                  <a:pt x="788" y="93"/>
                </a:cubicBezTo>
                <a:cubicBezTo>
                  <a:pt x="788" y="93"/>
                  <a:pt x="788" y="92"/>
                  <a:pt x="787" y="92"/>
                </a:cubicBezTo>
                <a:cubicBezTo>
                  <a:pt x="788" y="90"/>
                  <a:pt x="789" y="90"/>
                  <a:pt x="789" y="88"/>
                </a:cubicBezTo>
                <a:cubicBezTo>
                  <a:pt x="790" y="88"/>
                  <a:pt x="790" y="88"/>
                  <a:pt x="791" y="89"/>
                </a:cubicBezTo>
                <a:cubicBezTo>
                  <a:pt x="791" y="89"/>
                  <a:pt x="791" y="89"/>
                  <a:pt x="791" y="89"/>
                </a:cubicBezTo>
                <a:cubicBezTo>
                  <a:pt x="793" y="89"/>
                  <a:pt x="795" y="89"/>
                  <a:pt x="798" y="90"/>
                </a:cubicBezTo>
                <a:cubicBezTo>
                  <a:pt x="798" y="90"/>
                  <a:pt x="798" y="90"/>
                  <a:pt x="798" y="90"/>
                </a:cubicBezTo>
                <a:cubicBezTo>
                  <a:pt x="798" y="90"/>
                  <a:pt x="798" y="90"/>
                  <a:pt x="798" y="90"/>
                </a:cubicBezTo>
                <a:cubicBezTo>
                  <a:pt x="799" y="90"/>
                  <a:pt x="799" y="91"/>
                  <a:pt x="799" y="91"/>
                </a:cubicBezTo>
                <a:cubicBezTo>
                  <a:pt x="801" y="92"/>
                  <a:pt x="802" y="90"/>
                  <a:pt x="803" y="90"/>
                </a:cubicBezTo>
                <a:cubicBezTo>
                  <a:pt x="803" y="89"/>
                  <a:pt x="803" y="89"/>
                  <a:pt x="803" y="88"/>
                </a:cubicBezTo>
                <a:cubicBezTo>
                  <a:pt x="802" y="88"/>
                  <a:pt x="801" y="88"/>
                  <a:pt x="800" y="88"/>
                </a:cubicBezTo>
                <a:cubicBezTo>
                  <a:pt x="800" y="88"/>
                  <a:pt x="800" y="88"/>
                  <a:pt x="800" y="88"/>
                </a:cubicBezTo>
                <a:cubicBezTo>
                  <a:pt x="799" y="88"/>
                  <a:pt x="799" y="88"/>
                  <a:pt x="799" y="88"/>
                </a:cubicBezTo>
                <a:cubicBezTo>
                  <a:pt x="799" y="89"/>
                  <a:pt x="799" y="89"/>
                  <a:pt x="799" y="89"/>
                </a:cubicBezTo>
                <a:cubicBezTo>
                  <a:pt x="795" y="89"/>
                  <a:pt x="795" y="89"/>
                  <a:pt x="795" y="89"/>
                </a:cubicBezTo>
                <a:cubicBezTo>
                  <a:pt x="795" y="88"/>
                  <a:pt x="795" y="88"/>
                  <a:pt x="796" y="87"/>
                </a:cubicBezTo>
                <a:cubicBezTo>
                  <a:pt x="796" y="86"/>
                  <a:pt x="796" y="86"/>
                  <a:pt x="795" y="86"/>
                </a:cubicBezTo>
                <a:cubicBezTo>
                  <a:pt x="794" y="86"/>
                  <a:pt x="794" y="86"/>
                  <a:pt x="793" y="87"/>
                </a:cubicBezTo>
                <a:cubicBezTo>
                  <a:pt x="791" y="87"/>
                  <a:pt x="792" y="87"/>
                  <a:pt x="791" y="86"/>
                </a:cubicBezTo>
                <a:cubicBezTo>
                  <a:pt x="791" y="86"/>
                  <a:pt x="791" y="86"/>
                  <a:pt x="791" y="86"/>
                </a:cubicBezTo>
                <a:cubicBezTo>
                  <a:pt x="791" y="86"/>
                  <a:pt x="792" y="86"/>
                  <a:pt x="793" y="87"/>
                </a:cubicBezTo>
                <a:cubicBezTo>
                  <a:pt x="793" y="86"/>
                  <a:pt x="794" y="85"/>
                  <a:pt x="794" y="84"/>
                </a:cubicBezTo>
                <a:cubicBezTo>
                  <a:pt x="795" y="84"/>
                  <a:pt x="795" y="84"/>
                  <a:pt x="795" y="84"/>
                </a:cubicBezTo>
                <a:cubicBezTo>
                  <a:pt x="795" y="84"/>
                  <a:pt x="795" y="84"/>
                  <a:pt x="795" y="84"/>
                </a:cubicBezTo>
                <a:cubicBezTo>
                  <a:pt x="794" y="83"/>
                  <a:pt x="794" y="83"/>
                  <a:pt x="793" y="82"/>
                </a:cubicBezTo>
                <a:cubicBezTo>
                  <a:pt x="792" y="82"/>
                  <a:pt x="791" y="81"/>
                  <a:pt x="790" y="81"/>
                </a:cubicBezTo>
                <a:cubicBezTo>
                  <a:pt x="790" y="81"/>
                  <a:pt x="790" y="81"/>
                  <a:pt x="790" y="80"/>
                </a:cubicBezTo>
                <a:cubicBezTo>
                  <a:pt x="791" y="81"/>
                  <a:pt x="791" y="81"/>
                  <a:pt x="792" y="81"/>
                </a:cubicBezTo>
                <a:cubicBezTo>
                  <a:pt x="792" y="81"/>
                  <a:pt x="792" y="81"/>
                  <a:pt x="792" y="81"/>
                </a:cubicBezTo>
                <a:cubicBezTo>
                  <a:pt x="793" y="81"/>
                  <a:pt x="793" y="81"/>
                  <a:pt x="793" y="81"/>
                </a:cubicBezTo>
                <a:cubicBezTo>
                  <a:pt x="793" y="81"/>
                  <a:pt x="793" y="81"/>
                  <a:pt x="793" y="81"/>
                </a:cubicBezTo>
                <a:cubicBezTo>
                  <a:pt x="794" y="82"/>
                  <a:pt x="796" y="81"/>
                  <a:pt x="797" y="81"/>
                </a:cubicBezTo>
                <a:cubicBezTo>
                  <a:pt x="797" y="82"/>
                  <a:pt x="797" y="82"/>
                  <a:pt x="798" y="82"/>
                </a:cubicBezTo>
                <a:cubicBezTo>
                  <a:pt x="799" y="82"/>
                  <a:pt x="799" y="82"/>
                  <a:pt x="799" y="82"/>
                </a:cubicBezTo>
                <a:cubicBezTo>
                  <a:pt x="799" y="82"/>
                  <a:pt x="799" y="82"/>
                  <a:pt x="799" y="82"/>
                </a:cubicBezTo>
                <a:cubicBezTo>
                  <a:pt x="799" y="82"/>
                  <a:pt x="799" y="82"/>
                  <a:pt x="799" y="82"/>
                </a:cubicBezTo>
                <a:cubicBezTo>
                  <a:pt x="799" y="81"/>
                  <a:pt x="799" y="81"/>
                  <a:pt x="799" y="81"/>
                </a:cubicBezTo>
                <a:cubicBezTo>
                  <a:pt x="800" y="79"/>
                  <a:pt x="799" y="78"/>
                  <a:pt x="799" y="75"/>
                </a:cubicBezTo>
                <a:cubicBezTo>
                  <a:pt x="798" y="75"/>
                  <a:pt x="798" y="75"/>
                  <a:pt x="797" y="75"/>
                </a:cubicBezTo>
                <a:cubicBezTo>
                  <a:pt x="798" y="74"/>
                  <a:pt x="798" y="74"/>
                  <a:pt x="798" y="74"/>
                </a:cubicBezTo>
                <a:cubicBezTo>
                  <a:pt x="798" y="71"/>
                  <a:pt x="798" y="73"/>
                  <a:pt x="796" y="72"/>
                </a:cubicBezTo>
                <a:cubicBezTo>
                  <a:pt x="796" y="72"/>
                  <a:pt x="796" y="72"/>
                  <a:pt x="795" y="71"/>
                </a:cubicBezTo>
                <a:cubicBezTo>
                  <a:pt x="794" y="72"/>
                  <a:pt x="794" y="73"/>
                  <a:pt x="794" y="74"/>
                </a:cubicBezTo>
                <a:cubicBezTo>
                  <a:pt x="793" y="74"/>
                  <a:pt x="793" y="74"/>
                  <a:pt x="793" y="74"/>
                </a:cubicBezTo>
                <a:cubicBezTo>
                  <a:pt x="793" y="74"/>
                  <a:pt x="793" y="73"/>
                  <a:pt x="793" y="73"/>
                </a:cubicBezTo>
                <a:cubicBezTo>
                  <a:pt x="792" y="73"/>
                  <a:pt x="791" y="73"/>
                  <a:pt x="790" y="73"/>
                </a:cubicBezTo>
                <a:cubicBezTo>
                  <a:pt x="790" y="71"/>
                  <a:pt x="790" y="71"/>
                  <a:pt x="790" y="71"/>
                </a:cubicBezTo>
                <a:cubicBezTo>
                  <a:pt x="791" y="71"/>
                  <a:pt x="791" y="71"/>
                  <a:pt x="791" y="71"/>
                </a:cubicBezTo>
                <a:cubicBezTo>
                  <a:pt x="791" y="72"/>
                  <a:pt x="791" y="72"/>
                  <a:pt x="791" y="72"/>
                </a:cubicBezTo>
                <a:cubicBezTo>
                  <a:pt x="792" y="72"/>
                  <a:pt x="792" y="72"/>
                  <a:pt x="792" y="72"/>
                </a:cubicBezTo>
                <a:cubicBezTo>
                  <a:pt x="792" y="71"/>
                  <a:pt x="792" y="71"/>
                  <a:pt x="792" y="71"/>
                </a:cubicBezTo>
                <a:cubicBezTo>
                  <a:pt x="793" y="71"/>
                  <a:pt x="794" y="71"/>
                  <a:pt x="794" y="70"/>
                </a:cubicBezTo>
                <a:cubicBezTo>
                  <a:pt x="794" y="70"/>
                  <a:pt x="794" y="70"/>
                  <a:pt x="794" y="70"/>
                </a:cubicBezTo>
                <a:cubicBezTo>
                  <a:pt x="794" y="70"/>
                  <a:pt x="794" y="70"/>
                  <a:pt x="794" y="70"/>
                </a:cubicBezTo>
                <a:cubicBezTo>
                  <a:pt x="794" y="70"/>
                  <a:pt x="794" y="70"/>
                  <a:pt x="794" y="70"/>
                </a:cubicBezTo>
                <a:cubicBezTo>
                  <a:pt x="793" y="69"/>
                  <a:pt x="793" y="69"/>
                  <a:pt x="794" y="68"/>
                </a:cubicBezTo>
                <a:cubicBezTo>
                  <a:pt x="794" y="68"/>
                  <a:pt x="794" y="68"/>
                  <a:pt x="794" y="68"/>
                </a:cubicBezTo>
                <a:cubicBezTo>
                  <a:pt x="793" y="68"/>
                  <a:pt x="793" y="68"/>
                  <a:pt x="793" y="68"/>
                </a:cubicBezTo>
                <a:cubicBezTo>
                  <a:pt x="793" y="68"/>
                  <a:pt x="793" y="67"/>
                  <a:pt x="793" y="67"/>
                </a:cubicBezTo>
                <a:cubicBezTo>
                  <a:pt x="796" y="67"/>
                  <a:pt x="801" y="67"/>
                  <a:pt x="803" y="69"/>
                </a:cubicBezTo>
                <a:cubicBezTo>
                  <a:pt x="806" y="69"/>
                  <a:pt x="806" y="69"/>
                  <a:pt x="806" y="69"/>
                </a:cubicBezTo>
                <a:cubicBezTo>
                  <a:pt x="806" y="69"/>
                  <a:pt x="806" y="69"/>
                  <a:pt x="806" y="69"/>
                </a:cubicBezTo>
                <a:cubicBezTo>
                  <a:pt x="806" y="69"/>
                  <a:pt x="806" y="69"/>
                  <a:pt x="806" y="69"/>
                </a:cubicBezTo>
                <a:cubicBezTo>
                  <a:pt x="806" y="67"/>
                  <a:pt x="806" y="67"/>
                  <a:pt x="806" y="67"/>
                </a:cubicBezTo>
                <a:cubicBezTo>
                  <a:pt x="806" y="67"/>
                  <a:pt x="806" y="67"/>
                  <a:pt x="806" y="67"/>
                </a:cubicBezTo>
                <a:cubicBezTo>
                  <a:pt x="806" y="66"/>
                  <a:pt x="806" y="66"/>
                  <a:pt x="805" y="65"/>
                </a:cubicBezTo>
                <a:cubicBezTo>
                  <a:pt x="805" y="65"/>
                  <a:pt x="805" y="65"/>
                  <a:pt x="805" y="65"/>
                </a:cubicBezTo>
                <a:cubicBezTo>
                  <a:pt x="805" y="64"/>
                  <a:pt x="805" y="64"/>
                  <a:pt x="805" y="64"/>
                </a:cubicBezTo>
                <a:cubicBezTo>
                  <a:pt x="804" y="63"/>
                  <a:pt x="804" y="63"/>
                  <a:pt x="803" y="63"/>
                </a:cubicBezTo>
                <a:cubicBezTo>
                  <a:pt x="803" y="62"/>
                  <a:pt x="802" y="62"/>
                  <a:pt x="802" y="62"/>
                </a:cubicBezTo>
                <a:cubicBezTo>
                  <a:pt x="801" y="63"/>
                  <a:pt x="801" y="63"/>
                  <a:pt x="801" y="64"/>
                </a:cubicBezTo>
                <a:cubicBezTo>
                  <a:pt x="800" y="64"/>
                  <a:pt x="799" y="63"/>
                  <a:pt x="798" y="63"/>
                </a:cubicBezTo>
                <a:cubicBezTo>
                  <a:pt x="798" y="64"/>
                  <a:pt x="798" y="64"/>
                  <a:pt x="798" y="64"/>
                </a:cubicBezTo>
                <a:cubicBezTo>
                  <a:pt x="797" y="63"/>
                  <a:pt x="797" y="63"/>
                  <a:pt x="796" y="63"/>
                </a:cubicBezTo>
                <a:cubicBezTo>
                  <a:pt x="796" y="62"/>
                  <a:pt x="796" y="62"/>
                  <a:pt x="796" y="62"/>
                </a:cubicBezTo>
                <a:cubicBezTo>
                  <a:pt x="796" y="62"/>
                  <a:pt x="797" y="62"/>
                  <a:pt x="797" y="61"/>
                </a:cubicBezTo>
                <a:cubicBezTo>
                  <a:pt x="797" y="61"/>
                  <a:pt x="797" y="61"/>
                  <a:pt x="797" y="61"/>
                </a:cubicBezTo>
                <a:cubicBezTo>
                  <a:pt x="796" y="61"/>
                  <a:pt x="796" y="60"/>
                  <a:pt x="796" y="60"/>
                </a:cubicBezTo>
                <a:cubicBezTo>
                  <a:pt x="797" y="60"/>
                  <a:pt x="797" y="60"/>
                  <a:pt x="797" y="60"/>
                </a:cubicBezTo>
                <a:cubicBezTo>
                  <a:pt x="797" y="60"/>
                  <a:pt x="797" y="60"/>
                  <a:pt x="797" y="60"/>
                </a:cubicBezTo>
                <a:cubicBezTo>
                  <a:pt x="798" y="60"/>
                  <a:pt x="799" y="60"/>
                  <a:pt x="799" y="61"/>
                </a:cubicBezTo>
                <a:cubicBezTo>
                  <a:pt x="800" y="61"/>
                  <a:pt x="800" y="61"/>
                  <a:pt x="801" y="60"/>
                </a:cubicBezTo>
                <a:cubicBezTo>
                  <a:pt x="802" y="60"/>
                  <a:pt x="801" y="60"/>
                  <a:pt x="802" y="60"/>
                </a:cubicBezTo>
                <a:cubicBezTo>
                  <a:pt x="801" y="60"/>
                  <a:pt x="799" y="59"/>
                  <a:pt x="798" y="58"/>
                </a:cubicBezTo>
                <a:cubicBezTo>
                  <a:pt x="798" y="58"/>
                  <a:pt x="798" y="58"/>
                  <a:pt x="798" y="57"/>
                </a:cubicBezTo>
                <a:cubicBezTo>
                  <a:pt x="797" y="58"/>
                  <a:pt x="795" y="58"/>
                  <a:pt x="794" y="58"/>
                </a:cubicBezTo>
                <a:cubicBezTo>
                  <a:pt x="794" y="58"/>
                  <a:pt x="794" y="58"/>
                  <a:pt x="794" y="58"/>
                </a:cubicBezTo>
                <a:cubicBezTo>
                  <a:pt x="793" y="57"/>
                  <a:pt x="792" y="57"/>
                  <a:pt x="791" y="57"/>
                </a:cubicBezTo>
                <a:cubicBezTo>
                  <a:pt x="791" y="57"/>
                  <a:pt x="791" y="57"/>
                  <a:pt x="791" y="57"/>
                </a:cubicBezTo>
                <a:cubicBezTo>
                  <a:pt x="790" y="57"/>
                  <a:pt x="790" y="57"/>
                  <a:pt x="790" y="57"/>
                </a:cubicBezTo>
                <a:cubicBezTo>
                  <a:pt x="790" y="57"/>
                  <a:pt x="790" y="57"/>
                  <a:pt x="790" y="57"/>
                </a:cubicBezTo>
                <a:cubicBezTo>
                  <a:pt x="790" y="57"/>
                  <a:pt x="790" y="57"/>
                  <a:pt x="790" y="57"/>
                </a:cubicBezTo>
                <a:cubicBezTo>
                  <a:pt x="789" y="56"/>
                  <a:pt x="790" y="57"/>
                  <a:pt x="790" y="56"/>
                </a:cubicBezTo>
                <a:cubicBezTo>
                  <a:pt x="790" y="55"/>
                  <a:pt x="790" y="55"/>
                  <a:pt x="790" y="54"/>
                </a:cubicBezTo>
                <a:cubicBezTo>
                  <a:pt x="791" y="54"/>
                  <a:pt x="793" y="54"/>
                  <a:pt x="794" y="55"/>
                </a:cubicBezTo>
                <a:cubicBezTo>
                  <a:pt x="794" y="55"/>
                  <a:pt x="794" y="55"/>
                  <a:pt x="794" y="55"/>
                </a:cubicBezTo>
                <a:cubicBezTo>
                  <a:pt x="794" y="55"/>
                  <a:pt x="794" y="55"/>
                  <a:pt x="794" y="55"/>
                </a:cubicBezTo>
                <a:cubicBezTo>
                  <a:pt x="794" y="55"/>
                  <a:pt x="794" y="55"/>
                  <a:pt x="794" y="55"/>
                </a:cubicBezTo>
                <a:cubicBezTo>
                  <a:pt x="796" y="55"/>
                  <a:pt x="796" y="55"/>
                  <a:pt x="796" y="55"/>
                </a:cubicBezTo>
                <a:cubicBezTo>
                  <a:pt x="796" y="56"/>
                  <a:pt x="796" y="56"/>
                  <a:pt x="796" y="56"/>
                </a:cubicBezTo>
                <a:cubicBezTo>
                  <a:pt x="796" y="56"/>
                  <a:pt x="796" y="56"/>
                  <a:pt x="797" y="56"/>
                </a:cubicBezTo>
                <a:cubicBezTo>
                  <a:pt x="798" y="55"/>
                  <a:pt x="798" y="54"/>
                  <a:pt x="798" y="53"/>
                </a:cubicBezTo>
                <a:cubicBezTo>
                  <a:pt x="798" y="53"/>
                  <a:pt x="798" y="53"/>
                  <a:pt x="798" y="53"/>
                </a:cubicBezTo>
                <a:cubicBezTo>
                  <a:pt x="799" y="52"/>
                  <a:pt x="800" y="52"/>
                  <a:pt x="801" y="51"/>
                </a:cubicBezTo>
                <a:cubicBezTo>
                  <a:pt x="801" y="51"/>
                  <a:pt x="801" y="51"/>
                  <a:pt x="801" y="51"/>
                </a:cubicBezTo>
                <a:cubicBezTo>
                  <a:pt x="801" y="51"/>
                  <a:pt x="801" y="50"/>
                  <a:pt x="801" y="50"/>
                </a:cubicBezTo>
                <a:cubicBezTo>
                  <a:pt x="801" y="50"/>
                  <a:pt x="801" y="50"/>
                  <a:pt x="801" y="50"/>
                </a:cubicBezTo>
                <a:cubicBezTo>
                  <a:pt x="801" y="49"/>
                  <a:pt x="801" y="49"/>
                  <a:pt x="801" y="49"/>
                </a:cubicBezTo>
                <a:cubicBezTo>
                  <a:pt x="801" y="49"/>
                  <a:pt x="801" y="49"/>
                  <a:pt x="801" y="49"/>
                </a:cubicBezTo>
                <a:cubicBezTo>
                  <a:pt x="801" y="48"/>
                  <a:pt x="802" y="47"/>
                  <a:pt x="803" y="47"/>
                </a:cubicBezTo>
                <a:cubicBezTo>
                  <a:pt x="803" y="45"/>
                  <a:pt x="803" y="45"/>
                  <a:pt x="803" y="45"/>
                </a:cubicBezTo>
                <a:cubicBezTo>
                  <a:pt x="802" y="45"/>
                  <a:pt x="802" y="45"/>
                  <a:pt x="801" y="45"/>
                </a:cubicBezTo>
                <a:cubicBezTo>
                  <a:pt x="801" y="45"/>
                  <a:pt x="801" y="45"/>
                  <a:pt x="801" y="45"/>
                </a:cubicBezTo>
                <a:cubicBezTo>
                  <a:pt x="803" y="44"/>
                  <a:pt x="805" y="44"/>
                  <a:pt x="808" y="44"/>
                </a:cubicBezTo>
                <a:cubicBezTo>
                  <a:pt x="808" y="41"/>
                  <a:pt x="808" y="42"/>
                  <a:pt x="810" y="41"/>
                </a:cubicBezTo>
                <a:cubicBezTo>
                  <a:pt x="810" y="41"/>
                  <a:pt x="810" y="40"/>
                  <a:pt x="811" y="40"/>
                </a:cubicBezTo>
                <a:cubicBezTo>
                  <a:pt x="811" y="39"/>
                  <a:pt x="811" y="39"/>
                  <a:pt x="811" y="39"/>
                </a:cubicBezTo>
                <a:cubicBezTo>
                  <a:pt x="809" y="38"/>
                  <a:pt x="805" y="37"/>
                  <a:pt x="803" y="38"/>
                </a:cubicBezTo>
                <a:cubicBezTo>
                  <a:pt x="803" y="38"/>
                  <a:pt x="803" y="38"/>
                  <a:pt x="803" y="38"/>
                </a:cubicBezTo>
                <a:cubicBezTo>
                  <a:pt x="802" y="38"/>
                  <a:pt x="802" y="38"/>
                  <a:pt x="802" y="38"/>
                </a:cubicBezTo>
                <a:cubicBezTo>
                  <a:pt x="802" y="38"/>
                  <a:pt x="802" y="39"/>
                  <a:pt x="802" y="39"/>
                </a:cubicBezTo>
                <a:cubicBezTo>
                  <a:pt x="801" y="39"/>
                  <a:pt x="801" y="39"/>
                  <a:pt x="801" y="39"/>
                </a:cubicBezTo>
                <a:cubicBezTo>
                  <a:pt x="801" y="39"/>
                  <a:pt x="801" y="39"/>
                  <a:pt x="801" y="39"/>
                </a:cubicBezTo>
                <a:cubicBezTo>
                  <a:pt x="800" y="40"/>
                  <a:pt x="799" y="39"/>
                  <a:pt x="798" y="40"/>
                </a:cubicBezTo>
                <a:cubicBezTo>
                  <a:pt x="798" y="40"/>
                  <a:pt x="798" y="40"/>
                  <a:pt x="798" y="40"/>
                </a:cubicBezTo>
                <a:cubicBezTo>
                  <a:pt x="798" y="39"/>
                  <a:pt x="798" y="39"/>
                  <a:pt x="798" y="39"/>
                </a:cubicBezTo>
                <a:cubicBezTo>
                  <a:pt x="797" y="39"/>
                  <a:pt x="797" y="39"/>
                  <a:pt x="797" y="39"/>
                </a:cubicBezTo>
                <a:cubicBezTo>
                  <a:pt x="797" y="38"/>
                  <a:pt x="797" y="38"/>
                  <a:pt x="797" y="38"/>
                </a:cubicBezTo>
                <a:cubicBezTo>
                  <a:pt x="797" y="38"/>
                  <a:pt x="797" y="38"/>
                  <a:pt x="797" y="37"/>
                </a:cubicBezTo>
                <a:cubicBezTo>
                  <a:pt x="796" y="37"/>
                  <a:pt x="796" y="37"/>
                  <a:pt x="796" y="37"/>
                </a:cubicBezTo>
                <a:cubicBezTo>
                  <a:pt x="796" y="37"/>
                  <a:pt x="796" y="37"/>
                  <a:pt x="796" y="37"/>
                </a:cubicBezTo>
                <a:cubicBezTo>
                  <a:pt x="797" y="37"/>
                  <a:pt x="797" y="37"/>
                  <a:pt x="797" y="37"/>
                </a:cubicBezTo>
                <a:cubicBezTo>
                  <a:pt x="797" y="36"/>
                  <a:pt x="797" y="36"/>
                  <a:pt x="798" y="35"/>
                </a:cubicBezTo>
                <a:cubicBezTo>
                  <a:pt x="802" y="35"/>
                  <a:pt x="805" y="36"/>
                  <a:pt x="808" y="37"/>
                </a:cubicBezTo>
                <a:cubicBezTo>
                  <a:pt x="809" y="37"/>
                  <a:pt x="811" y="36"/>
                  <a:pt x="812" y="37"/>
                </a:cubicBezTo>
                <a:cubicBezTo>
                  <a:pt x="814" y="37"/>
                  <a:pt x="814" y="37"/>
                  <a:pt x="814" y="37"/>
                </a:cubicBezTo>
                <a:cubicBezTo>
                  <a:pt x="814" y="37"/>
                  <a:pt x="814" y="36"/>
                  <a:pt x="814" y="36"/>
                </a:cubicBezTo>
                <a:cubicBezTo>
                  <a:pt x="815" y="36"/>
                  <a:pt x="815" y="35"/>
                  <a:pt x="816" y="35"/>
                </a:cubicBezTo>
                <a:cubicBezTo>
                  <a:pt x="816" y="35"/>
                  <a:pt x="816" y="35"/>
                  <a:pt x="816" y="35"/>
                </a:cubicBezTo>
                <a:cubicBezTo>
                  <a:pt x="817" y="35"/>
                  <a:pt x="817" y="35"/>
                  <a:pt x="817" y="35"/>
                </a:cubicBezTo>
                <a:cubicBezTo>
                  <a:pt x="817" y="34"/>
                  <a:pt x="818" y="33"/>
                  <a:pt x="818" y="33"/>
                </a:cubicBezTo>
                <a:cubicBezTo>
                  <a:pt x="818" y="32"/>
                  <a:pt x="818" y="32"/>
                  <a:pt x="818" y="32"/>
                </a:cubicBezTo>
                <a:cubicBezTo>
                  <a:pt x="818" y="32"/>
                  <a:pt x="814" y="31"/>
                  <a:pt x="814" y="31"/>
                </a:cubicBezTo>
                <a:cubicBezTo>
                  <a:pt x="814" y="32"/>
                  <a:pt x="814" y="32"/>
                  <a:pt x="813" y="33"/>
                </a:cubicBezTo>
                <a:cubicBezTo>
                  <a:pt x="812" y="32"/>
                  <a:pt x="811" y="32"/>
                  <a:pt x="810" y="32"/>
                </a:cubicBezTo>
                <a:cubicBezTo>
                  <a:pt x="808" y="33"/>
                  <a:pt x="805" y="34"/>
                  <a:pt x="803" y="32"/>
                </a:cubicBezTo>
                <a:cubicBezTo>
                  <a:pt x="803" y="32"/>
                  <a:pt x="803" y="32"/>
                  <a:pt x="803" y="32"/>
                </a:cubicBezTo>
                <a:cubicBezTo>
                  <a:pt x="803" y="32"/>
                  <a:pt x="803" y="32"/>
                  <a:pt x="803" y="32"/>
                </a:cubicBezTo>
                <a:cubicBezTo>
                  <a:pt x="804" y="31"/>
                  <a:pt x="806" y="31"/>
                  <a:pt x="807" y="31"/>
                </a:cubicBezTo>
                <a:cubicBezTo>
                  <a:pt x="807" y="31"/>
                  <a:pt x="808" y="30"/>
                  <a:pt x="808" y="30"/>
                </a:cubicBezTo>
                <a:cubicBezTo>
                  <a:pt x="810" y="30"/>
                  <a:pt x="811" y="30"/>
                  <a:pt x="813" y="30"/>
                </a:cubicBezTo>
                <a:cubicBezTo>
                  <a:pt x="813" y="31"/>
                  <a:pt x="813" y="31"/>
                  <a:pt x="813" y="31"/>
                </a:cubicBezTo>
                <a:cubicBezTo>
                  <a:pt x="814" y="31"/>
                  <a:pt x="815" y="31"/>
                  <a:pt x="815" y="30"/>
                </a:cubicBezTo>
                <a:cubicBezTo>
                  <a:pt x="815" y="30"/>
                  <a:pt x="815" y="30"/>
                  <a:pt x="815" y="30"/>
                </a:cubicBezTo>
                <a:cubicBezTo>
                  <a:pt x="817" y="30"/>
                  <a:pt x="818" y="31"/>
                  <a:pt x="820" y="31"/>
                </a:cubicBezTo>
                <a:cubicBezTo>
                  <a:pt x="820" y="30"/>
                  <a:pt x="820" y="30"/>
                  <a:pt x="821" y="29"/>
                </a:cubicBezTo>
                <a:cubicBezTo>
                  <a:pt x="822" y="29"/>
                  <a:pt x="823" y="29"/>
                  <a:pt x="825" y="29"/>
                </a:cubicBezTo>
                <a:cubicBezTo>
                  <a:pt x="825" y="27"/>
                  <a:pt x="825" y="27"/>
                  <a:pt x="825" y="27"/>
                </a:cubicBezTo>
                <a:cubicBezTo>
                  <a:pt x="825" y="27"/>
                  <a:pt x="825" y="27"/>
                  <a:pt x="825" y="27"/>
                </a:cubicBezTo>
                <a:cubicBezTo>
                  <a:pt x="825" y="27"/>
                  <a:pt x="825" y="27"/>
                  <a:pt x="825" y="27"/>
                </a:cubicBezTo>
                <a:cubicBezTo>
                  <a:pt x="827" y="27"/>
                  <a:pt x="827" y="27"/>
                  <a:pt x="827" y="27"/>
                </a:cubicBezTo>
                <a:cubicBezTo>
                  <a:pt x="827" y="27"/>
                  <a:pt x="827" y="27"/>
                  <a:pt x="827" y="27"/>
                </a:cubicBezTo>
                <a:cubicBezTo>
                  <a:pt x="828" y="27"/>
                  <a:pt x="828" y="27"/>
                  <a:pt x="828" y="27"/>
                </a:cubicBezTo>
                <a:cubicBezTo>
                  <a:pt x="828" y="26"/>
                  <a:pt x="829" y="26"/>
                  <a:pt x="829" y="26"/>
                </a:cubicBezTo>
                <a:cubicBezTo>
                  <a:pt x="830" y="26"/>
                  <a:pt x="830" y="26"/>
                  <a:pt x="830" y="26"/>
                </a:cubicBezTo>
                <a:cubicBezTo>
                  <a:pt x="830" y="25"/>
                  <a:pt x="830" y="25"/>
                  <a:pt x="830" y="25"/>
                </a:cubicBezTo>
                <a:cubicBezTo>
                  <a:pt x="831" y="25"/>
                  <a:pt x="832" y="27"/>
                  <a:pt x="833" y="25"/>
                </a:cubicBezTo>
                <a:cubicBezTo>
                  <a:pt x="834" y="25"/>
                  <a:pt x="834" y="25"/>
                  <a:pt x="834" y="25"/>
                </a:cubicBezTo>
                <a:cubicBezTo>
                  <a:pt x="834" y="24"/>
                  <a:pt x="833" y="24"/>
                  <a:pt x="833" y="24"/>
                </a:cubicBezTo>
                <a:cubicBezTo>
                  <a:pt x="832" y="23"/>
                  <a:pt x="832" y="24"/>
                  <a:pt x="832" y="23"/>
                </a:cubicBezTo>
                <a:cubicBezTo>
                  <a:pt x="830" y="22"/>
                  <a:pt x="828" y="22"/>
                  <a:pt x="826" y="22"/>
                </a:cubicBezTo>
                <a:cubicBezTo>
                  <a:pt x="826" y="22"/>
                  <a:pt x="826" y="22"/>
                  <a:pt x="825" y="23"/>
                </a:cubicBezTo>
                <a:cubicBezTo>
                  <a:pt x="825" y="22"/>
                  <a:pt x="825" y="22"/>
                  <a:pt x="825" y="22"/>
                </a:cubicBezTo>
                <a:cubicBezTo>
                  <a:pt x="823" y="22"/>
                  <a:pt x="823" y="22"/>
                  <a:pt x="823" y="22"/>
                </a:cubicBezTo>
                <a:cubicBezTo>
                  <a:pt x="823" y="22"/>
                  <a:pt x="823" y="22"/>
                  <a:pt x="823" y="22"/>
                </a:cubicBezTo>
                <a:cubicBezTo>
                  <a:pt x="819" y="22"/>
                  <a:pt x="819" y="22"/>
                  <a:pt x="819" y="22"/>
                </a:cubicBezTo>
                <a:cubicBezTo>
                  <a:pt x="818" y="22"/>
                  <a:pt x="816" y="21"/>
                  <a:pt x="814" y="21"/>
                </a:cubicBezTo>
                <a:cubicBezTo>
                  <a:pt x="814" y="21"/>
                  <a:pt x="813" y="22"/>
                  <a:pt x="812" y="22"/>
                </a:cubicBezTo>
                <a:cubicBezTo>
                  <a:pt x="812" y="21"/>
                  <a:pt x="812" y="21"/>
                  <a:pt x="812" y="21"/>
                </a:cubicBezTo>
                <a:cubicBezTo>
                  <a:pt x="809" y="21"/>
                  <a:pt x="809" y="21"/>
                  <a:pt x="809" y="21"/>
                </a:cubicBezTo>
                <a:cubicBezTo>
                  <a:pt x="808" y="22"/>
                  <a:pt x="808" y="22"/>
                  <a:pt x="808" y="23"/>
                </a:cubicBezTo>
                <a:cubicBezTo>
                  <a:pt x="806" y="23"/>
                  <a:pt x="805" y="23"/>
                  <a:pt x="803" y="24"/>
                </a:cubicBezTo>
                <a:cubicBezTo>
                  <a:pt x="803" y="25"/>
                  <a:pt x="803" y="25"/>
                  <a:pt x="803" y="25"/>
                </a:cubicBezTo>
                <a:cubicBezTo>
                  <a:pt x="801" y="25"/>
                  <a:pt x="800" y="24"/>
                  <a:pt x="799" y="23"/>
                </a:cubicBezTo>
                <a:cubicBezTo>
                  <a:pt x="799" y="24"/>
                  <a:pt x="799" y="24"/>
                  <a:pt x="798" y="24"/>
                </a:cubicBezTo>
                <a:cubicBezTo>
                  <a:pt x="798" y="25"/>
                  <a:pt x="798" y="25"/>
                  <a:pt x="798" y="25"/>
                </a:cubicBezTo>
                <a:cubicBezTo>
                  <a:pt x="798" y="25"/>
                  <a:pt x="798" y="25"/>
                  <a:pt x="798" y="25"/>
                </a:cubicBezTo>
                <a:cubicBezTo>
                  <a:pt x="798" y="24"/>
                  <a:pt x="798" y="24"/>
                  <a:pt x="798" y="24"/>
                </a:cubicBezTo>
                <a:cubicBezTo>
                  <a:pt x="798" y="24"/>
                  <a:pt x="798" y="24"/>
                  <a:pt x="797" y="24"/>
                </a:cubicBezTo>
                <a:cubicBezTo>
                  <a:pt x="797" y="23"/>
                  <a:pt x="797" y="23"/>
                  <a:pt x="797" y="23"/>
                </a:cubicBezTo>
                <a:cubicBezTo>
                  <a:pt x="797" y="23"/>
                  <a:pt x="797" y="23"/>
                  <a:pt x="797" y="23"/>
                </a:cubicBezTo>
                <a:cubicBezTo>
                  <a:pt x="797" y="22"/>
                  <a:pt x="797" y="22"/>
                  <a:pt x="797" y="22"/>
                </a:cubicBezTo>
                <a:cubicBezTo>
                  <a:pt x="796" y="23"/>
                  <a:pt x="796" y="23"/>
                  <a:pt x="795" y="24"/>
                </a:cubicBezTo>
                <a:cubicBezTo>
                  <a:pt x="795" y="24"/>
                  <a:pt x="794" y="24"/>
                  <a:pt x="794" y="24"/>
                </a:cubicBezTo>
                <a:cubicBezTo>
                  <a:pt x="794" y="24"/>
                  <a:pt x="794" y="24"/>
                  <a:pt x="794" y="25"/>
                </a:cubicBezTo>
                <a:cubicBezTo>
                  <a:pt x="793" y="25"/>
                  <a:pt x="793" y="25"/>
                  <a:pt x="793" y="25"/>
                </a:cubicBezTo>
                <a:cubicBezTo>
                  <a:pt x="793" y="25"/>
                  <a:pt x="793" y="25"/>
                  <a:pt x="793" y="25"/>
                </a:cubicBezTo>
                <a:cubicBezTo>
                  <a:pt x="792" y="25"/>
                  <a:pt x="792" y="25"/>
                  <a:pt x="792" y="25"/>
                </a:cubicBezTo>
                <a:cubicBezTo>
                  <a:pt x="792" y="26"/>
                  <a:pt x="792" y="26"/>
                  <a:pt x="792" y="26"/>
                </a:cubicBezTo>
                <a:cubicBezTo>
                  <a:pt x="790" y="26"/>
                  <a:pt x="790" y="26"/>
                  <a:pt x="790" y="26"/>
                </a:cubicBezTo>
                <a:cubicBezTo>
                  <a:pt x="789" y="26"/>
                  <a:pt x="789" y="27"/>
                  <a:pt x="788" y="28"/>
                </a:cubicBezTo>
                <a:cubicBezTo>
                  <a:pt x="788" y="28"/>
                  <a:pt x="782" y="29"/>
                  <a:pt x="781" y="29"/>
                </a:cubicBezTo>
                <a:cubicBezTo>
                  <a:pt x="781" y="28"/>
                  <a:pt x="781" y="28"/>
                  <a:pt x="781" y="28"/>
                </a:cubicBezTo>
                <a:cubicBezTo>
                  <a:pt x="780" y="28"/>
                  <a:pt x="779" y="29"/>
                  <a:pt x="779" y="29"/>
                </a:cubicBezTo>
                <a:cubicBezTo>
                  <a:pt x="779" y="29"/>
                  <a:pt x="779" y="29"/>
                  <a:pt x="779" y="29"/>
                </a:cubicBezTo>
                <a:cubicBezTo>
                  <a:pt x="778" y="29"/>
                  <a:pt x="778" y="29"/>
                  <a:pt x="778" y="29"/>
                </a:cubicBezTo>
                <a:cubicBezTo>
                  <a:pt x="777" y="29"/>
                  <a:pt x="777" y="29"/>
                  <a:pt x="777" y="29"/>
                </a:cubicBezTo>
                <a:cubicBezTo>
                  <a:pt x="777" y="28"/>
                  <a:pt x="777" y="28"/>
                  <a:pt x="777" y="28"/>
                </a:cubicBezTo>
                <a:cubicBezTo>
                  <a:pt x="776" y="28"/>
                  <a:pt x="776" y="28"/>
                  <a:pt x="776" y="28"/>
                </a:cubicBezTo>
                <a:cubicBezTo>
                  <a:pt x="776" y="28"/>
                  <a:pt x="776" y="28"/>
                  <a:pt x="776" y="28"/>
                </a:cubicBezTo>
                <a:cubicBezTo>
                  <a:pt x="777" y="28"/>
                  <a:pt x="777" y="28"/>
                  <a:pt x="777" y="28"/>
                </a:cubicBezTo>
                <a:cubicBezTo>
                  <a:pt x="777" y="27"/>
                  <a:pt x="779" y="26"/>
                  <a:pt x="780" y="26"/>
                </a:cubicBezTo>
                <a:cubicBezTo>
                  <a:pt x="780" y="27"/>
                  <a:pt x="780" y="27"/>
                  <a:pt x="780" y="27"/>
                </a:cubicBezTo>
                <a:cubicBezTo>
                  <a:pt x="782" y="27"/>
                  <a:pt x="782" y="27"/>
                  <a:pt x="782" y="27"/>
                </a:cubicBezTo>
                <a:cubicBezTo>
                  <a:pt x="782" y="26"/>
                  <a:pt x="782" y="26"/>
                  <a:pt x="783" y="26"/>
                </a:cubicBezTo>
                <a:cubicBezTo>
                  <a:pt x="784" y="25"/>
                  <a:pt x="784" y="25"/>
                  <a:pt x="785" y="25"/>
                </a:cubicBezTo>
                <a:cubicBezTo>
                  <a:pt x="785" y="25"/>
                  <a:pt x="785" y="25"/>
                  <a:pt x="785" y="25"/>
                </a:cubicBezTo>
                <a:cubicBezTo>
                  <a:pt x="786" y="24"/>
                  <a:pt x="786" y="24"/>
                  <a:pt x="787" y="23"/>
                </a:cubicBezTo>
                <a:cubicBezTo>
                  <a:pt x="787" y="22"/>
                  <a:pt x="787" y="22"/>
                  <a:pt x="787" y="22"/>
                </a:cubicBezTo>
                <a:cubicBezTo>
                  <a:pt x="787" y="22"/>
                  <a:pt x="788" y="22"/>
                  <a:pt x="788" y="22"/>
                </a:cubicBezTo>
                <a:cubicBezTo>
                  <a:pt x="788" y="21"/>
                  <a:pt x="788" y="21"/>
                  <a:pt x="788" y="21"/>
                </a:cubicBezTo>
                <a:cubicBezTo>
                  <a:pt x="788" y="21"/>
                  <a:pt x="788" y="21"/>
                  <a:pt x="788" y="21"/>
                </a:cubicBezTo>
                <a:cubicBezTo>
                  <a:pt x="788" y="20"/>
                  <a:pt x="788" y="20"/>
                  <a:pt x="788" y="19"/>
                </a:cubicBezTo>
                <a:cubicBezTo>
                  <a:pt x="786" y="19"/>
                  <a:pt x="783" y="20"/>
                  <a:pt x="782" y="19"/>
                </a:cubicBezTo>
                <a:cubicBezTo>
                  <a:pt x="780" y="19"/>
                  <a:pt x="780" y="19"/>
                  <a:pt x="779" y="20"/>
                </a:cubicBezTo>
                <a:cubicBezTo>
                  <a:pt x="779" y="23"/>
                  <a:pt x="779" y="23"/>
                  <a:pt x="779" y="23"/>
                </a:cubicBezTo>
                <a:cubicBezTo>
                  <a:pt x="778" y="23"/>
                  <a:pt x="778" y="23"/>
                  <a:pt x="778" y="23"/>
                </a:cubicBezTo>
                <a:cubicBezTo>
                  <a:pt x="778" y="22"/>
                  <a:pt x="778" y="22"/>
                  <a:pt x="778" y="22"/>
                </a:cubicBezTo>
                <a:cubicBezTo>
                  <a:pt x="776" y="22"/>
                  <a:pt x="775" y="22"/>
                  <a:pt x="774" y="23"/>
                </a:cubicBezTo>
                <a:cubicBezTo>
                  <a:pt x="771" y="23"/>
                  <a:pt x="771" y="23"/>
                  <a:pt x="771" y="23"/>
                </a:cubicBezTo>
                <a:cubicBezTo>
                  <a:pt x="771" y="23"/>
                  <a:pt x="771" y="23"/>
                  <a:pt x="771" y="23"/>
                </a:cubicBezTo>
                <a:cubicBezTo>
                  <a:pt x="768" y="23"/>
                  <a:pt x="768" y="23"/>
                  <a:pt x="768" y="23"/>
                </a:cubicBezTo>
                <a:cubicBezTo>
                  <a:pt x="768" y="22"/>
                  <a:pt x="769" y="21"/>
                  <a:pt x="769" y="19"/>
                </a:cubicBezTo>
                <a:cubicBezTo>
                  <a:pt x="766" y="19"/>
                  <a:pt x="764" y="19"/>
                  <a:pt x="761" y="19"/>
                </a:cubicBezTo>
                <a:cubicBezTo>
                  <a:pt x="756" y="19"/>
                  <a:pt x="756" y="19"/>
                  <a:pt x="756" y="19"/>
                </a:cubicBezTo>
                <a:cubicBezTo>
                  <a:pt x="756" y="20"/>
                  <a:pt x="756" y="20"/>
                  <a:pt x="756" y="20"/>
                </a:cubicBezTo>
                <a:cubicBezTo>
                  <a:pt x="753" y="20"/>
                  <a:pt x="753" y="20"/>
                  <a:pt x="753" y="20"/>
                </a:cubicBezTo>
                <a:cubicBezTo>
                  <a:pt x="753" y="20"/>
                  <a:pt x="753" y="20"/>
                  <a:pt x="753" y="20"/>
                </a:cubicBezTo>
                <a:cubicBezTo>
                  <a:pt x="752" y="21"/>
                  <a:pt x="751" y="20"/>
                  <a:pt x="750" y="19"/>
                </a:cubicBezTo>
                <a:cubicBezTo>
                  <a:pt x="749" y="20"/>
                  <a:pt x="748" y="20"/>
                  <a:pt x="748" y="20"/>
                </a:cubicBezTo>
                <a:cubicBezTo>
                  <a:pt x="748" y="20"/>
                  <a:pt x="748" y="20"/>
                  <a:pt x="748" y="20"/>
                </a:cubicBezTo>
                <a:cubicBezTo>
                  <a:pt x="747" y="20"/>
                  <a:pt x="747" y="20"/>
                  <a:pt x="746" y="20"/>
                </a:cubicBezTo>
                <a:cubicBezTo>
                  <a:pt x="746" y="20"/>
                  <a:pt x="746" y="20"/>
                  <a:pt x="746" y="20"/>
                </a:cubicBezTo>
                <a:cubicBezTo>
                  <a:pt x="745" y="20"/>
                  <a:pt x="744" y="20"/>
                  <a:pt x="743" y="21"/>
                </a:cubicBezTo>
                <a:cubicBezTo>
                  <a:pt x="743" y="21"/>
                  <a:pt x="743" y="21"/>
                  <a:pt x="743" y="21"/>
                </a:cubicBezTo>
                <a:cubicBezTo>
                  <a:pt x="743" y="21"/>
                  <a:pt x="743" y="21"/>
                  <a:pt x="743" y="21"/>
                </a:cubicBezTo>
                <a:cubicBezTo>
                  <a:pt x="743" y="21"/>
                  <a:pt x="742" y="21"/>
                  <a:pt x="742" y="22"/>
                </a:cubicBezTo>
                <a:cubicBezTo>
                  <a:pt x="741" y="22"/>
                  <a:pt x="741" y="21"/>
                  <a:pt x="740" y="22"/>
                </a:cubicBezTo>
                <a:cubicBezTo>
                  <a:pt x="738" y="22"/>
                  <a:pt x="736" y="22"/>
                  <a:pt x="735" y="24"/>
                </a:cubicBezTo>
                <a:cubicBezTo>
                  <a:pt x="734" y="24"/>
                  <a:pt x="734" y="24"/>
                  <a:pt x="733" y="24"/>
                </a:cubicBezTo>
                <a:cubicBezTo>
                  <a:pt x="734" y="22"/>
                  <a:pt x="735" y="22"/>
                  <a:pt x="737" y="22"/>
                </a:cubicBezTo>
                <a:cubicBezTo>
                  <a:pt x="739" y="22"/>
                  <a:pt x="739" y="22"/>
                  <a:pt x="739" y="22"/>
                </a:cubicBezTo>
                <a:cubicBezTo>
                  <a:pt x="739" y="21"/>
                  <a:pt x="739" y="21"/>
                  <a:pt x="739" y="21"/>
                </a:cubicBezTo>
                <a:cubicBezTo>
                  <a:pt x="740" y="21"/>
                  <a:pt x="740" y="21"/>
                  <a:pt x="740" y="21"/>
                </a:cubicBezTo>
                <a:cubicBezTo>
                  <a:pt x="740" y="21"/>
                  <a:pt x="740" y="21"/>
                  <a:pt x="740" y="21"/>
                </a:cubicBezTo>
                <a:cubicBezTo>
                  <a:pt x="741" y="21"/>
                  <a:pt x="741" y="21"/>
                  <a:pt x="742" y="20"/>
                </a:cubicBezTo>
                <a:cubicBezTo>
                  <a:pt x="743" y="20"/>
                  <a:pt x="745" y="20"/>
                  <a:pt x="745" y="19"/>
                </a:cubicBezTo>
                <a:cubicBezTo>
                  <a:pt x="746" y="19"/>
                  <a:pt x="746" y="19"/>
                  <a:pt x="746" y="19"/>
                </a:cubicBezTo>
                <a:cubicBezTo>
                  <a:pt x="746" y="18"/>
                  <a:pt x="746" y="18"/>
                  <a:pt x="746" y="18"/>
                </a:cubicBezTo>
                <a:cubicBezTo>
                  <a:pt x="746" y="18"/>
                  <a:pt x="747" y="18"/>
                  <a:pt x="748" y="18"/>
                </a:cubicBezTo>
                <a:cubicBezTo>
                  <a:pt x="748" y="17"/>
                  <a:pt x="748" y="17"/>
                  <a:pt x="748" y="17"/>
                </a:cubicBezTo>
                <a:cubicBezTo>
                  <a:pt x="748" y="17"/>
                  <a:pt x="748" y="17"/>
                  <a:pt x="748" y="17"/>
                </a:cubicBezTo>
                <a:cubicBezTo>
                  <a:pt x="748" y="17"/>
                  <a:pt x="748" y="17"/>
                  <a:pt x="748" y="17"/>
                </a:cubicBezTo>
                <a:cubicBezTo>
                  <a:pt x="750" y="17"/>
                  <a:pt x="752" y="17"/>
                  <a:pt x="752" y="17"/>
                </a:cubicBezTo>
                <a:cubicBezTo>
                  <a:pt x="760" y="17"/>
                  <a:pt x="760" y="17"/>
                  <a:pt x="760" y="17"/>
                </a:cubicBezTo>
                <a:cubicBezTo>
                  <a:pt x="760" y="17"/>
                  <a:pt x="760" y="17"/>
                  <a:pt x="760" y="17"/>
                </a:cubicBezTo>
                <a:cubicBezTo>
                  <a:pt x="761" y="17"/>
                  <a:pt x="761" y="17"/>
                  <a:pt x="761" y="17"/>
                </a:cubicBezTo>
                <a:cubicBezTo>
                  <a:pt x="761" y="17"/>
                  <a:pt x="761" y="17"/>
                  <a:pt x="761" y="17"/>
                </a:cubicBezTo>
                <a:cubicBezTo>
                  <a:pt x="763" y="17"/>
                  <a:pt x="763" y="17"/>
                  <a:pt x="763" y="17"/>
                </a:cubicBezTo>
                <a:cubicBezTo>
                  <a:pt x="763" y="18"/>
                  <a:pt x="763" y="18"/>
                  <a:pt x="763" y="18"/>
                </a:cubicBezTo>
                <a:cubicBezTo>
                  <a:pt x="764" y="18"/>
                  <a:pt x="764" y="18"/>
                  <a:pt x="765" y="17"/>
                </a:cubicBezTo>
                <a:cubicBezTo>
                  <a:pt x="767" y="18"/>
                  <a:pt x="768" y="18"/>
                  <a:pt x="770" y="18"/>
                </a:cubicBezTo>
                <a:cubicBezTo>
                  <a:pt x="770" y="17"/>
                  <a:pt x="770" y="17"/>
                  <a:pt x="770" y="17"/>
                </a:cubicBezTo>
                <a:cubicBezTo>
                  <a:pt x="774" y="16"/>
                  <a:pt x="777" y="19"/>
                  <a:pt x="781" y="18"/>
                </a:cubicBezTo>
                <a:cubicBezTo>
                  <a:pt x="781" y="18"/>
                  <a:pt x="781" y="18"/>
                  <a:pt x="781" y="18"/>
                </a:cubicBezTo>
                <a:cubicBezTo>
                  <a:pt x="782" y="18"/>
                  <a:pt x="782" y="18"/>
                  <a:pt x="782" y="18"/>
                </a:cubicBezTo>
                <a:cubicBezTo>
                  <a:pt x="782" y="17"/>
                  <a:pt x="782" y="17"/>
                  <a:pt x="782" y="17"/>
                </a:cubicBezTo>
                <a:cubicBezTo>
                  <a:pt x="784" y="17"/>
                  <a:pt x="786" y="17"/>
                  <a:pt x="788" y="17"/>
                </a:cubicBezTo>
                <a:cubicBezTo>
                  <a:pt x="788" y="17"/>
                  <a:pt x="788" y="17"/>
                  <a:pt x="788" y="17"/>
                </a:cubicBezTo>
                <a:cubicBezTo>
                  <a:pt x="790" y="17"/>
                  <a:pt x="790" y="17"/>
                  <a:pt x="790" y="17"/>
                </a:cubicBezTo>
                <a:cubicBezTo>
                  <a:pt x="790" y="17"/>
                  <a:pt x="790" y="17"/>
                  <a:pt x="790" y="17"/>
                </a:cubicBezTo>
                <a:cubicBezTo>
                  <a:pt x="790" y="17"/>
                  <a:pt x="790" y="17"/>
                  <a:pt x="790" y="17"/>
                </a:cubicBezTo>
                <a:cubicBezTo>
                  <a:pt x="791" y="16"/>
                  <a:pt x="791" y="16"/>
                  <a:pt x="792" y="15"/>
                </a:cubicBezTo>
                <a:cubicBezTo>
                  <a:pt x="793" y="15"/>
                  <a:pt x="793" y="15"/>
                  <a:pt x="793" y="15"/>
                </a:cubicBezTo>
                <a:cubicBezTo>
                  <a:pt x="794" y="15"/>
                  <a:pt x="794" y="14"/>
                  <a:pt x="796" y="14"/>
                </a:cubicBezTo>
                <a:cubicBezTo>
                  <a:pt x="796" y="14"/>
                  <a:pt x="796" y="13"/>
                  <a:pt x="795" y="13"/>
                </a:cubicBezTo>
                <a:cubicBezTo>
                  <a:pt x="794" y="13"/>
                  <a:pt x="793" y="12"/>
                  <a:pt x="791" y="12"/>
                </a:cubicBezTo>
                <a:cubicBezTo>
                  <a:pt x="791" y="12"/>
                  <a:pt x="791" y="11"/>
                  <a:pt x="791" y="11"/>
                </a:cubicBezTo>
                <a:cubicBezTo>
                  <a:pt x="789" y="11"/>
                  <a:pt x="787" y="11"/>
                  <a:pt x="785" y="12"/>
                </a:cubicBezTo>
                <a:cubicBezTo>
                  <a:pt x="785" y="11"/>
                  <a:pt x="785" y="11"/>
                  <a:pt x="785" y="10"/>
                </a:cubicBezTo>
                <a:cubicBezTo>
                  <a:pt x="785" y="10"/>
                  <a:pt x="785" y="10"/>
                  <a:pt x="785" y="10"/>
                </a:cubicBezTo>
                <a:cubicBezTo>
                  <a:pt x="785" y="10"/>
                  <a:pt x="785" y="10"/>
                  <a:pt x="785" y="10"/>
                </a:cubicBezTo>
                <a:cubicBezTo>
                  <a:pt x="783" y="10"/>
                  <a:pt x="783" y="10"/>
                  <a:pt x="783" y="10"/>
                </a:cubicBezTo>
                <a:cubicBezTo>
                  <a:pt x="783" y="9"/>
                  <a:pt x="783" y="9"/>
                  <a:pt x="783" y="9"/>
                </a:cubicBezTo>
                <a:cubicBezTo>
                  <a:pt x="782" y="10"/>
                  <a:pt x="782" y="10"/>
                  <a:pt x="782" y="11"/>
                </a:cubicBezTo>
                <a:cubicBezTo>
                  <a:pt x="781" y="11"/>
                  <a:pt x="781" y="11"/>
                  <a:pt x="781" y="11"/>
                </a:cubicBezTo>
                <a:cubicBezTo>
                  <a:pt x="781" y="9"/>
                  <a:pt x="781" y="9"/>
                  <a:pt x="781" y="9"/>
                </a:cubicBezTo>
                <a:cubicBezTo>
                  <a:pt x="781" y="9"/>
                  <a:pt x="781" y="9"/>
                  <a:pt x="781" y="9"/>
                </a:cubicBezTo>
                <a:cubicBezTo>
                  <a:pt x="781" y="9"/>
                  <a:pt x="781" y="9"/>
                  <a:pt x="781" y="9"/>
                </a:cubicBezTo>
                <a:cubicBezTo>
                  <a:pt x="781" y="9"/>
                  <a:pt x="781" y="9"/>
                  <a:pt x="781" y="9"/>
                </a:cubicBezTo>
                <a:cubicBezTo>
                  <a:pt x="780" y="9"/>
                  <a:pt x="780" y="9"/>
                  <a:pt x="780" y="9"/>
                </a:cubicBezTo>
                <a:cubicBezTo>
                  <a:pt x="780" y="9"/>
                  <a:pt x="780" y="9"/>
                  <a:pt x="780" y="9"/>
                </a:cubicBezTo>
                <a:cubicBezTo>
                  <a:pt x="778" y="9"/>
                  <a:pt x="778" y="9"/>
                  <a:pt x="778" y="9"/>
                </a:cubicBezTo>
                <a:cubicBezTo>
                  <a:pt x="778" y="10"/>
                  <a:pt x="778" y="10"/>
                  <a:pt x="778" y="10"/>
                </a:cubicBezTo>
                <a:cubicBezTo>
                  <a:pt x="777" y="11"/>
                  <a:pt x="775" y="11"/>
                  <a:pt x="773" y="11"/>
                </a:cubicBezTo>
                <a:cubicBezTo>
                  <a:pt x="773" y="11"/>
                  <a:pt x="773" y="11"/>
                  <a:pt x="773" y="11"/>
                </a:cubicBezTo>
                <a:cubicBezTo>
                  <a:pt x="775" y="11"/>
                  <a:pt x="775" y="11"/>
                  <a:pt x="775" y="11"/>
                </a:cubicBezTo>
                <a:cubicBezTo>
                  <a:pt x="775" y="10"/>
                  <a:pt x="775" y="10"/>
                  <a:pt x="775" y="10"/>
                </a:cubicBezTo>
                <a:cubicBezTo>
                  <a:pt x="776" y="10"/>
                  <a:pt x="777" y="10"/>
                  <a:pt x="778" y="9"/>
                </a:cubicBezTo>
                <a:cubicBezTo>
                  <a:pt x="778" y="7"/>
                  <a:pt x="777" y="7"/>
                  <a:pt x="776" y="5"/>
                </a:cubicBezTo>
                <a:cubicBezTo>
                  <a:pt x="775" y="5"/>
                  <a:pt x="774" y="5"/>
                  <a:pt x="773" y="5"/>
                </a:cubicBezTo>
                <a:cubicBezTo>
                  <a:pt x="773" y="5"/>
                  <a:pt x="771" y="7"/>
                  <a:pt x="770" y="7"/>
                </a:cubicBezTo>
                <a:cubicBezTo>
                  <a:pt x="769" y="7"/>
                  <a:pt x="769" y="7"/>
                  <a:pt x="769" y="7"/>
                </a:cubicBezTo>
                <a:cubicBezTo>
                  <a:pt x="769" y="7"/>
                  <a:pt x="769" y="7"/>
                  <a:pt x="769" y="7"/>
                </a:cubicBezTo>
                <a:cubicBezTo>
                  <a:pt x="768" y="7"/>
                  <a:pt x="767" y="7"/>
                  <a:pt x="767" y="7"/>
                </a:cubicBezTo>
                <a:cubicBezTo>
                  <a:pt x="767" y="8"/>
                  <a:pt x="767" y="8"/>
                  <a:pt x="767" y="8"/>
                </a:cubicBezTo>
                <a:cubicBezTo>
                  <a:pt x="764" y="8"/>
                  <a:pt x="764" y="8"/>
                  <a:pt x="764" y="8"/>
                </a:cubicBezTo>
                <a:cubicBezTo>
                  <a:pt x="764" y="7"/>
                  <a:pt x="764" y="7"/>
                  <a:pt x="764" y="7"/>
                </a:cubicBezTo>
                <a:cubicBezTo>
                  <a:pt x="766" y="7"/>
                  <a:pt x="767" y="5"/>
                  <a:pt x="769" y="5"/>
                </a:cubicBezTo>
                <a:cubicBezTo>
                  <a:pt x="769" y="4"/>
                  <a:pt x="769" y="4"/>
                  <a:pt x="770" y="3"/>
                </a:cubicBezTo>
                <a:cubicBezTo>
                  <a:pt x="769" y="3"/>
                  <a:pt x="769" y="3"/>
                  <a:pt x="768" y="3"/>
                </a:cubicBezTo>
                <a:cubicBezTo>
                  <a:pt x="768" y="3"/>
                  <a:pt x="768" y="3"/>
                  <a:pt x="768" y="3"/>
                </a:cubicBezTo>
                <a:cubicBezTo>
                  <a:pt x="767" y="3"/>
                  <a:pt x="767" y="3"/>
                  <a:pt x="767" y="3"/>
                </a:cubicBezTo>
                <a:cubicBezTo>
                  <a:pt x="767" y="3"/>
                  <a:pt x="767" y="3"/>
                  <a:pt x="767" y="3"/>
                </a:cubicBezTo>
                <a:cubicBezTo>
                  <a:pt x="766" y="3"/>
                  <a:pt x="764" y="3"/>
                  <a:pt x="763" y="3"/>
                </a:cubicBezTo>
                <a:cubicBezTo>
                  <a:pt x="760" y="3"/>
                  <a:pt x="760" y="3"/>
                  <a:pt x="760" y="3"/>
                </a:cubicBezTo>
                <a:cubicBezTo>
                  <a:pt x="760" y="2"/>
                  <a:pt x="760" y="2"/>
                  <a:pt x="760" y="2"/>
                </a:cubicBezTo>
                <a:cubicBezTo>
                  <a:pt x="758" y="2"/>
                  <a:pt x="758" y="2"/>
                  <a:pt x="758" y="2"/>
                </a:cubicBezTo>
                <a:cubicBezTo>
                  <a:pt x="758" y="2"/>
                  <a:pt x="758" y="2"/>
                  <a:pt x="758" y="2"/>
                </a:cubicBezTo>
                <a:cubicBezTo>
                  <a:pt x="757" y="2"/>
                  <a:pt x="756" y="2"/>
                  <a:pt x="755" y="2"/>
                </a:cubicBezTo>
                <a:cubicBezTo>
                  <a:pt x="755" y="2"/>
                  <a:pt x="754" y="2"/>
                  <a:pt x="754" y="2"/>
                </a:cubicBezTo>
                <a:cubicBezTo>
                  <a:pt x="753" y="2"/>
                  <a:pt x="753" y="2"/>
                  <a:pt x="753" y="2"/>
                </a:cubicBezTo>
                <a:cubicBezTo>
                  <a:pt x="753" y="2"/>
                  <a:pt x="753" y="2"/>
                  <a:pt x="753" y="2"/>
                </a:cubicBezTo>
                <a:cubicBezTo>
                  <a:pt x="752" y="2"/>
                  <a:pt x="751" y="2"/>
                  <a:pt x="750" y="2"/>
                </a:cubicBezTo>
                <a:cubicBezTo>
                  <a:pt x="750" y="3"/>
                  <a:pt x="750" y="3"/>
                  <a:pt x="750" y="3"/>
                </a:cubicBezTo>
                <a:cubicBezTo>
                  <a:pt x="749" y="3"/>
                  <a:pt x="749" y="3"/>
                  <a:pt x="748" y="3"/>
                </a:cubicBezTo>
                <a:cubicBezTo>
                  <a:pt x="748" y="3"/>
                  <a:pt x="748" y="3"/>
                  <a:pt x="748" y="3"/>
                </a:cubicBezTo>
                <a:cubicBezTo>
                  <a:pt x="747" y="3"/>
                  <a:pt x="747" y="3"/>
                  <a:pt x="747" y="3"/>
                </a:cubicBezTo>
                <a:cubicBezTo>
                  <a:pt x="747" y="2"/>
                  <a:pt x="747" y="2"/>
                  <a:pt x="747" y="2"/>
                </a:cubicBezTo>
                <a:cubicBezTo>
                  <a:pt x="746" y="2"/>
                  <a:pt x="745" y="2"/>
                  <a:pt x="744" y="2"/>
                </a:cubicBezTo>
                <a:cubicBezTo>
                  <a:pt x="744" y="2"/>
                  <a:pt x="744" y="1"/>
                  <a:pt x="744" y="1"/>
                </a:cubicBezTo>
                <a:cubicBezTo>
                  <a:pt x="743" y="1"/>
                  <a:pt x="743" y="1"/>
                  <a:pt x="742" y="1"/>
                </a:cubicBezTo>
                <a:cubicBezTo>
                  <a:pt x="742" y="1"/>
                  <a:pt x="742" y="1"/>
                  <a:pt x="742" y="1"/>
                </a:cubicBezTo>
                <a:cubicBezTo>
                  <a:pt x="741" y="0"/>
                  <a:pt x="740" y="1"/>
                  <a:pt x="739" y="2"/>
                </a:cubicBezTo>
                <a:cubicBezTo>
                  <a:pt x="738" y="2"/>
                  <a:pt x="736" y="1"/>
                  <a:pt x="735" y="1"/>
                </a:cubicBezTo>
                <a:cubicBezTo>
                  <a:pt x="734" y="1"/>
                  <a:pt x="732" y="1"/>
                  <a:pt x="732" y="1"/>
                </a:cubicBezTo>
                <a:cubicBezTo>
                  <a:pt x="732" y="2"/>
                  <a:pt x="732" y="2"/>
                  <a:pt x="732" y="2"/>
                </a:cubicBezTo>
                <a:cubicBezTo>
                  <a:pt x="729" y="1"/>
                  <a:pt x="725" y="1"/>
                  <a:pt x="722" y="1"/>
                </a:cubicBezTo>
                <a:cubicBezTo>
                  <a:pt x="722" y="1"/>
                  <a:pt x="722" y="1"/>
                  <a:pt x="722" y="1"/>
                </a:cubicBezTo>
                <a:cubicBezTo>
                  <a:pt x="721" y="1"/>
                  <a:pt x="719" y="1"/>
                  <a:pt x="719" y="1"/>
                </a:cubicBezTo>
                <a:cubicBezTo>
                  <a:pt x="718" y="1"/>
                  <a:pt x="718" y="1"/>
                  <a:pt x="717" y="1"/>
                </a:cubicBezTo>
                <a:cubicBezTo>
                  <a:pt x="717" y="2"/>
                  <a:pt x="717" y="2"/>
                  <a:pt x="717" y="2"/>
                </a:cubicBezTo>
                <a:cubicBezTo>
                  <a:pt x="716" y="2"/>
                  <a:pt x="714" y="1"/>
                  <a:pt x="713" y="1"/>
                </a:cubicBezTo>
                <a:cubicBezTo>
                  <a:pt x="713" y="1"/>
                  <a:pt x="713" y="1"/>
                  <a:pt x="713" y="1"/>
                </a:cubicBezTo>
                <a:cubicBezTo>
                  <a:pt x="712" y="1"/>
                  <a:pt x="712" y="1"/>
                  <a:pt x="712" y="1"/>
                </a:cubicBezTo>
                <a:cubicBezTo>
                  <a:pt x="713" y="2"/>
                  <a:pt x="712" y="2"/>
                  <a:pt x="713" y="3"/>
                </a:cubicBezTo>
                <a:cubicBezTo>
                  <a:pt x="713" y="3"/>
                  <a:pt x="713" y="3"/>
                  <a:pt x="713" y="3"/>
                </a:cubicBezTo>
                <a:cubicBezTo>
                  <a:pt x="712" y="3"/>
                  <a:pt x="712" y="3"/>
                  <a:pt x="712" y="3"/>
                </a:cubicBezTo>
                <a:cubicBezTo>
                  <a:pt x="712" y="3"/>
                  <a:pt x="712" y="3"/>
                  <a:pt x="712" y="3"/>
                </a:cubicBezTo>
                <a:cubicBezTo>
                  <a:pt x="712" y="3"/>
                  <a:pt x="713" y="3"/>
                  <a:pt x="712" y="3"/>
                </a:cubicBezTo>
                <a:cubicBezTo>
                  <a:pt x="711" y="3"/>
                  <a:pt x="709" y="3"/>
                  <a:pt x="708" y="3"/>
                </a:cubicBezTo>
                <a:cubicBezTo>
                  <a:pt x="707" y="3"/>
                  <a:pt x="707" y="4"/>
                  <a:pt x="707" y="4"/>
                </a:cubicBezTo>
                <a:cubicBezTo>
                  <a:pt x="706" y="4"/>
                  <a:pt x="706" y="4"/>
                  <a:pt x="706" y="4"/>
                </a:cubicBezTo>
                <a:cubicBezTo>
                  <a:pt x="706" y="5"/>
                  <a:pt x="706" y="5"/>
                  <a:pt x="706" y="5"/>
                </a:cubicBezTo>
                <a:cubicBezTo>
                  <a:pt x="707" y="5"/>
                  <a:pt x="708" y="5"/>
                  <a:pt x="709" y="5"/>
                </a:cubicBezTo>
                <a:cubicBezTo>
                  <a:pt x="708" y="6"/>
                  <a:pt x="705" y="5"/>
                  <a:pt x="704" y="6"/>
                </a:cubicBezTo>
                <a:cubicBezTo>
                  <a:pt x="704" y="6"/>
                  <a:pt x="704" y="6"/>
                  <a:pt x="704" y="6"/>
                </a:cubicBezTo>
                <a:cubicBezTo>
                  <a:pt x="704" y="6"/>
                  <a:pt x="703" y="6"/>
                  <a:pt x="703" y="6"/>
                </a:cubicBezTo>
                <a:cubicBezTo>
                  <a:pt x="703" y="7"/>
                  <a:pt x="703" y="8"/>
                  <a:pt x="704" y="8"/>
                </a:cubicBezTo>
                <a:cubicBezTo>
                  <a:pt x="705" y="8"/>
                  <a:pt x="705" y="8"/>
                  <a:pt x="705" y="8"/>
                </a:cubicBezTo>
                <a:cubicBezTo>
                  <a:pt x="705" y="8"/>
                  <a:pt x="705" y="8"/>
                  <a:pt x="705" y="8"/>
                </a:cubicBezTo>
                <a:cubicBezTo>
                  <a:pt x="706" y="9"/>
                  <a:pt x="705" y="9"/>
                  <a:pt x="706" y="9"/>
                </a:cubicBezTo>
                <a:cubicBezTo>
                  <a:pt x="706" y="10"/>
                  <a:pt x="706" y="10"/>
                  <a:pt x="706" y="10"/>
                </a:cubicBezTo>
                <a:cubicBezTo>
                  <a:pt x="705" y="10"/>
                  <a:pt x="705" y="10"/>
                  <a:pt x="705" y="10"/>
                </a:cubicBezTo>
                <a:cubicBezTo>
                  <a:pt x="704" y="9"/>
                  <a:pt x="704" y="9"/>
                  <a:pt x="704" y="8"/>
                </a:cubicBezTo>
                <a:cubicBezTo>
                  <a:pt x="703" y="8"/>
                  <a:pt x="703" y="8"/>
                  <a:pt x="703" y="8"/>
                </a:cubicBezTo>
                <a:cubicBezTo>
                  <a:pt x="703" y="8"/>
                  <a:pt x="702" y="7"/>
                  <a:pt x="702" y="7"/>
                </a:cubicBezTo>
                <a:cubicBezTo>
                  <a:pt x="700" y="7"/>
                  <a:pt x="700" y="7"/>
                  <a:pt x="700" y="7"/>
                </a:cubicBezTo>
                <a:cubicBezTo>
                  <a:pt x="701" y="8"/>
                  <a:pt x="701" y="8"/>
                  <a:pt x="702" y="8"/>
                </a:cubicBezTo>
                <a:cubicBezTo>
                  <a:pt x="702" y="8"/>
                  <a:pt x="701" y="8"/>
                  <a:pt x="702" y="8"/>
                </a:cubicBezTo>
                <a:cubicBezTo>
                  <a:pt x="702" y="9"/>
                  <a:pt x="702" y="9"/>
                  <a:pt x="702" y="9"/>
                </a:cubicBezTo>
                <a:cubicBezTo>
                  <a:pt x="701" y="9"/>
                  <a:pt x="701" y="9"/>
                  <a:pt x="701" y="8"/>
                </a:cubicBezTo>
                <a:cubicBezTo>
                  <a:pt x="699" y="8"/>
                  <a:pt x="699" y="9"/>
                  <a:pt x="699" y="10"/>
                </a:cubicBezTo>
                <a:cubicBezTo>
                  <a:pt x="698" y="10"/>
                  <a:pt x="697" y="9"/>
                  <a:pt x="696" y="9"/>
                </a:cubicBezTo>
                <a:cubicBezTo>
                  <a:pt x="694" y="8"/>
                  <a:pt x="696" y="7"/>
                  <a:pt x="695" y="6"/>
                </a:cubicBezTo>
                <a:cubicBezTo>
                  <a:pt x="694" y="5"/>
                  <a:pt x="690" y="5"/>
                  <a:pt x="688" y="5"/>
                </a:cubicBezTo>
                <a:cubicBezTo>
                  <a:pt x="689" y="6"/>
                  <a:pt x="689" y="7"/>
                  <a:pt x="689" y="7"/>
                </a:cubicBezTo>
                <a:cubicBezTo>
                  <a:pt x="688" y="7"/>
                  <a:pt x="688" y="7"/>
                  <a:pt x="687" y="7"/>
                </a:cubicBezTo>
                <a:cubicBezTo>
                  <a:pt x="687" y="6"/>
                  <a:pt x="687" y="6"/>
                  <a:pt x="687" y="6"/>
                </a:cubicBezTo>
                <a:cubicBezTo>
                  <a:pt x="686" y="6"/>
                  <a:pt x="686" y="7"/>
                  <a:pt x="686" y="7"/>
                </a:cubicBezTo>
                <a:cubicBezTo>
                  <a:pt x="685" y="7"/>
                  <a:pt x="685" y="6"/>
                  <a:pt x="684" y="6"/>
                </a:cubicBezTo>
                <a:cubicBezTo>
                  <a:pt x="684" y="6"/>
                  <a:pt x="684" y="7"/>
                  <a:pt x="684" y="7"/>
                </a:cubicBezTo>
                <a:cubicBezTo>
                  <a:pt x="685" y="8"/>
                  <a:pt x="685" y="8"/>
                  <a:pt x="686" y="9"/>
                </a:cubicBezTo>
                <a:cubicBezTo>
                  <a:pt x="686" y="9"/>
                  <a:pt x="686" y="9"/>
                  <a:pt x="686" y="9"/>
                </a:cubicBezTo>
                <a:cubicBezTo>
                  <a:pt x="684" y="9"/>
                  <a:pt x="684" y="9"/>
                  <a:pt x="684" y="9"/>
                </a:cubicBezTo>
                <a:cubicBezTo>
                  <a:pt x="684" y="11"/>
                  <a:pt x="684" y="11"/>
                  <a:pt x="684" y="11"/>
                </a:cubicBezTo>
                <a:cubicBezTo>
                  <a:pt x="684" y="11"/>
                  <a:pt x="684" y="11"/>
                  <a:pt x="684" y="11"/>
                </a:cubicBezTo>
                <a:cubicBezTo>
                  <a:pt x="684" y="11"/>
                  <a:pt x="684" y="11"/>
                  <a:pt x="684" y="11"/>
                </a:cubicBezTo>
                <a:cubicBezTo>
                  <a:pt x="687" y="11"/>
                  <a:pt x="687" y="11"/>
                  <a:pt x="687" y="11"/>
                </a:cubicBezTo>
                <a:cubicBezTo>
                  <a:pt x="687" y="12"/>
                  <a:pt x="687" y="12"/>
                  <a:pt x="687" y="12"/>
                </a:cubicBezTo>
                <a:cubicBezTo>
                  <a:pt x="688" y="12"/>
                  <a:pt x="688" y="12"/>
                  <a:pt x="689" y="12"/>
                </a:cubicBezTo>
                <a:cubicBezTo>
                  <a:pt x="689" y="12"/>
                  <a:pt x="689" y="12"/>
                  <a:pt x="689" y="12"/>
                </a:cubicBezTo>
                <a:cubicBezTo>
                  <a:pt x="690" y="12"/>
                  <a:pt x="690" y="12"/>
                  <a:pt x="690" y="12"/>
                </a:cubicBezTo>
                <a:cubicBezTo>
                  <a:pt x="690" y="11"/>
                  <a:pt x="690" y="11"/>
                  <a:pt x="690" y="11"/>
                </a:cubicBezTo>
                <a:cubicBezTo>
                  <a:pt x="691" y="11"/>
                  <a:pt x="692" y="12"/>
                  <a:pt x="692" y="12"/>
                </a:cubicBezTo>
                <a:cubicBezTo>
                  <a:pt x="694" y="13"/>
                  <a:pt x="693" y="13"/>
                  <a:pt x="694" y="14"/>
                </a:cubicBezTo>
                <a:cubicBezTo>
                  <a:pt x="694" y="14"/>
                  <a:pt x="694" y="15"/>
                  <a:pt x="694" y="15"/>
                </a:cubicBezTo>
                <a:cubicBezTo>
                  <a:pt x="695" y="16"/>
                  <a:pt x="696" y="16"/>
                  <a:pt x="697" y="17"/>
                </a:cubicBezTo>
                <a:cubicBezTo>
                  <a:pt x="697" y="17"/>
                  <a:pt x="697" y="17"/>
                  <a:pt x="697" y="17"/>
                </a:cubicBezTo>
                <a:cubicBezTo>
                  <a:pt x="696" y="17"/>
                  <a:pt x="696" y="17"/>
                  <a:pt x="696" y="17"/>
                </a:cubicBezTo>
                <a:cubicBezTo>
                  <a:pt x="695" y="16"/>
                  <a:pt x="695" y="16"/>
                  <a:pt x="695" y="16"/>
                </a:cubicBezTo>
                <a:cubicBezTo>
                  <a:pt x="695" y="16"/>
                  <a:pt x="694" y="16"/>
                  <a:pt x="694" y="15"/>
                </a:cubicBezTo>
                <a:cubicBezTo>
                  <a:pt x="694" y="15"/>
                  <a:pt x="694" y="15"/>
                  <a:pt x="694" y="15"/>
                </a:cubicBezTo>
                <a:cubicBezTo>
                  <a:pt x="693" y="15"/>
                  <a:pt x="693" y="15"/>
                  <a:pt x="693" y="15"/>
                </a:cubicBezTo>
                <a:cubicBezTo>
                  <a:pt x="693" y="14"/>
                  <a:pt x="693" y="14"/>
                  <a:pt x="693" y="14"/>
                </a:cubicBezTo>
                <a:cubicBezTo>
                  <a:pt x="693" y="14"/>
                  <a:pt x="693" y="14"/>
                  <a:pt x="693" y="14"/>
                </a:cubicBezTo>
                <a:cubicBezTo>
                  <a:pt x="693" y="14"/>
                  <a:pt x="692" y="13"/>
                  <a:pt x="692" y="13"/>
                </a:cubicBezTo>
                <a:cubicBezTo>
                  <a:pt x="691" y="12"/>
                  <a:pt x="689" y="13"/>
                  <a:pt x="687" y="12"/>
                </a:cubicBezTo>
                <a:cubicBezTo>
                  <a:pt x="687" y="12"/>
                  <a:pt x="687" y="12"/>
                  <a:pt x="687" y="12"/>
                </a:cubicBezTo>
                <a:cubicBezTo>
                  <a:pt x="686" y="12"/>
                  <a:pt x="686" y="12"/>
                  <a:pt x="686" y="12"/>
                </a:cubicBezTo>
                <a:cubicBezTo>
                  <a:pt x="686" y="12"/>
                  <a:pt x="686" y="12"/>
                  <a:pt x="686" y="12"/>
                </a:cubicBezTo>
                <a:cubicBezTo>
                  <a:pt x="681" y="12"/>
                  <a:pt x="681" y="12"/>
                  <a:pt x="681" y="12"/>
                </a:cubicBezTo>
                <a:cubicBezTo>
                  <a:pt x="681" y="12"/>
                  <a:pt x="681" y="14"/>
                  <a:pt x="682" y="14"/>
                </a:cubicBezTo>
                <a:cubicBezTo>
                  <a:pt x="682" y="14"/>
                  <a:pt x="682" y="14"/>
                  <a:pt x="682" y="14"/>
                </a:cubicBezTo>
                <a:cubicBezTo>
                  <a:pt x="683" y="15"/>
                  <a:pt x="683" y="15"/>
                  <a:pt x="683" y="15"/>
                </a:cubicBezTo>
                <a:cubicBezTo>
                  <a:pt x="683" y="16"/>
                  <a:pt x="683" y="16"/>
                  <a:pt x="683" y="16"/>
                </a:cubicBezTo>
                <a:cubicBezTo>
                  <a:pt x="681" y="15"/>
                  <a:pt x="680" y="14"/>
                  <a:pt x="680" y="13"/>
                </a:cubicBezTo>
                <a:cubicBezTo>
                  <a:pt x="678" y="13"/>
                  <a:pt x="677" y="13"/>
                  <a:pt x="675" y="13"/>
                </a:cubicBezTo>
                <a:cubicBezTo>
                  <a:pt x="675" y="13"/>
                  <a:pt x="675" y="13"/>
                  <a:pt x="675" y="13"/>
                </a:cubicBezTo>
                <a:cubicBezTo>
                  <a:pt x="675" y="13"/>
                  <a:pt x="674" y="13"/>
                  <a:pt x="673" y="13"/>
                </a:cubicBezTo>
                <a:cubicBezTo>
                  <a:pt x="673" y="14"/>
                  <a:pt x="673" y="14"/>
                  <a:pt x="673" y="14"/>
                </a:cubicBezTo>
                <a:cubicBezTo>
                  <a:pt x="672" y="14"/>
                  <a:pt x="670" y="13"/>
                  <a:pt x="669" y="13"/>
                </a:cubicBezTo>
                <a:cubicBezTo>
                  <a:pt x="669" y="15"/>
                  <a:pt x="669" y="15"/>
                  <a:pt x="669" y="15"/>
                </a:cubicBezTo>
                <a:cubicBezTo>
                  <a:pt x="670" y="15"/>
                  <a:pt x="670" y="15"/>
                  <a:pt x="671" y="16"/>
                </a:cubicBezTo>
                <a:cubicBezTo>
                  <a:pt x="671" y="16"/>
                  <a:pt x="671" y="17"/>
                  <a:pt x="671" y="17"/>
                </a:cubicBezTo>
                <a:cubicBezTo>
                  <a:pt x="672" y="17"/>
                  <a:pt x="672" y="17"/>
                  <a:pt x="672" y="17"/>
                </a:cubicBezTo>
                <a:cubicBezTo>
                  <a:pt x="673" y="18"/>
                  <a:pt x="673" y="18"/>
                  <a:pt x="674" y="19"/>
                </a:cubicBezTo>
                <a:cubicBezTo>
                  <a:pt x="674" y="19"/>
                  <a:pt x="674" y="19"/>
                  <a:pt x="674" y="19"/>
                </a:cubicBezTo>
                <a:cubicBezTo>
                  <a:pt x="675" y="19"/>
                  <a:pt x="675" y="20"/>
                  <a:pt x="676" y="21"/>
                </a:cubicBezTo>
                <a:cubicBezTo>
                  <a:pt x="677" y="21"/>
                  <a:pt x="677" y="21"/>
                  <a:pt x="677" y="21"/>
                </a:cubicBezTo>
                <a:cubicBezTo>
                  <a:pt x="677" y="21"/>
                  <a:pt x="678" y="22"/>
                  <a:pt x="678" y="23"/>
                </a:cubicBezTo>
                <a:cubicBezTo>
                  <a:pt x="679" y="23"/>
                  <a:pt x="679" y="23"/>
                  <a:pt x="680" y="23"/>
                </a:cubicBezTo>
                <a:cubicBezTo>
                  <a:pt x="680" y="23"/>
                  <a:pt x="680" y="23"/>
                  <a:pt x="680" y="24"/>
                </a:cubicBezTo>
                <a:cubicBezTo>
                  <a:pt x="682" y="24"/>
                  <a:pt x="682" y="24"/>
                  <a:pt x="682" y="24"/>
                </a:cubicBezTo>
                <a:cubicBezTo>
                  <a:pt x="682" y="24"/>
                  <a:pt x="682" y="24"/>
                  <a:pt x="682" y="24"/>
                </a:cubicBezTo>
                <a:cubicBezTo>
                  <a:pt x="683" y="24"/>
                  <a:pt x="683" y="24"/>
                  <a:pt x="683" y="24"/>
                </a:cubicBezTo>
                <a:cubicBezTo>
                  <a:pt x="683" y="24"/>
                  <a:pt x="683" y="24"/>
                  <a:pt x="683" y="25"/>
                </a:cubicBezTo>
                <a:cubicBezTo>
                  <a:pt x="684" y="25"/>
                  <a:pt x="684" y="25"/>
                  <a:pt x="684" y="25"/>
                </a:cubicBezTo>
                <a:cubicBezTo>
                  <a:pt x="684" y="25"/>
                  <a:pt x="684" y="25"/>
                  <a:pt x="684" y="25"/>
                </a:cubicBezTo>
                <a:cubicBezTo>
                  <a:pt x="685" y="25"/>
                  <a:pt x="685" y="25"/>
                  <a:pt x="685" y="25"/>
                </a:cubicBezTo>
                <a:cubicBezTo>
                  <a:pt x="685" y="25"/>
                  <a:pt x="685" y="25"/>
                  <a:pt x="685" y="25"/>
                </a:cubicBezTo>
                <a:cubicBezTo>
                  <a:pt x="685" y="26"/>
                  <a:pt x="686" y="26"/>
                  <a:pt x="686" y="26"/>
                </a:cubicBezTo>
                <a:cubicBezTo>
                  <a:pt x="686" y="27"/>
                  <a:pt x="686" y="27"/>
                  <a:pt x="686" y="27"/>
                </a:cubicBezTo>
                <a:cubicBezTo>
                  <a:pt x="686" y="27"/>
                  <a:pt x="685" y="26"/>
                  <a:pt x="685" y="26"/>
                </a:cubicBezTo>
                <a:cubicBezTo>
                  <a:pt x="685" y="26"/>
                  <a:pt x="685" y="26"/>
                  <a:pt x="684" y="26"/>
                </a:cubicBezTo>
                <a:cubicBezTo>
                  <a:pt x="684" y="26"/>
                  <a:pt x="684" y="26"/>
                  <a:pt x="684" y="26"/>
                </a:cubicBezTo>
                <a:cubicBezTo>
                  <a:pt x="684" y="25"/>
                  <a:pt x="684" y="25"/>
                  <a:pt x="684" y="25"/>
                </a:cubicBezTo>
                <a:cubicBezTo>
                  <a:pt x="683" y="25"/>
                  <a:pt x="683" y="25"/>
                  <a:pt x="683" y="25"/>
                </a:cubicBezTo>
                <a:cubicBezTo>
                  <a:pt x="683" y="25"/>
                  <a:pt x="683" y="25"/>
                  <a:pt x="683" y="25"/>
                </a:cubicBezTo>
                <a:cubicBezTo>
                  <a:pt x="683" y="25"/>
                  <a:pt x="683" y="25"/>
                  <a:pt x="683" y="25"/>
                </a:cubicBezTo>
                <a:cubicBezTo>
                  <a:pt x="681" y="25"/>
                  <a:pt x="680" y="25"/>
                  <a:pt x="679" y="24"/>
                </a:cubicBezTo>
                <a:cubicBezTo>
                  <a:pt x="679" y="25"/>
                  <a:pt x="678" y="25"/>
                  <a:pt x="678" y="25"/>
                </a:cubicBezTo>
                <a:cubicBezTo>
                  <a:pt x="677" y="26"/>
                  <a:pt x="677" y="26"/>
                  <a:pt x="676" y="27"/>
                </a:cubicBezTo>
                <a:cubicBezTo>
                  <a:pt x="675" y="27"/>
                  <a:pt x="674" y="26"/>
                  <a:pt x="674" y="26"/>
                </a:cubicBezTo>
                <a:cubicBezTo>
                  <a:pt x="674" y="25"/>
                  <a:pt x="674" y="25"/>
                  <a:pt x="674" y="25"/>
                </a:cubicBezTo>
                <a:cubicBezTo>
                  <a:pt x="673" y="25"/>
                  <a:pt x="672" y="26"/>
                  <a:pt x="672" y="26"/>
                </a:cubicBezTo>
                <a:cubicBezTo>
                  <a:pt x="672" y="25"/>
                  <a:pt x="671" y="25"/>
                  <a:pt x="671" y="25"/>
                </a:cubicBezTo>
                <a:cubicBezTo>
                  <a:pt x="671" y="25"/>
                  <a:pt x="671" y="25"/>
                  <a:pt x="671" y="25"/>
                </a:cubicBezTo>
                <a:cubicBezTo>
                  <a:pt x="670" y="25"/>
                  <a:pt x="670" y="24"/>
                  <a:pt x="670" y="24"/>
                </a:cubicBezTo>
                <a:cubicBezTo>
                  <a:pt x="669" y="23"/>
                  <a:pt x="669" y="23"/>
                  <a:pt x="669" y="23"/>
                </a:cubicBezTo>
                <a:cubicBezTo>
                  <a:pt x="669" y="23"/>
                  <a:pt x="669" y="23"/>
                  <a:pt x="668" y="22"/>
                </a:cubicBezTo>
                <a:cubicBezTo>
                  <a:pt x="668" y="22"/>
                  <a:pt x="668" y="22"/>
                  <a:pt x="668" y="22"/>
                </a:cubicBezTo>
                <a:cubicBezTo>
                  <a:pt x="668" y="21"/>
                  <a:pt x="667" y="22"/>
                  <a:pt x="667" y="22"/>
                </a:cubicBezTo>
                <a:cubicBezTo>
                  <a:pt x="667" y="20"/>
                  <a:pt x="667" y="20"/>
                  <a:pt x="667" y="20"/>
                </a:cubicBezTo>
                <a:cubicBezTo>
                  <a:pt x="667" y="20"/>
                  <a:pt x="667" y="20"/>
                  <a:pt x="667" y="20"/>
                </a:cubicBezTo>
                <a:cubicBezTo>
                  <a:pt x="667" y="18"/>
                  <a:pt x="666" y="18"/>
                  <a:pt x="665" y="17"/>
                </a:cubicBezTo>
                <a:cubicBezTo>
                  <a:pt x="665" y="17"/>
                  <a:pt x="664" y="17"/>
                  <a:pt x="664" y="16"/>
                </a:cubicBezTo>
                <a:cubicBezTo>
                  <a:pt x="663" y="16"/>
                  <a:pt x="663" y="16"/>
                  <a:pt x="663" y="16"/>
                </a:cubicBezTo>
                <a:cubicBezTo>
                  <a:pt x="663" y="16"/>
                  <a:pt x="662" y="15"/>
                  <a:pt x="662" y="15"/>
                </a:cubicBezTo>
                <a:cubicBezTo>
                  <a:pt x="660" y="15"/>
                  <a:pt x="660" y="15"/>
                  <a:pt x="660" y="15"/>
                </a:cubicBezTo>
                <a:cubicBezTo>
                  <a:pt x="660" y="14"/>
                  <a:pt x="660" y="14"/>
                  <a:pt x="660" y="14"/>
                </a:cubicBezTo>
                <a:cubicBezTo>
                  <a:pt x="659" y="14"/>
                  <a:pt x="657" y="13"/>
                  <a:pt x="655" y="13"/>
                </a:cubicBezTo>
                <a:cubicBezTo>
                  <a:pt x="655" y="15"/>
                  <a:pt x="655" y="16"/>
                  <a:pt x="655" y="17"/>
                </a:cubicBezTo>
                <a:cubicBezTo>
                  <a:pt x="656" y="17"/>
                  <a:pt x="656" y="17"/>
                  <a:pt x="656" y="17"/>
                </a:cubicBezTo>
                <a:cubicBezTo>
                  <a:pt x="656" y="18"/>
                  <a:pt x="656" y="19"/>
                  <a:pt x="656" y="19"/>
                </a:cubicBezTo>
                <a:cubicBezTo>
                  <a:pt x="656" y="19"/>
                  <a:pt x="655" y="19"/>
                  <a:pt x="655" y="19"/>
                </a:cubicBezTo>
                <a:cubicBezTo>
                  <a:pt x="655" y="20"/>
                  <a:pt x="654" y="20"/>
                  <a:pt x="654" y="21"/>
                </a:cubicBezTo>
                <a:cubicBezTo>
                  <a:pt x="655" y="21"/>
                  <a:pt x="655" y="21"/>
                  <a:pt x="655" y="21"/>
                </a:cubicBezTo>
                <a:cubicBezTo>
                  <a:pt x="655" y="22"/>
                  <a:pt x="655" y="22"/>
                  <a:pt x="655" y="22"/>
                </a:cubicBezTo>
                <a:cubicBezTo>
                  <a:pt x="655" y="22"/>
                  <a:pt x="655" y="22"/>
                  <a:pt x="655" y="22"/>
                </a:cubicBezTo>
                <a:cubicBezTo>
                  <a:pt x="655" y="24"/>
                  <a:pt x="655" y="24"/>
                  <a:pt x="655" y="24"/>
                </a:cubicBezTo>
                <a:cubicBezTo>
                  <a:pt x="655" y="24"/>
                  <a:pt x="655" y="24"/>
                  <a:pt x="655" y="24"/>
                </a:cubicBezTo>
                <a:cubicBezTo>
                  <a:pt x="655" y="24"/>
                  <a:pt x="655" y="24"/>
                  <a:pt x="655" y="24"/>
                </a:cubicBezTo>
                <a:cubicBezTo>
                  <a:pt x="655" y="24"/>
                  <a:pt x="655" y="25"/>
                  <a:pt x="655" y="25"/>
                </a:cubicBezTo>
                <a:cubicBezTo>
                  <a:pt x="655" y="25"/>
                  <a:pt x="655" y="25"/>
                  <a:pt x="655" y="25"/>
                </a:cubicBezTo>
                <a:cubicBezTo>
                  <a:pt x="653" y="25"/>
                  <a:pt x="653" y="25"/>
                  <a:pt x="652" y="24"/>
                </a:cubicBezTo>
                <a:cubicBezTo>
                  <a:pt x="652" y="24"/>
                  <a:pt x="652" y="24"/>
                  <a:pt x="652" y="24"/>
                </a:cubicBezTo>
                <a:cubicBezTo>
                  <a:pt x="652" y="24"/>
                  <a:pt x="651" y="24"/>
                  <a:pt x="650" y="24"/>
                </a:cubicBezTo>
                <a:cubicBezTo>
                  <a:pt x="650" y="23"/>
                  <a:pt x="650" y="23"/>
                  <a:pt x="650" y="23"/>
                </a:cubicBezTo>
                <a:cubicBezTo>
                  <a:pt x="649" y="23"/>
                  <a:pt x="649" y="23"/>
                  <a:pt x="649" y="23"/>
                </a:cubicBezTo>
                <a:cubicBezTo>
                  <a:pt x="649" y="23"/>
                  <a:pt x="649" y="23"/>
                  <a:pt x="649" y="23"/>
                </a:cubicBezTo>
                <a:cubicBezTo>
                  <a:pt x="648" y="23"/>
                  <a:pt x="648" y="23"/>
                  <a:pt x="648" y="23"/>
                </a:cubicBezTo>
                <a:cubicBezTo>
                  <a:pt x="648" y="23"/>
                  <a:pt x="648" y="23"/>
                  <a:pt x="648" y="23"/>
                </a:cubicBezTo>
                <a:cubicBezTo>
                  <a:pt x="648" y="22"/>
                  <a:pt x="648" y="23"/>
                  <a:pt x="648" y="23"/>
                </a:cubicBezTo>
                <a:cubicBezTo>
                  <a:pt x="647" y="23"/>
                  <a:pt x="647" y="23"/>
                  <a:pt x="647" y="23"/>
                </a:cubicBezTo>
                <a:cubicBezTo>
                  <a:pt x="647" y="22"/>
                  <a:pt x="647" y="22"/>
                  <a:pt x="647" y="22"/>
                </a:cubicBezTo>
                <a:cubicBezTo>
                  <a:pt x="647" y="22"/>
                  <a:pt x="647" y="22"/>
                  <a:pt x="647" y="22"/>
                </a:cubicBezTo>
                <a:cubicBezTo>
                  <a:pt x="647" y="23"/>
                  <a:pt x="647" y="23"/>
                  <a:pt x="647" y="23"/>
                </a:cubicBezTo>
                <a:cubicBezTo>
                  <a:pt x="646" y="22"/>
                  <a:pt x="645" y="22"/>
                  <a:pt x="644" y="22"/>
                </a:cubicBezTo>
                <a:cubicBezTo>
                  <a:pt x="643" y="21"/>
                  <a:pt x="643" y="21"/>
                  <a:pt x="642" y="21"/>
                </a:cubicBezTo>
                <a:cubicBezTo>
                  <a:pt x="642" y="22"/>
                  <a:pt x="642" y="22"/>
                  <a:pt x="642" y="22"/>
                </a:cubicBezTo>
                <a:cubicBezTo>
                  <a:pt x="642" y="22"/>
                  <a:pt x="642" y="22"/>
                  <a:pt x="642" y="22"/>
                </a:cubicBezTo>
                <a:cubicBezTo>
                  <a:pt x="642" y="22"/>
                  <a:pt x="642" y="22"/>
                  <a:pt x="641" y="22"/>
                </a:cubicBezTo>
                <a:cubicBezTo>
                  <a:pt x="641" y="22"/>
                  <a:pt x="641" y="22"/>
                  <a:pt x="641" y="22"/>
                </a:cubicBezTo>
                <a:cubicBezTo>
                  <a:pt x="640" y="23"/>
                  <a:pt x="640" y="23"/>
                  <a:pt x="640" y="24"/>
                </a:cubicBezTo>
                <a:cubicBezTo>
                  <a:pt x="639" y="24"/>
                  <a:pt x="639" y="24"/>
                  <a:pt x="639" y="24"/>
                </a:cubicBezTo>
                <a:cubicBezTo>
                  <a:pt x="639" y="24"/>
                  <a:pt x="639" y="24"/>
                  <a:pt x="639" y="25"/>
                </a:cubicBezTo>
                <a:cubicBezTo>
                  <a:pt x="639" y="25"/>
                  <a:pt x="639" y="25"/>
                  <a:pt x="639" y="25"/>
                </a:cubicBezTo>
                <a:cubicBezTo>
                  <a:pt x="639" y="25"/>
                  <a:pt x="639" y="25"/>
                  <a:pt x="639" y="25"/>
                </a:cubicBezTo>
                <a:cubicBezTo>
                  <a:pt x="638" y="25"/>
                  <a:pt x="638" y="25"/>
                  <a:pt x="638" y="25"/>
                </a:cubicBezTo>
                <a:cubicBezTo>
                  <a:pt x="638" y="24"/>
                  <a:pt x="638" y="23"/>
                  <a:pt x="638" y="23"/>
                </a:cubicBezTo>
                <a:cubicBezTo>
                  <a:pt x="637" y="23"/>
                  <a:pt x="637" y="23"/>
                  <a:pt x="637" y="23"/>
                </a:cubicBezTo>
                <a:cubicBezTo>
                  <a:pt x="637" y="22"/>
                  <a:pt x="638" y="21"/>
                  <a:pt x="638" y="19"/>
                </a:cubicBezTo>
                <a:cubicBezTo>
                  <a:pt x="637" y="19"/>
                  <a:pt x="637" y="19"/>
                  <a:pt x="637" y="19"/>
                </a:cubicBezTo>
                <a:cubicBezTo>
                  <a:pt x="637" y="19"/>
                  <a:pt x="637" y="19"/>
                  <a:pt x="637" y="19"/>
                </a:cubicBezTo>
                <a:cubicBezTo>
                  <a:pt x="637" y="19"/>
                  <a:pt x="637" y="19"/>
                  <a:pt x="637" y="19"/>
                </a:cubicBezTo>
                <a:cubicBezTo>
                  <a:pt x="637" y="18"/>
                  <a:pt x="637" y="18"/>
                  <a:pt x="637" y="18"/>
                </a:cubicBezTo>
                <a:cubicBezTo>
                  <a:pt x="637" y="18"/>
                  <a:pt x="637" y="18"/>
                  <a:pt x="637" y="18"/>
                </a:cubicBezTo>
                <a:cubicBezTo>
                  <a:pt x="637" y="17"/>
                  <a:pt x="637" y="17"/>
                  <a:pt x="637" y="17"/>
                </a:cubicBezTo>
                <a:cubicBezTo>
                  <a:pt x="636" y="17"/>
                  <a:pt x="636" y="17"/>
                  <a:pt x="636" y="17"/>
                </a:cubicBezTo>
                <a:cubicBezTo>
                  <a:pt x="636" y="17"/>
                  <a:pt x="636" y="17"/>
                  <a:pt x="636" y="17"/>
                </a:cubicBezTo>
                <a:cubicBezTo>
                  <a:pt x="636" y="17"/>
                  <a:pt x="636" y="17"/>
                  <a:pt x="636" y="17"/>
                </a:cubicBezTo>
                <a:cubicBezTo>
                  <a:pt x="636" y="16"/>
                  <a:pt x="636" y="16"/>
                  <a:pt x="636" y="16"/>
                </a:cubicBezTo>
                <a:cubicBezTo>
                  <a:pt x="634" y="16"/>
                  <a:pt x="633" y="16"/>
                  <a:pt x="631" y="16"/>
                </a:cubicBezTo>
                <a:cubicBezTo>
                  <a:pt x="631" y="17"/>
                  <a:pt x="631" y="17"/>
                  <a:pt x="631" y="17"/>
                </a:cubicBezTo>
                <a:cubicBezTo>
                  <a:pt x="631" y="17"/>
                  <a:pt x="631" y="17"/>
                  <a:pt x="631" y="17"/>
                </a:cubicBezTo>
                <a:cubicBezTo>
                  <a:pt x="631" y="18"/>
                  <a:pt x="631" y="18"/>
                  <a:pt x="631" y="18"/>
                </a:cubicBezTo>
                <a:cubicBezTo>
                  <a:pt x="631" y="18"/>
                  <a:pt x="631" y="18"/>
                  <a:pt x="631" y="18"/>
                </a:cubicBezTo>
                <a:cubicBezTo>
                  <a:pt x="631" y="19"/>
                  <a:pt x="631" y="19"/>
                  <a:pt x="631" y="19"/>
                </a:cubicBezTo>
                <a:cubicBezTo>
                  <a:pt x="630" y="19"/>
                  <a:pt x="630" y="18"/>
                  <a:pt x="630" y="18"/>
                </a:cubicBezTo>
                <a:cubicBezTo>
                  <a:pt x="629" y="18"/>
                  <a:pt x="629" y="18"/>
                  <a:pt x="629" y="18"/>
                </a:cubicBezTo>
                <a:cubicBezTo>
                  <a:pt x="629" y="18"/>
                  <a:pt x="629" y="18"/>
                  <a:pt x="629" y="17"/>
                </a:cubicBezTo>
                <a:cubicBezTo>
                  <a:pt x="628" y="17"/>
                  <a:pt x="628" y="17"/>
                  <a:pt x="628" y="17"/>
                </a:cubicBezTo>
                <a:cubicBezTo>
                  <a:pt x="628" y="17"/>
                  <a:pt x="628" y="17"/>
                  <a:pt x="628" y="17"/>
                </a:cubicBezTo>
                <a:cubicBezTo>
                  <a:pt x="628" y="17"/>
                  <a:pt x="628" y="17"/>
                  <a:pt x="627" y="17"/>
                </a:cubicBezTo>
                <a:cubicBezTo>
                  <a:pt x="627" y="18"/>
                  <a:pt x="627" y="18"/>
                  <a:pt x="627" y="19"/>
                </a:cubicBezTo>
                <a:cubicBezTo>
                  <a:pt x="627" y="19"/>
                  <a:pt x="626" y="19"/>
                  <a:pt x="626" y="19"/>
                </a:cubicBezTo>
                <a:cubicBezTo>
                  <a:pt x="625" y="18"/>
                  <a:pt x="625" y="17"/>
                  <a:pt x="623" y="17"/>
                </a:cubicBezTo>
                <a:cubicBezTo>
                  <a:pt x="623" y="18"/>
                  <a:pt x="623" y="18"/>
                  <a:pt x="623" y="18"/>
                </a:cubicBezTo>
                <a:cubicBezTo>
                  <a:pt x="620" y="18"/>
                  <a:pt x="620" y="18"/>
                  <a:pt x="620" y="18"/>
                </a:cubicBezTo>
                <a:cubicBezTo>
                  <a:pt x="620" y="18"/>
                  <a:pt x="620" y="18"/>
                  <a:pt x="620" y="18"/>
                </a:cubicBezTo>
                <a:cubicBezTo>
                  <a:pt x="619" y="18"/>
                  <a:pt x="619" y="18"/>
                  <a:pt x="619" y="18"/>
                </a:cubicBezTo>
                <a:cubicBezTo>
                  <a:pt x="619" y="18"/>
                  <a:pt x="619" y="18"/>
                  <a:pt x="619" y="18"/>
                </a:cubicBezTo>
                <a:cubicBezTo>
                  <a:pt x="616" y="18"/>
                  <a:pt x="616" y="18"/>
                  <a:pt x="616" y="18"/>
                </a:cubicBezTo>
                <a:cubicBezTo>
                  <a:pt x="616" y="19"/>
                  <a:pt x="616" y="19"/>
                  <a:pt x="616" y="19"/>
                </a:cubicBezTo>
                <a:cubicBezTo>
                  <a:pt x="614" y="19"/>
                  <a:pt x="614" y="19"/>
                  <a:pt x="614" y="19"/>
                </a:cubicBezTo>
                <a:cubicBezTo>
                  <a:pt x="614" y="19"/>
                  <a:pt x="614" y="19"/>
                  <a:pt x="614" y="19"/>
                </a:cubicBezTo>
                <a:cubicBezTo>
                  <a:pt x="611" y="19"/>
                  <a:pt x="611" y="19"/>
                  <a:pt x="611" y="19"/>
                </a:cubicBezTo>
                <a:cubicBezTo>
                  <a:pt x="611" y="19"/>
                  <a:pt x="611" y="19"/>
                  <a:pt x="611" y="19"/>
                </a:cubicBezTo>
                <a:cubicBezTo>
                  <a:pt x="611" y="20"/>
                  <a:pt x="610" y="20"/>
                  <a:pt x="610" y="20"/>
                </a:cubicBezTo>
                <a:cubicBezTo>
                  <a:pt x="610" y="20"/>
                  <a:pt x="610" y="20"/>
                  <a:pt x="609" y="21"/>
                </a:cubicBezTo>
                <a:cubicBezTo>
                  <a:pt x="609" y="21"/>
                  <a:pt x="608" y="21"/>
                  <a:pt x="607" y="21"/>
                </a:cubicBezTo>
                <a:cubicBezTo>
                  <a:pt x="607" y="22"/>
                  <a:pt x="607" y="22"/>
                  <a:pt x="608" y="22"/>
                </a:cubicBezTo>
                <a:cubicBezTo>
                  <a:pt x="608" y="22"/>
                  <a:pt x="608" y="22"/>
                  <a:pt x="608" y="22"/>
                </a:cubicBezTo>
                <a:cubicBezTo>
                  <a:pt x="608" y="24"/>
                  <a:pt x="608" y="24"/>
                  <a:pt x="608" y="24"/>
                </a:cubicBezTo>
                <a:cubicBezTo>
                  <a:pt x="608" y="25"/>
                  <a:pt x="609" y="26"/>
                  <a:pt x="609" y="26"/>
                </a:cubicBezTo>
                <a:cubicBezTo>
                  <a:pt x="609" y="26"/>
                  <a:pt x="609" y="26"/>
                  <a:pt x="609" y="26"/>
                </a:cubicBezTo>
                <a:cubicBezTo>
                  <a:pt x="609" y="26"/>
                  <a:pt x="609" y="26"/>
                  <a:pt x="609" y="26"/>
                </a:cubicBezTo>
                <a:cubicBezTo>
                  <a:pt x="608" y="26"/>
                  <a:pt x="608" y="25"/>
                  <a:pt x="608" y="25"/>
                </a:cubicBezTo>
                <a:cubicBezTo>
                  <a:pt x="607" y="25"/>
                  <a:pt x="607" y="25"/>
                  <a:pt x="607" y="25"/>
                </a:cubicBezTo>
                <a:cubicBezTo>
                  <a:pt x="607" y="24"/>
                  <a:pt x="607" y="24"/>
                  <a:pt x="607" y="24"/>
                </a:cubicBezTo>
                <a:cubicBezTo>
                  <a:pt x="607" y="24"/>
                  <a:pt x="607" y="24"/>
                  <a:pt x="607" y="24"/>
                </a:cubicBezTo>
                <a:cubicBezTo>
                  <a:pt x="606" y="23"/>
                  <a:pt x="607" y="22"/>
                  <a:pt x="606" y="22"/>
                </a:cubicBezTo>
                <a:cubicBezTo>
                  <a:pt x="605" y="22"/>
                  <a:pt x="605" y="22"/>
                  <a:pt x="605" y="22"/>
                </a:cubicBezTo>
                <a:cubicBezTo>
                  <a:pt x="605" y="21"/>
                  <a:pt x="605" y="21"/>
                  <a:pt x="605" y="21"/>
                </a:cubicBezTo>
                <a:cubicBezTo>
                  <a:pt x="604" y="21"/>
                  <a:pt x="604" y="21"/>
                  <a:pt x="603" y="21"/>
                </a:cubicBezTo>
                <a:cubicBezTo>
                  <a:pt x="603" y="21"/>
                  <a:pt x="603" y="21"/>
                  <a:pt x="603" y="21"/>
                </a:cubicBezTo>
                <a:cubicBezTo>
                  <a:pt x="600" y="21"/>
                  <a:pt x="601" y="24"/>
                  <a:pt x="599" y="25"/>
                </a:cubicBezTo>
                <a:cubicBezTo>
                  <a:pt x="599" y="27"/>
                  <a:pt x="599" y="27"/>
                  <a:pt x="600" y="27"/>
                </a:cubicBezTo>
                <a:cubicBezTo>
                  <a:pt x="600" y="27"/>
                  <a:pt x="600" y="27"/>
                  <a:pt x="600" y="27"/>
                </a:cubicBezTo>
                <a:cubicBezTo>
                  <a:pt x="601" y="28"/>
                  <a:pt x="600" y="28"/>
                  <a:pt x="601" y="28"/>
                </a:cubicBezTo>
                <a:cubicBezTo>
                  <a:pt x="601" y="29"/>
                  <a:pt x="601" y="29"/>
                  <a:pt x="601" y="29"/>
                </a:cubicBezTo>
                <a:cubicBezTo>
                  <a:pt x="600" y="29"/>
                  <a:pt x="600" y="29"/>
                  <a:pt x="600" y="29"/>
                </a:cubicBezTo>
                <a:cubicBezTo>
                  <a:pt x="600" y="29"/>
                  <a:pt x="600" y="29"/>
                  <a:pt x="600" y="29"/>
                </a:cubicBezTo>
                <a:cubicBezTo>
                  <a:pt x="600" y="29"/>
                  <a:pt x="600" y="29"/>
                  <a:pt x="600" y="29"/>
                </a:cubicBezTo>
                <a:cubicBezTo>
                  <a:pt x="599" y="29"/>
                  <a:pt x="599" y="28"/>
                  <a:pt x="599" y="28"/>
                </a:cubicBezTo>
                <a:cubicBezTo>
                  <a:pt x="598" y="27"/>
                  <a:pt x="598" y="28"/>
                  <a:pt x="597" y="27"/>
                </a:cubicBezTo>
                <a:cubicBezTo>
                  <a:pt x="596" y="27"/>
                  <a:pt x="594" y="27"/>
                  <a:pt x="593" y="27"/>
                </a:cubicBezTo>
                <a:cubicBezTo>
                  <a:pt x="593" y="27"/>
                  <a:pt x="593" y="27"/>
                  <a:pt x="593" y="27"/>
                </a:cubicBezTo>
                <a:cubicBezTo>
                  <a:pt x="592" y="27"/>
                  <a:pt x="592" y="27"/>
                  <a:pt x="592" y="27"/>
                </a:cubicBezTo>
                <a:cubicBezTo>
                  <a:pt x="592" y="27"/>
                  <a:pt x="592" y="27"/>
                  <a:pt x="592" y="27"/>
                </a:cubicBezTo>
                <a:cubicBezTo>
                  <a:pt x="591" y="28"/>
                  <a:pt x="590" y="28"/>
                  <a:pt x="589" y="28"/>
                </a:cubicBezTo>
                <a:cubicBezTo>
                  <a:pt x="589" y="28"/>
                  <a:pt x="589" y="28"/>
                  <a:pt x="589" y="28"/>
                </a:cubicBezTo>
                <a:cubicBezTo>
                  <a:pt x="588" y="28"/>
                  <a:pt x="588" y="28"/>
                  <a:pt x="588" y="28"/>
                </a:cubicBezTo>
                <a:cubicBezTo>
                  <a:pt x="588" y="29"/>
                  <a:pt x="588" y="29"/>
                  <a:pt x="588" y="29"/>
                </a:cubicBezTo>
                <a:cubicBezTo>
                  <a:pt x="587" y="29"/>
                  <a:pt x="587" y="29"/>
                  <a:pt x="587" y="29"/>
                </a:cubicBezTo>
                <a:cubicBezTo>
                  <a:pt x="587" y="29"/>
                  <a:pt x="587" y="29"/>
                  <a:pt x="587" y="29"/>
                </a:cubicBezTo>
                <a:cubicBezTo>
                  <a:pt x="586" y="29"/>
                  <a:pt x="586" y="29"/>
                  <a:pt x="586" y="29"/>
                </a:cubicBezTo>
                <a:cubicBezTo>
                  <a:pt x="586" y="29"/>
                  <a:pt x="586" y="29"/>
                  <a:pt x="586" y="29"/>
                </a:cubicBezTo>
                <a:cubicBezTo>
                  <a:pt x="585" y="29"/>
                  <a:pt x="585" y="29"/>
                  <a:pt x="585" y="29"/>
                </a:cubicBezTo>
                <a:cubicBezTo>
                  <a:pt x="585" y="30"/>
                  <a:pt x="585" y="30"/>
                  <a:pt x="585" y="30"/>
                </a:cubicBezTo>
                <a:cubicBezTo>
                  <a:pt x="584" y="30"/>
                  <a:pt x="584" y="30"/>
                  <a:pt x="584" y="30"/>
                </a:cubicBezTo>
                <a:cubicBezTo>
                  <a:pt x="584" y="30"/>
                  <a:pt x="584" y="30"/>
                  <a:pt x="584" y="30"/>
                </a:cubicBezTo>
                <a:cubicBezTo>
                  <a:pt x="583" y="30"/>
                  <a:pt x="583" y="30"/>
                  <a:pt x="583" y="30"/>
                </a:cubicBezTo>
                <a:cubicBezTo>
                  <a:pt x="583" y="30"/>
                  <a:pt x="583" y="30"/>
                  <a:pt x="583" y="30"/>
                </a:cubicBezTo>
                <a:cubicBezTo>
                  <a:pt x="582" y="30"/>
                  <a:pt x="582" y="30"/>
                  <a:pt x="582" y="30"/>
                </a:cubicBezTo>
                <a:cubicBezTo>
                  <a:pt x="582" y="31"/>
                  <a:pt x="582" y="31"/>
                  <a:pt x="582" y="31"/>
                </a:cubicBezTo>
                <a:cubicBezTo>
                  <a:pt x="580" y="31"/>
                  <a:pt x="580" y="31"/>
                  <a:pt x="580" y="31"/>
                </a:cubicBezTo>
                <a:cubicBezTo>
                  <a:pt x="580" y="31"/>
                  <a:pt x="580" y="31"/>
                  <a:pt x="580" y="31"/>
                </a:cubicBezTo>
                <a:cubicBezTo>
                  <a:pt x="578" y="31"/>
                  <a:pt x="578" y="31"/>
                  <a:pt x="578" y="31"/>
                </a:cubicBezTo>
                <a:cubicBezTo>
                  <a:pt x="578" y="32"/>
                  <a:pt x="578" y="32"/>
                  <a:pt x="578" y="32"/>
                </a:cubicBezTo>
                <a:cubicBezTo>
                  <a:pt x="577" y="32"/>
                  <a:pt x="577" y="32"/>
                  <a:pt x="577" y="32"/>
                </a:cubicBezTo>
                <a:cubicBezTo>
                  <a:pt x="577" y="32"/>
                  <a:pt x="577" y="32"/>
                  <a:pt x="577" y="32"/>
                </a:cubicBezTo>
                <a:cubicBezTo>
                  <a:pt x="577" y="32"/>
                  <a:pt x="576" y="32"/>
                  <a:pt x="575" y="32"/>
                </a:cubicBezTo>
                <a:cubicBezTo>
                  <a:pt x="575" y="33"/>
                  <a:pt x="575" y="33"/>
                  <a:pt x="575" y="33"/>
                </a:cubicBezTo>
                <a:cubicBezTo>
                  <a:pt x="575" y="33"/>
                  <a:pt x="575" y="33"/>
                  <a:pt x="575" y="33"/>
                </a:cubicBezTo>
                <a:cubicBezTo>
                  <a:pt x="574" y="33"/>
                  <a:pt x="574" y="34"/>
                  <a:pt x="574" y="35"/>
                </a:cubicBezTo>
                <a:cubicBezTo>
                  <a:pt x="574" y="35"/>
                  <a:pt x="573" y="35"/>
                  <a:pt x="573" y="35"/>
                </a:cubicBezTo>
                <a:cubicBezTo>
                  <a:pt x="573" y="36"/>
                  <a:pt x="573" y="36"/>
                  <a:pt x="573" y="36"/>
                </a:cubicBezTo>
                <a:cubicBezTo>
                  <a:pt x="573" y="36"/>
                  <a:pt x="573" y="36"/>
                  <a:pt x="573" y="36"/>
                </a:cubicBezTo>
                <a:cubicBezTo>
                  <a:pt x="573" y="37"/>
                  <a:pt x="573" y="37"/>
                  <a:pt x="574" y="38"/>
                </a:cubicBezTo>
                <a:cubicBezTo>
                  <a:pt x="575" y="38"/>
                  <a:pt x="576" y="37"/>
                  <a:pt x="577" y="37"/>
                </a:cubicBezTo>
                <a:cubicBezTo>
                  <a:pt x="578" y="37"/>
                  <a:pt x="578" y="37"/>
                  <a:pt x="578" y="37"/>
                </a:cubicBezTo>
                <a:cubicBezTo>
                  <a:pt x="578" y="37"/>
                  <a:pt x="578" y="37"/>
                  <a:pt x="578" y="37"/>
                </a:cubicBezTo>
                <a:cubicBezTo>
                  <a:pt x="580" y="37"/>
                  <a:pt x="580" y="37"/>
                  <a:pt x="581" y="38"/>
                </a:cubicBezTo>
                <a:cubicBezTo>
                  <a:pt x="582" y="38"/>
                  <a:pt x="583" y="37"/>
                  <a:pt x="584" y="37"/>
                </a:cubicBezTo>
                <a:cubicBezTo>
                  <a:pt x="586" y="36"/>
                  <a:pt x="586" y="38"/>
                  <a:pt x="588" y="37"/>
                </a:cubicBezTo>
                <a:cubicBezTo>
                  <a:pt x="589" y="37"/>
                  <a:pt x="589" y="37"/>
                  <a:pt x="589" y="37"/>
                </a:cubicBezTo>
                <a:cubicBezTo>
                  <a:pt x="589" y="37"/>
                  <a:pt x="589" y="37"/>
                  <a:pt x="588" y="38"/>
                </a:cubicBezTo>
                <a:cubicBezTo>
                  <a:pt x="589" y="39"/>
                  <a:pt x="588" y="39"/>
                  <a:pt x="589" y="39"/>
                </a:cubicBezTo>
                <a:cubicBezTo>
                  <a:pt x="589" y="40"/>
                  <a:pt x="589" y="40"/>
                  <a:pt x="588" y="40"/>
                </a:cubicBezTo>
                <a:cubicBezTo>
                  <a:pt x="588" y="40"/>
                  <a:pt x="588" y="40"/>
                  <a:pt x="588" y="40"/>
                </a:cubicBezTo>
                <a:cubicBezTo>
                  <a:pt x="588" y="41"/>
                  <a:pt x="589" y="42"/>
                  <a:pt x="588" y="43"/>
                </a:cubicBezTo>
                <a:cubicBezTo>
                  <a:pt x="588" y="44"/>
                  <a:pt x="587" y="45"/>
                  <a:pt x="586" y="45"/>
                </a:cubicBezTo>
                <a:cubicBezTo>
                  <a:pt x="586" y="46"/>
                  <a:pt x="586" y="46"/>
                  <a:pt x="586" y="46"/>
                </a:cubicBezTo>
                <a:cubicBezTo>
                  <a:pt x="585" y="46"/>
                  <a:pt x="585" y="46"/>
                  <a:pt x="585" y="46"/>
                </a:cubicBezTo>
                <a:cubicBezTo>
                  <a:pt x="585" y="46"/>
                  <a:pt x="584" y="47"/>
                  <a:pt x="584" y="47"/>
                </a:cubicBezTo>
                <a:cubicBezTo>
                  <a:pt x="583" y="47"/>
                  <a:pt x="583" y="47"/>
                  <a:pt x="583" y="47"/>
                </a:cubicBezTo>
                <a:cubicBezTo>
                  <a:pt x="582" y="47"/>
                  <a:pt x="582" y="48"/>
                  <a:pt x="581" y="48"/>
                </a:cubicBezTo>
                <a:cubicBezTo>
                  <a:pt x="581" y="48"/>
                  <a:pt x="581" y="48"/>
                  <a:pt x="581" y="48"/>
                </a:cubicBezTo>
                <a:cubicBezTo>
                  <a:pt x="581" y="48"/>
                  <a:pt x="581" y="48"/>
                  <a:pt x="580" y="48"/>
                </a:cubicBezTo>
                <a:cubicBezTo>
                  <a:pt x="580" y="48"/>
                  <a:pt x="580" y="48"/>
                  <a:pt x="580" y="47"/>
                </a:cubicBezTo>
                <a:cubicBezTo>
                  <a:pt x="579" y="47"/>
                  <a:pt x="579" y="48"/>
                  <a:pt x="579" y="48"/>
                </a:cubicBezTo>
                <a:cubicBezTo>
                  <a:pt x="579" y="47"/>
                  <a:pt x="579" y="47"/>
                  <a:pt x="579" y="47"/>
                </a:cubicBezTo>
                <a:cubicBezTo>
                  <a:pt x="575" y="47"/>
                  <a:pt x="575" y="47"/>
                  <a:pt x="575" y="47"/>
                </a:cubicBezTo>
                <a:cubicBezTo>
                  <a:pt x="575" y="48"/>
                  <a:pt x="575" y="48"/>
                  <a:pt x="575" y="48"/>
                </a:cubicBezTo>
                <a:cubicBezTo>
                  <a:pt x="574" y="48"/>
                  <a:pt x="574" y="47"/>
                  <a:pt x="573" y="47"/>
                </a:cubicBezTo>
                <a:cubicBezTo>
                  <a:pt x="573" y="48"/>
                  <a:pt x="573" y="48"/>
                  <a:pt x="573" y="48"/>
                </a:cubicBezTo>
                <a:cubicBezTo>
                  <a:pt x="572" y="48"/>
                  <a:pt x="572" y="48"/>
                  <a:pt x="572" y="48"/>
                </a:cubicBezTo>
                <a:cubicBezTo>
                  <a:pt x="572" y="48"/>
                  <a:pt x="572" y="48"/>
                  <a:pt x="572" y="48"/>
                </a:cubicBezTo>
                <a:cubicBezTo>
                  <a:pt x="571" y="48"/>
                  <a:pt x="571" y="48"/>
                  <a:pt x="571" y="48"/>
                </a:cubicBezTo>
                <a:cubicBezTo>
                  <a:pt x="571" y="48"/>
                  <a:pt x="571" y="48"/>
                  <a:pt x="571" y="48"/>
                </a:cubicBezTo>
                <a:cubicBezTo>
                  <a:pt x="569" y="48"/>
                  <a:pt x="569" y="48"/>
                  <a:pt x="569" y="48"/>
                </a:cubicBezTo>
                <a:cubicBezTo>
                  <a:pt x="569" y="49"/>
                  <a:pt x="569" y="49"/>
                  <a:pt x="569" y="49"/>
                </a:cubicBezTo>
                <a:cubicBezTo>
                  <a:pt x="569" y="49"/>
                  <a:pt x="568" y="49"/>
                  <a:pt x="568" y="49"/>
                </a:cubicBezTo>
                <a:cubicBezTo>
                  <a:pt x="568" y="49"/>
                  <a:pt x="568" y="49"/>
                  <a:pt x="568" y="49"/>
                </a:cubicBezTo>
                <a:cubicBezTo>
                  <a:pt x="565" y="49"/>
                  <a:pt x="565" y="49"/>
                  <a:pt x="565" y="49"/>
                </a:cubicBezTo>
                <a:cubicBezTo>
                  <a:pt x="565" y="49"/>
                  <a:pt x="565" y="49"/>
                  <a:pt x="565" y="49"/>
                </a:cubicBezTo>
                <a:cubicBezTo>
                  <a:pt x="563" y="50"/>
                  <a:pt x="562" y="50"/>
                  <a:pt x="560" y="50"/>
                </a:cubicBezTo>
                <a:cubicBezTo>
                  <a:pt x="560" y="50"/>
                  <a:pt x="560" y="50"/>
                  <a:pt x="560" y="50"/>
                </a:cubicBezTo>
                <a:cubicBezTo>
                  <a:pt x="557" y="50"/>
                  <a:pt x="557" y="50"/>
                  <a:pt x="557" y="50"/>
                </a:cubicBezTo>
                <a:cubicBezTo>
                  <a:pt x="557" y="50"/>
                  <a:pt x="557" y="50"/>
                  <a:pt x="557" y="50"/>
                </a:cubicBezTo>
                <a:cubicBezTo>
                  <a:pt x="556" y="50"/>
                  <a:pt x="556" y="50"/>
                  <a:pt x="556" y="50"/>
                </a:cubicBezTo>
                <a:cubicBezTo>
                  <a:pt x="556" y="51"/>
                  <a:pt x="556" y="51"/>
                  <a:pt x="556" y="51"/>
                </a:cubicBezTo>
                <a:cubicBezTo>
                  <a:pt x="555" y="51"/>
                  <a:pt x="553" y="50"/>
                  <a:pt x="552" y="51"/>
                </a:cubicBezTo>
                <a:cubicBezTo>
                  <a:pt x="551" y="51"/>
                  <a:pt x="551" y="51"/>
                  <a:pt x="551" y="51"/>
                </a:cubicBezTo>
                <a:cubicBezTo>
                  <a:pt x="551" y="51"/>
                  <a:pt x="551" y="52"/>
                  <a:pt x="551" y="52"/>
                </a:cubicBezTo>
                <a:cubicBezTo>
                  <a:pt x="550" y="53"/>
                  <a:pt x="550" y="53"/>
                  <a:pt x="549" y="53"/>
                </a:cubicBezTo>
                <a:cubicBezTo>
                  <a:pt x="549" y="54"/>
                  <a:pt x="549" y="54"/>
                  <a:pt x="549" y="54"/>
                </a:cubicBezTo>
                <a:cubicBezTo>
                  <a:pt x="550" y="54"/>
                  <a:pt x="550" y="54"/>
                  <a:pt x="550" y="54"/>
                </a:cubicBezTo>
                <a:cubicBezTo>
                  <a:pt x="550" y="55"/>
                  <a:pt x="550" y="55"/>
                  <a:pt x="550" y="55"/>
                </a:cubicBezTo>
                <a:cubicBezTo>
                  <a:pt x="551" y="56"/>
                  <a:pt x="550" y="56"/>
                  <a:pt x="553" y="57"/>
                </a:cubicBezTo>
                <a:cubicBezTo>
                  <a:pt x="553" y="57"/>
                  <a:pt x="553" y="58"/>
                  <a:pt x="553" y="58"/>
                </a:cubicBezTo>
                <a:cubicBezTo>
                  <a:pt x="555" y="58"/>
                  <a:pt x="555" y="58"/>
                  <a:pt x="555" y="58"/>
                </a:cubicBezTo>
                <a:cubicBezTo>
                  <a:pt x="555" y="59"/>
                  <a:pt x="555" y="59"/>
                  <a:pt x="555" y="59"/>
                </a:cubicBezTo>
                <a:cubicBezTo>
                  <a:pt x="557" y="59"/>
                  <a:pt x="556" y="59"/>
                  <a:pt x="557" y="60"/>
                </a:cubicBezTo>
                <a:cubicBezTo>
                  <a:pt x="557" y="60"/>
                  <a:pt x="557" y="60"/>
                  <a:pt x="557" y="60"/>
                </a:cubicBezTo>
                <a:cubicBezTo>
                  <a:pt x="558" y="61"/>
                  <a:pt x="560" y="60"/>
                  <a:pt x="561" y="61"/>
                </a:cubicBezTo>
                <a:cubicBezTo>
                  <a:pt x="564" y="61"/>
                  <a:pt x="564" y="60"/>
                  <a:pt x="565" y="58"/>
                </a:cubicBezTo>
                <a:cubicBezTo>
                  <a:pt x="565" y="58"/>
                  <a:pt x="566" y="58"/>
                  <a:pt x="566" y="58"/>
                </a:cubicBezTo>
                <a:cubicBezTo>
                  <a:pt x="566" y="59"/>
                  <a:pt x="567" y="60"/>
                  <a:pt x="568" y="61"/>
                </a:cubicBezTo>
                <a:cubicBezTo>
                  <a:pt x="569" y="60"/>
                  <a:pt x="574" y="61"/>
                  <a:pt x="575" y="60"/>
                </a:cubicBezTo>
                <a:cubicBezTo>
                  <a:pt x="580" y="60"/>
                  <a:pt x="580" y="60"/>
                  <a:pt x="580" y="60"/>
                </a:cubicBezTo>
                <a:cubicBezTo>
                  <a:pt x="580" y="60"/>
                  <a:pt x="581" y="60"/>
                  <a:pt x="581" y="61"/>
                </a:cubicBezTo>
                <a:cubicBezTo>
                  <a:pt x="581" y="61"/>
                  <a:pt x="581" y="61"/>
                  <a:pt x="581" y="61"/>
                </a:cubicBezTo>
                <a:cubicBezTo>
                  <a:pt x="581" y="62"/>
                  <a:pt x="580" y="62"/>
                  <a:pt x="580" y="62"/>
                </a:cubicBezTo>
                <a:cubicBezTo>
                  <a:pt x="580" y="63"/>
                  <a:pt x="580" y="63"/>
                  <a:pt x="580" y="63"/>
                </a:cubicBezTo>
                <a:cubicBezTo>
                  <a:pt x="579" y="63"/>
                  <a:pt x="579" y="62"/>
                  <a:pt x="578" y="62"/>
                </a:cubicBezTo>
                <a:cubicBezTo>
                  <a:pt x="578" y="61"/>
                  <a:pt x="578" y="61"/>
                  <a:pt x="578" y="61"/>
                </a:cubicBezTo>
                <a:cubicBezTo>
                  <a:pt x="577" y="61"/>
                  <a:pt x="577" y="61"/>
                  <a:pt x="577" y="61"/>
                </a:cubicBezTo>
                <a:cubicBezTo>
                  <a:pt x="577" y="62"/>
                  <a:pt x="577" y="62"/>
                  <a:pt x="577" y="62"/>
                </a:cubicBezTo>
                <a:cubicBezTo>
                  <a:pt x="572" y="62"/>
                  <a:pt x="572" y="62"/>
                  <a:pt x="572" y="62"/>
                </a:cubicBezTo>
                <a:cubicBezTo>
                  <a:pt x="572" y="62"/>
                  <a:pt x="572" y="62"/>
                  <a:pt x="572" y="62"/>
                </a:cubicBezTo>
                <a:cubicBezTo>
                  <a:pt x="571" y="62"/>
                  <a:pt x="571" y="62"/>
                  <a:pt x="571" y="62"/>
                </a:cubicBezTo>
                <a:cubicBezTo>
                  <a:pt x="571" y="63"/>
                  <a:pt x="571" y="63"/>
                  <a:pt x="571" y="63"/>
                </a:cubicBezTo>
                <a:cubicBezTo>
                  <a:pt x="570" y="62"/>
                  <a:pt x="569" y="62"/>
                  <a:pt x="568" y="62"/>
                </a:cubicBezTo>
                <a:cubicBezTo>
                  <a:pt x="565" y="63"/>
                  <a:pt x="564" y="64"/>
                  <a:pt x="561" y="64"/>
                </a:cubicBezTo>
                <a:cubicBezTo>
                  <a:pt x="561" y="65"/>
                  <a:pt x="561" y="65"/>
                  <a:pt x="561" y="65"/>
                </a:cubicBezTo>
                <a:cubicBezTo>
                  <a:pt x="562" y="65"/>
                  <a:pt x="562" y="65"/>
                  <a:pt x="563" y="66"/>
                </a:cubicBezTo>
                <a:cubicBezTo>
                  <a:pt x="562" y="66"/>
                  <a:pt x="558" y="66"/>
                  <a:pt x="557" y="66"/>
                </a:cubicBezTo>
                <a:cubicBezTo>
                  <a:pt x="557" y="65"/>
                  <a:pt x="557" y="65"/>
                  <a:pt x="557" y="65"/>
                </a:cubicBezTo>
                <a:cubicBezTo>
                  <a:pt x="556" y="65"/>
                  <a:pt x="556" y="65"/>
                  <a:pt x="556" y="65"/>
                </a:cubicBezTo>
                <a:cubicBezTo>
                  <a:pt x="556" y="64"/>
                  <a:pt x="556" y="64"/>
                  <a:pt x="556" y="64"/>
                </a:cubicBezTo>
                <a:cubicBezTo>
                  <a:pt x="555" y="64"/>
                  <a:pt x="554" y="65"/>
                  <a:pt x="553" y="65"/>
                </a:cubicBezTo>
                <a:cubicBezTo>
                  <a:pt x="553" y="66"/>
                  <a:pt x="553" y="66"/>
                  <a:pt x="553" y="66"/>
                </a:cubicBezTo>
                <a:cubicBezTo>
                  <a:pt x="554" y="66"/>
                  <a:pt x="554" y="66"/>
                  <a:pt x="554" y="66"/>
                </a:cubicBezTo>
                <a:cubicBezTo>
                  <a:pt x="554" y="67"/>
                  <a:pt x="554" y="67"/>
                  <a:pt x="554" y="68"/>
                </a:cubicBezTo>
                <a:cubicBezTo>
                  <a:pt x="555" y="68"/>
                  <a:pt x="555" y="68"/>
                  <a:pt x="555" y="68"/>
                </a:cubicBezTo>
                <a:cubicBezTo>
                  <a:pt x="555" y="68"/>
                  <a:pt x="555" y="68"/>
                  <a:pt x="555" y="68"/>
                </a:cubicBezTo>
                <a:cubicBezTo>
                  <a:pt x="555" y="68"/>
                  <a:pt x="556" y="68"/>
                  <a:pt x="557" y="68"/>
                </a:cubicBezTo>
                <a:cubicBezTo>
                  <a:pt x="557" y="69"/>
                  <a:pt x="557" y="69"/>
                  <a:pt x="557" y="69"/>
                </a:cubicBezTo>
                <a:cubicBezTo>
                  <a:pt x="558" y="70"/>
                  <a:pt x="560" y="70"/>
                  <a:pt x="561" y="70"/>
                </a:cubicBezTo>
                <a:cubicBezTo>
                  <a:pt x="561" y="70"/>
                  <a:pt x="561" y="70"/>
                  <a:pt x="561" y="70"/>
                </a:cubicBezTo>
                <a:cubicBezTo>
                  <a:pt x="561" y="70"/>
                  <a:pt x="560" y="71"/>
                  <a:pt x="560" y="71"/>
                </a:cubicBezTo>
                <a:cubicBezTo>
                  <a:pt x="560" y="71"/>
                  <a:pt x="560" y="71"/>
                  <a:pt x="560" y="71"/>
                </a:cubicBezTo>
                <a:cubicBezTo>
                  <a:pt x="560" y="71"/>
                  <a:pt x="560" y="71"/>
                  <a:pt x="560" y="71"/>
                </a:cubicBezTo>
                <a:cubicBezTo>
                  <a:pt x="561" y="72"/>
                  <a:pt x="562" y="74"/>
                  <a:pt x="563" y="75"/>
                </a:cubicBezTo>
                <a:cubicBezTo>
                  <a:pt x="563" y="75"/>
                  <a:pt x="563" y="75"/>
                  <a:pt x="563" y="75"/>
                </a:cubicBezTo>
                <a:cubicBezTo>
                  <a:pt x="563" y="75"/>
                  <a:pt x="563" y="75"/>
                  <a:pt x="563" y="75"/>
                </a:cubicBezTo>
                <a:cubicBezTo>
                  <a:pt x="564" y="75"/>
                  <a:pt x="565" y="75"/>
                  <a:pt x="567" y="75"/>
                </a:cubicBezTo>
                <a:cubicBezTo>
                  <a:pt x="567" y="75"/>
                  <a:pt x="567" y="75"/>
                  <a:pt x="567" y="75"/>
                </a:cubicBezTo>
                <a:cubicBezTo>
                  <a:pt x="568" y="75"/>
                  <a:pt x="570" y="75"/>
                  <a:pt x="571" y="76"/>
                </a:cubicBezTo>
                <a:cubicBezTo>
                  <a:pt x="571" y="75"/>
                  <a:pt x="571" y="75"/>
                  <a:pt x="571" y="75"/>
                </a:cubicBezTo>
                <a:cubicBezTo>
                  <a:pt x="571" y="73"/>
                  <a:pt x="571" y="73"/>
                  <a:pt x="571" y="73"/>
                </a:cubicBezTo>
                <a:cubicBezTo>
                  <a:pt x="571" y="73"/>
                  <a:pt x="571" y="73"/>
                  <a:pt x="571" y="73"/>
                </a:cubicBezTo>
                <a:cubicBezTo>
                  <a:pt x="571" y="72"/>
                  <a:pt x="571" y="72"/>
                  <a:pt x="572" y="71"/>
                </a:cubicBezTo>
                <a:cubicBezTo>
                  <a:pt x="572" y="71"/>
                  <a:pt x="572" y="71"/>
                  <a:pt x="572" y="71"/>
                </a:cubicBezTo>
                <a:cubicBezTo>
                  <a:pt x="572" y="71"/>
                  <a:pt x="573" y="71"/>
                  <a:pt x="573" y="71"/>
                </a:cubicBezTo>
                <a:cubicBezTo>
                  <a:pt x="573" y="72"/>
                  <a:pt x="574" y="73"/>
                  <a:pt x="575" y="73"/>
                </a:cubicBezTo>
                <a:cubicBezTo>
                  <a:pt x="575" y="72"/>
                  <a:pt x="576" y="72"/>
                  <a:pt x="576" y="71"/>
                </a:cubicBezTo>
                <a:cubicBezTo>
                  <a:pt x="577" y="71"/>
                  <a:pt x="579" y="71"/>
                  <a:pt x="580" y="71"/>
                </a:cubicBezTo>
                <a:cubicBezTo>
                  <a:pt x="580" y="73"/>
                  <a:pt x="581" y="73"/>
                  <a:pt x="582" y="74"/>
                </a:cubicBezTo>
                <a:cubicBezTo>
                  <a:pt x="583" y="74"/>
                  <a:pt x="583" y="74"/>
                  <a:pt x="583" y="74"/>
                </a:cubicBezTo>
                <a:cubicBezTo>
                  <a:pt x="583" y="73"/>
                  <a:pt x="583" y="73"/>
                  <a:pt x="584" y="72"/>
                </a:cubicBezTo>
                <a:cubicBezTo>
                  <a:pt x="584" y="72"/>
                  <a:pt x="584" y="72"/>
                  <a:pt x="584" y="72"/>
                </a:cubicBezTo>
                <a:cubicBezTo>
                  <a:pt x="584" y="72"/>
                  <a:pt x="585" y="73"/>
                  <a:pt x="586" y="72"/>
                </a:cubicBezTo>
                <a:cubicBezTo>
                  <a:pt x="586" y="72"/>
                  <a:pt x="586" y="72"/>
                  <a:pt x="586" y="72"/>
                </a:cubicBezTo>
                <a:cubicBezTo>
                  <a:pt x="591" y="72"/>
                  <a:pt x="591" y="72"/>
                  <a:pt x="591" y="72"/>
                </a:cubicBezTo>
                <a:cubicBezTo>
                  <a:pt x="591" y="71"/>
                  <a:pt x="591" y="71"/>
                  <a:pt x="591" y="71"/>
                </a:cubicBezTo>
                <a:cubicBezTo>
                  <a:pt x="592" y="71"/>
                  <a:pt x="592" y="70"/>
                  <a:pt x="593" y="70"/>
                </a:cubicBezTo>
                <a:cubicBezTo>
                  <a:pt x="594" y="71"/>
                  <a:pt x="594" y="71"/>
                  <a:pt x="594" y="73"/>
                </a:cubicBezTo>
                <a:cubicBezTo>
                  <a:pt x="595" y="72"/>
                  <a:pt x="596" y="72"/>
                  <a:pt x="597" y="70"/>
                </a:cubicBezTo>
                <a:cubicBezTo>
                  <a:pt x="599" y="70"/>
                  <a:pt x="598" y="71"/>
                  <a:pt x="599" y="71"/>
                </a:cubicBezTo>
                <a:cubicBezTo>
                  <a:pt x="599" y="72"/>
                  <a:pt x="599" y="72"/>
                  <a:pt x="599" y="72"/>
                </a:cubicBezTo>
                <a:cubicBezTo>
                  <a:pt x="603" y="72"/>
                  <a:pt x="603" y="72"/>
                  <a:pt x="603" y="72"/>
                </a:cubicBezTo>
                <a:cubicBezTo>
                  <a:pt x="604" y="72"/>
                  <a:pt x="605" y="73"/>
                  <a:pt x="607" y="73"/>
                </a:cubicBezTo>
                <a:cubicBezTo>
                  <a:pt x="607" y="73"/>
                  <a:pt x="607" y="74"/>
                  <a:pt x="607" y="74"/>
                </a:cubicBezTo>
                <a:cubicBezTo>
                  <a:pt x="609" y="74"/>
                  <a:pt x="608" y="75"/>
                  <a:pt x="610" y="76"/>
                </a:cubicBezTo>
                <a:cubicBezTo>
                  <a:pt x="610" y="76"/>
                  <a:pt x="610" y="76"/>
                  <a:pt x="610" y="76"/>
                </a:cubicBezTo>
                <a:cubicBezTo>
                  <a:pt x="610" y="77"/>
                  <a:pt x="610" y="77"/>
                  <a:pt x="610" y="77"/>
                </a:cubicBezTo>
                <a:cubicBezTo>
                  <a:pt x="611" y="77"/>
                  <a:pt x="612" y="76"/>
                  <a:pt x="613" y="76"/>
                </a:cubicBezTo>
                <a:cubicBezTo>
                  <a:pt x="613" y="77"/>
                  <a:pt x="613" y="77"/>
                  <a:pt x="613" y="77"/>
                </a:cubicBezTo>
                <a:cubicBezTo>
                  <a:pt x="615" y="77"/>
                  <a:pt x="615" y="77"/>
                  <a:pt x="615" y="77"/>
                </a:cubicBezTo>
                <a:cubicBezTo>
                  <a:pt x="615" y="77"/>
                  <a:pt x="615" y="77"/>
                  <a:pt x="615" y="77"/>
                </a:cubicBezTo>
                <a:cubicBezTo>
                  <a:pt x="616" y="78"/>
                  <a:pt x="616" y="78"/>
                  <a:pt x="617" y="79"/>
                </a:cubicBezTo>
                <a:cubicBezTo>
                  <a:pt x="617" y="80"/>
                  <a:pt x="617" y="80"/>
                  <a:pt x="617" y="80"/>
                </a:cubicBezTo>
                <a:cubicBezTo>
                  <a:pt x="618" y="81"/>
                  <a:pt x="619" y="81"/>
                  <a:pt x="619" y="81"/>
                </a:cubicBezTo>
                <a:cubicBezTo>
                  <a:pt x="620" y="81"/>
                  <a:pt x="620" y="82"/>
                  <a:pt x="620" y="82"/>
                </a:cubicBezTo>
                <a:cubicBezTo>
                  <a:pt x="621" y="82"/>
                  <a:pt x="621" y="82"/>
                  <a:pt x="621" y="82"/>
                </a:cubicBezTo>
                <a:cubicBezTo>
                  <a:pt x="621" y="82"/>
                  <a:pt x="621" y="83"/>
                  <a:pt x="621" y="83"/>
                </a:cubicBezTo>
                <a:cubicBezTo>
                  <a:pt x="622" y="83"/>
                  <a:pt x="622" y="83"/>
                  <a:pt x="622" y="83"/>
                </a:cubicBezTo>
                <a:cubicBezTo>
                  <a:pt x="622" y="83"/>
                  <a:pt x="622" y="83"/>
                  <a:pt x="622" y="83"/>
                </a:cubicBezTo>
                <a:cubicBezTo>
                  <a:pt x="622" y="83"/>
                  <a:pt x="623" y="84"/>
                  <a:pt x="623" y="84"/>
                </a:cubicBezTo>
                <a:cubicBezTo>
                  <a:pt x="623" y="85"/>
                  <a:pt x="623" y="85"/>
                  <a:pt x="623" y="85"/>
                </a:cubicBezTo>
                <a:cubicBezTo>
                  <a:pt x="623" y="85"/>
                  <a:pt x="623" y="85"/>
                  <a:pt x="623" y="85"/>
                </a:cubicBezTo>
                <a:cubicBezTo>
                  <a:pt x="623" y="85"/>
                  <a:pt x="623" y="85"/>
                  <a:pt x="623" y="85"/>
                </a:cubicBezTo>
                <a:cubicBezTo>
                  <a:pt x="626" y="85"/>
                  <a:pt x="626" y="85"/>
                  <a:pt x="627" y="86"/>
                </a:cubicBezTo>
                <a:cubicBezTo>
                  <a:pt x="627" y="87"/>
                  <a:pt x="626" y="87"/>
                  <a:pt x="626" y="87"/>
                </a:cubicBezTo>
                <a:cubicBezTo>
                  <a:pt x="626" y="87"/>
                  <a:pt x="626" y="87"/>
                  <a:pt x="626" y="87"/>
                </a:cubicBezTo>
                <a:cubicBezTo>
                  <a:pt x="626" y="88"/>
                  <a:pt x="626" y="88"/>
                  <a:pt x="626" y="89"/>
                </a:cubicBezTo>
                <a:cubicBezTo>
                  <a:pt x="626" y="89"/>
                  <a:pt x="626" y="89"/>
                  <a:pt x="626" y="89"/>
                </a:cubicBezTo>
                <a:cubicBezTo>
                  <a:pt x="626" y="89"/>
                  <a:pt x="626" y="89"/>
                  <a:pt x="626" y="89"/>
                </a:cubicBezTo>
                <a:cubicBezTo>
                  <a:pt x="625" y="90"/>
                  <a:pt x="624" y="90"/>
                  <a:pt x="623" y="90"/>
                </a:cubicBezTo>
                <a:cubicBezTo>
                  <a:pt x="623" y="91"/>
                  <a:pt x="623" y="91"/>
                  <a:pt x="623" y="91"/>
                </a:cubicBezTo>
                <a:cubicBezTo>
                  <a:pt x="625" y="91"/>
                  <a:pt x="626" y="90"/>
                  <a:pt x="627" y="90"/>
                </a:cubicBezTo>
                <a:cubicBezTo>
                  <a:pt x="627" y="91"/>
                  <a:pt x="627" y="91"/>
                  <a:pt x="627" y="91"/>
                </a:cubicBezTo>
                <a:cubicBezTo>
                  <a:pt x="628" y="92"/>
                  <a:pt x="628" y="92"/>
                  <a:pt x="629" y="92"/>
                </a:cubicBezTo>
                <a:cubicBezTo>
                  <a:pt x="629" y="93"/>
                  <a:pt x="629" y="93"/>
                  <a:pt x="629" y="93"/>
                </a:cubicBezTo>
                <a:cubicBezTo>
                  <a:pt x="629" y="93"/>
                  <a:pt x="629" y="93"/>
                  <a:pt x="629" y="93"/>
                </a:cubicBezTo>
                <a:cubicBezTo>
                  <a:pt x="630" y="94"/>
                  <a:pt x="630" y="94"/>
                  <a:pt x="630" y="95"/>
                </a:cubicBezTo>
                <a:cubicBezTo>
                  <a:pt x="631" y="95"/>
                  <a:pt x="630" y="95"/>
                  <a:pt x="631" y="95"/>
                </a:cubicBezTo>
                <a:cubicBezTo>
                  <a:pt x="630" y="95"/>
                  <a:pt x="630" y="95"/>
                  <a:pt x="630" y="95"/>
                </a:cubicBezTo>
                <a:cubicBezTo>
                  <a:pt x="630" y="96"/>
                  <a:pt x="630" y="96"/>
                  <a:pt x="630" y="96"/>
                </a:cubicBezTo>
                <a:cubicBezTo>
                  <a:pt x="630" y="97"/>
                  <a:pt x="630" y="97"/>
                  <a:pt x="631" y="97"/>
                </a:cubicBezTo>
                <a:cubicBezTo>
                  <a:pt x="631" y="97"/>
                  <a:pt x="632" y="98"/>
                  <a:pt x="632" y="98"/>
                </a:cubicBezTo>
                <a:cubicBezTo>
                  <a:pt x="632" y="98"/>
                  <a:pt x="632" y="98"/>
                  <a:pt x="632" y="98"/>
                </a:cubicBezTo>
                <a:cubicBezTo>
                  <a:pt x="632" y="99"/>
                  <a:pt x="632" y="99"/>
                  <a:pt x="632" y="100"/>
                </a:cubicBezTo>
                <a:cubicBezTo>
                  <a:pt x="634" y="100"/>
                  <a:pt x="634" y="100"/>
                  <a:pt x="634" y="100"/>
                </a:cubicBezTo>
                <a:cubicBezTo>
                  <a:pt x="634" y="101"/>
                  <a:pt x="634" y="101"/>
                  <a:pt x="634" y="101"/>
                </a:cubicBezTo>
                <a:cubicBezTo>
                  <a:pt x="633" y="101"/>
                  <a:pt x="633" y="101"/>
                  <a:pt x="633" y="101"/>
                </a:cubicBezTo>
                <a:cubicBezTo>
                  <a:pt x="633" y="101"/>
                  <a:pt x="633" y="101"/>
                  <a:pt x="633" y="101"/>
                </a:cubicBezTo>
                <a:cubicBezTo>
                  <a:pt x="633" y="101"/>
                  <a:pt x="634" y="102"/>
                  <a:pt x="633" y="102"/>
                </a:cubicBezTo>
                <a:cubicBezTo>
                  <a:pt x="633" y="102"/>
                  <a:pt x="633" y="102"/>
                  <a:pt x="633" y="102"/>
                </a:cubicBezTo>
                <a:cubicBezTo>
                  <a:pt x="633" y="103"/>
                  <a:pt x="633" y="104"/>
                  <a:pt x="633" y="104"/>
                </a:cubicBezTo>
                <a:cubicBezTo>
                  <a:pt x="632" y="104"/>
                  <a:pt x="630" y="104"/>
                  <a:pt x="629" y="105"/>
                </a:cubicBezTo>
                <a:cubicBezTo>
                  <a:pt x="629" y="105"/>
                  <a:pt x="629" y="105"/>
                  <a:pt x="629" y="105"/>
                </a:cubicBezTo>
                <a:cubicBezTo>
                  <a:pt x="631" y="105"/>
                  <a:pt x="631" y="105"/>
                  <a:pt x="631" y="105"/>
                </a:cubicBezTo>
                <a:cubicBezTo>
                  <a:pt x="630" y="107"/>
                  <a:pt x="630" y="107"/>
                  <a:pt x="629" y="108"/>
                </a:cubicBezTo>
                <a:cubicBezTo>
                  <a:pt x="628" y="108"/>
                  <a:pt x="628" y="108"/>
                  <a:pt x="628" y="108"/>
                </a:cubicBezTo>
                <a:cubicBezTo>
                  <a:pt x="628" y="110"/>
                  <a:pt x="628" y="110"/>
                  <a:pt x="628" y="110"/>
                </a:cubicBezTo>
                <a:cubicBezTo>
                  <a:pt x="630" y="110"/>
                  <a:pt x="630" y="110"/>
                  <a:pt x="630" y="110"/>
                </a:cubicBezTo>
                <a:cubicBezTo>
                  <a:pt x="630" y="109"/>
                  <a:pt x="630" y="109"/>
                  <a:pt x="630" y="109"/>
                </a:cubicBezTo>
                <a:cubicBezTo>
                  <a:pt x="630" y="109"/>
                  <a:pt x="630" y="109"/>
                  <a:pt x="630" y="109"/>
                </a:cubicBezTo>
                <a:cubicBezTo>
                  <a:pt x="630" y="111"/>
                  <a:pt x="629" y="111"/>
                  <a:pt x="628" y="112"/>
                </a:cubicBezTo>
                <a:cubicBezTo>
                  <a:pt x="628" y="113"/>
                  <a:pt x="628" y="113"/>
                  <a:pt x="629" y="113"/>
                </a:cubicBezTo>
                <a:cubicBezTo>
                  <a:pt x="629" y="113"/>
                  <a:pt x="629" y="113"/>
                  <a:pt x="629" y="113"/>
                </a:cubicBezTo>
                <a:cubicBezTo>
                  <a:pt x="629" y="114"/>
                  <a:pt x="629" y="114"/>
                  <a:pt x="629" y="114"/>
                </a:cubicBezTo>
                <a:cubicBezTo>
                  <a:pt x="632" y="114"/>
                  <a:pt x="632" y="114"/>
                  <a:pt x="632" y="114"/>
                </a:cubicBezTo>
                <a:cubicBezTo>
                  <a:pt x="632" y="114"/>
                  <a:pt x="632" y="114"/>
                  <a:pt x="632" y="114"/>
                </a:cubicBezTo>
                <a:cubicBezTo>
                  <a:pt x="633" y="114"/>
                  <a:pt x="634" y="114"/>
                  <a:pt x="635" y="113"/>
                </a:cubicBezTo>
                <a:cubicBezTo>
                  <a:pt x="635" y="112"/>
                  <a:pt x="635" y="112"/>
                  <a:pt x="635" y="112"/>
                </a:cubicBezTo>
                <a:cubicBezTo>
                  <a:pt x="635" y="112"/>
                  <a:pt x="635" y="112"/>
                  <a:pt x="635" y="112"/>
                </a:cubicBezTo>
                <a:cubicBezTo>
                  <a:pt x="635" y="111"/>
                  <a:pt x="636" y="111"/>
                  <a:pt x="636" y="110"/>
                </a:cubicBezTo>
                <a:cubicBezTo>
                  <a:pt x="636" y="110"/>
                  <a:pt x="636" y="110"/>
                  <a:pt x="636" y="110"/>
                </a:cubicBezTo>
                <a:cubicBezTo>
                  <a:pt x="636" y="111"/>
                  <a:pt x="637" y="111"/>
                  <a:pt x="637" y="112"/>
                </a:cubicBezTo>
                <a:cubicBezTo>
                  <a:pt x="638" y="112"/>
                  <a:pt x="638" y="112"/>
                  <a:pt x="638" y="112"/>
                </a:cubicBezTo>
                <a:cubicBezTo>
                  <a:pt x="638" y="112"/>
                  <a:pt x="638" y="112"/>
                  <a:pt x="638" y="112"/>
                </a:cubicBezTo>
                <a:cubicBezTo>
                  <a:pt x="638" y="112"/>
                  <a:pt x="639" y="112"/>
                  <a:pt x="639" y="111"/>
                </a:cubicBezTo>
                <a:cubicBezTo>
                  <a:pt x="639" y="112"/>
                  <a:pt x="640" y="112"/>
                  <a:pt x="640" y="112"/>
                </a:cubicBezTo>
                <a:cubicBezTo>
                  <a:pt x="642" y="112"/>
                  <a:pt x="642" y="112"/>
                  <a:pt x="642" y="112"/>
                </a:cubicBezTo>
                <a:cubicBezTo>
                  <a:pt x="642" y="112"/>
                  <a:pt x="642" y="112"/>
                  <a:pt x="642" y="112"/>
                </a:cubicBezTo>
                <a:cubicBezTo>
                  <a:pt x="643" y="112"/>
                  <a:pt x="643" y="112"/>
                  <a:pt x="643" y="112"/>
                </a:cubicBezTo>
                <a:cubicBezTo>
                  <a:pt x="643" y="113"/>
                  <a:pt x="643" y="113"/>
                  <a:pt x="643" y="113"/>
                </a:cubicBezTo>
                <a:cubicBezTo>
                  <a:pt x="645" y="113"/>
                  <a:pt x="645" y="113"/>
                  <a:pt x="645" y="113"/>
                </a:cubicBezTo>
                <a:cubicBezTo>
                  <a:pt x="644" y="113"/>
                  <a:pt x="645" y="113"/>
                  <a:pt x="644" y="113"/>
                </a:cubicBezTo>
                <a:cubicBezTo>
                  <a:pt x="644" y="114"/>
                  <a:pt x="644" y="114"/>
                  <a:pt x="644" y="114"/>
                </a:cubicBezTo>
                <a:cubicBezTo>
                  <a:pt x="646" y="115"/>
                  <a:pt x="649" y="113"/>
                  <a:pt x="650" y="113"/>
                </a:cubicBezTo>
                <a:cubicBezTo>
                  <a:pt x="650" y="113"/>
                  <a:pt x="650" y="113"/>
                  <a:pt x="650" y="113"/>
                </a:cubicBezTo>
                <a:cubicBezTo>
                  <a:pt x="651" y="113"/>
                  <a:pt x="651" y="113"/>
                  <a:pt x="651" y="113"/>
                </a:cubicBezTo>
                <a:cubicBezTo>
                  <a:pt x="651" y="114"/>
                  <a:pt x="651" y="114"/>
                  <a:pt x="651" y="114"/>
                </a:cubicBezTo>
                <a:cubicBezTo>
                  <a:pt x="649" y="114"/>
                  <a:pt x="648" y="114"/>
                  <a:pt x="647" y="115"/>
                </a:cubicBezTo>
                <a:cubicBezTo>
                  <a:pt x="647" y="116"/>
                  <a:pt x="647" y="116"/>
                  <a:pt x="647" y="116"/>
                </a:cubicBezTo>
                <a:cubicBezTo>
                  <a:pt x="649" y="116"/>
                  <a:pt x="649" y="116"/>
                  <a:pt x="649" y="116"/>
                </a:cubicBezTo>
                <a:cubicBezTo>
                  <a:pt x="649" y="115"/>
                  <a:pt x="649" y="115"/>
                  <a:pt x="649" y="115"/>
                </a:cubicBezTo>
                <a:cubicBezTo>
                  <a:pt x="651" y="115"/>
                  <a:pt x="652" y="115"/>
                  <a:pt x="653" y="117"/>
                </a:cubicBezTo>
                <a:cubicBezTo>
                  <a:pt x="649" y="117"/>
                  <a:pt x="649" y="117"/>
                  <a:pt x="649" y="117"/>
                </a:cubicBezTo>
                <a:cubicBezTo>
                  <a:pt x="650" y="118"/>
                  <a:pt x="650" y="117"/>
                  <a:pt x="651" y="118"/>
                </a:cubicBezTo>
                <a:cubicBezTo>
                  <a:pt x="651" y="118"/>
                  <a:pt x="652" y="118"/>
                  <a:pt x="652" y="118"/>
                </a:cubicBezTo>
                <a:cubicBezTo>
                  <a:pt x="652" y="119"/>
                  <a:pt x="652" y="119"/>
                  <a:pt x="652" y="119"/>
                </a:cubicBezTo>
                <a:cubicBezTo>
                  <a:pt x="650" y="119"/>
                  <a:pt x="650" y="119"/>
                  <a:pt x="650" y="119"/>
                </a:cubicBezTo>
                <a:cubicBezTo>
                  <a:pt x="650" y="119"/>
                  <a:pt x="650" y="119"/>
                  <a:pt x="649" y="119"/>
                </a:cubicBezTo>
                <a:cubicBezTo>
                  <a:pt x="649" y="120"/>
                  <a:pt x="649" y="120"/>
                  <a:pt x="649" y="120"/>
                </a:cubicBezTo>
                <a:cubicBezTo>
                  <a:pt x="651" y="120"/>
                  <a:pt x="651" y="120"/>
                  <a:pt x="652" y="120"/>
                </a:cubicBezTo>
                <a:cubicBezTo>
                  <a:pt x="652" y="121"/>
                  <a:pt x="652" y="121"/>
                  <a:pt x="652" y="121"/>
                </a:cubicBezTo>
                <a:cubicBezTo>
                  <a:pt x="652" y="121"/>
                  <a:pt x="652" y="121"/>
                  <a:pt x="652" y="121"/>
                </a:cubicBezTo>
                <a:cubicBezTo>
                  <a:pt x="651" y="121"/>
                  <a:pt x="651" y="121"/>
                  <a:pt x="650" y="121"/>
                </a:cubicBezTo>
                <a:cubicBezTo>
                  <a:pt x="650" y="122"/>
                  <a:pt x="650" y="122"/>
                  <a:pt x="650" y="122"/>
                </a:cubicBezTo>
                <a:cubicBezTo>
                  <a:pt x="651" y="122"/>
                  <a:pt x="651" y="123"/>
                  <a:pt x="652" y="123"/>
                </a:cubicBezTo>
                <a:cubicBezTo>
                  <a:pt x="652" y="124"/>
                  <a:pt x="652" y="124"/>
                  <a:pt x="652" y="124"/>
                </a:cubicBezTo>
                <a:cubicBezTo>
                  <a:pt x="651" y="124"/>
                  <a:pt x="650" y="124"/>
                  <a:pt x="649" y="124"/>
                </a:cubicBezTo>
                <a:cubicBezTo>
                  <a:pt x="649" y="123"/>
                  <a:pt x="649" y="123"/>
                  <a:pt x="649" y="123"/>
                </a:cubicBezTo>
                <a:cubicBezTo>
                  <a:pt x="648" y="123"/>
                  <a:pt x="647" y="123"/>
                  <a:pt x="647" y="122"/>
                </a:cubicBezTo>
                <a:cubicBezTo>
                  <a:pt x="647" y="122"/>
                  <a:pt x="647" y="122"/>
                  <a:pt x="647" y="122"/>
                </a:cubicBezTo>
                <a:cubicBezTo>
                  <a:pt x="646" y="122"/>
                  <a:pt x="646" y="122"/>
                  <a:pt x="645" y="122"/>
                </a:cubicBezTo>
                <a:cubicBezTo>
                  <a:pt x="645" y="121"/>
                  <a:pt x="645" y="121"/>
                  <a:pt x="644" y="121"/>
                </a:cubicBezTo>
                <a:cubicBezTo>
                  <a:pt x="644" y="120"/>
                  <a:pt x="642" y="120"/>
                  <a:pt x="641" y="120"/>
                </a:cubicBezTo>
                <a:cubicBezTo>
                  <a:pt x="641" y="120"/>
                  <a:pt x="641" y="120"/>
                  <a:pt x="641" y="120"/>
                </a:cubicBezTo>
                <a:cubicBezTo>
                  <a:pt x="639" y="120"/>
                  <a:pt x="636" y="119"/>
                  <a:pt x="634" y="119"/>
                </a:cubicBezTo>
                <a:cubicBezTo>
                  <a:pt x="634" y="120"/>
                  <a:pt x="634" y="120"/>
                  <a:pt x="634" y="120"/>
                </a:cubicBezTo>
                <a:cubicBezTo>
                  <a:pt x="633" y="120"/>
                  <a:pt x="633" y="120"/>
                  <a:pt x="633" y="120"/>
                </a:cubicBezTo>
                <a:cubicBezTo>
                  <a:pt x="632" y="121"/>
                  <a:pt x="633" y="120"/>
                  <a:pt x="632" y="121"/>
                </a:cubicBezTo>
                <a:cubicBezTo>
                  <a:pt x="633" y="121"/>
                  <a:pt x="633" y="122"/>
                  <a:pt x="633" y="122"/>
                </a:cubicBezTo>
                <a:cubicBezTo>
                  <a:pt x="633" y="122"/>
                  <a:pt x="633" y="122"/>
                  <a:pt x="633" y="122"/>
                </a:cubicBezTo>
                <a:cubicBezTo>
                  <a:pt x="635" y="122"/>
                  <a:pt x="635" y="122"/>
                  <a:pt x="635" y="122"/>
                </a:cubicBezTo>
                <a:cubicBezTo>
                  <a:pt x="635" y="123"/>
                  <a:pt x="636" y="123"/>
                  <a:pt x="636" y="123"/>
                </a:cubicBezTo>
                <a:cubicBezTo>
                  <a:pt x="636" y="123"/>
                  <a:pt x="637" y="123"/>
                  <a:pt x="637" y="123"/>
                </a:cubicBezTo>
                <a:cubicBezTo>
                  <a:pt x="637" y="124"/>
                  <a:pt x="637" y="124"/>
                  <a:pt x="637" y="125"/>
                </a:cubicBezTo>
                <a:cubicBezTo>
                  <a:pt x="636" y="125"/>
                  <a:pt x="636" y="124"/>
                  <a:pt x="636" y="124"/>
                </a:cubicBezTo>
                <a:cubicBezTo>
                  <a:pt x="635" y="124"/>
                  <a:pt x="635" y="124"/>
                  <a:pt x="635" y="124"/>
                </a:cubicBezTo>
                <a:cubicBezTo>
                  <a:pt x="635" y="124"/>
                  <a:pt x="635" y="124"/>
                  <a:pt x="635" y="124"/>
                </a:cubicBezTo>
                <a:cubicBezTo>
                  <a:pt x="633" y="124"/>
                  <a:pt x="632" y="125"/>
                  <a:pt x="631" y="126"/>
                </a:cubicBezTo>
                <a:cubicBezTo>
                  <a:pt x="631" y="127"/>
                  <a:pt x="632" y="127"/>
                  <a:pt x="632" y="128"/>
                </a:cubicBezTo>
                <a:cubicBezTo>
                  <a:pt x="632" y="128"/>
                  <a:pt x="631" y="128"/>
                  <a:pt x="631" y="128"/>
                </a:cubicBezTo>
                <a:cubicBezTo>
                  <a:pt x="631" y="129"/>
                  <a:pt x="631" y="130"/>
                  <a:pt x="631" y="131"/>
                </a:cubicBezTo>
                <a:cubicBezTo>
                  <a:pt x="630" y="131"/>
                  <a:pt x="630" y="131"/>
                  <a:pt x="629" y="131"/>
                </a:cubicBezTo>
                <a:cubicBezTo>
                  <a:pt x="630" y="132"/>
                  <a:pt x="630" y="132"/>
                  <a:pt x="630" y="133"/>
                </a:cubicBezTo>
                <a:cubicBezTo>
                  <a:pt x="631" y="133"/>
                  <a:pt x="634" y="132"/>
                  <a:pt x="634" y="132"/>
                </a:cubicBezTo>
                <a:cubicBezTo>
                  <a:pt x="634" y="133"/>
                  <a:pt x="634" y="133"/>
                  <a:pt x="635" y="133"/>
                </a:cubicBezTo>
                <a:cubicBezTo>
                  <a:pt x="636" y="133"/>
                  <a:pt x="636" y="133"/>
                  <a:pt x="636" y="133"/>
                </a:cubicBezTo>
                <a:cubicBezTo>
                  <a:pt x="636" y="132"/>
                  <a:pt x="636" y="132"/>
                  <a:pt x="636" y="132"/>
                </a:cubicBezTo>
                <a:cubicBezTo>
                  <a:pt x="636" y="132"/>
                  <a:pt x="636" y="132"/>
                  <a:pt x="636" y="132"/>
                </a:cubicBezTo>
                <a:cubicBezTo>
                  <a:pt x="636" y="134"/>
                  <a:pt x="636" y="134"/>
                  <a:pt x="636" y="134"/>
                </a:cubicBezTo>
                <a:cubicBezTo>
                  <a:pt x="632" y="134"/>
                  <a:pt x="632" y="134"/>
                  <a:pt x="632" y="134"/>
                </a:cubicBezTo>
                <a:cubicBezTo>
                  <a:pt x="632" y="136"/>
                  <a:pt x="633" y="135"/>
                  <a:pt x="633" y="136"/>
                </a:cubicBezTo>
                <a:cubicBezTo>
                  <a:pt x="635" y="136"/>
                  <a:pt x="636" y="136"/>
                  <a:pt x="638" y="136"/>
                </a:cubicBezTo>
                <a:cubicBezTo>
                  <a:pt x="638" y="136"/>
                  <a:pt x="638" y="136"/>
                  <a:pt x="638" y="135"/>
                </a:cubicBezTo>
                <a:cubicBezTo>
                  <a:pt x="639" y="135"/>
                  <a:pt x="639" y="135"/>
                  <a:pt x="639" y="135"/>
                </a:cubicBezTo>
                <a:cubicBezTo>
                  <a:pt x="639" y="135"/>
                  <a:pt x="639" y="135"/>
                  <a:pt x="639" y="135"/>
                </a:cubicBezTo>
                <a:cubicBezTo>
                  <a:pt x="641" y="135"/>
                  <a:pt x="641" y="135"/>
                  <a:pt x="641" y="135"/>
                </a:cubicBezTo>
                <a:cubicBezTo>
                  <a:pt x="641" y="135"/>
                  <a:pt x="641" y="135"/>
                  <a:pt x="641" y="135"/>
                </a:cubicBezTo>
                <a:cubicBezTo>
                  <a:pt x="642" y="135"/>
                  <a:pt x="642" y="135"/>
                  <a:pt x="642" y="135"/>
                </a:cubicBezTo>
                <a:cubicBezTo>
                  <a:pt x="642" y="135"/>
                  <a:pt x="642" y="134"/>
                  <a:pt x="642" y="134"/>
                </a:cubicBezTo>
                <a:cubicBezTo>
                  <a:pt x="643" y="134"/>
                  <a:pt x="644" y="134"/>
                  <a:pt x="645" y="133"/>
                </a:cubicBezTo>
                <a:cubicBezTo>
                  <a:pt x="645" y="133"/>
                  <a:pt x="645" y="133"/>
                  <a:pt x="645" y="133"/>
                </a:cubicBezTo>
                <a:cubicBezTo>
                  <a:pt x="646" y="132"/>
                  <a:pt x="646" y="132"/>
                  <a:pt x="646" y="131"/>
                </a:cubicBezTo>
                <a:cubicBezTo>
                  <a:pt x="643" y="130"/>
                  <a:pt x="642" y="126"/>
                  <a:pt x="638" y="125"/>
                </a:cubicBezTo>
                <a:cubicBezTo>
                  <a:pt x="638" y="124"/>
                  <a:pt x="638" y="124"/>
                  <a:pt x="638" y="124"/>
                </a:cubicBezTo>
                <a:cubicBezTo>
                  <a:pt x="638" y="124"/>
                  <a:pt x="638" y="124"/>
                  <a:pt x="638" y="124"/>
                </a:cubicBezTo>
                <a:cubicBezTo>
                  <a:pt x="638" y="124"/>
                  <a:pt x="638" y="124"/>
                  <a:pt x="638" y="124"/>
                </a:cubicBezTo>
                <a:cubicBezTo>
                  <a:pt x="639" y="124"/>
                  <a:pt x="640" y="124"/>
                  <a:pt x="640" y="124"/>
                </a:cubicBezTo>
                <a:cubicBezTo>
                  <a:pt x="640" y="124"/>
                  <a:pt x="640" y="124"/>
                  <a:pt x="640" y="124"/>
                </a:cubicBezTo>
                <a:cubicBezTo>
                  <a:pt x="641" y="124"/>
                  <a:pt x="641" y="124"/>
                  <a:pt x="641" y="124"/>
                </a:cubicBezTo>
                <a:cubicBezTo>
                  <a:pt x="642" y="125"/>
                  <a:pt x="642" y="125"/>
                  <a:pt x="642" y="126"/>
                </a:cubicBezTo>
                <a:cubicBezTo>
                  <a:pt x="643" y="126"/>
                  <a:pt x="643" y="126"/>
                  <a:pt x="643" y="126"/>
                </a:cubicBezTo>
                <a:cubicBezTo>
                  <a:pt x="643" y="126"/>
                  <a:pt x="644" y="126"/>
                  <a:pt x="644" y="127"/>
                </a:cubicBezTo>
                <a:cubicBezTo>
                  <a:pt x="645" y="127"/>
                  <a:pt x="645" y="127"/>
                  <a:pt x="645" y="127"/>
                </a:cubicBezTo>
                <a:cubicBezTo>
                  <a:pt x="645" y="127"/>
                  <a:pt x="645" y="127"/>
                  <a:pt x="645" y="127"/>
                </a:cubicBezTo>
                <a:cubicBezTo>
                  <a:pt x="646" y="128"/>
                  <a:pt x="648" y="127"/>
                  <a:pt x="649" y="127"/>
                </a:cubicBezTo>
                <a:cubicBezTo>
                  <a:pt x="649" y="127"/>
                  <a:pt x="649" y="127"/>
                  <a:pt x="649" y="128"/>
                </a:cubicBezTo>
                <a:cubicBezTo>
                  <a:pt x="651" y="127"/>
                  <a:pt x="651" y="127"/>
                  <a:pt x="653" y="127"/>
                </a:cubicBezTo>
                <a:cubicBezTo>
                  <a:pt x="653" y="127"/>
                  <a:pt x="653" y="128"/>
                  <a:pt x="652" y="128"/>
                </a:cubicBezTo>
                <a:cubicBezTo>
                  <a:pt x="652" y="128"/>
                  <a:pt x="652" y="128"/>
                  <a:pt x="652" y="128"/>
                </a:cubicBezTo>
                <a:cubicBezTo>
                  <a:pt x="652" y="129"/>
                  <a:pt x="653" y="129"/>
                  <a:pt x="653" y="130"/>
                </a:cubicBezTo>
                <a:cubicBezTo>
                  <a:pt x="652" y="130"/>
                  <a:pt x="652" y="130"/>
                  <a:pt x="652" y="130"/>
                </a:cubicBezTo>
                <a:cubicBezTo>
                  <a:pt x="652" y="131"/>
                  <a:pt x="651" y="131"/>
                  <a:pt x="651" y="131"/>
                </a:cubicBezTo>
                <a:cubicBezTo>
                  <a:pt x="652" y="132"/>
                  <a:pt x="652" y="132"/>
                  <a:pt x="652" y="132"/>
                </a:cubicBezTo>
                <a:cubicBezTo>
                  <a:pt x="652" y="132"/>
                  <a:pt x="651" y="133"/>
                  <a:pt x="651" y="133"/>
                </a:cubicBezTo>
                <a:cubicBezTo>
                  <a:pt x="651" y="134"/>
                  <a:pt x="651" y="134"/>
                  <a:pt x="651" y="134"/>
                </a:cubicBezTo>
                <a:cubicBezTo>
                  <a:pt x="652" y="134"/>
                  <a:pt x="653" y="133"/>
                  <a:pt x="654" y="133"/>
                </a:cubicBezTo>
                <a:cubicBezTo>
                  <a:pt x="654" y="133"/>
                  <a:pt x="654" y="133"/>
                  <a:pt x="654" y="133"/>
                </a:cubicBezTo>
                <a:cubicBezTo>
                  <a:pt x="654" y="133"/>
                  <a:pt x="654" y="133"/>
                  <a:pt x="654" y="133"/>
                </a:cubicBezTo>
                <a:cubicBezTo>
                  <a:pt x="653" y="134"/>
                  <a:pt x="653" y="134"/>
                  <a:pt x="653" y="135"/>
                </a:cubicBezTo>
                <a:cubicBezTo>
                  <a:pt x="654" y="135"/>
                  <a:pt x="654" y="135"/>
                  <a:pt x="654" y="135"/>
                </a:cubicBezTo>
                <a:cubicBezTo>
                  <a:pt x="654" y="137"/>
                  <a:pt x="654" y="137"/>
                  <a:pt x="654" y="138"/>
                </a:cubicBezTo>
                <a:cubicBezTo>
                  <a:pt x="653" y="138"/>
                  <a:pt x="653" y="138"/>
                  <a:pt x="652" y="137"/>
                </a:cubicBezTo>
                <a:cubicBezTo>
                  <a:pt x="652" y="136"/>
                  <a:pt x="652" y="136"/>
                  <a:pt x="652" y="136"/>
                </a:cubicBezTo>
                <a:cubicBezTo>
                  <a:pt x="651" y="136"/>
                  <a:pt x="651" y="136"/>
                  <a:pt x="651" y="136"/>
                </a:cubicBezTo>
                <a:cubicBezTo>
                  <a:pt x="650" y="137"/>
                  <a:pt x="650" y="137"/>
                  <a:pt x="650" y="138"/>
                </a:cubicBezTo>
                <a:cubicBezTo>
                  <a:pt x="651" y="138"/>
                  <a:pt x="651" y="138"/>
                  <a:pt x="651" y="138"/>
                </a:cubicBezTo>
                <a:cubicBezTo>
                  <a:pt x="651" y="139"/>
                  <a:pt x="651" y="139"/>
                  <a:pt x="651" y="139"/>
                </a:cubicBezTo>
                <a:cubicBezTo>
                  <a:pt x="651" y="139"/>
                  <a:pt x="650" y="139"/>
                  <a:pt x="651" y="140"/>
                </a:cubicBezTo>
                <a:cubicBezTo>
                  <a:pt x="651" y="140"/>
                  <a:pt x="651" y="140"/>
                  <a:pt x="651" y="140"/>
                </a:cubicBezTo>
                <a:cubicBezTo>
                  <a:pt x="651" y="140"/>
                  <a:pt x="652" y="140"/>
                  <a:pt x="652" y="141"/>
                </a:cubicBezTo>
                <a:cubicBezTo>
                  <a:pt x="651" y="141"/>
                  <a:pt x="651" y="141"/>
                  <a:pt x="651" y="141"/>
                </a:cubicBezTo>
                <a:cubicBezTo>
                  <a:pt x="651" y="142"/>
                  <a:pt x="651" y="142"/>
                  <a:pt x="651" y="142"/>
                </a:cubicBezTo>
                <a:cubicBezTo>
                  <a:pt x="651" y="142"/>
                  <a:pt x="651" y="142"/>
                  <a:pt x="651" y="142"/>
                </a:cubicBezTo>
                <a:cubicBezTo>
                  <a:pt x="650" y="142"/>
                  <a:pt x="648" y="143"/>
                  <a:pt x="647" y="142"/>
                </a:cubicBezTo>
                <a:cubicBezTo>
                  <a:pt x="647" y="142"/>
                  <a:pt x="647" y="142"/>
                  <a:pt x="647" y="142"/>
                </a:cubicBezTo>
                <a:cubicBezTo>
                  <a:pt x="646" y="142"/>
                  <a:pt x="646" y="142"/>
                  <a:pt x="646" y="142"/>
                </a:cubicBezTo>
                <a:cubicBezTo>
                  <a:pt x="646" y="142"/>
                  <a:pt x="646" y="142"/>
                  <a:pt x="646" y="142"/>
                </a:cubicBezTo>
                <a:cubicBezTo>
                  <a:pt x="646" y="142"/>
                  <a:pt x="645" y="142"/>
                  <a:pt x="645" y="142"/>
                </a:cubicBezTo>
                <a:cubicBezTo>
                  <a:pt x="645" y="143"/>
                  <a:pt x="645" y="143"/>
                  <a:pt x="645" y="143"/>
                </a:cubicBezTo>
                <a:cubicBezTo>
                  <a:pt x="645" y="143"/>
                  <a:pt x="644" y="143"/>
                  <a:pt x="644" y="143"/>
                </a:cubicBezTo>
                <a:cubicBezTo>
                  <a:pt x="644" y="144"/>
                  <a:pt x="644" y="144"/>
                  <a:pt x="644" y="144"/>
                </a:cubicBezTo>
                <a:cubicBezTo>
                  <a:pt x="643" y="143"/>
                  <a:pt x="643" y="143"/>
                  <a:pt x="643" y="143"/>
                </a:cubicBezTo>
                <a:cubicBezTo>
                  <a:pt x="643" y="144"/>
                  <a:pt x="642" y="144"/>
                  <a:pt x="642" y="144"/>
                </a:cubicBezTo>
                <a:cubicBezTo>
                  <a:pt x="642" y="144"/>
                  <a:pt x="642" y="144"/>
                  <a:pt x="642" y="144"/>
                </a:cubicBezTo>
                <a:cubicBezTo>
                  <a:pt x="644" y="144"/>
                  <a:pt x="648" y="145"/>
                  <a:pt x="650" y="144"/>
                </a:cubicBezTo>
                <a:cubicBezTo>
                  <a:pt x="650" y="144"/>
                  <a:pt x="650" y="144"/>
                  <a:pt x="650" y="144"/>
                </a:cubicBezTo>
                <a:cubicBezTo>
                  <a:pt x="651" y="144"/>
                  <a:pt x="651" y="143"/>
                  <a:pt x="652" y="143"/>
                </a:cubicBezTo>
                <a:cubicBezTo>
                  <a:pt x="652" y="144"/>
                  <a:pt x="652" y="145"/>
                  <a:pt x="652" y="146"/>
                </a:cubicBezTo>
                <a:cubicBezTo>
                  <a:pt x="652" y="146"/>
                  <a:pt x="651" y="145"/>
                  <a:pt x="649" y="145"/>
                </a:cubicBezTo>
                <a:cubicBezTo>
                  <a:pt x="649" y="146"/>
                  <a:pt x="649" y="146"/>
                  <a:pt x="649" y="146"/>
                </a:cubicBezTo>
                <a:cubicBezTo>
                  <a:pt x="648" y="146"/>
                  <a:pt x="647" y="146"/>
                  <a:pt x="645" y="146"/>
                </a:cubicBezTo>
                <a:cubicBezTo>
                  <a:pt x="645" y="146"/>
                  <a:pt x="645" y="145"/>
                  <a:pt x="645" y="145"/>
                </a:cubicBezTo>
                <a:cubicBezTo>
                  <a:pt x="644" y="145"/>
                  <a:pt x="644" y="145"/>
                  <a:pt x="644" y="145"/>
                </a:cubicBezTo>
                <a:cubicBezTo>
                  <a:pt x="644" y="145"/>
                  <a:pt x="644" y="145"/>
                  <a:pt x="644" y="145"/>
                </a:cubicBezTo>
                <a:cubicBezTo>
                  <a:pt x="643" y="145"/>
                  <a:pt x="643" y="145"/>
                  <a:pt x="642" y="145"/>
                </a:cubicBezTo>
                <a:cubicBezTo>
                  <a:pt x="642" y="146"/>
                  <a:pt x="642" y="146"/>
                  <a:pt x="642" y="146"/>
                </a:cubicBezTo>
                <a:cubicBezTo>
                  <a:pt x="642" y="146"/>
                  <a:pt x="646" y="147"/>
                  <a:pt x="646" y="148"/>
                </a:cubicBezTo>
                <a:cubicBezTo>
                  <a:pt x="645" y="148"/>
                  <a:pt x="643" y="147"/>
                  <a:pt x="643" y="147"/>
                </a:cubicBezTo>
                <a:cubicBezTo>
                  <a:pt x="640" y="147"/>
                  <a:pt x="640" y="149"/>
                  <a:pt x="638" y="150"/>
                </a:cubicBezTo>
                <a:cubicBezTo>
                  <a:pt x="638" y="151"/>
                  <a:pt x="638" y="151"/>
                  <a:pt x="638" y="151"/>
                </a:cubicBezTo>
                <a:cubicBezTo>
                  <a:pt x="639" y="151"/>
                  <a:pt x="639" y="151"/>
                  <a:pt x="640" y="151"/>
                </a:cubicBezTo>
                <a:cubicBezTo>
                  <a:pt x="640" y="150"/>
                  <a:pt x="640" y="150"/>
                  <a:pt x="640" y="150"/>
                </a:cubicBezTo>
                <a:cubicBezTo>
                  <a:pt x="640" y="150"/>
                  <a:pt x="640" y="150"/>
                  <a:pt x="640" y="150"/>
                </a:cubicBezTo>
                <a:cubicBezTo>
                  <a:pt x="640" y="150"/>
                  <a:pt x="641" y="150"/>
                  <a:pt x="641" y="150"/>
                </a:cubicBezTo>
                <a:cubicBezTo>
                  <a:pt x="641" y="149"/>
                  <a:pt x="641" y="149"/>
                  <a:pt x="641" y="149"/>
                </a:cubicBezTo>
                <a:cubicBezTo>
                  <a:pt x="642" y="149"/>
                  <a:pt x="643" y="149"/>
                  <a:pt x="643" y="149"/>
                </a:cubicBezTo>
                <a:cubicBezTo>
                  <a:pt x="643" y="149"/>
                  <a:pt x="643" y="149"/>
                  <a:pt x="643" y="149"/>
                </a:cubicBezTo>
                <a:cubicBezTo>
                  <a:pt x="645" y="149"/>
                  <a:pt x="645" y="149"/>
                  <a:pt x="645" y="149"/>
                </a:cubicBezTo>
                <a:cubicBezTo>
                  <a:pt x="645" y="149"/>
                  <a:pt x="645" y="149"/>
                  <a:pt x="645" y="149"/>
                </a:cubicBezTo>
                <a:cubicBezTo>
                  <a:pt x="645" y="148"/>
                  <a:pt x="646" y="148"/>
                  <a:pt x="647" y="148"/>
                </a:cubicBezTo>
                <a:cubicBezTo>
                  <a:pt x="647" y="148"/>
                  <a:pt x="647" y="148"/>
                  <a:pt x="647" y="148"/>
                </a:cubicBezTo>
                <a:cubicBezTo>
                  <a:pt x="648" y="148"/>
                  <a:pt x="648" y="148"/>
                  <a:pt x="648" y="148"/>
                </a:cubicBezTo>
                <a:cubicBezTo>
                  <a:pt x="648" y="148"/>
                  <a:pt x="648" y="148"/>
                  <a:pt x="648" y="148"/>
                </a:cubicBezTo>
                <a:cubicBezTo>
                  <a:pt x="647" y="148"/>
                  <a:pt x="647" y="148"/>
                  <a:pt x="647" y="149"/>
                </a:cubicBezTo>
                <a:cubicBezTo>
                  <a:pt x="647" y="150"/>
                  <a:pt x="648" y="150"/>
                  <a:pt x="648" y="151"/>
                </a:cubicBezTo>
                <a:cubicBezTo>
                  <a:pt x="649" y="151"/>
                  <a:pt x="650" y="150"/>
                  <a:pt x="651" y="150"/>
                </a:cubicBezTo>
                <a:cubicBezTo>
                  <a:pt x="651" y="150"/>
                  <a:pt x="651" y="150"/>
                  <a:pt x="651" y="150"/>
                </a:cubicBezTo>
                <a:cubicBezTo>
                  <a:pt x="651" y="150"/>
                  <a:pt x="651" y="150"/>
                  <a:pt x="651" y="150"/>
                </a:cubicBezTo>
                <a:cubicBezTo>
                  <a:pt x="651" y="149"/>
                  <a:pt x="651" y="149"/>
                  <a:pt x="651" y="149"/>
                </a:cubicBezTo>
                <a:cubicBezTo>
                  <a:pt x="651" y="149"/>
                  <a:pt x="651" y="149"/>
                  <a:pt x="651" y="149"/>
                </a:cubicBezTo>
                <a:cubicBezTo>
                  <a:pt x="651" y="148"/>
                  <a:pt x="651" y="148"/>
                  <a:pt x="651" y="147"/>
                </a:cubicBezTo>
                <a:cubicBezTo>
                  <a:pt x="652" y="147"/>
                  <a:pt x="652" y="147"/>
                  <a:pt x="653" y="148"/>
                </a:cubicBezTo>
                <a:cubicBezTo>
                  <a:pt x="653" y="148"/>
                  <a:pt x="653" y="148"/>
                  <a:pt x="652" y="148"/>
                </a:cubicBezTo>
                <a:cubicBezTo>
                  <a:pt x="652" y="149"/>
                  <a:pt x="652" y="149"/>
                  <a:pt x="652" y="149"/>
                </a:cubicBezTo>
                <a:cubicBezTo>
                  <a:pt x="652" y="149"/>
                  <a:pt x="653" y="149"/>
                  <a:pt x="653" y="149"/>
                </a:cubicBezTo>
                <a:cubicBezTo>
                  <a:pt x="653" y="150"/>
                  <a:pt x="652" y="150"/>
                  <a:pt x="652" y="150"/>
                </a:cubicBezTo>
                <a:cubicBezTo>
                  <a:pt x="652" y="151"/>
                  <a:pt x="652" y="151"/>
                  <a:pt x="652" y="151"/>
                </a:cubicBezTo>
                <a:cubicBezTo>
                  <a:pt x="648" y="151"/>
                  <a:pt x="648" y="151"/>
                  <a:pt x="648" y="151"/>
                </a:cubicBezTo>
                <a:cubicBezTo>
                  <a:pt x="648" y="151"/>
                  <a:pt x="648" y="151"/>
                  <a:pt x="648" y="151"/>
                </a:cubicBezTo>
                <a:cubicBezTo>
                  <a:pt x="648" y="151"/>
                  <a:pt x="647" y="151"/>
                  <a:pt x="647" y="151"/>
                </a:cubicBezTo>
                <a:cubicBezTo>
                  <a:pt x="647" y="150"/>
                  <a:pt x="647" y="150"/>
                  <a:pt x="647" y="150"/>
                </a:cubicBezTo>
                <a:cubicBezTo>
                  <a:pt x="646" y="150"/>
                  <a:pt x="645" y="150"/>
                  <a:pt x="644" y="150"/>
                </a:cubicBezTo>
                <a:cubicBezTo>
                  <a:pt x="644" y="150"/>
                  <a:pt x="644" y="150"/>
                  <a:pt x="644" y="150"/>
                </a:cubicBezTo>
                <a:cubicBezTo>
                  <a:pt x="641" y="150"/>
                  <a:pt x="642" y="150"/>
                  <a:pt x="640" y="151"/>
                </a:cubicBezTo>
                <a:cubicBezTo>
                  <a:pt x="640" y="152"/>
                  <a:pt x="640" y="152"/>
                  <a:pt x="640" y="152"/>
                </a:cubicBezTo>
                <a:cubicBezTo>
                  <a:pt x="639" y="152"/>
                  <a:pt x="639" y="152"/>
                  <a:pt x="638" y="153"/>
                </a:cubicBezTo>
                <a:cubicBezTo>
                  <a:pt x="638" y="153"/>
                  <a:pt x="638" y="153"/>
                  <a:pt x="638" y="153"/>
                </a:cubicBezTo>
                <a:cubicBezTo>
                  <a:pt x="639" y="153"/>
                  <a:pt x="639" y="153"/>
                  <a:pt x="639" y="153"/>
                </a:cubicBezTo>
                <a:cubicBezTo>
                  <a:pt x="639" y="154"/>
                  <a:pt x="639" y="155"/>
                  <a:pt x="639" y="155"/>
                </a:cubicBezTo>
                <a:cubicBezTo>
                  <a:pt x="639" y="155"/>
                  <a:pt x="639" y="155"/>
                  <a:pt x="639" y="155"/>
                </a:cubicBezTo>
                <a:cubicBezTo>
                  <a:pt x="639" y="156"/>
                  <a:pt x="640" y="155"/>
                  <a:pt x="641" y="156"/>
                </a:cubicBezTo>
                <a:cubicBezTo>
                  <a:pt x="641" y="156"/>
                  <a:pt x="641" y="156"/>
                  <a:pt x="641" y="156"/>
                </a:cubicBezTo>
                <a:cubicBezTo>
                  <a:pt x="641" y="156"/>
                  <a:pt x="641" y="156"/>
                  <a:pt x="641" y="156"/>
                </a:cubicBezTo>
                <a:cubicBezTo>
                  <a:pt x="641" y="156"/>
                  <a:pt x="641" y="157"/>
                  <a:pt x="641" y="157"/>
                </a:cubicBezTo>
                <a:cubicBezTo>
                  <a:pt x="641" y="157"/>
                  <a:pt x="641" y="157"/>
                  <a:pt x="641" y="157"/>
                </a:cubicBezTo>
                <a:cubicBezTo>
                  <a:pt x="641" y="158"/>
                  <a:pt x="642" y="157"/>
                  <a:pt x="641" y="158"/>
                </a:cubicBezTo>
                <a:cubicBezTo>
                  <a:pt x="641" y="158"/>
                  <a:pt x="641" y="158"/>
                  <a:pt x="641" y="159"/>
                </a:cubicBezTo>
                <a:cubicBezTo>
                  <a:pt x="639" y="159"/>
                  <a:pt x="639" y="159"/>
                  <a:pt x="639" y="159"/>
                </a:cubicBezTo>
                <a:cubicBezTo>
                  <a:pt x="639" y="159"/>
                  <a:pt x="640" y="159"/>
                  <a:pt x="640" y="160"/>
                </a:cubicBezTo>
                <a:cubicBezTo>
                  <a:pt x="639" y="160"/>
                  <a:pt x="639" y="160"/>
                  <a:pt x="639" y="160"/>
                </a:cubicBezTo>
                <a:cubicBezTo>
                  <a:pt x="639" y="160"/>
                  <a:pt x="639" y="160"/>
                  <a:pt x="639" y="160"/>
                </a:cubicBezTo>
                <a:cubicBezTo>
                  <a:pt x="640" y="160"/>
                  <a:pt x="640" y="160"/>
                  <a:pt x="640" y="160"/>
                </a:cubicBezTo>
                <a:cubicBezTo>
                  <a:pt x="640" y="160"/>
                  <a:pt x="640" y="160"/>
                  <a:pt x="640" y="160"/>
                </a:cubicBezTo>
                <a:cubicBezTo>
                  <a:pt x="641" y="160"/>
                  <a:pt x="641" y="160"/>
                  <a:pt x="641" y="160"/>
                </a:cubicBezTo>
                <a:cubicBezTo>
                  <a:pt x="641" y="161"/>
                  <a:pt x="641" y="161"/>
                  <a:pt x="641" y="161"/>
                </a:cubicBezTo>
                <a:cubicBezTo>
                  <a:pt x="640" y="161"/>
                  <a:pt x="639" y="161"/>
                  <a:pt x="638" y="161"/>
                </a:cubicBezTo>
                <a:cubicBezTo>
                  <a:pt x="639" y="162"/>
                  <a:pt x="639" y="162"/>
                  <a:pt x="639" y="163"/>
                </a:cubicBezTo>
                <a:cubicBezTo>
                  <a:pt x="641" y="163"/>
                  <a:pt x="641" y="163"/>
                  <a:pt x="641" y="163"/>
                </a:cubicBezTo>
                <a:cubicBezTo>
                  <a:pt x="641" y="163"/>
                  <a:pt x="641" y="163"/>
                  <a:pt x="641" y="163"/>
                </a:cubicBezTo>
                <a:cubicBezTo>
                  <a:pt x="642" y="163"/>
                  <a:pt x="642" y="163"/>
                  <a:pt x="642" y="163"/>
                </a:cubicBezTo>
                <a:cubicBezTo>
                  <a:pt x="642" y="163"/>
                  <a:pt x="642" y="163"/>
                  <a:pt x="642" y="163"/>
                </a:cubicBezTo>
                <a:cubicBezTo>
                  <a:pt x="642" y="163"/>
                  <a:pt x="641" y="163"/>
                  <a:pt x="641" y="164"/>
                </a:cubicBezTo>
                <a:cubicBezTo>
                  <a:pt x="641" y="165"/>
                  <a:pt x="641" y="165"/>
                  <a:pt x="641" y="165"/>
                </a:cubicBezTo>
                <a:cubicBezTo>
                  <a:pt x="641" y="165"/>
                  <a:pt x="642" y="165"/>
                  <a:pt x="643" y="165"/>
                </a:cubicBezTo>
                <a:cubicBezTo>
                  <a:pt x="643" y="165"/>
                  <a:pt x="643" y="165"/>
                  <a:pt x="644" y="165"/>
                </a:cubicBezTo>
                <a:cubicBezTo>
                  <a:pt x="644" y="165"/>
                  <a:pt x="644" y="165"/>
                  <a:pt x="644" y="165"/>
                </a:cubicBezTo>
                <a:cubicBezTo>
                  <a:pt x="645" y="164"/>
                  <a:pt x="645" y="164"/>
                  <a:pt x="645" y="164"/>
                </a:cubicBezTo>
                <a:cubicBezTo>
                  <a:pt x="647" y="164"/>
                  <a:pt x="647" y="164"/>
                  <a:pt x="647" y="164"/>
                </a:cubicBezTo>
                <a:cubicBezTo>
                  <a:pt x="647" y="164"/>
                  <a:pt x="647" y="164"/>
                  <a:pt x="647" y="164"/>
                </a:cubicBezTo>
                <a:cubicBezTo>
                  <a:pt x="646" y="165"/>
                  <a:pt x="645" y="165"/>
                  <a:pt x="644" y="166"/>
                </a:cubicBezTo>
                <a:cubicBezTo>
                  <a:pt x="644" y="166"/>
                  <a:pt x="644" y="166"/>
                  <a:pt x="644" y="166"/>
                </a:cubicBezTo>
                <a:cubicBezTo>
                  <a:pt x="645" y="167"/>
                  <a:pt x="645" y="167"/>
                  <a:pt x="646" y="168"/>
                </a:cubicBezTo>
                <a:cubicBezTo>
                  <a:pt x="646" y="168"/>
                  <a:pt x="646" y="168"/>
                  <a:pt x="646" y="168"/>
                </a:cubicBezTo>
                <a:cubicBezTo>
                  <a:pt x="645" y="168"/>
                  <a:pt x="645" y="168"/>
                  <a:pt x="644" y="169"/>
                </a:cubicBezTo>
                <a:cubicBezTo>
                  <a:pt x="644" y="170"/>
                  <a:pt x="644" y="170"/>
                  <a:pt x="644" y="170"/>
                </a:cubicBezTo>
                <a:cubicBezTo>
                  <a:pt x="646" y="170"/>
                  <a:pt x="646" y="170"/>
                  <a:pt x="646" y="170"/>
                </a:cubicBezTo>
                <a:cubicBezTo>
                  <a:pt x="646" y="171"/>
                  <a:pt x="646" y="171"/>
                  <a:pt x="647" y="171"/>
                </a:cubicBezTo>
                <a:cubicBezTo>
                  <a:pt x="647" y="171"/>
                  <a:pt x="647" y="171"/>
                  <a:pt x="647" y="171"/>
                </a:cubicBezTo>
                <a:cubicBezTo>
                  <a:pt x="647" y="172"/>
                  <a:pt x="647" y="172"/>
                  <a:pt x="647" y="172"/>
                </a:cubicBezTo>
                <a:cubicBezTo>
                  <a:pt x="647" y="172"/>
                  <a:pt x="647" y="172"/>
                  <a:pt x="647" y="173"/>
                </a:cubicBezTo>
                <a:cubicBezTo>
                  <a:pt x="646" y="173"/>
                  <a:pt x="646" y="173"/>
                  <a:pt x="646" y="173"/>
                </a:cubicBezTo>
                <a:cubicBezTo>
                  <a:pt x="646" y="173"/>
                  <a:pt x="646" y="174"/>
                  <a:pt x="647" y="174"/>
                </a:cubicBezTo>
                <a:cubicBezTo>
                  <a:pt x="648" y="174"/>
                  <a:pt x="648" y="173"/>
                  <a:pt x="649" y="173"/>
                </a:cubicBezTo>
                <a:cubicBezTo>
                  <a:pt x="649" y="172"/>
                  <a:pt x="649" y="172"/>
                  <a:pt x="649" y="172"/>
                </a:cubicBezTo>
                <a:cubicBezTo>
                  <a:pt x="650" y="172"/>
                  <a:pt x="650" y="172"/>
                  <a:pt x="650" y="172"/>
                </a:cubicBezTo>
                <a:cubicBezTo>
                  <a:pt x="651" y="172"/>
                  <a:pt x="651" y="172"/>
                  <a:pt x="651" y="172"/>
                </a:cubicBezTo>
                <a:cubicBezTo>
                  <a:pt x="651" y="172"/>
                  <a:pt x="652" y="171"/>
                  <a:pt x="652" y="171"/>
                </a:cubicBezTo>
                <a:cubicBezTo>
                  <a:pt x="652" y="171"/>
                  <a:pt x="653" y="171"/>
                  <a:pt x="654" y="171"/>
                </a:cubicBezTo>
                <a:cubicBezTo>
                  <a:pt x="653" y="173"/>
                  <a:pt x="653" y="172"/>
                  <a:pt x="654" y="174"/>
                </a:cubicBezTo>
                <a:cubicBezTo>
                  <a:pt x="653" y="173"/>
                  <a:pt x="653" y="173"/>
                  <a:pt x="652" y="173"/>
                </a:cubicBezTo>
                <a:cubicBezTo>
                  <a:pt x="652" y="174"/>
                  <a:pt x="652" y="174"/>
                  <a:pt x="652" y="175"/>
                </a:cubicBezTo>
                <a:cubicBezTo>
                  <a:pt x="650" y="175"/>
                  <a:pt x="650" y="176"/>
                  <a:pt x="648" y="176"/>
                </a:cubicBezTo>
                <a:cubicBezTo>
                  <a:pt x="648" y="176"/>
                  <a:pt x="648" y="176"/>
                  <a:pt x="648" y="176"/>
                </a:cubicBezTo>
                <a:cubicBezTo>
                  <a:pt x="650" y="176"/>
                  <a:pt x="650" y="176"/>
                  <a:pt x="650" y="176"/>
                </a:cubicBezTo>
                <a:cubicBezTo>
                  <a:pt x="650" y="177"/>
                  <a:pt x="650" y="177"/>
                  <a:pt x="650" y="177"/>
                </a:cubicBezTo>
                <a:cubicBezTo>
                  <a:pt x="648" y="177"/>
                  <a:pt x="648" y="177"/>
                  <a:pt x="648" y="177"/>
                </a:cubicBezTo>
                <a:cubicBezTo>
                  <a:pt x="648" y="177"/>
                  <a:pt x="648" y="177"/>
                  <a:pt x="648" y="177"/>
                </a:cubicBezTo>
                <a:cubicBezTo>
                  <a:pt x="647" y="177"/>
                  <a:pt x="647" y="177"/>
                  <a:pt x="647" y="177"/>
                </a:cubicBezTo>
                <a:cubicBezTo>
                  <a:pt x="648" y="178"/>
                  <a:pt x="648" y="179"/>
                  <a:pt x="648" y="179"/>
                </a:cubicBezTo>
                <a:cubicBezTo>
                  <a:pt x="649" y="179"/>
                  <a:pt x="649" y="179"/>
                  <a:pt x="649" y="179"/>
                </a:cubicBezTo>
                <a:cubicBezTo>
                  <a:pt x="649" y="180"/>
                  <a:pt x="649" y="180"/>
                  <a:pt x="648" y="180"/>
                </a:cubicBezTo>
                <a:cubicBezTo>
                  <a:pt x="649" y="180"/>
                  <a:pt x="649" y="181"/>
                  <a:pt x="649" y="181"/>
                </a:cubicBezTo>
                <a:cubicBezTo>
                  <a:pt x="650" y="181"/>
                  <a:pt x="650" y="181"/>
                  <a:pt x="651" y="181"/>
                </a:cubicBezTo>
                <a:cubicBezTo>
                  <a:pt x="651" y="182"/>
                  <a:pt x="651" y="182"/>
                  <a:pt x="651" y="182"/>
                </a:cubicBezTo>
                <a:cubicBezTo>
                  <a:pt x="651" y="182"/>
                  <a:pt x="651" y="182"/>
                  <a:pt x="651" y="182"/>
                </a:cubicBezTo>
                <a:cubicBezTo>
                  <a:pt x="650" y="182"/>
                  <a:pt x="650" y="182"/>
                  <a:pt x="650" y="182"/>
                </a:cubicBezTo>
                <a:cubicBezTo>
                  <a:pt x="650" y="183"/>
                  <a:pt x="650" y="183"/>
                  <a:pt x="651" y="183"/>
                </a:cubicBezTo>
                <a:cubicBezTo>
                  <a:pt x="651" y="183"/>
                  <a:pt x="651" y="183"/>
                  <a:pt x="651" y="183"/>
                </a:cubicBezTo>
                <a:cubicBezTo>
                  <a:pt x="652" y="183"/>
                  <a:pt x="652" y="183"/>
                  <a:pt x="652" y="183"/>
                </a:cubicBezTo>
                <a:cubicBezTo>
                  <a:pt x="652" y="184"/>
                  <a:pt x="652" y="184"/>
                  <a:pt x="652" y="184"/>
                </a:cubicBezTo>
                <a:cubicBezTo>
                  <a:pt x="651" y="184"/>
                  <a:pt x="651" y="184"/>
                  <a:pt x="651" y="184"/>
                </a:cubicBezTo>
                <a:cubicBezTo>
                  <a:pt x="651" y="185"/>
                  <a:pt x="651" y="185"/>
                  <a:pt x="651" y="185"/>
                </a:cubicBezTo>
                <a:cubicBezTo>
                  <a:pt x="652" y="185"/>
                  <a:pt x="652" y="185"/>
                  <a:pt x="652" y="185"/>
                </a:cubicBezTo>
                <a:cubicBezTo>
                  <a:pt x="652" y="185"/>
                  <a:pt x="652" y="185"/>
                  <a:pt x="652" y="185"/>
                </a:cubicBezTo>
                <a:cubicBezTo>
                  <a:pt x="652" y="185"/>
                  <a:pt x="653" y="184"/>
                  <a:pt x="653" y="184"/>
                </a:cubicBezTo>
                <a:cubicBezTo>
                  <a:pt x="655" y="184"/>
                  <a:pt x="655" y="184"/>
                  <a:pt x="655" y="184"/>
                </a:cubicBezTo>
                <a:cubicBezTo>
                  <a:pt x="654" y="185"/>
                  <a:pt x="654" y="186"/>
                  <a:pt x="654" y="187"/>
                </a:cubicBezTo>
                <a:cubicBezTo>
                  <a:pt x="654" y="187"/>
                  <a:pt x="654" y="187"/>
                  <a:pt x="655" y="188"/>
                </a:cubicBezTo>
                <a:cubicBezTo>
                  <a:pt x="656" y="188"/>
                  <a:pt x="656" y="187"/>
                  <a:pt x="657" y="187"/>
                </a:cubicBezTo>
                <a:cubicBezTo>
                  <a:pt x="657" y="188"/>
                  <a:pt x="657" y="189"/>
                  <a:pt x="656" y="190"/>
                </a:cubicBezTo>
                <a:cubicBezTo>
                  <a:pt x="657" y="190"/>
                  <a:pt x="657" y="190"/>
                  <a:pt x="658" y="190"/>
                </a:cubicBezTo>
                <a:cubicBezTo>
                  <a:pt x="658" y="189"/>
                  <a:pt x="658" y="189"/>
                  <a:pt x="658" y="189"/>
                </a:cubicBezTo>
                <a:cubicBezTo>
                  <a:pt x="659" y="189"/>
                  <a:pt x="659" y="189"/>
                  <a:pt x="659" y="189"/>
                </a:cubicBezTo>
                <a:cubicBezTo>
                  <a:pt x="661" y="189"/>
                  <a:pt x="661" y="189"/>
                  <a:pt x="661" y="189"/>
                </a:cubicBezTo>
                <a:cubicBezTo>
                  <a:pt x="661" y="189"/>
                  <a:pt x="660" y="190"/>
                  <a:pt x="660" y="191"/>
                </a:cubicBezTo>
                <a:cubicBezTo>
                  <a:pt x="661" y="191"/>
                  <a:pt x="661" y="191"/>
                  <a:pt x="661" y="191"/>
                </a:cubicBezTo>
                <a:cubicBezTo>
                  <a:pt x="661" y="191"/>
                  <a:pt x="661" y="191"/>
                  <a:pt x="661" y="191"/>
                </a:cubicBezTo>
                <a:cubicBezTo>
                  <a:pt x="662" y="192"/>
                  <a:pt x="662" y="191"/>
                  <a:pt x="662" y="190"/>
                </a:cubicBezTo>
                <a:cubicBezTo>
                  <a:pt x="663" y="190"/>
                  <a:pt x="663" y="190"/>
                  <a:pt x="663" y="190"/>
                </a:cubicBezTo>
                <a:cubicBezTo>
                  <a:pt x="662" y="191"/>
                  <a:pt x="662" y="192"/>
                  <a:pt x="661" y="192"/>
                </a:cubicBezTo>
                <a:cubicBezTo>
                  <a:pt x="661" y="193"/>
                  <a:pt x="661" y="193"/>
                  <a:pt x="661" y="193"/>
                </a:cubicBezTo>
                <a:cubicBezTo>
                  <a:pt x="662" y="193"/>
                  <a:pt x="662" y="193"/>
                  <a:pt x="662" y="192"/>
                </a:cubicBezTo>
                <a:cubicBezTo>
                  <a:pt x="663" y="193"/>
                  <a:pt x="663" y="193"/>
                  <a:pt x="663" y="194"/>
                </a:cubicBezTo>
                <a:cubicBezTo>
                  <a:pt x="663" y="194"/>
                  <a:pt x="663" y="194"/>
                  <a:pt x="663" y="194"/>
                </a:cubicBezTo>
                <a:cubicBezTo>
                  <a:pt x="663" y="194"/>
                  <a:pt x="663" y="195"/>
                  <a:pt x="662" y="195"/>
                </a:cubicBezTo>
                <a:cubicBezTo>
                  <a:pt x="663" y="196"/>
                  <a:pt x="662" y="195"/>
                  <a:pt x="663" y="196"/>
                </a:cubicBezTo>
                <a:cubicBezTo>
                  <a:pt x="663" y="196"/>
                  <a:pt x="664" y="196"/>
                  <a:pt x="664" y="195"/>
                </a:cubicBezTo>
                <a:cubicBezTo>
                  <a:pt x="664" y="195"/>
                  <a:pt x="664" y="195"/>
                  <a:pt x="664" y="195"/>
                </a:cubicBezTo>
                <a:cubicBezTo>
                  <a:pt x="665" y="195"/>
                  <a:pt x="665" y="195"/>
                  <a:pt x="665" y="195"/>
                </a:cubicBezTo>
                <a:cubicBezTo>
                  <a:pt x="666" y="195"/>
                  <a:pt x="666" y="195"/>
                  <a:pt x="666" y="195"/>
                </a:cubicBezTo>
                <a:cubicBezTo>
                  <a:pt x="665" y="195"/>
                  <a:pt x="666" y="195"/>
                  <a:pt x="665" y="195"/>
                </a:cubicBezTo>
                <a:cubicBezTo>
                  <a:pt x="665" y="196"/>
                  <a:pt x="665" y="196"/>
                  <a:pt x="665" y="196"/>
                </a:cubicBezTo>
                <a:cubicBezTo>
                  <a:pt x="665" y="196"/>
                  <a:pt x="664" y="196"/>
                  <a:pt x="663" y="196"/>
                </a:cubicBezTo>
                <a:cubicBezTo>
                  <a:pt x="663" y="197"/>
                  <a:pt x="663" y="197"/>
                  <a:pt x="663" y="197"/>
                </a:cubicBezTo>
                <a:cubicBezTo>
                  <a:pt x="665" y="197"/>
                  <a:pt x="665" y="197"/>
                  <a:pt x="665" y="197"/>
                </a:cubicBezTo>
                <a:cubicBezTo>
                  <a:pt x="665" y="198"/>
                  <a:pt x="665" y="198"/>
                  <a:pt x="665" y="199"/>
                </a:cubicBezTo>
                <a:cubicBezTo>
                  <a:pt x="666" y="199"/>
                  <a:pt x="666" y="199"/>
                  <a:pt x="667" y="199"/>
                </a:cubicBezTo>
                <a:cubicBezTo>
                  <a:pt x="667" y="200"/>
                  <a:pt x="667" y="200"/>
                  <a:pt x="667" y="200"/>
                </a:cubicBezTo>
                <a:cubicBezTo>
                  <a:pt x="666" y="200"/>
                  <a:pt x="666" y="200"/>
                  <a:pt x="666" y="200"/>
                </a:cubicBezTo>
                <a:cubicBezTo>
                  <a:pt x="666" y="201"/>
                  <a:pt x="666" y="201"/>
                  <a:pt x="666" y="201"/>
                </a:cubicBezTo>
                <a:cubicBezTo>
                  <a:pt x="668" y="201"/>
                  <a:pt x="668" y="201"/>
                  <a:pt x="668" y="201"/>
                </a:cubicBezTo>
                <a:cubicBezTo>
                  <a:pt x="668" y="200"/>
                  <a:pt x="668" y="200"/>
                  <a:pt x="668" y="200"/>
                </a:cubicBezTo>
                <a:cubicBezTo>
                  <a:pt x="668" y="200"/>
                  <a:pt x="668" y="200"/>
                  <a:pt x="668" y="200"/>
                </a:cubicBezTo>
                <a:cubicBezTo>
                  <a:pt x="669" y="200"/>
                  <a:pt x="669" y="199"/>
                  <a:pt x="669" y="199"/>
                </a:cubicBezTo>
                <a:cubicBezTo>
                  <a:pt x="670" y="199"/>
                  <a:pt x="670" y="200"/>
                  <a:pt x="670" y="200"/>
                </a:cubicBezTo>
                <a:cubicBezTo>
                  <a:pt x="670" y="200"/>
                  <a:pt x="671" y="200"/>
                  <a:pt x="671" y="200"/>
                </a:cubicBezTo>
                <a:cubicBezTo>
                  <a:pt x="671" y="199"/>
                  <a:pt x="671" y="199"/>
                  <a:pt x="671" y="199"/>
                </a:cubicBezTo>
                <a:cubicBezTo>
                  <a:pt x="672" y="199"/>
                  <a:pt x="672" y="199"/>
                  <a:pt x="672" y="199"/>
                </a:cubicBezTo>
                <a:cubicBezTo>
                  <a:pt x="672" y="199"/>
                  <a:pt x="672" y="199"/>
                  <a:pt x="672" y="199"/>
                </a:cubicBezTo>
                <a:cubicBezTo>
                  <a:pt x="674" y="198"/>
                  <a:pt x="673" y="198"/>
                  <a:pt x="673" y="197"/>
                </a:cubicBezTo>
                <a:cubicBezTo>
                  <a:pt x="674" y="197"/>
                  <a:pt x="674" y="196"/>
                  <a:pt x="675" y="196"/>
                </a:cubicBezTo>
                <a:cubicBezTo>
                  <a:pt x="675" y="196"/>
                  <a:pt x="675" y="196"/>
                  <a:pt x="675" y="196"/>
                </a:cubicBezTo>
                <a:cubicBezTo>
                  <a:pt x="675" y="196"/>
                  <a:pt x="675" y="196"/>
                  <a:pt x="675" y="196"/>
                </a:cubicBezTo>
                <a:cubicBezTo>
                  <a:pt x="675" y="198"/>
                  <a:pt x="675" y="198"/>
                  <a:pt x="675" y="199"/>
                </a:cubicBezTo>
                <a:cubicBezTo>
                  <a:pt x="675" y="199"/>
                  <a:pt x="675" y="199"/>
                  <a:pt x="676" y="198"/>
                </a:cubicBezTo>
                <a:cubicBezTo>
                  <a:pt x="676" y="199"/>
                  <a:pt x="676" y="199"/>
                  <a:pt x="676" y="199"/>
                </a:cubicBezTo>
                <a:cubicBezTo>
                  <a:pt x="675" y="199"/>
                  <a:pt x="675" y="199"/>
                  <a:pt x="675" y="200"/>
                </a:cubicBezTo>
                <a:cubicBezTo>
                  <a:pt x="674" y="200"/>
                  <a:pt x="674" y="200"/>
                  <a:pt x="674" y="200"/>
                </a:cubicBezTo>
                <a:cubicBezTo>
                  <a:pt x="674" y="200"/>
                  <a:pt x="674" y="200"/>
                  <a:pt x="674" y="200"/>
                </a:cubicBezTo>
                <a:cubicBezTo>
                  <a:pt x="677" y="200"/>
                  <a:pt x="677" y="200"/>
                  <a:pt x="677" y="200"/>
                </a:cubicBezTo>
                <a:cubicBezTo>
                  <a:pt x="677" y="200"/>
                  <a:pt x="677" y="200"/>
                  <a:pt x="677" y="200"/>
                </a:cubicBezTo>
                <a:cubicBezTo>
                  <a:pt x="677" y="200"/>
                  <a:pt x="677" y="200"/>
                  <a:pt x="677" y="200"/>
                </a:cubicBezTo>
                <a:cubicBezTo>
                  <a:pt x="677" y="200"/>
                  <a:pt x="677" y="201"/>
                  <a:pt x="677" y="202"/>
                </a:cubicBezTo>
                <a:cubicBezTo>
                  <a:pt x="678" y="202"/>
                  <a:pt x="678" y="202"/>
                  <a:pt x="678" y="202"/>
                </a:cubicBezTo>
                <a:cubicBezTo>
                  <a:pt x="678" y="202"/>
                  <a:pt x="678" y="202"/>
                  <a:pt x="678" y="202"/>
                </a:cubicBezTo>
                <a:cubicBezTo>
                  <a:pt x="679" y="201"/>
                  <a:pt x="678" y="202"/>
                  <a:pt x="679" y="201"/>
                </a:cubicBezTo>
                <a:cubicBezTo>
                  <a:pt x="679" y="200"/>
                  <a:pt x="679" y="200"/>
                  <a:pt x="679" y="200"/>
                </a:cubicBezTo>
                <a:cubicBezTo>
                  <a:pt x="680" y="200"/>
                  <a:pt x="680" y="200"/>
                  <a:pt x="680" y="200"/>
                </a:cubicBezTo>
                <a:cubicBezTo>
                  <a:pt x="680" y="201"/>
                  <a:pt x="680" y="201"/>
                  <a:pt x="680" y="201"/>
                </a:cubicBezTo>
                <a:cubicBezTo>
                  <a:pt x="680" y="201"/>
                  <a:pt x="680" y="201"/>
                  <a:pt x="680" y="201"/>
                </a:cubicBezTo>
                <a:cubicBezTo>
                  <a:pt x="682" y="201"/>
                  <a:pt x="682" y="201"/>
                  <a:pt x="682" y="201"/>
                </a:cubicBezTo>
                <a:cubicBezTo>
                  <a:pt x="682" y="200"/>
                  <a:pt x="682" y="200"/>
                  <a:pt x="682" y="200"/>
                </a:cubicBezTo>
                <a:cubicBezTo>
                  <a:pt x="682" y="200"/>
                  <a:pt x="682" y="200"/>
                  <a:pt x="682" y="200"/>
                </a:cubicBezTo>
                <a:cubicBezTo>
                  <a:pt x="682" y="202"/>
                  <a:pt x="682" y="202"/>
                  <a:pt x="682" y="202"/>
                </a:cubicBezTo>
                <a:cubicBezTo>
                  <a:pt x="680" y="202"/>
                  <a:pt x="681" y="203"/>
                  <a:pt x="680" y="204"/>
                </a:cubicBezTo>
                <a:cubicBezTo>
                  <a:pt x="680" y="204"/>
                  <a:pt x="680" y="204"/>
                  <a:pt x="680" y="204"/>
                </a:cubicBezTo>
                <a:cubicBezTo>
                  <a:pt x="681" y="204"/>
                  <a:pt x="681" y="203"/>
                  <a:pt x="682" y="202"/>
                </a:cubicBezTo>
                <a:cubicBezTo>
                  <a:pt x="682" y="202"/>
                  <a:pt x="682" y="202"/>
                  <a:pt x="682" y="202"/>
                </a:cubicBezTo>
                <a:cubicBezTo>
                  <a:pt x="683" y="202"/>
                  <a:pt x="683" y="202"/>
                  <a:pt x="683" y="202"/>
                </a:cubicBezTo>
                <a:cubicBezTo>
                  <a:pt x="682" y="203"/>
                  <a:pt x="683" y="203"/>
                  <a:pt x="682" y="203"/>
                </a:cubicBezTo>
                <a:cubicBezTo>
                  <a:pt x="682" y="204"/>
                  <a:pt x="682" y="204"/>
                  <a:pt x="683" y="205"/>
                </a:cubicBezTo>
                <a:cubicBezTo>
                  <a:pt x="683" y="205"/>
                  <a:pt x="683" y="205"/>
                  <a:pt x="683" y="205"/>
                </a:cubicBezTo>
                <a:cubicBezTo>
                  <a:pt x="683" y="205"/>
                  <a:pt x="683" y="205"/>
                  <a:pt x="684" y="205"/>
                </a:cubicBezTo>
                <a:cubicBezTo>
                  <a:pt x="684" y="204"/>
                  <a:pt x="684" y="203"/>
                  <a:pt x="684" y="203"/>
                </a:cubicBezTo>
                <a:cubicBezTo>
                  <a:pt x="684" y="203"/>
                  <a:pt x="684" y="203"/>
                  <a:pt x="684" y="203"/>
                </a:cubicBezTo>
                <a:cubicBezTo>
                  <a:pt x="684" y="202"/>
                  <a:pt x="684" y="202"/>
                  <a:pt x="684" y="202"/>
                </a:cubicBezTo>
                <a:cubicBezTo>
                  <a:pt x="685" y="202"/>
                  <a:pt x="685" y="202"/>
                  <a:pt x="685" y="202"/>
                </a:cubicBezTo>
                <a:cubicBezTo>
                  <a:pt x="685" y="204"/>
                  <a:pt x="685" y="203"/>
                  <a:pt x="684" y="204"/>
                </a:cubicBezTo>
                <a:cubicBezTo>
                  <a:pt x="684" y="205"/>
                  <a:pt x="684" y="205"/>
                  <a:pt x="684" y="205"/>
                </a:cubicBezTo>
                <a:cubicBezTo>
                  <a:pt x="685" y="205"/>
                  <a:pt x="685" y="205"/>
                  <a:pt x="685" y="205"/>
                </a:cubicBezTo>
                <a:cubicBezTo>
                  <a:pt x="685" y="205"/>
                  <a:pt x="685" y="205"/>
                  <a:pt x="685" y="205"/>
                </a:cubicBezTo>
                <a:cubicBezTo>
                  <a:pt x="686" y="205"/>
                  <a:pt x="686" y="205"/>
                  <a:pt x="686" y="205"/>
                </a:cubicBezTo>
                <a:cubicBezTo>
                  <a:pt x="686" y="206"/>
                  <a:pt x="686" y="206"/>
                  <a:pt x="687" y="206"/>
                </a:cubicBezTo>
                <a:cubicBezTo>
                  <a:pt x="687" y="207"/>
                  <a:pt x="687" y="207"/>
                  <a:pt x="687" y="207"/>
                </a:cubicBezTo>
                <a:cubicBezTo>
                  <a:pt x="688" y="206"/>
                  <a:pt x="687" y="206"/>
                  <a:pt x="689" y="206"/>
                </a:cubicBezTo>
                <a:cubicBezTo>
                  <a:pt x="689" y="205"/>
                  <a:pt x="689" y="205"/>
                  <a:pt x="688" y="205"/>
                </a:cubicBezTo>
                <a:cubicBezTo>
                  <a:pt x="688" y="205"/>
                  <a:pt x="688" y="205"/>
                  <a:pt x="688" y="205"/>
                </a:cubicBezTo>
                <a:cubicBezTo>
                  <a:pt x="690" y="205"/>
                  <a:pt x="690" y="205"/>
                  <a:pt x="690" y="205"/>
                </a:cubicBezTo>
                <a:cubicBezTo>
                  <a:pt x="690" y="203"/>
                  <a:pt x="690" y="204"/>
                  <a:pt x="689" y="204"/>
                </a:cubicBezTo>
                <a:cubicBezTo>
                  <a:pt x="689" y="203"/>
                  <a:pt x="689" y="203"/>
                  <a:pt x="689" y="203"/>
                </a:cubicBezTo>
                <a:cubicBezTo>
                  <a:pt x="688" y="203"/>
                  <a:pt x="689" y="203"/>
                  <a:pt x="688" y="203"/>
                </a:cubicBezTo>
                <a:cubicBezTo>
                  <a:pt x="689" y="202"/>
                  <a:pt x="689" y="202"/>
                  <a:pt x="690" y="202"/>
                </a:cubicBezTo>
                <a:cubicBezTo>
                  <a:pt x="689" y="201"/>
                  <a:pt x="689" y="201"/>
                  <a:pt x="688" y="201"/>
                </a:cubicBezTo>
                <a:cubicBezTo>
                  <a:pt x="688" y="201"/>
                  <a:pt x="688" y="201"/>
                  <a:pt x="688" y="201"/>
                </a:cubicBezTo>
                <a:cubicBezTo>
                  <a:pt x="687" y="201"/>
                  <a:pt x="687" y="201"/>
                  <a:pt x="687" y="201"/>
                </a:cubicBezTo>
                <a:cubicBezTo>
                  <a:pt x="687" y="200"/>
                  <a:pt x="687" y="200"/>
                  <a:pt x="687" y="200"/>
                </a:cubicBezTo>
                <a:cubicBezTo>
                  <a:pt x="686" y="200"/>
                  <a:pt x="687" y="200"/>
                  <a:pt x="686" y="200"/>
                </a:cubicBezTo>
                <a:cubicBezTo>
                  <a:pt x="687" y="200"/>
                  <a:pt x="687" y="200"/>
                  <a:pt x="687" y="200"/>
                </a:cubicBezTo>
                <a:cubicBezTo>
                  <a:pt x="687" y="200"/>
                  <a:pt x="687" y="200"/>
                  <a:pt x="687" y="200"/>
                </a:cubicBezTo>
                <a:cubicBezTo>
                  <a:pt x="689" y="200"/>
                  <a:pt x="689" y="200"/>
                  <a:pt x="689" y="200"/>
                </a:cubicBezTo>
                <a:cubicBezTo>
                  <a:pt x="689" y="200"/>
                  <a:pt x="689" y="200"/>
                  <a:pt x="689" y="200"/>
                </a:cubicBezTo>
                <a:cubicBezTo>
                  <a:pt x="689" y="200"/>
                  <a:pt x="689" y="200"/>
                  <a:pt x="689" y="200"/>
                </a:cubicBezTo>
                <a:cubicBezTo>
                  <a:pt x="689" y="199"/>
                  <a:pt x="689" y="199"/>
                  <a:pt x="689" y="199"/>
                </a:cubicBezTo>
                <a:cubicBezTo>
                  <a:pt x="689" y="199"/>
                  <a:pt x="690" y="199"/>
                  <a:pt x="690" y="198"/>
                </a:cubicBezTo>
                <a:cubicBezTo>
                  <a:pt x="690" y="198"/>
                  <a:pt x="690" y="197"/>
                  <a:pt x="690" y="196"/>
                </a:cubicBezTo>
                <a:cubicBezTo>
                  <a:pt x="691" y="196"/>
                  <a:pt x="690" y="196"/>
                  <a:pt x="691" y="195"/>
                </a:cubicBezTo>
                <a:cubicBezTo>
                  <a:pt x="691" y="194"/>
                  <a:pt x="691" y="194"/>
                  <a:pt x="691" y="194"/>
                </a:cubicBezTo>
                <a:cubicBezTo>
                  <a:pt x="691" y="194"/>
                  <a:pt x="691" y="194"/>
                  <a:pt x="691" y="194"/>
                </a:cubicBezTo>
                <a:cubicBezTo>
                  <a:pt x="691" y="193"/>
                  <a:pt x="691" y="193"/>
                  <a:pt x="691" y="193"/>
                </a:cubicBezTo>
                <a:cubicBezTo>
                  <a:pt x="692" y="193"/>
                  <a:pt x="692" y="193"/>
                  <a:pt x="692" y="193"/>
                </a:cubicBezTo>
                <a:cubicBezTo>
                  <a:pt x="692" y="192"/>
                  <a:pt x="693" y="191"/>
                  <a:pt x="693" y="191"/>
                </a:cubicBezTo>
                <a:cubicBezTo>
                  <a:pt x="693" y="191"/>
                  <a:pt x="693" y="191"/>
                  <a:pt x="693" y="191"/>
                </a:cubicBezTo>
                <a:cubicBezTo>
                  <a:pt x="693" y="190"/>
                  <a:pt x="693" y="190"/>
                  <a:pt x="693" y="190"/>
                </a:cubicBezTo>
                <a:cubicBezTo>
                  <a:pt x="693" y="190"/>
                  <a:pt x="693" y="190"/>
                  <a:pt x="693" y="190"/>
                </a:cubicBezTo>
                <a:cubicBezTo>
                  <a:pt x="693" y="190"/>
                  <a:pt x="693" y="190"/>
                  <a:pt x="692" y="190"/>
                </a:cubicBezTo>
                <a:cubicBezTo>
                  <a:pt x="692" y="190"/>
                  <a:pt x="692" y="190"/>
                  <a:pt x="692" y="190"/>
                </a:cubicBezTo>
                <a:cubicBezTo>
                  <a:pt x="692" y="190"/>
                  <a:pt x="692" y="188"/>
                  <a:pt x="692" y="187"/>
                </a:cubicBezTo>
                <a:cubicBezTo>
                  <a:pt x="693" y="187"/>
                  <a:pt x="694" y="187"/>
                  <a:pt x="694" y="187"/>
                </a:cubicBezTo>
                <a:cubicBezTo>
                  <a:pt x="694" y="187"/>
                  <a:pt x="695" y="186"/>
                  <a:pt x="695" y="185"/>
                </a:cubicBezTo>
                <a:cubicBezTo>
                  <a:pt x="694" y="185"/>
                  <a:pt x="694" y="185"/>
                  <a:pt x="694" y="185"/>
                </a:cubicBezTo>
                <a:cubicBezTo>
                  <a:pt x="694" y="184"/>
                  <a:pt x="694" y="184"/>
                  <a:pt x="694" y="183"/>
                </a:cubicBezTo>
                <a:cubicBezTo>
                  <a:pt x="695" y="183"/>
                  <a:pt x="695" y="183"/>
                  <a:pt x="695" y="183"/>
                </a:cubicBezTo>
                <a:cubicBezTo>
                  <a:pt x="695" y="184"/>
                  <a:pt x="695" y="184"/>
                  <a:pt x="695" y="184"/>
                </a:cubicBezTo>
                <a:cubicBezTo>
                  <a:pt x="696" y="184"/>
                  <a:pt x="696" y="184"/>
                  <a:pt x="696" y="184"/>
                </a:cubicBezTo>
                <a:cubicBezTo>
                  <a:pt x="697" y="184"/>
                  <a:pt x="697" y="184"/>
                  <a:pt x="697" y="184"/>
                </a:cubicBezTo>
                <a:cubicBezTo>
                  <a:pt x="697" y="184"/>
                  <a:pt x="697" y="183"/>
                  <a:pt x="697" y="182"/>
                </a:cubicBezTo>
                <a:cubicBezTo>
                  <a:pt x="697" y="182"/>
                  <a:pt x="697" y="182"/>
                  <a:pt x="698" y="182"/>
                </a:cubicBezTo>
                <a:cubicBezTo>
                  <a:pt x="698" y="181"/>
                  <a:pt x="697" y="181"/>
                  <a:pt x="697" y="181"/>
                </a:cubicBezTo>
                <a:cubicBezTo>
                  <a:pt x="697" y="180"/>
                  <a:pt x="698" y="180"/>
                  <a:pt x="696" y="179"/>
                </a:cubicBezTo>
                <a:cubicBezTo>
                  <a:pt x="696" y="179"/>
                  <a:pt x="696" y="179"/>
                  <a:pt x="696" y="179"/>
                </a:cubicBezTo>
                <a:cubicBezTo>
                  <a:pt x="698" y="179"/>
                  <a:pt x="698" y="180"/>
                  <a:pt x="700" y="180"/>
                </a:cubicBezTo>
                <a:cubicBezTo>
                  <a:pt x="700" y="179"/>
                  <a:pt x="699" y="178"/>
                  <a:pt x="699" y="176"/>
                </a:cubicBezTo>
                <a:cubicBezTo>
                  <a:pt x="700" y="176"/>
                  <a:pt x="700" y="176"/>
                  <a:pt x="700" y="176"/>
                </a:cubicBezTo>
                <a:cubicBezTo>
                  <a:pt x="700" y="176"/>
                  <a:pt x="701" y="175"/>
                  <a:pt x="701" y="174"/>
                </a:cubicBezTo>
                <a:cubicBezTo>
                  <a:pt x="699" y="174"/>
                  <a:pt x="698" y="174"/>
                  <a:pt x="697" y="174"/>
                </a:cubicBezTo>
                <a:cubicBezTo>
                  <a:pt x="697" y="173"/>
                  <a:pt x="697" y="173"/>
                  <a:pt x="697" y="173"/>
                </a:cubicBezTo>
                <a:cubicBezTo>
                  <a:pt x="698" y="173"/>
                  <a:pt x="698" y="173"/>
                  <a:pt x="698" y="173"/>
                </a:cubicBezTo>
                <a:cubicBezTo>
                  <a:pt x="698" y="173"/>
                  <a:pt x="698" y="173"/>
                  <a:pt x="698" y="173"/>
                </a:cubicBezTo>
                <a:cubicBezTo>
                  <a:pt x="700" y="173"/>
                  <a:pt x="701" y="173"/>
                  <a:pt x="702" y="173"/>
                </a:cubicBezTo>
                <a:cubicBezTo>
                  <a:pt x="702" y="172"/>
                  <a:pt x="702" y="172"/>
                  <a:pt x="702" y="171"/>
                </a:cubicBezTo>
                <a:cubicBezTo>
                  <a:pt x="702" y="171"/>
                  <a:pt x="702" y="171"/>
                  <a:pt x="702" y="171"/>
                </a:cubicBezTo>
                <a:cubicBezTo>
                  <a:pt x="701" y="170"/>
                  <a:pt x="701" y="170"/>
                  <a:pt x="701" y="169"/>
                </a:cubicBezTo>
                <a:cubicBezTo>
                  <a:pt x="701" y="169"/>
                  <a:pt x="701" y="169"/>
                  <a:pt x="700" y="169"/>
                </a:cubicBezTo>
                <a:cubicBezTo>
                  <a:pt x="700" y="168"/>
                  <a:pt x="700" y="167"/>
                  <a:pt x="699" y="166"/>
                </a:cubicBezTo>
                <a:cubicBezTo>
                  <a:pt x="701" y="166"/>
                  <a:pt x="700" y="166"/>
                  <a:pt x="701" y="167"/>
                </a:cubicBezTo>
                <a:cubicBezTo>
                  <a:pt x="703" y="167"/>
                  <a:pt x="703" y="166"/>
                  <a:pt x="704" y="165"/>
                </a:cubicBezTo>
                <a:cubicBezTo>
                  <a:pt x="704" y="164"/>
                  <a:pt x="703" y="164"/>
                  <a:pt x="703" y="163"/>
                </a:cubicBezTo>
                <a:cubicBezTo>
                  <a:pt x="705" y="163"/>
                  <a:pt x="706" y="163"/>
                  <a:pt x="707" y="163"/>
                </a:cubicBezTo>
                <a:cubicBezTo>
                  <a:pt x="707" y="163"/>
                  <a:pt x="707" y="163"/>
                  <a:pt x="707" y="163"/>
                </a:cubicBezTo>
                <a:cubicBezTo>
                  <a:pt x="709" y="163"/>
                  <a:pt x="710" y="163"/>
                  <a:pt x="711" y="163"/>
                </a:cubicBezTo>
                <a:cubicBezTo>
                  <a:pt x="711" y="163"/>
                  <a:pt x="711" y="163"/>
                  <a:pt x="711" y="163"/>
                </a:cubicBezTo>
                <a:cubicBezTo>
                  <a:pt x="712" y="163"/>
                  <a:pt x="712" y="163"/>
                  <a:pt x="712" y="163"/>
                </a:cubicBezTo>
                <a:cubicBezTo>
                  <a:pt x="712" y="162"/>
                  <a:pt x="713" y="162"/>
                  <a:pt x="713" y="161"/>
                </a:cubicBezTo>
                <a:cubicBezTo>
                  <a:pt x="714" y="161"/>
                  <a:pt x="714" y="161"/>
                  <a:pt x="715" y="161"/>
                </a:cubicBezTo>
                <a:cubicBezTo>
                  <a:pt x="715" y="162"/>
                  <a:pt x="716" y="163"/>
                  <a:pt x="716" y="164"/>
                </a:cubicBezTo>
                <a:cubicBezTo>
                  <a:pt x="716" y="164"/>
                  <a:pt x="716" y="164"/>
                  <a:pt x="716" y="164"/>
                </a:cubicBezTo>
                <a:cubicBezTo>
                  <a:pt x="717" y="164"/>
                  <a:pt x="717" y="164"/>
                  <a:pt x="717" y="164"/>
                </a:cubicBezTo>
                <a:cubicBezTo>
                  <a:pt x="717" y="163"/>
                  <a:pt x="718" y="163"/>
                  <a:pt x="718" y="162"/>
                </a:cubicBezTo>
                <a:cubicBezTo>
                  <a:pt x="719" y="162"/>
                  <a:pt x="719" y="162"/>
                  <a:pt x="719" y="162"/>
                </a:cubicBezTo>
                <a:cubicBezTo>
                  <a:pt x="719" y="162"/>
                  <a:pt x="719" y="161"/>
                  <a:pt x="719" y="160"/>
                </a:cubicBezTo>
                <a:cubicBezTo>
                  <a:pt x="720" y="160"/>
                  <a:pt x="721" y="161"/>
                  <a:pt x="722" y="161"/>
                </a:cubicBezTo>
                <a:cubicBezTo>
                  <a:pt x="722" y="161"/>
                  <a:pt x="722" y="162"/>
                  <a:pt x="722" y="162"/>
                </a:cubicBezTo>
                <a:cubicBezTo>
                  <a:pt x="723" y="162"/>
                  <a:pt x="723" y="162"/>
                  <a:pt x="723" y="162"/>
                </a:cubicBezTo>
                <a:cubicBezTo>
                  <a:pt x="723" y="162"/>
                  <a:pt x="723" y="161"/>
                  <a:pt x="723" y="161"/>
                </a:cubicBezTo>
                <a:cubicBezTo>
                  <a:pt x="723" y="160"/>
                  <a:pt x="724" y="160"/>
                  <a:pt x="724" y="159"/>
                </a:cubicBezTo>
                <a:cubicBezTo>
                  <a:pt x="723" y="159"/>
                  <a:pt x="723" y="159"/>
                  <a:pt x="723" y="159"/>
                </a:cubicBezTo>
                <a:cubicBezTo>
                  <a:pt x="723" y="159"/>
                  <a:pt x="723" y="159"/>
                  <a:pt x="723" y="159"/>
                </a:cubicBezTo>
                <a:cubicBezTo>
                  <a:pt x="724" y="159"/>
                  <a:pt x="724" y="159"/>
                  <a:pt x="724" y="159"/>
                </a:cubicBezTo>
                <a:cubicBezTo>
                  <a:pt x="724" y="159"/>
                  <a:pt x="724" y="159"/>
                  <a:pt x="724" y="159"/>
                </a:cubicBezTo>
                <a:cubicBezTo>
                  <a:pt x="725" y="158"/>
                  <a:pt x="725" y="158"/>
                  <a:pt x="726" y="158"/>
                </a:cubicBezTo>
                <a:cubicBezTo>
                  <a:pt x="726" y="158"/>
                  <a:pt x="726" y="157"/>
                  <a:pt x="726" y="156"/>
                </a:cubicBezTo>
                <a:cubicBezTo>
                  <a:pt x="726" y="156"/>
                  <a:pt x="726" y="156"/>
                  <a:pt x="726" y="156"/>
                </a:cubicBezTo>
                <a:cubicBezTo>
                  <a:pt x="727" y="154"/>
                  <a:pt x="727" y="156"/>
                  <a:pt x="728" y="155"/>
                </a:cubicBezTo>
                <a:cubicBezTo>
                  <a:pt x="728" y="155"/>
                  <a:pt x="729" y="154"/>
                  <a:pt x="729" y="154"/>
                </a:cubicBezTo>
                <a:cubicBezTo>
                  <a:pt x="729" y="154"/>
                  <a:pt x="730" y="154"/>
                  <a:pt x="730" y="154"/>
                </a:cubicBezTo>
                <a:cubicBezTo>
                  <a:pt x="730" y="153"/>
                  <a:pt x="730" y="153"/>
                  <a:pt x="730" y="153"/>
                </a:cubicBezTo>
                <a:cubicBezTo>
                  <a:pt x="731" y="153"/>
                  <a:pt x="732" y="153"/>
                  <a:pt x="733" y="152"/>
                </a:cubicBezTo>
                <a:cubicBezTo>
                  <a:pt x="734" y="152"/>
                  <a:pt x="734" y="151"/>
                  <a:pt x="735" y="150"/>
                </a:cubicBezTo>
                <a:cubicBezTo>
                  <a:pt x="735" y="149"/>
                  <a:pt x="735" y="149"/>
                  <a:pt x="735" y="149"/>
                </a:cubicBezTo>
                <a:cubicBezTo>
                  <a:pt x="735" y="149"/>
                  <a:pt x="736" y="149"/>
                  <a:pt x="736" y="149"/>
                </a:cubicBezTo>
                <a:cubicBezTo>
                  <a:pt x="736" y="149"/>
                  <a:pt x="737" y="148"/>
                  <a:pt x="737" y="148"/>
                </a:cubicBezTo>
                <a:cubicBezTo>
                  <a:pt x="738" y="148"/>
                  <a:pt x="738" y="148"/>
                  <a:pt x="738" y="148"/>
                </a:cubicBezTo>
                <a:cubicBezTo>
                  <a:pt x="738" y="148"/>
                  <a:pt x="739" y="148"/>
                  <a:pt x="739" y="148"/>
                </a:cubicBezTo>
                <a:cubicBezTo>
                  <a:pt x="740" y="146"/>
                  <a:pt x="740" y="146"/>
                  <a:pt x="739" y="144"/>
                </a:cubicBezTo>
                <a:cubicBezTo>
                  <a:pt x="738" y="144"/>
                  <a:pt x="738" y="144"/>
                  <a:pt x="738" y="144"/>
                </a:cubicBezTo>
                <a:cubicBezTo>
                  <a:pt x="738" y="143"/>
                  <a:pt x="738" y="142"/>
                  <a:pt x="737" y="142"/>
                </a:cubicBezTo>
                <a:cubicBezTo>
                  <a:pt x="737" y="140"/>
                  <a:pt x="737" y="140"/>
                  <a:pt x="737" y="140"/>
                </a:cubicBezTo>
                <a:cubicBezTo>
                  <a:pt x="738" y="140"/>
                  <a:pt x="738" y="140"/>
                  <a:pt x="738" y="140"/>
                </a:cubicBezTo>
                <a:cubicBezTo>
                  <a:pt x="738" y="141"/>
                  <a:pt x="738" y="141"/>
                  <a:pt x="738" y="141"/>
                </a:cubicBezTo>
                <a:cubicBezTo>
                  <a:pt x="738" y="141"/>
                  <a:pt x="738" y="141"/>
                  <a:pt x="738" y="141"/>
                </a:cubicBezTo>
                <a:cubicBezTo>
                  <a:pt x="739" y="142"/>
                  <a:pt x="739" y="142"/>
                  <a:pt x="739" y="143"/>
                </a:cubicBezTo>
                <a:cubicBezTo>
                  <a:pt x="740" y="143"/>
                  <a:pt x="741" y="143"/>
                  <a:pt x="742" y="144"/>
                </a:cubicBezTo>
                <a:cubicBezTo>
                  <a:pt x="742" y="144"/>
                  <a:pt x="742" y="144"/>
                  <a:pt x="742" y="144"/>
                </a:cubicBezTo>
                <a:cubicBezTo>
                  <a:pt x="745" y="144"/>
                  <a:pt x="745" y="144"/>
                  <a:pt x="745" y="144"/>
                </a:cubicBezTo>
                <a:cubicBezTo>
                  <a:pt x="745" y="144"/>
                  <a:pt x="745" y="144"/>
                  <a:pt x="745" y="144"/>
                </a:cubicBezTo>
                <a:cubicBezTo>
                  <a:pt x="745" y="144"/>
                  <a:pt x="746" y="144"/>
                  <a:pt x="746" y="144"/>
                </a:cubicBezTo>
                <a:cubicBezTo>
                  <a:pt x="746" y="143"/>
                  <a:pt x="746" y="143"/>
                  <a:pt x="746" y="143"/>
                </a:cubicBezTo>
                <a:cubicBezTo>
                  <a:pt x="747" y="143"/>
                  <a:pt x="747" y="143"/>
                  <a:pt x="748" y="143"/>
                </a:cubicBezTo>
                <a:cubicBezTo>
                  <a:pt x="748" y="142"/>
                  <a:pt x="749" y="142"/>
                  <a:pt x="748" y="141"/>
                </a:cubicBezTo>
                <a:cubicBezTo>
                  <a:pt x="749" y="141"/>
                  <a:pt x="749" y="141"/>
                  <a:pt x="749" y="141"/>
                </a:cubicBezTo>
                <a:cubicBezTo>
                  <a:pt x="749" y="142"/>
                  <a:pt x="749" y="142"/>
                  <a:pt x="749" y="142"/>
                </a:cubicBezTo>
                <a:cubicBezTo>
                  <a:pt x="750" y="142"/>
                  <a:pt x="750" y="142"/>
                  <a:pt x="750" y="142"/>
                </a:cubicBezTo>
                <a:cubicBezTo>
                  <a:pt x="750" y="143"/>
                  <a:pt x="750" y="143"/>
                  <a:pt x="750" y="143"/>
                </a:cubicBezTo>
                <a:cubicBezTo>
                  <a:pt x="751" y="143"/>
                  <a:pt x="751" y="142"/>
                  <a:pt x="752" y="142"/>
                </a:cubicBezTo>
                <a:cubicBezTo>
                  <a:pt x="752" y="141"/>
                  <a:pt x="752" y="141"/>
                  <a:pt x="752" y="141"/>
                </a:cubicBezTo>
                <a:cubicBezTo>
                  <a:pt x="753" y="141"/>
                  <a:pt x="753" y="141"/>
                  <a:pt x="753" y="141"/>
                </a:cubicBezTo>
                <a:cubicBezTo>
                  <a:pt x="753" y="141"/>
                  <a:pt x="753" y="141"/>
                  <a:pt x="753" y="141"/>
                </a:cubicBezTo>
                <a:cubicBezTo>
                  <a:pt x="754" y="141"/>
                  <a:pt x="754" y="141"/>
                  <a:pt x="754" y="141"/>
                </a:cubicBezTo>
                <a:cubicBezTo>
                  <a:pt x="754" y="141"/>
                  <a:pt x="754" y="141"/>
                  <a:pt x="754" y="141"/>
                </a:cubicBezTo>
                <a:cubicBezTo>
                  <a:pt x="755" y="141"/>
                  <a:pt x="755" y="142"/>
                  <a:pt x="756" y="142"/>
                </a:cubicBezTo>
                <a:cubicBezTo>
                  <a:pt x="756" y="141"/>
                  <a:pt x="756" y="141"/>
                  <a:pt x="756" y="141"/>
                </a:cubicBezTo>
                <a:cubicBezTo>
                  <a:pt x="757" y="141"/>
                  <a:pt x="757" y="141"/>
                  <a:pt x="757" y="141"/>
                </a:cubicBezTo>
                <a:cubicBezTo>
                  <a:pt x="757" y="141"/>
                  <a:pt x="757" y="141"/>
                  <a:pt x="757" y="141"/>
                </a:cubicBezTo>
                <a:cubicBezTo>
                  <a:pt x="758" y="141"/>
                  <a:pt x="758" y="141"/>
                  <a:pt x="759" y="140"/>
                </a:cubicBezTo>
                <a:cubicBezTo>
                  <a:pt x="760" y="141"/>
                  <a:pt x="760" y="141"/>
                  <a:pt x="761" y="140"/>
                </a:cubicBezTo>
                <a:cubicBezTo>
                  <a:pt x="761" y="140"/>
                  <a:pt x="761" y="140"/>
                  <a:pt x="761" y="140"/>
                </a:cubicBezTo>
                <a:cubicBezTo>
                  <a:pt x="763" y="139"/>
                  <a:pt x="766" y="139"/>
                  <a:pt x="767" y="138"/>
                </a:cubicBezTo>
                <a:cubicBezTo>
                  <a:pt x="768" y="138"/>
                  <a:pt x="768" y="138"/>
                  <a:pt x="768" y="138"/>
                </a:cubicBezTo>
                <a:cubicBezTo>
                  <a:pt x="768" y="137"/>
                  <a:pt x="768" y="136"/>
                  <a:pt x="767" y="135"/>
                </a:cubicBezTo>
                <a:cubicBezTo>
                  <a:pt x="768" y="136"/>
                  <a:pt x="768" y="136"/>
                  <a:pt x="769" y="137"/>
                </a:cubicBezTo>
                <a:cubicBezTo>
                  <a:pt x="770" y="136"/>
                  <a:pt x="770" y="136"/>
                  <a:pt x="771" y="135"/>
                </a:cubicBezTo>
                <a:cubicBezTo>
                  <a:pt x="771" y="135"/>
                  <a:pt x="771" y="135"/>
                  <a:pt x="771" y="135"/>
                </a:cubicBezTo>
                <a:cubicBezTo>
                  <a:pt x="771" y="135"/>
                  <a:pt x="771" y="135"/>
                  <a:pt x="771" y="135"/>
                </a:cubicBezTo>
                <a:cubicBezTo>
                  <a:pt x="771" y="135"/>
                  <a:pt x="771" y="135"/>
                  <a:pt x="771" y="135"/>
                </a:cubicBezTo>
                <a:cubicBezTo>
                  <a:pt x="772" y="134"/>
                  <a:pt x="772" y="133"/>
                  <a:pt x="773" y="133"/>
                </a:cubicBezTo>
                <a:cubicBezTo>
                  <a:pt x="773" y="134"/>
                  <a:pt x="773" y="134"/>
                  <a:pt x="773" y="134"/>
                </a:cubicBezTo>
                <a:cubicBezTo>
                  <a:pt x="774" y="134"/>
                  <a:pt x="774" y="134"/>
                  <a:pt x="774" y="134"/>
                </a:cubicBezTo>
                <a:cubicBezTo>
                  <a:pt x="774" y="134"/>
                  <a:pt x="774" y="134"/>
                  <a:pt x="775" y="134"/>
                </a:cubicBezTo>
                <a:cubicBezTo>
                  <a:pt x="775" y="133"/>
                  <a:pt x="775" y="133"/>
                  <a:pt x="775" y="133"/>
                </a:cubicBezTo>
                <a:cubicBezTo>
                  <a:pt x="777" y="133"/>
                  <a:pt x="776" y="134"/>
                  <a:pt x="777" y="132"/>
                </a:cubicBezTo>
                <a:cubicBezTo>
                  <a:pt x="778" y="132"/>
                  <a:pt x="779" y="133"/>
                  <a:pt x="781" y="132"/>
                </a:cubicBezTo>
                <a:close/>
                <a:moveTo>
                  <a:pt x="787" y="81"/>
                </a:moveTo>
                <a:cubicBezTo>
                  <a:pt x="788" y="81"/>
                  <a:pt x="788" y="81"/>
                  <a:pt x="788" y="81"/>
                </a:cubicBezTo>
                <a:cubicBezTo>
                  <a:pt x="788" y="82"/>
                  <a:pt x="788" y="83"/>
                  <a:pt x="789" y="84"/>
                </a:cubicBezTo>
                <a:cubicBezTo>
                  <a:pt x="787" y="84"/>
                  <a:pt x="787" y="84"/>
                  <a:pt x="787" y="84"/>
                </a:cubicBezTo>
                <a:cubicBezTo>
                  <a:pt x="787" y="84"/>
                  <a:pt x="787" y="84"/>
                  <a:pt x="787" y="84"/>
                </a:cubicBezTo>
                <a:cubicBezTo>
                  <a:pt x="787" y="84"/>
                  <a:pt x="787" y="84"/>
                  <a:pt x="787" y="84"/>
                </a:cubicBezTo>
                <a:lnTo>
                  <a:pt x="787" y="81"/>
                </a:lnTo>
                <a:close/>
                <a:moveTo>
                  <a:pt x="774" y="29"/>
                </a:moveTo>
                <a:cubicBezTo>
                  <a:pt x="773" y="29"/>
                  <a:pt x="774" y="30"/>
                  <a:pt x="773" y="29"/>
                </a:cubicBezTo>
                <a:cubicBezTo>
                  <a:pt x="774" y="29"/>
                  <a:pt x="774" y="29"/>
                  <a:pt x="774" y="29"/>
                </a:cubicBezTo>
                <a:close/>
                <a:moveTo>
                  <a:pt x="771" y="30"/>
                </a:moveTo>
                <a:cubicBezTo>
                  <a:pt x="771" y="30"/>
                  <a:pt x="771" y="30"/>
                  <a:pt x="771" y="30"/>
                </a:cubicBezTo>
                <a:cubicBezTo>
                  <a:pt x="771" y="30"/>
                  <a:pt x="771" y="30"/>
                  <a:pt x="771" y="30"/>
                </a:cubicBezTo>
                <a:cubicBezTo>
                  <a:pt x="771" y="30"/>
                  <a:pt x="771" y="30"/>
                  <a:pt x="770" y="30"/>
                </a:cubicBezTo>
                <a:cubicBezTo>
                  <a:pt x="770" y="30"/>
                  <a:pt x="771" y="30"/>
                  <a:pt x="771" y="30"/>
                </a:cubicBezTo>
                <a:close/>
                <a:moveTo>
                  <a:pt x="762" y="33"/>
                </a:moveTo>
                <a:cubicBezTo>
                  <a:pt x="762" y="33"/>
                  <a:pt x="762" y="33"/>
                  <a:pt x="762" y="33"/>
                </a:cubicBezTo>
                <a:cubicBezTo>
                  <a:pt x="762" y="33"/>
                  <a:pt x="763" y="33"/>
                  <a:pt x="764" y="33"/>
                </a:cubicBezTo>
                <a:cubicBezTo>
                  <a:pt x="764" y="32"/>
                  <a:pt x="764" y="32"/>
                  <a:pt x="764" y="32"/>
                </a:cubicBezTo>
                <a:cubicBezTo>
                  <a:pt x="765" y="32"/>
                  <a:pt x="765" y="32"/>
                  <a:pt x="765" y="32"/>
                </a:cubicBezTo>
                <a:cubicBezTo>
                  <a:pt x="765" y="32"/>
                  <a:pt x="765" y="32"/>
                  <a:pt x="765" y="32"/>
                </a:cubicBezTo>
                <a:cubicBezTo>
                  <a:pt x="766" y="32"/>
                  <a:pt x="766" y="32"/>
                  <a:pt x="766" y="32"/>
                </a:cubicBezTo>
                <a:cubicBezTo>
                  <a:pt x="767" y="31"/>
                  <a:pt x="767" y="31"/>
                  <a:pt x="769" y="31"/>
                </a:cubicBezTo>
                <a:cubicBezTo>
                  <a:pt x="769" y="31"/>
                  <a:pt x="769" y="31"/>
                  <a:pt x="769" y="31"/>
                </a:cubicBezTo>
                <a:cubicBezTo>
                  <a:pt x="769" y="31"/>
                  <a:pt x="768" y="31"/>
                  <a:pt x="767" y="32"/>
                </a:cubicBezTo>
                <a:cubicBezTo>
                  <a:pt x="767" y="32"/>
                  <a:pt x="767" y="32"/>
                  <a:pt x="767" y="32"/>
                </a:cubicBezTo>
                <a:cubicBezTo>
                  <a:pt x="766" y="32"/>
                  <a:pt x="766" y="32"/>
                  <a:pt x="766" y="32"/>
                </a:cubicBezTo>
                <a:cubicBezTo>
                  <a:pt x="766" y="32"/>
                  <a:pt x="766" y="32"/>
                  <a:pt x="766" y="32"/>
                </a:cubicBezTo>
                <a:cubicBezTo>
                  <a:pt x="765" y="32"/>
                  <a:pt x="765" y="32"/>
                  <a:pt x="765" y="32"/>
                </a:cubicBezTo>
                <a:cubicBezTo>
                  <a:pt x="765" y="33"/>
                  <a:pt x="765" y="33"/>
                  <a:pt x="765" y="33"/>
                </a:cubicBezTo>
                <a:cubicBezTo>
                  <a:pt x="764" y="33"/>
                  <a:pt x="764" y="33"/>
                  <a:pt x="764" y="33"/>
                </a:cubicBezTo>
                <a:cubicBezTo>
                  <a:pt x="764" y="33"/>
                  <a:pt x="764" y="33"/>
                  <a:pt x="764" y="33"/>
                </a:cubicBezTo>
                <a:cubicBezTo>
                  <a:pt x="762" y="34"/>
                  <a:pt x="762" y="33"/>
                  <a:pt x="761" y="35"/>
                </a:cubicBezTo>
                <a:cubicBezTo>
                  <a:pt x="761" y="35"/>
                  <a:pt x="761" y="35"/>
                  <a:pt x="761" y="35"/>
                </a:cubicBezTo>
                <a:cubicBezTo>
                  <a:pt x="761" y="34"/>
                  <a:pt x="761" y="34"/>
                  <a:pt x="762" y="33"/>
                </a:cubicBezTo>
                <a:close/>
                <a:moveTo>
                  <a:pt x="744" y="17"/>
                </a:moveTo>
                <a:cubicBezTo>
                  <a:pt x="745" y="18"/>
                  <a:pt x="744" y="17"/>
                  <a:pt x="745" y="18"/>
                </a:cubicBezTo>
                <a:cubicBezTo>
                  <a:pt x="744" y="18"/>
                  <a:pt x="745" y="18"/>
                  <a:pt x="744" y="17"/>
                </a:cubicBezTo>
                <a:close/>
                <a:moveTo>
                  <a:pt x="742" y="9"/>
                </a:moveTo>
                <a:cubicBezTo>
                  <a:pt x="743" y="9"/>
                  <a:pt x="748" y="8"/>
                  <a:pt x="748" y="7"/>
                </a:cubicBezTo>
                <a:cubicBezTo>
                  <a:pt x="753" y="8"/>
                  <a:pt x="758" y="8"/>
                  <a:pt x="763" y="8"/>
                </a:cubicBezTo>
                <a:cubicBezTo>
                  <a:pt x="763" y="8"/>
                  <a:pt x="763" y="8"/>
                  <a:pt x="763" y="8"/>
                </a:cubicBezTo>
                <a:cubicBezTo>
                  <a:pt x="758" y="9"/>
                  <a:pt x="754" y="9"/>
                  <a:pt x="749" y="9"/>
                </a:cubicBezTo>
                <a:cubicBezTo>
                  <a:pt x="748" y="9"/>
                  <a:pt x="748" y="9"/>
                  <a:pt x="747" y="9"/>
                </a:cubicBezTo>
                <a:cubicBezTo>
                  <a:pt x="747" y="9"/>
                  <a:pt x="747" y="9"/>
                  <a:pt x="747" y="9"/>
                </a:cubicBezTo>
                <a:cubicBezTo>
                  <a:pt x="746" y="10"/>
                  <a:pt x="745" y="9"/>
                  <a:pt x="744" y="10"/>
                </a:cubicBezTo>
                <a:cubicBezTo>
                  <a:pt x="743" y="10"/>
                  <a:pt x="743" y="10"/>
                  <a:pt x="743" y="10"/>
                </a:cubicBezTo>
                <a:cubicBezTo>
                  <a:pt x="743" y="9"/>
                  <a:pt x="743" y="9"/>
                  <a:pt x="743" y="9"/>
                </a:cubicBezTo>
                <a:cubicBezTo>
                  <a:pt x="742" y="9"/>
                  <a:pt x="742" y="9"/>
                  <a:pt x="742" y="9"/>
                </a:cubicBezTo>
                <a:close/>
                <a:moveTo>
                  <a:pt x="645" y="156"/>
                </a:moveTo>
                <a:cubicBezTo>
                  <a:pt x="645" y="156"/>
                  <a:pt x="644" y="156"/>
                  <a:pt x="644" y="156"/>
                </a:cubicBezTo>
                <a:cubicBezTo>
                  <a:pt x="644" y="155"/>
                  <a:pt x="644" y="155"/>
                  <a:pt x="644" y="155"/>
                </a:cubicBezTo>
                <a:cubicBezTo>
                  <a:pt x="645" y="155"/>
                  <a:pt x="644" y="155"/>
                  <a:pt x="645" y="156"/>
                </a:cubicBezTo>
                <a:close/>
                <a:moveTo>
                  <a:pt x="656" y="147"/>
                </a:moveTo>
                <a:cubicBezTo>
                  <a:pt x="656" y="147"/>
                  <a:pt x="656" y="147"/>
                  <a:pt x="656" y="147"/>
                </a:cubicBezTo>
                <a:cubicBezTo>
                  <a:pt x="656" y="147"/>
                  <a:pt x="656" y="147"/>
                  <a:pt x="656" y="147"/>
                </a:cubicBezTo>
                <a:cubicBezTo>
                  <a:pt x="656" y="148"/>
                  <a:pt x="656" y="148"/>
                  <a:pt x="656" y="148"/>
                </a:cubicBezTo>
                <a:cubicBezTo>
                  <a:pt x="656" y="148"/>
                  <a:pt x="656" y="148"/>
                  <a:pt x="656" y="148"/>
                </a:cubicBezTo>
                <a:cubicBezTo>
                  <a:pt x="656" y="147"/>
                  <a:pt x="655" y="147"/>
                  <a:pt x="655" y="147"/>
                </a:cubicBezTo>
                <a:lnTo>
                  <a:pt x="656" y="147"/>
                </a:lnTo>
                <a:close/>
                <a:moveTo>
                  <a:pt x="655" y="148"/>
                </a:moveTo>
                <a:cubicBezTo>
                  <a:pt x="656" y="148"/>
                  <a:pt x="656" y="148"/>
                  <a:pt x="656" y="148"/>
                </a:cubicBezTo>
                <a:cubicBezTo>
                  <a:pt x="656" y="149"/>
                  <a:pt x="656" y="149"/>
                  <a:pt x="656" y="149"/>
                </a:cubicBezTo>
                <a:cubicBezTo>
                  <a:pt x="655" y="149"/>
                  <a:pt x="655" y="149"/>
                  <a:pt x="655" y="149"/>
                </a:cubicBezTo>
                <a:lnTo>
                  <a:pt x="655" y="148"/>
                </a:lnTo>
                <a:close/>
                <a:moveTo>
                  <a:pt x="657" y="155"/>
                </a:moveTo>
                <a:cubicBezTo>
                  <a:pt x="657" y="155"/>
                  <a:pt x="657" y="155"/>
                  <a:pt x="657" y="155"/>
                </a:cubicBezTo>
                <a:cubicBezTo>
                  <a:pt x="657" y="156"/>
                  <a:pt x="657" y="156"/>
                  <a:pt x="657" y="156"/>
                </a:cubicBezTo>
                <a:cubicBezTo>
                  <a:pt x="655" y="156"/>
                  <a:pt x="655" y="156"/>
                  <a:pt x="655" y="156"/>
                </a:cubicBezTo>
                <a:cubicBezTo>
                  <a:pt x="655" y="156"/>
                  <a:pt x="655" y="156"/>
                  <a:pt x="655" y="156"/>
                </a:cubicBezTo>
                <a:cubicBezTo>
                  <a:pt x="654" y="156"/>
                  <a:pt x="654" y="156"/>
                  <a:pt x="654" y="156"/>
                </a:cubicBezTo>
                <a:cubicBezTo>
                  <a:pt x="654" y="157"/>
                  <a:pt x="654" y="157"/>
                  <a:pt x="654" y="157"/>
                </a:cubicBezTo>
                <a:cubicBezTo>
                  <a:pt x="653" y="157"/>
                  <a:pt x="653" y="157"/>
                  <a:pt x="653" y="157"/>
                </a:cubicBezTo>
                <a:cubicBezTo>
                  <a:pt x="654" y="156"/>
                  <a:pt x="656" y="154"/>
                  <a:pt x="658" y="154"/>
                </a:cubicBezTo>
                <a:cubicBezTo>
                  <a:pt x="657" y="154"/>
                  <a:pt x="657" y="155"/>
                  <a:pt x="657" y="155"/>
                </a:cubicBezTo>
                <a:close/>
                <a:moveTo>
                  <a:pt x="678" y="199"/>
                </a:moveTo>
                <a:cubicBezTo>
                  <a:pt x="678" y="200"/>
                  <a:pt x="678" y="200"/>
                  <a:pt x="678" y="200"/>
                </a:cubicBezTo>
                <a:cubicBezTo>
                  <a:pt x="677" y="200"/>
                  <a:pt x="677" y="200"/>
                  <a:pt x="677" y="200"/>
                </a:cubicBezTo>
                <a:cubicBezTo>
                  <a:pt x="677" y="199"/>
                  <a:pt x="677" y="199"/>
                  <a:pt x="678" y="198"/>
                </a:cubicBezTo>
                <a:cubicBezTo>
                  <a:pt x="678" y="198"/>
                  <a:pt x="678" y="198"/>
                  <a:pt x="678" y="198"/>
                </a:cubicBezTo>
                <a:cubicBezTo>
                  <a:pt x="678" y="199"/>
                  <a:pt x="678" y="199"/>
                  <a:pt x="678" y="199"/>
                </a:cubicBezTo>
                <a:close/>
                <a:moveTo>
                  <a:pt x="717" y="160"/>
                </a:moveTo>
                <a:cubicBezTo>
                  <a:pt x="716" y="160"/>
                  <a:pt x="716" y="160"/>
                  <a:pt x="715" y="160"/>
                </a:cubicBezTo>
                <a:cubicBezTo>
                  <a:pt x="715" y="159"/>
                  <a:pt x="715" y="159"/>
                  <a:pt x="715" y="158"/>
                </a:cubicBezTo>
                <a:cubicBezTo>
                  <a:pt x="715" y="158"/>
                  <a:pt x="715" y="158"/>
                  <a:pt x="715" y="158"/>
                </a:cubicBezTo>
                <a:cubicBezTo>
                  <a:pt x="716" y="158"/>
                  <a:pt x="717" y="158"/>
                  <a:pt x="718" y="158"/>
                </a:cubicBezTo>
                <a:cubicBezTo>
                  <a:pt x="718" y="159"/>
                  <a:pt x="717" y="159"/>
                  <a:pt x="717" y="160"/>
                </a:cubicBezTo>
                <a:close/>
                <a:moveTo>
                  <a:pt x="728" y="10"/>
                </a:moveTo>
                <a:cubicBezTo>
                  <a:pt x="728" y="10"/>
                  <a:pt x="727" y="10"/>
                  <a:pt x="726" y="10"/>
                </a:cubicBezTo>
                <a:cubicBezTo>
                  <a:pt x="726" y="11"/>
                  <a:pt x="726" y="10"/>
                  <a:pt x="726" y="11"/>
                </a:cubicBezTo>
                <a:cubicBezTo>
                  <a:pt x="726" y="11"/>
                  <a:pt x="726" y="11"/>
                  <a:pt x="726" y="11"/>
                </a:cubicBezTo>
                <a:cubicBezTo>
                  <a:pt x="725" y="11"/>
                  <a:pt x="726" y="11"/>
                  <a:pt x="724" y="11"/>
                </a:cubicBezTo>
                <a:cubicBezTo>
                  <a:pt x="724" y="11"/>
                  <a:pt x="724" y="11"/>
                  <a:pt x="723" y="11"/>
                </a:cubicBezTo>
                <a:cubicBezTo>
                  <a:pt x="723" y="12"/>
                  <a:pt x="723" y="12"/>
                  <a:pt x="723" y="12"/>
                </a:cubicBezTo>
                <a:cubicBezTo>
                  <a:pt x="723" y="12"/>
                  <a:pt x="723" y="12"/>
                  <a:pt x="723" y="12"/>
                </a:cubicBezTo>
                <a:cubicBezTo>
                  <a:pt x="723" y="10"/>
                  <a:pt x="723" y="10"/>
                  <a:pt x="723" y="10"/>
                </a:cubicBezTo>
                <a:cubicBezTo>
                  <a:pt x="723" y="10"/>
                  <a:pt x="723" y="10"/>
                  <a:pt x="723" y="10"/>
                </a:cubicBezTo>
                <a:cubicBezTo>
                  <a:pt x="724" y="10"/>
                  <a:pt x="727" y="9"/>
                  <a:pt x="728" y="9"/>
                </a:cubicBezTo>
                <a:lnTo>
                  <a:pt x="728" y="10"/>
                </a:lnTo>
                <a:close/>
                <a:moveTo>
                  <a:pt x="733" y="10"/>
                </a:moveTo>
                <a:cubicBezTo>
                  <a:pt x="732" y="9"/>
                  <a:pt x="732" y="10"/>
                  <a:pt x="732" y="9"/>
                </a:cubicBezTo>
                <a:cubicBezTo>
                  <a:pt x="731" y="9"/>
                  <a:pt x="731" y="9"/>
                  <a:pt x="731" y="9"/>
                </a:cubicBezTo>
                <a:cubicBezTo>
                  <a:pt x="731" y="9"/>
                  <a:pt x="731" y="9"/>
                  <a:pt x="731" y="9"/>
                </a:cubicBezTo>
                <a:cubicBezTo>
                  <a:pt x="732" y="9"/>
                  <a:pt x="732" y="9"/>
                  <a:pt x="732" y="9"/>
                </a:cubicBezTo>
                <a:cubicBezTo>
                  <a:pt x="732" y="8"/>
                  <a:pt x="732" y="7"/>
                  <a:pt x="732" y="6"/>
                </a:cubicBezTo>
                <a:cubicBezTo>
                  <a:pt x="733" y="6"/>
                  <a:pt x="733" y="6"/>
                  <a:pt x="733" y="6"/>
                </a:cubicBezTo>
                <a:cubicBezTo>
                  <a:pt x="733" y="8"/>
                  <a:pt x="733" y="8"/>
                  <a:pt x="733" y="8"/>
                </a:cubicBezTo>
                <a:cubicBezTo>
                  <a:pt x="733" y="8"/>
                  <a:pt x="734" y="9"/>
                  <a:pt x="734" y="9"/>
                </a:cubicBezTo>
                <a:cubicBezTo>
                  <a:pt x="735" y="9"/>
                  <a:pt x="736" y="8"/>
                  <a:pt x="737" y="8"/>
                </a:cubicBezTo>
                <a:cubicBezTo>
                  <a:pt x="738" y="8"/>
                  <a:pt x="740" y="9"/>
                  <a:pt x="741" y="9"/>
                </a:cubicBezTo>
                <a:cubicBezTo>
                  <a:pt x="741" y="9"/>
                  <a:pt x="741" y="9"/>
                  <a:pt x="741" y="9"/>
                </a:cubicBezTo>
                <a:cubicBezTo>
                  <a:pt x="738" y="9"/>
                  <a:pt x="738" y="9"/>
                  <a:pt x="738" y="9"/>
                </a:cubicBezTo>
                <a:cubicBezTo>
                  <a:pt x="738" y="9"/>
                  <a:pt x="738" y="9"/>
                  <a:pt x="738" y="9"/>
                </a:cubicBezTo>
                <a:cubicBezTo>
                  <a:pt x="738" y="9"/>
                  <a:pt x="738" y="9"/>
                  <a:pt x="738" y="9"/>
                </a:cubicBezTo>
                <a:cubicBezTo>
                  <a:pt x="734" y="9"/>
                  <a:pt x="734" y="9"/>
                  <a:pt x="734" y="9"/>
                </a:cubicBezTo>
                <a:cubicBezTo>
                  <a:pt x="734" y="11"/>
                  <a:pt x="734" y="11"/>
                  <a:pt x="734" y="11"/>
                </a:cubicBezTo>
                <a:cubicBezTo>
                  <a:pt x="734" y="11"/>
                  <a:pt x="734" y="11"/>
                  <a:pt x="734" y="11"/>
                </a:cubicBezTo>
                <a:cubicBezTo>
                  <a:pt x="734" y="11"/>
                  <a:pt x="734" y="11"/>
                  <a:pt x="734" y="11"/>
                </a:cubicBezTo>
                <a:cubicBezTo>
                  <a:pt x="734" y="11"/>
                  <a:pt x="734" y="11"/>
                  <a:pt x="734" y="11"/>
                </a:cubicBezTo>
                <a:cubicBezTo>
                  <a:pt x="733" y="11"/>
                  <a:pt x="733" y="10"/>
                  <a:pt x="733" y="10"/>
                </a:cubicBezTo>
                <a:close/>
                <a:moveTo>
                  <a:pt x="765" y="126"/>
                </a:moveTo>
                <a:cubicBezTo>
                  <a:pt x="765" y="126"/>
                  <a:pt x="765" y="126"/>
                  <a:pt x="765" y="126"/>
                </a:cubicBezTo>
                <a:cubicBezTo>
                  <a:pt x="765" y="126"/>
                  <a:pt x="763" y="125"/>
                  <a:pt x="763" y="126"/>
                </a:cubicBezTo>
                <a:cubicBezTo>
                  <a:pt x="763" y="126"/>
                  <a:pt x="763" y="126"/>
                  <a:pt x="763" y="126"/>
                </a:cubicBezTo>
                <a:cubicBezTo>
                  <a:pt x="762" y="126"/>
                  <a:pt x="762" y="126"/>
                  <a:pt x="762" y="126"/>
                </a:cubicBezTo>
                <a:cubicBezTo>
                  <a:pt x="763" y="125"/>
                  <a:pt x="764" y="125"/>
                  <a:pt x="765" y="124"/>
                </a:cubicBezTo>
                <a:cubicBezTo>
                  <a:pt x="766" y="124"/>
                  <a:pt x="766" y="124"/>
                  <a:pt x="766" y="124"/>
                </a:cubicBezTo>
                <a:cubicBezTo>
                  <a:pt x="766" y="125"/>
                  <a:pt x="766" y="125"/>
                  <a:pt x="765" y="126"/>
                </a:cubicBezTo>
                <a:close/>
                <a:moveTo>
                  <a:pt x="439" y="27"/>
                </a:moveTo>
                <a:cubicBezTo>
                  <a:pt x="439" y="27"/>
                  <a:pt x="439" y="28"/>
                  <a:pt x="438" y="28"/>
                </a:cubicBezTo>
                <a:cubicBezTo>
                  <a:pt x="438" y="29"/>
                  <a:pt x="438" y="29"/>
                  <a:pt x="438" y="30"/>
                </a:cubicBezTo>
                <a:cubicBezTo>
                  <a:pt x="440" y="30"/>
                  <a:pt x="440" y="30"/>
                  <a:pt x="440" y="30"/>
                </a:cubicBezTo>
                <a:cubicBezTo>
                  <a:pt x="440" y="31"/>
                  <a:pt x="440" y="31"/>
                  <a:pt x="440" y="31"/>
                </a:cubicBezTo>
                <a:cubicBezTo>
                  <a:pt x="442" y="31"/>
                  <a:pt x="442" y="30"/>
                  <a:pt x="443" y="30"/>
                </a:cubicBezTo>
                <a:cubicBezTo>
                  <a:pt x="443" y="29"/>
                  <a:pt x="443" y="29"/>
                  <a:pt x="443" y="29"/>
                </a:cubicBezTo>
                <a:cubicBezTo>
                  <a:pt x="444" y="29"/>
                  <a:pt x="444" y="31"/>
                  <a:pt x="445" y="31"/>
                </a:cubicBezTo>
                <a:cubicBezTo>
                  <a:pt x="448" y="31"/>
                  <a:pt x="448" y="31"/>
                  <a:pt x="448" y="31"/>
                </a:cubicBezTo>
                <a:cubicBezTo>
                  <a:pt x="448" y="30"/>
                  <a:pt x="448" y="31"/>
                  <a:pt x="449" y="30"/>
                </a:cubicBezTo>
                <a:cubicBezTo>
                  <a:pt x="449" y="29"/>
                  <a:pt x="449" y="30"/>
                  <a:pt x="449" y="29"/>
                </a:cubicBezTo>
                <a:cubicBezTo>
                  <a:pt x="449" y="30"/>
                  <a:pt x="449" y="30"/>
                  <a:pt x="449" y="30"/>
                </a:cubicBezTo>
                <a:cubicBezTo>
                  <a:pt x="449" y="30"/>
                  <a:pt x="449" y="30"/>
                  <a:pt x="449" y="30"/>
                </a:cubicBezTo>
                <a:cubicBezTo>
                  <a:pt x="449" y="31"/>
                  <a:pt x="449" y="31"/>
                  <a:pt x="449" y="31"/>
                </a:cubicBezTo>
                <a:cubicBezTo>
                  <a:pt x="450" y="31"/>
                  <a:pt x="450" y="31"/>
                  <a:pt x="450" y="31"/>
                </a:cubicBezTo>
                <a:cubicBezTo>
                  <a:pt x="450" y="32"/>
                  <a:pt x="450" y="32"/>
                  <a:pt x="450" y="33"/>
                </a:cubicBezTo>
                <a:cubicBezTo>
                  <a:pt x="448" y="33"/>
                  <a:pt x="444" y="33"/>
                  <a:pt x="443" y="34"/>
                </a:cubicBezTo>
                <a:cubicBezTo>
                  <a:pt x="442" y="34"/>
                  <a:pt x="443" y="34"/>
                  <a:pt x="442" y="34"/>
                </a:cubicBezTo>
                <a:cubicBezTo>
                  <a:pt x="443" y="35"/>
                  <a:pt x="443" y="35"/>
                  <a:pt x="444" y="35"/>
                </a:cubicBezTo>
                <a:cubicBezTo>
                  <a:pt x="444" y="36"/>
                  <a:pt x="444" y="36"/>
                  <a:pt x="444" y="36"/>
                </a:cubicBezTo>
                <a:cubicBezTo>
                  <a:pt x="443" y="36"/>
                  <a:pt x="443" y="36"/>
                  <a:pt x="443" y="36"/>
                </a:cubicBezTo>
                <a:cubicBezTo>
                  <a:pt x="443" y="36"/>
                  <a:pt x="443" y="36"/>
                  <a:pt x="443" y="36"/>
                </a:cubicBezTo>
                <a:cubicBezTo>
                  <a:pt x="442" y="35"/>
                  <a:pt x="442" y="36"/>
                  <a:pt x="441" y="36"/>
                </a:cubicBezTo>
                <a:cubicBezTo>
                  <a:pt x="441" y="37"/>
                  <a:pt x="441" y="37"/>
                  <a:pt x="441" y="37"/>
                </a:cubicBezTo>
                <a:cubicBezTo>
                  <a:pt x="441" y="37"/>
                  <a:pt x="441" y="37"/>
                  <a:pt x="441" y="37"/>
                </a:cubicBezTo>
                <a:cubicBezTo>
                  <a:pt x="441" y="37"/>
                  <a:pt x="441" y="37"/>
                  <a:pt x="441" y="37"/>
                </a:cubicBezTo>
                <a:cubicBezTo>
                  <a:pt x="442" y="37"/>
                  <a:pt x="443" y="37"/>
                  <a:pt x="444" y="37"/>
                </a:cubicBezTo>
                <a:cubicBezTo>
                  <a:pt x="444" y="38"/>
                  <a:pt x="444" y="38"/>
                  <a:pt x="444" y="38"/>
                </a:cubicBezTo>
                <a:cubicBezTo>
                  <a:pt x="444" y="38"/>
                  <a:pt x="445" y="37"/>
                  <a:pt x="445" y="37"/>
                </a:cubicBezTo>
                <a:cubicBezTo>
                  <a:pt x="445" y="38"/>
                  <a:pt x="445" y="38"/>
                  <a:pt x="445" y="38"/>
                </a:cubicBezTo>
                <a:cubicBezTo>
                  <a:pt x="447" y="38"/>
                  <a:pt x="446" y="37"/>
                  <a:pt x="448" y="37"/>
                </a:cubicBezTo>
                <a:cubicBezTo>
                  <a:pt x="448" y="36"/>
                  <a:pt x="448" y="36"/>
                  <a:pt x="448" y="36"/>
                </a:cubicBezTo>
                <a:cubicBezTo>
                  <a:pt x="448" y="36"/>
                  <a:pt x="448" y="36"/>
                  <a:pt x="448" y="36"/>
                </a:cubicBezTo>
                <a:cubicBezTo>
                  <a:pt x="448" y="38"/>
                  <a:pt x="448" y="38"/>
                  <a:pt x="448" y="38"/>
                </a:cubicBezTo>
                <a:cubicBezTo>
                  <a:pt x="449" y="38"/>
                  <a:pt x="450" y="39"/>
                  <a:pt x="451" y="38"/>
                </a:cubicBezTo>
                <a:cubicBezTo>
                  <a:pt x="451" y="38"/>
                  <a:pt x="451" y="39"/>
                  <a:pt x="452" y="39"/>
                </a:cubicBezTo>
                <a:cubicBezTo>
                  <a:pt x="452" y="39"/>
                  <a:pt x="452" y="39"/>
                  <a:pt x="452" y="39"/>
                </a:cubicBezTo>
                <a:cubicBezTo>
                  <a:pt x="450" y="39"/>
                  <a:pt x="448" y="39"/>
                  <a:pt x="447" y="39"/>
                </a:cubicBezTo>
                <a:cubicBezTo>
                  <a:pt x="447" y="39"/>
                  <a:pt x="447" y="39"/>
                  <a:pt x="447" y="39"/>
                </a:cubicBezTo>
                <a:cubicBezTo>
                  <a:pt x="445" y="38"/>
                  <a:pt x="445" y="38"/>
                  <a:pt x="443" y="38"/>
                </a:cubicBezTo>
                <a:cubicBezTo>
                  <a:pt x="443" y="39"/>
                  <a:pt x="443" y="39"/>
                  <a:pt x="442" y="40"/>
                </a:cubicBezTo>
                <a:cubicBezTo>
                  <a:pt x="443" y="40"/>
                  <a:pt x="443" y="40"/>
                  <a:pt x="443" y="40"/>
                </a:cubicBezTo>
                <a:cubicBezTo>
                  <a:pt x="443" y="41"/>
                  <a:pt x="443" y="41"/>
                  <a:pt x="443" y="41"/>
                </a:cubicBezTo>
                <a:cubicBezTo>
                  <a:pt x="443" y="41"/>
                  <a:pt x="443" y="41"/>
                  <a:pt x="443" y="41"/>
                </a:cubicBezTo>
                <a:cubicBezTo>
                  <a:pt x="443" y="42"/>
                  <a:pt x="443" y="41"/>
                  <a:pt x="444" y="42"/>
                </a:cubicBezTo>
                <a:cubicBezTo>
                  <a:pt x="444" y="43"/>
                  <a:pt x="445" y="43"/>
                  <a:pt x="445" y="43"/>
                </a:cubicBezTo>
                <a:cubicBezTo>
                  <a:pt x="446" y="43"/>
                  <a:pt x="446" y="43"/>
                  <a:pt x="446" y="43"/>
                </a:cubicBezTo>
                <a:cubicBezTo>
                  <a:pt x="446" y="44"/>
                  <a:pt x="446" y="44"/>
                  <a:pt x="446" y="44"/>
                </a:cubicBezTo>
                <a:cubicBezTo>
                  <a:pt x="448" y="45"/>
                  <a:pt x="450" y="44"/>
                  <a:pt x="453" y="44"/>
                </a:cubicBezTo>
                <a:cubicBezTo>
                  <a:pt x="453" y="45"/>
                  <a:pt x="453" y="45"/>
                  <a:pt x="453" y="45"/>
                </a:cubicBezTo>
                <a:cubicBezTo>
                  <a:pt x="452" y="45"/>
                  <a:pt x="452" y="45"/>
                  <a:pt x="452" y="45"/>
                </a:cubicBezTo>
                <a:cubicBezTo>
                  <a:pt x="452" y="45"/>
                  <a:pt x="452" y="45"/>
                  <a:pt x="452" y="45"/>
                </a:cubicBezTo>
                <a:cubicBezTo>
                  <a:pt x="450" y="45"/>
                  <a:pt x="448" y="45"/>
                  <a:pt x="447" y="46"/>
                </a:cubicBezTo>
                <a:cubicBezTo>
                  <a:pt x="447" y="47"/>
                  <a:pt x="447" y="47"/>
                  <a:pt x="448" y="47"/>
                </a:cubicBezTo>
                <a:cubicBezTo>
                  <a:pt x="448" y="47"/>
                  <a:pt x="449" y="47"/>
                  <a:pt x="450" y="47"/>
                </a:cubicBezTo>
                <a:cubicBezTo>
                  <a:pt x="451" y="47"/>
                  <a:pt x="452" y="48"/>
                  <a:pt x="453" y="47"/>
                </a:cubicBezTo>
                <a:cubicBezTo>
                  <a:pt x="453" y="47"/>
                  <a:pt x="453" y="47"/>
                  <a:pt x="453" y="47"/>
                </a:cubicBezTo>
                <a:cubicBezTo>
                  <a:pt x="454" y="47"/>
                  <a:pt x="454" y="47"/>
                  <a:pt x="454" y="47"/>
                </a:cubicBezTo>
                <a:cubicBezTo>
                  <a:pt x="454" y="47"/>
                  <a:pt x="455" y="46"/>
                  <a:pt x="455" y="46"/>
                </a:cubicBezTo>
                <a:cubicBezTo>
                  <a:pt x="457" y="46"/>
                  <a:pt x="458" y="46"/>
                  <a:pt x="460" y="46"/>
                </a:cubicBezTo>
                <a:cubicBezTo>
                  <a:pt x="460" y="47"/>
                  <a:pt x="460" y="47"/>
                  <a:pt x="460" y="47"/>
                </a:cubicBezTo>
                <a:cubicBezTo>
                  <a:pt x="457" y="47"/>
                  <a:pt x="457" y="47"/>
                  <a:pt x="457" y="47"/>
                </a:cubicBezTo>
                <a:cubicBezTo>
                  <a:pt x="457" y="47"/>
                  <a:pt x="457" y="47"/>
                  <a:pt x="457" y="47"/>
                </a:cubicBezTo>
                <a:cubicBezTo>
                  <a:pt x="456" y="47"/>
                  <a:pt x="456" y="47"/>
                  <a:pt x="456" y="47"/>
                </a:cubicBezTo>
                <a:cubicBezTo>
                  <a:pt x="456" y="48"/>
                  <a:pt x="456" y="48"/>
                  <a:pt x="456" y="48"/>
                </a:cubicBezTo>
                <a:cubicBezTo>
                  <a:pt x="455" y="48"/>
                  <a:pt x="455" y="48"/>
                  <a:pt x="455" y="48"/>
                </a:cubicBezTo>
                <a:cubicBezTo>
                  <a:pt x="455" y="48"/>
                  <a:pt x="455" y="48"/>
                  <a:pt x="455" y="48"/>
                </a:cubicBezTo>
                <a:cubicBezTo>
                  <a:pt x="454" y="48"/>
                  <a:pt x="454" y="48"/>
                  <a:pt x="454" y="48"/>
                </a:cubicBezTo>
                <a:cubicBezTo>
                  <a:pt x="454" y="48"/>
                  <a:pt x="454" y="48"/>
                  <a:pt x="454" y="48"/>
                </a:cubicBezTo>
                <a:cubicBezTo>
                  <a:pt x="453" y="48"/>
                  <a:pt x="453" y="48"/>
                  <a:pt x="453" y="48"/>
                </a:cubicBezTo>
                <a:cubicBezTo>
                  <a:pt x="453" y="49"/>
                  <a:pt x="453" y="49"/>
                  <a:pt x="453" y="49"/>
                </a:cubicBezTo>
                <a:cubicBezTo>
                  <a:pt x="452" y="49"/>
                  <a:pt x="453" y="50"/>
                  <a:pt x="454" y="51"/>
                </a:cubicBezTo>
                <a:cubicBezTo>
                  <a:pt x="455" y="51"/>
                  <a:pt x="455" y="51"/>
                  <a:pt x="455" y="51"/>
                </a:cubicBezTo>
                <a:cubicBezTo>
                  <a:pt x="455" y="53"/>
                  <a:pt x="455" y="52"/>
                  <a:pt x="456" y="54"/>
                </a:cubicBezTo>
                <a:cubicBezTo>
                  <a:pt x="457" y="54"/>
                  <a:pt x="457" y="54"/>
                  <a:pt x="457" y="54"/>
                </a:cubicBezTo>
                <a:cubicBezTo>
                  <a:pt x="457" y="54"/>
                  <a:pt x="457" y="54"/>
                  <a:pt x="457" y="54"/>
                </a:cubicBezTo>
                <a:cubicBezTo>
                  <a:pt x="456" y="54"/>
                  <a:pt x="455" y="54"/>
                  <a:pt x="455" y="55"/>
                </a:cubicBezTo>
                <a:cubicBezTo>
                  <a:pt x="455" y="55"/>
                  <a:pt x="455" y="56"/>
                  <a:pt x="455" y="56"/>
                </a:cubicBezTo>
                <a:cubicBezTo>
                  <a:pt x="457" y="56"/>
                  <a:pt x="459" y="56"/>
                  <a:pt x="461" y="56"/>
                </a:cubicBezTo>
                <a:cubicBezTo>
                  <a:pt x="461" y="56"/>
                  <a:pt x="461" y="56"/>
                  <a:pt x="461" y="56"/>
                </a:cubicBezTo>
                <a:cubicBezTo>
                  <a:pt x="461" y="56"/>
                  <a:pt x="461" y="56"/>
                  <a:pt x="461" y="56"/>
                </a:cubicBezTo>
                <a:cubicBezTo>
                  <a:pt x="461" y="56"/>
                  <a:pt x="461" y="56"/>
                  <a:pt x="461" y="56"/>
                </a:cubicBezTo>
                <a:cubicBezTo>
                  <a:pt x="462" y="56"/>
                  <a:pt x="462" y="55"/>
                  <a:pt x="462" y="55"/>
                </a:cubicBezTo>
                <a:cubicBezTo>
                  <a:pt x="462" y="54"/>
                  <a:pt x="462" y="54"/>
                  <a:pt x="462" y="54"/>
                </a:cubicBezTo>
                <a:cubicBezTo>
                  <a:pt x="464" y="54"/>
                  <a:pt x="464" y="54"/>
                  <a:pt x="464" y="55"/>
                </a:cubicBezTo>
                <a:cubicBezTo>
                  <a:pt x="466" y="55"/>
                  <a:pt x="466" y="56"/>
                  <a:pt x="467" y="56"/>
                </a:cubicBezTo>
                <a:cubicBezTo>
                  <a:pt x="467" y="55"/>
                  <a:pt x="467" y="55"/>
                  <a:pt x="467" y="55"/>
                </a:cubicBezTo>
                <a:cubicBezTo>
                  <a:pt x="466" y="55"/>
                  <a:pt x="466" y="55"/>
                  <a:pt x="466" y="55"/>
                </a:cubicBezTo>
                <a:cubicBezTo>
                  <a:pt x="466" y="54"/>
                  <a:pt x="466" y="54"/>
                  <a:pt x="466" y="54"/>
                </a:cubicBezTo>
                <a:cubicBezTo>
                  <a:pt x="467" y="54"/>
                  <a:pt x="467" y="55"/>
                  <a:pt x="468" y="55"/>
                </a:cubicBezTo>
                <a:cubicBezTo>
                  <a:pt x="468" y="55"/>
                  <a:pt x="468" y="55"/>
                  <a:pt x="468" y="55"/>
                </a:cubicBezTo>
                <a:cubicBezTo>
                  <a:pt x="469" y="55"/>
                  <a:pt x="469" y="55"/>
                  <a:pt x="469" y="55"/>
                </a:cubicBezTo>
                <a:cubicBezTo>
                  <a:pt x="469" y="54"/>
                  <a:pt x="469" y="54"/>
                  <a:pt x="469" y="54"/>
                </a:cubicBezTo>
                <a:cubicBezTo>
                  <a:pt x="469" y="54"/>
                  <a:pt x="469" y="54"/>
                  <a:pt x="469" y="54"/>
                </a:cubicBezTo>
                <a:cubicBezTo>
                  <a:pt x="469" y="53"/>
                  <a:pt x="470" y="53"/>
                  <a:pt x="470" y="52"/>
                </a:cubicBezTo>
                <a:cubicBezTo>
                  <a:pt x="472" y="53"/>
                  <a:pt x="473" y="52"/>
                  <a:pt x="474" y="51"/>
                </a:cubicBezTo>
                <a:cubicBezTo>
                  <a:pt x="474" y="51"/>
                  <a:pt x="474" y="51"/>
                  <a:pt x="474" y="51"/>
                </a:cubicBezTo>
                <a:cubicBezTo>
                  <a:pt x="474" y="51"/>
                  <a:pt x="474" y="51"/>
                  <a:pt x="474" y="50"/>
                </a:cubicBezTo>
                <a:cubicBezTo>
                  <a:pt x="474" y="50"/>
                  <a:pt x="474" y="50"/>
                  <a:pt x="474" y="50"/>
                </a:cubicBezTo>
                <a:cubicBezTo>
                  <a:pt x="474" y="50"/>
                  <a:pt x="474" y="49"/>
                  <a:pt x="474" y="49"/>
                </a:cubicBezTo>
                <a:cubicBezTo>
                  <a:pt x="475" y="49"/>
                  <a:pt x="475" y="49"/>
                  <a:pt x="475" y="49"/>
                </a:cubicBezTo>
                <a:cubicBezTo>
                  <a:pt x="475" y="48"/>
                  <a:pt x="474" y="49"/>
                  <a:pt x="475" y="48"/>
                </a:cubicBezTo>
                <a:cubicBezTo>
                  <a:pt x="475" y="48"/>
                  <a:pt x="475" y="48"/>
                  <a:pt x="475" y="48"/>
                </a:cubicBezTo>
                <a:cubicBezTo>
                  <a:pt x="476" y="48"/>
                  <a:pt x="476" y="48"/>
                  <a:pt x="476" y="48"/>
                </a:cubicBezTo>
                <a:cubicBezTo>
                  <a:pt x="475" y="49"/>
                  <a:pt x="475" y="49"/>
                  <a:pt x="475" y="50"/>
                </a:cubicBezTo>
                <a:cubicBezTo>
                  <a:pt x="476" y="50"/>
                  <a:pt x="477" y="50"/>
                  <a:pt x="477" y="50"/>
                </a:cubicBezTo>
                <a:cubicBezTo>
                  <a:pt x="477" y="49"/>
                  <a:pt x="478" y="49"/>
                  <a:pt x="478" y="49"/>
                </a:cubicBezTo>
                <a:cubicBezTo>
                  <a:pt x="478" y="49"/>
                  <a:pt x="478" y="49"/>
                  <a:pt x="478" y="49"/>
                </a:cubicBezTo>
                <a:cubicBezTo>
                  <a:pt x="478" y="48"/>
                  <a:pt x="478" y="48"/>
                  <a:pt x="478" y="48"/>
                </a:cubicBezTo>
                <a:cubicBezTo>
                  <a:pt x="479" y="48"/>
                  <a:pt x="479" y="48"/>
                  <a:pt x="479" y="48"/>
                </a:cubicBezTo>
                <a:cubicBezTo>
                  <a:pt x="479" y="48"/>
                  <a:pt x="479" y="48"/>
                  <a:pt x="480" y="48"/>
                </a:cubicBezTo>
                <a:cubicBezTo>
                  <a:pt x="480" y="47"/>
                  <a:pt x="480" y="47"/>
                  <a:pt x="480" y="47"/>
                </a:cubicBezTo>
                <a:cubicBezTo>
                  <a:pt x="480" y="48"/>
                  <a:pt x="481" y="48"/>
                  <a:pt x="481" y="48"/>
                </a:cubicBezTo>
                <a:cubicBezTo>
                  <a:pt x="481" y="48"/>
                  <a:pt x="481" y="48"/>
                  <a:pt x="481" y="48"/>
                </a:cubicBezTo>
                <a:cubicBezTo>
                  <a:pt x="482" y="48"/>
                  <a:pt x="482" y="48"/>
                  <a:pt x="482" y="48"/>
                </a:cubicBezTo>
                <a:cubicBezTo>
                  <a:pt x="482" y="48"/>
                  <a:pt x="482" y="48"/>
                  <a:pt x="482" y="48"/>
                </a:cubicBezTo>
                <a:cubicBezTo>
                  <a:pt x="483" y="48"/>
                  <a:pt x="484" y="47"/>
                  <a:pt x="485" y="47"/>
                </a:cubicBezTo>
                <a:cubicBezTo>
                  <a:pt x="485" y="48"/>
                  <a:pt x="485" y="48"/>
                  <a:pt x="485" y="48"/>
                </a:cubicBezTo>
                <a:cubicBezTo>
                  <a:pt x="486" y="48"/>
                  <a:pt x="486" y="48"/>
                  <a:pt x="486" y="48"/>
                </a:cubicBezTo>
                <a:cubicBezTo>
                  <a:pt x="486" y="47"/>
                  <a:pt x="486" y="47"/>
                  <a:pt x="486" y="47"/>
                </a:cubicBezTo>
                <a:cubicBezTo>
                  <a:pt x="487" y="47"/>
                  <a:pt x="487" y="47"/>
                  <a:pt x="487" y="47"/>
                </a:cubicBezTo>
                <a:cubicBezTo>
                  <a:pt x="487" y="47"/>
                  <a:pt x="487" y="47"/>
                  <a:pt x="487" y="47"/>
                </a:cubicBezTo>
                <a:cubicBezTo>
                  <a:pt x="489" y="47"/>
                  <a:pt x="489" y="47"/>
                  <a:pt x="489" y="47"/>
                </a:cubicBezTo>
                <a:cubicBezTo>
                  <a:pt x="489" y="47"/>
                  <a:pt x="489" y="47"/>
                  <a:pt x="489" y="46"/>
                </a:cubicBezTo>
                <a:cubicBezTo>
                  <a:pt x="489" y="46"/>
                  <a:pt x="491" y="46"/>
                  <a:pt x="491" y="46"/>
                </a:cubicBezTo>
                <a:cubicBezTo>
                  <a:pt x="491" y="45"/>
                  <a:pt x="491" y="45"/>
                  <a:pt x="491" y="45"/>
                </a:cubicBezTo>
                <a:cubicBezTo>
                  <a:pt x="491" y="45"/>
                  <a:pt x="491" y="45"/>
                  <a:pt x="491" y="45"/>
                </a:cubicBezTo>
                <a:cubicBezTo>
                  <a:pt x="491" y="44"/>
                  <a:pt x="491" y="44"/>
                  <a:pt x="491" y="43"/>
                </a:cubicBezTo>
                <a:cubicBezTo>
                  <a:pt x="491" y="43"/>
                  <a:pt x="490" y="43"/>
                  <a:pt x="490" y="43"/>
                </a:cubicBezTo>
                <a:cubicBezTo>
                  <a:pt x="489" y="42"/>
                  <a:pt x="490" y="42"/>
                  <a:pt x="489" y="41"/>
                </a:cubicBezTo>
                <a:cubicBezTo>
                  <a:pt x="489" y="40"/>
                  <a:pt x="489" y="40"/>
                  <a:pt x="489" y="40"/>
                </a:cubicBezTo>
                <a:cubicBezTo>
                  <a:pt x="491" y="41"/>
                  <a:pt x="490" y="41"/>
                  <a:pt x="491" y="43"/>
                </a:cubicBezTo>
                <a:cubicBezTo>
                  <a:pt x="492" y="43"/>
                  <a:pt x="492" y="43"/>
                  <a:pt x="492" y="43"/>
                </a:cubicBezTo>
                <a:cubicBezTo>
                  <a:pt x="492" y="44"/>
                  <a:pt x="492" y="44"/>
                  <a:pt x="492" y="44"/>
                </a:cubicBezTo>
                <a:cubicBezTo>
                  <a:pt x="492" y="44"/>
                  <a:pt x="492" y="44"/>
                  <a:pt x="492" y="44"/>
                </a:cubicBezTo>
                <a:cubicBezTo>
                  <a:pt x="492" y="44"/>
                  <a:pt x="492" y="44"/>
                  <a:pt x="492" y="45"/>
                </a:cubicBezTo>
                <a:cubicBezTo>
                  <a:pt x="493" y="45"/>
                  <a:pt x="493" y="45"/>
                  <a:pt x="493" y="45"/>
                </a:cubicBezTo>
                <a:cubicBezTo>
                  <a:pt x="494" y="45"/>
                  <a:pt x="494" y="44"/>
                  <a:pt x="494" y="44"/>
                </a:cubicBezTo>
                <a:cubicBezTo>
                  <a:pt x="495" y="44"/>
                  <a:pt x="495" y="44"/>
                  <a:pt x="495" y="44"/>
                </a:cubicBezTo>
                <a:cubicBezTo>
                  <a:pt x="495" y="45"/>
                  <a:pt x="495" y="45"/>
                  <a:pt x="496" y="46"/>
                </a:cubicBezTo>
                <a:cubicBezTo>
                  <a:pt x="496" y="46"/>
                  <a:pt x="496" y="46"/>
                  <a:pt x="496" y="46"/>
                </a:cubicBezTo>
                <a:cubicBezTo>
                  <a:pt x="496" y="46"/>
                  <a:pt x="493" y="46"/>
                  <a:pt x="492" y="46"/>
                </a:cubicBezTo>
                <a:cubicBezTo>
                  <a:pt x="492" y="47"/>
                  <a:pt x="492" y="47"/>
                  <a:pt x="492" y="47"/>
                </a:cubicBezTo>
                <a:cubicBezTo>
                  <a:pt x="491" y="47"/>
                  <a:pt x="492" y="47"/>
                  <a:pt x="492" y="47"/>
                </a:cubicBezTo>
                <a:cubicBezTo>
                  <a:pt x="495" y="48"/>
                  <a:pt x="498" y="48"/>
                  <a:pt x="501" y="48"/>
                </a:cubicBezTo>
                <a:cubicBezTo>
                  <a:pt x="502" y="48"/>
                  <a:pt x="501" y="48"/>
                  <a:pt x="502" y="48"/>
                </a:cubicBezTo>
                <a:cubicBezTo>
                  <a:pt x="502" y="48"/>
                  <a:pt x="502" y="49"/>
                  <a:pt x="502" y="49"/>
                </a:cubicBezTo>
                <a:cubicBezTo>
                  <a:pt x="502" y="49"/>
                  <a:pt x="502" y="49"/>
                  <a:pt x="502" y="49"/>
                </a:cubicBezTo>
                <a:cubicBezTo>
                  <a:pt x="502" y="49"/>
                  <a:pt x="502" y="49"/>
                  <a:pt x="502" y="49"/>
                </a:cubicBezTo>
                <a:cubicBezTo>
                  <a:pt x="502" y="50"/>
                  <a:pt x="502" y="50"/>
                  <a:pt x="502" y="50"/>
                </a:cubicBezTo>
                <a:cubicBezTo>
                  <a:pt x="502" y="50"/>
                  <a:pt x="501" y="50"/>
                  <a:pt x="501" y="49"/>
                </a:cubicBezTo>
                <a:cubicBezTo>
                  <a:pt x="501" y="49"/>
                  <a:pt x="501" y="49"/>
                  <a:pt x="501" y="49"/>
                </a:cubicBezTo>
                <a:cubicBezTo>
                  <a:pt x="496" y="49"/>
                  <a:pt x="496" y="49"/>
                  <a:pt x="496" y="49"/>
                </a:cubicBezTo>
                <a:cubicBezTo>
                  <a:pt x="496" y="49"/>
                  <a:pt x="496" y="49"/>
                  <a:pt x="496" y="49"/>
                </a:cubicBezTo>
                <a:cubicBezTo>
                  <a:pt x="493" y="49"/>
                  <a:pt x="493" y="49"/>
                  <a:pt x="493" y="49"/>
                </a:cubicBezTo>
                <a:cubicBezTo>
                  <a:pt x="492" y="49"/>
                  <a:pt x="490" y="50"/>
                  <a:pt x="489" y="49"/>
                </a:cubicBezTo>
                <a:cubicBezTo>
                  <a:pt x="489" y="49"/>
                  <a:pt x="489" y="49"/>
                  <a:pt x="489" y="49"/>
                </a:cubicBezTo>
                <a:cubicBezTo>
                  <a:pt x="488" y="49"/>
                  <a:pt x="488" y="48"/>
                  <a:pt x="487" y="48"/>
                </a:cubicBezTo>
                <a:cubicBezTo>
                  <a:pt x="487" y="48"/>
                  <a:pt x="487" y="48"/>
                  <a:pt x="487" y="48"/>
                </a:cubicBezTo>
                <a:cubicBezTo>
                  <a:pt x="486" y="48"/>
                  <a:pt x="486" y="48"/>
                  <a:pt x="486" y="48"/>
                </a:cubicBezTo>
                <a:cubicBezTo>
                  <a:pt x="486" y="49"/>
                  <a:pt x="486" y="49"/>
                  <a:pt x="486" y="49"/>
                </a:cubicBezTo>
                <a:cubicBezTo>
                  <a:pt x="485" y="49"/>
                  <a:pt x="485" y="49"/>
                  <a:pt x="485" y="49"/>
                </a:cubicBezTo>
                <a:cubicBezTo>
                  <a:pt x="485" y="49"/>
                  <a:pt x="485" y="49"/>
                  <a:pt x="485" y="49"/>
                </a:cubicBezTo>
                <a:cubicBezTo>
                  <a:pt x="484" y="49"/>
                  <a:pt x="484" y="49"/>
                  <a:pt x="484" y="49"/>
                </a:cubicBezTo>
                <a:cubicBezTo>
                  <a:pt x="484" y="49"/>
                  <a:pt x="484" y="49"/>
                  <a:pt x="484" y="49"/>
                </a:cubicBezTo>
                <a:cubicBezTo>
                  <a:pt x="483" y="50"/>
                  <a:pt x="483" y="50"/>
                  <a:pt x="482" y="50"/>
                </a:cubicBezTo>
                <a:cubicBezTo>
                  <a:pt x="482" y="50"/>
                  <a:pt x="482" y="50"/>
                  <a:pt x="482" y="50"/>
                </a:cubicBezTo>
                <a:cubicBezTo>
                  <a:pt x="481" y="50"/>
                  <a:pt x="481" y="50"/>
                  <a:pt x="481" y="50"/>
                </a:cubicBezTo>
                <a:cubicBezTo>
                  <a:pt x="481" y="50"/>
                  <a:pt x="481" y="50"/>
                  <a:pt x="481" y="50"/>
                </a:cubicBezTo>
                <a:cubicBezTo>
                  <a:pt x="481" y="50"/>
                  <a:pt x="481" y="50"/>
                  <a:pt x="481" y="50"/>
                </a:cubicBezTo>
                <a:cubicBezTo>
                  <a:pt x="481" y="51"/>
                  <a:pt x="480" y="51"/>
                  <a:pt x="480" y="51"/>
                </a:cubicBezTo>
                <a:cubicBezTo>
                  <a:pt x="479" y="51"/>
                  <a:pt x="478" y="51"/>
                  <a:pt x="477" y="51"/>
                </a:cubicBezTo>
                <a:cubicBezTo>
                  <a:pt x="477" y="51"/>
                  <a:pt x="477" y="52"/>
                  <a:pt x="477" y="53"/>
                </a:cubicBezTo>
                <a:cubicBezTo>
                  <a:pt x="477" y="53"/>
                  <a:pt x="477" y="53"/>
                  <a:pt x="477" y="53"/>
                </a:cubicBezTo>
                <a:cubicBezTo>
                  <a:pt x="477" y="54"/>
                  <a:pt x="477" y="54"/>
                  <a:pt x="477" y="54"/>
                </a:cubicBezTo>
                <a:cubicBezTo>
                  <a:pt x="476" y="54"/>
                  <a:pt x="476" y="54"/>
                  <a:pt x="476" y="54"/>
                </a:cubicBezTo>
                <a:cubicBezTo>
                  <a:pt x="476" y="54"/>
                  <a:pt x="476" y="55"/>
                  <a:pt x="477" y="56"/>
                </a:cubicBezTo>
                <a:cubicBezTo>
                  <a:pt x="477" y="56"/>
                  <a:pt x="477" y="56"/>
                  <a:pt x="477" y="56"/>
                </a:cubicBezTo>
                <a:cubicBezTo>
                  <a:pt x="479" y="56"/>
                  <a:pt x="479" y="56"/>
                  <a:pt x="480" y="55"/>
                </a:cubicBezTo>
                <a:cubicBezTo>
                  <a:pt x="481" y="55"/>
                  <a:pt x="481" y="55"/>
                  <a:pt x="481" y="55"/>
                </a:cubicBezTo>
                <a:cubicBezTo>
                  <a:pt x="481" y="55"/>
                  <a:pt x="482" y="55"/>
                  <a:pt x="482" y="55"/>
                </a:cubicBezTo>
                <a:cubicBezTo>
                  <a:pt x="483" y="55"/>
                  <a:pt x="483" y="55"/>
                  <a:pt x="483" y="55"/>
                </a:cubicBezTo>
                <a:cubicBezTo>
                  <a:pt x="483" y="54"/>
                  <a:pt x="483" y="54"/>
                  <a:pt x="483" y="54"/>
                </a:cubicBezTo>
                <a:cubicBezTo>
                  <a:pt x="484" y="54"/>
                  <a:pt x="484" y="54"/>
                  <a:pt x="484" y="54"/>
                </a:cubicBezTo>
                <a:cubicBezTo>
                  <a:pt x="484" y="55"/>
                  <a:pt x="484" y="55"/>
                  <a:pt x="484" y="55"/>
                </a:cubicBezTo>
                <a:cubicBezTo>
                  <a:pt x="484" y="55"/>
                  <a:pt x="484" y="55"/>
                  <a:pt x="484" y="55"/>
                </a:cubicBezTo>
                <a:cubicBezTo>
                  <a:pt x="485" y="55"/>
                  <a:pt x="487" y="55"/>
                  <a:pt x="489" y="55"/>
                </a:cubicBezTo>
                <a:cubicBezTo>
                  <a:pt x="489" y="55"/>
                  <a:pt x="489" y="54"/>
                  <a:pt x="490" y="54"/>
                </a:cubicBezTo>
                <a:cubicBezTo>
                  <a:pt x="490" y="53"/>
                  <a:pt x="490" y="53"/>
                  <a:pt x="491" y="52"/>
                </a:cubicBezTo>
                <a:cubicBezTo>
                  <a:pt x="492" y="52"/>
                  <a:pt x="491" y="52"/>
                  <a:pt x="492" y="52"/>
                </a:cubicBezTo>
                <a:cubicBezTo>
                  <a:pt x="492" y="52"/>
                  <a:pt x="492" y="52"/>
                  <a:pt x="492" y="52"/>
                </a:cubicBezTo>
                <a:cubicBezTo>
                  <a:pt x="492" y="54"/>
                  <a:pt x="492" y="54"/>
                  <a:pt x="492" y="54"/>
                </a:cubicBezTo>
                <a:cubicBezTo>
                  <a:pt x="492" y="54"/>
                  <a:pt x="492" y="54"/>
                  <a:pt x="492" y="54"/>
                </a:cubicBezTo>
                <a:cubicBezTo>
                  <a:pt x="492" y="54"/>
                  <a:pt x="492" y="54"/>
                  <a:pt x="492" y="54"/>
                </a:cubicBezTo>
                <a:cubicBezTo>
                  <a:pt x="492" y="54"/>
                  <a:pt x="492" y="54"/>
                  <a:pt x="492" y="54"/>
                </a:cubicBezTo>
                <a:cubicBezTo>
                  <a:pt x="492" y="55"/>
                  <a:pt x="492" y="55"/>
                  <a:pt x="492" y="55"/>
                </a:cubicBezTo>
                <a:cubicBezTo>
                  <a:pt x="491" y="55"/>
                  <a:pt x="491" y="55"/>
                  <a:pt x="491" y="55"/>
                </a:cubicBezTo>
                <a:cubicBezTo>
                  <a:pt x="491" y="56"/>
                  <a:pt x="491" y="56"/>
                  <a:pt x="490" y="56"/>
                </a:cubicBezTo>
                <a:cubicBezTo>
                  <a:pt x="490" y="56"/>
                  <a:pt x="490" y="56"/>
                  <a:pt x="490" y="56"/>
                </a:cubicBezTo>
                <a:cubicBezTo>
                  <a:pt x="490" y="56"/>
                  <a:pt x="490" y="56"/>
                  <a:pt x="490" y="56"/>
                </a:cubicBezTo>
                <a:cubicBezTo>
                  <a:pt x="490" y="57"/>
                  <a:pt x="490" y="57"/>
                  <a:pt x="490" y="57"/>
                </a:cubicBezTo>
                <a:cubicBezTo>
                  <a:pt x="492" y="57"/>
                  <a:pt x="492" y="57"/>
                  <a:pt x="492" y="57"/>
                </a:cubicBezTo>
                <a:cubicBezTo>
                  <a:pt x="492" y="58"/>
                  <a:pt x="492" y="58"/>
                  <a:pt x="492" y="59"/>
                </a:cubicBezTo>
                <a:cubicBezTo>
                  <a:pt x="493" y="59"/>
                  <a:pt x="493" y="59"/>
                  <a:pt x="493" y="59"/>
                </a:cubicBezTo>
                <a:cubicBezTo>
                  <a:pt x="493" y="59"/>
                  <a:pt x="493" y="59"/>
                  <a:pt x="494" y="58"/>
                </a:cubicBezTo>
                <a:cubicBezTo>
                  <a:pt x="494" y="58"/>
                  <a:pt x="494" y="58"/>
                  <a:pt x="494" y="58"/>
                </a:cubicBezTo>
                <a:cubicBezTo>
                  <a:pt x="495" y="58"/>
                  <a:pt x="495" y="58"/>
                  <a:pt x="495" y="59"/>
                </a:cubicBezTo>
                <a:cubicBezTo>
                  <a:pt x="495" y="59"/>
                  <a:pt x="495" y="59"/>
                  <a:pt x="495" y="59"/>
                </a:cubicBezTo>
                <a:cubicBezTo>
                  <a:pt x="497" y="60"/>
                  <a:pt x="498" y="60"/>
                  <a:pt x="499" y="59"/>
                </a:cubicBezTo>
                <a:cubicBezTo>
                  <a:pt x="500" y="59"/>
                  <a:pt x="500" y="59"/>
                  <a:pt x="500" y="59"/>
                </a:cubicBezTo>
                <a:cubicBezTo>
                  <a:pt x="499" y="59"/>
                  <a:pt x="498" y="60"/>
                  <a:pt x="498" y="61"/>
                </a:cubicBezTo>
                <a:cubicBezTo>
                  <a:pt x="498" y="61"/>
                  <a:pt x="498" y="61"/>
                  <a:pt x="498" y="61"/>
                </a:cubicBezTo>
                <a:cubicBezTo>
                  <a:pt x="498" y="61"/>
                  <a:pt x="498" y="61"/>
                  <a:pt x="498" y="61"/>
                </a:cubicBezTo>
                <a:cubicBezTo>
                  <a:pt x="497" y="61"/>
                  <a:pt x="497" y="61"/>
                  <a:pt x="497" y="61"/>
                </a:cubicBezTo>
                <a:cubicBezTo>
                  <a:pt x="497" y="62"/>
                  <a:pt x="497" y="62"/>
                  <a:pt x="497" y="62"/>
                </a:cubicBezTo>
                <a:cubicBezTo>
                  <a:pt x="497" y="62"/>
                  <a:pt x="497" y="62"/>
                  <a:pt x="497" y="62"/>
                </a:cubicBezTo>
                <a:cubicBezTo>
                  <a:pt x="497" y="63"/>
                  <a:pt x="497" y="63"/>
                  <a:pt x="497" y="63"/>
                </a:cubicBezTo>
                <a:cubicBezTo>
                  <a:pt x="495" y="63"/>
                  <a:pt x="496" y="63"/>
                  <a:pt x="495" y="62"/>
                </a:cubicBezTo>
                <a:cubicBezTo>
                  <a:pt x="495" y="62"/>
                  <a:pt x="495" y="62"/>
                  <a:pt x="495" y="62"/>
                </a:cubicBezTo>
                <a:cubicBezTo>
                  <a:pt x="493" y="62"/>
                  <a:pt x="493" y="62"/>
                  <a:pt x="493" y="62"/>
                </a:cubicBezTo>
                <a:cubicBezTo>
                  <a:pt x="493" y="62"/>
                  <a:pt x="493" y="62"/>
                  <a:pt x="493" y="62"/>
                </a:cubicBezTo>
                <a:cubicBezTo>
                  <a:pt x="492" y="62"/>
                  <a:pt x="492" y="62"/>
                  <a:pt x="490" y="62"/>
                </a:cubicBezTo>
                <a:cubicBezTo>
                  <a:pt x="490" y="61"/>
                  <a:pt x="489" y="61"/>
                  <a:pt x="489" y="59"/>
                </a:cubicBezTo>
                <a:cubicBezTo>
                  <a:pt x="486" y="59"/>
                  <a:pt x="486" y="59"/>
                  <a:pt x="486" y="59"/>
                </a:cubicBezTo>
                <a:cubicBezTo>
                  <a:pt x="486" y="59"/>
                  <a:pt x="486" y="58"/>
                  <a:pt x="485" y="58"/>
                </a:cubicBezTo>
                <a:cubicBezTo>
                  <a:pt x="484" y="57"/>
                  <a:pt x="484" y="58"/>
                  <a:pt x="482" y="57"/>
                </a:cubicBezTo>
                <a:cubicBezTo>
                  <a:pt x="482" y="57"/>
                  <a:pt x="482" y="57"/>
                  <a:pt x="482" y="57"/>
                </a:cubicBezTo>
                <a:cubicBezTo>
                  <a:pt x="482" y="57"/>
                  <a:pt x="481" y="57"/>
                  <a:pt x="480" y="57"/>
                </a:cubicBezTo>
                <a:cubicBezTo>
                  <a:pt x="480" y="58"/>
                  <a:pt x="480" y="58"/>
                  <a:pt x="480" y="58"/>
                </a:cubicBezTo>
                <a:cubicBezTo>
                  <a:pt x="479" y="58"/>
                  <a:pt x="477" y="58"/>
                  <a:pt x="475" y="58"/>
                </a:cubicBezTo>
                <a:cubicBezTo>
                  <a:pt x="475" y="59"/>
                  <a:pt x="475" y="58"/>
                  <a:pt x="476" y="59"/>
                </a:cubicBezTo>
                <a:cubicBezTo>
                  <a:pt x="476" y="61"/>
                  <a:pt x="477" y="61"/>
                  <a:pt x="479" y="61"/>
                </a:cubicBezTo>
                <a:cubicBezTo>
                  <a:pt x="479" y="64"/>
                  <a:pt x="479" y="64"/>
                  <a:pt x="479" y="64"/>
                </a:cubicBezTo>
                <a:cubicBezTo>
                  <a:pt x="478" y="64"/>
                  <a:pt x="477" y="64"/>
                  <a:pt x="477" y="64"/>
                </a:cubicBezTo>
                <a:cubicBezTo>
                  <a:pt x="477" y="64"/>
                  <a:pt x="477" y="64"/>
                  <a:pt x="477" y="64"/>
                </a:cubicBezTo>
                <a:cubicBezTo>
                  <a:pt x="473" y="64"/>
                  <a:pt x="473" y="64"/>
                  <a:pt x="473" y="64"/>
                </a:cubicBezTo>
                <a:cubicBezTo>
                  <a:pt x="473" y="65"/>
                  <a:pt x="473" y="65"/>
                  <a:pt x="473" y="65"/>
                </a:cubicBezTo>
                <a:cubicBezTo>
                  <a:pt x="472" y="65"/>
                  <a:pt x="472" y="65"/>
                  <a:pt x="472" y="65"/>
                </a:cubicBezTo>
                <a:cubicBezTo>
                  <a:pt x="472" y="65"/>
                  <a:pt x="472" y="65"/>
                  <a:pt x="472" y="65"/>
                </a:cubicBezTo>
                <a:cubicBezTo>
                  <a:pt x="471" y="65"/>
                  <a:pt x="471" y="65"/>
                  <a:pt x="471" y="65"/>
                </a:cubicBezTo>
                <a:cubicBezTo>
                  <a:pt x="471" y="65"/>
                  <a:pt x="471" y="65"/>
                  <a:pt x="470" y="66"/>
                </a:cubicBezTo>
                <a:cubicBezTo>
                  <a:pt x="470" y="66"/>
                  <a:pt x="470" y="66"/>
                  <a:pt x="470" y="66"/>
                </a:cubicBezTo>
                <a:cubicBezTo>
                  <a:pt x="469" y="66"/>
                  <a:pt x="469" y="67"/>
                  <a:pt x="469" y="67"/>
                </a:cubicBezTo>
                <a:cubicBezTo>
                  <a:pt x="468" y="67"/>
                  <a:pt x="468" y="67"/>
                  <a:pt x="468" y="67"/>
                </a:cubicBezTo>
                <a:cubicBezTo>
                  <a:pt x="468" y="67"/>
                  <a:pt x="468" y="67"/>
                  <a:pt x="468" y="67"/>
                </a:cubicBezTo>
                <a:cubicBezTo>
                  <a:pt x="468" y="67"/>
                  <a:pt x="467" y="68"/>
                  <a:pt x="467" y="68"/>
                </a:cubicBezTo>
                <a:cubicBezTo>
                  <a:pt x="467" y="68"/>
                  <a:pt x="467" y="69"/>
                  <a:pt x="467" y="69"/>
                </a:cubicBezTo>
                <a:cubicBezTo>
                  <a:pt x="468" y="70"/>
                  <a:pt x="468" y="70"/>
                  <a:pt x="468" y="70"/>
                </a:cubicBezTo>
                <a:cubicBezTo>
                  <a:pt x="468" y="71"/>
                  <a:pt x="468" y="71"/>
                  <a:pt x="469" y="72"/>
                </a:cubicBezTo>
                <a:cubicBezTo>
                  <a:pt x="470" y="72"/>
                  <a:pt x="470" y="72"/>
                  <a:pt x="470" y="72"/>
                </a:cubicBezTo>
                <a:cubicBezTo>
                  <a:pt x="470" y="71"/>
                  <a:pt x="470" y="71"/>
                  <a:pt x="470" y="71"/>
                </a:cubicBezTo>
                <a:cubicBezTo>
                  <a:pt x="470" y="71"/>
                  <a:pt x="470" y="71"/>
                  <a:pt x="470" y="71"/>
                </a:cubicBezTo>
                <a:cubicBezTo>
                  <a:pt x="470" y="70"/>
                  <a:pt x="470" y="70"/>
                  <a:pt x="470" y="70"/>
                </a:cubicBezTo>
                <a:cubicBezTo>
                  <a:pt x="470" y="70"/>
                  <a:pt x="470" y="70"/>
                  <a:pt x="470" y="70"/>
                </a:cubicBezTo>
                <a:cubicBezTo>
                  <a:pt x="470" y="70"/>
                  <a:pt x="471" y="71"/>
                  <a:pt x="472" y="70"/>
                </a:cubicBezTo>
                <a:cubicBezTo>
                  <a:pt x="472" y="70"/>
                  <a:pt x="472" y="70"/>
                  <a:pt x="472" y="70"/>
                </a:cubicBezTo>
                <a:cubicBezTo>
                  <a:pt x="472" y="70"/>
                  <a:pt x="472" y="70"/>
                  <a:pt x="472" y="70"/>
                </a:cubicBezTo>
                <a:cubicBezTo>
                  <a:pt x="472" y="72"/>
                  <a:pt x="472" y="72"/>
                  <a:pt x="472" y="72"/>
                </a:cubicBezTo>
                <a:cubicBezTo>
                  <a:pt x="473" y="72"/>
                  <a:pt x="475" y="72"/>
                  <a:pt x="476" y="72"/>
                </a:cubicBezTo>
                <a:cubicBezTo>
                  <a:pt x="477" y="72"/>
                  <a:pt x="476" y="72"/>
                  <a:pt x="477" y="71"/>
                </a:cubicBezTo>
                <a:cubicBezTo>
                  <a:pt x="476" y="71"/>
                  <a:pt x="476" y="71"/>
                  <a:pt x="476" y="71"/>
                </a:cubicBezTo>
                <a:cubicBezTo>
                  <a:pt x="476" y="70"/>
                  <a:pt x="476" y="70"/>
                  <a:pt x="477" y="69"/>
                </a:cubicBezTo>
                <a:cubicBezTo>
                  <a:pt x="477" y="69"/>
                  <a:pt x="477" y="69"/>
                  <a:pt x="477" y="69"/>
                </a:cubicBezTo>
                <a:cubicBezTo>
                  <a:pt x="477" y="69"/>
                  <a:pt x="477" y="69"/>
                  <a:pt x="477" y="69"/>
                </a:cubicBezTo>
                <a:cubicBezTo>
                  <a:pt x="478" y="69"/>
                  <a:pt x="478" y="70"/>
                  <a:pt x="478" y="70"/>
                </a:cubicBezTo>
                <a:cubicBezTo>
                  <a:pt x="478" y="70"/>
                  <a:pt x="478" y="70"/>
                  <a:pt x="478" y="70"/>
                </a:cubicBezTo>
                <a:cubicBezTo>
                  <a:pt x="478" y="71"/>
                  <a:pt x="478" y="71"/>
                  <a:pt x="478" y="71"/>
                </a:cubicBezTo>
                <a:cubicBezTo>
                  <a:pt x="479" y="71"/>
                  <a:pt x="480" y="72"/>
                  <a:pt x="480" y="72"/>
                </a:cubicBezTo>
                <a:cubicBezTo>
                  <a:pt x="480" y="70"/>
                  <a:pt x="480" y="70"/>
                  <a:pt x="480" y="70"/>
                </a:cubicBezTo>
                <a:cubicBezTo>
                  <a:pt x="481" y="70"/>
                  <a:pt x="481" y="70"/>
                  <a:pt x="481" y="70"/>
                </a:cubicBezTo>
                <a:cubicBezTo>
                  <a:pt x="481" y="69"/>
                  <a:pt x="481" y="69"/>
                  <a:pt x="481" y="69"/>
                </a:cubicBezTo>
                <a:cubicBezTo>
                  <a:pt x="481" y="69"/>
                  <a:pt x="481" y="69"/>
                  <a:pt x="481" y="69"/>
                </a:cubicBezTo>
                <a:cubicBezTo>
                  <a:pt x="481" y="71"/>
                  <a:pt x="481" y="71"/>
                  <a:pt x="481" y="71"/>
                </a:cubicBezTo>
                <a:cubicBezTo>
                  <a:pt x="482" y="71"/>
                  <a:pt x="483" y="72"/>
                  <a:pt x="484" y="72"/>
                </a:cubicBezTo>
                <a:cubicBezTo>
                  <a:pt x="485" y="72"/>
                  <a:pt x="485" y="71"/>
                  <a:pt x="485" y="71"/>
                </a:cubicBezTo>
                <a:cubicBezTo>
                  <a:pt x="486" y="72"/>
                  <a:pt x="487" y="72"/>
                  <a:pt x="488" y="72"/>
                </a:cubicBezTo>
                <a:cubicBezTo>
                  <a:pt x="488" y="73"/>
                  <a:pt x="488" y="73"/>
                  <a:pt x="488" y="73"/>
                </a:cubicBezTo>
                <a:cubicBezTo>
                  <a:pt x="489" y="73"/>
                  <a:pt x="489" y="73"/>
                  <a:pt x="489" y="73"/>
                </a:cubicBezTo>
                <a:cubicBezTo>
                  <a:pt x="489" y="72"/>
                  <a:pt x="489" y="72"/>
                  <a:pt x="489" y="72"/>
                </a:cubicBezTo>
                <a:cubicBezTo>
                  <a:pt x="489" y="72"/>
                  <a:pt x="489" y="72"/>
                  <a:pt x="490" y="71"/>
                </a:cubicBezTo>
                <a:cubicBezTo>
                  <a:pt x="490" y="71"/>
                  <a:pt x="490" y="71"/>
                  <a:pt x="490" y="71"/>
                </a:cubicBezTo>
                <a:cubicBezTo>
                  <a:pt x="491" y="71"/>
                  <a:pt x="491" y="71"/>
                  <a:pt x="491" y="71"/>
                </a:cubicBezTo>
                <a:cubicBezTo>
                  <a:pt x="491" y="71"/>
                  <a:pt x="491" y="71"/>
                  <a:pt x="491" y="71"/>
                </a:cubicBezTo>
                <a:cubicBezTo>
                  <a:pt x="491" y="71"/>
                  <a:pt x="491" y="71"/>
                  <a:pt x="491" y="71"/>
                </a:cubicBezTo>
                <a:cubicBezTo>
                  <a:pt x="491" y="70"/>
                  <a:pt x="490" y="69"/>
                  <a:pt x="490" y="69"/>
                </a:cubicBezTo>
                <a:cubicBezTo>
                  <a:pt x="490" y="68"/>
                  <a:pt x="490" y="68"/>
                  <a:pt x="490" y="68"/>
                </a:cubicBezTo>
                <a:cubicBezTo>
                  <a:pt x="491" y="69"/>
                  <a:pt x="491" y="69"/>
                  <a:pt x="493" y="69"/>
                </a:cubicBezTo>
                <a:cubicBezTo>
                  <a:pt x="493" y="68"/>
                  <a:pt x="493" y="68"/>
                  <a:pt x="494" y="67"/>
                </a:cubicBezTo>
                <a:cubicBezTo>
                  <a:pt x="494" y="67"/>
                  <a:pt x="494" y="67"/>
                  <a:pt x="494" y="67"/>
                </a:cubicBezTo>
                <a:cubicBezTo>
                  <a:pt x="494" y="67"/>
                  <a:pt x="494" y="67"/>
                  <a:pt x="494" y="67"/>
                </a:cubicBezTo>
                <a:cubicBezTo>
                  <a:pt x="495" y="67"/>
                  <a:pt x="495" y="67"/>
                  <a:pt x="495" y="67"/>
                </a:cubicBezTo>
                <a:cubicBezTo>
                  <a:pt x="495" y="67"/>
                  <a:pt x="495" y="68"/>
                  <a:pt x="494" y="68"/>
                </a:cubicBezTo>
                <a:cubicBezTo>
                  <a:pt x="494" y="68"/>
                  <a:pt x="494" y="68"/>
                  <a:pt x="494" y="68"/>
                </a:cubicBezTo>
                <a:cubicBezTo>
                  <a:pt x="494" y="69"/>
                  <a:pt x="494" y="70"/>
                  <a:pt x="494" y="70"/>
                </a:cubicBezTo>
                <a:cubicBezTo>
                  <a:pt x="496" y="70"/>
                  <a:pt x="497" y="70"/>
                  <a:pt x="499" y="70"/>
                </a:cubicBezTo>
                <a:cubicBezTo>
                  <a:pt x="499" y="69"/>
                  <a:pt x="499" y="69"/>
                  <a:pt x="499" y="69"/>
                </a:cubicBezTo>
                <a:cubicBezTo>
                  <a:pt x="499" y="69"/>
                  <a:pt x="499" y="69"/>
                  <a:pt x="499" y="69"/>
                </a:cubicBezTo>
                <a:cubicBezTo>
                  <a:pt x="499" y="70"/>
                  <a:pt x="499" y="70"/>
                  <a:pt x="499" y="70"/>
                </a:cubicBezTo>
                <a:cubicBezTo>
                  <a:pt x="501" y="70"/>
                  <a:pt x="501" y="70"/>
                  <a:pt x="501" y="70"/>
                </a:cubicBezTo>
                <a:cubicBezTo>
                  <a:pt x="501" y="70"/>
                  <a:pt x="501" y="70"/>
                  <a:pt x="501" y="70"/>
                </a:cubicBezTo>
                <a:cubicBezTo>
                  <a:pt x="501" y="70"/>
                  <a:pt x="502" y="70"/>
                  <a:pt x="503" y="69"/>
                </a:cubicBezTo>
                <a:cubicBezTo>
                  <a:pt x="503" y="69"/>
                  <a:pt x="504" y="69"/>
                  <a:pt x="504" y="69"/>
                </a:cubicBezTo>
                <a:cubicBezTo>
                  <a:pt x="504" y="68"/>
                  <a:pt x="504" y="67"/>
                  <a:pt x="503" y="67"/>
                </a:cubicBezTo>
                <a:cubicBezTo>
                  <a:pt x="503" y="66"/>
                  <a:pt x="503" y="66"/>
                  <a:pt x="503" y="66"/>
                </a:cubicBezTo>
                <a:cubicBezTo>
                  <a:pt x="504" y="66"/>
                  <a:pt x="504" y="66"/>
                  <a:pt x="504" y="66"/>
                </a:cubicBezTo>
                <a:cubicBezTo>
                  <a:pt x="504" y="66"/>
                  <a:pt x="504" y="67"/>
                  <a:pt x="504" y="67"/>
                </a:cubicBezTo>
                <a:cubicBezTo>
                  <a:pt x="505" y="67"/>
                  <a:pt x="505" y="67"/>
                  <a:pt x="505" y="67"/>
                </a:cubicBezTo>
                <a:cubicBezTo>
                  <a:pt x="505" y="67"/>
                  <a:pt x="504" y="68"/>
                  <a:pt x="505" y="68"/>
                </a:cubicBezTo>
                <a:cubicBezTo>
                  <a:pt x="505" y="68"/>
                  <a:pt x="506" y="69"/>
                  <a:pt x="506" y="69"/>
                </a:cubicBezTo>
                <a:cubicBezTo>
                  <a:pt x="507" y="69"/>
                  <a:pt x="507" y="69"/>
                  <a:pt x="508" y="68"/>
                </a:cubicBezTo>
                <a:cubicBezTo>
                  <a:pt x="509" y="69"/>
                  <a:pt x="509" y="69"/>
                  <a:pt x="509" y="69"/>
                </a:cubicBezTo>
                <a:cubicBezTo>
                  <a:pt x="509" y="71"/>
                  <a:pt x="509" y="71"/>
                  <a:pt x="509" y="71"/>
                </a:cubicBezTo>
                <a:cubicBezTo>
                  <a:pt x="509" y="71"/>
                  <a:pt x="509" y="71"/>
                  <a:pt x="509" y="71"/>
                </a:cubicBezTo>
                <a:cubicBezTo>
                  <a:pt x="509" y="72"/>
                  <a:pt x="509" y="73"/>
                  <a:pt x="509" y="74"/>
                </a:cubicBezTo>
                <a:cubicBezTo>
                  <a:pt x="511" y="73"/>
                  <a:pt x="511" y="73"/>
                  <a:pt x="512" y="74"/>
                </a:cubicBezTo>
                <a:cubicBezTo>
                  <a:pt x="512" y="73"/>
                  <a:pt x="513" y="72"/>
                  <a:pt x="513" y="72"/>
                </a:cubicBezTo>
                <a:cubicBezTo>
                  <a:pt x="513" y="72"/>
                  <a:pt x="514" y="72"/>
                  <a:pt x="514" y="71"/>
                </a:cubicBezTo>
                <a:cubicBezTo>
                  <a:pt x="514" y="71"/>
                  <a:pt x="515" y="71"/>
                  <a:pt x="515" y="70"/>
                </a:cubicBezTo>
                <a:cubicBezTo>
                  <a:pt x="516" y="70"/>
                  <a:pt x="516" y="70"/>
                  <a:pt x="516" y="70"/>
                </a:cubicBezTo>
                <a:cubicBezTo>
                  <a:pt x="516" y="70"/>
                  <a:pt x="516" y="69"/>
                  <a:pt x="517" y="69"/>
                </a:cubicBezTo>
                <a:cubicBezTo>
                  <a:pt x="517" y="70"/>
                  <a:pt x="517" y="70"/>
                  <a:pt x="517" y="70"/>
                </a:cubicBezTo>
                <a:cubicBezTo>
                  <a:pt x="519" y="70"/>
                  <a:pt x="519" y="70"/>
                  <a:pt x="520" y="70"/>
                </a:cubicBezTo>
                <a:cubicBezTo>
                  <a:pt x="520" y="69"/>
                  <a:pt x="520" y="69"/>
                  <a:pt x="520" y="69"/>
                </a:cubicBezTo>
                <a:cubicBezTo>
                  <a:pt x="520" y="69"/>
                  <a:pt x="520" y="69"/>
                  <a:pt x="520" y="69"/>
                </a:cubicBezTo>
                <a:cubicBezTo>
                  <a:pt x="520" y="69"/>
                  <a:pt x="521" y="69"/>
                  <a:pt x="521" y="69"/>
                </a:cubicBezTo>
                <a:cubicBezTo>
                  <a:pt x="521" y="69"/>
                  <a:pt x="521" y="69"/>
                  <a:pt x="521" y="69"/>
                </a:cubicBezTo>
                <a:cubicBezTo>
                  <a:pt x="521" y="68"/>
                  <a:pt x="521" y="68"/>
                  <a:pt x="521" y="68"/>
                </a:cubicBezTo>
                <a:cubicBezTo>
                  <a:pt x="523" y="67"/>
                  <a:pt x="522" y="68"/>
                  <a:pt x="523" y="67"/>
                </a:cubicBezTo>
                <a:cubicBezTo>
                  <a:pt x="524" y="67"/>
                  <a:pt x="523" y="67"/>
                  <a:pt x="524" y="67"/>
                </a:cubicBezTo>
                <a:cubicBezTo>
                  <a:pt x="523" y="66"/>
                  <a:pt x="523" y="66"/>
                  <a:pt x="522" y="66"/>
                </a:cubicBezTo>
                <a:cubicBezTo>
                  <a:pt x="521" y="66"/>
                  <a:pt x="521" y="66"/>
                  <a:pt x="521" y="66"/>
                </a:cubicBezTo>
                <a:cubicBezTo>
                  <a:pt x="521" y="66"/>
                  <a:pt x="521" y="66"/>
                  <a:pt x="521" y="66"/>
                </a:cubicBezTo>
                <a:cubicBezTo>
                  <a:pt x="520" y="66"/>
                  <a:pt x="520" y="66"/>
                  <a:pt x="520" y="66"/>
                </a:cubicBezTo>
                <a:cubicBezTo>
                  <a:pt x="520" y="66"/>
                  <a:pt x="520" y="65"/>
                  <a:pt x="520" y="65"/>
                </a:cubicBezTo>
                <a:cubicBezTo>
                  <a:pt x="519" y="65"/>
                  <a:pt x="519" y="65"/>
                  <a:pt x="519" y="65"/>
                </a:cubicBezTo>
                <a:cubicBezTo>
                  <a:pt x="518" y="64"/>
                  <a:pt x="518" y="64"/>
                  <a:pt x="518" y="63"/>
                </a:cubicBezTo>
                <a:cubicBezTo>
                  <a:pt x="517" y="63"/>
                  <a:pt x="514" y="63"/>
                  <a:pt x="513" y="63"/>
                </a:cubicBezTo>
                <a:cubicBezTo>
                  <a:pt x="514" y="62"/>
                  <a:pt x="515" y="62"/>
                  <a:pt x="517" y="62"/>
                </a:cubicBezTo>
                <a:cubicBezTo>
                  <a:pt x="517" y="61"/>
                  <a:pt x="517" y="61"/>
                  <a:pt x="517" y="61"/>
                </a:cubicBezTo>
                <a:cubicBezTo>
                  <a:pt x="517" y="62"/>
                  <a:pt x="518" y="62"/>
                  <a:pt x="519" y="62"/>
                </a:cubicBezTo>
                <a:cubicBezTo>
                  <a:pt x="519" y="61"/>
                  <a:pt x="519" y="61"/>
                  <a:pt x="519" y="61"/>
                </a:cubicBezTo>
                <a:cubicBezTo>
                  <a:pt x="520" y="61"/>
                  <a:pt x="522" y="61"/>
                  <a:pt x="523" y="61"/>
                </a:cubicBezTo>
                <a:cubicBezTo>
                  <a:pt x="523" y="61"/>
                  <a:pt x="523" y="61"/>
                  <a:pt x="523" y="61"/>
                </a:cubicBezTo>
                <a:cubicBezTo>
                  <a:pt x="523" y="61"/>
                  <a:pt x="523" y="61"/>
                  <a:pt x="523" y="61"/>
                </a:cubicBezTo>
                <a:cubicBezTo>
                  <a:pt x="523" y="58"/>
                  <a:pt x="523" y="58"/>
                  <a:pt x="523" y="58"/>
                </a:cubicBezTo>
                <a:cubicBezTo>
                  <a:pt x="522" y="58"/>
                  <a:pt x="522" y="58"/>
                  <a:pt x="522" y="58"/>
                </a:cubicBezTo>
                <a:cubicBezTo>
                  <a:pt x="522" y="57"/>
                  <a:pt x="522" y="57"/>
                  <a:pt x="522" y="57"/>
                </a:cubicBezTo>
                <a:cubicBezTo>
                  <a:pt x="523" y="57"/>
                  <a:pt x="523" y="57"/>
                  <a:pt x="523" y="57"/>
                </a:cubicBezTo>
                <a:cubicBezTo>
                  <a:pt x="524" y="56"/>
                  <a:pt x="529" y="59"/>
                  <a:pt x="530" y="57"/>
                </a:cubicBezTo>
                <a:cubicBezTo>
                  <a:pt x="533" y="57"/>
                  <a:pt x="533" y="57"/>
                  <a:pt x="534" y="55"/>
                </a:cubicBezTo>
                <a:cubicBezTo>
                  <a:pt x="532" y="55"/>
                  <a:pt x="532" y="55"/>
                  <a:pt x="532" y="55"/>
                </a:cubicBezTo>
                <a:cubicBezTo>
                  <a:pt x="532" y="55"/>
                  <a:pt x="532" y="55"/>
                  <a:pt x="532" y="55"/>
                </a:cubicBezTo>
                <a:cubicBezTo>
                  <a:pt x="531" y="55"/>
                  <a:pt x="531" y="55"/>
                  <a:pt x="531" y="55"/>
                </a:cubicBezTo>
                <a:cubicBezTo>
                  <a:pt x="531" y="55"/>
                  <a:pt x="531" y="55"/>
                  <a:pt x="531" y="55"/>
                </a:cubicBezTo>
                <a:cubicBezTo>
                  <a:pt x="532" y="54"/>
                  <a:pt x="533" y="54"/>
                  <a:pt x="534" y="54"/>
                </a:cubicBezTo>
                <a:cubicBezTo>
                  <a:pt x="534" y="54"/>
                  <a:pt x="534" y="55"/>
                  <a:pt x="535" y="55"/>
                </a:cubicBezTo>
                <a:cubicBezTo>
                  <a:pt x="535" y="54"/>
                  <a:pt x="535" y="54"/>
                  <a:pt x="535" y="54"/>
                </a:cubicBezTo>
                <a:cubicBezTo>
                  <a:pt x="537" y="54"/>
                  <a:pt x="537" y="54"/>
                  <a:pt x="537" y="54"/>
                </a:cubicBezTo>
                <a:cubicBezTo>
                  <a:pt x="536" y="53"/>
                  <a:pt x="536" y="53"/>
                  <a:pt x="535" y="53"/>
                </a:cubicBezTo>
                <a:cubicBezTo>
                  <a:pt x="535" y="52"/>
                  <a:pt x="535" y="52"/>
                  <a:pt x="535" y="52"/>
                </a:cubicBezTo>
                <a:cubicBezTo>
                  <a:pt x="539" y="52"/>
                  <a:pt x="539" y="52"/>
                  <a:pt x="539" y="52"/>
                </a:cubicBezTo>
                <a:cubicBezTo>
                  <a:pt x="539" y="52"/>
                  <a:pt x="539" y="52"/>
                  <a:pt x="539" y="52"/>
                </a:cubicBezTo>
                <a:cubicBezTo>
                  <a:pt x="540" y="51"/>
                  <a:pt x="540" y="51"/>
                  <a:pt x="541" y="51"/>
                </a:cubicBezTo>
                <a:cubicBezTo>
                  <a:pt x="541" y="50"/>
                  <a:pt x="540" y="50"/>
                  <a:pt x="540" y="49"/>
                </a:cubicBezTo>
                <a:cubicBezTo>
                  <a:pt x="539" y="49"/>
                  <a:pt x="538" y="49"/>
                  <a:pt x="537" y="49"/>
                </a:cubicBezTo>
                <a:cubicBezTo>
                  <a:pt x="537" y="48"/>
                  <a:pt x="537" y="48"/>
                  <a:pt x="537" y="48"/>
                </a:cubicBezTo>
                <a:cubicBezTo>
                  <a:pt x="534" y="48"/>
                  <a:pt x="534" y="48"/>
                  <a:pt x="534" y="48"/>
                </a:cubicBezTo>
                <a:cubicBezTo>
                  <a:pt x="534" y="48"/>
                  <a:pt x="534" y="48"/>
                  <a:pt x="534" y="48"/>
                </a:cubicBezTo>
                <a:cubicBezTo>
                  <a:pt x="534" y="48"/>
                  <a:pt x="533" y="47"/>
                  <a:pt x="533" y="47"/>
                </a:cubicBezTo>
                <a:cubicBezTo>
                  <a:pt x="533" y="48"/>
                  <a:pt x="533" y="48"/>
                  <a:pt x="533" y="48"/>
                </a:cubicBezTo>
                <a:cubicBezTo>
                  <a:pt x="532" y="48"/>
                  <a:pt x="532" y="48"/>
                  <a:pt x="532" y="48"/>
                </a:cubicBezTo>
                <a:cubicBezTo>
                  <a:pt x="532" y="48"/>
                  <a:pt x="532" y="48"/>
                  <a:pt x="532" y="48"/>
                </a:cubicBezTo>
                <a:cubicBezTo>
                  <a:pt x="530" y="48"/>
                  <a:pt x="530" y="48"/>
                  <a:pt x="530" y="48"/>
                </a:cubicBezTo>
                <a:cubicBezTo>
                  <a:pt x="530" y="48"/>
                  <a:pt x="530" y="48"/>
                  <a:pt x="530" y="48"/>
                </a:cubicBezTo>
                <a:cubicBezTo>
                  <a:pt x="529" y="48"/>
                  <a:pt x="529" y="48"/>
                  <a:pt x="529" y="48"/>
                </a:cubicBezTo>
                <a:cubicBezTo>
                  <a:pt x="529" y="49"/>
                  <a:pt x="529" y="49"/>
                  <a:pt x="529" y="49"/>
                </a:cubicBezTo>
                <a:cubicBezTo>
                  <a:pt x="527" y="49"/>
                  <a:pt x="527" y="49"/>
                  <a:pt x="527" y="49"/>
                </a:cubicBezTo>
                <a:cubicBezTo>
                  <a:pt x="527" y="49"/>
                  <a:pt x="527" y="49"/>
                  <a:pt x="527" y="49"/>
                </a:cubicBezTo>
                <a:cubicBezTo>
                  <a:pt x="526" y="49"/>
                  <a:pt x="526" y="49"/>
                  <a:pt x="526" y="49"/>
                </a:cubicBezTo>
                <a:cubicBezTo>
                  <a:pt x="526" y="49"/>
                  <a:pt x="526" y="49"/>
                  <a:pt x="526" y="49"/>
                </a:cubicBezTo>
                <a:cubicBezTo>
                  <a:pt x="526" y="50"/>
                  <a:pt x="525" y="50"/>
                  <a:pt x="524" y="50"/>
                </a:cubicBezTo>
                <a:cubicBezTo>
                  <a:pt x="524" y="50"/>
                  <a:pt x="524" y="50"/>
                  <a:pt x="524" y="50"/>
                </a:cubicBezTo>
                <a:cubicBezTo>
                  <a:pt x="524" y="50"/>
                  <a:pt x="524" y="50"/>
                  <a:pt x="524" y="50"/>
                </a:cubicBezTo>
                <a:cubicBezTo>
                  <a:pt x="524" y="50"/>
                  <a:pt x="524" y="50"/>
                  <a:pt x="524" y="49"/>
                </a:cubicBezTo>
                <a:cubicBezTo>
                  <a:pt x="525" y="49"/>
                  <a:pt x="525" y="49"/>
                  <a:pt x="525" y="48"/>
                </a:cubicBezTo>
                <a:cubicBezTo>
                  <a:pt x="526" y="48"/>
                  <a:pt x="526" y="48"/>
                  <a:pt x="526" y="47"/>
                </a:cubicBezTo>
                <a:cubicBezTo>
                  <a:pt x="525" y="47"/>
                  <a:pt x="523" y="46"/>
                  <a:pt x="521" y="46"/>
                </a:cubicBezTo>
                <a:cubicBezTo>
                  <a:pt x="521" y="46"/>
                  <a:pt x="521" y="46"/>
                  <a:pt x="521" y="46"/>
                </a:cubicBezTo>
                <a:cubicBezTo>
                  <a:pt x="522" y="46"/>
                  <a:pt x="523" y="45"/>
                  <a:pt x="524" y="46"/>
                </a:cubicBezTo>
                <a:cubicBezTo>
                  <a:pt x="524" y="46"/>
                  <a:pt x="524" y="46"/>
                  <a:pt x="524" y="46"/>
                </a:cubicBezTo>
                <a:cubicBezTo>
                  <a:pt x="525" y="46"/>
                  <a:pt x="525" y="46"/>
                  <a:pt x="525" y="46"/>
                </a:cubicBezTo>
                <a:cubicBezTo>
                  <a:pt x="525" y="46"/>
                  <a:pt x="525" y="46"/>
                  <a:pt x="525" y="46"/>
                </a:cubicBezTo>
                <a:cubicBezTo>
                  <a:pt x="527" y="46"/>
                  <a:pt x="527" y="46"/>
                  <a:pt x="527" y="46"/>
                </a:cubicBezTo>
                <a:cubicBezTo>
                  <a:pt x="527" y="47"/>
                  <a:pt x="527" y="47"/>
                  <a:pt x="528" y="47"/>
                </a:cubicBezTo>
                <a:cubicBezTo>
                  <a:pt x="528" y="47"/>
                  <a:pt x="528" y="47"/>
                  <a:pt x="528" y="47"/>
                </a:cubicBezTo>
                <a:cubicBezTo>
                  <a:pt x="528" y="47"/>
                  <a:pt x="528" y="47"/>
                  <a:pt x="528" y="47"/>
                </a:cubicBezTo>
                <a:cubicBezTo>
                  <a:pt x="529" y="47"/>
                  <a:pt x="530" y="46"/>
                  <a:pt x="531" y="46"/>
                </a:cubicBezTo>
                <a:cubicBezTo>
                  <a:pt x="531" y="46"/>
                  <a:pt x="531" y="46"/>
                  <a:pt x="531" y="46"/>
                </a:cubicBezTo>
                <a:cubicBezTo>
                  <a:pt x="531" y="47"/>
                  <a:pt x="531" y="47"/>
                  <a:pt x="531" y="47"/>
                </a:cubicBezTo>
                <a:cubicBezTo>
                  <a:pt x="532" y="47"/>
                  <a:pt x="533" y="46"/>
                  <a:pt x="534" y="46"/>
                </a:cubicBezTo>
                <a:cubicBezTo>
                  <a:pt x="534" y="46"/>
                  <a:pt x="534" y="46"/>
                  <a:pt x="533" y="45"/>
                </a:cubicBezTo>
                <a:cubicBezTo>
                  <a:pt x="531" y="45"/>
                  <a:pt x="530" y="44"/>
                  <a:pt x="528" y="44"/>
                </a:cubicBezTo>
                <a:cubicBezTo>
                  <a:pt x="528" y="44"/>
                  <a:pt x="528" y="44"/>
                  <a:pt x="528" y="44"/>
                </a:cubicBezTo>
                <a:cubicBezTo>
                  <a:pt x="529" y="44"/>
                  <a:pt x="531" y="44"/>
                  <a:pt x="532" y="44"/>
                </a:cubicBezTo>
                <a:cubicBezTo>
                  <a:pt x="532" y="44"/>
                  <a:pt x="532" y="44"/>
                  <a:pt x="532" y="44"/>
                </a:cubicBezTo>
                <a:cubicBezTo>
                  <a:pt x="534" y="44"/>
                  <a:pt x="534" y="44"/>
                  <a:pt x="534" y="44"/>
                </a:cubicBezTo>
                <a:cubicBezTo>
                  <a:pt x="534" y="45"/>
                  <a:pt x="534" y="45"/>
                  <a:pt x="534" y="45"/>
                </a:cubicBezTo>
                <a:cubicBezTo>
                  <a:pt x="535" y="45"/>
                  <a:pt x="535" y="45"/>
                  <a:pt x="535" y="45"/>
                </a:cubicBezTo>
                <a:cubicBezTo>
                  <a:pt x="535" y="45"/>
                  <a:pt x="535" y="45"/>
                  <a:pt x="535" y="45"/>
                </a:cubicBezTo>
                <a:cubicBezTo>
                  <a:pt x="535" y="45"/>
                  <a:pt x="536" y="45"/>
                  <a:pt x="536" y="45"/>
                </a:cubicBezTo>
                <a:cubicBezTo>
                  <a:pt x="536" y="44"/>
                  <a:pt x="537" y="44"/>
                  <a:pt x="537" y="44"/>
                </a:cubicBezTo>
                <a:cubicBezTo>
                  <a:pt x="534" y="43"/>
                  <a:pt x="531" y="42"/>
                  <a:pt x="528" y="43"/>
                </a:cubicBezTo>
                <a:cubicBezTo>
                  <a:pt x="528" y="42"/>
                  <a:pt x="528" y="42"/>
                  <a:pt x="528" y="42"/>
                </a:cubicBezTo>
                <a:cubicBezTo>
                  <a:pt x="528" y="41"/>
                  <a:pt x="528" y="41"/>
                  <a:pt x="528" y="41"/>
                </a:cubicBezTo>
                <a:cubicBezTo>
                  <a:pt x="529" y="41"/>
                  <a:pt x="530" y="42"/>
                  <a:pt x="531" y="42"/>
                </a:cubicBezTo>
                <a:cubicBezTo>
                  <a:pt x="531" y="42"/>
                  <a:pt x="531" y="41"/>
                  <a:pt x="532" y="41"/>
                </a:cubicBezTo>
                <a:cubicBezTo>
                  <a:pt x="532" y="41"/>
                  <a:pt x="532" y="41"/>
                  <a:pt x="532" y="41"/>
                </a:cubicBezTo>
                <a:cubicBezTo>
                  <a:pt x="532" y="40"/>
                  <a:pt x="532" y="40"/>
                  <a:pt x="532" y="40"/>
                </a:cubicBezTo>
                <a:cubicBezTo>
                  <a:pt x="532" y="41"/>
                  <a:pt x="532" y="41"/>
                  <a:pt x="533" y="41"/>
                </a:cubicBezTo>
                <a:cubicBezTo>
                  <a:pt x="533" y="40"/>
                  <a:pt x="533" y="40"/>
                  <a:pt x="533" y="40"/>
                </a:cubicBezTo>
                <a:cubicBezTo>
                  <a:pt x="534" y="42"/>
                  <a:pt x="534" y="42"/>
                  <a:pt x="535" y="43"/>
                </a:cubicBezTo>
                <a:cubicBezTo>
                  <a:pt x="536" y="43"/>
                  <a:pt x="536" y="43"/>
                  <a:pt x="536" y="43"/>
                </a:cubicBezTo>
                <a:cubicBezTo>
                  <a:pt x="536" y="43"/>
                  <a:pt x="536" y="43"/>
                  <a:pt x="536" y="43"/>
                </a:cubicBezTo>
                <a:cubicBezTo>
                  <a:pt x="537" y="43"/>
                  <a:pt x="537" y="43"/>
                  <a:pt x="537" y="43"/>
                </a:cubicBezTo>
                <a:cubicBezTo>
                  <a:pt x="537" y="43"/>
                  <a:pt x="537" y="43"/>
                  <a:pt x="537" y="43"/>
                </a:cubicBezTo>
                <a:cubicBezTo>
                  <a:pt x="537" y="42"/>
                  <a:pt x="537" y="42"/>
                  <a:pt x="537" y="42"/>
                </a:cubicBezTo>
                <a:cubicBezTo>
                  <a:pt x="537" y="42"/>
                  <a:pt x="537" y="42"/>
                  <a:pt x="537" y="42"/>
                </a:cubicBezTo>
                <a:cubicBezTo>
                  <a:pt x="539" y="42"/>
                  <a:pt x="539" y="43"/>
                  <a:pt x="541" y="43"/>
                </a:cubicBezTo>
                <a:cubicBezTo>
                  <a:pt x="541" y="42"/>
                  <a:pt x="542" y="42"/>
                  <a:pt x="542" y="41"/>
                </a:cubicBezTo>
                <a:cubicBezTo>
                  <a:pt x="542" y="41"/>
                  <a:pt x="543" y="42"/>
                  <a:pt x="543" y="42"/>
                </a:cubicBezTo>
                <a:cubicBezTo>
                  <a:pt x="546" y="42"/>
                  <a:pt x="546" y="42"/>
                  <a:pt x="546" y="42"/>
                </a:cubicBezTo>
                <a:cubicBezTo>
                  <a:pt x="546" y="43"/>
                  <a:pt x="546" y="43"/>
                  <a:pt x="546" y="43"/>
                </a:cubicBezTo>
                <a:cubicBezTo>
                  <a:pt x="546" y="42"/>
                  <a:pt x="546" y="42"/>
                  <a:pt x="547" y="42"/>
                </a:cubicBezTo>
                <a:cubicBezTo>
                  <a:pt x="547" y="42"/>
                  <a:pt x="547" y="42"/>
                  <a:pt x="547" y="42"/>
                </a:cubicBezTo>
                <a:cubicBezTo>
                  <a:pt x="548" y="42"/>
                  <a:pt x="548" y="42"/>
                  <a:pt x="548" y="42"/>
                </a:cubicBezTo>
                <a:cubicBezTo>
                  <a:pt x="549" y="42"/>
                  <a:pt x="549" y="42"/>
                  <a:pt x="550" y="42"/>
                </a:cubicBezTo>
                <a:cubicBezTo>
                  <a:pt x="550" y="42"/>
                  <a:pt x="550" y="42"/>
                  <a:pt x="550" y="42"/>
                </a:cubicBezTo>
                <a:cubicBezTo>
                  <a:pt x="550" y="42"/>
                  <a:pt x="550" y="42"/>
                  <a:pt x="550" y="42"/>
                </a:cubicBezTo>
                <a:cubicBezTo>
                  <a:pt x="550" y="40"/>
                  <a:pt x="550" y="40"/>
                  <a:pt x="549" y="40"/>
                </a:cubicBezTo>
                <a:cubicBezTo>
                  <a:pt x="549" y="39"/>
                  <a:pt x="549" y="39"/>
                  <a:pt x="549" y="39"/>
                </a:cubicBezTo>
                <a:cubicBezTo>
                  <a:pt x="550" y="39"/>
                  <a:pt x="551" y="40"/>
                  <a:pt x="552" y="40"/>
                </a:cubicBezTo>
                <a:cubicBezTo>
                  <a:pt x="552" y="39"/>
                  <a:pt x="552" y="39"/>
                  <a:pt x="553" y="38"/>
                </a:cubicBezTo>
                <a:cubicBezTo>
                  <a:pt x="554" y="38"/>
                  <a:pt x="555" y="38"/>
                  <a:pt x="556" y="38"/>
                </a:cubicBezTo>
                <a:cubicBezTo>
                  <a:pt x="556" y="37"/>
                  <a:pt x="556" y="38"/>
                  <a:pt x="556" y="37"/>
                </a:cubicBezTo>
                <a:cubicBezTo>
                  <a:pt x="556" y="37"/>
                  <a:pt x="556" y="37"/>
                  <a:pt x="556" y="37"/>
                </a:cubicBezTo>
                <a:cubicBezTo>
                  <a:pt x="555" y="37"/>
                  <a:pt x="554" y="37"/>
                  <a:pt x="553" y="37"/>
                </a:cubicBezTo>
                <a:cubicBezTo>
                  <a:pt x="553" y="36"/>
                  <a:pt x="553" y="36"/>
                  <a:pt x="553" y="36"/>
                </a:cubicBezTo>
                <a:cubicBezTo>
                  <a:pt x="554" y="36"/>
                  <a:pt x="554" y="36"/>
                  <a:pt x="554" y="36"/>
                </a:cubicBezTo>
                <a:cubicBezTo>
                  <a:pt x="554" y="36"/>
                  <a:pt x="554" y="36"/>
                  <a:pt x="555" y="35"/>
                </a:cubicBezTo>
                <a:cubicBezTo>
                  <a:pt x="555" y="35"/>
                  <a:pt x="555" y="36"/>
                  <a:pt x="556" y="36"/>
                </a:cubicBezTo>
                <a:cubicBezTo>
                  <a:pt x="556" y="36"/>
                  <a:pt x="556" y="36"/>
                  <a:pt x="556" y="36"/>
                </a:cubicBezTo>
                <a:cubicBezTo>
                  <a:pt x="556" y="36"/>
                  <a:pt x="556" y="36"/>
                  <a:pt x="556" y="36"/>
                </a:cubicBezTo>
                <a:cubicBezTo>
                  <a:pt x="556" y="36"/>
                  <a:pt x="556" y="36"/>
                  <a:pt x="556" y="36"/>
                </a:cubicBezTo>
                <a:cubicBezTo>
                  <a:pt x="558" y="36"/>
                  <a:pt x="558" y="36"/>
                  <a:pt x="558" y="36"/>
                </a:cubicBezTo>
                <a:cubicBezTo>
                  <a:pt x="558" y="37"/>
                  <a:pt x="558" y="37"/>
                  <a:pt x="558" y="37"/>
                </a:cubicBezTo>
                <a:cubicBezTo>
                  <a:pt x="559" y="37"/>
                  <a:pt x="560" y="36"/>
                  <a:pt x="560" y="35"/>
                </a:cubicBezTo>
                <a:cubicBezTo>
                  <a:pt x="561" y="35"/>
                  <a:pt x="561" y="35"/>
                  <a:pt x="561" y="35"/>
                </a:cubicBezTo>
                <a:cubicBezTo>
                  <a:pt x="561" y="35"/>
                  <a:pt x="561" y="35"/>
                  <a:pt x="561" y="35"/>
                </a:cubicBezTo>
                <a:cubicBezTo>
                  <a:pt x="562" y="35"/>
                  <a:pt x="562" y="35"/>
                  <a:pt x="562" y="35"/>
                </a:cubicBezTo>
                <a:cubicBezTo>
                  <a:pt x="562" y="34"/>
                  <a:pt x="561" y="34"/>
                  <a:pt x="561" y="33"/>
                </a:cubicBezTo>
                <a:cubicBezTo>
                  <a:pt x="562" y="33"/>
                  <a:pt x="562" y="33"/>
                  <a:pt x="562" y="33"/>
                </a:cubicBezTo>
                <a:cubicBezTo>
                  <a:pt x="562" y="33"/>
                  <a:pt x="562" y="33"/>
                  <a:pt x="563" y="32"/>
                </a:cubicBezTo>
                <a:cubicBezTo>
                  <a:pt x="563" y="33"/>
                  <a:pt x="563" y="32"/>
                  <a:pt x="563" y="33"/>
                </a:cubicBezTo>
                <a:cubicBezTo>
                  <a:pt x="563" y="34"/>
                  <a:pt x="563" y="34"/>
                  <a:pt x="563" y="34"/>
                </a:cubicBezTo>
                <a:cubicBezTo>
                  <a:pt x="564" y="34"/>
                  <a:pt x="564" y="34"/>
                  <a:pt x="564" y="34"/>
                </a:cubicBezTo>
                <a:cubicBezTo>
                  <a:pt x="564" y="34"/>
                  <a:pt x="564" y="34"/>
                  <a:pt x="564" y="34"/>
                </a:cubicBezTo>
                <a:cubicBezTo>
                  <a:pt x="565" y="34"/>
                  <a:pt x="565" y="34"/>
                  <a:pt x="565" y="34"/>
                </a:cubicBezTo>
                <a:cubicBezTo>
                  <a:pt x="565" y="33"/>
                  <a:pt x="565" y="34"/>
                  <a:pt x="566" y="34"/>
                </a:cubicBezTo>
                <a:cubicBezTo>
                  <a:pt x="566" y="32"/>
                  <a:pt x="567" y="32"/>
                  <a:pt x="569" y="32"/>
                </a:cubicBezTo>
                <a:cubicBezTo>
                  <a:pt x="569" y="31"/>
                  <a:pt x="569" y="31"/>
                  <a:pt x="569" y="31"/>
                </a:cubicBezTo>
                <a:cubicBezTo>
                  <a:pt x="570" y="31"/>
                  <a:pt x="570" y="31"/>
                  <a:pt x="570" y="31"/>
                </a:cubicBezTo>
                <a:cubicBezTo>
                  <a:pt x="570" y="31"/>
                  <a:pt x="570" y="31"/>
                  <a:pt x="571" y="30"/>
                </a:cubicBezTo>
                <a:cubicBezTo>
                  <a:pt x="571" y="30"/>
                  <a:pt x="572" y="29"/>
                  <a:pt x="573" y="29"/>
                </a:cubicBezTo>
                <a:cubicBezTo>
                  <a:pt x="574" y="28"/>
                  <a:pt x="573" y="29"/>
                  <a:pt x="574" y="28"/>
                </a:cubicBezTo>
                <a:cubicBezTo>
                  <a:pt x="575" y="28"/>
                  <a:pt x="578" y="29"/>
                  <a:pt x="580" y="28"/>
                </a:cubicBezTo>
                <a:cubicBezTo>
                  <a:pt x="580" y="28"/>
                  <a:pt x="580" y="28"/>
                  <a:pt x="580" y="28"/>
                </a:cubicBezTo>
                <a:cubicBezTo>
                  <a:pt x="580" y="28"/>
                  <a:pt x="580" y="28"/>
                  <a:pt x="580" y="28"/>
                </a:cubicBezTo>
                <a:cubicBezTo>
                  <a:pt x="580" y="27"/>
                  <a:pt x="580" y="27"/>
                  <a:pt x="580" y="27"/>
                </a:cubicBezTo>
                <a:cubicBezTo>
                  <a:pt x="583" y="27"/>
                  <a:pt x="583" y="27"/>
                  <a:pt x="583" y="27"/>
                </a:cubicBezTo>
                <a:cubicBezTo>
                  <a:pt x="583" y="27"/>
                  <a:pt x="583" y="27"/>
                  <a:pt x="583" y="27"/>
                </a:cubicBezTo>
                <a:cubicBezTo>
                  <a:pt x="583" y="27"/>
                  <a:pt x="584" y="27"/>
                  <a:pt x="585" y="27"/>
                </a:cubicBezTo>
                <a:cubicBezTo>
                  <a:pt x="587" y="26"/>
                  <a:pt x="589" y="25"/>
                  <a:pt x="591" y="24"/>
                </a:cubicBezTo>
                <a:cubicBezTo>
                  <a:pt x="591" y="23"/>
                  <a:pt x="591" y="23"/>
                  <a:pt x="591" y="23"/>
                </a:cubicBezTo>
                <a:cubicBezTo>
                  <a:pt x="590" y="23"/>
                  <a:pt x="590" y="23"/>
                  <a:pt x="590" y="23"/>
                </a:cubicBezTo>
                <a:cubicBezTo>
                  <a:pt x="590" y="23"/>
                  <a:pt x="590" y="23"/>
                  <a:pt x="590" y="23"/>
                </a:cubicBezTo>
                <a:cubicBezTo>
                  <a:pt x="588" y="23"/>
                  <a:pt x="586" y="24"/>
                  <a:pt x="584" y="24"/>
                </a:cubicBezTo>
                <a:cubicBezTo>
                  <a:pt x="584" y="25"/>
                  <a:pt x="584" y="25"/>
                  <a:pt x="584" y="25"/>
                </a:cubicBezTo>
                <a:cubicBezTo>
                  <a:pt x="582" y="25"/>
                  <a:pt x="581" y="24"/>
                  <a:pt x="580" y="25"/>
                </a:cubicBezTo>
                <a:cubicBezTo>
                  <a:pt x="579" y="25"/>
                  <a:pt x="579" y="25"/>
                  <a:pt x="579" y="25"/>
                </a:cubicBezTo>
                <a:cubicBezTo>
                  <a:pt x="579" y="25"/>
                  <a:pt x="579" y="25"/>
                  <a:pt x="579" y="25"/>
                </a:cubicBezTo>
                <a:cubicBezTo>
                  <a:pt x="579" y="25"/>
                  <a:pt x="579" y="24"/>
                  <a:pt x="580" y="24"/>
                </a:cubicBezTo>
                <a:cubicBezTo>
                  <a:pt x="580" y="24"/>
                  <a:pt x="580" y="24"/>
                  <a:pt x="580" y="24"/>
                </a:cubicBezTo>
                <a:cubicBezTo>
                  <a:pt x="582" y="24"/>
                  <a:pt x="582" y="24"/>
                  <a:pt x="582" y="24"/>
                </a:cubicBezTo>
                <a:cubicBezTo>
                  <a:pt x="582" y="24"/>
                  <a:pt x="582" y="24"/>
                  <a:pt x="582" y="24"/>
                </a:cubicBezTo>
                <a:cubicBezTo>
                  <a:pt x="583" y="23"/>
                  <a:pt x="584" y="24"/>
                  <a:pt x="585" y="23"/>
                </a:cubicBezTo>
                <a:cubicBezTo>
                  <a:pt x="585" y="23"/>
                  <a:pt x="585" y="23"/>
                  <a:pt x="585" y="23"/>
                </a:cubicBezTo>
                <a:cubicBezTo>
                  <a:pt x="585" y="22"/>
                  <a:pt x="585" y="23"/>
                  <a:pt x="585" y="22"/>
                </a:cubicBezTo>
                <a:cubicBezTo>
                  <a:pt x="585" y="22"/>
                  <a:pt x="585" y="22"/>
                  <a:pt x="585" y="22"/>
                </a:cubicBezTo>
                <a:cubicBezTo>
                  <a:pt x="585" y="22"/>
                  <a:pt x="586" y="22"/>
                  <a:pt x="587" y="22"/>
                </a:cubicBezTo>
                <a:cubicBezTo>
                  <a:pt x="587" y="23"/>
                  <a:pt x="587" y="23"/>
                  <a:pt x="587" y="23"/>
                </a:cubicBezTo>
                <a:cubicBezTo>
                  <a:pt x="587" y="23"/>
                  <a:pt x="588" y="22"/>
                  <a:pt x="588" y="22"/>
                </a:cubicBezTo>
                <a:cubicBezTo>
                  <a:pt x="589" y="22"/>
                  <a:pt x="589" y="22"/>
                  <a:pt x="589" y="22"/>
                </a:cubicBezTo>
                <a:cubicBezTo>
                  <a:pt x="589" y="22"/>
                  <a:pt x="589" y="22"/>
                  <a:pt x="589" y="22"/>
                </a:cubicBezTo>
                <a:cubicBezTo>
                  <a:pt x="591" y="22"/>
                  <a:pt x="591" y="22"/>
                  <a:pt x="591" y="22"/>
                </a:cubicBezTo>
                <a:cubicBezTo>
                  <a:pt x="591" y="21"/>
                  <a:pt x="592" y="21"/>
                  <a:pt x="592" y="20"/>
                </a:cubicBezTo>
                <a:cubicBezTo>
                  <a:pt x="595" y="20"/>
                  <a:pt x="595" y="20"/>
                  <a:pt x="595" y="20"/>
                </a:cubicBezTo>
                <a:cubicBezTo>
                  <a:pt x="595" y="19"/>
                  <a:pt x="595" y="19"/>
                  <a:pt x="595" y="19"/>
                </a:cubicBezTo>
                <a:cubicBezTo>
                  <a:pt x="596" y="19"/>
                  <a:pt x="597" y="19"/>
                  <a:pt x="597" y="19"/>
                </a:cubicBezTo>
                <a:cubicBezTo>
                  <a:pt x="598" y="18"/>
                  <a:pt x="598" y="18"/>
                  <a:pt x="599" y="17"/>
                </a:cubicBezTo>
                <a:cubicBezTo>
                  <a:pt x="601" y="17"/>
                  <a:pt x="601" y="17"/>
                  <a:pt x="601" y="17"/>
                </a:cubicBezTo>
                <a:cubicBezTo>
                  <a:pt x="601" y="17"/>
                  <a:pt x="601" y="17"/>
                  <a:pt x="601" y="17"/>
                </a:cubicBezTo>
                <a:cubicBezTo>
                  <a:pt x="601" y="17"/>
                  <a:pt x="602" y="17"/>
                  <a:pt x="603" y="17"/>
                </a:cubicBezTo>
                <a:cubicBezTo>
                  <a:pt x="603" y="16"/>
                  <a:pt x="603" y="16"/>
                  <a:pt x="604" y="15"/>
                </a:cubicBezTo>
                <a:cubicBezTo>
                  <a:pt x="604" y="14"/>
                  <a:pt x="604" y="14"/>
                  <a:pt x="604" y="14"/>
                </a:cubicBezTo>
                <a:cubicBezTo>
                  <a:pt x="603" y="14"/>
                  <a:pt x="603" y="14"/>
                  <a:pt x="603" y="14"/>
                </a:cubicBezTo>
                <a:cubicBezTo>
                  <a:pt x="602" y="13"/>
                  <a:pt x="601" y="14"/>
                  <a:pt x="599" y="14"/>
                </a:cubicBezTo>
                <a:cubicBezTo>
                  <a:pt x="599" y="13"/>
                  <a:pt x="599" y="13"/>
                  <a:pt x="599" y="13"/>
                </a:cubicBezTo>
                <a:cubicBezTo>
                  <a:pt x="597" y="13"/>
                  <a:pt x="597" y="13"/>
                  <a:pt x="597" y="13"/>
                </a:cubicBezTo>
                <a:cubicBezTo>
                  <a:pt x="597" y="13"/>
                  <a:pt x="597" y="13"/>
                  <a:pt x="597" y="13"/>
                </a:cubicBezTo>
                <a:cubicBezTo>
                  <a:pt x="596" y="13"/>
                  <a:pt x="596" y="13"/>
                  <a:pt x="595" y="13"/>
                </a:cubicBezTo>
                <a:cubicBezTo>
                  <a:pt x="595" y="13"/>
                  <a:pt x="595" y="12"/>
                  <a:pt x="595" y="12"/>
                </a:cubicBezTo>
                <a:cubicBezTo>
                  <a:pt x="594" y="11"/>
                  <a:pt x="593" y="11"/>
                  <a:pt x="592" y="11"/>
                </a:cubicBezTo>
                <a:cubicBezTo>
                  <a:pt x="592" y="11"/>
                  <a:pt x="592" y="11"/>
                  <a:pt x="592" y="11"/>
                </a:cubicBezTo>
                <a:cubicBezTo>
                  <a:pt x="592" y="10"/>
                  <a:pt x="591" y="10"/>
                  <a:pt x="590" y="10"/>
                </a:cubicBezTo>
                <a:cubicBezTo>
                  <a:pt x="590" y="10"/>
                  <a:pt x="590" y="10"/>
                  <a:pt x="590" y="10"/>
                </a:cubicBezTo>
                <a:cubicBezTo>
                  <a:pt x="588" y="10"/>
                  <a:pt x="588" y="10"/>
                  <a:pt x="588" y="10"/>
                </a:cubicBezTo>
                <a:cubicBezTo>
                  <a:pt x="588" y="9"/>
                  <a:pt x="588" y="9"/>
                  <a:pt x="588" y="9"/>
                </a:cubicBezTo>
                <a:cubicBezTo>
                  <a:pt x="587" y="9"/>
                  <a:pt x="587" y="9"/>
                  <a:pt x="587" y="9"/>
                </a:cubicBezTo>
                <a:cubicBezTo>
                  <a:pt x="587" y="9"/>
                  <a:pt x="587" y="9"/>
                  <a:pt x="587" y="9"/>
                </a:cubicBezTo>
                <a:cubicBezTo>
                  <a:pt x="586" y="9"/>
                  <a:pt x="586" y="9"/>
                  <a:pt x="586" y="9"/>
                </a:cubicBezTo>
                <a:cubicBezTo>
                  <a:pt x="586" y="9"/>
                  <a:pt x="586" y="9"/>
                  <a:pt x="586" y="9"/>
                </a:cubicBezTo>
                <a:cubicBezTo>
                  <a:pt x="583" y="9"/>
                  <a:pt x="583" y="9"/>
                  <a:pt x="583" y="9"/>
                </a:cubicBezTo>
                <a:cubicBezTo>
                  <a:pt x="583" y="8"/>
                  <a:pt x="583" y="8"/>
                  <a:pt x="583" y="8"/>
                </a:cubicBezTo>
                <a:cubicBezTo>
                  <a:pt x="582" y="8"/>
                  <a:pt x="582" y="8"/>
                  <a:pt x="581" y="8"/>
                </a:cubicBezTo>
                <a:cubicBezTo>
                  <a:pt x="581" y="9"/>
                  <a:pt x="581" y="9"/>
                  <a:pt x="581" y="9"/>
                </a:cubicBezTo>
                <a:cubicBezTo>
                  <a:pt x="580" y="9"/>
                  <a:pt x="580" y="9"/>
                  <a:pt x="579" y="8"/>
                </a:cubicBezTo>
                <a:cubicBezTo>
                  <a:pt x="578" y="9"/>
                  <a:pt x="577" y="11"/>
                  <a:pt x="576" y="12"/>
                </a:cubicBezTo>
                <a:cubicBezTo>
                  <a:pt x="575" y="12"/>
                  <a:pt x="575" y="12"/>
                  <a:pt x="574" y="12"/>
                </a:cubicBezTo>
                <a:cubicBezTo>
                  <a:pt x="574" y="12"/>
                  <a:pt x="574" y="12"/>
                  <a:pt x="574" y="12"/>
                </a:cubicBezTo>
                <a:cubicBezTo>
                  <a:pt x="573" y="12"/>
                  <a:pt x="573" y="12"/>
                  <a:pt x="573" y="12"/>
                </a:cubicBezTo>
                <a:cubicBezTo>
                  <a:pt x="573" y="13"/>
                  <a:pt x="573" y="13"/>
                  <a:pt x="573" y="13"/>
                </a:cubicBezTo>
                <a:cubicBezTo>
                  <a:pt x="573" y="13"/>
                  <a:pt x="572" y="13"/>
                  <a:pt x="572" y="13"/>
                </a:cubicBezTo>
                <a:cubicBezTo>
                  <a:pt x="572" y="13"/>
                  <a:pt x="572" y="13"/>
                  <a:pt x="572" y="14"/>
                </a:cubicBezTo>
                <a:cubicBezTo>
                  <a:pt x="571" y="14"/>
                  <a:pt x="571" y="13"/>
                  <a:pt x="570" y="13"/>
                </a:cubicBezTo>
                <a:cubicBezTo>
                  <a:pt x="570" y="14"/>
                  <a:pt x="570" y="14"/>
                  <a:pt x="570" y="14"/>
                </a:cubicBezTo>
                <a:cubicBezTo>
                  <a:pt x="570" y="14"/>
                  <a:pt x="569" y="14"/>
                  <a:pt x="569" y="14"/>
                </a:cubicBezTo>
                <a:cubicBezTo>
                  <a:pt x="569" y="14"/>
                  <a:pt x="569" y="14"/>
                  <a:pt x="569" y="14"/>
                </a:cubicBezTo>
                <a:cubicBezTo>
                  <a:pt x="567" y="14"/>
                  <a:pt x="567" y="14"/>
                  <a:pt x="567" y="14"/>
                </a:cubicBezTo>
                <a:cubicBezTo>
                  <a:pt x="566" y="14"/>
                  <a:pt x="566" y="15"/>
                  <a:pt x="565" y="15"/>
                </a:cubicBezTo>
                <a:cubicBezTo>
                  <a:pt x="565" y="15"/>
                  <a:pt x="565" y="15"/>
                  <a:pt x="565" y="15"/>
                </a:cubicBezTo>
                <a:cubicBezTo>
                  <a:pt x="565" y="16"/>
                  <a:pt x="565" y="15"/>
                  <a:pt x="565" y="15"/>
                </a:cubicBezTo>
                <a:cubicBezTo>
                  <a:pt x="564" y="15"/>
                  <a:pt x="564" y="15"/>
                  <a:pt x="564" y="15"/>
                </a:cubicBezTo>
                <a:cubicBezTo>
                  <a:pt x="565" y="15"/>
                  <a:pt x="565" y="15"/>
                  <a:pt x="565" y="15"/>
                </a:cubicBezTo>
                <a:cubicBezTo>
                  <a:pt x="565" y="14"/>
                  <a:pt x="567" y="13"/>
                  <a:pt x="568" y="13"/>
                </a:cubicBezTo>
                <a:cubicBezTo>
                  <a:pt x="568" y="13"/>
                  <a:pt x="568" y="13"/>
                  <a:pt x="568" y="13"/>
                </a:cubicBezTo>
                <a:cubicBezTo>
                  <a:pt x="571" y="13"/>
                  <a:pt x="571" y="13"/>
                  <a:pt x="571" y="13"/>
                </a:cubicBezTo>
                <a:cubicBezTo>
                  <a:pt x="571" y="12"/>
                  <a:pt x="571" y="12"/>
                  <a:pt x="571" y="12"/>
                </a:cubicBezTo>
                <a:cubicBezTo>
                  <a:pt x="571" y="12"/>
                  <a:pt x="571" y="12"/>
                  <a:pt x="571" y="12"/>
                </a:cubicBezTo>
                <a:cubicBezTo>
                  <a:pt x="571" y="12"/>
                  <a:pt x="571" y="12"/>
                  <a:pt x="571" y="12"/>
                </a:cubicBezTo>
                <a:cubicBezTo>
                  <a:pt x="572" y="12"/>
                  <a:pt x="572" y="12"/>
                  <a:pt x="572" y="12"/>
                </a:cubicBezTo>
                <a:cubicBezTo>
                  <a:pt x="572" y="12"/>
                  <a:pt x="572" y="12"/>
                  <a:pt x="572" y="12"/>
                </a:cubicBezTo>
                <a:cubicBezTo>
                  <a:pt x="573" y="12"/>
                  <a:pt x="573" y="12"/>
                  <a:pt x="573" y="12"/>
                </a:cubicBezTo>
                <a:cubicBezTo>
                  <a:pt x="573" y="11"/>
                  <a:pt x="573" y="11"/>
                  <a:pt x="573" y="11"/>
                </a:cubicBezTo>
                <a:cubicBezTo>
                  <a:pt x="575" y="10"/>
                  <a:pt x="575" y="10"/>
                  <a:pt x="576" y="8"/>
                </a:cubicBezTo>
                <a:cubicBezTo>
                  <a:pt x="575" y="8"/>
                  <a:pt x="574" y="8"/>
                  <a:pt x="573" y="8"/>
                </a:cubicBezTo>
                <a:cubicBezTo>
                  <a:pt x="573" y="8"/>
                  <a:pt x="573" y="7"/>
                  <a:pt x="573" y="7"/>
                </a:cubicBezTo>
                <a:cubicBezTo>
                  <a:pt x="572" y="7"/>
                  <a:pt x="571" y="7"/>
                  <a:pt x="570" y="7"/>
                </a:cubicBezTo>
                <a:cubicBezTo>
                  <a:pt x="570" y="8"/>
                  <a:pt x="570" y="8"/>
                  <a:pt x="570" y="8"/>
                </a:cubicBezTo>
                <a:cubicBezTo>
                  <a:pt x="569" y="8"/>
                  <a:pt x="566" y="8"/>
                  <a:pt x="565" y="8"/>
                </a:cubicBezTo>
                <a:cubicBezTo>
                  <a:pt x="565" y="8"/>
                  <a:pt x="565" y="8"/>
                  <a:pt x="565" y="8"/>
                </a:cubicBezTo>
                <a:cubicBezTo>
                  <a:pt x="564" y="8"/>
                  <a:pt x="563" y="8"/>
                  <a:pt x="562" y="8"/>
                </a:cubicBezTo>
                <a:cubicBezTo>
                  <a:pt x="562" y="8"/>
                  <a:pt x="562" y="7"/>
                  <a:pt x="561" y="7"/>
                </a:cubicBezTo>
                <a:cubicBezTo>
                  <a:pt x="561" y="7"/>
                  <a:pt x="561" y="8"/>
                  <a:pt x="560" y="7"/>
                </a:cubicBezTo>
                <a:cubicBezTo>
                  <a:pt x="559" y="7"/>
                  <a:pt x="556" y="7"/>
                  <a:pt x="556" y="7"/>
                </a:cubicBezTo>
                <a:cubicBezTo>
                  <a:pt x="555" y="7"/>
                  <a:pt x="554" y="8"/>
                  <a:pt x="553" y="8"/>
                </a:cubicBezTo>
                <a:cubicBezTo>
                  <a:pt x="553" y="10"/>
                  <a:pt x="553" y="10"/>
                  <a:pt x="553" y="10"/>
                </a:cubicBezTo>
                <a:cubicBezTo>
                  <a:pt x="552" y="10"/>
                  <a:pt x="552" y="10"/>
                  <a:pt x="552" y="10"/>
                </a:cubicBezTo>
                <a:cubicBezTo>
                  <a:pt x="552" y="9"/>
                  <a:pt x="552" y="9"/>
                  <a:pt x="552" y="9"/>
                </a:cubicBezTo>
                <a:cubicBezTo>
                  <a:pt x="550" y="10"/>
                  <a:pt x="548" y="10"/>
                  <a:pt x="546" y="11"/>
                </a:cubicBezTo>
                <a:cubicBezTo>
                  <a:pt x="546" y="12"/>
                  <a:pt x="546" y="12"/>
                  <a:pt x="546" y="13"/>
                </a:cubicBezTo>
                <a:cubicBezTo>
                  <a:pt x="546" y="13"/>
                  <a:pt x="546" y="13"/>
                  <a:pt x="546" y="13"/>
                </a:cubicBezTo>
                <a:cubicBezTo>
                  <a:pt x="545" y="13"/>
                  <a:pt x="545" y="12"/>
                  <a:pt x="544" y="12"/>
                </a:cubicBezTo>
                <a:cubicBezTo>
                  <a:pt x="543" y="12"/>
                  <a:pt x="543" y="12"/>
                  <a:pt x="543" y="12"/>
                </a:cubicBezTo>
                <a:cubicBezTo>
                  <a:pt x="543" y="11"/>
                  <a:pt x="543" y="11"/>
                  <a:pt x="542" y="11"/>
                </a:cubicBezTo>
                <a:cubicBezTo>
                  <a:pt x="542" y="11"/>
                  <a:pt x="542" y="11"/>
                  <a:pt x="542" y="11"/>
                </a:cubicBezTo>
                <a:cubicBezTo>
                  <a:pt x="542" y="10"/>
                  <a:pt x="542" y="10"/>
                  <a:pt x="542" y="10"/>
                </a:cubicBezTo>
                <a:cubicBezTo>
                  <a:pt x="540" y="10"/>
                  <a:pt x="539" y="10"/>
                  <a:pt x="537" y="11"/>
                </a:cubicBezTo>
                <a:cubicBezTo>
                  <a:pt x="534" y="11"/>
                  <a:pt x="528" y="10"/>
                  <a:pt x="526" y="11"/>
                </a:cubicBezTo>
                <a:cubicBezTo>
                  <a:pt x="525" y="11"/>
                  <a:pt x="526" y="11"/>
                  <a:pt x="525" y="12"/>
                </a:cubicBezTo>
                <a:cubicBezTo>
                  <a:pt x="527" y="13"/>
                  <a:pt x="526" y="13"/>
                  <a:pt x="527" y="13"/>
                </a:cubicBezTo>
                <a:cubicBezTo>
                  <a:pt x="527" y="14"/>
                  <a:pt x="527" y="14"/>
                  <a:pt x="527" y="14"/>
                </a:cubicBezTo>
                <a:cubicBezTo>
                  <a:pt x="529" y="14"/>
                  <a:pt x="529" y="14"/>
                  <a:pt x="529" y="14"/>
                </a:cubicBezTo>
                <a:cubicBezTo>
                  <a:pt x="529" y="14"/>
                  <a:pt x="529" y="14"/>
                  <a:pt x="529" y="14"/>
                </a:cubicBezTo>
                <a:cubicBezTo>
                  <a:pt x="530" y="15"/>
                  <a:pt x="530" y="15"/>
                  <a:pt x="532" y="16"/>
                </a:cubicBezTo>
                <a:cubicBezTo>
                  <a:pt x="531" y="16"/>
                  <a:pt x="531" y="16"/>
                  <a:pt x="531" y="17"/>
                </a:cubicBezTo>
                <a:cubicBezTo>
                  <a:pt x="531" y="17"/>
                  <a:pt x="531" y="17"/>
                  <a:pt x="531" y="17"/>
                </a:cubicBezTo>
                <a:cubicBezTo>
                  <a:pt x="530" y="17"/>
                  <a:pt x="530" y="17"/>
                  <a:pt x="530" y="17"/>
                </a:cubicBezTo>
                <a:cubicBezTo>
                  <a:pt x="530" y="16"/>
                  <a:pt x="530" y="16"/>
                  <a:pt x="530" y="15"/>
                </a:cubicBezTo>
                <a:cubicBezTo>
                  <a:pt x="530" y="15"/>
                  <a:pt x="530" y="15"/>
                  <a:pt x="530" y="15"/>
                </a:cubicBezTo>
                <a:cubicBezTo>
                  <a:pt x="530" y="15"/>
                  <a:pt x="530" y="15"/>
                  <a:pt x="530" y="15"/>
                </a:cubicBezTo>
                <a:cubicBezTo>
                  <a:pt x="529" y="15"/>
                  <a:pt x="527" y="15"/>
                  <a:pt x="526" y="14"/>
                </a:cubicBezTo>
                <a:cubicBezTo>
                  <a:pt x="526" y="14"/>
                  <a:pt x="526" y="14"/>
                  <a:pt x="526" y="13"/>
                </a:cubicBezTo>
                <a:cubicBezTo>
                  <a:pt x="525" y="13"/>
                  <a:pt x="525" y="13"/>
                  <a:pt x="525" y="13"/>
                </a:cubicBezTo>
                <a:cubicBezTo>
                  <a:pt x="523" y="13"/>
                  <a:pt x="523" y="13"/>
                  <a:pt x="523" y="14"/>
                </a:cubicBezTo>
                <a:cubicBezTo>
                  <a:pt x="520" y="14"/>
                  <a:pt x="520" y="14"/>
                  <a:pt x="520" y="14"/>
                </a:cubicBezTo>
                <a:cubicBezTo>
                  <a:pt x="519" y="13"/>
                  <a:pt x="519" y="13"/>
                  <a:pt x="519" y="13"/>
                </a:cubicBezTo>
                <a:cubicBezTo>
                  <a:pt x="519" y="13"/>
                  <a:pt x="519" y="13"/>
                  <a:pt x="519" y="13"/>
                </a:cubicBezTo>
                <a:cubicBezTo>
                  <a:pt x="519" y="12"/>
                  <a:pt x="519" y="12"/>
                  <a:pt x="519" y="12"/>
                </a:cubicBezTo>
                <a:cubicBezTo>
                  <a:pt x="518" y="12"/>
                  <a:pt x="518" y="12"/>
                  <a:pt x="518" y="12"/>
                </a:cubicBezTo>
                <a:cubicBezTo>
                  <a:pt x="518" y="14"/>
                  <a:pt x="518" y="14"/>
                  <a:pt x="518" y="14"/>
                </a:cubicBezTo>
                <a:cubicBezTo>
                  <a:pt x="518" y="14"/>
                  <a:pt x="518" y="14"/>
                  <a:pt x="518" y="14"/>
                </a:cubicBezTo>
                <a:cubicBezTo>
                  <a:pt x="518" y="14"/>
                  <a:pt x="517" y="15"/>
                  <a:pt x="516" y="16"/>
                </a:cubicBezTo>
                <a:cubicBezTo>
                  <a:pt x="514" y="16"/>
                  <a:pt x="514" y="16"/>
                  <a:pt x="514" y="16"/>
                </a:cubicBezTo>
                <a:cubicBezTo>
                  <a:pt x="514" y="15"/>
                  <a:pt x="514" y="15"/>
                  <a:pt x="514" y="14"/>
                </a:cubicBezTo>
                <a:cubicBezTo>
                  <a:pt x="513" y="14"/>
                  <a:pt x="513" y="14"/>
                  <a:pt x="512" y="15"/>
                </a:cubicBezTo>
                <a:cubicBezTo>
                  <a:pt x="512" y="16"/>
                  <a:pt x="512" y="16"/>
                  <a:pt x="513" y="16"/>
                </a:cubicBezTo>
                <a:cubicBezTo>
                  <a:pt x="513" y="17"/>
                  <a:pt x="513" y="17"/>
                  <a:pt x="513" y="17"/>
                </a:cubicBezTo>
                <a:cubicBezTo>
                  <a:pt x="514" y="17"/>
                  <a:pt x="514" y="17"/>
                  <a:pt x="514" y="17"/>
                </a:cubicBezTo>
                <a:cubicBezTo>
                  <a:pt x="515" y="17"/>
                  <a:pt x="515" y="17"/>
                  <a:pt x="515" y="17"/>
                </a:cubicBezTo>
                <a:cubicBezTo>
                  <a:pt x="517" y="17"/>
                  <a:pt x="517" y="17"/>
                  <a:pt x="517" y="17"/>
                </a:cubicBezTo>
                <a:cubicBezTo>
                  <a:pt x="517" y="18"/>
                  <a:pt x="517" y="18"/>
                  <a:pt x="517" y="18"/>
                </a:cubicBezTo>
                <a:cubicBezTo>
                  <a:pt x="517" y="18"/>
                  <a:pt x="518" y="18"/>
                  <a:pt x="518" y="18"/>
                </a:cubicBezTo>
                <a:cubicBezTo>
                  <a:pt x="518" y="18"/>
                  <a:pt x="518" y="18"/>
                  <a:pt x="518" y="18"/>
                </a:cubicBezTo>
                <a:cubicBezTo>
                  <a:pt x="517" y="18"/>
                  <a:pt x="517" y="18"/>
                  <a:pt x="517" y="18"/>
                </a:cubicBezTo>
                <a:cubicBezTo>
                  <a:pt x="517" y="19"/>
                  <a:pt x="517" y="19"/>
                  <a:pt x="517" y="19"/>
                </a:cubicBezTo>
                <a:cubicBezTo>
                  <a:pt x="517" y="19"/>
                  <a:pt x="517" y="19"/>
                  <a:pt x="516" y="19"/>
                </a:cubicBezTo>
                <a:cubicBezTo>
                  <a:pt x="516" y="18"/>
                  <a:pt x="516" y="18"/>
                  <a:pt x="516" y="18"/>
                </a:cubicBezTo>
                <a:cubicBezTo>
                  <a:pt x="515" y="18"/>
                  <a:pt x="513" y="17"/>
                  <a:pt x="512" y="17"/>
                </a:cubicBezTo>
                <a:cubicBezTo>
                  <a:pt x="512" y="16"/>
                  <a:pt x="512" y="16"/>
                  <a:pt x="512" y="16"/>
                </a:cubicBezTo>
                <a:cubicBezTo>
                  <a:pt x="508" y="15"/>
                  <a:pt x="508" y="15"/>
                  <a:pt x="508" y="15"/>
                </a:cubicBezTo>
                <a:cubicBezTo>
                  <a:pt x="508" y="15"/>
                  <a:pt x="508" y="15"/>
                  <a:pt x="508" y="15"/>
                </a:cubicBezTo>
                <a:cubicBezTo>
                  <a:pt x="507" y="15"/>
                  <a:pt x="507" y="15"/>
                  <a:pt x="507" y="15"/>
                </a:cubicBezTo>
                <a:cubicBezTo>
                  <a:pt x="507" y="15"/>
                  <a:pt x="507" y="15"/>
                  <a:pt x="507" y="14"/>
                </a:cubicBezTo>
                <a:cubicBezTo>
                  <a:pt x="506" y="14"/>
                  <a:pt x="505" y="14"/>
                  <a:pt x="504" y="14"/>
                </a:cubicBezTo>
                <a:cubicBezTo>
                  <a:pt x="504" y="15"/>
                  <a:pt x="505" y="15"/>
                  <a:pt x="505" y="16"/>
                </a:cubicBezTo>
                <a:cubicBezTo>
                  <a:pt x="504" y="16"/>
                  <a:pt x="504" y="16"/>
                  <a:pt x="504" y="16"/>
                </a:cubicBezTo>
                <a:cubicBezTo>
                  <a:pt x="504" y="18"/>
                  <a:pt x="505" y="19"/>
                  <a:pt x="506" y="19"/>
                </a:cubicBezTo>
                <a:cubicBezTo>
                  <a:pt x="506" y="21"/>
                  <a:pt x="506" y="21"/>
                  <a:pt x="506" y="21"/>
                </a:cubicBezTo>
                <a:cubicBezTo>
                  <a:pt x="505" y="20"/>
                  <a:pt x="504" y="19"/>
                  <a:pt x="503" y="18"/>
                </a:cubicBezTo>
                <a:cubicBezTo>
                  <a:pt x="503" y="18"/>
                  <a:pt x="503" y="18"/>
                  <a:pt x="503" y="18"/>
                </a:cubicBezTo>
                <a:cubicBezTo>
                  <a:pt x="503" y="20"/>
                  <a:pt x="503" y="20"/>
                  <a:pt x="503" y="20"/>
                </a:cubicBezTo>
                <a:cubicBezTo>
                  <a:pt x="501" y="19"/>
                  <a:pt x="501" y="18"/>
                  <a:pt x="500" y="17"/>
                </a:cubicBezTo>
                <a:cubicBezTo>
                  <a:pt x="500" y="17"/>
                  <a:pt x="500" y="17"/>
                  <a:pt x="500" y="17"/>
                </a:cubicBezTo>
                <a:cubicBezTo>
                  <a:pt x="499" y="17"/>
                  <a:pt x="499" y="17"/>
                  <a:pt x="499" y="17"/>
                </a:cubicBezTo>
                <a:cubicBezTo>
                  <a:pt x="499" y="16"/>
                  <a:pt x="499" y="16"/>
                  <a:pt x="499" y="16"/>
                </a:cubicBezTo>
                <a:cubicBezTo>
                  <a:pt x="497" y="16"/>
                  <a:pt x="497" y="16"/>
                  <a:pt x="497" y="16"/>
                </a:cubicBezTo>
                <a:cubicBezTo>
                  <a:pt x="497" y="16"/>
                  <a:pt x="497" y="16"/>
                  <a:pt x="497" y="16"/>
                </a:cubicBezTo>
                <a:cubicBezTo>
                  <a:pt x="497" y="16"/>
                  <a:pt x="497" y="16"/>
                  <a:pt x="497" y="16"/>
                </a:cubicBezTo>
                <a:cubicBezTo>
                  <a:pt x="497" y="15"/>
                  <a:pt x="497" y="15"/>
                  <a:pt x="497" y="15"/>
                </a:cubicBezTo>
                <a:cubicBezTo>
                  <a:pt x="495" y="15"/>
                  <a:pt x="494" y="15"/>
                  <a:pt x="492" y="15"/>
                </a:cubicBezTo>
                <a:cubicBezTo>
                  <a:pt x="492" y="15"/>
                  <a:pt x="492" y="15"/>
                  <a:pt x="492" y="15"/>
                </a:cubicBezTo>
                <a:cubicBezTo>
                  <a:pt x="492" y="15"/>
                  <a:pt x="491" y="14"/>
                  <a:pt x="490" y="14"/>
                </a:cubicBezTo>
                <a:cubicBezTo>
                  <a:pt x="490" y="13"/>
                  <a:pt x="490" y="14"/>
                  <a:pt x="489" y="13"/>
                </a:cubicBezTo>
                <a:cubicBezTo>
                  <a:pt x="485" y="13"/>
                  <a:pt x="485" y="13"/>
                  <a:pt x="485" y="13"/>
                </a:cubicBezTo>
                <a:cubicBezTo>
                  <a:pt x="485" y="14"/>
                  <a:pt x="486" y="14"/>
                  <a:pt x="486" y="15"/>
                </a:cubicBezTo>
                <a:cubicBezTo>
                  <a:pt x="486" y="15"/>
                  <a:pt x="486" y="15"/>
                  <a:pt x="486" y="15"/>
                </a:cubicBezTo>
                <a:cubicBezTo>
                  <a:pt x="487" y="16"/>
                  <a:pt x="486" y="15"/>
                  <a:pt x="487" y="16"/>
                </a:cubicBezTo>
                <a:cubicBezTo>
                  <a:pt x="487" y="16"/>
                  <a:pt x="487" y="16"/>
                  <a:pt x="487" y="16"/>
                </a:cubicBezTo>
                <a:cubicBezTo>
                  <a:pt x="486" y="16"/>
                  <a:pt x="485" y="16"/>
                  <a:pt x="485" y="16"/>
                </a:cubicBezTo>
                <a:cubicBezTo>
                  <a:pt x="485" y="16"/>
                  <a:pt x="485" y="16"/>
                  <a:pt x="485" y="16"/>
                </a:cubicBezTo>
                <a:cubicBezTo>
                  <a:pt x="484" y="15"/>
                  <a:pt x="482" y="16"/>
                  <a:pt x="482" y="16"/>
                </a:cubicBezTo>
                <a:cubicBezTo>
                  <a:pt x="481" y="16"/>
                  <a:pt x="480" y="16"/>
                  <a:pt x="479" y="16"/>
                </a:cubicBezTo>
                <a:cubicBezTo>
                  <a:pt x="479" y="17"/>
                  <a:pt x="479" y="17"/>
                  <a:pt x="480" y="19"/>
                </a:cubicBezTo>
                <a:cubicBezTo>
                  <a:pt x="480" y="19"/>
                  <a:pt x="481" y="19"/>
                  <a:pt x="482" y="18"/>
                </a:cubicBezTo>
                <a:cubicBezTo>
                  <a:pt x="482" y="19"/>
                  <a:pt x="482" y="19"/>
                  <a:pt x="482" y="19"/>
                </a:cubicBezTo>
                <a:cubicBezTo>
                  <a:pt x="483" y="19"/>
                  <a:pt x="484" y="20"/>
                  <a:pt x="485" y="19"/>
                </a:cubicBezTo>
                <a:cubicBezTo>
                  <a:pt x="485" y="19"/>
                  <a:pt x="485" y="19"/>
                  <a:pt x="485" y="19"/>
                </a:cubicBezTo>
                <a:cubicBezTo>
                  <a:pt x="486" y="19"/>
                  <a:pt x="486" y="19"/>
                  <a:pt x="486" y="19"/>
                </a:cubicBezTo>
                <a:cubicBezTo>
                  <a:pt x="486" y="19"/>
                  <a:pt x="486" y="19"/>
                  <a:pt x="486" y="19"/>
                </a:cubicBezTo>
                <a:cubicBezTo>
                  <a:pt x="487" y="19"/>
                  <a:pt x="488" y="20"/>
                  <a:pt x="490" y="18"/>
                </a:cubicBezTo>
                <a:cubicBezTo>
                  <a:pt x="491" y="19"/>
                  <a:pt x="491" y="19"/>
                  <a:pt x="492" y="19"/>
                </a:cubicBezTo>
                <a:cubicBezTo>
                  <a:pt x="492" y="20"/>
                  <a:pt x="492" y="20"/>
                  <a:pt x="492" y="20"/>
                </a:cubicBezTo>
                <a:cubicBezTo>
                  <a:pt x="491" y="20"/>
                  <a:pt x="491" y="20"/>
                  <a:pt x="490" y="20"/>
                </a:cubicBezTo>
                <a:cubicBezTo>
                  <a:pt x="490" y="22"/>
                  <a:pt x="490" y="22"/>
                  <a:pt x="490" y="22"/>
                </a:cubicBezTo>
                <a:cubicBezTo>
                  <a:pt x="490" y="22"/>
                  <a:pt x="490" y="22"/>
                  <a:pt x="490" y="22"/>
                </a:cubicBezTo>
                <a:cubicBezTo>
                  <a:pt x="490" y="23"/>
                  <a:pt x="490" y="23"/>
                  <a:pt x="490" y="23"/>
                </a:cubicBezTo>
                <a:cubicBezTo>
                  <a:pt x="490" y="23"/>
                  <a:pt x="490" y="23"/>
                  <a:pt x="490" y="23"/>
                </a:cubicBezTo>
                <a:cubicBezTo>
                  <a:pt x="490" y="22"/>
                  <a:pt x="489" y="21"/>
                  <a:pt x="489" y="20"/>
                </a:cubicBezTo>
                <a:cubicBezTo>
                  <a:pt x="488" y="20"/>
                  <a:pt x="487" y="20"/>
                  <a:pt x="486" y="21"/>
                </a:cubicBezTo>
                <a:cubicBezTo>
                  <a:pt x="486" y="21"/>
                  <a:pt x="486" y="21"/>
                  <a:pt x="486" y="21"/>
                </a:cubicBezTo>
                <a:cubicBezTo>
                  <a:pt x="486" y="21"/>
                  <a:pt x="486" y="21"/>
                  <a:pt x="486" y="21"/>
                </a:cubicBezTo>
                <a:cubicBezTo>
                  <a:pt x="486" y="22"/>
                  <a:pt x="487" y="22"/>
                  <a:pt x="488" y="23"/>
                </a:cubicBezTo>
                <a:cubicBezTo>
                  <a:pt x="488" y="24"/>
                  <a:pt x="488" y="24"/>
                  <a:pt x="488" y="24"/>
                </a:cubicBezTo>
                <a:cubicBezTo>
                  <a:pt x="487" y="24"/>
                  <a:pt x="487" y="24"/>
                  <a:pt x="487" y="24"/>
                </a:cubicBezTo>
                <a:cubicBezTo>
                  <a:pt x="487" y="23"/>
                  <a:pt x="486" y="21"/>
                  <a:pt x="485" y="21"/>
                </a:cubicBezTo>
                <a:cubicBezTo>
                  <a:pt x="484" y="21"/>
                  <a:pt x="483" y="20"/>
                  <a:pt x="482" y="20"/>
                </a:cubicBezTo>
                <a:cubicBezTo>
                  <a:pt x="481" y="20"/>
                  <a:pt x="481" y="20"/>
                  <a:pt x="480" y="21"/>
                </a:cubicBezTo>
                <a:cubicBezTo>
                  <a:pt x="480" y="21"/>
                  <a:pt x="481" y="21"/>
                  <a:pt x="481" y="22"/>
                </a:cubicBezTo>
                <a:cubicBezTo>
                  <a:pt x="481" y="22"/>
                  <a:pt x="481" y="22"/>
                  <a:pt x="481" y="22"/>
                </a:cubicBezTo>
                <a:cubicBezTo>
                  <a:pt x="481" y="22"/>
                  <a:pt x="480" y="22"/>
                  <a:pt x="480" y="21"/>
                </a:cubicBezTo>
                <a:cubicBezTo>
                  <a:pt x="480" y="21"/>
                  <a:pt x="480" y="21"/>
                  <a:pt x="480" y="21"/>
                </a:cubicBezTo>
                <a:cubicBezTo>
                  <a:pt x="479" y="21"/>
                  <a:pt x="479" y="21"/>
                  <a:pt x="478" y="21"/>
                </a:cubicBezTo>
                <a:cubicBezTo>
                  <a:pt x="478" y="20"/>
                  <a:pt x="478" y="20"/>
                  <a:pt x="478" y="19"/>
                </a:cubicBezTo>
                <a:cubicBezTo>
                  <a:pt x="477" y="19"/>
                  <a:pt x="476" y="19"/>
                  <a:pt x="476" y="18"/>
                </a:cubicBezTo>
                <a:cubicBezTo>
                  <a:pt x="476" y="18"/>
                  <a:pt x="476" y="18"/>
                  <a:pt x="476" y="18"/>
                </a:cubicBezTo>
                <a:cubicBezTo>
                  <a:pt x="476" y="18"/>
                  <a:pt x="475" y="18"/>
                  <a:pt x="475" y="18"/>
                </a:cubicBezTo>
                <a:cubicBezTo>
                  <a:pt x="475" y="19"/>
                  <a:pt x="475" y="19"/>
                  <a:pt x="475" y="19"/>
                </a:cubicBezTo>
                <a:cubicBezTo>
                  <a:pt x="474" y="19"/>
                  <a:pt x="473" y="19"/>
                  <a:pt x="472" y="19"/>
                </a:cubicBezTo>
                <a:cubicBezTo>
                  <a:pt x="472" y="20"/>
                  <a:pt x="472" y="20"/>
                  <a:pt x="471" y="21"/>
                </a:cubicBezTo>
                <a:cubicBezTo>
                  <a:pt x="471" y="21"/>
                  <a:pt x="470" y="21"/>
                  <a:pt x="470" y="21"/>
                </a:cubicBezTo>
                <a:cubicBezTo>
                  <a:pt x="470" y="21"/>
                  <a:pt x="470" y="22"/>
                  <a:pt x="470" y="22"/>
                </a:cubicBezTo>
                <a:cubicBezTo>
                  <a:pt x="469" y="22"/>
                  <a:pt x="469" y="22"/>
                  <a:pt x="468" y="23"/>
                </a:cubicBezTo>
                <a:cubicBezTo>
                  <a:pt x="467" y="23"/>
                  <a:pt x="467" y="23"/>
                  <a:pt x="467" y="22"/>
                </a:cubicBezTo>
                <a:cubicBezTo>
                  <a:pt x="467" y="22"/>
                  <a:pt x="467" y="22"/>
                  <a:pt x="467" y="22"/>
                </a:cubicBezTo>
                <a:cubicBezTo>
                  <a:pt x="466" y="22"/>
                  <a:pt x="466" y="22"/>
                  <a:pt x="466" y="22"/>
                </a:cubicBezTo>
                <a:cubicBezTo>
                  <a:pt x="466" y="22"/>
                  <a:pt x="466" y="22"/>
                  <a:pt x="466" y="22"/>
                </a:cubicBezTo>
                <a:cubicBezTo>
                  <a:pt x="465" y="21"/>
                  <a:pt x="463" y="22"/>
                  <a:pt x="462" y="21"/>
                </a:cubicBezTo>
                <a:cubicBezTo>
                  <a:pt x="462" y="21"/>
                  <a:pt x="462" y="21"/>
                  <a:pt x="462" y="21"/>
                </a:cubicBezTo>
                <a:cubicBezTo>
                  <a:pt x="462" y="22"/>
                  <a:pt x="462" y="22"/>
                  <a:pt x="462" y="22"/>
                </a:cubicBezTo>
                <a:cubicBezTo>
                  <a:pt x="461" y="22"/>
                  <a:pt x="461" y="22"/>
                  <a:pt x="461" y="22"/>
                </a:cubicBezTo>
                <a:cubicBezTo>
                  <a:pt x="461" y="22"/>
                  <a:pt x="461" y="22"/>
                  <a:pt x="461" y="22"/>
                </a:cubicBezTo>
                <a:cubicBezTo>
                  <a:pt x="460" y="22"/>
                  <a:pt x="460" y="22"/>
                  <a:pt x="458" y="22"/>
                </a:cubicBezTo>
                <a:cubicBezTo>
                  <a:pt x="458" y="23"/>
                  <a:pt x="458" y="23"/>
                  <a:pt x="458" y="24"/>
                </a:cubicBezTo>
                <a:cubicBezTo>
                  <a:pt x="460" y="23"/>
                  <a:pt x="464" y="22"/>
                  <a:pt x="465" y="24"/>
                </a:cubicBezTo>
                <a:cubicBezTo>
                  <a:pt x="464" y="23"/>
                  <a:pt x="463" y="23"/>
                  <a:pt x="462" y="24"/>
                </a:cubicBezTo>
                <a:cubicBezTo>
                  <a:pt x="461" y="24"/>
                  <a:pt x="461" y="24"/>
                  <a:pt x="461" y="25"/>
                </a:cubicBezTo>
                <a:cubicBezTo>
                  <a:pt x="463" y="25"/>
                  <a:pt x="462" y="25"/>
                  <a:pt x="464" y="25"/>
                </a:cubicBezTo>
                <a:cubicBezTo>
                  <a:pt x="467" y="25"/>
                  <a:pt x="467" y="25"/>
                  <a:pt x="467" y="25"/>
                </a:cubicBezTo>
                <a:cubicBezTo>
                  <a:pt x="467" y="24"/>
                  <a:pt x="467" y="24"/>
                  <a:pt x="467" y="24"/>
                </a:cubicBezTo>
                <a:cubicBezTo>
                  <a:pt x="468" y="24"/>
                  <a:pt x="469" y="25"/>
                  <a:pt x="470" y="24"/>
                </a:cubicBezTo>
                <a:cubicBezTo>
                  <a:pt x="471" y="24"/>
                  <a:pt x="471" y="24"/>
                  <a:pt x="472" y="25"/>
                </a:cubicBezTo>
                <a:cubicBezTo>
                  <a:pt x="471" y="25"/>
                  <a:pt x="469" y="25"/>
                  <a:pt x="468" y="25"/>
                </a:cubicBezTo>
                <a:cubicBezTo>
                  <a:pt x="466" y="26"/>
                  <a:pt x="464" y="26"/>
                  <a:pt x="462" y="27"/>
                </a:cubicBezTo>
                <a:cubicBezTo>
                  <a:pt x="462" y="27"/>
                  <a:pt x="462" y="27"/>
                  <a:pt x="462" y="27"/>
                </a:cubicBezTo>
                <a:cubicBezTo>
                  <a:pt x="461" y="27"/>
                  <a:pt x="461" y="27"/>
                  <a:pt x="461" y="27"/>
                </a:cubicBezTo>
                <a:cubicBezTo>
                  <a:pt x="461" y="28"/>
                  <a:pt x="462" y="28"/>
                  <a:pt x="462" y="29"/>
                </a:cubicBezTo>
                <a:cubicBezTo>
                  <a:pt x="463" y="29"/>
                  <a:pt x="463" y="28"/>
                  <a:pt x="464" y="28"/>
                </a:cubicBezTo>
                <a:cubicBezTo>
                  <a:pt x="464" y="27"/>
                  <a:pt x="464" y="27"/>
                  <a:pt x="464" y="27"/>
                </a:cubicBezTo>
                <a:cubicBezTo>
                  <a:pt x="466" y="27"/>
                  <a:pt x="466" y="27"/>
                  <a:pt x="466" y="27"/>
                </a:cubicBezTo>
                <a:cubicBezTo>
                  <a:pt x="466" y="27"/>
                  <a:pt x="466" y="27"/>
                  <a:pt x="466" y="27"/>
                </a:cubicBezTo>
                <a:cubicBezTo>
                  <a:pt x="468" y="27"/>
                  <a:pt x="468" y="27"/>
                  <a:pt x="468" y="27"/>
                </a:cubicBezTo>
                <a:cubicBezTo>
                  <a:pt x="468" y="27"/>
                  <a:pt x="468" y="27"/>
                  <a:pt x="468" y="27"/>
                </a:cubicBezTo>
                <a:cubicBezTo>
                  <a:pt x="468" y="27"/>
                  <a:pt x="468" y="27"/>
                  <a:pt x="468" y="27"/>
                </a:cubicBezTo>
                <a:cubicBezTo>
                  <a:pt x="468" y="26"/>
                  <a:pt x="468" y="26"/>
                  <a:pt x="468" y="26"/>
                </a:cubicBezTo>
                <a:cubicBezTo>
                  <a:pt x="472" y="26"/>
                  <a:pt x="472" y="26"/>
                  <a:pt x="472" y="26"/>
                </a:cubicBezTo>
                <a:cubicBezTo>
                  <a:pt x="473" y="26"/>
                  <a:pt x="474" y="26"/>
                  <a:pt x="475" y="25"/>
                </a:cubicBezTo>
                <a:cubicBezTo>
                  <a:pt x="475" y="26"/>
                  <a:pt x="475" y="26"/>
                  <a:pt x="475" y="26"/>
                </a:cubicBezTo>
                <a:cubicBezTo>
                  <a:pt x="474" y="26"/>
                  <a:pt x="473" y="27"/>
                  <a:pt x="472" y="27"/>
                </a:cubicBezTo>
                <a:cubicBezTo>
                  <a:pt x="472" y="27"/>
                  <a:pt x="471" y="27"/>
                  <a:pt x="471" y="27"/>
                </a:cubicBezTo>
                <a:cubicBezTo>
                  <a:pt x="470" y="27"/>
                  <a:pt x="469" y="27"/>
                  <a:pt x="469" y="27"/>
                </a:cubicBezTo>
                <a:cubicBezTo>
                  <a:pt x="468" y="27"/>
                  <a:pt x="468" y="28"/>
                  <a:pt x="468" y="28"/>
                </a:cubicBezTo>
                <a:cubicBezTo>
                  <a:pt x="468" y="28"/>
                  <a:pt x="468" y="28"/>
                  <a:pt x="468" y="28"/>
                </a:cubicBezTo>
                <a:cubicBezTo>
                  <a:pt x="468" y="28"/>
                  <a:pt x="468" y="28"/>
                  <a:pt x="468" y="28"/>
                </a:cubicBezTo>
                <a:cubicBezTo>
                  <a:pt x="465" y="28"/>
                  <a:pt x="465" y="28"/>
                  <a:pt x="465" y="28"/>
                </a:cubicBezTo>
                <a:cubicBezTo>
                  <a:pt x="465" y="28"/>
                  <a:pt x="465" y="29"/>
                  <a:pt x="465" y="29"/>
                </a:cubicBezTo>
                <a:cubicBezTo>
                  <a:pt x="464" y="29"/>
                  <a:pt x="464" y="29"/>
                  <a:pt x="464" y="29"/>
                </a:cubicBezTo>
                <a:cubicBezTo>
                  <a:pt x="464" y="29"/>
                  <a:pt x="464" y="30"/>
                  <a:pt x="463" y="30"/>
                </a:cubicBezTo>
                <a:cubicBezTo>
                  <a:pt x="464" y="30"/>
                  <a:pt x="465" y="31"/>
                  <a:pt x="466" y="31"/>
                </a:cubicBezTo>
                <a:cubicBezTo>
                  <a:pt x="466" y="31"/>
                  <a:pt x="466" y="31"/>
                  <a:pt x="466" y="31"/>
                </a:cubicBezTo>
                <a:cubicBezTo>
                  <a:pt x="466" y="31"/>
                  <a:pt x="466" y="31"/>
                  <a:pt x="466" y="31"/>
                </a:cubicBezTo>
                <a:cubicBezTo>
                  <a:pt x="466" y="30"/>
                  <a:pt x="466" y="30"/>
                  <a:pt x="466" y="30"/>
                </a:cubicBezTo>
                <a:cubicBezTo>
                  <a:pt x="467" y="30"/>
                  <a:pt x="467" y="30"/>
                  <a:pt x="467" y="30"/>
                </a:cubicBezTo>
                <a:cubicBezTo>
                  <a:pt x="467" y="30"/>
                  <a:pt x="467" y="30"/>
                  <a:pt x="467" y="30"/>
                </a:cubicBezTo>
                <a:cubicBezTo>
                  <a:pt x="468" y="30"/>
                  <a:pt x="468" y="30"/>
                  <a:pt x="468" y="30"/>
                </a:cubicBezTo>
                <a:cubicBezTo>
                  <a:pt x="473" y="30"/>
                  <a:pt x="473" y="30"/>
                  <a:pt x="473" y="30"/>
                </a:cubicBezTo>
                <a:cubicBezTo>
                  <a:pt x="473" y="31"/>
                  <a:pt x="473" y="31"/>
                  <a:pt x="473" y="31"/>
                </a:cubicBezTo>
                <a:cubicBezTo>
                  <a:pt x="473" y="31"/>
                  <a:pt x="474" y="31"/>
                  <a:pt x="475" y="30"/>
                </a:cubicBezTo>
                <a:cubicBezTo>
                  <a:pt x="475" y="30"/>
                  <a:pt x="475" y="30"/>
                  <a:pt x="475" y="30"/>
                </a:cubicBezTo>
                <a:cubicBezTo>
                  <a:pt x="475" y="30"/>
                  <a:pt x="475" y="30"/>
                  <a:pt x="475" y="30"/>
                </a:cubicBezTo>
                <a:cubicBezTo>
                  <a:pt x="477" y="30"/>
                  <a:pt x="477" y="30"/>
                  <a:pt x="477" y="30"/>
                </a:cubicBezTo>
                <a:cubicBezTo>
                  <a:pt x="477" y="30"/>
                  <a:pt x="477" y="30"/>
                  <a:pt x="477" y="30"/>
                </a:cubicBezTo>
                <a:cubicBezTo>
                  <a:pt x="478" y="30"/>
                  <a:pt x="478" y="30"/>
                  <a:pt x="478" y="30"/>
                </a:cubicBezTo>
                <a:cubicBezTo>
                  <a:pt x="478" y="30"/>
                  <a:pt x="478" y="30"/>
                  <a:pt x="478" y="31"/>
                </a:cubicBezTo>
                <a:cubicBezTo>
                  <a:pt x="479" y="31"/>
                  <a:pt x="480" y="31"/>
                  <a:pt x="481" y="31"/>
                </a:cubicBezTo>
                <a:cubicBezTo>
                  <a:pt x="481" y="31"/>
                  <a:pt x="482" y="30"/>
                  <a:pt x="482" y="30"/>
                </a:cubicBezTo>
                <a:cubicBezTo>
                  <a:pt x="482" y="30"/>
                  <a:pt x="482" y="30"/>
                  <a:pt x="482" y="30"/>
                </a:cubicBezTo>
                <a:cubicBezTo>
                  <a:pt x="483" y="30"/>
                  <a:pt x="483" y="29"/>
                  <a:pt x="483" y="29"/>
                </a:cubicBezTo>
                <a:cubicBezTo>
                  <a:pt x="484" y="29"/>
                  <a:pt x="484" y="29"/>
                  <a:pt x="484" y="29"/>
                </a:cubicBezTo>
                <a:cubicBezTo>
                  <a:pt x="484" y="30"/>
                  <a:pt x="484" y="30"/>
                  <a:pt x="484" y="32"/>
                </a:cubicBezTo>
                <a:cubicBezTo>
                  <a:pt x="484" y="32"/>
                  <a:pt x="484" y="32"/>
                  <a:pt x="484" y="32"/>
                </a:cubicBezTo>
                <a:cubicBezTo>
                  <a:pt x="486" y="32"/>
                  <a:pt x="486" y="32"/>
                  <a:pt x="486" y="32"/>
                </a:cubicBezTo>
                <a:cubicBezTo>
                  <a:pt x="486" y="32"/>
                  <a:pt x="486" y="32"/>
                  <a:pt x="486" y="32"/>
                </a:cubicBezTo>
                <a:cubicBezTo>
                  <a:pt x="487" y="32"/>
                  <a:pt x="487" y="32"/>
                  <a:pt x="487" y="32"/>
                </a:cubicBezTo>
                <a:cubicBezTo>
                  <a:pt x="489" y="32"/>
                  <a:pt x="490" y="32"/>
                  <a:pt x="491" y="33"/>
                </a:cubicBezTo>
                <a:cubicBezTo>
                  <a:pt x="491" y="32"/>
                  <a:pt x="491" y="32"/>
                  <a:pt x="492" y="31"/>
                </a:cubicBezTo>
                <a:cubicBezTo>
                  <a:pt x="492" y="31"/>
                  <a:pt x="492" y="31"/>
                  <a:pt x="492" y="30"/>
                </a:cubicBezTo>
                <a:cubicBezTo>
                  <a:pt x="494" y="30"/>
                  <a:pt x="493" y="30"/>
                  <a:pt x="493" y="28"/>
                </a:cubicBezTo>
                <a:cubicBezTo>
                  <a:pt x="494" y="28"/>
                  <a:pt x="494" y="28"/>
                  <a:pt x="495" y="28"/>
                </a:cubicBezTo>
                <a:cubicBezTo>
                  <a:pt x="495" y="29"/>
                  <a:pt x="494" y="29"/>
                  <a:pt x="494" y="30"/>
                </a:cubicBezTo>
                <a:cubicBezTo>
                  <a:pt x="495" y="31"/>
                  <a:pt x="496" y="31"/>
                  <a:pt x="497" y="30"/>
                </a:cubicBezTo>
                <a:cubicBezTo>
                  <a:pt x="497" y="30"/>
                  <a:pt x="497" y="30"/>
                  <a:pt x="497" y="30"/>
                </a:cubicBezTo>
                <a:cubicBezTo>
                  <a:pt x="500" y="30"/>
                  <a:pt x="500" y="30"/>
                  <a:pt x="500" y="30"/>
                </a:cubicBezTo>
                <a:cubicBezTo>
                  <a:pt x="500" y="30"/>
                  <a:pt x="500" y="30"/>
                  <a:pt x="500" y="30"/>
                </a:cubicBezTo>
                <a:cubicBezTo>
                  <a:pt x="502" y="30"/>
                  <a:pt x="502" y="30"/>
                  <a:pt x="502" y="30"/>
                </a:cubicBezTo>
                <a:cubicBezTo>
                  <a:pt x="502" y="29"/>
                  <a:pt x="502" y="29"/>
                  <a:pt x="502" y="29"/>
                </a:cubicBezTo>
                <a:cubicBezTo>
                  <a:pt x="504" y="29"/>
                  <a:pt x="504" y="29"/>
                  <a:pt x="504" y="29"/>
                </a:cubicBezTo>
                <a:cubicBezTo>
                  <a:pt x="504" y="29"/>
                  <a:pt x="504" y="29"/>
                  <a:pt x="504" y="29"/>
                </a:cubicBezTo>
                <a:cubicBezTo>
                  <a:pt x="507" y="29"/>
                  <a:pt x="507" y="29"/>
                  <a:pt x="507" y="29"/>
                </a:cubicBezTo>
                <a:cubicBezTo>
                  <a:pt x="507" y="29"/>
                  <a:pt x="507" y="29"/>
                  <a:pt x="507" y="29"/>
                </a:cubicBezTo>
                <a:cubicBezTo>
                  <a:pt x="512" y="29"/>
                  <a:pt x="512" y="29"/>
                  <a:pt x="512" y="29"/>
                </a:cubicBezTo>
                <a:cubicBezTo>
                  <a:pt x="512" y="29"/>
                  <a:pt x="512" y="29"/>
                  <a:pt x="512" y="29"/>
                </a:cubicBezTo>
                <a:cubicBezTo>
                  <a:pt x="514" y="29"/>
                  <a:pt x="517" y="28"/>
                  <a:pt x="520" y="28"/>
                </a:cubicBezTo>
                <a:cubicBezTo>
                  <a:pt x="520" y="28"/>
                  <a:pt x="520" y="28"/>
                  <a:pt x="520" y="28"/>
                </a:cubicBezTo>
                <a:cubicBezTo>
                  <a:pt x="521" y="28"/>
                  <a:pt x="521" y="28"/>
                  <a:pt x="521" y="28"/>
                </a:cubicBezTo>
                <a:cubicBezTo>
                  <a:pt x="521" y="27"/>
                  <a:pt x="521" y="27"/>
                  <a:pt x="521" y="27"/>
                </a:cubicBezTo>
                <a:cubicBezTo>
                  <a:pt x="522" y="27"/>
                  <a:pt x="522" y="27"/>
                  <a:pt x="522" y="27"/>
                </a:cubicBezTo>
                <a:cubicBezTo>
                  <a:pt x="522" y="27"/>
                  <a:pt x="522" y="27"/>
                  <a:pt x="522" y="27"/>
                </a:cubicBezTo>
                <a:cubicBezTo>
                  <a:pt x="523" y="27"/>
                  <a:pt x="523" y="27"/>
                  <a:pt x="523" y="27"/>
                </a:cubicBezTo>
                <a:cubicBezTo>
                  <a:pt x="523" y="27"/>
                  <a:pt x="523" y="27"/>
                  <a:pt x="523" y="27"/>
                </a:cubicBezTo>
                <a:cubicBezTo>
                  <a:pt x="525" y="26"/>
                  <a:pt x="525" y="26"/>
                  <a:pt x="525" y="26"/>
                </a:cubicBezTo>
                <a:cubicBezTo>
                  <a:pt x="525" y="26"/>
                  <a:pt x="525" y="26"/>
                  <a:pt x="525" y="26"/>
                </a:cubicBezTo>
                <a:cubicBezTo>
                  <a:pt x="526" y="26"/>
                  <a:pt x="526" y="26"/>
                  <a:pt x="526" y="26"/>
                </a:cubicBezTo>
                <a:cubicBezTo>
                  <a:pt x="526" y="26"/>
                  <a:pt x="526" y="26"/>
                  <a:pt x="526" y="26"/>
                </a:cubicBezTo>
                <a:cubicBezTo>
                  <a:pt x="528" y="26"/>
                  <a:pt x="528" y="26"/>
                  <a:pt x="528" y="26"/>
                </a:cubicBezTo>
                <a:cubicBezTo>
                  <a:pt x="528" y="26"/>
                  <a:pt x="528" y="26"/>
                  <a:pt x="528" y="26"/>
                </a:cubicBezTo>
                <a:cubicBezTo>
                  <a:pt x="530" y="26"/>
                  <a:pt x="530" y="26"/>
                  <a:pt x="530" y="26"/>
                </a:cubicBezTo>
                <a:cubicBezTo>
                  <a:pt x="530" y="25"/>
                  <a:pt x="530" y="25"/>
                  <a:pt x="530" y="25"/>
                </a:cubicBezTo>
                <a:cubicBezTo>
                  <a:pt x="531" y="25"/>
                  <a:pt x="532" y="25"/>
                  <a:pt x="533" y="25"/>
                </a:cubicBezTo>
                <a:cubicBezTo>
                  <a:pt x="532" y="26"/>
                  <a:pt x="528" y="27"/>
                  <a:pt x="526" y="27"/>
                </a:cubicBezTo>
                <a:cubicBezTo>
                  <a:pt x="526" y="27"/>
                  <a:pt x="526" y="27"/>
                  <a:pt x="525" y="28"/>
                </a:cubicBezTo>
                <a:cubicBezTo>
                  <a:pt x="527" y="28"/>
                  <a:pt x="529" y="28"/>
                  <a:pt x="530" y="28"/>
                </a:cubicBezTo>
                <a:cubicBezTo>
                  <a:pt x="530" y="29"/>
                  <a:pt x="530" y="29"/>
                  <a:pt x="530" y="29"/>
                </a:cubicBezTo>
                <a:cubicBezTo>
                  <a:pt x="527" y="29"/>
                  <a:pt x="527" y="29"/>
                  <a:pt x="527" y="29"/>
                </a:cubicBezTo>
                <a:cubicBezTo>
                  <a:pt x="527" y="29"/>
                  <a:pt x="527" y="29"/>
                  <a:pt x="527" y="29"/>
                </a:cubicBezTo>
                <a:cubicBezTo>
                  <a:pt x="526" y="29"/>
                  <a:pt x="526" y="28"/>
                  <a:pt x="525" y="29"/>
                </a:cubicBezTo>
                <a:cubicBezTo>
                  <a:pt x="525" y="29"/>
                  <a:pt x="525" y="29"/>
                  <a:pt x="525" y="29"/>
                </a:cubicBezTo>
                <a:cubicBezTo>
                  <a:pt x="525" y="29"/>
                  <a:pt x="524" y="29"/>
                  <a:pt x="524" y="29"/>
                </a:cubicBezTo>
                <a:cubicBezTo>
                  <a:pt x="524" y="30"/>
                  <a:pt x="524" y="30"/>
                  <a:pt x="524" y="30"/>
                </a:cubicBezTo>
                <a:cubicBezTo>
                  <a:pt x="522" y="30"/>
                  <a:pt x="522" y="30"/>
                  <a:pt x="522" y="30"/>
                </a:cubicBezTo>
                <a:cubicBezTo>
                  <a:pt x="521" y="30"/>
                  <a:pt x="520" y="30"/>
                  <a:pt x="519" y="30"/>
                </a:cubicBezTo>
                <a:cubicBezTo>
                  <a:pt x="519" y="31"/>
                  <a:pt x="519" y="31"/>
                  <a:pt x="519" y="31"/>
                </a:cubicBezTo>
                <a:cubicBezTo>
                  <a:pt x="518" y="31"/>
                  <a:pt x="518" y="31"/>
                  <a:pt x="518" y="31"/>
                </a:cubicBezTo>
                <a:cubicBezTo>
                  <a:pt x="519" y="31"/>
                  <a:pt x="519" y="31"/>
                  <a:pt x="519" y="32"/>
                </a:cubicBezTo>
                <a:cubicBezTo>
                  <a:pt x="522" y="31"/>
                  <a:pt x="524" y="31"/>
                  <a:pt x="527" y="31"/>
                </a:cubicBezTo>
                <a:cubicBezTo>
                  <a:pt x="527" y="32"/>
                  <a:pt x="527" y="32"/>
                  <a:pt x="527" y="32"/>
                </a:cubicBezTo>
                <a:cubicBezTo>
                  <a:pt x="526" y="32"/>
                  <a:pt x="525" y="32"/>
                  <a:pt x="524" y="32"/>
                </a:cubicBezTo>
                <a:cubicBezTo>
                  <a:pt x="524" y="33"/>
                  <a:pt x="524" y="33"/>
                  <a:pt x="524" y="33"/>
                </a:cubicBezTo>
                <a:cubicBezTo>
                  <a:pt x="522" y="33"/>
                  <a:pt x="522" y="33"/>
                  <a:pt x="522" y="33"/>
                </a:cubicBezTo>
                <a:cubicBezTo>
                  <a:pt x="522" y="33"/>
                  <a:pt x="522" y="33"/>
                  <a:pt x="522" y="33"/>
                </a:cubicBezTo>
                <a:cubicBezTo>
                  <a:pt x="519" y="33"/>
                  <a:pt x="519" y="33"/>
                  <a:pt x="519" y="33"/>
                </a:cubicBezTo>
                <a:cubicBezTo>
                  <a:pt x="519" y="33"/>
                  <a:pt x="519" y="33"/>
                  <a:pt x="519" y="33"/>
                </a:cubicBezTo>
                <a:cubicBezTo>
                  <a:pt x="519" y="33"/>
                  <a:pt x="519" y="33"/>
                  <a:pt x="519" y="33"/>
                </a:cubicBezTo>
                <a:cubicBezTo>
                  <a:pt x="519" y="33"/>
                  <a:pt x="519" y="33"/>
                  <a:pt x="519" y="33"/>
                </a:cubicBezTo>
                <a:cubicBezTo>
                  <a:pt x="518" y="33"/>
                  <a:pt x="517" y="33"/>
                  <a:pt x="517" y="33"/>
                </a:cubicBezTo>
                <a:cubicBezTo>
                  <a:pt x="517" y="33"/>
                  <a:pt x="516" y="33"/>
                  <a:pt x="516" y="34"/>
                </a:cubicBezTo>
                <a:cubicBezTo>
                  <a:pt x="515" y="33"/>
                  <a:pt x="514" y="33"/>
                  <a:pt x="513" y="33"/>
                </a:cubicBezTo>
                <a:cubicBezTo>
                  <a:pt x="513" y="34"/>
                  <a:pt x="513" y="34"/>
                  <a:pt x="513" y="34"/>
                </a:cubicBezTo>
                <a:cubicBezTo>
                  <a:pt x="512" y="34"/>
                  <a:pt x="512" y="34"/>
                  <a:pt x="512" y="34"/>
                </a:cubicBezTo>
                <a:cubicBezTo>
                  <a:pt x="512" y="34"/>
                  <a:pt x="512" y="33"/>
                  <a:pt x="511" y="33"/>
                </a:cubicBezTo>
                <a:cubicBezTo>
                  <a:pt x="509" y="34"/>
                  <a:pt x="506" y="34"/>
                  <a:pt x="504" y="34"/>
                </a:cubicBezTo>
                <a:cubicBezTo>
                  <a:pt x="504" y="35"/>
                  <a:pt x="504" y="35"/>
                  <a:pt x="504" y="35"/>
                </a:cubicBezTo>
                <a:cubicBezTo>
                  <a:pt x="504" y="35"/>
                  <a:pt x="504" y="35"/>
                  <a:pt x="504" y="35"/>
                </a:cubicBezTo>
                <a:cubicBezTo>
                  <a:pt x="505" y="36"/>
                  <a:pt x="506" y="36"/>
                  <a:pt x="505" y="37"/>
                </a:cubicBezTo>
                <a:cubicBezTo>
                  <a:pt x="505" y="37"/>
                  <a:pt x="505" y="37"/>
                  <a:pt x="505" y="37"/>
                </a:cubicBezTo>
                <a:cubicBezTo>
                  <a:pt x="505" y="38"/>
                  <a:pt x="505" y="38"/>
                  <a:pt x="505" y="39"/>
                </a:cubicBezTo>
                <a:cubicBezTo>
                  <a:pt x="506" y="39"/>
                  <a:pt x="506" y="39"/>
                  <a:pt x="506" y="39"/>
                </a:cubicBezTo>
                <a:cubicBezTo>
                  <a:pt x="508" y="39"/>
                  <a:pt x="508" y="39"/>
                  <a:pt x="508" y="39"/>
                </a:cubicBezTo>
                <a:cubicBezTo>
                  <a:pt x="508" y="40"/>
                  <a:pt x="508" y="40"/>
                  <a:pt x="508" y="40"/>
                </a:cubicBezTo>
                <a:cubicBezTo>
                  <a:pt x="510" y="40"/>
                  <a:pt x="510" y="40"/>
                  <a:pt x="510" y="40"/>
                </a:cubicBezTo>
                <a:cubicBezTo>
                  <a:pt x="510" y="39"/>
                  <a:pt x="510" y="39"/>
                  <a:pt x="510" y="39"/>
                </a:cubicBezTo>
                <a:cubicBezTo>
                  <a:pt x="511" y="40"/>
                  <a:pt x="512" y="40"/>
                  <a:pt x="513" y="40"/>
                </a:cubicBezTo>
                <a:cubicBezTo>
                  <a:pt x="513" y="40"/>
                  <a:pt x="513" y="40"/>
                  <a:pt x="513" y="40"/>
                </a:cubicBezTo>
                <a:cubicBezTo>
                  <a:pt x="512" y="40"/>
                  <a:pt x="511" y="40"/>
                  <a:pt x="511" y="40"/>
                </a:cubicBezTo>
                <a:cubicBezTo>
                  <a:pt x="511" y="40"/>
                  <a:pt x="511" y="40"/>
                  <a:pt x="511" y="40"/>
                </a:cubicBezTo>
                <a:cubicBezTo>
                  <a:pt x="510" y="40"/>
                  <a:pt x="510" y="40"/>
                  <a:pt x="510" y="40"/>
                </a:cubicBezTo>
                <a:cubicBezTo>
                  <a:pt x="510" y="42"/>
                  <a:pt x="510" y="42"/>
                  <a:pt x="510" y="42"/>
                </a:cubicBezTo>
                <a:cubicBezTo>
                  <a:pt x="510" y="41"/>
                  <a:pt x="509" y="41"/>
                  <a:pt x="509" y="41"/>
                </a:cubicBezTo>
                <a:cubicBezTo>
                  <a:pt x="509" y="41"/>
                  <a:pt x="509" y="41"/>
                  <a:pt x="509" y="41"/>
                </a:cubicBezTo>
                <a:cubicBezTo>
                  <a:pt x="507" y="41"/>
                  <a:pt x="507" y="41"/>
                  <a:pt x="507" y="41"/>
                </a:cubicBezTo>
                <a:cubicBezTo>
                  <a:pt x="507" y="41"/>
                  <a:pt x="507" y="41"/>
                  <a:pt x="507" y="41"/>
                </a:cubicBezTo>
                <a:cubicBezTo>
                  <a:pt x="506" y="41"/>
                  <a:pt x="506" y="41"/>
                  <a:pt x="506" y="41"/>
                </a:cubicBezTo>
                <a:cubicBezTo>
                  <a:pt x="506" y="41"/>
                  <a:pt x="506" y="41"/>
                  <a:pt x="506" y="40"/>
                </a:cubicBezTo>
                <a:cubicBezTo>
                  <a:pt x="505" y="40"/>
                  <a:pt x="505" y="40"/>
                  <a:pt x="505" y="40"/>
                </a:cubicBezTo>
                <a:cubicBezTo>
                  <a:pt x="505" y="40"/>
                  <a:pt x="505" y="40"/>
                  <a:pt x="505" y="40"/>
                </a:cubicBezTo>
                <a:cubicBezTo>
                  <a:pt x="504" y="39"/>
                  <a:pt x="503" y="39"/>
                  <a:pt x="503" y="37"/>
                </a:cubicBezTo>
                <a:cubicBezTo>
                  <a:pt x="503" y="36"/>
                  <a:pt x="503" y="36"/>
                  <a:pt x="503" y="36"/>
                </a:cubicBezTo>
                <a:cubicBezTo>
                  <a:pt x="503" y="36"/>
                  <a:pt x="502" y="36"/>
                  <a:pt x="502" y="36"/>
                </a:cubicBezTo>
                <a:cubicBezTo>
                  <a:pt x="502" y="35"/>
                  <a:pt x="501" y="35"/>
                  <a:pt x="501" y="34"/>
                </a:cubicBezTo>
                <a:cubicBezTo>
                  <a:pt x="500" y="34"/>
                  <a:pt x="500" y="34"/>
                  <a:pt x="500" y="34"/>
                </a:cubicBezTo>
                <a:cubicBezTo>
                  <a:pt x="500" y="34"/>
                  <a:pt x="500" y="34"/>
                  <a:pt x="500" y="34"/>
                </a:cubicBezTo>
                <a:cubicBezTo>
                  <a:pt x="499" y="34"/>
                  <a:pt x="499" y="34"/>
                  <a:pt x="499" y="34"/>
                </a:cubicBezTo>
                <a:cubicBezTo>
                  <a:pt x="499" y="33"/>
                  <a:pt x="499" y="33"/>
                  <a:pt x="499" y="33"/>
                </a:cubicBezTo>
                <a:cubicBezTo>
                  <a:pt x="497" y="33"/>
                  <a:pt x="496" y="33"/>
                  <a:pt x="494" y="34"/>
                </a:cubicBezTo>
                <a:cubicBezTo>
                  <a:pt x="493" y="33"/>
                  <a:pt x="488" y="34"/>
                  <a:pt x="486" y="34"/>
                </a:cubicBezTo>
                <a:cubicBezTo>
                  <a:pt x="485" y="35"/>
                  <a:pt x="486" y="34"/>
                  <a:pt x="485" y="35"/>
                </a:cubicBezTo>
                <a:cubicBezTo>
                  <a:pt x="485" y="36"/>
                  <a:pt x="485" y="36"/>
                  <a:pt x="486" y="36"/>
                </a:cubicBezTo>
                <a:cubicBezTo>
                  <a:pt x="486" y="37"/>
                  <a:pt x="486" y="37"/>
                  <a:pt x="486" y="37"/>
                </a:cubicBezTo>
                <a:cubicBezTo>
                  <a:pt x="485" y="37"/>
                  <a:pt x="485" y="37"/>
                  <a:pt x="485" y="37"/>
                </a:cubicBezTo>
                <a:cubicBezTo>
                  <a:pt x="485" y="37"/>
                  <a:pt x="485" y="38"/>
                  <a:pt x="485" y="38"/>
                </a:cubicBezTo>
                <a:cubicBezTo>
                  <a:pt x="484" y="39"/>
                  <a:pt x="484" y="38"/>
                  <a:pt x="483" y="39"/>
                </a:cubicBezTo>
                <a:cubicBezTo>
                  <a:pt x="483" y="39"/>
                  <a:pt x="483" y="40"/>
                  <a:pt x="482" y="40"/>
                </a:cubicBezTo>
                <a:cubicBezTo>
                  <a:pt x="482" y="40"/>
                  <a:pt x="482" y="40"/>
                  <a:pt x="481" y="40"/>
                </a:cubicBezTo>
                <a:cubicBezTo>
                  <a:pt x="482" y="38"/>
                  <a:pt x="483" y="37"/>
                  <a:pt x="481" y="36"/>
                </a:cubicBezTo>
                <a:cubicBezTo>
                  <a:pt x="481" y="35"/>
                  <a:pt x="481" y="35"/>
                  <a:pt x="481" y="35"/>
                </a:cubicBezTo>
                <a:cubicBezTo>
                  <a:pt x="480" y="35"/>
                  <a:pt x="480" y="35"/>
                  <a:pt x="480" y="35"/>
                </a:cubicBezTo>
                <a:cubicBezTo>
                  <a:pt x="480" y="35"/>
                  <a:pt x="480" y="35"/>
                  <a:pt x="480" y="35"/>
                </a:cubicBezTo>
                <a:cubicBezTo>
                  <a:pt x="481" y="35"/>
                  <a:pt x="481" y="35"/>
                  <a:pt x="481" y="35"/>
                </a:cubicBezTo>
                <a:cubicBezTo>
                  <a:pt x="481" y="34"/>
                  <a:pt x="480" y="34"/>
                  <a:pt x="480" y="33"/>
                </a:cubicBezTo>
                <a:cubicBezTo>
                  <a:pt x="480" y="33"/>
                  <a:pt x="480" y="33"/>
                  <a:pt x="480" y="33"/>
                </a:cubicBezTo>
                <a:cubicBezTo>
                  <a:pt x="479" y="34"/>
                  <a:pt x="479" y="34"/>
                  <a:pt x="479" y="35"/>
                </a:cubicBezTo>
                <a:cubicBezTo>
                  <a:pt x="477" y="35"/>
                  <a:pt x="477" y="35"/>
                  <a:pt x="477" y="35"/>
                </a:cubicBezTo>
                <a:cubicBezTo>
                  <a:pt x="477" y="33"/>
                  <a:pt x="477" y="33"/>
                  <a:pt x="477" y="33"/>
                </a:cubicBezTo>
                <a:cubicBezTo>
                  <a:pt x="477" y="33"/>
                  <a:pt x="477" y="33"/>
                  <a:pt x="477" y="33"/>
                </a:cubicBezTo>
                <a:cubicBezTo>
                  <a:pt x="477" y="33"/>
                  <a:pt x="477" y="33"/>
                  <a:pt x="477" y="33"/>
                </a:cubicBezTo>
                <a:cubicBezTo>
                  <a:pt x="476" y="33"/>
                  <a:pt x="476" y="33"/>
                  <a:pt x="476" y="33"/>
                </a:cubicBezTo>
                <a:cubicBezTo>
                  <a:pt x="475" y="34"/>
                  <a:pt x="475" y="34"/>
                  <a:pt x="475" y="34"/>
                </a:cubicBezTo>
                <a:cubicBezTo>
                  <a:pt x="473" y="34"/>
                  <a:pt x="470" y="34"/>
                  <a:pt x="467" y="34"/>
                </a:cubicBezTo>
                <a:cubicBezTo>
                  <a:pt x="467" y="34"/>
                  <a:pt x="465" y="35"/>
                  <a:pt x="464" y="34"/>
                </a:cubicBezTo>
                <a:cubicBezTo>
                  <a:pt x="464" y="34"/>
                  <a:pt x="464" y="34"/>
                  <a:pt x="464" y="34"/>
                </a:cubicBezTo>
                <a:cubicBezTo>
                  <a:pt x="463" y="34"/>
                  <a:pt x="463" y="34"/>
                  <a:pt x="463" y="34"/>
                </a:cubicBezTo>
                <a:cubicBezTo>
                  <a:pt x="463" y="34"/>
                  <a:pt x="463" y="34"/>
                  <a:pt x="463" y="34"/>
                </a:cubicBezTo>
                <a:cubicBezTo>
                  <a:pt x="462" y="33"/>
                  <a:pt x="462" y="33"/>
                  <a:pt x="461" y="33"/>
                </a:cubicBezTo>
                <a:cubicBezTo>
                  <a:pt x="461" y="33"/>
                  <a:pt x="461" y="33"/>
                  <a:pt x="461" y="33"/>
                </a:cubicBezTo>
                <a:cubicBezTo>
                  <a:pt x="461" y="33"/>
                  <a:pt x="460" y="33"/>
                  <a:pt x="460" y="33"/>
                </a:cubicBezTo>
                <a:cubicBezTo>
                  <a:pt x="460" y="31"/>
                  <a:pt x="460" y="31"/>
                  <a:pt x="460" y="31"/>
                </a:cubicBezTo>
                <a:cubicBezTo>
                  <a:pt x="460" y="31"/>
                  <a:pt x="460" y="31"/>
                  <a:pt x="460" y="31"/>
                </a:cubicBezTo>
                <a:cubicBezTo>
                  <a:pt x="460" y="29"/>
                  <a:pt x="458" y="28"/>
                  <a:pt x="457" y="26"/>
                </a:cubicBezTo>
                <a:cubicBezTo>
                  <a:pt x="457" y="26"/>
                  <a:pt x="456" y="26"/>
                  <a:pt x="456" y="26"/>
                </a:cubicBezTo>
                <a:cubicBezTo>
                  <a:pt x="456" y="26"/>
                  <a:pt x="456" y="26"/>
                  <a:pt x="456" y="26"/>
                </a:cubicBezTo>
                <a:cubicBezTo>
                  <a:pt x="452" y="26"/>
                  <a:pt x="452" y="26"/>
                  <a:pt x="452" y="26"/>
                </a:cubicBezTo>
                <a:cubicBezTo>
                  <a:pt x="452" y="25"/>
                  <a:pt x="452" y="25"/>
                  <a:pt x="452" y="25"/>
                </a:cubicBezTo>
                <a:cubicBezTo>
                  <a:pt x="449" y="25"/>
                  <a:pt x="449" y="25"/>
                  <a:pt x="449" y="25"/>
                </a:cubicBezTo>
                <a:cubicBezTo>
                  <a:pt x="449" y="25"/>
                  <a:pt x="449" y="25"/>
                  <a:pt x="449" y="25"/>
                </a:cubicBezTo>
                <a:cubicBezTo>
                  <a:pt x="448" y="25"/>
                  <a:pt x="448" y="25"/>
                  <a:pt x="448" y="25"/>
                </a:cubicBezTo>
                <a:cubicBezTo>
                  <a:pt x="448" y="25"/>
                  <a:pt x="448" y="25"/>
                  <a:pt x="448" y="24"/>
                </a:cubicBezTo>
                <a:cubicBezTo>
                  <a:pt x="446" y="24"/>
                  <a:pt x="446" y="24"/>
                  <a:pt x="446" y="24"/>
                </a:cubicBezTo>
                <a:cubicBezTo>
                  <a:pt x="446" y="24"/>
                  <a:pt x="446" y="24"/>
                  <a:pt x="446" y="24"/>
                </a:cubicBezTo>
                <a:cubicBezTo>
                  <a:pt x="441" y="24"/>
                  <a:pt x="441" y="24"/>
                  <a:pt x="441" y="24"/>
                </a:cubicBezTo>
                <a:cubicBezTo>
                  <a:pt x="441" y="24"/>
                  <a:pt x="441" y="24"/>
                  <a:pt x="441" y="24"/>
                </a:cubicBezTo>
                <a:cubicBezTo>
                  <a:pt x="440" y="24"/>
                  <a:pt x="439" y="24"/>
                  <a:pt x="438" y="24"/>
                </a:cubicBezTo>
                <a:cubicBezTo>
                  <a:pt x="438" y="24"/>
                  <a:pt x="438" y="25"/>
                  <a:pt x="438" y="25"/>
                </a:cubicBezTo>
                <a:cubicBezTo>
                  <a:pt x="438" y="25"/>
                  <a:pt x="438" y="25"/>
                  <a:pt x="438" y="25"/>
                </a:cubicBezTo>
                <a:cubicBezTo>
                  <a:pt x="439" y="25"/>
                  <a:pt x="441" y="25"/>
                  <a:pt x="442" y="25"/>
                </a:cubicBezTo>
                <a:cubicBezTo>
                  <a:pt x="442" y="25"/>
                  <a:pt x="443" y="26"/>
                  <a:pt x="444" y="25"/>
                </a:cubicBezTo>
                <a:cubicBezTo>
                  <a:pt x="444" y="25"/>
                  <a:pt x="444" y="25"/>
                  <a:pt x="444" y="25"/>
                </a:cubicBezTo>
                <a:cubicBezTo>
                  <a:pt x="445" y="25"/>
                  <a:pt x="445" y="26"/>
                  <a:pt x="446" y="26"/>
                </a:cubicBezTo>
                <a:cubicBezTo>
                  <a:pt x="445" y="28"/>
                  <a:pt x="446" y="27"/>
                  <a:pt x="446" y="29"/>
                </a:cubicBezTo>
                <a:cubicBezTo>
                  <a:pt x="444" y="29"/>
                  <a:pt x="444" y="29"/>
                  <a:pt x="444" y="29"/>
                </a:cubicBezTo>
                <a:cubicBezTo>
                  <a:pt x="444" y="28"/>
                  <a:pt x="444" y="28"/>
                  <a:pt x="444" y="28"/>
                </a:cubicBezTo>
                <a:cubicBezTo>
                  <a:pt x="444" y="28"/>
                  <a:pt x="444" y="28"/>
                  <a:pt x="444" y="28"/>
                </a:cubicBezTo>
                <a:cubicBezTo>
                  <a:pt x="444" y="28"/>
                  <a:pt x="444" y="28"/>
                  <a:pt x="444" y="28"/>
                </a:cubicBezTo>
                <a:cubicBezTo>
                  <a:pt x="442" y="28"/>
                  <a:pt x="441" y="28"/>
                  <a:pt x="439" y="27"/>
                </a:cubicBezTo>
                <a:close/>
                <a:moveTo>
                  <a:pt x="499" y="69"/>
                </a:moveTo>
                <a:cubicBezTo>
                  <a:pt x="498" y="68"/>
                  <a:pt x="497" y="68"/>
                  <a:pt x="497" y="67"/>
                </a:cubicBezTo>
                <a:cubicBezTo>
                  <a:pt x="497" y="66"/>
                  <a:pt x="497" y="67"/>
                  <a:pt x="497" y="66"/>
                </a:cubicBezTo>
                <a:cubicBezTo>
                  <a:pt x="497" y="66"/>
                  <a:pt x="497" y="66"/>
                  <a:pt x="498" y="66"/>
                </a:cubicBezTo>
                <a:cubicBezTo>
                  <a:pt x="498" y="67"/>
                  <a:pt x="498" y="67"/>
                  <a:pt x="498" y="67"/>
                </a:cubicBezTo>
                <a:cubicBezTo>
                  <a:pt x="498" y="67"/>
                  <a:pt x="499" y="67"/>
                  <a:pt x="499" y="67"/>
                </a:cubicBezTo>
                <a:lnTo>
                  <a:pt x="499" y="69"/>
                </a:lnTo>
                <a:close/>
                <a:moveTo>
                  <a:pt x="500" y="56"/>
                </a:moveTo>
                <a:cubicBezTo>
                  <a:pt x="500" y="57"/>
                  <a:pt x="500" y="57"/>
                  <a:pt x="500" y="57"/>
                </a:cubicBezTo>
                <a:cubicBezTo>
                  <a:pt x="500" y="57"/>
                  <a:pt x="500" y="57"/>
                  <a:pt x="500" y="57"/>
                </a:cubicBezTo>
                <a:cubicBezTo>
                  <a:pt x="500" y="55"/>
                  <a:pt x="500" y="55"/>
                  <a:pt x="500" y="55"/>
                </a:cubicBezTo>
                <a:cubicBezTo>
                  <a:pt x="501" y="55"/>
                  <a:pt x="501" y="55"/>
                  <a:pt x="501" y="55"/>
                </a:cubicBezTo>
                <a:cubicBezTo>
                  <a:pt x="500" y="56"/>
                  <a:pt x="501" y="56"/>
                  <a:pt x="500" y="56"/>
                </a:cubicBezTo>
                <a:close/>
                <a:moveTo>
                  <a:pt x="579" y="22"/>
                </a:moveTo>
                <a:cubicBezTo>
                  <a:pt x="580" y="22"/>
                  <a:pt x="580" y="22"/>
                  <a:pt x="580" y="22"/>
                </a:cubicBezTo>
                <a:cubicBezTo>
                  <a:pt x="580" y="22"/>
                  <a:pt x="581" y="22"/>
                  <a:pt x="581" y="22"/>
                </a:cubicBezTo>
                <a:cubicBezTo>
                  <a:pt x="581" y="23"/>
                  <a:pt x="581" y="23"/>
                  <a:pt x="581" y="23"/>
                </a:cubicBezTo>
                <a:cubicBezTo>
                  <a:pt x="579" y="23"/>
                  <a:pt x="579" y="23"/>
                  <a:pt x="579" y="23"/>
                </a:cubicBezTo>
                <a:lnTo>
                  <a:pt x="579" y="22"/>
                </a:lnTo>
                <a:close/>
                <a:moveTo>
                  <a:pt x="536" y="28"/>
                </a:moveTo>
                <a:cubicBezTo>
                  <a:pt x="537" y="28"/>
                  <a:pt x="537" y="28"/>
                  <a:pt x="537" y="28"/>
                </a:cubicBezTo>
                <a:cubicBezTo>
                  <a:pt x="537" y="27"/>
                  <a:pt x="537" y="27"/>
                  <a:pt x="537" y="27"/>
                </a:cubicBezTo>
                <a:cubicBezTo>
                  <a:pt x="539" y="27"/>
                  <a:pt x="539" y="27"/>
                  <a:pt x="539" y="27"/>
                </a:cubicBezTo>
                <a:cubicBezTo>
                  <a:pt x="539" y="28"/>
                  <a:pt x="539" y="28"/>
                  <a:pt x="539" y="28"/>
                </a:cubicBezTo>
                <a:cubicBezTo>
                  <a:pt x="538" y="28"/>
                  <a:pt x="539" y="28"/>
                  <a:pt x="538" y="28"/>
                </a:cubicBezTo>
                <a:cubicBezTo>
                  <a:pt x="536" y="28"/>
                  <a:pt x="536" y="28"/>
                  <a:pt x="536" y="28"/>
                </a:cubicBezTo>
                <a:close/>
                <a:moveTo>
                  <a:pt x="494" y="22"/>
                </a:moveTo>
                <a:cubicBezTo>
                  <a:pt x="494" y="22"/>
                  <a:pt x="494" y="22"/>
                  <a:pt x="494" y="22"/>
                </a:cubicBezTo>
                <a:cubicBezTo>
                  <a:pt x="494" y="21"/>
                  <a:pt x="494" y="21"/>
                  <a:pt x="494" y="21"/>
                </a:cubicBezTo>
                <a:cubicBezTo>
                  <a:pt x="494" y="21"/>
                  <a:pt x="494" y="21"/>
                  <a:pt x="494" y="21"/>
                </a:cubicBezTo>
                <a:cubicBezTo>
                  <a:pt x="494" y="21"/>
                  <a:pt x="494" y="21"/>
                  <a:pt x="494" y="21"/>
                </a:cubicBezTo>
                <a:cubicBezTo>
                  <a:pt x="494" y="21"/>
                  <a:pt x="494" y="21"/>
                  <a:pt x="494" y="21"/>
                </a:cubicBezTo>
                <a:lnTo>
                  <a:pt x="494" y="22"/>
                </a:lnTo>
                <a:close/>
                <a:moveTo>
                  <a:pt x="533" y="28"/>
                </a:moveTo>
                <a:cubicBezTo>
                  <a:pt x="532" y="28"/>
                  <a:pt x="533" y="28"/>
                  <a:pt x="532" y="28"/>
                </a:cubicBezTo>
                <a:cubicBezTo>
                  <a:pt x="533" y="28"/>
                  <a:pt x="533" y="28"/>
                  <a:pt x="533" y="28"/>
                </a:cubicBezTo>
                <a:close/>
                <a:moveTo>
                  <a:pt x="530" y="31"/>
                </a:moveTo>
                <a:cubicBezTo>
                  <a:pt x="529" y="31"/>
                  <a:pt x="530" y="31"/>
                  <a:pt x="529" y="31"/>
                </a:cubicBezTo>
                <a:cubicBezTo>
                  <a:pt x="530" y="31"/>
                  <a:pt x="530" y="31"/>
                  <a:pt x="530" y="31"/>
                </a:cubicBezTo>
                <a:close/>
                <a:moveTo>
                  <a:pt x="505" y="60"/>
                </a:moveTo>
                <a:cubicBezTo>
                  <a:pt x="507" y="60"/>
                  <a:pt x="507" y="60"/>
                  <a:pt x="507" y="60"/>
                </a:cubicBezTo>
                <a:cubicBezTo>
                  <a:pt x="507" y="60"/>
                  <a:pt x="507" y="60"/>
                  <a:pt x="507" y="60"/>
                </a:cubicBezTo>
                <a:cubicBezTo>
                  <a:pt x="508" y="60"/>
                  <a:pt x="508" y="60"/>
                  <a:pt x="509" y="61"/>
                </a:cubicBezTo>
                <a:cubicBezTo>
                  <a:pt x="509" y="61"/>
                  <a:pt x="509" y="61"/>
                  <a:pt x="509" y="61"/>
                </a:cubicBezTo>
                <a:cubicBezTo>
                  <a:pt x="507" y="61"/>
                  <a:pt x="506" y="61"/>
                  <a:pt x="505" y="61"/>
                </a:cubicBezTo>
                <a:cubicBezTo>
                  <a:pt x="505" y="61"/>
                  <a:pt x="505" y="61"/>
                  <a:pt x="505" y="61"/>
                </a:cubicBezTo>
                <a:cubicBezTo>
                  <a:pt x="505" y="60"/>
                  <a:pt x="505" y="61"/>
                  <a:pt x="505" y="60"/>
                </a:cubicBezTo>
                <a:close/>
                <a:moveTo>
                  <a:pt x="465" y="53"/>
                </a:moveTo>
                <a:cubicBezTo>
                  <a:pt x="466" y="53"/>
                  <a:pt x="466" y="53"/>
                  <a:pt x="466" y="53"/>
                </a:cubicBezTo>
                <a:cubicBezTo>
                  <a:pt x="466" y="54"/>
                  <a:pt x="466" y="54"/>
                  <a:pt x="466" y="54"/>
                </a:cubicBezTo>
                <a:cubicBezTo>
                  <a:pt x="465" y="54"/>
                  <a:pt x="465" y="54"/>
                  <a:pt x="465" y="54"/>
                </a:cubicBezTo>
                <a:lnTo>
                  <a:pt x="465" y="53"/>
                </a:lnTo>
                <a:close/>
                <a:moveTo>
                  <a:pt x="454" y="40"/>
                </a:moveTo>
                <a:cubicBezTo>
                  <a:pt x="453" y="40"/>
                  <a:pt x="453" y="40"/>
                  <a:pt x="453" y="39"/>
                </a:cubicBezTo>
                <a:cubicBezTo>
                  <a:pt x="454" y="40"/>
                  <a:pt x="453" y="39"/>
                  <a:pt x="454" y="40"/>
                </a:cubicBezTo>
                <a:close/>
                <a:moveTo>
                  <a:pt x="452" y="36"/>
                </a:moveTo>
                <a:cubicBezTo>
                  <a:pt x="453" y="36"/>
                  <a:pt x="453" y="36"/>
                  <a:pt x="453" y="36"/>
                </a:cubicBezTo>
                <a:cubicBezTo>
                  <a:pt x="453" y="36"/>
                  <a:pt x="453" y="36"/>
                  <a:pt x="453" y="36"/>
                </a:cubicBezTo>
                <a:cubicBezTo>
                  <a:pt x="453" y="36"/>
                  <a:pt x="453" y="36"/>
                  <a:pt x="453" y="36"/>
                </a:cubicBezTo>
                <a:cubicBezTo>
                  <a:pt x="453" y="36"/>
                  <a:pt x="453" y="36"/>
                  <a:pt x="453" y="36"/>
                </a:cubicBezTo>
                <a:cubicBezTo>
                  <a:pt x="453" y="37"/>
                  <a:pt x="453" y="37"/>
                  <a:pt x="453" y="37"/>
                </a:cubicBezTo>
                <a:cubicBezTo>
                  <a:pt x="452" y="37"/>
                  <a:pt x="452" y="37"/>
                  <a:pt x="452" y="37"/>
                </a:cubicBezTo>
                <a:cubicBezTo>
                  <a:pt x="452" y="37"/>
                  <a:pt x="452" y="37"/>
                  <a:pt x="452" y="37"/>
                </a:cubicBezTo>
                <a:cubicBezTo>
                  <a:pt x="452" y="37"/>
                  <a:pt x="452" y="37"/>
                  <a:pt x="452" y="37"/>
                </a:cubicBezTo>
                <a:cubicBezTo>
                  <a:pt x="452" y="36"/>
                  <a:pt x="452" y="36"/>
                  <a:pt x="452" y="36"/>
                </a:cubicBezTo>
                <a:close/>
                <a:moveTo>
                  <a:pt x="1170" y="14"/>
                </a:moveTo>
                <a:cubicBezTo>
                  <a:pt x="1170" y="14"/>
                  <a:pt x="1170" y="14"/>
                  <a:pt x="1170" y="14"/>
                </a:cubicBezTo>
                <a:cubicBezTo>
                  <a:pt x="1170" y="14"/>
                  <a:pt x="1170" y="14"/>
                  <a:pt x="1170" y="14"/>
                </a:cubicBezTo>
                <a:cubicBezTo>
                  <a:pt x="1171" y="14"/>
                  <a:pt x="1171" y="14"/>
                  <a:pt x="1171" y="14"/>
                </a:cubicBezTo>
                <a:cubicBezTo>
                  <a:pt x="1171" y="14"/>
                  <a:pt x="1171" y="14"/>
                  <a:pt x="1171" y="14"/>
                </a:cubicBezTo>
                <a:cubicBezTo>
                  <a:pt x="1170" y="14"/>
                  <a:pt x="1170" y="13"/>
                  <a:pt x="1170" y="13"/>
                </a:cubicBezTo>
                <a:cubicBezTo>
                  <a:pt x="1170" y="13"/>
                  <a:pt x="1170" y="13"/>
                  <a:pt x="1169" y="13"/>
                </a:cubicBezTo>
                <a:cubicBezTo>
                  <a:pt x="1169" y="13"/>
                  <a:pt x="1169" y="13"/>
                  <a:pt x="1169" y="13"/>
                </a:cubicBezTo>
                <a:cubicBezTo>
                  <a:pt x="1169" y="13"/>
                  <a:pt x="1169" y="13"/>
                  <a:pt x="1169" y="13"/>
                </a:cubicBezTo>
                <a:cubicBezTo>
                  <a:pt x="1169" y="13"/>
                  <a:pt x="1169" y="13"/>
                  <a:pt x="1169" y="13"/>
                </a:cubicBezTo>
                <a:cubicBezTo>
                  <a:pt x="1167" y="13"/>
                  <a:pt x="1167" y="13"/>
                  <a:pt x="1167" y="14"/>
                </a:cubicBezTo>
                <a:cubicBezTo>
                  <a:pt x="1170" y="14"/>
                  <a:pt x="1170" y="14"/>
                  <a:pt x="1170" y="14"/>
                </a:cubicBezTo>
                <a:close/>
                <a:moveTo>
                  <a:pt x="640" y="18"/>
                </a:moveTo>
                <a:cubicBezTo>
                  <a:pt x="642" y="20"/>
                  <a:pt x="648" y="22"/>
                  <a:pt x="651" y="22"/>
                </a:cubicBezTo>
                <a:cubicBezTo>
                  <a:pt x="651" y="21"/>
                  <a:pt x="651" y="21"/>
                  <a:pt x="651" y="21"/>
                </a:cubicBezTo>
                <a:cubicBezTo>
                  <a:pt x="651" y="21"/>
                  <a:pt x="651" y="21"/>
                  <a:pt x="651" y="21"/>
                </a:cubicBezTo>
                <a:cubicBezTo>
                  <a:pt x="651" y="21"/>
                  <a:pt x="651" y="21"/>
                  <a:pt x="651" y="21"/>
                </a:cubicBezTo>
                <a:cubicBezTo>
                  <a:pt x="651" y="20"/>
                  <a:pt x="649" y="20"/>
                  <a:pt x="648" y="19"/>
                </a:cubicBezTo>
                <a:cubicBezTo>
                  <a:pt x="648" y="19"/>
                  <a:pt x="648" y="19"/>
                  <a:pt x="648" y="19"/>
                </a:cubicBezTo>
                <a:cubicBezTo>
                  <a:pt x="647" y="19"/>
                  <a:pt x="647" y="19"/>
                  <a:pt x="647" y="19"/>
                </a:cubicBezTo>
                <a:cubicBezTo>
                  <a:pt x="647" y="19"/>
                  <a:pt x="647" y="19"/>
                  <a:pt x="647" y="19"/>
                </a:cubicBezTo>
                <a:cubicBezTo>
                  <a:pt x="645" y="19"/>
                  <a:pt x="645" y="19"/>
                  <a:pt x="645" y="19"/>
                </a:cubicBezTo>
                <a:cubicBezTo>
                  <a:pt x="645" y="18"/>
                  <a:pt x="645" y="18"/>
                  <a:pt x="644" y="17"/>
                </a:cubicBezTo>
                <a:cubicBezTo>
                  <a:pt x="644" y="17"/>
                  <a:pt x="644" y="17"/>
                  <a:pt x="644" y="17"/>
                </a:cubicBezTo>
                <a:cubicBezTo>
                  <a:pt x="643" y="17"/>
                  <a:pt x="641" y="16"/>
                  <a:pt x="640" y="15"/>
                </a:cubicBezTo>
                <a:cubicBezTo>
                  <a:pt x="640" y="15"/>
                  <a:pt x="640" y="15"/>
                  <a:pt x="640" y="15"/>
                </a:cubicBezTo>
                <a:cubicBezTo>
                  <a:pt x="640" y="16"/>
                  <a:pt x="640" y="17"/>
                  <a:pt x="640" y="18"/>
                </a:cubicBezTo>
                <a:close/>
                <a:moveTo>
                  <a:pt x="1165" y="18"/>
                </a:moveTo>
                <a:cubicBezTo>
                  <a:pt x="1165" y="17"/>
                  <a:pt x="1165" y="17"/>
                  <a:pt x="1165" y="17"/>
                </a:cubicBezTo>
                <a:cubicBezTo>
                  <a:pt x="1164" y="16"/>
                  <a:pt x="1163" y="16"/>
                  <a:pt x="1163" y="16"/>
                </a:cubicBezTo>
                <a:cubicBezTo>
                  <a:pt x="1163" y="16"/>
                  <a:pt x="1163" y="16"/>
                  <a:pt x="1163" y="16"/>
                </a:cubicBezTo>
                <a:cubicBezTo>
                  <a:pt x="1162" y="16"/>
                  <a:pt x="1162" y="16"/>
                  <a:pt x="1162" y="16"/>
                </a:cubicBezTo>
                <a:cubicBezTo>
                  <a:pt x="1162" y="18"/>
                  <a:pt x="1163" y="17"/>
                  <a:pt x="1163" y="18"/>
                </a:cubicBezTo>
                <a:cubicBezTo>
                  <a:pt x="1164" y="18"/>
                  <a:pt x="1164" y="18"/>
                  <a:pt x="1165" y="18"/>
                </a:cubicBezTo>
                <a:close/>
                <a:moveTo>
                  <a:pt x="1155" y="21"/>
                </a:moveTo>
                <a:cubicBezTo>
                  <a:pt x="1155" y="21"/>
                  <a:pt x="1155" y="21"/>
                  <a:pt x="1155" y="21"/>
                </a:cubicBezTo>
                <a:cubicBezTo>
                  <a:pt x="1156" y="21"/>
                  <a:pt x="1157" y="21"/>
                  <a:pt x="1158" y="21"/>
                </a:cubicBezTo>
                <a:cubicBezTo>
                  <a:pt x="1158" y="20"/>
                  <a:pt x="1159" y="20"/>
                  <a:pt x="1159" y="20"/>
                </a:cubicBezTo>
                <a:cubicBezTo>
                  <a:pt x="1159" y="20"/>
                  <a:pt x="1160" y="19"/>
                  <a:pt x="1161" y="19"/>
                </a:cubicBezTo>
                <a:cubicBezTo>
                  <a:pt x="1161" y="18"/>
                  <a:pt x="1161" y="18"/>
                  <a:pt x="1161" y="18"/>
                </a:cubicBezTo>
                <a:cubicBezTo>
                  <a:pt x="1159" y="18"/>
                  <a:pt x="1159" y="18"/>
                  <a:pt x="1158" y="18"/>
                </a:cubicBezTo>
                <a:cubicBezTo>
                  <a:pt x="1158" y="18"/>
                  <a:pt x="1158" y="18"/>
                  <a:pt x="1158" y="18"/>
                </a:cubicBezTo>
                <a:cubicBezTo>
                  <a:pt x="1157" y="18"/>
                  <a:pt x="1157" y="18"/>
                  <a:pt x="1157" y="18"/>
                </a:cubicBezTo>
                <a:cubicBezTo>
                  <a:pt x="1157" y="19"/>
                  <a:pt x="1157" y="19"/>
                  <a:pt x="1157" y="19"/>
                </a:cubicBezTo>
                <a:cubicBezTo>
                  <a:pt x="1157" y="19"/>
                  <a:pt x="1157" y="19"/>
                  <a:pt x="1157" y="19"/>
                </a:cubicBezTo>
                <a:cubicBezTo>
                  <a:pt x="1157" y="19"/>
                  <a:pt x="1157" y="19"/>
                  <a:pt x="1157" y="19"/>
                </a:cubicBezTo>
                <a:cubicBezTo>
                  <a:pt x="1154" y="19"/>
                  <a:pt x="1154" y="19"/>
                  <a:pt x="1154" y="19"/>
                </a:cubicBezTo>
                <a:cubicBezTo>
                  <a:pt x="1154" y="20"/>
                  <a:pt x="1154" y="20"/>
                  <a:pt x="1154" y="20"/>
                </a:cubicBezTo>
                <a:cubicBezTo>
                  <a:pt x="1154" y="20"/>
                  <a:pt x="1154" y="20"/>
                  <a:pt x="1154" y="20"/>
                </a:cubicBezTo>
                <a:cubicBezTo>
                  <a:pt x="1154" y="21"/>
                  <a:pt x="1154" y="20"/>
                  <a:pt x="1155" y="21"/>
                </a:cubicBezTo>
                <a:close/>
                <a:moveTo>
                  <a:pt x="799" y="21"/>
                </a:moveTo>
                <a:cubicBezTo>
                  <a:pt x="799" y="19"/>
                  <a:pt x="799" y="19"/>
                  <a:pt x="799" y="19"/>
                </a:cubicBezTo>
                <a:cubicBezTo>
                  <a:pt x="798" y="19"/>
                  <a:pt x="798" y="19"/>
                  <a:pt x="798" y="19"/>
                </a:cubicBezTo>
                <a:cubicBezTo>
                  <a:pt x="798" y="19"/>
                  <a:pt x="798" y="19"/>
                  <a:pt x="798" y="19"/>
                </a:cubicBezTo>
                <a:cubicBezTo>
                  <a:pt x="798" y="19"/>
                  <a:pt x="798" y="19"/>
                  <a:pt x="798" y="19"/>
                </a:cubicBezTo>
                <a:cubicBezTo>
                  <a:pt x="798" y="20"/>
                  <a:pt x="798" y="20"/>
                  <a:pt x="798" y="21"/>
                </a:cubicBezTo>
                <a:lnTo>
                  <a:pt x="799" y="21"/>
                </a:lnTo>
                <a:close/>
                <a:moveTo>
                  <a:pt x="1166" y="19"/>
                </a:moveTo>
                <a:cubicBezTo>
                  <a:pt x="1167" y="19"/>
                  <a:pt x="1167" y="19"/>
                  <a:pt x="1167" y="19"/>
                </a:cubicBezTo>
                <a:cubicBezTo>
                  <a:pt x="1167" y="19"/>
                  <a:pt x="1167" y="19"/>
                  <a:pt x="1167" y="19"/>
                </a:cubicBezTo>
                <a:cubicBezTo>
                  <a:pt x="1168" y="19"/>
                  <a:pt x="1168" y="19"/>
                  <a:pt x="1168" y="19"/>
                </a:cubicBezTo>
                <a:cubicBezTo>
                  <a:pt x="1168" y="19"/>
                  <a:pt x="1168" y="19"/>
                  <a:pt x="1168" y="19"/>
                </a:cubicBezTo>
                <a:cubicBezTo>
                  <a:pt x="1166" y="19"/>
                  <a:pt x="1166" y="19"/>
                  <a:pt x="1166" y="19"/>
                </a:cubicBezTo>
                <a:cubicBezTo>
                  <a:pt x="1166" y="19"/>
                  <a:pt x="1166" y="19"/>
                  <a:pt x="1166" y="20"/>
                </a:cubicBezTo>
                <a:cubicBezTo>
                  <a:pt x="1166" y="20"/>
                  <a:pt x="1166" y="20"/>
                  <a:pt x="1166" y="20"/>
                </a:cubicBezTo>
                <a:lnTo>
                  <a:pt x="1166" y="19"/>
                </a:lnTo>
                <a:close/>
                <a:moveTo>
                  <a:pt x="802" y="19"/>
                </a:moveTo>
                <a:cubicBezTo>
                  <a:pt x="802" y="19"/>
                  <a:pt x="802" y="19"/>
                  <a:pt x="802" y="19"/>
                </a:cubicBezTo>
                <a:cubicBezTo>
                  <a:pt x="802" y="19"/>
                  <a:pt x="802" y="19"/>
                  <a:pt x="802" y="19"/>
                </a:cubicBezTo>
                <a:cubicBezTo>
                  <a:pt x="802" y="20"/>
                  <a:pt x="802" y="20"/>
                  <a:pt x="802" y="20"/>
                </a:cubicBezTo>
                <a:cubicBezTo>
                  <a:pt x="803" y="20"/>
                  <a:pt x="803" y="20"/>
                  <a:pt x="803" y="20"/>
                </a:cubicBezTo>
                <a:cubicBezTo>
                  <a:pt x="803" y="19"/>
                  <a:pt x="803" y="20"/>
                  <a:pt x="802" y="19"/>
                </a:cubicBezTo>
                <a:close/>
                <a:moveTo>
                  <a:pt x="1162" y="22"/>
                </a:moveTo>
                <a:cubicBezTo>
                  <a:pt x="1162" y="21"/>
                  <a:pt x="1162" y="21"/>
                  <a:pt x="1162" y="21"/>
                </a:cubicBezTo>
                <a:cubicBezTo>
                  <a:pt x="1162" y="20"/>
                  <a:pt x="1162" y="20"/>
                  <a:pt x="1162" y="20"/>
                </a:cubicBezTo>
                <a:cubicBezTo>
                  <a:pt x="1161" y="20"/>
                  <a:pt x="1161" y="20"/>
                  <a:pt x="1161" y="20"/>
                </a:cubicBezTo>
                <a:cubicBezTo>
                  <a:pt x="1161" y="21"/>
                  <a:pt x="1160" y="21"/>
                  <a:pt x="1162" y="22"/>
                </a:cubicBezTo>
                <a:close/>
                <a:moveTo>
                  <a:pt x="1165" y="24"/>
                </a:moveTo>
                <a:cubicBezTo>
                  <a:pt x="1166" y="24"/>
                  <a:pt x="1166" y="24"/>
                  <a:pt x="1166" y="24"/>
                </a:cubicBezTo>
                <a:cubicBezTo>
                  <a:pt x="1166" y="24"/>
                  <a:pt x="1166" y="24"/>
                  <a:pt x="1166" y="24"/>
                </a:cubicBezTo>
                <a:cubicBezTo>
                  <a:pt x="1166" y="24"/>
                  <a:pt x="1166" y="24"/>
                  <a:pt x="1166" y="24"/>
                </a:cubicBezTo>
                <a:cubicBezTo>
                  <a:pt x="1166" y="23"/>
                  <a:pt x="1166" y="23"/>
                  <a:pt x="1166" y="23"/>
                </a:cubicBezTo>
                <a:cubicBezTo>
                  <a:pt x="1165" y="23"/>
                  <a:pt x="1165" y="23"/>
                  <a:pt x="1165" y="23"/>
                </a:cubicBezTo>
                <a:cubicBezTo>
                  <a:pt x="1165" y="23"/>
                  <a:pt x="1165" y="23"/>
                  <a:pt x="1165" y="24"/>
                </a:cubicBezTo>
                <a:close/>
                <a:moveTo>
                  <a:pt x="1154" y="25"/>
                </a:moveTo>
                <a:cubicBezTo>
                  <a:pt x="1154" y="24"/>
                  <a:pt x="1154" y="24"/>
                  <a:pt x="1154" y="24"/>
                </a:cubicBezTo>
                <a:cubicBezTo>
                  <a:pt x="1154" y="24"/>
                  <a:pt x="1154" y="24"/>
                  <a:pt x="1154" y="24"/>
                </a:cubicBezTo>
                <a:cubicBezTo>
                  <a:pt x="1153" y="23"/>
                  <a:pt x="1153" y="23"/>
                  <a:pt x="1151" y="23"/>
                </a:cubicBezTo>
                <a:cubicBezTo>
                  <a:pt x="1151" y="24"/>
                  <a:pt x="1151" y="24"/>
                  <a:pt x="1151" y="24"/>
                </a:cubicBezTo>
                <a:cubicBezTo>
                  <a:pt x="1151" y="24"/>
                  <a:pt x="1152" y="24"/>
                  <a:pt x="1152" y="25"/>
                </a:cubicBezTo>
                <a:lnTo>
                  <a:pt x="1154" y="25"/>
                </a:lnTo>
                <a:close/>
                <a:moveTo>
                  <a:pt x="1164" y="24"/>
                </a:moveTo>
                <a:cubicBezTo>
                  <a:pt x="1163" y="24"/>
                  <a:pt x="1160" y="23"/>
                  <a:pt x="1158" y="23"/>
                </a:cubicBezTo>
                <a:cubicBezTo>
                  <a:pt x="1159" y="24"/>
                  <a:pt x="1158" y="24"/>
                  <a:pt x="1159" y="24"/>
                </a:cubicBezTo>
                <a:cubicBezTo>
                  <a:pt x="1159" y="24"/>
                  <a:pt x="1159" y="24"/>
                  <a:pt x="1159" y="24"/>
                </a:cubicBezTo>
                <a:cubicBezTo>
                  <a:pt x="1160" y="24"/>
                  <a:pt x="1160" y="24"/>
                  <a:pt x="1160" y="24"/>
                </a:cubicBezTo>
                <a:cubicBezTo>
                  <a:pt x="1161" y="25"/>
                  <a:pt x="1162" y="26"/>
                  <a:pt x="1163" y="26"/>
                </a:cubicBezTo>
                <a:cubicBezTo>
                  <a:pt x="1163" y="26"/>
                  <a:pt x="1164" y="26"/>
                  <a:pt x="1164" y="25"/>
                </a:cubicBezTo>
                <a:cubicBezTo>
                  <a:pt x="1164" y="25"/>
                  <a:pt x="1164" y="25"/>
                  <a:pt x="1164" y="24"/>
                </a:cubicBezTo>
                <a:close/>
                <a:moveTo>
                  <a:pt x="1163" y="27"/>
                </a:moveTo>
                <a:cubicBezTo>
                  <a:pt x="1163" y="27"/>
                  <a:pt x="1163" y="27"/>
                  <a:pt x="1162" y="27"/>
                </a:cubicBezTo>
                <a:cubicBezTo>
                  <a:pt x="1162" y="26"/>
                  <a:pt x="1162" y="26"/>
                  <a:pt x="1162" y="26"/>
                </a:cubicBezTo>
                <a:cubicBezTo>
                  <a:pt x="1162" y="26"/>
                  <a:pt x="1162" y="26"/>
                  <a:pt x="1162" y="26"/>
                </a:cubicBezTo>
                <a:cubicBezTo>
                  <a:pt x="1162" y="26"/>
                  <a:pt x="1162" y="26"/>
                  <a:pt x="1162" y="26"/>
                </a:cubicBezTo>
                <a:cubicBezTo>
                  <a:pt x="1161" y="26"/>
                  <a:pt x="1160" y="26"/>
                  <a:pt x="1159" y="26"/>
                </a:cubicBezTo>
                <a:cubicBezTo>
                  <a:pt x="1159" y="25"/>
                  <a:pt x="1159" y="25"/>
                  <a:pt x="1158" y="24"/>
                </a:cubicBezTo>
                <a:cubicBezTo>
                  <a:pt x="1158" y="24"/>
                  <a:pt x="1158" y="24"/>
                  <a:pt x="1158" y="24"/>
                </a:cubicBezTo>
                <a:cubicBezTo>
                  <a:pt x="1157" y="24"/>
                  <a:pt x="1157" y="24"/>
                  <a:pt x="1157" y="23"/>
                </a:cubicBezTo>
                <a:cubicBezTo>
                  <a:pt x="1155" y="23"/>
                  <a:pt x="1156" y="24"/>
                  <a:pt x="1155" y="24"/>
                </a:cubicBezTo>
                <a:cubicBezTo>
                  <a:pt x="1155" y="25"/>
                  <a:pt x="1155" y="25"/>
                  <a:pt x="1155" y="25"/>
                </a:cubicBezTo>
                <a:cubicBezTo>
                  <a:pt x="1155" y="26"/>
                  <a:pt x="1155" y="26"/>
                  <a:pt x="1155" y="26"/>
                </a:cubicBezTo>
                <a:cubicBezTo>
                  <a:pt x="1156" y="26"/>
                  <a:pt x="1156" y="25"/>
                  <a:pt x="1156" y="25"/>
                </a:cubicBezTo>
                <a:cubicBezTo>
                  <a:pt x="1157" y="26"/>
                  <a:pt x="1157" y="26"/>
                  <a:pt x="1157" y="27"/>
                </a:cubicBezTo>
                <a:cubicBezTo>
                  <a:pt x="1158" y="27"/>
                  <a:pt x="1158" y="26"/>
                  <a:pt x="1159" y="26"/>
                </a:cubicBezTo>
                <a:cubicBezTo>
                  <a:pt x="1159" y="27"/>
                  <a:pt x="1159" y="27"/>
                  <a:pt x="1159" y="27"/>
                </a:cubicBezTo>
                <a:cubicBezTo>
                  <a:pt x="1160" y="27"/>
                  <a:pt x="1160" y="27"/>
                  <a:pt x="1161" y="28"/>
                </a:cubicBezTo>
                <a:cubicBezTo>
                  <a:pt x="1163" y="28"/>
                  <a:pt x="1163" y="28"/>
                  <a:pt x="1163" y="28"/>
                </a:cubicBezTo>
                <a:cubicBezTo>
                  <a:pt x="1163" y="27"/>
                  <a:pt x="1163" y="27"/>
                  <a:pt x="1163" y="27"/>
                </a:cubicBezTo>
                <a:cubicBezTo>
                  <a:pt x="1163" y="27"/>
                  <a:pt x="1163" y="27"/>
                  <a:pt x="1163" y="27"/>
                </a:cubicBezTo>
                <a:close/>
                <a:moveTo>
                  <a:pt x="1166" y="27"/>
                </a:moveTo>
                <a:cubicBezTo>
                  <a:pt x="1166" y="27"/>
                  <a:pt x="1166" y="27"/>
                  <a:pt x="1166" y="27"/>
                </a:cubicBezTo>
                <a:cubicBezTo>
                  <a:pt x="1167" y="27"/>
                  <a:pt x="1167" y="27"/>
                  <a:pt x="1167" y="26"/>
                </a:cubicBezTo>
                <a:cubicBezTo>
                  <a:pt x="1167" y="25"/>
                  <a:pt x="1167" y="25"/>
                  <a:pt x="1167" y="25"/>
                </a:cubicBezTo>
                <a:cubicBezTo>
                  <a:pt x="1166" y="25"/>
                  <a:pt x="1165" y="26"/>
                  <a:pt x="1164" y="26"/>
                </a:cubicBezTo>
                <a:cubicBezTo>
                  <a:pt x="1165" y="27"/>
                  <a:pt x="1165" y="26"/>
                  <a:pt x="1166" y="27"/>
                </a:cubicBezTo>
                <a:close/>
                <a:moveTo>
                  <a:pt x="1150" y="27"/>
                </a:moveTo>
                <a:cubicBezTo>
                  <a:pt x="1152" y="27"/>
                  <a:pt x="1152" y="27"/>
                  <a:pt x="1152" y="27"/>
                </a:cubicBezTo>
                <a:cubicBezTo>
                  <a:pt x="1152" y="28"/>
                  <a:pt x="1152" y="28"/>
                  <a:pt x="1152" y="28"/>
                </a:cubicBezTo>
                <a:cubicBezTo>
                  <a:pt x="1153" y="28"/>
                  <a:pt x="1153" y="28"/>
                  <a:pt x="1155" y="28"/>
                </a:cubicBezTo>
                <a:cubicBezTo>
                  <a:pt x="1155" y="27"/>
                  <a:pt x="1155" y="27"/>
                  <a:pt x="1155" y="27"/>
                </a:cubicBezTo>
                <a:cubicBezTo>
                  <a:pt x="1155" y="27"/>
                  <a:pt x="1155" y="27"/>
                  <a:pt x="1155" y="27"/>
                </a:cubicBezTo>
                <a:cubicBezTo>
                  <a:pt x="1155" y="27"/>
                  <a:pt x="1155" y="27"/>
                  <a:pt x="1155" y="27"/>
                </a:cubicBezTo>
                <a:cubicBezTo>
                  <a:pt x="1153" y="27"/>
                  <a:pt x="1153" y="27"/>
                  <a:pt x="1153" y="27"/>
                </a:cubicBezTo>
                <a:cubicBezTo>
                  <a:pt x="1153" y="27"/>
                  <a:pt x="1153" y="27"/>
                  <a:pt x="1153" y="27"/>
                </a:cubicBezTo>
                <a:cubicBezTo>
                  <a:pt x="1153" y="27"/>
                  <a:pt x="1152" y="26"/>
                  <a:pt x="1151" y="26"/>
                </a:cubicBezTo>
                <a:cubicBezTo>
                  <a:pt x="1151" y="27"/>
                  <a:pt x="1151" y="27"/>
                  <a:pt x="1151" y="27"/>
                </a:cubicBezTo>
                <a:cubicBezTo>
                  <a:pt x="1151" y="27"/>
                  <a:pt x="1150" y="27"/>
                  <a:pt x="1150" y="27"/>
                </a:cubicBezTo>
                <a:cubicBezTo>
                  <a:pt x="1150" y="28"/>
                  <a:pt x="1150" y="28"/>
                  <a:pt x="1150" y="28"/>
                </a:cubicBezTo>
                <a:cubicBezTo>
                  <a:pt x="1150" y="28"/>
                  <a:pt x="1150" y="27"/>
                  <a:pt x="1150" y="27"/>
                </a:cubicBezTo>
                <a:close/>
                <a:moveTo>
                  <a:pt x="1192" y="33"/>
                </a:moveTo>
                <a:cubicBezTo>
                  <a:pt x="1192" y="33"/>
                  <a:pt x="1192" y="33"/>
                  <a:pt x="1192" y="33"/>
                </a:cubicBezTo>
                <a:cubicBezTo>
                  <a:pt x="1193" y="33"/>
                  <a:pt x="1192" y="33"/>
                  <a:pt x="1194" y="33"/>
                </a:cubicBezTo>
                <a:cubicBezTo>
                  <a:pt x="1194" y="34"/>
                  <a:pt x="1194" y="34"/>
                  <a:pt x="1194" y="34"/>
                </a:cubicBezTo>
                <a:cubicBezTo>
                  <a:pt x="1195" y="34"/>
                  <a:pt x="1194" y="33"/>
                  <a:pt x="1195" y="33"/>
                </a:cubicBezTo>
                <a:cubicBezTo>
                  <a:pt x="1195" y="33"/>
                  <a:pt x="1195" y="33"/>
                  <a:pt x="1195" y="33"/>
                </a:cubicBezTo>
                <a:cubicBezTo>
                  <a:pt x="1195" y="32"/>
                  <a:pt x="1196" y="32"/>
                  <a:pt x="1196" y="32"/>
                </a:cubicBezTo>
                <a:cubicBezTo>
                  <a:pt x="1197" y="32"/>
                  <a:pt x="1197" y="32"/>
                  <a:pt x="1197" y="32"/>
                </a:cubicBezTo>
                <a:cubicBezTo>
                  <a:pt x="1197" y="31"/>
                  <a:pt x="1197" y="31"/>
                  <a:pt x="1197" y="31"/>
                </a:cubicBezTo>
                <a:cubicBezTo>
                  <a:pt x="1199" y="31"/>
                  <a:pt x="1199" y="31"/>
                  <a:pt x="1199" y="31"/>
                </a:cubicBezTo>
                <a:cubicBezTo>
                  <a:pt x="1199" y="31"/>
                  <a:pt x="1201" y="29"/>
                  <a:pt x="1201" y="29"/>
                </a:cubicBezTo>
                <a:cubicBezTo>
                  <a:pt x="1202" y="29"/>
                  <a:pt x="1202" y="29"/>
                  <a:pt x="1202" y="29"/>
                </a:cubicBezTo>
                <a:cubicBezTo>
                  <a:pt x="1202" y="27"/>
                  <a:pt x="1202" y="27"/>
                  <a:pt x="1202" y="27"/>
                </a:cubicBezTo>
                <a:cubicBezTo>
                  <a:pt x="1201" y="27"/>
                  <a:pt x="1201" y="27"/>
                  <a:pt x="1201" y="27"/>
                </a:cubicBezTo>
                <a:cubicBezTo>
                  <a:pt x="1201" y="27"/>
                  <a:pt x="1201" y="27"/>
                  <a:pt x="1201" y="27"/>
                </a:cubicBezTo>
                <a:cubicBezTo>
                  <a:pt x="1199" y="27"/>
                  <a:pt x="1199" y="27"/>
                  <a:pt x="1199" y="27"/>
                </a:cubicBezTo>
                <a:cubicBezTo>
                  <a:pt x="1199" y="26"/>
                  <a:pt x="1199" y="26"/>
                  <a:pt x="1199" y="26"/>
                </a:cubicBezTo>
                <a:cubicBezTo>
                  <a:pt x="1198" y="26"/>
                  <a:pt x="1197" y="27"/>
                  <a:pt x="1197" y="27"/>
                </a:cubicBezTo>
                <a:cubicBezTo>
                  <a:pt x="1196" y="27"/>
                  <a:pt x="1196" y="27"/>
                  <a:pt x="1196" y="28"/>
                </a:cubicBezTo>
                <a:cubicBezTo>
                  <a:pt x="1195" y="28"/>
                  <a:pt x="1195" y="28"/>
                  <a:pt x="1195" y="28"/>
                </a:cubicBezTo>
                <a:cubicBezTo>
                  <a:pt x="1195" y="28"/>
                  <a:pt x="1195" y="28"/>
                  <a:pt x="1195" y="28"/>
                </a:cubicBezTo>
                <a:cubicBezTo>
                  <a:pt x="1194" y="28"/>
                  <a:pt x="1194" y="28"/>
                  <a:pt x="1194" y="28"/>
                </a:cubicBezTo>
                <a:cubicBezTo>
                  <a:pt x="1194" y="29"/>
                  <a:pt x="1194" y="29"/>
                  <a:pt x="1194" y="29"/>
                </a:cubicBezTo>
                <a:cubicBezTo>
                  <a:pt x="1191" y="29"/>
                  <a:pt x="1191" y="29"/>
                  <a:pt x="1191" y="29"/>
                </a:cubicBezTo>
                <a:cubicBezTo>
                  <a:pt x="1191" y="30"/>
                  <a:pt x="1191" y="29"/>
                  <a:pt x="1192" y="30"/>
                </a:cubicBezTo>
                <a:cubicBezTo>
                  <a:pt x="1192" y="30"/>
                  <a:pt x="1192" y="30"/>
                  <a:pt x="1192" y="30"/>
                </a:cubicBezTo>
                <a:cubicBezTo>
                  <a:pt x="1190" y="30"/>
                  <a:pt x="1190" y="30"/>
                  <a:pt x="1190" y="30"/>
                </a:cubicBezTo>
                <a:cubicBezTo>
                  <a:pt x="1190" y="31"/>
                  <a:pt x="1190" y="31"/>
                  <a:pt x="1190" y="31"/>
                </a:cubicBezTo>
                <a:cubicBezTo>
                  <a:pt x="1191" y="31"/>
                  <a:pt x="1191" y="32"/>
                  <a:pt x="1192" y="32"/>
                </a:cubicBezTo>
                <a:lnTo>
                  <a:pt x="1192" y="33"/>
                </a:lnTo>
                <a:close/>
                <a:moveTo>
                  <a:pt x="1159" y="29"/>
                </a:moveTo>
                <a:cubicBezTo>
                  <a:pt x="1160" y="30"/>
                  <a:pt x="1160" y="30"/>
                  <a:pt x="1161" y="29"/>
                </a:cubicBezTo>
                <a:cubicBezTo>
                  <a:pt x="1161" y="29"/>
                  <a:pt x="1161" y="28"/>
                  <a:pt x="1161" y="28"/>
                </a:cubicBezTo>
                <a:cubicBezTo>
                  <a:pt x="1159" y="28"/>
                  <a:pt x="1159" y="28"/>
                  <a:pt x="1159" y="28"/>
                </a:cubicBezTo>
                <a:cubicBezTo>
                  <a:pt x="1159" y="28"/>
                  <a:pt x="1159" y="27"/>
                  <a:pt x="1158" y="27"/>
                </a:cubicBezTo>
                <a:cubicBezTo>
                  <a:pt x="1158" y="28"/>
                  <a:pt x="1158" y="28"/>
                  <a:pt x="1158" y="28"/>
                </a:cubicBezTo>
                <a:cubicBezTo>
                  <a:pt x="1157" y="28"/>
                  <a:pt x="1156" y="28"/>
                  <a:pt x="1156" y="28"/>
                </a:cubicBezTo>
                <a:cubicBezTo>
                  <a:pt x="1156" y="29"/>
                  <a:pt x="1156" y="29"/>
                  <a:pt x="1156" y="29"/>
                </a:cubicBezTo>
                <a:cubicBezTo>
                  <a:pt x="1156" y="29"/>
                  <a:pt x="1159" y="29"/>
                  <a:pt x="1159" y="29"/>
                </a:cubicBezTo>
                <a:cubicBezTo>
                  <a:pt x="1159" y="29"/>
                  <a:pt x="1159" y="29"/>
                  <a:pt x="1159" y="29"/>
                </a:cubicBezTo>
                <a:close/>
                <a:moveTo>
                  <a:pt x="1323" y="30"/>
                </a:moveTo>
                <a:cubicBezTo>
                  <a:pt x="1324" y="30"/>
                  <a:pt x="1324" y="30"/>
                  <a:pt x="1324" y="30"/>
                </a:cubicBezTo>
                <a:cubicBezTo>
                  <a:pt x="1324" y="29"/>
                  <a:pt x="1324" y="29"/>
                  <a:pt x="1324" y="29"/>
                </a:cubicBezTo>
                <a:cubicBezTo>
                  <a:pt x="1325" y="29"/>
                  <a:pt x="1325" y="30"/>
                  <a:pt x="1326" y="29"/>
                </a:cubicBezTo>
                <a:cubicBezTo>
                  <a:pt x="1326" y="29"/>
                  <a:pt x="1326" y="29"/>
                  <a:pt x="1326" y="29"/>
                </a:cubicBezTo>
                <a:cubicBezTo>
                  <a:pt x="1326" y="28"/>
                  <a:pt x="1326" y="28"/>
                  <a:pt x="1326" y="28"/>
                </a:cubicBezTo>
                <a:cubicBezTo>
                  <a:pt x="1326" y="28"/>
                  <a:pt x="1326" y="28"/>
                  <a:pt x="1326" y="28"/>
                </a:cubicBezTo>
                <a:cubicBezTo>
                  <a:pt x="1324" y="28"/>
                  <a:pt x="1324" y="28"/>
                  <a:pt x="1324" y="28"/>
                </a:cubicBezTo>
                <a:cubicBezTo>
                  <a:pt x="1324" y="28"/>
                  <a:pt x="1324" y="28"/>
                  <a:pt x="1324" y="28"/>
                </a:cubicBezTo>
                <a:cubicBezTo>
                  <a:pt x="1323" y="28"/>
                  <a:pt x="1323" y="28"/>
                  <a:pt x="1322" y="27"/>
                </a:cubicBezTo>
                <a:cubicBezTo>
                  <a:pt x="1322" y="28"/>
                  <a:pt x="1321" y="28"/>
                  <a:pt x="1320" y="28"/>
                </a:cubicBezTo>
                <a:cubicBezTo>
                  <a:pt x="1320" y="30"/>
                  <a:pt x="1321" y="30"/>
                  <a:pt x="1323" y="30"/>
                </a:cubicBezTo>
                <a:close/>
                <a:moveTo>
                  <a:pt x="1335" y="39"/>
                </a:moveTo>
                <a:cubicBezTo>
                  <a:pt x="1336" y="40"/>
                  <a:pt x="1341" y="41"/>
                  <a:pt x="1342" y="41"/>
                </a:cubicBezTo>
                <a:cubicBezTo>
                  <a:pt x="1342" y="41"/>
                  <a:pt x="1342" y="40"/>
                  <a:pt x="1342" y="40"/>
                </a:cubicBezTo>
                <a:cubicBezTo>
                  <a:pt x="1343" y="40"/>
                  <a:pt x="1343" y="40"/>
                  <a:pt x="1343" y="40"/>
                </a:cubicBezTo>
                <a:cubicBezTo>
                  <a:pt x="1343" y="40"/>
                  <a:pt x="1343" y="40"/>
                  <a:pt x="1343" y="40"/>
                </a:cubicBezTo>
                <a:cubicBezTo>
                  <a:pt x="1343" y="40"/>
                  <a:pt x="1344" y="40"/>
                  <a:pt x="1345" y="39"/>
                </a:cubicBezTo>
                <a:cubicBezTo>
                  <a:pt x="1345" y="39"/>
                  <a:pt x="1345" y="39"/>
                  <a:pt x="1345" y="39"/>
                </a:cubicBezTo>
                <a:cubicBezTo>
                  <a:pt x="1346" y="39"/>
                  <a:pt x="1348" y="40"/>
                  <a:pt x="1349" y="40"/>
                </a:cubicBezTo>
                <a:cubicBezTo>
                  <a:pt x="1349" y="40"/>
                  <a:pt x="1349" y="40"/>
                  <a:pt x="1349" y="40"/>
                </a:cubicBezTo>
                <a:cubicBezTo>
                  <a:pt x="1347" y="40"/>
                  <a:pt x="1347" y="40"/>
                  <a:pt x="1347" y="40"/>
                </a:cubicBezTo>
                <a:cubicBezTo>
                  <a:pt x="1347" y="40"/>
                  <a:pt x="1347" y="40"/>
                  <a:pt x="1347" y="40"/>
                </a:cubicBezTo>
                <a:cubicBezTo>
                  <a:pt x="1347" y="41"/>
                  <a:pt x="1346" y="41"/>
                  <a:pt x="1346" y="41"/>
                </a:cubicBezTo>
                <a:cubicBezTo>
                  <a:pt x="1346" y="41"/>
                  <a:pt x="1346" y="41"/>
                  <a:pt x="1346" y="41"/>
                </a:cubicBezTo>
                <a:cubicBezTo>
                  <a:pt x="1345" y="41"/>
                  <a:pt x="1345" y="41"/>
                  <a:pt x="1344" y="41"/>
                </a:cubicBezTo>
                <a:cubicBezTo>
                  <a:pt x="1344" y="41"/>
                  <a:pt x="1344" y="41"/>
                  <a:pt x="1344" y="41"/>
                </a:cubicBezTo>
                <a:cubicBezTo>
                  <a:pt x="1343" y="42"/>
                  <a:pt x="1342" y="42"/>
                  <a:pt x="1341" y="43"/>
                </a:cubicBezTo>
                <a:cubicBezTo>
                  <a:pt x="1341" y="43"/>
                  <a:pt x="1341" y="43"/>
                  <a:pt x="1341" y="43"/>
                </a:cubicBezTo>
                <a:cubicBezTo>
                  <a:pt x="1341" y="45"/>
                  <a:pt x="1341" y="45"/>
                  <a:pt x="1341" y="45"/>
                </a:cubicBezTo>
                <a:cubicBezTo>
                  <a:pt x="1339" y="44"/>
                  <a:pt x="1339" y="44"/>
                  <a:pt x="1337" y="45"/>
                </a:cubicBezTo>
                <a:cubicBezTo>
                  <a:pt x="1337" y="46"/>
                  <a:pt x="1337" y="46"/>
                  <a:pt x="1337" y="46"/>
                </a:cubicBezTo>
                <a:cubicBezTo>
                  <a:pt x="1337" y="46"/>
                  <a:pt x="1337" y="46"/>
                  <a:pt x="1337" y="46"/>
                </a:cubicBezTo>
                <a:cubicBezTo>
                  <a:pt x="1337" y="46"/>
                  <a:pt x="1337" y="46"/>
                  <a:pt x="1337" y="46"/>
                </a:cubicBezTo>
                <a:cubicBezTo>
                  <a:pt x="1336" y="46"/>
                  <a:pt x="1336" y="46"/>
                  <a:pt x="1336" y="46"/>
                </a:cubicBezTo>
                <a:cubicBezTo>
                  <a:pt x="1336" y="47"/>
                  <a:pt x="1336" y="47"/>
                  <a:pt x="1336" y="47"/>
                </a:cubicBezTo>
                <a:cubicBezTo>
                  <a:pt x="1337" y="47"/>
                  <a:pt x="1338" y="47"/>
                  <a:pt x="1338" y="47"/>
                </a:cubicBezTo>
                <a:cubicBezTo>
                  <a:pt x="1338" y="47"/>
                  <a:pt x="1338" y="47"/>
                  <a:pt x="1339" y="47"/>
                </a:cubicBezTo>
                <a:cubicBezTo>
                  <a:pt x="1339" y="47"/>
                  <a:pt x="1339" y="47"/>
                  <a:pt x="1339" y="47"/>
                </a:cubicBezTo>
                <a:cubicBezTo>
                  <a:pt x="1339" y="47"/>
                  <a:pt x="1340" y="46"/>
                  <a:pt x="1341" y="46"/>
                </a:cubicBezTo>
                <a:cubicBezTo>
                  <a:pt x="1341" y="47"/>
                  <a:pt x="1340" y="47"/>
                  <a:pt x="1340" y="48"/>
                </a:cubicBezTo>
                <a:cubicBezTo>
                  <a:pt x="1341" y="48"/>
                  <a:pt x="1341" y="48"/>
                  <a:pt x="1341" y="48"/>
                </a:cubicBezTo>
                <a:cubicBezTo>
                  <a:pt x="1341" y="48"/>
                  <a:pt x="1341" y="48"/>
                  <a:pt x="1341" y="48"/>
                </a:cubicBezTo>
                <a:cubicBezTo>
                  <a:pt x="1341" y="48"/>
                  <a:pt x="1341" y="48"/>
                  <a:pt x="1341" y="48"/>
                </a:cubicBezTo>
                <a:cubicBezTo>
                  <a:pt x="1341" y="48"/>
                  <a:pt x="1341" y="48"/>
                  <a:pt x="1341" y="48"/>
                </a:cubicBezTo>
                <a:cubicBezTo>
                  <a:pt x="1342" y="48"/>
                  <a:pt x="1344" y="48"/>
                  <a:pt x="1345" y="48"/>
                </a:cubicBezTo>
                <a:cubicBezTo>
                  <a:pt x="1345" y="48"/>
                  <a:pt x="1345" y="48"/>
                  <a:pt x="1345" y="49"/>
                </a:cubicBezTo>
                <a:cubicBezTo>
                  <a:pt x="1346" y="49"/>
                  <a:pt x="1346" y="48"/>
                  <a:pt x="1346" y="48"/>
                </a:cubicBezTo>
                <a:cubicBezTo>
                  <a:pt x="1347" y="49"/>
                  <a:pt x="1348" y="49"/>
                  <a:pt x="1349" y="49"/>
                </a:cubicBezTo>
                <a:cubicBezTo>
                  <a:pt x="1349" y="49"/>
                  <a:pt x="1349" y="49"/>
                  <a:pt x="1349" y="49"/>
                </a:cubicBezTo>
                <a:cubicBezTo>
                  <a:pt x="1350" y="49"/>
                  <a:pt x="1350" y="49"/>
                  <a:pt x="1350" y="49"/>
                </a:cubicBezTo>
                <a:cubicBezTo>
                  <a:pt x="1350" y="49"/>
                  <a:pt x="1350" y="49"/>
                  <a:pt x="1350" y="49"/>
                </a:cubicBezTo>
                <a:cubicBezTo>
                  <a:pt x="1352" y="50"/>
                  <a:pt x="1353" y="50"/>
                  <a:pt x="1354" y="50"/>
                </a:cubicBezTo>
                <a:cubicBezTo>
                  <a:pt x="1355" y="49"/>
                  <a:pt x="1354" y="50"/>
                  <a:pt x="1355" y="49"/>
                </a:cubicBezTo>
                <a:cubicBezTo>
                  <a:pt x="1355" y="49"/>
                  <a:pt x="1355" y="49"/>
                  <a:pt x="1355" y="49"/>
                </a:cubicBezTo>
                <a:cubicBezTo>
                  <a:pt x="1355" y="49"/>
                  <a:pt x="1357" y="50"/>
                  <a:pt x="1357" y="50"/>
                </a:cubicBezTo>
                <a:cubicBezTo>
                  <a:pt x="1359" y="49"/>
                  <a:pt x="1361" y="49"/>
                  <a:pt x="1362" y="48"/>
                </a:cubicBezTo>
                <a:cubicBezTo>
                  <a:pt x="1363" y="48"/>
                  <a:pt x="1363" y="48"/>
                  <a:pt x="1363" y="48"/>
                </a:cubicBezTo>
                <a:cubicBezTo>
                  <a:pt x="1363" y="48"/>
                  <a:pt x="1363" y="47"/>
                  <a:pt x="1362" y="47"/>
                </a:cubicBezTo>
                <a:cubicBezTo>
                  <a:pt x="1362" y="47"/>
                  <a:pt x="1362" y="47"/>
                  <a:pt x="1362" y="47"/>
                </a:cubicBezTo>
                <a:cubicBezTo>
                  <a:pt x="1364" y="47"/>
                  <a:pt x="1364" y="47"/>
                  <a:pt x="1364" y="47"/>
                </a:cubicBezTo>
                <a:cubicBezTo>
                  <a:pt x="1364" y="47"/>
                  <a:pt x="1365" y="46"/>
                  <a:pt x="1365" y="46"/>
                </a:cubicBezTo>
                <a:cubicBezTo>
                  <a:pt x="1365" y="44"/>
                  <a:pt x="1365" y="44"/>
                  <a:pt x="1364" y="43"/>
                </a:cubicBezTo>
                <a:cubicBezTo>
                  <a:pt x="1364" y="43"/>
                  <a:pt x="1363" y="43"/>
                  <a:pt x="1363" y="43"/>
                </a:cubicBezTo>
                <a:cubicBezTo>
                  <a:pt x="1363" y="42"/>
                  <a:pt x="1363" y="42"/>
                  <a:pt x="1363" y="42"/>
                </a:cubicBezTo>
                <a:cubicBezTo>
                  <a:pt x="1363" y="42"/>
                  <a:pt x="1363" y="42"/>
                  <a:pt x="1363" y="42"/>
                </a:cubicBezTo>
                <a:cubicBezTo>
                  <a:pt x="1362" y="41"/>
                  <a:pt x="1363" y="41"/>
                  <a:pt x="1362" y="41"/>
                </a:cubicBezTo>
                <a:cubicBezTo>
                  <a:pt x="1362" y="42"/>
                  <a:pt x="1361" y="43"/>
                  <a:pt x="1361" y="44"/>
                </a:cubicBezTo>
                <a:cubicBezTo>
                  <a:pt x="1358" y="44"/>
                  <a:pt x="1358" y="44"/>
                  <a:pt x="1358" y="44"/>
                </a:cubicBezTo>
                <a:cubicBezTo>
                  <a:pt x="1358" y="44"/>
                  <a:pt x="1358" y="44"/>
                  <a:pt x="1358" y="44"/>
                </a:cubicBezTo>
                <a:cubicBezTo>
                  <a:pt x="1358" y="44"/>
                  <a:pt x="1359" y="44"/>
                  <a:pt x="1359" y="44"/>
                </a:cubicBezTo>
                <a:cubicBezTo>
                  <a:pt x="1360" y="43"/>
                  <a:pt x="1359" y="41"/>
                  <a:pt x="1359" y="40"/>
                </a:cubicBezTo>
                <a:cubicBezTo>
                  <a:pt x="1358" y="40"/>
                  <a:pt x="1358" y="40"/>
                  <a:pt x="1357" y="39"/>
                </a:cubicBezTo>
                <a:cubicBezTo>
                  <a:pt x="1356" y="40"/>
                  <a:pt x="1356" y="40"/>
                  <a:pt x="1355" y="40"/>
                </a:cubicBezTo>
                <a:cubicBezTo>
                  <a:pt x="1355" y="40"/>
                  <a:pt x="1355" y="40"/>
                  <a:pt x="1355" y="40"/>
                </a:cubicBezTo>
                <a:cubicBezTo>
                  <a:pt x="1351" y="40"/>
                  <a:pt x="1351" y="40"/>
                  <a:pt x="1351" y="40"/>
                </a:cubicBezTo>
                <a:cubicBezTo>
                  <a:pt x="1352" y="40"/>
                  <a:pt x="1353" y="40"/>
                  <a:pt x="1354" y="40"/>
                </a:cubicBezTo>
                <a:cubicBezTo>
                  <a:pt x="1354" y="40"/>
                  <a:pt x="1354" y="39"/>
                  <a:pt x="1355" y="39"/>
                </a:cubicBezTo>
                <a:cubicBezTo>
                  <a:pt x="1355" y="38"/>
                  <a:pt x="1356" y="37"/>
                  <a:pt x="1356" y="36"/>
                </a:cubicBezTo>
                <a:cubicBezTo>
                  <a:pt x="1355" y="35"/>
                  <a:pt x="1354" y="35"/>
                  <a:pt x="1354" y="35"/>
                </a:cubicBezTo>
                <a:cubicBezTo>
                  <a:pt x="1353" y="35"/>
                  <a:pt x="1353" y="34"/>
                  <a:pt x="1353" y="34"/>
                </a:cubicBezTo>
                <a:cubicBezTo>
                  <a:pt x="1352" y="34"/>
                  <a:pt x="1352" y="34"/>
                  <a:pt x="1352" y="34"/>
                </a:cubicBezTo>
                <a:cubicBezTo>
                  <a:pt x="1352" y="34"/>
                  <a:pt x="1352" y="33"/>
                  <a:pt x="1352" y="33"/>
                </a:cubicBezTo>
                <a:cubicBezTo>
                  <a:pt x="1351" y="33"/>
                  <a:pt x="1351" y="33"/>
                  <a:pt x="1351" y="33"/>
                </a:cubicBezTo>
                <a:cubicBezTo>
                  <a:pt x="1351" y="32"/>
                  <a:pt x="1351" y="32"/>
                  <a:pt x="1351" y="32"/>
                </a:cubicBezTo>
                <a:cubicBezTo>
                  <a:pt x="1351" y="32"/>
                  <a:pt x="1350" y="32"/>
                  <a:pt x="1350" y="32"/>
                </a:cubicBezTo>
                <a:cubicBezTo>
                  <a:pt x="1350" y="32"/>
                  <a:pt x="1350" y="31"/>
                  <a:pt x="1350" y="31"/>
                </a:cubicBezTo>
                <a:cubicBezTo>
                  <a:pt x="1349" y="31"/>
                  <a:pt x="1349" y="31"/>
                  <a:pt x="1349" y="31"/>
                </a:cubicBezTo>
                <a:cubicBezTo>
                  <a:pt x="1349" y="31"/>
                  <a:pt x="1349" y="31"/>
                  <a:pt x="1349" y="31"/>
                </a:cubicBezTo>
                <a:cubicBezTo>
                  <a:pt x="1349" y="31"/>
                  <a:pt x="1348" y="30"/>
                  <a:pt x="1348" y="30"/>
                </a:cubicBezTo>
                <a:cubicBezTo>
                  <a:pt x="1348" y="29"/>
                  <a:pt x="1348" y="29"/>
                  <a:pt x="1348" y="29"/>
                </a:cubicBezTo>
                <a:cubicBezTo>
                  <a:pt x="1348" y="29"/>
                  <a:pt x="1347" y="29"/>
                  <a:pt x="1347" y="29"/>
                </a:cubicBezTo>
                <a:cubicBezTo>
                  <a:pt x="1347" y="29"/>
                  <a:pt x="1347" y="29"/>
                  <a:pt x="1347" y="29"/>
                </a:cubicBezTo>
                <a:cubicBezTo>
                  <a:pt x="1346" y="29"/>
                  <a:pt x="1346" y="29"/>
                  <a:pt x="1346" y="29"/>
                </a:cubicBezTo>
                <a:cubicBezTo>
                  <a:pt x="1346" y="28"/>
                  <a:pt x="1346" y="28"/>
                  <a:pt x="1346" y="28"/>
                </a:cubicBezTo>
                <a:cubicBezTo>
                  <a:pt x="1346" y="29"/>
                  <a:pt x="1345" y="29"/>
                  <a:pt x="1345" y="29"/>
                </a:cubicBezTo>
                <a:cubicBezTo>
                  <a:pt x="1345" y="30"/>
                  <a:pt x="1345" y="30"/>
                  <a:pt x="1345" y="30"/>
                </a:cubicBezTo>
                <a:cubicBezTo>
                  <a:pt x="1343" y="30"/>
                  <a:pt x="1342" y="32"/>
                  <a:pt x="1340" y="32"/>
                </a:cubicBezTo>
                <a:cubicBezTo>
                  <a:pt x="1339" y="31"/>
                  <a:pt x="1340" y="32"/>
                  <a:pt x="1339" y="32"/>
                </a:cubicBezTo>
                <a:cubicBezTo>
                  <a:pt x="1339" y="33"/>
                  <a:pt x="1339" y="33"/>
                  <a:pt x="1339" y="33"/>
                </a:cubicBezTo>
                <a:cubicBezTo>
                  <a:pt x="1338" y="33"/>
                  <a:pt x="1338" y="33"/>
                  <a:pt x="1337" y="34"/>
                </a:cubicBezTo>
                <a:cubicBezTo>
                  <a:pt x="1337" y="35"/>
                  <a:pt x="1337" y="35"/>
                  <a:pt x="1337" y="35"/>
                </a:cubicBezTo>
                <a:cubicBezTo>
                  <a:pt x="1338" y="35"/>
                  <a:pt x="1338" y="35"/>
                  <a:pt x="1338" y="35"/>
                </a:cubicBezTo>
                <a:cubicBezTo>
                  <a:pt x="1338" y="36"/>
                  <a:pt x="1338" y="36"/>
                  <a:pt x="1338" y="36"/>
                </a:cubicBezTo>
                <a:cubicBezTo>
                  <a:pt x="1337" y="36"/>
                  <a:pt x="1337" y="36"/>
                  <a:pt x="1337" y="36"/>
                </a:cubicBezTo>
                <a:cubicBezTo>
                  <a:pt x="1337" y="36"/>
                  <a:pt x="1337" y="36"/>
                  <a:pt x="1337" y="36"/>
                </a:cubicBezTo>
                <a:cubicBezTo>
                  <a:pt x="1335" y="36"/>
                  <a:pt x="1335" y="36"/>
                  <a:pt x="1335" y="36"/>
                </a:cubicBezTo>
                <a:cubicBezTo>
                  <a:pt x="1335" y="37"/>
                  <a:pt x="1335" y="37"/>
                  <a:pt x="1335" y="37"/>
                </a:cubicBezTo>
                <a:cubicBezTo>
                  <a:pt x="1333" y="37"/>
                  <a:pt x="1333" y="37"/>
                  <a:pt x="1333" y="37"/>
                </a:cubicBezTo>
                <a:cubicBezTo>
                  <a:pt x="1333" y="37"/>
                  <a:pt x="1333" y="37"/>
                  <a:pt x="1333" y="38"/>
                </a:cubicBezTo>
                <a:cubicBezTo>
                  <a:pt x="1332" y="38"/>
                  <a:pt x="1332" y="38"/>
                  <a:pt x="1332" y="38"/>
                </a:cubicBezTo>
                <a:cubicBezTo>
                  <a:pt x="1332" y="38"/>
                  <a:pt x="1332" y="38"/>
                  <a:pt x="1332" y="38"/>
                </a:cubicBezTo>
                <a:cubicBezTo>
                  <a:pt x="1331" y="38"/>
                  <a:pt x="1331" y="38"/>
                  <a:pt x="1331" y="38"/>
                </a:cubicBezTo>
                <a:cubicBezTo>
                  <a:pt x="1331" y="38"/>
                  <a:pt x="1331" y="38"/>
                  <a:pt x="1331" y="38"/>
                </a:cubicBezTo>
                <a:cubicBezTo>
                  <a:pt x="1335" y="38"/>
                  <a:pt x="1335" y="38"/>
                  <a:pt x="1335" y="38"/>
                </a:cubicBezTo>
                <a:cubicBezTo>
                  <a:pt x="1335" y="39"/>
                  <a:pt x="1335" y="39"/>
                  <a:pt x="1335" y="39"/>
                </a:cubicBezTo>
                <a:close/>
                <a:moveTo>
                  <a:pt x="1174" y="37"/>
                </a:moveTo>
                <a:cubicBezTo>
                  <a:pt x="1176" y="37"/>
                  <a:pt x="1177" y="37"/>
                  <a:pt x="1178" y="37"/>
                </a:cubicBezTo>
                <a:cubicBezTo>
                  <a:pt x="1178" y="37"/>
                  <a:pt x="1178" y="37"/>
                  <a:pt x="1178" y="37"/>
                </a:cubicBezTo>
                <a:cubicBezTo>
                  <a:pt x="1179" y="38"/>
                  <a:pt x="1178" y="37"/>
                  <a:pt x="1179" y="38"/>
                </a:cubicBezTo>
                <a:cubicBezTo>
                  <a:pt x="1180" y="38"/>
                  <a:pt x="1180" y="38"/>
                  <a:pt x="1181" y="37"/>
                </a:cubicBezTo>
                <a:cubicBezTo>
                  <a:pt x="1181" y="35"/>
                  <a:pt x="1180" y="35"/>
                  <a:pt x="1180" y="34"/>
                </a:cubicBezTo>
                <a:cubicBezTo>
                  <a:pt x="1181" y="34"/>
                  <a:pt x="1182" y="34"/>
                  <a:pt x="1183" y="34"/>
                </a:cubicBezTo>
                <a:cubicBezTo>
                  <a:pt x="1183" y="34"/>
                  <a:pt x="1183" y="34"/>
                  <a:pt x="1183" y="34"/>
                </a:cubicBezTo>
                <a:cubicBezTo>
                  <a:pt x="1184" y="34"/>
                  <a:pt x="1184" y="34"/>
                  <a:pt x="1184" y="34"/>
                </a:cubicBezTo>
                <a:cubicBezTo>
                  <a:pt x="1184" y="33"/>
                  <a:pt x="1184" y="33"/>
                  <a:pt x="1184" y="33"/>
                </a:cubicBezTo>
                <a:cubicBezTo>
                  <a:pt x="1184" y="33"/>
                  <a:pt x="1185" y="33"/>
                  <a:pt x="1186" y="34"/>
                </a:cubicBezTo>
                <a:cubicBezTo>
                  <a:pt x="1186" y="32"/>
                  <a:pt x="1186" y="32"/>
                  <a:pt x="1186" y="32"/>
                </a:cubicBezTo>
                <a:cubicBezTo>
                  <a:pt x="1185" y="32"/>
                  <a:pt x="1185" y="32"/>
                  <a:pt x="1185" y="32"/>
                </a:cubicBezTo>
                <a:cubicBezTo>
                  <a:pt x="1185" y="31"/>
                  <a:pt x="1185" y="31"/>
                  <a:pt x="1184" y="30"/>
                </a:cubicBezTo>
                <a:cubicBezTo>
                  <a:pt x="1184" y="30"/>
                  <a:pt x="1184" y="30"/>
                  <a:pt x="1184" y="30"/>
                </a:cubicBezTo>
                <a:cubicBezTo>
                  <a:pt x="1183" y="30"/>
                  <a:pt x="1183" y="30"/>
                  <a:pt x="1182" y="30"/>
                </a:cubicBezTo>
                <a:cubicBezTo>
                  <a:pt x="1182" y="30"/>
                  <a:pt x="1182" y="29"/>
                  <a:pt x="1182" y="29"/>
                </a:cubicBezTo>
                <a:cubicBezTo>
                  <a:pt x="1181" y="29"/>
                  <a:pt x="1178" y="30"/>
                  <a:pt x="1178" y="29"/>
                </a:cubicBezTo>
                <a:cubicBezTo>
                  <a:pt x="1178" y="29"/>
                  <a:pt x="1178" y="29"/>
                  <a:pt x="1178" y="29"/>
                </a:cubicBezTo>
                <a:cubicBezTo>
                  <a:pt x="1175" y="29"/>
                  <a:pt x="1177" y="30"/>
                  <a:pt x="1176" y="32"/>
                </a:cubicBezTo>
                <a:cubicBezTo>
                  <a:pt x="1175" y="32"/>
                  <a:pt x="1175" y="32"/>
                  <a:pt x="1174" y="33"/>
                </a:cubicBezTo>
                <a:cubicBezTo>
                  <a:pt x="1174" y="33"/>
                  <a:pt x="1174" y="34"/>
                  <a:pt x="1174" y="34"/>
                </a:cubicBezTo>
                <a:cubicBezTo>
                  <a:pt x="1173" y="34"/>
                  <a:pt x="1173" y="34"/>
                  <a:pt x="1173" y="34"/>
                </a:cubicBezTo>
                <a:cubicBezTo>
                  <a:pt x="1173" y="36"/>
                  <a:pt x="1173" y="36"/>
                  <a:pt x="1173" y="36"/>
                </a:cubicBezTo>
                <a:cubicBezTo>
                  <a:pt x="1174" y="36"/>
                  <a:pt x="1174" y="36"/>
                  <a:pt x="1174" y="36"/>
                </a:cubicBezTo>
                <a:cubicBezTo>
                  <a:pt x="1174" y="37"/>
                  <a:pt x="1174" y="37"/>
                  <a:pt x="1174" y="37"/>
                </a:cubicBezTo>
                <a:close/>
                <a:moveTo>
                  <a:pt x="1096" y="36"/>
                </a:moveTo>
                <a:cubicBezTo>
                  <a:pt x="1097" y="36"/>
                  <a:pt x="1097" y="36"/>
                  <a:pt x="1097" y="36"/>
                </a:cubicBezTo>
                <a:cubicBezTo>
                  <a:pt x="1097" y="37"/>
                  <a:pt x="1097" y="37"/>
                  <a:pt x="1097" y="37"/>
                </a:cubicBezTo>
                <a:cubicBezTo>
                  <a:pt x="1098" y="37"/>
                  <a:pt x="1098" y="37"/>
                  <a:pt x="1099" y="37"/>
                </a:cubicBezTo>
                <a:cubicBezTo>
                  <a:pt x="1099" y="37"/>
                  <a:pt x="1099" y="37"/>
                  <a:pt x="1099" y="37"/>
                </a:cubicBezTo>
                <a:cubicBezTo>
                  <a:pt x="1099" y="37"/>
                  <a:pt x="1100" y="36"/>
                  <a:pt x="1101" y="36"/>
                </a:cubicBezTo>
                <a:cubicBezTo>
                  <a:pt x="1102" y="36"/>
                  <a:pt x="1102" y="36"/>
                  <a:pt x="1103" y="36"/>
                </a:cubicBezTo>
                <a:cubicBezTo>
                  <a:pt x="1103" y="35"/>
                  <a:pt x="1103" y="35"/>
                  <a:pt x="1103" y="35"/>
                </a:cubicBezTo>
                <a:cubicBezTo>
                  <a:pt x="1104" y="35"/>
                  <a:pt x="1104" y="36"/>
                  <a:pt x="1105" y="36"/>
                </a:cubicBezTo>
                <a:cubicBezTo>
                  <a:pt x="1105" y="36"/>
                  <a:pt x="1105" y="37"/>
                  <a:pt x="1106" y="37"/>
                </a:cubicBezTo>
                <a:cubicBezTo>
                  <a:pt x="1107" y="37"/>
                  <a:pt x="1107" y="37"/>
                  <a:pt x="1107" y="37"/>
                </a:cubicBezTo>
                <a:cubicBezTo>
                  <a:pt x="1107" y="36"/>
                  <a:pt x="1107" y="36"/>
                  <a:pt x="1107" y="36"/>
                </a:cubicBezTo>
                <a:cubicBezTo>
                  <a:pt x="1108" y="36"/>
                  <a:pt x="1108" y="36"/>
                  <a:pt x="1109" y="36"/>
                </a:cubicBezTo>
                <a:cubicBezTo>
                  <a:pt x="1110" y="35"/>
                  <a:pt x="1110" y="34"/>
                  <a:pt x="1110" y="34"/>
                </a:cubicBezTo>
                <a:cubicBezTo>
                  <a:pt x="1111" y="34"/>
                  <a:pt x="1113" y="34"/>
                  <a:pt x="1114" y="34"/>
                </a:cubicBezTo>
                <a:cubicBezTo>
                  <a:pt x="1114" y="34"/>
                  <a:pt x="1114" y="34"/>
                  <a:pt x="1114" y="34"/>
                </a:cubicBezTo>
                <a:cubicBezTo>
                  <a:pt x="1115" y="34"/>
                  <a:pt x="1115" y="33"/>
                  <a:pt x="1116" y="33"/>
                </a:cubicBezTo>
                <a:cubicBezTo>
                  <a:pt x="1116" y="34"/>
                  <a:pt x="1116" y="34"/>
                  <a:pt x="1116" y="34"/>
                </a:cubicBezTo>
                <a:cubicBezTo>
                  <a:pt x="1118" y="34"/>
                  <a:pt x="1119" y="34"/>
                  <a:pt x="1120" y="34"/>
                </a:cubicBezTo>
                <a:cubicBezTo>
                  <a:pt x="1120" y="34"/>
                  <a:pt x="1120" y="34"/>
                  <a:pt x="1120" y="34"/>
                </a:cubicBezTo>
                <a:cubicBezTo>
                  <a:pt x="1121" y="34"/>
                  <a:pt x="1121" y="34"/>
                  <a:pt x="1121" y="34"/>
                </a:cubicBezTo>
                <a:cubicBezTo>
                  <a:pt x="1121" y="34"/>
                  <a:pt x="1121" y="34"/>
                  <a:pt x="1121" y="34"/>
                </a:cubicBezTo>
                <a:cubicBezTo>
                  <a:pt x="1123" y="34"/>
                  <a:pt x="1123" y="34"/>
                  <a:pt x="1123" y="34"/>
                </a:cubicBezTo>
                <a:cubicBezTo>
                  <a:pt x="1123" y="34"/>
                  <a:pt x="1123" y="34"/>
                  <a:pt x="1123" y="34"/>
                </a:cubicBezTo>
                <a:cubicBezTo>
                  <a:pt x="1122" y="33"/>
                  <a:pt x="1121" y="33"/>
                  <a:pt x="1120" y="32"/>
                </a:cubicBezTo>
                <a:cubicBezTo>
                  <a:pt x="1120" y="32"/>
                  <a:pt x="1120" y="32"/>
                  <a:pt x="1120" y="32"/>
                </a:cubicBezTo>
                <a:cubicBezTo>
                  <a:pt x="1120" y="32"/>
                  <a:pt x="1119" y="32"/>
                  <a:pt x="1119" y="32"/>
                </a:cubicBezTo>
                <a:cubicBezTo>
                  <a:pt x="1117" y="32"/>
                  <a:pt x="1117" y="32"/>
                  <a:pt x="1117" y="32"/>
                </a:cubicBezTo>
                <a:cubicBezTo>
                  <a:pt x="1117" y="31"/>
                  <a:pt x="1117" y="31"/>
                  <a:pt x="1117" y="31"/>
                </a:cubicBezTo>
                <a:cubicBezTo>
                  <a:pt x="1116" y="31"/>
                  <a:pt x="1116" y="31"/>
                  <a:pt x="1116" y="31"/>
                </a:cubicBezTo>
                <a:cubicBezTo>
                  <a:pt x="1116" y="31"/>
                  <a:pt x="1116" y="31"/>
                  <a:pt x="1116" y="31"/>
                </a:cubicBezTo>
                <a:cubicBezTo>
                  <a:pt x="1114" y="31"/>
                  <a:pt x="1112" y="31"/>
                  <a:pt x="1111" y="31"/>
                </a:cubicBezTo>
                <a:cubicBezTo>
                  <a:pt x="1111" y="31"/>
                  <a:pt x="1111" y="31"/>
                  <a:pt x="1111" y="31"/>
                </a:cubicBezTo>
                <a:cubicBezTo>
                  <a:pt x="1109" y="31"/>
                  <a:pt x="1108" y="31"/>
                  <a:pt x="1107" y="31"/>
                </a:cubicBezTo>
                <a:cubicBezTo>
                  <a:pt x="1106" y="31"/>
                  <a:pt x="1106" y="31"/>
                  <a:pt x="1105" y="31"/>
                </a:cubicBezTo>
                <a:cubicBezTo>
                  <a:pt x="1105" y="31"/>
                  <a:pt x="1105" y="31"/>
                  <a:pt x="1105" y="31"/>
                </a:cubicBezTo>
                <a:cubicBezTo>
                  <a:pt x="1104" y="31"/>
                  <a:pt x="1104" y="31"/>
                  <a:pt x="1104" y="31"/>
                </a:cubicBezTo>
                <a:cubicBezTo>
                  <a:pt x="1104" y="31"/>
                  <a:pt x="1103" y="32"/>
                  <a:pt x="1103" y="32"/>
                </a:cubicBezTo>
                <a:cubicBezTo>
                  <a:pt x="1102" y="32"/>
                  <a:pt x="1101" y="32"/>
                  <a:pt x="1099" y="32"/>
                </a:cubicBezTo>
                <a:cubicBezTo>
                  <a:pt x="1099" y="33"/>
                  <a:pt x="1099" y="33"/>
                  <a:pt x="1099" y="33"/>
                </a:cubicBezTo>
                <a:cubicBezTo>
                  <a:pt x="1099" y="33"/>
                  <a:pt x="1098" y="33"/>
                  <a:pt x="1098" y="33"/>
                </a:cubicBezTo>
                <a:cubicBezTo>
                  <a:pt x="1098" y="33"/>
                  <a:pt x="1098" y="33"/>
                  <a:pt x="1098" y="33"/>
                </a:cubicBezTo>
                <a:cubicBezTo>
                  <a:pt x="1097" y="33"/>
                  <a:pt x="1096" y="33"/>
                  <a:pt x="1096" y="33"/>
                </a:cubicBezTo>
                <a:cubicBezTo>
                  <a:pt x="1096" y="33"/>
                  <a:pt x="1096" y="33"/>
                  <a:pt x="1096" y="33"/>
                </a:cubicBezTo>
                <a:cubicBezTo>
                  <a:pt x="1095" y="33"/>
                  <a:pt x="1095" y="33"/>
                  <a:pt x="1095" y="33"/>
                </a:cubicBezTo>
                <a:cubicBezTo>
                  <a:pt x="1094" y="34"/>
                  <a:pt x="1094" y="34"/>
                  <a:pt x="1094" y="34"/>
                </a:cubicBezTo>
                <a:cubicBezTo>
                  <a:pt x="1093" y="34"/>
                  <a:pt x="1093" y="34"/>
                  <a:pt x="1093" y="34"/>
                </a:cubicBezTo>
                <a:cubicBezTo>
                  <a:pt x="1093" y="34"/>
                  <a:pt x="1093" y="35"/>
                  <a:pt x="1092" y="35"/>
                </a:cubicBezTo>
                <a:cubicBezTo>
                  <a:pt x="1092" y="36"/>
                  <a:pt x="1092" y="36"/>
                  <a:pt x="1092" y="36"/>
                </a:cubicBezTo>
                <a:cubicBezTo>
                  <a:pt x="1094" y="36"/>
                  <a:pt x="1095" y="36"/>
                  <a:pt x="1096" y="36"/>
                </a:cubicBezTo>
                <a:close/>
                <a:moveTo>
                  <a:pt x="1128" y="33"/>
                </a:moveTo>
                <a:cubicBezTo>
                  <a:pt x="1128" y="34"/>
                  <a:pt x="1128" y="34"/>
                  <a:pt x="1128" y="34"/>
                </a:cubicBezTo>
                <a:cubicBezTo>
                  <a:pt x="1126" y="34"/>
                  <a:pt x="1125" y="35"/>
                  <a:pt x="1123" y="36"/>
                </a:cubicBezTo>
                <a:cubicBezTo>
                  <a:pt x="1122" y="36"/>
                  <a:pt x="1119" y="35"/>
                  <a:pt x="1118" y="35"/>
                </a:cubicBezTo>
                <a:cubicBezTo>
                  <a:pt x="1117" y="35"/>
                  <a:pt x="1117" y="35"/>
                  <a:pt x="1117" y="35"/>
                </a:cubicBezTo>
                <a:cubicBezTo>
                  <a:pt x="1117" y="35"/>
                  <a:pt x="1117" y="35"/>
                  <a:pt x="1117" y="35"/>
                </a:cubicBezTo>
                <a:cubicBezTo>
                  <a:pt x="1116" y="35"/>
                  <a:pt x="1114" y="35"/>
                  <a:pt x="1113" y="35"/>
                </a:cubicBezTo>
                <a:cubicBezTo>
                  <a:pt x="1113" y="36"/>
                  <a:pt x="1113" y="36"/>
                  <a:pt x="1113" y="36"/>
                </a:cubicBezTo>
                <a:cubicBezTo>
                  <a:pt x="1115" y="36"/>
                  <a:pt x="1114" y="36"/>
                  <a:pt x="1115" y="36"/>
                </a:cubicBezTo>
                <a:cubicBezTo>
                  <a:pt x="1115" y="37"/>
                  <a:pt x="1115" y="37"/>
                  <a:pt x="1114" y="37"/>
                </a:cubicBezTo>
                <a:cubicBezTo>
                  <a:pt x="1114" y="38"/>
                  <a:pt x="1114" y="38"/>
                  <a:pt x="1114" y="38"/>
                </a:cubicBezTo>
                <a:cubicBezTo>
                  <a:pt x="1115" y="38"/>
                  <a:pt x="1115" y="38"/>
                  <a:pt x="1115" y="38"/>
                </a:cubicBezTo>
                <a:cubicBezTo>
                  <a:pt x="1115" y="39"/>
                  <a:pt x="1115" y="39"/>
                  <a:pt x="1115" y="39"/>
                </a:cubicBezTo>
                <a:cubicBezTo>
                  <a:pt x="1117" y="39"/>
                  <a:pt x="1117" y="39"/>
                  <a:pt x="1117" y="39"/>
                </a:cubicBezTo>
                <a:cubicBezTo>
                  <a:pt x="1117" y="39"/>
                  <a:pt x="1117" y="39"/>
                  <a:pt x="1117" y="39"/>
                </a:cubicBezTo>
                <a:cubicBezTo>
                  <a:pt x="1118" y="39"/>
                  <a:pt x="1118" y="39"/>
                  <a:pt x="1118" y="39"/>
                </a:cubicBezTo>
                <a:cubicBezTo>
                  <a:pt x="1118" y="39"/>
                  <a:pt x="1118" y="40"/>
                  <a:pt x="1118" y="40"/>
                </a:cubicBezTo>
                <a:cubicBezTo>
                  <a:pt x="1118" y="40"/>
                  <a:pt x="1119" y="40"/>
                  <a:pt x="1119" y="40"/>
                </a:cubicBezTo>
                <a:cubicBezTo>
                  <a:pt x="1119" y="40"/>
                  <a:pt x="1119" y="39"/>
                  <a:pt x="1119" y="39"/>
                </a:cubicBezTo>
                <a:cubicBezTo>
                  <a:pt x="1120" y="39"/>
                  <a:pt x="1120" y="40"/>
                  <a:pt x="1121" y="39"/>
                </a:cubicBezTo>
                <a:cubicBezTo>
                  <a:pt x="1121" y="39"/>
                  <a:pt x="1121" y="39"/>
                  <a:pt x="1121" y="39"/>
                </a:cubicBezTo>
                <a:cubicBezTo>
                  <a:pt x="1121" y="39"/>
                  <a:pt x="1122" y="39"/>
                  <a:pt x="1122" y="39"/>
                </a:cubicBezTo>
                <a:cubicBezTo>
                  <a:pt x="1122" y="37"/>
                  <a:pt x="1122" y="37"/>
                  <a:pt x="1122" y="37"/>
                </a:cubicBezTo>
                <a:cubicBezTo>
                  <a:pt x="1125" y="37"/>
                  <a:pt x="1127" y="38"/>
                  <a:pt x="1129" y="38"/>
                </a:cubicBezTo>
                <a:cubicBezTo>
                  <a:pt x="1129" y="37"/>
                  <a:pt x="1129" y="37"/>
                  <a:pt x="1128" y="36"/>
                </a:cubicBezTo>
                <a:cubicBezTo>
                  <a:pt x="1128" y="36"/>
                  <a:pt x="1128" y="36"/>
                  <a:pt x="1128" y="36"/>
                </a:cubicBezTo>
                <a:cubicBezTo>
                  <a:pt x="1129" y="36"/>
                  <a:pt x="1132" y="36"/>
                  <a:pt x="1134" y="36"/>
                </a:cubicBezTo>
                <a:cubicBezTo>
                  <a:pt x="1134" y="35"/>
                  <a:pt x="1134" y="35"/>
                  <a:pt x="1134" y="35"/>
                </a:cubicBezTo>
                <a:cubicBezTo>
                  <a:pt x="1134" y="35"/>
                  <a:pt x="1134" y="35"/>
                  <a:pt x="1135" y="35"/>
                </a:cubicBezTo>
                <a:cubicBezTo>
                  <a:pt x="1135" y="33"/>
                  <a:pt x="1134" y="34"/>
                  <a:pt x="1134" y="33"/>
                </a:cubicBezTo>
                <a:cubicBezTo>
                  <a:pt x="1133" y="33"/>
                  <a:pt x="1132" y="34"/>
                  <a:pt x="1131" y="34"/>
                </a:cubicBezTo>
                <a:cubicBezTo>
                  <a:pt x="1131" y="33"/>
                  <a:pt x="1131" y="33"/>
                  <a:pt x="1132" y="32"/>
                </a:cubicBezTo>
                <a:cubicBezTo>
                  <a:pt x="1131" y="32"/>
                  <a:pt x="1130" y="32"/>
                  <a:pt x="1129" y="33"/>
                </a:cubicBezTo>
                <a:cubicBezTo>
                  <a:pt x="1129" y="32"/>
                  <a:pt x="1129" y="32"/>
                  <a:pt x="1129" y="32"/>
                </a:cubicBezTo>
                <a:cubicBezTo>
                  <a:pt x="1128" y="32"/>
                  <a:pt x="1128" y="32"/>
                  <a:pt x="1128" y="32"/>
                </a:cubicBezTo>
                <a:cubicBezTo>
                  <a:pt x="1128" y="32"/>
                  <a:pt x="1128" y="32"/>
                  <a:pt x="1128" y="32"/>
                </a:cubicBezTo>
                <a:cubicBezTo>
                  <a:pt x="1127" y="32"/>
                  <a:pt x="1127" y="32"/>
                  <a:pt x="1127" y="32"/>
                </a:cubicBezTo>
                <a:cubicBezTo>
                  <a:pt x="1127" y="33"/>
                  <a:pt x="1127" y="33"/>
                  <a:pt x="1128" y="33"/>
                </a:cubicBezTo>
                <a:close/>
                <a:moveTo>
                  <a:pt x="1164" y="32"/>
                </a:moveTo>
                <a:cubicBezTo>
                  <a:pt x="1164" y="32"/>
                  <a:pt x="1164" y="32"/>
                  <a:pt x="1164" y="32"/>
                </a:cubicBezTo>
                <a:cubicBezTo>
                  <a:pt x="1164" y="32"/>
                  <a:pt x="1164" y="32"/>
                  <a:pt x="1164" y="32"/>
                </a:cubicBezTo>
                <a:cubicBezTo>
                  <a:pt x="1164" y="32"/>
                  <a:pt x="1164" y="32"/>
                  <a:pt x="1164" y="32"/>
                </a:cubicBezTo>
                <a:close/>
                <a:moveTo>
                  <a:pt x="1144" y="33"/>
                </a:moveTo>
                <a:cubicBezTo>
                  <a:pt x="1144" y="33"/>
                  <a:pt x="1144" y="33"/>
                  <a:pt x="1144" y="33"/>
                </a:cubicBezTo>
                <a:cubicBezTo>
                  <a:pt x="1145" y="33"/>
                  <a:pt x="1145" y="33"/>
                  <a:pt x="1145" y="33"/>
                </a:cubicBezTo>
                <a:cubicBezTo>
                  <a:pt x="1145" y="33"/>
                  <a:pt x="1145" y="33"/>
                  <a:pt x="1145" y="33"/>
                </a:cubicBezTo>
                <a:cubicBezTo>
                  <a:pt x="1144" y="33"/>
                  <a:pt x="1144" y="33"/>
                  <a:pt x="1144" y="33"/>
                </a:cubicBezTo>
                <a:cubicBezTo>
                  <a:pt x="1144" y="33"/>
                  <a:pt x="1144" y="33"/>
                  <a:pt x="1144" y="33"/>
                </a:cubicBezTo>
                <a:close/>
                <a:moveTo>
                  <a:pt x="979" y="39"/>
                </a:moveTo>
                <a:cubicBezTo>
                  <a:pt x="979" y="39"/>
                  <a:pt x="979" y="38"/>
                  <a:pt x="980" y="38"/>
                </a:cubicBezTo>
                <a:cubicBezTo>
                  <a:pt x="980" y="39"/>
                  <a:pt x="980" y="39"/>
                  <a:pt x="980" y="39"/>
                </a:cubicBezTo>
                <a:cubicBezTo>
                  <a:pt x="981" y="39"/>
                  <a:pt x="981" y="39"/>
                  <a:pt x="981" y="39"/>
                </a:cubicBezTo>
                <a:cubicBezTo>
                  <a:pt x="981" y="39"/>
                  <a:pt x="981" y="39"/>
                  <a:pt x="981" y="39"/>
                </a:cubicBezTo>
                <a:cubicBezTo>
                  <a:pt x="983" y="39"/>
                  <a:pt x="983" y="39"/>
                  <a:pt x="983" y="39"/>
                </a:cubicBezTo>
                <a:cubicBezTo>
                  <a:pt x="983" y="40"/>
                  <a:pt x="983" y="40"/>
                  <a:pt x="983" y="41"/>
                </a:cubicBezTo>
                <a:cubicBezTo>
                  <a:pt x="982" y="41"/>
                  <a:pt x="981" y="41"/>
                  <a:pt x="980" y="41"/>
                </a:cubicBezTo>
                <a:cubicBezTo>
                  <a:pt x="980" y="42"/>
                  <a:pt x="980" y="42"/>
                  <a:pt x="980" y="43"/>
                </a:cubicBezTo>
                <a:cubicBezTo>
                  <a:pt x="981" y="43"/>
                  <a:pt x="981" y="43"/>
                  <a:pt x="982" y="43"/>
                </a:cubicBezTo>
                <a:cubicBezTo>
                  <a:pt x="982" y="44"/>
                  <a:pt x="982" y="44"/>
                  <a:pt x="982" y="44"/>
                </a:cubicBezTo>
                <a:cubicBezTo>
                  <a:pt x="983" y="44"/>
                  <a:pt x="983" y="44"/>
                  <a:pt x="983" y="44"/>
                </a:cubicBezTo>
                <a:cubicBezTo>
                  <a:pt x="983" y="44"/>
                  <a:pt x="983" y="44"/>
                  <a:pt x="983" y="44"/>
                </a:cubicBezTo>
                <a:cubicBezTo>
                  <a:pt x="984" y="44"/>
                  <a:pt x="986" y="43"/>
                  <a:pt x="987" y="43"/>
                </a:cubicBezTo>
                <a:cubicBezTo>
                  <a:pt x="989" y="43"/>
                  <a:pt x="992" y="43"/>
                  <a:pt x="993" y="43"/>
                </a:cubicBezTo>
                <a:cubicBezTo>
                  <a:pt x="993" y="44"/>
                  <a:pt x="993" y="44"/>
                  <a:pt x="993" y="44"/>
                </a:cubicBezTo>
                <a:cubicBezTo>
                  <a:pt x="993" y="44"/>
                  <a:pt x="993" y="44"/>
                  <a:pt x="993" y="44"/>
                </a:cubicBezTo>
                <a:cubicBezTo>
                  <a:pt x="991" y="44"/>
                  <a:pt x="991" y="44"/>
                  <a:pt x="991" y="44"/>
                </a:cubicBezTo>
                <a:cubicBezTo>
                  <a:pt x="991" y="45"/>
                  <a:pt x="991" y="45"/>
                  <a:pt x="991" y="45"/>
                </a:cubicBezTo>
                <a:cubicBezTo>
                  <a:pt x="988" y="45"/>
                  <a:pt x="988" y="45"/>
                  <a:pt x="988" y="45"/>
                </a:cubicBezTo>
                <a:cubicBezTo>
                  <a:pt x="988" y="45"/>
                  <a:pt x="988" y="45"/>
                  <a:pt x="988" y="46"/>
                </a:cubicBezTo>
                <a:cubicBezTo>
                  <a:pt x="986" y="46"/>
                  <a:pt x="986" y="45"/>
                  <a:pt x="985" y="45"/>
                </a:cubicBezTo>
                <a:cubicBezTo>
                  <a:pt x="984" y="45"/>
                  <a:pt x="984" y="45"/>
                  <a:pt x="984" y="45"/>
                </a:cubicBezTo>
                <a:cubicBezTo>
                  <a:pt x="984" y="47"/>
                  <a:pt x="984" y="46"/>
                  <a:pt x="985" y="47"/>
                </a:cubicBezTo>
                <a:cubicBezTo>
                  <a:pt x="987" y="47"/>
                  <a:pt x="987" y="47"/>
                  <a:pt x="987" y="47"/>
                </a:cubicBezTo>
                <a:cubicBezTo>
                  <a:pt x="987" y="47"/>
                  <a:pt x="986" y="48"/>
                  <a:pt x="987" y="48"/>
                </a:cubicBezTo>
                <a:cubicBezTo>
                  <a:pt x="987" y="48"/>
                  <a:pt x="987" y="47"/>
                  <a:pt x="988" y="47"/>
                </a:cubicBezTo>
                <a:cubicBezTo>
                  <a:pt x="988" y="48"/>
                  <a:pt x="988" y="48"/>
                  <a:pt x="988" y="48"/>
                </a:cubicBezTo>
                <a:cubicBezTo>
                  <a:pt x="989" y="48"/>
                  <a:pt x="990" y="47"/>
                  <a:pt x="991" y="47"/>
                </a:cubicBezTo>
                <a:cubicBezTo>
                  <a:pt x="991" y="48"/>
                  <a:pt x="991" y="48"/>
                  <a:pt x="991" y="48"/>
                </a:cubicBezTo>
                <a:cubicBezTo>
                  <a:pt x="992" y="48"/>
                  <a:pt x="992" y="48"/>
                  <a:pt x="992" y="48"/>
                </a:cubicBezTo>
                <a:cubicBezTo>
                  <a:pt x="992" y="48"/>
                  <a:pt x="992" y="48"/>
                  <a:pt x="992" y="48"/>
                </a:cubicBezTo>
                <a:cubicBezTo>
                  <a:pt x="995" y="48"/>
                  <a:pt x="995" y="48"/>
                  <a:pt x="995" y="48"/>
                </a:cubicBezTo>
                <a:cubicBezTo>
                  <a:pt x="995" y="48"/>
                  <a:pt x="995" y="49"/>
                  <a:pt x="996" y="49"/>
                </a:cubicBezTo>
                <a:cubicBezTo>
                  <a:pt x="996" y="49"/>
                  <a:pt x="996" y="49"/>
                  <a:pt x="996" y="49"/>
                </a:cubicBezTo>
                <a:cubicBezTo>
                  <a:pt x="996" y="49"/>
                  <a:pt x="996" y="49"/>
                  <a:pt x="996" y="49"/>
                </a:cubicBezTo>
                <a:cubicBezTo>
                  <a:pt x="999" y="49"/>
                  <a:pt x="999" y="49"/>
                  <a:pt x="999" y="49"/>
                </a:cubicBezTo>
                <a:cubicBezTo>
                  <a:pt x="999" y="49"/>
                  <a:pt x="999" y="49"/>
                  <a:pt x="999" y="49"/>
                </a:cubicBezTo>
                <a:cubicBezTo>
                  <a:pt x="1001" y="49"/>
                  <a:pt x="1001" y="49"/>
                  <a:pt x="1001" y="49"/>
                </a:cubicBezTo>
                <a:cubicBezTo>
                  <a:pt x="1001" y="50"/>
                  <a:pt x="1001" y="50"/>
                  <a:pt x="1001" y="50"/>
                </a:cubicBezTo>
                <a:cubicBezTo>
                  <a:pt x="1002" y="50"/>
                  <a:pt x="1007" y="50"/>
                  <a:pt x="1007" y="50"/>
                </a:cubicBezTo>
                <a:cubicBezTo>
                  <a:pt x="1009" y="50"/>
                  <a:pt x="1010" y="50"/>
                  <a:pt x="1011" y="49"/>
                </a:cubicBezTo>
                <a:cubicBezTo>
                  <a:pt x="1012" y="49"/>
                  <a:pt x="1012" y="49"/>
                  <a:pt x="1012" y="49"/>
                </a:cubicBezTo>
                <a:cubicBezTo>
                  <a:pt x="1012" y="48"/>
                  <a:pt x="1011" y="48"/>
                  <a:pt x="1011" y="47"/>
                </a:cubicBezTo>
                <a:cubicBezTo>
                  <a:pt x="1014" y="47"/>
                  <a:pt x="1015" y="47"/>
                  <a:pt x="1017" y="46"/>
                </a:cubicBezTo>
                <a:cubicBezTo>
                  <a:pt x="1017" y="46"/>
                  <a:pt x="1017" y="46"/>
                  <a:pt x="1017" y="45"/>
                </a:cubicBezTo>
                <a:cubicBezTo>
                  <a:pt x="1016" y="45"/>
                  <a:pt x="1016" y="45"/>
                  <a:pt x="1016" y="45"/>
                </a:cubicBezTo>
                <a:cubicBezTo>
                  <a:pt x="1016" y="44"/>
                  <a:pt x="1016" y="44"/>
                  <a:pt x="1016" y="44"/>
                </a:cubicBezTo>
                <a:cubicBezTo>
                  <a:pt x="1019" y="44"/>
                  <a:pt x="1019" y="44"/>
                  <a:pt x="1019" y="44"/>
                </a:cubicBezTo>
                <a:cubicBezTo>
                  <a:pt x="1019" y="44"/>
                  <a:pt x="1019" y="43"/>
                  <a:pt x="1019" y="43"/>
                </a:cubicBezTo>
                <a:cubicBezTo>
                  <a:pt x="1020" y="43"/>
                  <a:pt x="1020" y="42"/>
                  <a:pt x="1021" y="42"/>
                </a:cubicBezTo>
                <a:cubicBezTo>
                  <a:pt x="1021" y="41"/>
                  <a:pt x="1021" y="41"/>
                  <a:pt x="1021" y="40"/>
                </a:cubicBezTo>
                <a:cubicBezTo>
                  <a:pt x="1021" y="40"/>
                  <a:pt x="1021" y="40"/>
                  <a:pt x="1021" y="40"/>
                </a:cubicBezTo>
                <a:cubicBezTo>
                  <a:pt x="1022" y="40"/>
                  <a:pt x="1022" y="40"/>
                  <a:pt x="1022" y="39"/>
                </a:cubicBezTo>
                <a:cubicBezTo>
                  <a:pt x="1020" y="39"/>
                  <a:pt x="1020" y="39"/>
                  <a:pt x="1020" y="39"/>
                </a:cubicBezTo>
                <a:cubicBezTo>
                  <a:pt x="1020" y="39"/>
                  <a:pt x="1020" y="40"/>
                  <a:pt x="1020" y="39"/>
                </a:cubicBezTo>
                <a:cubicBezTo>
                  <a:pt x="1020" y="39"/>
                  <a:pt x="1020" y="39"/>
                  <a:pt x="1020" y="39"/>
                </a:cubicBezTo>
                <a:cubicBezTo>
                  <a:pt x="1018" y="39"/>
                  <a:pt x="1017" y="39"/>
                  <a:pt x="1015" y="38"/>
                </a:cubicBezTo>
                <a:cubicBezTo>
                  <a:pt x="1015" y="38"/>
                  <a:pt x="1016" y="37"/>
                  <a:pt x="1016" y="37"/>
                </a:cubicBezTo>
                <a:cubicBezTo>
                  <a:pt x="1015" y="37"/>
                  <a:pt x="1015" y="37"/>
                  <a:pt x="1014" y="37"/>
                </a:cubicBezTo>
                <a:cubicBezTo>
                  <a:pt x="1014" y="37"/>
                  <a:pt x="1014" y="38"/>
                  <a:pt x="1014" y="38"/>
                </a:cubicBezTo>
                <a:cubicBezTo>
                  <a:pt x="1013" y="38"/>
                  <a:pt x="1012" y="39"/>
                  <a:pt x="1012" y="39"/>
                </a:cubicBezTo>
                <a:cubicBezTo>
                  <a:pt x="1012" y="38"/>
                  <a:pt x="1012" y="37"/>
                  <a:pt x="1013" y="37"/>
                </a:cubicBezTo>
                <a:cubicBezTo>
                  <a:pt x="1013" y="36"/>
                  <a:pt x="1013" y="36"/>
                  <a:pt x="1013" y="36"/>
                </a:cubicBezTo>
                <a:cubicBezTo>
                  <a:pt x="1012" y="36"/>
                  <a:pt x="1011" y="37"/>
                  <a:pt x="1010" y="37"/>
                </a:cubicBezTo>
                <a:cubicBezTo>
                  <a:pt x="1010" y="38"/>
                  <a:pt x="1010" y="38"/>
                  <a:pt x="1009" y="39"/>
                </a:cubicBezTo>
                <a:cubicBezTo>
                  <a:pt x="1008" y="39"/>
                  <a:pt x="1008" y="39"/>
                  <a:pt x="1007" y="39"/>
                </a:cubicBezTo>
                <a:cubicBezTo>
                  <a:pt x="1007" y="39"/>
                  <a:pt x="1007" y="39"/>
                  <a:pt x="1007" y="39"/>
                </a:cubicBezTo>
                <a:cubicBezTo>
                  <a:pt x="1007" y="39"/>
                  <a:pt x="1007" y="39"/>
                  <a:pt x="1008" y="38"/>
                </a:cubicBezTo>
                <a:cubicBezTo>
                  <a:pt x="1008" y="37"/>
                  <a:pt x="1007" y="37"/>
                  <a:pt x="1007" y="35"/>
                </a:cubicBezTo>
                <a:cubicBezTo>
                  <a:pt x="1006" y="35"/>
                  <a:pt x="1006" y="35"/>
                  <a:pt x="1006" y="35"/>
                </a:cubicBezTo>
                <a:cubicBezTo>
                  <a:pt x="1006" y="36"/>
                  <a:pt x="1006" y="37"/>
                  <a:pt x="1005" y="38"/>
                </a:cubicBezTo>
                <a:cubicBezTo>
                  <a:pt x="1005" y="38"/>
                  <a:pt x="1005" y="38"/>
                  <a:pt x="1005" y="38"/>
                </a:cubicBezTo>
                <a:cubicBezTo>
                  <a:pt x="1005" y="38"/>
                  <a:pt x="1005" y="38"/>
                  <a:pt x="1005" y="38"/>
                </a:cubicBezTo>
                <a:cubicBezTo>
                  <a:pt x="1005" y="38"/>
                  <a:pt x="1005" y="38"/>
                  <a:pt x="1005" y="38"/>
                </a:cubicBezTo>
                <a:cubicBezTo>
                  <a:pt x="1005" y="37"/>
                  <a:pt x="1005" y="37"/>
                  <a:pt x="1005" y="37"/>
                </a:cubicBezTo>
                <a:cubicBezTo>
                  <a:pt x="1004" y="37"/>
                  <a:pt x="1004" y="37"/>
                  <a:pt x="1004" y="37"/>
                </a:cubicBezTo>
                <a:cubicBezTo>
                  <a:pt x="1004" y="37"/>
                  <a:pt x="1004" y="37"/>
                  <a:pt x="1004" y="37"/>
                </a:cubicBezTo>
                <a:cubicBezTo>
                  <a:pt x="1004" y="37"/>
                  <a:pt x="1004" y="37"/>
                  <a:pt x="1004" y="37"/>
                </a:cubicBezTo>
                <a:cubicBezTo>
                  <a:pt x="1004" y="38"/>
                  <a:pt x="1004" y="38"/>
                  <a:pt x="1004" y="38"/>
                </a:cubicBezTo>
                <a:cubicBezTo>
                  <a:pt x="1004" y="38"/>
                  <a:pt x="1003" y="39"/>
                  <a:pt x="1002" y="39"/>
                </a:cubicBezTo>
                <a:cubicBezTo>
                  <a:pt x="1002" y="40"/>
                  <a:pt x="1002" y="40"/>
                  <a:pt x="1001" y="40"/>
                </a:cubicBezTo>
                <a:cubicBezTo>
                  <a:pt x="1001" y="40"/>
                  <a:pt x="1001" y="39"/>
                  <a:pt x="1001" y="39"/>
                </a:cubicBezTo>
                <a:cubicBezTo>
                  <a:pt x="1000" y="39"/>
                  <a:pt x="1000" y="39"/>
                  <a:pt x="1000" y="39"/>
                </a:cubicBezTo>
                <a:cubicBezTo>
                  <a:pt x="1000" y="39"/>
                  <a:pt x="1000" y="39"/>
                  <a:pt x="1000" y="39"/>
                </a:cubicBezTo>
                <a:cubicBezTo>
                  <a:pt x="1000" y="39"/>
                  <a:pt x="1000" y="39"/>
                  <a:pt x="1000" y="39"/>
                </a:cubicBezTo>
                <a:cubicBezTo>
                  <a:pt x="1000" y="38"/>
                  <a:pt x="1000" y="38"/>
                  <a:pt x="1000" y="38"/>
                </a:cubicBezTo>
                <a:cubicBezTo>
                  <a:pt x="998" y="38"/>
                  <a:pt x="998" y="38"/>
                  <a:pt x="998" y="38"/>
                </a:cubicBezTo>
                <a:cubicBezTo>
                  <a:pt x="998" y="38"/>
                  <a:pt x="997" y="37"/>
                  <a:pt x="997" y="37"/>
                </a:cubicBezTo>
                <a:cubicBezTo>
                  <a:pt x="996" y="37"/>
                  <a:pt x="995" y="37"/>
                  <a:pt x="994" y="37"/>
                </a:cubicBezTo>
                <a:cubicBezTo>
                  <a:pt x="994" y="37"/>
                  <a:pt x="994" y="37"/>
                  <a:pt x="994" y="36"/>
                </a:cubicBezTo>
                <a:cubicBezTo>
                  <a:pt x="993" y="36"/>
                  <a:pt x="993" y="36"/>
                  <a:pt x="992" y="36"/>
                </a:cubicBezTo>
                <a:cubicBezTo>
                  <a:pt x="992" y="36"/>
                  <a:pt x="992" y="36"/>
                  <a:pt x="992" y="36"/>
                </a:cubicBezTo>
                <a:cubicBezTo>
                  <a:pt x="992" y="35"/>
                  <a:pt x="991" y="35"/>
                  <a:pt x="991" y="35"/>
                </a:cubicBezTo>
                <a:cubicBezTo>
                  <a:pt x="991" y="34"/>
                  <a:pt x="991" y="34"/>
                  <a:pt x="991" y="34"/>
                </a:cubicBezTo>
                <a:cubicBezTo>
                  <a:pt x="989" y="34"/>
                  <a:pt x="989" y="34"/>
                  <a:pt x="989" y="34"/>
                </a:cubicBezTo>
                <a:cubicBezTo>
                  <a:pt x="989" y="35"/>
                  <a:pt x="989" y="35"/>
                  <a:pt x="989" y="35"/>
                </a:cubicBezTo>
                <a:cubicBezTo>
                  <a:pt x="988" y="34"/>
                  <a:pt x="988" y="34"/>
                  <a:pt x="988" y="33"/>
                </a:cubicBezTo>
                <a:cubicBezTo>
                  <a:pt x="987" y="33"/>
                  <a:pt x="987" y="33"/>
                  <a:pt x="986" y="33"/>
                </a:cubicBezTo>
                <a:cubicBezTo>
                  <a:pt x="986" y="35"/>
                  <a:pt x="986" y="35"/>
                  <a:pt x="986" y="35"/>
                </a:cubicBezTo>
                <a:cubicBezTo>
                  <a:pt x="987" y="35"/>
                  <a:pt x="986" y="35"/>
                  <a:pt x="987" y="35"/>
                </a:cubicBezTo>
                <a:cubicBezTo>
                  <a:pt x="987" y="35"/>
                  <a:pt x="987" y="35"/>
                  <a:pt x="987" y="35"/>
                </a:cubicBezTo>
                <a:cubicBezTo>
                  <a:pt x="987" y="36"/>
                  <a:pt x="987" y="36"/>
                  <a:pt x="987" y="36"/>
                </a:cubicBezTo>
                <a:cubicBezTo>
                  <a:pt x="986" y="36"/>
                  <a:pt x="985" y="36"/>
                  <a:pt x="985" y="36"/>
                </a:cubicBezTo>
                <a:cubicBezTo>
                  <a:pt x="985" y="39"/>
                  <a:pt x="985" y="39"/>
                  <a:pt x="985" y="39"/>
                </a:cubicBezTo>
                <a:cubicBezTo>
                  <a:pt x="983" y="39"/>
                  <a:pt x="983" y="39"/>
                  <a:pt x="983" y="39"/>
                </a:cubicBezTo>
                <a:cubicBezTo>
                  <a:pt x="983" y="38"/>
                  <a:pt x="983" y="38"/>
                  <a:pt x="983" y="38"/>
                </a:cubicBezTo>
                <a:cubicBezTo>
                  <a:pt x="981" y="37"/>
                  <a:pt x="979" y="37"/>
                  <a:pt x="978" y="37"/>
                </a:cubicBezTo>
                <a:cubicBezTo>
                  <a:pt x="978" y="38"/>
                  <a:pt x="978" y="38"/>
                  <a:pt x="978" y="38"/>
                </a:cubicBezTo>
                <a:cubicBezTo>
                  <a:pt x="978" y="39"/>
                  <a:pt x="979" y="39"/>
                  <a:pt x="979" y="39"/>
                </a:cubicBezTo>
                <a:close/>
                <a:moveTo>
                  <a:pt x="1147" y="35"/>
                </a:moveTo>
                <a:cubicBezTo>
                  <a:pt x="1147" y="34"/>
                  <a:pt x="1147" y="34"/>
                  <a:pt x="1147" y="34"/>
                </a:cubicBezTo>
                <a:cubicBezTo>
                  <a:pt x="1147" y="34"/>
                  <a:pt x="1146" y="33"/>
                  <a:pt x="1146" y="33"/>
                </a:cubicBezTo>
                <a:cubicBezTo>
                  <a:pt x="1146" y="34"/>
                  <a:pt x="1146" y="34"/>
                  <a:pt x="1146" y="34"/>
                </a:cubicBezTo>
                <a:cubicBezTo>
                  <a:pt x="1146" y="34"/>
                  <a:pt x="1146" y="34"/>
                  <a:pt x="1146" y="35"/>
                </a:cubicBezTo>
                <a:lnTo>
                  <a:pt x="1147" y="35"/>
                </a:lnTo>
                <a:close/>
                <a:moveTo>
                  <a:pt x="1166" y="39"/>
                </a:moveTo>
                <a:cubicBezTo>
                  <a:pt x="1168" y="38"/>
                  <a:pt x="1168" y="36"/>
                  <a:pt x="1170" y="36"/>
                </a:cubicBezTo>
                <a:cubicBezTo>
                  <a:pt x="1170" y="35"/>
                  <a:pt x="1170" y="35"/>
                  <a:pt x="1170" y="35"/>
                </a:cubicBezTo>
                <a:cubicBezTo>
                  <a:pt x="1169" y="35"/>
                  <a:pt x="1167" y="35"/>
                  <a:pt x="1166" y="34"/>
                </a:cubicBezTo>
                <a:cubicBezTo>
                  <a:pt x="1165" y="34"/>
                  <a:pt x="1165" y="34"/>
                  <a:pt x="1165" y="34"/>
                </a:cubicBezTo>
                <a:cubicBezTo>
                  <a:pt x="1165" y="34"/>
                  <a:pt x="1164" y="34"/>
                  <a:pt x="1164" y="34"/>
                </a:cubicBezTo>
                <a:cubicBezTo>
                  <a:pt x="1164" y="35"/>
                  <a:pt x="1164" y="36"/>
                  <a:pt x="1164" y="38"/>
                </a:cubicBezTo>
                <a:cubicBezTo>
                  <a:pt x="1165" y="38"/>
                  <a:pt x="1166" y="38"/>
                  <a:pt x="1166" y="39"/>
                </a:cubicBezTo>
                <a:close/>
                <a:moveTo>
                  <a:pt x="1000" y="36"/>
                </a:moveTo>
                <a:cubicBezTo>
                  <a:pt x="999" y="35"/>
                  <a:pt x="1000" y="36"/>
                  <a:pt x="999" y="35"/>
                </a:cubicBezTo>
                <a:cubicBezTo>
                  <a:pt x="999" y="35"/>
                  <a:pt x="999" y="35"/>
                  <a:pt x="999" y="35"/>
                </a:cubicBezTo>
                <a:cubicBezTo>
                  <a:pt x="999" y="35"/>
                  <a:pt x="999" y="35"/>
                  <a:pt x="999" y="35"/>
                </a:cubicBezTo>
                <a:cubicBezTo>
                  <a:pt x="999" y="35"/>
                  <a:pt x="999" y="36"/>
                  <a:pt x="999" y="36"/>
                </a:cubicBezTo>
                <a:lnTo>
                  <a:pt x="1000" y="36"/>
                </a:lnTo>
                <a:close/>
                <a:moveTo>
                  <a:pt x="1143" y="38"/>
                </a:moveTo>
                <a:cubicBezTo>
                  <a:pt x="1144" y="38"/>
                  <a:pt x="1144" y="38"/>
                  <a:pt x="1145" y="38"/>
                </a:cubicBezTo>
                <a:cubicBezTo>
                  <a:pt x="1145" y="37"/>
                  <a:pt x="1145" y="37"/>
                  <a:pt x="1145" y="36"/>
                </a:cubicBezTo>
                <a:cubicBezTo>
                  <a:pt x="1144" y="36"/>
                  <a:pt x="1144" y="36"/>
                  <a:pt x="1143" y="35"/>
                </a:cubicBezTo>
                <a:cubicBezTo>
                  <a:pt x="1142" y="35"/>
                  <a:pt x="1142" y="35"/>
                  <a:pt x="1141" y="36"/>
                </a:cubicBezTo>
                <a:cubicBezTo>
                  <a:pt x="1141" y="36"/>
                  <a:pt x="1141" y="36"/>
                  <a:pt x="1141" y="36"/>
                </a:cubicBezTo>
                <a:cubicBezTo>
                  <a:pt x="1139" y="36"/>
                  <a:pt x="1139" y="36"/>
                  <a:pt x="1139" y="36"/>
                </a:cubicBezTo>
                <a:cubicBezTo>
                  <a:pt x="1139" y="36"/>
                  <a:pt x="1139" y="36"/>
                  <a:pt x="1139" y="36"/>
                </a:cubicBezTo>
                <a:cubicBezTo>
                  <a:pt x="1139" y="37"/>
                  <a:pt x="1139" y="37"/>
                  <a:pt x="1139" y="37"/>
                </a:cubicBezTo>
                <a:cubicBezTo>
                  <a:pt x="1140" y="37"/>
                  <a:pt x="1142" y="38"/>
                  <a:pt x="1143" y="38"/>
                </a:cubicBezTo>
                <a:close/>
                <a:moveTo>
                  <a:pt x="1163" y="36"/>
                </a:moveTo>
                <a:cubicBezTo>
                  <a:pt x="1161" y="36"/>
                  <a:pt x="1161" y="36"/>
                  <a:pt x="1161" y="36"/>
                </a:cubicBezTo>
                <a:cubicBezTo>
                  <a:pt x="1160" y="36"/>
                  <a:pt x="1160" y="36"/>
                  <a:pt x="1160" y="36"/>
                </a:cubicBezTo>
                <a:cubicBezTo>
                  <a:pt x="1160" y="36"/>
                  <a:pt x="1160" y="36"/>
                  <a:pt x="1160" y="36"/>
                </a:cubicBezTo>
                <a:cubicBezTo>
                  <a:pt x="1159" y="37"/>
                  <a:pt x="1159" y="37"/>
                  <a:pt x="1158" y="37"/>
                </a:cubicBezTo>
                <a:cubicBezTo>
                  <a:pt x="1158" y="37"/>
                  <a:pt x="1158" y="37"/>
                  <a:pt x="1158" y="37"/>
                </a:cubicBezTo>
                <a:cubicBezTo>
                  <a:pt x="1158" y="37"/>
                  <a:pt x="1158" y="37"/>
                  <a:pt x="1158" y="37"/>
                </a:cubicBezTo>
                <a:cubicBezTo>
                  <a:pt x="1158" y="38"/>
                  <a:pt x="1157" y="38"/>
                  <a:pt x="1157" y="39"/>
                </a:cubicBezTo>
                <a:cubicBezTo>
                  <a:pt x="1158" y="39"/>
                  <a:pt x="1161" y="39"/>
                  <a:pt x="1161" y="39"/>
                </a:cubicBezTo>
                <a:cubicBezTo>
                  <a:pt x="1161" y="39"/>
                  <a:pt x="1161" y="39"/>
                  <a:pt x="1161" y="39"/>
                </a:cubicBezTo>
                <a:cubicBezTo>
                  <a:pt x="1162" y="39"/>
                  <a:pt x="1162" y="39"/>
                  <a:pt x="1162" y="39"/>
                </a:cubicBezTo>
                <a:cubicBezTo>
                  <a:pt x="1162" y="39"/>
                  <a:pt x="1162" y="39"/>
                  <a:pt x="1162" y="39"/>
                </a:cubicBezTo>
                <a:cubicBezTo>
                  <a:pt x="1163" y="39"/>
                  <a:pt x="1163" y="39"/>
                  <a:pt x="1163" y="39"/>
                </a:cubicBezTo>
                <a:cubicBezTo>
                  <a:pt x="1163" y="39"/>
                  <a:pt x="1162" y="38"/>
                  <a:pt x="1162" y="38"/>
                </a:cubicBezTo>
                <a:cubicBezTo>
                  <a:pt x="1162" y="38"/>
                  <a:pt x="1163" y="37"/>
                  <a:pt x="1163" y="37"/>
                </a:cubicBezTo>
                <a:cubicBezTo>
                  <a:pt x="1163" y="36"/>
                  <a:pt x="1163" y="36"/>
                  <a:pt x="1163" y="36"/>
                </a:cubicBezTo>
                <a:close/>
                <a:moveTo>
                  <a:pt x="799" y="36"/>
                </a:moveTo>
                <a:cubicBezTo>
                  <a:pt x="799" y="37"/>
                  <a:pt x="798" y="37"/>
                  <a:pt x="798" y="37"/>
                </a:cubicBezTo>
                <a:cubicBezTo>
                  <a:pt x="800" y="37"/>
                  <a:pt x="800" y="37"/>
                  <a:pt x="800" y="37"/>
                </a:cubicBezTo>
                <a:cubicBezTo>
                  <a:pt x="800" y="37"/>
                  <a:pt x="800" y="37"/>
                  <a:pt x="800" y="37"/>
                </a:cubicBezTo>
                <a:cubicBezTo>
                  <a:pt x="800" y="37"/>
                  <a:pt x="800" y="37"/>
                  <a:pt x="800" y="37"/>
                </a:cubicBezTo>
                <a:cubicBezTo>
                  <a:pt x="800" y="37"/>
                  <a:pt x="800" y="37"/>
                  <a:pt x="800" y="37"/>
                </a:cubicBezTo>
                <a:cubicBezTo>
                  <a:pt x="800" y="37"/>
                  <a:pt x="800" y="37"/>
                  <a:pt x="800" y="37"/>
                </a:cubicBezTo>
                <a:cubicBezTo>
                  <a:pt x="800" y="36"/>
                  <a:pt x="800" y="36"/>
                  <a:pt x="799" y="36"/>
                </a:cubicBezTo>
                <a:close/>
                <a:moveTo>
                  <a:pt x="421" y="40"/>
                </a:moveTo>
                <a:cubicBezTo>
                  <a:pt x="422" y="41"/>
                  <a:pt x="422" y="40"/>
                  <a:pt x="422" y="40"/>
                </a:cubicBezTo>
                <a:cubicBezTo>
                  <a:pt x="423" y="41"/>
                  <a:pt x="422" y="42"/>
                  <a:pt x="424" y="42"/>
                </a:cubicBezTo>
                <a:cubicBezTo>
                  <a:pt x="424" y="38"/>
                  <a:pt x="422" y="39"/>
                  <a:pt x="422" y="36"/>
                </a:cubicBezTo>
                <a:cubicBezTo>
                  <a:pt x="420" y="36"/>
                  <a:pt x="420" y="36"/>
                  <a:pt x="420" y="36"/>
                </a:cubicBezTo>
                <a:cubicBezTo>
                  <a:pt x="420" y="38"/>
                  <a:pt x="420" y="38"/>
                  <a:pt x="420" y="38"/>
                </a:cubicBezTo>
                <a:cubicBezTo>
                  <a:pt x="421" y="38"/>
                  <a:pt x="421" y="38"/>
                  <a:pt x="421" y="38"/>
                </a:cubicBezTo>
                <a:cubicBezTo>
                  <a:pt x="421" y="39"/>
                  <a:pt x="420" y="40"/>
                  <a:pt x="421" y="40"/>
                </a:cubicBezTo>
                <a:close/>
                <a:moveTo>
                  <a:pt x="1151" y="37"/>
                </a:moveTo>
                <a:cubicBezTo>
                  <a:pt x="1151" y="37"/>
                  <a:pt x="1152" y="38"/>
                  <a:pt x="1152" y="38"/>
                </a:cubicBezTo>
                <a:cubicBezTo>
                  <a:pt x="1152" y="37"/>
                  <a:pt x="1152" y="37"/>
                  <a:pt x="1152" y="36"/>
                </a:cubicBezTo>
                <a:cubicBezTo>
                  <a:pt x="1151" y="36"/>
                  <a:pt x="1151" y="36"/>
                  <a:pt x="1151" y="36"/>
                </a:cubicBezTo>
                <a:lnTo>
                  <a:pt x="1151" y="37"/>
                </a:lnTo>
                <a:close/>
                <a:moveTo>
                  <a:pt x="1146" y="38"/>
                </a:moveTo>
                <a:cubicBezTo>
                  <a:pt x="1147" y="38"/>
                  <a:pt x="1147" y="38"/>
                  <a:pt x="1147" y="38"/>
                </a:cubicBezTo>
                <a:cubicBezTo>
                  <a:pt x="1146" y="37"/>
                  <a:pt x="1147" y="37"/>
                  <a:pt x="1146" y="37"/>
                </a:cubicBezTo>
                <a:lnTo>
                  <a:pt x="1146" y="38"/>
                </a:lnTo>
                <a:close/>
                <a:moveTo>
                  <a:pt x="949" y="44"/>
                </a:moveTo>
                <a:cubicBezTo>
                  <a:pt x="949" y="44"/>
                  <a:pt x="949" y="44"/>
                  <a:pt x="949" y="44"/>
                </a:cubicBezTo>
                <a:cubicBezTo>
                  <a:pt x="949" y="46"/>
                  <a:pt x="949" y="46"/>
                  <a:pt x="950" y="47"/>
                </a:cubicBezTo>
                <a:cubicBezTo>
                  <a:pt x="950" y="47"/>
                  <a:pt x="950" y="47"/>
                  <a:pt x="950" y="47"/>
                </a:cubicBezTo>
                <a:cubicBezTo>
                  <a:pt x="950" y="47"/>
                  <a:pt x="950" y="47"/>
                  <a:pt x="950" y="47"/>
                </a:cubicBezTo>
                <a:cubicBezTo>
                  <a:pt x="950" y="47"/>
                  <a:pt x="950" y="47"/>
                  <a:pt x="950" y="47"/>
                </a:cubicBezTo>
                <a:cubicBezTo>
                  <a:pt x="949" y="47"/>
                  <a:pt x="949" y="47"/>
                  <a:pt x="949" y="47"/>
                </a:cubicBezTo>
                <a:cubicBezTo>
                  <a:pt x="949" y="48"/>
                  <a:pt x="949" y="49"/>
                  <a:pt x="948" y="49"/>
                </a:cubicBezTo>
                <a:cubicBezTo>
                  <a:pt x="949" y="50"/>
                  <a:pt x="950" y="50"/>
                  <a:pt x="951" y="50"/>
                </a:cubicBezTo>
                <a:cubicBezTo>
                  <a:pt x="951" y="51"/>
                  <a:pt x="951" y="51"/>
                  <a:pt x="951" y="52"/>
                </a:cubicBezTo>
                <a:cubicBezTo>
                  <a:pt x="951" y="52"/>
                  <a:pt x="951" y="52"/>
                  <a:pt x="951" y="52"/>
                </a:cubicBezTo>
                <a:cubicBezTo>
                  <a:pt x="951" y="53"/>
                  <a:pt x="951" y="53"/>
                  <a:pt x="951" y="53"/>
                </a:cubicBezTo>
                <a:cubicBezTo>
                  <a:pt x="952" y="53"/>
                  <a:pt x="952" y="53"/>
                  <a:pt x="952" y="53"/>
                </a:cubicBezTo>
                <a:cubicBezTo>
                  <a:pt x="952" y="55"/>
                  <a:pt x="952" y="55"/>
                  <a:pt x="952" y="55"/>
                </a:cubicBezTo>
                <a:cubicBezTo>
                  <a:pt x="953" y="55"/>
                  <a:pt x="955" y="56"/>
                  <a:pt x="955" y="56"/>
                </a:cubicBezTo>
                <a:cubicBezTo>
                  <a:pt x="955" y="55"/>
                  <a:pt x="955" y="55"/>
                  <a:pt x="955" y="55"/>
                </a:cubicBezTo>
                <a:cubicBezTo>
                  <a:pt x="956" y="55"/>
                  <a:pt x="956" y="55"/>
                  <a:pt x="956" y="55"/>
                </a:cubicBezTo>
                <a:cubicBezTo>
                  <a:pt x="956" y="55"/>
                  <a:pt x="956" y="54"/>
                  <a:pt x="956" y="54"/>
                </a:cubicBezTo>
                <a:cubicBezTo>
                  <a:pt x="959" y="54"/>
                  <a:pt x="959" y="54"/>
                  <a:pt x="959" y="54"/>
                </a:cubicBezTo>
                <a:cubicBezTo>
                  <a:pt x="959" y="52"/>
                  <a:pt x="959" y="52"/>
                  <a:pt x="959" y="52"/>
                </a:cubicBezTo>
                <a:cubicBezTo>
                  <a:pt x="960" y="52"/>
                  <a:pt x="960" y="52"/>
                  <a:pt x="960" y="51"/>
                </a:cubicBezTo>
                <a:cubicBezTo>
                  <a:pt x="960" y="52"/>
                  <a:pt x="960" y="52"/>
                  <a:pt x="960" y="52"/>
                </a:cubicBezTo>
                <a:cubicBezTo>
                  <a:pt x="962" y="52"/>
                  <a:pt x="961" y="51"/>
                  <a:pt x="962" y="51"/>
                </a:cubicBezTo>
                <a:cubicBezTo>
                  <a:pt x="963" y="52"/>
                  <a:pt x="963" y="53"/>
                  <a:pt x="963" y="54"/>
                </a:cubicBezTo>
                <a:cubicBezTo>
                  <a:pt x="965" y="54"/>
                  <a:pt x="965" y="54"/>
                  <a:pt x="965" y="54"/>
                </a:cubicBezTo>
                <a:cubicBezTo>
                  <a:pt x="965" y="54"/>
                  <a:pt x="965" y="54"/>
                  <a:pt x="965" y="54"/>
                </a:cubicBezTo>
                <a:cubicBezTo>
                  <a:pt x="966" y="54"/>
                  <a:pt x="966" y="54"/>
                  <a:pt x="967" y="55"/>
                </a:cubicBezTo>
                <a:cubicBezTo>
                  <a:pt x="967" y="55"/>
                  <a:pt x="967" y="55"/>
                  <a:pt x="967" y="55"/>
                </a:cubicBezTo>
                <a:cubicBezTo>
                  <a:pt x="967" y="55"/>
                  <a:pt x="967" y="55"/>
                  <a:pt x="967" y="55"/>
                </a:cubicBezTo>
                <a:cubicBezTo>
                  <a:pt x="967" y="56"/>
                  <a:pt x="967" y="56"/>
                  <a:pt x="967" y="56"/>
                </a:cubicBezTo>
                <a:cubicBezTo>
                  <a:pt x="968" y="56"/>
                  <a:pt x="969" y="56"/>
                  <a:pt x="970" y="56"/>
                </a:cubicBezTo>
                <a:cubicBezTo>
                  <a:pt x="970" y="56"/>
                  <a:pt x="970" y="56"/>
                  <a:pt x="970" y="56"/>
                </a:cubicBezTo>
                <a:cubicBezTo>
                  <a:pt x="972" y="56"/>
                  <a:pt x="972" y="56"/>
                  <a:pt x="972" y="56"/>
                </a:cubicBezTo>
                <a:cubicBezTo>
                  <a:pt x="972" y="56"/>
                  <a:pt x="972" y="56"/>
                  <a:pt x="972" y="56"/>
                </a:cubicBezTo>
                <a:cubicBezTo>
                  <a:pt x="971" y="56"/>
                  <a:pt x="971" y="56"/>
                  <a:pt x="971" y="57"/>
                </a:cubicBezTo>
                <a:cubicBezTo>
                  <a:pt x="969" y="57"/>
                  <a:pt x="967" y="57"/>
                  <a:pt x="965" y="57"/>
                </a:cubicBezTo>
                <a:cubicBezTo>
                  <a:pt x="964" y="57"/>
                  <a:pt x="963" y="57"/>
                  <a:pt x="962" y="57"/>
                </a:cubicBezTo>
                <a:cubicBezTo>
                  <a:pt x="962" y="57"/>
                  <a:pt x="962" y="57"/>
                  <a:pt x="962" y="57"/>
                </a:cubicBezTo>
                <a:cubicBezTo>
                  <a:pt x="961" y="58"/>
                  <a:pt x="961" y="57"/>
                  <a:pt x="960" y="58"/>
                </a:cubicBezTo>
                <a:cubicBezTo>
                  <a:pt x="960" y="58"/>
                  <a:pt x="959" y="58"/>
                  <a:pt x="958" y="58"/>
                </a:cubicBezTo>
                <a:cubicBezTo>
                  <a:pt x="958" y="57"/>
                  <a:pt x="958" y="57"/>
                  <a:pt x="958" y="57"/>
                </a:cubicBezTo>
                <a:cubicBezTo>
                  <a:pt x="958" y="57"/>
                  <a:pt x="957" y="57"/>
                  <a:pt x="957" y="57"/>
                </a:cubicBezTo>
                <a:cubicBezTo>
                  <a:pt x="957" y="58"/>
                  <a:pt x="957" y="58"/>
                  <a:pt x="957" y="58"/>
                </a:cubicBezTo>
                <a:cubicBezTo>
                  <a:pt x="956" y="58"/>
                  <a:pt x="956" y="57"/>
                  <a:pt x="955" y="57"/>
                </a:cubicBezTo>
                <a:cubicBezTo>
                  <a:pt x="955" y="59"/>
                  <a:pt x="955" y="60"/>
                  <a:pt x="955" y="61"/>
                </a:cubicBezTo>
                <a:cubicBezTo>
                  <a:pt x="956" y="62"/>
                  <a:pt x="956" y="62"/>
                  <a:pt x="956" y="62"/>
                </a:cubicBezTo>
                <a:cubicBezTo>
                  <a:pt x="956" y="61"/>
                  <a:pt x="956" y="61"/>
                  <a:pt x="956" y="61"/>
                </a:cubicBezTo>
                <a:cubicBezTo>
                  <a:pt x="957" y="61"/>
                  <a:pt x="957" y="61"/>
                  <a:pt x="957" y="60"/>
                </a:cubicBezTo>
                <a:cubicBezTo>
                  <a:pt x="957" y="61"/>
                  <a:pt x="957" y="61"/>
                  <a:pt x="957" y="61"/>
                </a:cubicBezTo>
                <a:cubicBezTo>
                  <a:pt x="958" y="61"/>
                  <a:pt x="958" y="61"/>
                  <a:pt x="958" y="61"/>
                </a:cubicBezTo>
                <a:cubicBezTo>
                  <a:pt x="958" y="61"/>
                  <a:pt x="958" y="61"/>
                  <a:pt x="958" y="61"/>
                </a:cubicBezTo>
                <a:cubicBezTo>
                  <a:pt x="958" y="61"/>
                  <a:pt x="962" y="61"/>
                  <a:pt x="962" y="60"/>
                </a:cubicBezTo>
                <a:cubicBezTo>
                  <a:pt x="965" y="60"/>
                  <a:pt x="965" y="60"/>
                  <a:pt x="965" y="60"/>
                </a:cubicBezTo>
                <a:cubicBezTo>
                  <a:pt x="965" y="61"/>
                  <a:pt x="965" y="61"/>
                  <a:pt x="965" y="61"/>
                </a:cubicBezTo>
                <a:cubicBezTo>
                  <a:pt x="965" y="61"/>
                  <a:pt x="965" y="61"/>
                  <a:pt x="965" y="61"/>
                </a:cubicBezTo>
                <a:cubicBezTo>
                  <a:pt x="962" y="61"/>
                  <a:pt x="962" y="61"/>
                  <a:pt x="962" y="61"/>
                </a:cubicBezTo>
                <a:cubicBezTo>
                  <a:pt x="962" y="61"/>
                  <a:pt x="962" y="61"/>
                  <a:pt x="962" y="61"/>
                </a:cubicBezTo>
                <a:cubicBezTo>
                  <a:pt x="962" y="61"/>
                  <a:pt x="962" y="61"/>
                  <a:pt x="962" y="61"/>
                </a:cubicBezTo>
                <a:cubicBezTo>
                  <a:pt x="962" y="62"/>
                  <a:pt x="961" y="62"/>
                  <a:pt x="961" y="62"/>
                </a:cubicBezTo>
                <a:cubicBezTo>
                  <a:pt x="961" y="63"/>
                  <a:pt x="962" y="64"/>
                  <a:pt x="963" y="65"/>
                </a:cubicBezTo>
                <a:cubicBezTo>
                  <a:pt x="962" y="65"/>
                  <a:pt x="961" y="65"/>
                  <a:pt x="960" y="65"/>
                </a:cubicBezTo>
                <a:cubicBezTo>
                  <a:pt x="960" y="64"/>
                  <a:pt x="960" y="64"/>
                  <a:pt x="960" y="64"/>
                </a:cubicBezTo>
                <a:cubicBezTo>
                  <a:pt x="959" y="64"/>
                  <a:pt x="959" y="65"/>
                  <a:pt x="958" y="65"/>
                </a:cubicBezTo>
                <a:cubicBezTo>
                  <a:pt x="958" y="65"/>
                  <a:pt x="958" y="65"/>
                  <a:pt x="958" y="65"/>
                </a:cubicBezTo>
                <a:cubicBezTo>
                  <a:pt x="957" y="64"/>
                  <a:pt x="957" y="64"/>
                  <a:pt x="956" y="64"/>
                </a:cubicBezTo>
                <a:cubicBezTo>
                  <a:pt x="956" y="64"/>
                  <a:pt x="956" y="64"/>
                  <a:pt x="956" y="64"/>
                </a:cubicBezTo>
                <a:cubicBezTo>
                  <a:pt x="956" y="66"/>
                  <a:pt x="957" y="66"/>
                  <a:pt x="957" y="68"/>
                </a:cubicBezTo>
                <a:cubicBezTo>
                  <a:pt x="957" y="68"/>
                  <a:pt x="957" y="68"/>
                  <a:pt x="957" y="68"/>
                </a:cubicBezTo>
                <a:cubicBezTo>
                  <a:pt x="957" y="68"/>
                  <a:pt x="957" y="68"/>
                  <a:pt x="957" y="68"/>
                </a:cubicBezTo>
                <a:cubicBezTo>
                  <a:pt x="959" y="68"/>
                  <a:pt x="960" y="68"/>
                  <a:pt x="962" y="68"/>
                </a:cubicBezTo>
                <a:cubicBezTo>
                  <a:pt x="962" y="69"/>
                  <a:pt x="962" y="69"/>
                  <a:pt x="962" y="70"/>
                </a:cubicBezTo>
                <a:cubicBezTo>
                  <a:pt x="963" y="70"/>
                  <a:pt x="963" y="70"/>
                  <a:pt x="964" y="70"/>
                </a:cubicBezTo>
                <a:cubicBezTo>
                  <a:pt x="964" y="70"/>
                  <a:pt x="964" y="70"/>
                  <a:pt x="964" y="70"/>
                </a:cubicBezTo>
                <a:cubicBezTo>
                  <a:pt x="965" y="71"/>
                  <a:pt x="965" y="70"/>
                  <a:pt x="966" y="70"/>
                </a:cubicBezTo>
                <a:cubicBezTo>
                  <a:pt x="967" y="72"/>
                  <a:pt x="967" y="73"/>
                  <a:pt x="968" y="74"/>
                </a:cubicBezTo>
                <a:cubicBezTo>
                  <a:pt x="968" y="74"/>
                  <a:pt x="968" y="74"/>
                  <a:pt x="968" y="74"/>
                </a:cubicBezTo>
                <a:cubicBezTo>
                  <a:pt x="968" y="74"/>
                  <a:pt x="968" y="74"/>
                  <a:pt x="968" y="74"/>
                </a:cubicBezTo>
                <a:cubicBezTo>
                  <a:pt x="968" y="74"/>
                  <a:pt x="969" y="74"/>
                  <a:pt x="969" y="73"/>
                </a:cubicBezTo>
                <a:cubicBezTo>
                  <a:pt x="969" y="73"/>
                  <a:pt x="969" y="73"/>
                  <a:pt x="970" y="74"/>
                </a:cubicBezTo>
                <a:cubicBezTo>
                  <a:pt x="970" y="73"/>
                  <a:pt x="970" y="73"/>
                  <a:pt x="970" y="73"/>
                </a:cubicBezTo>
                <a:cubicBezTo>
                  <a:pt x="970" y="73"/>
                  <a:pt x="971" y="73"/>
                  <a:pt x="971" y="73"/>
                </a:cubicBezTo>
                <a:cubicBezTo>
                  <a:pt x="971" y="71"/>
                  <a:pt x="970" y="71"/>
                  <a:pt x="970" y="70"/>
                </a:cubicBezTo>
                <a:cubicBezTo>
                  <a:pt x="971" y="70"/>
                  <a:pt x="971" y="70"/>
                  <a:pt x="972" y="69"/>
                </a:cubicBezTo>
                <a:cubicBezTo>
                  <a:pt x="972" y="70"/>
                  <a:pt x="972" y="70"/>
                  <a:pt x="972" y="70"/>
                </a:cubicBezTo>
                <a:cubicBezTo>
                  <a:pt x="974" y="70"/>
                  <a:pt x="974" y="70"/>
                  <a:pt x="974" y="70"/>
                </a:cubicBezTo>
                <a:cubicBezTo>
                  <a:pt x="974" y="70"/>
                  <a:pt x="974" y="69"/>
                  <a:pt x="975" y="69"/>
                </a:cubicBezTo>
                <a:cubicBezTo>
                  <a:pt x="976" y="68"/>
                  <a:pt x="977" y="68"/>
                  <a:pt x="977" y="66"/>
                </a:cubicBezTo>
                <a:cubicBezTo>
                  <a:pt x="980" y="66"/>
                  <a:pt x="980" y="65"/>
                  <a:pt x="980" y="62"/>
                </a:cubicBezTo>
                <a:cubicBezTo>
                  <a:pt x="981" y="62"/>
                  <a:pt x="981" y="62"/>
                  <a:pt x="981" y="62"/>
                </a:cubicBezTo>
                <a:cubicBezTo>
                  <a:pt x="981" y="62"/>
                  <a:pt x="981" y="62"/>
                  <a:pt x="981" y="62"/>
                </a:cubicBezTo>
                <a:cubicBezTo>
                  <a:pt x="982" y="62"/>
                  <a:pt x="982" y="62"/>
                  <a:pt x="982" y="62"/>
                </a:cubicBezTo>
                <a:cubicBezTo>
                  <a:pt x="982" y="61"/>
                  <a:pt x="982" y="61"/>
                  <a:pt x="981" y="60"/>
                </a:cubicBezTo>
                <a:cubicBezTo>
                  <a:pt x="981" y="60"/>
                  <a:pt x="981" y="60"/>
                  <a:pt x="981" y="60"/>
                </a:cubicBezTo>
                <a:cubicBezTo>
                  <a:pt x="981" y="59"/>
                  <a:pt x="981" y="59"/>
                  <a:pt x="981" y="59"/>
                </a:cubicBezTo>
                <a:cubicBezTo>
                  <a:pt x="981" y="59"/>
                  <a:pt x="981" y="59"/>
                  <a:pt x="981" y="59"/>
                </a:cubicBezTo>
                <a:cubicBezTo>
                  <a:pt x="981" y="58"/>
                  <a:pt x="981" y="57"/>
                  <a:pt x="981" y="57"/>
                </a:cubicBezTo>
                <a:cubicBezTo>
                  <a:pt x="984" y="55"/>
                  <a:pt x="984" y="54"/>
                  <a:pt x="988" y="55"/>
                </a:cubicBezTo>
                <a:cubicBezTo>
                  <a:pt x="988" y="53"/>
                  <a:pt x="988" y="53"/>
                  <a:pt x="987" y="53"/>
                </a:cubicBezTo>
                <a:cubicBezTo>
                  <a:pt x="985" y="53"/>
                  <a:pt x="985" y="53"/>
                  <a:pt x="985" y="53"/>
                </a:cubicBezTo>
                <a:cubicBezTo>
                  <a:pt x="985" y="52"/>
                  <a:pt x="985" y="52"/>
                  <a:pt x="985" y="52"/>
                </a:cubicBezTo>
                <a:cubicBezTo>
                  <a:pt x="984" y="52"/>
                  <a:pt x="984" y="52"/>
                  <a:pt x="984" y="52"/>
                </a:cubicBezTo>
                <a:cubicBezTo>
                  <a:pt x="984" y="52"/>
                  <a:pt x="984" y="52"/>
                  <a:pt x="984" y="52"/>
                </a:cubicBezTo>
                <a:cubicBezTo>
                  <a:pt x="983" y="52"/>
                  <a:pt x="983" y="52"/>
                  <a:pt x="983" y="52"/>
                </a:cubicBezTo>
                <a:cubicBezTo>
                  <a:pt x="982" y="51"/>
                  <a:pt x="982" y="51"/>
                  <a:pt x="980" y="50"/>
                </a:cubicBezTo>
                <a:cubicBezTo>
                  <a:pt x="980" y="50"/>
                  <a:pt x="981" y="49"/>
                  <a:pt x="981" y="49"/>
                </a:cubicBezTo>
                <a:cubicBezTo>
                  <a:pt x="980" y="48"/>
                  <a:pt x="980" y="47"/>
                  <a:pt x="979" y="46"/>
                </a:cubicBezTo>
                <a:cubicBezTo>
                  <a:pt x="979" y="46"/>
                  <a:pt x="979" y="46"/>
                  <a:pt x="979" y="46"/>
                </a:cubicBezTo>
                <a:cubicBezTo>
                  <a:pt x="978" y="46"/>
                  <a:pt x="978" y="47"/>
                  <a:pt x="978" y="47"/>
                </a:cubicBezTo>
                <a:cubicBezTo>
                  <a:pt x="978" y="47"/>
                  <a:pt x="978" y="47"/>
                  <a:pt x="978" y="47"/>
                </a:cubicBezTo>
                <a:cubicBezTo>
                  <a:pt x="977" y="47"/>
                  <a:pt x="977" y="47"/>
                  <a:pt x="977" y="47"/>
                </a:cubicBezTo>
                <a:cubicBezTo>
                  <a:pt x="977" y="47"/>
                  <a:pt x="977" y="46"/>
                  <a:pt x="977" y="45"/>
                </a:cubicBezTo>
                <a:cubicBezTo>
                  <a:pt x="977" y="45"/>
                  <a:pt x="977" y="45"/>
                  <a:pt x="977" y="45"/>
                </a:cubicBezTo>
                <a:cubicBezTo>
                  <a:pt x="977" y="44"/>
                  <a:pt x="977" y="44"/>
                  <a:pt x="977" y="44"/>
                </a:cubicBezTo>
                <a:cubicBezTo>
                  <a:pt x="977" y="43"/>
                  <a:pt x="977" y="43"/>
                  <a:pt x="977" y="43"/>
                </a:cubicBezTo>
                <a:cubicBezTo>
                  <a:pt x="977" y="43"/>
                  <a:pt x="977" y="43"/>
                  <a:pt x="977" y="43"/>
                </a:cubicBezTo>
                <a:cubicBezTo>
                  <a:pt x="976" y="43"/>
                  <a:pt x="976" y="43"/>
                  <a:pt x="976" y="43"/>
                </a:cubicBezTo>
                <a:cubicBezTo>
                  <a:pt x="976" y="42"/>
                  <a:pt x="975" y="42"/>
                  <a:pt x="975" y="42"/>
                </a:cubicBezTo>
                <a:cubicBezTo>
                  <a:pt x="974" y="42"/>
                  <a:pt x="974" y="42"/>
                  <a:pt x="974" y="42"/>
                </a:cubicBezTo>
                <a:cubicBezTo>
                  <a:pt x="974" y="41"/>
                  <a:pt x="974" y="41"/>
                  <a:pt x="973" y="40"/>
                </a:cubicBezTo>
                <a:cubicBezTo>
                  <a:pt x="973" y="40"/>
                  <a:pt x="973" y="40"/>
                  <a:pt x="973" y="40"/>
                </a:cubicBezTo>
                <a:cubicBezTo>
                  <a:pt x="973" y="40"/>
                  <a:pt x="972" y="41"/>
                  <a:pt x="972" y="41"/>
                </a:cubicBezTo>
                <a:cubicBezTo>
                  <a:pt x="971" y="41"/>
                  <a:pt x="971" y="41"/>
                  <a:pt x="971" y="41"/>
                </a:cubicBezTo>
                <a:cubicBezTo>
                  <a:pt x="970" y="40"/>
                  <a:pt x="970" y="39"/>
                  <a:pt x="969" y="38"/>
                </a:cubicBezTo>
                <a:cubicBezTo>
                  <a:pt x="969" y="38"/>
                  <a:pt x="969" y="38"/>
                  <a:pt x="969" y="38"/>
                </a:cubicBezTo>
                <a:cubicBezTo>
                  <a:pt x="968" y="40"/>
                  <a:pt x="968" y="39"/>
                  <a:pt x="967" y="40"/>
                </a:cubicBezTo>
                <a:cubicBezTo>
                  <a:pt x="967" y="40"/>
                  <a:pt x="967" y="41"/>
                  <a:pt x="966" y="41"/>
                </a:cubicBezTo>
                <a:cubicBezTo>
                  <a:pt x="966" y="42"/>
                  <a:pt x="965" y="42"/>
                  <a:pt x="964" y="42"/>
                </a:cubicBezTo>
                <a:cubicBezTo>
                  <a:pt x="964" y="44"/>
                  <a:pt x="965" y="45"/>
                  <a:pt x="965" y="47"/>
                </a:cubicBezTo>
                <a:cubicBezTo>
                  <a:pt x="965" y="47"/>
                  <a:pt x="965" y="47"/>
                  <a:pt x="965" y="47"/>
                </a:cubicBezTo>
                <a:cubicBezTo>
                  <a:pt x="965" y="47"/>
                  <a:pt x="965" y="47"/>
                  <a:pt x="965" y="47"/>
                </a:cubicBezTo>
                <a:cubicBezTo>
                  <a:pt x="965" y="47"/>
                  <a:pt x="966" y="48"/>
                  <a:pt x="966" y="48"/>
                </a:cubicBezTo>
                <a:cubicBezTo>
                  <a:pt x="966" y="49"/>
                  <a:pt x="966" y="49"/>
                  <a:pt x="966" y="50"/>
                </a:cubicBezTo>
                <a:cubicBezTo>
                  <a:pt x="966" y="50"/>
                  <a:pt x="966" y="50"/>
                  <a:pt x="966" y="50"/>
                </a:cubicBezTo>
                <a:cubicBezTo>
                  <a:pt x="966" y="51"/>
                  <a:pt x="966" y="51"/>
                  <a:pt x="966" y="51"/>
                </a:cubicBezTo>
                <a:cubicBezTo>
                  <a:pt x="966" y="51"/>
                  <a:pt x="966" y="51"/>
                  <a:pt x="966" y="51"/>
                </a:cubicBezTo>
                <a:cubicBezTo>
                  <a:pt x="966" y="50"/>
                  <a:pt x="966" y="50"/>
                  <a:pt x="966" y="50"/>
                </a:cubicBezTo>
                <a:cubicBezTo>
                  <a:pt x="965" y="50"/>
                  <a:pt x="965" y="50"/>
                  <a:pt x="965" y="50"/>
                </a:cubicBezTo>
                <a:cubicBezTo>
                  <a:pt x="965" y="49"/>
                  <a:pt x="965" y="49"/>
                  <a:pt x="965" y="49"/>
                </a:cubicBezTo>
                <a:cubicBezTo>
                  <a:pt x="965" y="49"/>
                  <a:pt x="965" y="49"/>
                  <a:pt x="965" y="48"/>
                </a:cubicBezTo>
                <a:cubicBezTo>
                  <a:pt x="965" y="48"/>
                  <a:pt x="965" y="48"/>
                  <a:pt x="965" y="48"/>
                </a:cubicBezTo>
                <a:cubicBezTo>
                  <a:pt x="964" y="48"/>
                  <a:pt x="964" y="48"/>
                  <a:pt x="964" y="48"/>
                </a:cubicBezTo>
                <a:cubicBezTo>
                  <a:pt x="964" y="47"/>
                  <a:pt x="964" y="47"/>
                  <a:pt x="964" y="47"/>
                </a:cubicBezTo>
                <a:cubicBezTo>
                  <a:pt x="964" y="46"/>
                  <a:pt x="963" y="46"/>
                  <a:pt x="962" y="45"/>
                </a:cubicBezTo>
                <a:cubicBezTo>
                  <a:pt x="962" y="44"/>
                  <a:pt x="962" y="44"/>
                  <a:pt x="962" y="44"/>
                </a:cubicBezTo>
                <a:cubicBezTo>
                  <a:pt x="962" y="43"/>
                  <a:pt x="961" y="43"/>
                  <a:pt x="961" y="42"/>
                </a:cubicBezTo>
                <a:cubicBezTo>
                  <a:pt x="959" y="42"/>
                  <a:pt x="959" y="42"/>
                  <a:pt x="958" y="42"/>
                </a:cubicBezTo>
                <a:cubicBezTo>
                  <a:pt x="957" y="43"/>
                  <a:pt x="957" y="44"/>
                  <a:pt x="957" y="46"/>
                </a:cubicBezTo>
                <a:cubicBezTo>
                  <a:pt x="957" y="46"/>
                  <a:pt x="957" y="46"/>
                  <a:pt x="957" y="46"/>
                </a:cubicBezTo>
                <a:cubicBezTo>
                  <a:pt x="956" y="45"/>
                  <a:pt x="957" y="45"/>
                  <a:pt x="956" y="45"/>
                </a:cubicBezTo>
                <a:cubicBezTo>
                  <a:pt x="956" y="45"/>
                  <a:pt x="956" y="45"/>
                  <a:pt x="956" y="45"/>
                </a:cubicBezTo>
                <a:cubicBezTo>
                  <a:pt x="955" y="45"/>
                  <a:pt x="955" y="45"/>
                  <a:pt x="955" y="45"/>
                </a:cubicBezTo>
                <a:cubicBezTo>
                  <a:pt x="955" y="44"/>
                  <a:pt x="955" y="44"/>
                  <a:pt x="955" y="44"/>
                </a:cubicBezTo>
                <a:cubicBezTo>
                  <a:pt x="955" y="43"/>
                  <a:pt x="954" y="43"/>
                  <a:pt x="953" y="43"/>
                </a:cubicBezTo>
                <a:cubicBezTo>
                  <a:pt x="953" y="43"/>
                  <a:pt x="953" y="43"/>
                  <a:pt x="953" y="43"/>
                </a:cubicBezTo>
                <a:cubicBezTo>
                  <a:pt x="954" y="42"/>
                  <a:pt x="955" y="42"/>
                  <a:pt x="957" y="42"/>
                </a:cubicBezTo>
                <a:cubicBezTo>
                  <a:pt x="957" y="41"/>
                  <a:pt x="957" y="41"/>
                  <a:pt x="957" y="41"/>
                </a:cubicBezTo>
                <a:cubicBezTo>
                  <a:pt x="955" y="41"/>
                  <a:pt x="955" y="41"/>
                  <a:pt x="955" y="41"/>
                </a:cubicBezTo>
                <a:cubicBezTo>
                  <a:pt x="955" y="40"/>
                  <a:pt x="955" y="40"/>
                  <a:pt x="955" y="40"/>
                </a:cubicBezTo>
                <a:cubicBezTo>
                  <a:pt x="954" y="40"/>
                  <a:pt x="954" y="40"/>
                  <a:pt x="954" y="40"/>
                </a:cubicBezTo>
                <a:cubicBezTo>
                  <a:pt x="954" y="41"/>
                  <a:pt x="954" y="41"/>
                  <a:pt x="954" y="41"/>
                </a:cubicBezTo>
                <a:cubicBezTo>
                  <a:pt x="954" y="41"/>
                  <a:pt x="954" y="41"/>
                  <a:pt x="953" y="41"/>
                </a:cubicBezTo>
                <a:cubicBezTo>
                  <a:pt x="953" y="41"/>
                  <a:pt x="953" y="41"/>
                  <a:pt x="953" y="41"/>
                </a:cubicBezTo>
                <a:cubicBezTo>
                  <a:pt x="953" y="41"/>
                  <a:pt x="952" y="41"/>
                  <a:pt x="951" y="40"/>
                </a:cubicBezTo>
                <a:cubicBezTo>
                  <a:pt x="951" y="41"/>
                  <a:pt x="951" y="41"/>
                  <a:pt x="951" y="41"/>
                </a:cubicBezTo>
                <a:cubicBezTo>
                  <a:pt x="950" y="41"/>
                  <a:pt x="950" y="41"/>
                  <a:pt x="950" y="41"/>
                </a:cubicBezTo>
                <a:cubicBezTo>
                  <a:pt x="950" y="41"/>
                  <a:pt x="950" y="42"/>
                  <a:pt x="950" y="42"/>
                </a:cubicBezTo>
                <a:cubicBezTo>
                  <a:pt x="949" y="42"/>
                  <a:pt x="949" y="41"/>
                  <a:pt x="949" y="41"/>
                </a:cubicBezTo>
                <a:cubicBezTo>
                  <a:pt x="948" y="41"/>
                  <a:pt x="948" y="41"/>
                  <a:pt x="948" y="41"/>
                </a:cubicBezTo>
                <a:cubicBezTo>
                  <a:pt x="948" y="42"/>
                  <a:pt x="948" y="44"/>
                  <a:pt x="948" y="45"/>
                </a:cubicBezTo>
                <a:cubicBezTo>
                  <a:pt x="949" y="45"/>
                  <a:pt x="948" y="45"/>
                  <a:pt x="949" y="44"/>
                </a:cubicBezTo>
                <a:close/>
                <a:moveTo>
                  <a:pt x="969" y="61"/>
                </a:moveTo>
                <a:cubicBezTo>
                  <a:pt x="970" y="61"/>
                  <a:pt x="970" y="61"/>
                  <a:pt x="970" y="61"/>
                </a:cubicBezTo>
                <a:cubicBezTo>
                  <a:pt x="969" y="61"/>
                  <a:pt x="970" y="61"/>
                  <a:pt x="969" y="61"/>
                </a:cubicBezTo>
                <a:close/>
                <a:moveTo>
                  <a:pt x="1130" y="40"/>
                </a:moveTo>
                <a:cubicBezTo>
                  <a:pt x="1130" y="40"/>
                  <a:pt x="1130" y="40"/>
                  <a:pt x="1130" y="40"/>
                </a:cubicBezTo>
                <a:cubicBezTo>
                  <a:pt x="1131" y="40"/>
                  <a:pt x="1131" y="40"/>
                  <a:pt x="1131" y="40"/>
                </a:cubicBezTo>
                <a:cubicBezTo>
                  <a:pt x="1131" y="40"/>
                  <a:pt x="1130" y="39"/>
                  <a:pt x="1130" y="38"/>
                </a:cubicBezTo>
                <a:cubicBezTo>
                  <a:pt x="1129" y="39"/>
                  <a:pt x="1128" y="39"/>
                  <a:pt x="1127" y="39"/>
                </a:cubicBezTo>
                <a:cubicBezTo>
                  <a:pt x="1127" y="40"/>
                  <a:pt x="1127" y="39"/>
                  <a:pt x="1127" y="40"/>
                </a:cubicBezTo>
                <a:cubicBezTo>
                  <a:pt x="1127" y="40"/>
                  <a:pt x="1127" y="40"/>
                  <a:pt x="1127" y="40"/>
                </a:cubicBezTo>
                <a:cubicBezTo>
                  <a:pt x="1128" y="40"/>
                  <a:pt x="1128" y="40"/>
                  <a:pt x="1128" y="40"/>
                </a:cubicBezTo>
                <a:cubicBezTo>
                  <a:pt x="1128" y="40"/>
                  <a:pt x="1128" y="40"/>
                  <a:pt x="1128" y="40"/>
                </a:cubicBezTo>
                <a:lnTo>
                  <a:pt x="1130" y="40"/>
                </a:lnTo>
                <a:close/>
                <a:moveTo>
                  <a:pt x="1169" y="41"/>
                </a:moveTo>
                <a:cubicBezTo>
                  <a:pt x="1171" y="42"/>
                  <a:pt x="1171" y="43"/>
                  <a:pt x="1174" y="43"/>
                </a:cubicBezTo>
                <a:cubicBezTo>
                  <a:pt x="1174" y="42"/>
                  <a:pt x="1174" y="42"/>
                  <a:pt x="1174" y="42"/>
                </a:cubicBezTo>
                <a:cubicBezTo>
                  <a:pt x="1174" y="40"/>
                  <a:pt x="1173" y="40"/>
                  <a:pt x="1173" y="39"/>
                </a:cubicBezTo>
                <a:cubicBezTo>
                  <a:pt x="1171" y="39"/>
                  <a:pt x="1171" y="40"/>
                  <a:pt x="1170" y="40"/>
                </a:cubicBezTo>
                <a:cubicBezTo>
                  <a:pt x="1169" y="40"/>
                  <a:pt x="1169" y="41"/>
                  <a:pt x="1169" y="41"/>
                </a:cubicBezTo>
                <a:close/>
                <a:moveTo>
                  <a:pt x="1134" y="40"/>
                </a:moveTo>
                <a:cubicBezTo>
                  <a:pt x="1133" y="41"/>
                  <a:pt x="1132" y="42"/>
                  <a:pt x="1131" y="42"/>
                </a:cubicBezTo>
                <a:cubicBezTo>
                  <a:pt x="1131" y="42"/>
                  <a:pt x="1131" y="42"/>
                  <a:pt x="1131" y="42"/>
                </a:cubicBezTo>
                <a:cubicBezTo>
                  <a:pt x="1131" y="43"/>
                  <a:pt x="1131" y="43"/>
                  <a:pt x="1131" y="43"/>
                </a:cubicBezTo>
                <a:cubicBezTo>
                  <a:pt x="1136" y="43"/>
                  <a:pt x="1136" y="43"/>
                  <a:pt x="1136" y="43"/>
                </a:cubicBezTo>
                <a:cubicBezTo>
                  <a:pt x="1136" y="41"/>
                  <a:pt x="1135" y="41"/>
                  <a:pt x="1135" y="40"/>
                </a:cubicBezTo>
                <a:cubicBezTo>
                  <a:pt x="1134" y="40"/>
                  <a:pt x="1134" y="40"/>
                  <a:pt x="1134" y="40"/>
                </a:cubicBezTo>
                <a:close/>
                <a:moveTo>
                  <a:pt x="1326" y="41"/>
                </a:moveTo>
                <a:cubicBezTo>
                  <a:pt x="1326" y="41"/>
                  <a:pt x="1326" y="41"/>
                  <a:pt x="1326" y="41"/>
                </a:cubicBezTo>
                <a:cubicBezTo>
                  <a:pt x="1326" y="42"/>
                  <a:pt x="1326" y="42"/>
                  <a:pt x="1325" y="43"/>
                </a:cubicBezTo>
                <a:cubicBezTo>
                  <a:pt x="1325" y="43"/>
                  <a:pt x="1325" y="44"/>
                  <a:pt x="1325" y="45"/>
                </a:cubicBezTo>
                <a:cubicBezTo>
                  <a:pt x="1326" y="45"/>
                  <a:pt x="1326" y="45"/>
                  <a:pt x="1326" y="45"/>
                </a:cubicBezTo>
                <a:cubicBezTo>
                  <a:pt x="1326" y="45"/>
                  <a:pt x="1326" y="45"/>
                  <a:pt x="1326" y="45"/>
                </a:cubicBezTo>
                <a:cubicBezTo>
                  <a:pt x="1326" y="45"/>
                  <a:pt x="1326" y="45"/>
                  <a:pt x="1326" y="45"/>
                </a:cubicBezTo>
                <a:cubicBezTo>
                  <a:pt x="1326" y="46"/>
                  <a:pt x="1326" y="46"/>
                  <a:pt x="1326" y="46"/>
                </a:cubicBezTo>
                <a:cubicBezTo>
                  <a:pt x="1327" y="46"/>
                  <a:pt x="1328" y="46"/>
                  <a:pt x="1329" y="46"/>
                </a:cubicBezTo>
                <a:cubicBezTo>
                  <a:pt x="1329" y="46"/>
                  <a:pt x="1329" y="46"/>
                  <a:pt x="1329" y="46"/>
                </a:cubicBezTo>
                <a:cubicBezTo>
                  <a:pt x="1334" y="46"/>
                  <a:pt x="1334" y="46"/>
                  <a:pt x="1334" y="46"/>
                </a:cubicBezTo>
                <a:cubicBezTo>
                  <a:pt x="1334" y="45"/>
                  <a:pt x="1334" y="45"/>
                  <a:pt x="1334" y="45"/>
                </a:cubicBezTo>
                <a:cubicBezTo>
                  <a:pt x="1334" y="45"/>
                  <a:pt x="1335" y="45"/>
                  <a:pt x="1336" y="45"/>
                </a:cubicBezTo>
                <a:cubicBezTo>
                  <a:pt x="1335" y="42"/>
                  <a:pt x="1333" y="42"/>
                  <a:pt x="1330" y="41"/>
                </a:cubicBezTo>
                <a:cubicBezTo>
                  <a:pt x="1330" y="40"/>
                  <a:pt x="1330" y="40"/>
                  <a:pt x="1330" y="40"/>
                </a:cubicBezTo>
                <a:cubicBezTo>
                  <a:pt x="1330" y="40"/>
                  <a:pt x="1327" y="40"/>
                  <a:pt x="1326" y="40"/>
                </a:cubicBezTo>
                <a:lnTo>
                  <a:pt x="1326" y="41"/>
                </a:lnTo>
                <a:close/>
                <a:moveTo>
                  <a:pt x="1362" y="57"/>
                </a:moveTo>
                <a:cubicBezTo>
                  <a:pt x="1362" y="58"/>
                  <a:pt x="1362" y="58"/>
                  <a:pt x="1362" y="58"/>
                </a:cubicBezTo>
                <a:cubicBezTo>
                  <a:pt x="1365" y="58"/>
                  <a:pt x="1365" y="58"/>
                  <a:pt x="1365" y="58"/>
                </a:cubicBezTo>
                <a:cubicBezTo>
                  <a:pt x="1365" y="58"/>
                  <a:pt x="1365" y="58"/>
                  <a:pt x="1365" y="58"/>
                </a:cubicBezTo>
                <a:cubicBezTo>
                  <a:pt x="1365" y="58"/>
                  <a:pt x="1365" y="58"/>
                  <a:pt x="1365" y="58"/>
                </a:cubicBezTo>
                <a:cubicBezTo>
                  <a:pt x="1365" y="58"/>
                  <a:pt x="1365" y="58"/>
                  <a:pt x="1365" y="58"/>
                </a:cubicBezTo>
                <a:cubicBezTo>
                  <a:pt x="1366" y="58"/>
                  <a:pt x="1366" y="58"/>
                  <a:pt x="1366" y="58"/>
                </a:cubicBezTo>
                <a:cubicBezTo>
                  <a:pt x="1366" y="58"/>
                  <a:pt x="1366" y="58"/>
                  <a:pt x="1366" y="58"/>
                </a:cubicBezTo>
                <a:cubicBezTo>
                  <a:pt x="1366" y="57"/>
                  <a:pt x="1367" y="57"/>
                  <a:pt x="1368" y="57"/>
                </a:cubicBezTo>
                <a:cubicBezTo>
                  <a:pt x="1368" y="57"/>
                  <a:pt x="1368" y="57"/>
                  <a:pt x="1368" y="57"/>
                </a:cubicBezTo>
                <a:cubicBezTo>
                  <a:pt x="1369" y="56"/>
                  <a:pt x="1369" y="56"/>
                  <a:pt x="1370" y="55"/>
                </a:cubicBezTo>
                <a:cubicBezTo>
                  <a:pt x="1370" y="55"/>
                  <a:pt x="1370" y="55"/>
                  <a:pt x="1370" y="55"/>
                </a:cubicBezTo>
                <a:cubicBezTo>
                  <a:pt x="1370" y="55"/>
                  <a:pt x="1370" y="55"/>
                  <a:pt x="1370" y="55"/>
                </a:cubicBezTo>
                <a:cubicBezTo>
                  <a:pt x="1370" y="55"/>
                  <a:pt x="1370" y="55"/>
                  <a:pt x="1370" y="55"/>
                </a:cubicBezTo>
                <a:cubicBezTo>
                  <a:pt x="1372" y="55"/>
                  <a:pt x="1372" y="55"/>
                  <a:pt x="1372" y="55"/>
                </a:cubicBezTo>
                <a:cubicBezTo>
                  <a:pt x="1372" y="55"/>
                  <a:pt x="1372" y="55"/>
                  <a:pt x="1372" y="55"/>
                </a:cubicBezTo>
                <a:cubicBezTo>
                  <a:pt x="1374" y="55"/>
                  <a:pt x="1374" y="55"/>
                  <a:pt x="1374" y="55"/>
                </a:cubicBezTo>
                <a:cubicBezTo>
                  <a:pt x="1374" y="56"/>
                  <a:pt x="1374" y="56"/>
                  <a:pt x="1374" y="56"/>
                </a:cubicBezTo>
                <a:cubicBezTo>
                  <a:pt x="1374" y="56"/>
                  <a:pt x="1374" y="56"/>
                  <a:pt x="1375" y="56"/>
                </a:cubicBezTo>
                <a:cubicBezTo>
                  <a:pt x="1375" y="56"/>
                  <a:pt x="1375" y="55"/>
                  <a:pt x="1376" y="56"/>
                </a:cubicBezTo>
                <a:cubicBezTo>
                  <a:pt x="1376" y="56"/>
                  <a:pt x="1376" y="56"/>
                  <a:pt x="1376" y="56"/>
                </a:cubicBezTo>
                <a:cubicBezTo>
                  <a:pt x="1376" y="56"/>
                  <a:pt x="1376" y="56"/>
                  <a:pt x="1377" y="56"/>
                </a:cubicBezTo>
                <a:cubicBezTo>
                  <a:pt x="1377" y="56"/>
                  <a:pt x="1377" y="56"/>
                  <a:pt x="1377" y="56"/>
                </a:cubicBezTo>
                <a:cubicBezTo>
                  <a:pt x="1377" y="56"/>
                  <a:pt x="1377" y="56"/>
                  <a:pt x="1377" y="56"/>
                </a:cubicBezTo>
                <a:cubicBezTo>
                  <a:pt x="1378" y="56"/>
                  <a:pt x="1378" y="56"/>
                  <a:pt x="1378" y="55"/>
                </a:cubicBezTo>
                <a:cubicBezTo>
                  <a:pt x="1379" y="55"/>
                  <a:pt x="1380" y="55"/>
                  <a:pt x="1381" y="55"/>
                </a:cubicBezTo>
                <a:cubicBezTo>
                  <a:pt x="1381" y="54"/>
                  <a:pt x="1381" y="54"/>
                  <a:pt x="1381" y="54"/>
                </a:cubicBezTo>
                <a:cubicBezTo>
                  <a:pt x="1382" y="54"/>
                  <a:pt x="1382" y="54"/>
                  <a:pt x="1382" y="54"/>
                </a:cubicBezTo>
                <a:cubicBezTo>
                  <a:pt x="1382" y="54"/>
                  <a:pt x="1382" y="54"/>
                  <a:pt x="1382" y="54"/>
                </a:cubicBezTo>
                <a:cubicBezTo>
                  <a:pt x="1384" y="53"/>
                  <a:pt x="1384" y="55"/>
                  <a:pt x="1385" y="53"/>
                </a:cubicBezTo>
                <a:cubicBezTo>
                  <a:pt x="1385" y="53"/>
                  <a:pt x="1385" y="53"/>
                  <a:pt x="1385" y="53"/>
                </a:cubicBezTo>
                <a:cubicBezTo>
                  <a:pt x="1385" y="53"/>
                  <a:pt x="1385" y="53"/>
                  <a:pt x="1385" y="52"/>
                </a:cubicBezTo>
                <a:cubicBezTo>
                  <a:pt x="1385" y="52"/>
                  <a:pt x="1385" y="52"/>
                  <a:pt x="1385" y="51"/>
                </a:cubicBezTo>
                <a:cubicBezTo>
                  <a:pt x="1385" y="51"/>
                  <a:pt x="1385" y="51"/>
                  <a:pt x="1385" y="51"/>
                </a:cubicBezTo>
                <a:cubicBezTo>
                  <a:pt x="1385" y="50"/>
                  <a:pt x="1385" y="50"/>
                  <a:pt x="1385" y="50"/>
                </a:cubicBezTo>
                <a:cubicBezTo>
                  <a:pt x="1384" y="50"/>
                  <a:pt x="1383" y="49"/>
                  <a:pt x="1382" y="49"/>
                </a:cubicBezTo>
                <a:cubicBezTo>
                  <a:pt x="1381" y="49"/>
                  <a:pt x="1381" y="49"/>
                  <a:pt x="1381" y="49"/>
                </a:cubicBezTo>
                <a:cubicBezTo>
                  <a:pt x="1381" y="48"/>
                  <a:pt x="1381" y="48"/>
                  <a:pt x="1381" y="48"/>
                </a:cubicBezTo>
                <a:cubicBezTo>
                  <a:pt x="1381" y="48"/>
                  <a:pt x="1380" y="48"/>
                  <a:pt x="1380" y="48"/>
                </a:cubicBezTo>
                <a:cubicBezTo>
                  <a:pt x="1380" y="48"/>
                  <a:pt x="1380" y="48"/>
                  <a:pt x="1380" y="48"/>
                </a:cubicBezTo>
                <a:cubicBezTo>
                  <a:pt x="1378" y="48"/>
                  <a:pt x="1378" y="48"/>
                  <a:pt x="1378" y="48"/>
                </a:cubicBezTo>
                <a:cubicBezTo>
                  <a:pt x="1378" y="48"/>
                  <a:pt x="1378" y="47"/>
                  <a:pt x="1378" y="47"/>
                </a:cubicBezTo>
                <a:cubicBezTo>
                  <a:pt x="1378" y="46"/>
                  <a:pt x="1378" y="46"/>
                  <a:pt x="1378" y="46"/>
                </a:cubicBezTo>
                <a:cubicBezTo>
                  <a:pt x="1377" y="46"/>
                  <a:pt x="1377" y="46"/>
                  <a:pt x="1376" y="46"/>
                </a:cubicBezTo>
                <a:cubicBezTo>
                  <a:pt x="1376" y="46"/>
                  <a:pt x="1376" y="45"/>
                  <a:pt x="1375" y="46"/>
                </a:cubicBezTo>
                <a:cubicBezTo>
                  <a:pt x="1375" y="46"/>
                  <a:pt x="1375" y="46"/>
                  <a:pt x="1375" y="46"/>
                </a:cubicBezTo>
                <a:cubicBezTo>
                  <a:pt x="1375" y="46"/>
                  <a:pt x="1374" y="47"/>
                  <a:pt x="1374" y="47"/>
                </a:cubicBezTo>
                <a:cubicBezTo>
                  <a:pt x="1373" y="46"/>
                  <a:pt x="1373" y="46"/>
                  <a:pt x="1374" y="45"/>
                </a:cubicBezTo>
                <a:cubicBezTo>
                  <a:pt x="1374" y="44"/>
                  <a:pt x="1373" y="44"/>
                  <a:pt x="1373" y="43"/>
                </a:cubicBezTo>
                <a:cubicBezTo>
                  <a:pt x="1372" y="43"/>
                  <a:pt x="1372" y="43"/>
                  <a:pt x="1372" y="43"/>
                </a:cubicBezTo>
                <a:cubicBezTo>
                  <a:pt x="1372" y="44"/>
                  <a:pt x="1372" y="44"/>
                  <a:pt x="1372" y="44"/>
                </a:cubicBezTo>
                <a:cubicBezTo>
                  <a:pt x="1372" y="44"/>
                  <a:pt x="1372" y="44"/>
                  <a:pt x="1372" y="44"/>
                </a:cubicBezTo>
                <a:cubicBezTo>
                  <a:pt x="1371" y="45"/>
                  <a:pt x="1372" y="45"/>
                  <a:pt x="1371" y="44"/>
                </a:cubicBezTo>
                <a:cubicBezTo>
                  <a:pt x="1370" y="44"/>
                  <a:pt x="1370" y="44"/>
                  <a:pt x="1370" y="44"/>
                </a:cubicBezTo>
                <a:cubicBezTo>
                  <a:pt x="1370" y="44"/>
                  <a:pt x="1371" y="45"/>
                  <a:pt x="1370" y="46"/>
                </a:cubicBezTo>
                <a:cubicBezTo>
                  <a:pt x="1370" y="46"/>
                  <a:pt x="1370" y="46"/>
                  <a:pt x="1370" y="46"/>
                </a:cubicBezTo>
                <a:cubicBezTo>
                  <a:pt x="1370" y="46"/>
                  <a:pt x="1370" y="46"/>
                  <a:pt x="1370" y="46"/>
                </a:cubicBezTo>
                <a:cubicBezTo>
                  <a:pt x="1370" y="46"/>
                  <a:pt x="1370" y="46"/>
                  <a:pt x="1370" y="46"/>
                </a:cubicBezTo>
                <a:cubicBezTo>
                  <a:pt x="1370" y="48"/>
                  <a:pt x="1370" y="48"/>
                  <a:pt x="1370" y="48"/>
                </a:cubicBezTo>
                <a:cubicBezTo>
                  <a:pt x="1369" y="48"/>
                  <a:pt x="1369" y="48"/>
                  <a:pt x="1368" y="49"/>
                </a:cubicBezTo>
                <a:cubicBezTo>
                  <a:pt x="1368" y="50"/>
                  <a:pt x="1368" y="50"/>
                  <a:pt x="1368" y="50"/>
                </a:cubicBezTo>
                <a:cubicBezTo>
                  <a:pt x="1368" y="50"/>
                  <a:pt x="1368" y="50"/>
                  <a:pt x="1368" y="50"/>
                </a:cubicBezTo>
                <a:cubicBezTo>
                  <a:pt x="1368" y="50"/>
                  <a:pt x="1368" y="51"/>
                  <a:pt x="1368" y="51"/>
                </a:cubicBezTo>
                <a:cubicBezTo>
                  <a:pt x="1368" y="51"/>
                  <a:pt x="1368" y="51"/>
                  <a:pt x="1367" y="51"/>
                </a:cubicBezTo>
                <a:cubicBezTo>
                  <a:pt x="1367" y="52"/>
                  <a:pt x="1366" y="53"/>
                  <a:pt x="1366" y="54"/>
                </a:cubicBezTo>
                <a:cubicBezTo>
                  <a:pt x="1365" y="55"/>
                  <a:pt x="1365" y="55"/>
                  <a:pt x="1365" y="55"/>
                </a:cubicBezTo>
                <a:cubicBezTo>
                  <a:pt x="1365" y="55"/>
                  <a:pt x="1364" y="56"/>
                  <a:pt x="1363" y="57"/>
                </a:cubicBezTo>
                <a:cubicBezTo>
                  <a:pt x="1363" y="57"/>
                  <a:pt x="1362" y="57"/>
                  <a:pt x="1362" y="57"/>
                </a:cubicBezTo>
                <a:close/>
                <a:moveTo>
                  <a:pt x="542" y="48"/>
                </a:moveTo>
                <a:cubicBezTo>
                  <a:pt x="542" y="47"/>
                  <a:pt x="542" y="46"/>
                  <a:pt x="542" y="45"/>
                </a:cubicBezTo>
                <a:cubicBezTo>
                  <a:pt x="543" y="45"/>
                  <a:pt x="543" y="45"/>
                  <a:pt x="543" y="45"/>
                </a:cubicBezTo>
                <a:cubicBezTo>
                  <a:pt x="543" y="44"/>
                  <a:pt x="543" y="44"/>
                  <a:pt x="543" y="44"/>
                </a:cubicBezTo>
                <a:cubicBezTo>
                  <a:pt x="542" y="45"/>
                  <a:pt x="541" y="45"/>
                  <a:pt x="540" y="44"/>
                </a:cubicBezTo>
                <a:cubicBezTo>
                  <a:pt x="537" y="44"/>
                  <a:pt x="537" y="44"/>
                  <a:pt x="537" y="44"/>
                </a:cubicBezTo>
                <a:cubicBezTo>
                  <a:pt x="537" y="44"/>
                  <a:pt x="537" y="44"/>
                  <a:pt x="537" y="44"/>
                </a:cubicBezTo>
                <a:cubicBezTo>
                  <a:pt x="537" y="44"/>
                  <a:pt x="537" y="44"/>
                  <a:pt x="537" y="44"/>
                </a:cubicBezTo>
                <a:cubicBezTo>
                  <a:pt x="537" y="45"/>
                  <a:pt x="537" y="45"/>
                  <a:pt x="537" y="45"/>
                </a:cubicBezTo>
                <a:cubicBezTo>
                  <a:pt x="537" y="45"/>
                  <a:pt x="537" y="45"/>
                  <a:pt x="537" y="45"/>
                </a:cubicBezTo>
                <a:cubicBezTo>
                  <a:pt x="537" y="46"/>
                  <a:pt x="537" y="46"/>
                  <a:pt x="537" y="46"/>
                </a:cubicBezTo>
                <a:cubicBezTo>
                  <a:pt x="537" y="46"/>
                  <a:pt x="537" y="46"/>
                  <a:pt x="537" y="46"/>
                </a:cubicBezTo>
                <a:cubicBezTo>
                  <a:pt x="538" y="46"/>
                  <a:pt x="538" y="46"/>
                  <a:pt x="538" y="46"/>
                </a:cubicBezTo>
                <a:cubicBezTo>
                  <a:pt x="538" y="47"/>
                  <a:pt x="538" y="47"/>
                  <a:pt x="538" y="47"/>
                </a:cubicBezTo>
                <a:cubicBezTo>
                  <a:pt x="539" y="47"/>
                  <a:pt x="539" y="47"/>
                  <a:pt x="539" y="47"/>
                </a:cubicBezTo>
                <a:cubicBezTo>
                  <a:pt x="539" y="47"/>
                  <a:pt x="539" y="47"/>
                  <a:pt x="539" y="47"/>
                </a:cubicBezTo>
                <a:cubicBezTo>
                  <a:pt x="541" y="47"/>
                  <a:pt x="541" y="47"/>
                  <a:pt x="541" y="47"/>
                </a:cubicBezTo>
                <a:cubicBezTo>
                  <a:pt x="541" y="47"/>
                  <a:pt x="541" y="47"/>
                  <a:pt x="541" y="47"/>
                </a:cubicBezTo>
                <a:cubicBezTo>
                  <a:pt x="541" y="47"/>
                  <a:pt x="542" y="48"/>
                  <a:pt x="542" y="48"/>
                </a:cubicBezTo>
                <a:close/>
                <a:moveTo>
                  <a:pt x="390" y="48"/>
                </a:moveTo>
                <a:cubicBezTo>
                  <a:pt x="390" y="49"/>
                  <a:pt x="390" y="49"/>
                  <a:pt x="390" y="49"/>
                </a:cubicBezTo>
                <a:cubicBezTo>
                  <a:pt x="391" y="49"/>
                  <a:pt x="391" y="48"/>
                  <a:pt x="391" y="48"/>
                </a:cubicBezTo>
                <a:cubicBezTo>
                  <a:pt x="392" y="48"/>
                  <a:pt x="392" y="48"/>
                  <a:pt x="392" y="48"/>
                </a:cubicBezTo>
                <a:cubicBezTo>
                  <a:pt x="392" y="50"/>
                  <a:pt x="392" y="50"/>
                  <a:pt x="392" y="50"/>
                </a:cubicBezTo>
                <a:cubicBezTo>
                  <a:pt x="393" y="50"/>
                  <a:pt x="393" y="50"/>
                  <a:pt x="393" y="50"/>
                </a:cubicBezTo>
                <a:cubicBezTo>
                  <a:pt x="393" y="49"/>
                  <a:pt x="392" y="50"/>
                  <a:pt x="393" y="49"/>
                </a:cubicBezTo>
                <a:cubicBezTo>
                  <a:pt x="393" y="49"/>
                  <a:pt x="393" y="49"/>
                  <a:pt x="394" y="49"/>
                </a:cubicBezTo>
                <a:cubicBezTo>
                  <a:pt x="394" y="49"/>
                  <a:pt x="394" y="49"/>
                  <a:pt x="394" y="49"/>
                </a:cubicBezTo>
                <a:cubicBezTo>
                  <a:pt x="394" y="49"/>
                  <a:pt x="394" y="49"/>
                  <a:pt x="394" y="49"/>
                </a:cubicBezTo>
                <a:cubicBezTo>
                  <a:pt x="394" y="50"/>
                  <a:pt x="394" y="51"/>
                  <a:pt x="394" y="51"/>
                </a:cubicBezTo>
                <a:cubicBezTo>
                  <a:pt x="395" y="51"/>
                  <a:pt x="395" y="51"/>
                  <a:pt x="395" y="51"/>
                </a:cubicBezTo>
                <a:cubicBezTo>
                  <a:pt x="395" y="51"/>
                  <a:pt x="395" y="51"/>
                  <a:pt x="395" y="51"/>
                </a:cubicBezTo>
                <a:cubicBezTo>
                  <a:pt x="396" y="51"/>
                  <a:pt x="396" y="51"/>
                  <a:pt x="396" y="51"/>
                </a:cubicBezTo>
                <a:cubicBezTo>
                  <a:pt x="396" y="51"/>
                  <a:pt x="396" y="51"/>
                  <a:pt x="396" y="51"/>
                </a:cubicBezTo>
                <a:cubicBezTo>
                  <a:pt x="397" y="51"/>
                  <a:pt x="397" y="51"/>
                  <a:pt x="397" y="51"/>
                </a:cubicBezTo>
                <a:cubicBezTo>
                  <a:pt x="397" y="51"/>
                  <a:pt x="397" y="51"/>
                  <a:pt x="397" y="51"/>
                </a:cubicBezTo>
                <a:cubicBezTo>
                  <a:pt x="396" y="52"/>
                  <a:pt x="396" y="52"/>
                  <a:pt x="395" y="52"/>
                </a:cubicBezTo>
                <a:cubicBezTo>
                  <a:pt x="395" y="53"/>
                  <a:pt x="395" y="53"/>
                  <a:pt x="395" y="53"/>
                </a:cubicBezTo>
                <a:cubicBezTo>
                  <a:pt x="397" y="53"/>
                  <a:pt x="397" y="53"/>
                  <a:pt x="397" y="53"/>
                </a:cubicBezTo>
                <a:cubicBezTo>
                  <a:pt x="397" y="53"/>
                  <a:pt x="397" y="53"/>
                  <a:pt x="397" y="53"/>
                </a:cubicBezTo>
                <a:cubicBezTo>
                  <a:pt x="397" y="53"/>
                  <a:pt x="397" y="53"/>
                  <a:pt x="397" y="53"/>
                </a:cubicBezTo>
                <a:cubicBezTo>
                  <a:pt x="397" y="53"/>
                  <a:pt x="397" y="53"/>
                  <a:pt x="397" y="54"/>
                </a:cubicBezTo>
                <a:cubicBezTo>
                  <a:pt x="396" y="53"/>
                  <a:pt x="395" y="53"/>
                  <a:pt x="394" y="53"/>
                </a:cubicBezTo>
                <a:cubicBezTo>
                  <a:pt x="394" y="54"/>
                  <a:pt x="394" y="54"/>
                  <a:pt x="394" y="55"/>
                </a:cubicBezTo>
                <a:cubicBezTo>
                  <a:pt x="395" y="55"/>
                  <a:pt x="396" y="55"/>
                  <a:pt x="397" y="55"/>
                </a:cubicBezTo>
                <a:cubicBezTo>
                  <a:pt x="397" y="54"/>
                  <a:pt x="397" y="54"/>
                  <a:pt x="398" y="54"/>
                </a:cubicBezTo>
                <a:cubicBezTo>
                  <a:pt x="399" y="53"/>
                  <a:pt x="401" y="53"/>
                  <a:pt x="402" y="53"/>
                </a:cubicBezTo>
                <a:cubicBezTo>
                  <a:pt x="403" y="53"/>
                  <a:pt x="402" y="53"/>
                  <a:pt x="403" y="53"/>
                </a:cubicBezTo>
                <a:cubicBezTo>
                  <a:pt x="403" y="54"/>
                  <a:pt x="403" y="54"/>
                  <a:pt x="403" y="54"/>
                </a:cubicBezTo>
                <a:cubicBezTo>
                  <a:pt x="404" y="54"/>
                  <a:pt x="404" y="54"/>
                  <a:pt x="404" y="54"/>
                </a:cubicBezTo>
                <a:cubicBezTo>
                  <a:pt x="404" y="53"/>
                  <a:pt x="404" y="53"/>
                  <a:pt x="404" y="52"/>
                </a:cubicBezTo>
                <a:cubicBezTo>
                  <a:pt x="405" y="52"/>
                  <a:pt x="405" y="52"/>
                  <a:pt x="405" y="52"/>
                </a:cubicBezTo>
                <a:cubicBezTo>
                  <a:pt x="405" y="52"/>
                  <a:pt x="405" y="53"/>
                  <a:pt x="405" y="53"/>
                </a:cubicBezTo>
                <a:cubicBezTo>
                  <a:pt x="408" y="53"/>
                  <a:pt x="408" y="53"/>
                  <a:pt x="408" y="53"/>
                </a:cubicBezTo>
                <a:cubicBezTo>
                  <a:pt x="408" y="53"/>
                  <a:pt x="408" y="53"/>
                  <a:pt x="408" y="53"/>
                </a:cubicBezTo>
                <a:cubicBezTo>
                  <a:pt x="409" y="53"/>
                  <a:pt x="409" y="53"/>
                  <a:pt x="409" y="53"/>
                </a:cubicBezTo>
                <a:cubicBezTo>
                  <a:pt x="409" y="54"/>
                  <a:pt x="409" y="54"/>
                  <a:pt x="410" y="54"/>
                </a:cubicBezTo>
                <a:cubicBezTo>
                  <a:pt x="411" y="54"/>
                  <a:pt x="411" y="54"/>
                  <a:pt x="411" y="54"/>
                </a:cubicBezTo>
                <a:cubicBezTo>
                  <a:pt x="411" y="55"/>
                  <a:pt x="411" y="55"/>
                  <a:pt x="411" y="55"/>
                </a:cubicBezTo>
                <a:cubicBezTo>
                  <a:pt x="411" y="55"/>
                  <a:pt x="411" y="55"/>
                  <a:pt x="411" y="55"/>
                </a:cubicBezTo>
                <a:cubicBezTo>
                  <a:pt x="411" y="55"/>
                  <a:pt x="411" y="55"/>
                  <a:pt x="411" y="55"/>
                </a:cubicBezTo>
                <a:cubicBezTo>
                  <a:pt x="412" y="55"/>
                  <a:pt x="412" y="55"/>
                  <a:pt x="412" y="55"/>
                </a:cubicBezTo>
                <a:cubicBezTo>
                  <a:pt x="412" y="55"/>
                  <a:pt x="413" y="56"/>
                  <a:pt x="413" y="56"/>
                </a:cubicBezTo>
                <a:cubicBezTo>
                  <a:pt x="414" y="56"/>
                  <a:pt x="414" y="56"/>
                  <a:pt x="414" y="56"/>
                </a:cubicBezTo>
                <a:cubicBezTo>
                  <a:pt x="414" y="57"/>
                  <a:pt x="414" y="57"/>
                  <a:pt x="414" y="57"/>
                </a:cubicBezTo>
                <a:cubicBezTo>
                  <a:pt x="415" y="57"/>
                  <a:pt x="417" y="58"/>
                  <a:pt x="417" y="58"/>
                </a:cubicBezTo>
                <a:cubicBezTo>
                  <a:pt x="418" y="59"/>
                  <a:pt x="418" y="59"/>
                  <a:pt x="419" y="60"/>
                </a:cubicBezTo>
                <a:cubicBezTo>
                  <a:pt x="420" y="60"/>
                  <a:pt x="420" y="60"/>
                  <a:pt x="421" y="60"/>
                </a:cubicBezTo>
                <a:cubicBezTo>
                  <a:pt x="421" y="60"/>
                  <a:pt x="422" y="60"/>
                  <a:pt x="422" y="60"/>
                </a:cubicBezTo>
                <a:cubicBezTo>
                  <a:pt x="422" y="60"/>
                  <a:pt x="422" y="60"/>
                  <a:pt x="422" y="60"/>
                </a:cubicBezTo>
                <a:cubicBezTo>
                  <a:pt x="423" y="59"/>
                  <a:pt x="423" y="58"/>
                  <a:pt x="423" y="56"/>
                </a:cubicBezTo>
                <a:cubicBezTo>
                  <a:pt x="422" y="56"/>
                  <a:pt x="422" y="56"/>
                  <a:pt x="422" y="56"/>
                </a:cubicBezTo>
                <a:cubicBezTo>
                  <a:pt x="422" y="55"/>
                  <a:pt x="422" y="55"/>
                  <a:pt x="422" y="55"/>
                </a:cubicBezTo>
                <a:cubicBezTo>
                  <a:pt x="422" y="55"/>
                  <a:pt x="422" y="55"/>
                  <a:pt x="422" y="55"/>
                </a:cubicBezTo>
                <a:cubicBezTo>
                  <a:pt x="421" y="54"/>
                  <a:pt x="422" y="54"/>
                  <a:pt x="421" y="54"/>
                </a:cubicBezTo>
                <a:cubicBezTo>
                  <a:pt x="420" y="53"/>
                  <a:pt x="420" y="53"/>
                  <a:pt x="420" y="52"/>
                </a:cubicBezTo>
                <a:cubicBezTo>
                  <a:pt x="419" y="52"/>
                  <a:pt x="417" y="52"/>
                  <a:pt x="415" y="51"/>
                </a:cubicBezTo>
                <a:cubicBezTo>
                  <a:pt x="415" y="52"/>
                  <a:pt x="415" y="52"/>
                  <a:pt x="415" y="52"/>
                </a:cubicBezTo>
                <a:cubicBezTo>
                  <a:pt x="414" y="52"/>
                  <a:pt x="414" y="52"/>
                  <a:pt x="414" y="52"/>
                </a:cubicBezTo>
                <a:cubicBezTo>
                  <a:pt x="414" y="50"/>
                  <a:pt x="413" y="50"/>
                  <a:pt x="411" y="49"/>
                </a:cubicBezTo>
                <a:cubicBezTo>
                  <a:pt x="411" y="49"/>
                  <a:pt x="410" y="49"/>
                  <a:pt x="410" y="49"/>
                </a:cubicBezTo>
                <a:cubicBezTo>
                  <a:pt x="410" y="49"/>
                  <a:pt x="409" y="48"/>
                  <a:pt x="409" y="48"/>
                </a:cubicBezTo>
                <a:cubicBezTo>
                  <a:pt x="408" y="48"/>
                  <a:pt x="407" y="47"/>
                  <a:pt x="406" y="48"/>
                </a:cubicBezTo>
                <a:cubicBezTo>
                  <a:pt x="406" y="48"/>
                  <a:pt x="406" y="48"/>
                  <a:pt x="406" y="48"/>
                </a:cubicBezTo>
                <a:cubicBezTo>
                  <a:pt x="405" y="49"/>
                  <a:pt x="405" y="49"/>
                  <a:pt x="404" y="49"/>
                </a:cubicBezTo>
                <a:cubicBezTo>
                  <a:pt x="404" y="48"/>
                  <a:pt x="404" y="48"/>
                  <a:pt x="404" y="48"/>
                </a:cubicBezTo>
                <a:cubicBezTo>
                  <a:pt x="404" y="47"/>
                  <a:pt x="404" y="47"/>
                  <a:pt x="404" y="47"/>
                </a:cubicBezTo>
                <a:cubicBezTo>
                  <a:pt x="403" y="47"/>
                  <a:pt x="402" y="46"/>
                  <a:pt x="401" y="46"/>
                </a:cubicBezTo>
                <a:cubicBezTo>
                  <a:pt x="400" y="45"/>
                  <a:pt x="399" y="47"/>
                  <a:pt x="399" y="48"/>
                </a:cubicBezTo>
                <a:cubicBezTo>
                  <a:pt x="399" y="49"/>
                  <a:pt x="399" y="48"/>
                  <a:pt x="399" y="49"/>
                </a:cubicBezTo>
                <a:cubicBezTo>
                  <a:pt x="398" y="49"/>
                  <a:pt x="398" y="49"/>
                  <a:pt x="398" y="48"/>
                </a:cubicBezTo>
                <a:cubicBezTo>
                  <a:pt x="398" y="47"/>
                  <a:pt x="398" y="47"/>
                  <a:pt x="398" y="47"/>
                </a:cubicBezTo>
                <a:cubicBezTo>
                  <a:pt x="397" y="47"/>
                  <a:pt x="397" y="47"/>
                  <a:pt x="397" y="47"/>
                </a:cubicBezTo>
                <a:cubicBezTo>
                  <a:pt x="397" y="46"/>
                  <a:pt x="397" y="46"/>
                  <a:pt x="397" y="46"/>
                </a:cubicBezTo>
                <a:cubicBezTo>
                  <a:pt x="396" y="46"/>
                  <a:pt x="397" y="46"/>
                  <a:pt x="396" y="46"/>
                </a:cubicBezTo>
                <a:cubicBezTo>
                  <a:pt x="396" y="46"/>
                  <a:pt x="396" y="46"/>
                  <a:pt x="396" y="46"/>
                </a:cubicBezTo>
                <a:cubicBezTo>
                  <a:pt x="394" y="46"/>
                  <a:pt x="394" y="46"/>
                  <a:pt x="394" y="46"/>
                </a:cubicBezTo>
                <a:cubicBezTo>
                  <a:pt x="394" y="45"/>
                  <a:pt x="394" y="45"/>
                  <a:pt x="394" y="45"/>
                </a:cubicBezTo>
                <a:cubicBezTo>
                  <a:pt x="392" y="45"/>
                  <a:pt x="392" y="45"/>
                  <a:pt x="392" y="45"/>
                </a:cubicBezTo>
                <a:cubicBezTo>
                  <a:pt x="392" y="45"/>
                  <a:pt x="392" y="44"/>
                  <a:pt x="391" y="45"/>
                </a:cubicBezTo>
                <a:cubicBezTo>
                  <a:pt x="391" y="45"/>
                  <a:pt x="391" y="45"/>
                  <a:pt x="390" y="46"/>
                </a:cubicBezTo>
                <a:cubicBezTo>
                  <a:pt x="390" y="46"/>
                  <a:pt x="390" y="46"/>
                  <a:pt x="390" y="46"/>
                </a:cubicBezTo>
                <a:cubicBezTo>
                  <a:pt x="389" y="46"/>
                  <a:pt x="390" y="46"/>
                  <a:pt x="389" y="46"/>
                </a:cubicBezTo>
                <a:cubicBezTo>
                  <a:pt x="389" y="47"/>
                  <a:pt x="389" y="48"/>
                  <a:pt x="390" y="48"/>
                </a:cubicBezTo>
                <a:close/>
                <a:moveTo>
                  <a:pt x="427" y="54"/>
                </a:moveTo>
                <a:cubicBezTo>
                  <a:pt x="428" y="54"/>
                  <a:pt x="428" y="54"/>
                  <a:pt x="428" y="54"/>
                </a:cubicBezTo>
                <a:cubicBezTo>
                  <a:pt x="428" y="54"/>
                  <a:pt x="428" y="54"/>
                  <a:pt x="428" y="54"/>
                </a:cubicBezTo>
                <a:cubicBezTo>
                  <a:pt x="430" y="55"/>
                  <a:pt x="430" y="54"/>
                  <a:pt x="431" y="54"/>
                </a:cubicBezTo>
                <a:cubicBezTo>
                  <a:pt x="431" y="54"/>
                  <a:pt x="432" y="55"/>
                  <a:pt x="432" y="55"/>
                </a:cubicBezTo>
                <a:cubicBezTo>
                  <a:pt x="432" y="55"/>
                  <a:pt x="432" y="55"/>
                  <a:pt x="432" y="55"/>
                </a:cubicBezTo>
                <a:cubicBezTo>
                  <a:pt x="430" y="55"/>
                  <a:pt x="430" y="55"/>
                  <a:pt x="430" y="55"/>
                </a:cubicBezTo>
                <a:cubicBezTo>
                  <a:pt x="430" y="56"/>
                  <a:pt x="430" y="56"/>
                  <a:pt x="430" y="56"/>
                </a:cubicBezTo>
                <a:cubicBezTo>
                  <a:pt x="430" y="56"/>
                  <a:pt x="430" y="56"/>
                  <a:pt x="430" y="56"/>
                </a:cubicBezTo>
                <a:cubicBezTo>
                  <a:pt x="430" y="56"/>
                  <a:pt x="430" y="56"/>
                  <a:pt x="430" y="56"/>
                </a:cubicBezTo>
                <a:cubicBezTo>
                  <a:pt x="430" y="56"/>
                  <a:pt x="430" y="56"/>
                  <a:pt x="430" y="56"/>
                </a:cubicBezTo>
                <a:cubicBezTo>
                  <a:pt x="431" y="57"/>
                  <a:pt x="432" y="58"/>
                  <a:pt x="433" y="59"/>
                </a:cubicBezTo>
                <a:cubicBezTo>
                  <a:pt x="433" y="59"/>
                  <a:pt x="433" y="59"/>
                  <a:pt x="434" y="59"/>
                </a:cubicBezTo>
                <a:cubicBezTo>
                  <a:pt x="434" y="59"/>
                  <a:pt x="434" y="59"/>
                  <a:pt x="434" y="59"/>
                </a:cubicBezTo>
                <a:cubicBezTo>
                  <a:pt x="433" y="60"/>
                  <a:pt x="433" y="59"/>
                  <a:pt x="434" y="60"/>
                </a:cubicBezTo>
                <a:cubicBezTo>
                  <a:pt x="435" y="60"/>
                  <a:pt x="435" y="60"/>
                  <a:pt x="436" y="60"/>
                </a:cubicBezTo>
                <a:cubicBezTo>
                  <a:pt x="436" y="59"/>
                  <a:pt x="436" y="59"/>
                  <a:pt x="436" y="59"/>
                </a:cubicBezTo>
                <a:cubicBezTo>
                  <a:pt x="438" y="59"/>
                  <a:pt x="438" y="59"/>
                  <a:pt x="438" y="59"/>
                </a:cubicBezTo>
                <a:cubicBezTo>
                  <a:pt x="438" y="58"/>
                  <a:pt x="438" y="58"/>
                  <a:pt x="438" y="58"/>
                </a:cubicBezTo>
                <a:cubicBezTo>
                  <a:pt x="439" y="58"/>
                  <a:pt x="439" y="58"/>
                  <a:pt x="439" y="58"/>
                </a:cubicBezTo>
                <a:cubicBezTo>
                  <a:pt x="439" y="58"/>
                  <a:pt x="439" y="58"/>
                  <a:pt x="439" y="58"/>
                </a:cubicBezTo>
                <a:cubicBezTo>
                  <a:pt x="440" y="58"/>
                  <a:pt x="441" y="58"/>
                  <a:pt x="442" y="58"/>
                </a:cubicBezTo>
                <a:cubicBezTo>
                  <a:pt x="442" y="58"/>
                  <a:pt x="442" y="58"/>
                  <a:pt x="442" y="58"/>
                </a:cubicBezTo>
                <a:cubicBezTo>
                  <a:pt x="442" y="58"/>
                  <a:pt x="442" y="58"/>
                  <a:pt x="442" y="58"/>
                </a:cubicBezTo>
                <a:cubicBezTo>
                  <a:pt x="442" y="57"/>
                  <a:pt x="442" y="57"/>
                  <a:pt x="442" y="57"/>
                </a:cubicBezTo>
                <a:cubicBezTo>
                  <a:pt x="442" y="57"/>
                  <a:pt x="442" y="57"/>
                  <a:pt x="442" y="57"/>
                </a:cubicBezTo>
                <a:cubicBezTo>
                  <a:pt x="442" y="56"/>
                  <a:pt x="442" y="56"/>
                  <a:pt x="442" y="56"/>
                </a:cubicBezTo>
                <a:cubicBezTo>
                  <a:pt x="442" y="56"/>
                  <a:pt x="441" y="56"/>
                  <a:pt x="441" y="55"/>
                </a:cubicBezTo>
                <a:cubicBezTo>
                  <a:pt x="442" y="55"/>
                  <a:pt x="442" y="55"/>
                  <a:pt x="442" y="55"/>
                </a:cubicBezTo>
                <a:cubicBezTo>
                  <a:pt x="441" y="53"/>
                  <a:pt x="440" y="54"/>
                  <a:pt x="439" y="52"/>
                </a:cubicBezTo>
                <a:cubicBezTo>
                  <a:pt x="438" y="52"/>
                  <a:pt x="438" y="52"/>
                  <a:pt x="437" y="53"/>
                </a:cubicBezTo>
                <a:cubicBezTo>
                  <a:pt x="437" y="52"/>
                  <a:pt x="437" y="52"/>
                  <a:pt x="437" y="51"/>
                </a:cubicBezTo>
                <a:cubicBezTo>
                  <a:pt x="436" y="51"/>
                  <a:pt x="435" y="51"/>
                  <a:pt x="434" y="50"/>
                </a:cubicBezTo>
                <a:cubicBezTo>
                  <a:pt x="433" y="50"/>
                  <a:pt x="433" y="50"/>
                  <a:pt x="433" y="50"/>
                </a:cubicBezTo>
                <a:cubicBezTo>
                  <a:pt x="431" y="50"/>
                  <a:pt x="429" y="49"/>
                  <a:pt x="428" y="48"/>
                </a:cubicBezTo>
                <a:cubicBezTo>
                  <a:pt x="427" y="48"/>
                  <a:pt x="427" y="48"/>
                  <a:pt x="427" y="48"/>
                </a:cubicBezTo>
                <a:cubicBezTo>
                  <a:pt x="427" y="50"/>
                  <a:pt x="427" y="51"/>
                  <a:pt x="426" y="52"/>
                </a:cubicBezTo>
                <a:cubicBezTo>
                  <a:pt x="427" y="52"/>
                  <a:pt x="427" y="52"/>
                  <a:pt x="427" y="52"/>
                </a:cubicBezTo>
                <a:cubicBezTo>
                  <a:pt x="426" y="52"/>
                  <a:pt x="426" y="52"/>
                  <a:pt x="426" y="52"/>
                </a:cubicBezTo>
                <a:cubicBezTo>
                  <a:pt x="426" y="53"/>
                  <a:pt x="426" y="53"/>
                  <a:pt x="426" y="53"/>
                </a:cubicBezTo>
                <a:cubicBezTo>
                  <a:pt x="427" y="53"/>
                  <a:pt x="427" y="53"/>
                  <a:pt x="427" y="54"/>
                </a:cubicBezTo>
                <a:close/>
                <a:moveTo>
                  <a:pt x="485" y="48"/>
                </a:moveTo>
                <a:cubicBezTo>
                  <a:pt x="484" y="48"/>
                  <a:pt x="485" y="48"/>
                  <a:pt x="484" y="48"/>
                </a:cubicBezTo>
                <a:cubicBezTo>
                  <a:pt x="483" y="48"/>
                  <a:pt x="483" y="48"/>
                  <a:pt x="483" y="49"/>
                </a:cubicBezTo>
                <a:cubicBezTo>
                  <a:pt x="484" y="49"/>
                  <a:pt x="484" y="49"/>
                  <a:pt x="484" y="48"/>
                </a:cubicBezTo>
                <a:cubicBezTo>
                  <a:pt x="485" y="48"/>
                  <a:pt x="484" y="48"/>
                  <a:pt x="485" y="48"/>
                </a:cubicBezTo>
                <a:close/>
                <a:moveTo>
                  <a:pt x="366" y="53"/>
                </a:moveTo>
                <a:cubicBezTo>
                  <a:pt x="366" y="53"/>
                  <a:pt x="366" y="53"/>
                  <a:pt x="366" y="53"/>
                </a:cubicBezTo>
                <a:cubicBezTo>
                  <a:pt x="366" y="53"/>
                  <a:pt x="366" y="53"/>
                  <a:pt x="366" y="53"/>
                </a:cubicBezTo>
                <a:cubicBezTo>
                  <a:pt x="368" y="53"/>
                  <a:pt x="368" y="53"/>
                  <a:pt x="368" y="53"/>
                </a:cubicBezTo>
                <a:cubicBezTo>
                  <a:pt x="368" y="54"/>
                  <a:pt x="368" y="54"/>
                  <a:pt x="368" y="54"/>
                </a:cubicBezTo>
                <a:cubicBezTo>
                  <a:pt x="370" y="54"/>
                  <a:pt x="370" y="54"/>
                  <a:pt x="370" y="54"/>
                </a:cubicBezTo>
                <a:cubicBezTo>
                  <a:pt x="370" y="54"/>
                  <a:pt x="370" y="54"/>
                  <a:pt x="371" y="54"/>
                </a:cubicBezTo>
                <a:cubicBezTo>
                  <a:pt x="371" y="54"/>
                  <a:pt x="371" y="54"/>
                  <a:pt x="371" y="54"/>
                </a:cubicBezTo>
                <a:cubicBezTo>
                  <a:pt x="372" y="54"/>
                  <a:pt x="372" y="54"/>
                  <a:pt x="372" y="54"/>
                </a:cubicBezTo>
                <a:cubicBezTo>
                  <a:pt x="372" y="53"/>
                  <a:pt x="372" y="53"/>
                  <a:pt x="372" y="53"/>
                </a:cubicBezTo>
                <a:cubicBezTo>
                  <a:pt x="374" y="53"/>
                  <a:pt x="374" y="53"/>
                  <a:pt x="374" y="53"/>
                </a:cubicBezTo>
                <a:cubicBezTo>
                  <a:pt x="374" y="53"/>
                  <a:pt x="374" y="53"/>
                  <a:pt x="374" y="53"/>
                </a:cubicBezTo>
                <a:cubicBezTo>
                  <a:pt x="375" y="53"/>
                  <a:pt x="375" y="53"/>
                  <a:pt x="375" y="53"/>
                </a:cubicBezTo>
                <a:cubicBezTo>
                  <a:pt x="375" y="52"/>
                  <a:pt x="375" y="52"/>
                  <a:pt x="375" y="52"/>
                </a:cubicBezTo>
                <a:cubicBezTo>
                  <a:pt x="375" y="52"/>
                  <a:pt x="375" y="52"/>
                  <a:pt x="375" y="52"/>
                </a:cubicBezTo>
                <a:cubicBezTo>
                  <a:pt x="375" y="51"/>
                  <a:pt x="375" y="50"/>
                  <a:pt x="374" y="49"/>
                </a:cubicBezTo>
                <a:cubicBezTo>
                  <a:pt x="373" y="49"/>
                  <a:pt x="373" y="49"/>
                  <a:pt x="373" y="49"/>
                </a:cubicBezTo>
                <a:cubicBezTo>
                  <a:pt x="373" y="49"/>
                  <a:pt x="373" y="49"/>
                  <a:pt x="373" y="48"/>
                </a:cubicBezTo>
                <a:cubicBezTo>
                  <a:pt x="372" y="48"/>
                  <a:pt x="371" y="48"/>
                  <a:pt x="371" y="48"/>
                </a:cubicBezTo>
                <a:cubicBezTo>
                  <a:pt x="370" y="50"/>
                  <a:pt x="369" y="48"/>
                  <a:pt x="368" y="49"/>
                </a:cubicBezTo>
                <a:cubicBezTo>
                  <a:pt x="368" y="49"/>
                  <a:pt x="367" y="50"/>
                  <a:pt x="367" y="50"/>
                </a:cubicBezTo>
                <a:cubicBezTo>
                  <a:pt x="367" y="50"/>
                  <a:pt x="366" y="50"/>
                  <a:pt x="365" y="51"/>
                </a:cubicBezTo>
                <a:cubicBezTo>
                  <a:pt x="365" y="52"/>
                  <a:pt x="366" y="51"/>
                  <a:pt x="365" y="52"/>
                </a:cubicBezTo>
                <a:cubicBezTo>
                  <a:pt x="365" y="53"/>
                  <a:pt x="365" y="53"/>
                  <a:pt x="365" y="53"/>
                </a:cubicBezTo>
                <a:cubicBezTo>
                  <a:pt x="366" y="53"/>
                  <a:pt x="366" y="53"/>
                  <a:pt x="366" y="53"/>
                </a:cubicBezTo>
                <a:close/>
                <a:moveTo>
                  <a:pt x="947" y="52"/>
                </a:moveTo>
                <a:cubicBezTo>
                  <a:pt x="947" y="53"/>
                  <a:pt x="947" y="53"/>
                  <a:pt x="947" y="53"/>
                </a:cubicBezTo>
                <a:cubicBezTo>
                  <a:pt x="947" y="53"/>
                  <a:pt x="947" y="53"/>
                  <a:pt x="947" y="53"/>
                </a:cubicBezTo>
                <a:cubicBezTo>
                  <a:pt x="948" y="53"/>
                  <a:pt x="947" y="53"/>
                  <a:pt x="948" y="54"/>
                </a:cubicBezTo>
                <a:cubicBezTo>
                  <a:pt x="949" y="54"/>
                  <a:pt x="949" y="54"/>
                  <a:pt x="949" y="54"/>
                </a:cubicBezTo>
                <a:cubicBezTo>
                  <a:pt x="949" y="54"/>
                  <a:pt x="949" y="54"/>
                  <a:pt x="949" y="54"/>
                </a:cubicBezTo>
                <a:cubicBezTo>
                  <a:pt x="949" y="54"/>
                  <a:pt x="949" y="54"/>
                  <a:pt x="949" y="54"/>
                </a:cubicBezTo>
                <a:cubicBezTo>
                  <a:pt x="949" y="53"/>
                  <a:pt x="948" y="53"/>
                  <a:pt x="948" y="51"/>
                </a:cubicBezTo>
                <a:cubicBezTo>
                  <a:pt x="947" y="51"/>
                  <a:pt x="947" y="51"/>
                  <a:pt x="947" y="51"/>
                </a:cubicBezTo>
                <a:cubicBezTo>
                  <a:pt x="947" y="50"/>
                  <a:pt x="946" y="49"/>
                  <a:pt x="946" y="48"/>
                </a:cubicBezTo>
                <a:cubicBezTo>
                  <a:pt x="946" y="48"/>
                  <a:pt x="946" y="48"/>
                  <a:pt x="946" y="48"/>
                </a:cubicBezTo>
                <a:cubicBezTo>
                  <a:pt x="946" y="49"/>
                  <a:pt x="946" y="50"/>
                  <a:pt x="946" y="51"/>
                </a:cubicBezTo>
                <a:cubicBezTo>
                  <a:pt x="946" y="52"/>
                  <a:pt x="947" y="52"/>
                  <a:pt x="947" y="52"/>
                </a:cubicBezTo>
                <a:close/>
                <a:moveTo>
                  <a:pt x="354" y="54"/>
                </a:moveTo>
                <a:cubicBezTo>
                  <a:pt x="355" y="53"/>
                  <a:pt x="355" y="53"/>
                  <a:pt x="356" y="53"/>
                </a:cubicBezTo>
                <a:cubicBezTo>
                  <a:pt x="356" y="53"/>
                  <a:pt x="356" y="53"/>
                  <a:pt x="356" y="53"/>
                </a:cubicBezTo>
                <a:cubicBezTo>
                  <a:pt x="356" y="53"/>
                  <a:pt x="356" y="54"/>
                  <a:pt x="357" y="53"/>
                </a:cubicBezTo>
                <a:cubicBezTo>
                  <a:pt x="357" y="53"/>
                  <a:pt x="357" y="53"/>
                  <a:pt x="357" y="53"/>
                </a:cubicBezTo>
                <a:cubicBezTo>
                  <a:pt x="360" y="53"/>
                  <a:pt x="360" y="53"/>
                  <a:pt x="360" y="53"/>
                </a:cubicBezTo>
                <a:cubicBezTo>
                  <a:pt x="360" y="53"/>
                  <a:pt x="360" y="54"/>
                  <a:pt x="360" y="54"/>
                </a:cubicBezTo>
                <a:cubicBezTo>
                  <a:pt x="361" y="54"/>
                  <a:pt x="362" y="54"/>
                  <a:pt x="362" y="55"/>
                </a:cubicBezTo>
                <a:cubicBezTo>
                  <a:pt x="363" y="53"/>
                  <a:pt x="363" y="53"/>
                  <a:pt x="364" y="53"/>
                </a:cubicBezTo>
                <a:cubicBezTo>
                  <a:pt x="364" y="53"/>
                  <a:pt x="364" y="53"/>
                  <a:pt x="364" y="53"/>
                </a:cubicBezTo>
                <a:cubicBezTo>
                  <a:pt x="364" y="52"/>
                  <a:pt x="364" y="52"/>
                  <a:pt x="363" y="51"/>
                </a:cubicBezTo>
                <a:cubicBezTo>
                  <a:pt x="361" y="51"/>
                  <a:pt x="361" y="51"/>
                  <a:pt x="361" y="51"/>
                </a:cubicBezTo>
                <a:cubicBezTo>
                  <a:pt x="361" y="50"/>
                  <a:pt x="361" y="50"/>
                  <a:pt x="361" y="50"/>
                </a:cubicBezTo>
                <a:cubicBezTo>
                  <a:pt x="360" y="50"/>
                  <a:pt x="359" y="50"/>
                  <a:pt x="358" y="51"/>
                </a:cubicBezTo>
                <a:cubicBezTo>
                  <a:pt x="355" y="51"/>
                  <a:pt x="355" y="51"/>
                  <a:pt x="354" y="52"/>
                </a:cubicBezTo>
                <a:cubicBezTo>
                  <a:pt x="353" y="52"/>
                  <a:pt x="353" y="53"/>
                  <a:pt x="353" y="53"/>
                </a:cubicBezTo>
                <a:cubicBezTo>
                  <a:pt x="354" y="53"/>
                  <a:pt x="354" y="53"/>
                  <a:pt x="354" y="54"/>
                </a:cubicBezTo>
                <a:close/>
                <a:moveTo>
                  <a:pt x="1031" y="51"/>
                </a:moveTo>
                <a:cubicBezTo>
                  <a:pt x="1031" y="52"/>
                  <a:pt x="1031" y="52"/>
                  <a:pt x="1031" y="52"/>
                </a:cubicBezTo>
                <a:cubicBezTo>
                  <a:pt x="1032" y="52"/>
                  <a:pt x="1032" y="52"/>
                  <a:pt x="1032" y="52"/>
                </a:cubicBezTo>
                <a:cubicBezTo>
                  <a:pt x="1032" y="52"/>
                  <a:pt x="1032" y="52"/>
                  <a:pt x="1032" y="52"/>
                </a:cubicBezTo>
                <a:cubicBezTo>
                  <a:pt x="1032" y="52"/>
                  <a:pt x="1033" y="52"/>
                  <a:pt x="1034" y="52"/>
                </a:cubicBezTo>
                <a:cubicBezTo>
                  <a:pt x="1034" y="51"/>
                  <a:pt x="1034" y="51"/>
                  <a:pt x="1034" y="51"/>
                </a:cubicBezTo>
                <a:cubicBezTo>
                  <a:pt x="1032" y="51"/>
                  <a:pt x="1032" y="51"/>
                  <a:pt x="1032" y="51"/>
                </a:cubicBezTo>
                <a:cubicBezTo>
                  <a:pt x="1032" y="51"/>
                  <a:pt x="1032" y="51"/>
                  <a:pt x="1032" y="50"/>
                </a:cubicBezTo>
                <a:cubicBezTo>
                  <a:pt x="1031" y="50"/>
                  <a:pt x="1029" y="50"/>
                  <a:pt x="1028" y="50"/>
                </a:cubicBezTo>
                <a:cubicBezTo>
                  <a:pt x="1027" y="51"/>
                  <a:pt x="1028" y="50"/>
                  <a:pt x="1027" y="51"/>
                </a:cubicBezTo>
                <a:cubicBezTo>
                  <a:pt x="1027" y="51"/>
                  <a:pt x="1027" y="51"/>
                  <a:pt x="1027" y="51"/>
                </a:cubicBezTo>
                <a:cubicBezTo>
                  <a:pt x="1027" y="52"/>
                  <a:pt x="1027" y="52"/>
                  <a:pt x="1027" y="52"/>
                </a:cubicBezTo>
                <a:cubicBezTo>
                  <a:pt x="1028" y="52"/>
                  <a:pt x="1030" y="51"/>
                  <a:pt x="1031" y="51"/>
                </a:cubicBezTo>
                <a:close/>
                <a:moveTo>
                  <a:pt x="1020" y="53"/>
                </a:moveTo>
                <a:cubicBezTo>
                  <a:pt x="1020" y="54"/>
                  <a:pt x="1020" y="54"/>
                  <a:pt x="1020" y="54"/>
                </a:cubicBezTo>
                <a:cubicBezTo>
                  <a:pt x="1020" y="54"/>
                  <a:pt x="1020" y="54"/>
                  <a:pt x="1020" y="55"/>
                </a:cubicBezTo>
                <a:cubicBezTo>
                  <a:pt x="1022" y="55"/>
                  <a:pt x="1022" y="55"/>
                  <a:pt x="1022" y="55"/>
                </a:cubicBezTo>
                <a:cubicBezTo>
                  <a:pt x="1021" y="54"/>
                  <a:pt x="1021" y="54"/>
                  <a:pt x="1021" y="53"/>
                </a:cubicBezTo>
                <a:cubicBezTo>
                  <a:pt x="1020" y="53"/>
                  <a:pt x="1020" y="53"/>
                  <a:pt x="1020" y="53"/>
                </a:cubicBezTo>
                <a:close/>
                <a:moveTo>
                  <a:pt x="348" y="58"/>
                </a:moveTo>
                <a:cubicBezTo>
                  <a:pt x="348" y="59"/>
                  <a:pt x="348" y="59"/>
                  <a:pt x="348" y="59"/>
                </a:cubicBezTo>
                <a:cubicBezTo>
                  <a:pt x="349" y="59"/>
                  <a:pt x="350" y="59"/>
                  <a:pt x="350" y="58"/>
                </a:cubicBezTo>
                <a:cubicBezTo>
                  <a:pt x="350" y="58"/>
                  <a:pt x="350" y="58"/>
                  <a:pt x="350" y="58"/>
                </a:cubicBezTo>
                <a:cubicBezTo>
                  <a:pt x="350" y="58"/>
                  <a:pt x="350" y="58"/>
                  <a:pt x="350" y="58"/>
                </a:cubicBezTo>
                <a:cubicBezTo>
                  <a:pt x="351" y="57"/>
                  <a:pt x="351" y="57"/>
                  <a:pt x="351" y="56"/>
                </a:cubicBezTo>
                <a:cubicBezTo>
                  <a:pt x="350" y="56"/>
                  <a:pt x="350" y="54"/>
                  <a:pt x="349" y="54"/>
                </a:cubicBezTo>
                <a:cubicBezTo>
                  <a:pt x="348" y="54"/>
                  <a:pt x="348" y="54"/>
                  <a:pt x="348" y="54"/>
                </a:cubicBezTo>
                <a:cubicBezTo>
                  <a:pt x="348" y="54"/>
                  <a:pt x="348" y="54"/>
                  <a:pt x="348" y="54"/>
                </a:cubicBezTo>
                <a:cubicBezTo>
                  <a:pt x="346" y="54"/>
                  <a:pt x="346" y="54"/>
                  <a:pt x="346" y="54"/>
                </a:cubicBezTo>
                <a:cubicBezTo>
                  <a:pt x="346" y="54"/>
                  <a:pt x="345" y="55"/>
                  <a:pt x="345" y="55"/>
                </a:cubicBezTo>
                <a:cubicBezTo>
                  <a:pt x="345" y="57"/>
                  <a:pt x="346" y="57"/>
                  <a:pt x="346" y="58"/>
                </a:cubicBezTo>
                <a:lnTo>
                  <a:pt x="348" y="58"/>
                </a:lnTo>
                <a:close/>
                <a:moveTo>
                  <a:pt x="364" y="56"/>
                </a:moveTo>
                <a:cubicBezTo>
                  <a:pt x="363" y="56"/>
                  <a:pt x="362" y="56"/>
                  <a:pt x="362" y="56"/>
                </a:cubicBezTo>
                <a:cubicBezTo>
                  <a:pt x="361" y="57"/>
                  <a:pt x="361" y="57"/>
                  <a:pt x="361" y="57"/>
                </a:cubicBezTo>
                <a:cubicBezTo>
                  <a:pt x="361" y="57"/>
                  <a:pt x="361" y="57"/>
                  <a:pt x="361" y="57"/>
                </a:cubicBezTo>
                <a:cubicBezTo>
                  <a:pt x="361" y="57"/>
                  <a:pt x="361" y="57"/>
                  <a:pt x="361" y="57"/>
                </a:cubicBezTo>
                <a:cubicBezTo>
                  <a:pt x="360" y="57"/>
                  <a:pt x="360" y="57"/>
                  <a:pt x="360" y="57"/>
                </a:cubicBezTo>
                <a:cubicBezTo>
                  <a:pt x="358" y="58"/>
                  <a:pt x="358" y="58"/>
                  <a:pt x="355" y="58"/>
                </a:cubicBezTo>
                <a:cubicBezTo>
                  <a:pt x="355" y="60"/>
                  <a:pt x="355" y="62"/>
                  <a:pt x="355" y="64"/>
                </a:cubicBezTo>
                <a:cubicBezTo>
                  <a:pt x="357" y="64"/>
                  <a:pt x="357" y="64"/>
                  <a:pt x="358" y="65"/>
                </a:cubicBezTo>
                <a:cubicBezTo>
                  <a:pt x="358" y="65"/>
                  <a:pt x="358" y="65"/>
                  <a:pt x="358" y="65"/>
                </a:cubicBezTo>
                <a:cubicBezTo>
                  <a:pt x="358" y="65"/>
                  <a:pt x="359" y="65"/>
                  <a:pt x="360" y="65"/>
                </a:cubicBezTo>
                <a:cubicBezTo>
                  <a:pt x="360" y="66"/>
                  <a:pt x="360" y="66"/>
                  <a:pt x="360" y="66"/>
                </a:cubicBezTo>
                <a:cubicBezTo>
                  <a:pt x="361" y="66"/>
                  <a:pt x="361" y="66"/>
                  <a:pt x="361" y="66"/>
                </a:cubicBezTo>
                <a:cubicBezTo>
                  <a:pt x="361" y="66"/>
                  <a:pt x="361" y="66"/>
                  <a:pt x="361" y="66"/>
                </a:cubicBezTo>
                <a:cubicBezTo>
                  <a:pt x="362" y="66"/>
                  <a:pt x="363" y="65"/>
                  <a:pt x="364" y="65"/>
                </a:cubicBezTo>
                <a:cubicBezTo>
                  <a:pt x="364" y="65"/>
                  <a:pt x="364" y="64"/>
                  <a:pt x="365" y="64"/>
                </a:cubicBezTo>
                <a:cubicBezTo>
                  <a:pt x="365" y="64"/>
                  <a:pt x="367" y="64"/>
                  <a:pt x="368" y="64"/>
                </a:cubicBezTo>
                <a:cubicBezTo>
                  <a:pt x="368" y="64"/>
                  <a:pt x="368" y="64"/>
                  <a:pt x="368" y="64"/>
                </a:cubicBezTo>
                <a:cubicBezTo>
                  <a:pt x="368" y="63"/>
                  <a:pt x="369" y="63"/>
                  <a:pt x="370" y="62"/>
                </a:cubicBezTo>
                <a:cubicBezTo>
                  <a:pt x="370" y="60"/>
                  <a:pt x="369" y="61"/>
                  <a:pt x="368" y="59"/>
                </a:cubicBezTo>
                <a:cubicBezTo>
                  <a:pt x="368" y="59"/>
                  <a:pt x="368" y="59"/>
                  <a:pt x="368" y="59"/>
                </a:cubicBezTo>
                <a:cubicBezTo>
                  <a:pt x="369" y="58"/>
                  <a:pt x="370" y="58"/>
                  <a:pt x="371" y="58"/>
                </a:cubicBezTo>
                <a:cubicBezTo>
                  <a:pt x="372" y="57"/>
                  <a:pt x="372" y="57"/>
                  <a:pt x="373" y="55"/>
                </a:cubicBezTo>
                <a:cubicBezTo>
                  <a:pt x="370" y="55"/>
                  <a:pt x="370" y="55"/>
                  <a:pt x="370" y="55"/>
                </a:cubicBezTo>
                <a:cubicBezTo>
                  <a:pt x="370" y="55"/>
                  <a:pt x="370" y="54"/>
                  <a:pt x="369" y="55"/>
                </a:cubicBezTo>
                <a:cubicBezTo>
                  <a:pt x="369" y="55"/>
                  <a:pt x="369" y="55"/>
                  <a:pt x="369" y="55"/>
                </a:cubicBezTo>
                <a:cubicBezTo>
                  <a:pt x="367" y="55"/>
                  <a:pt x="367" y="55"/>
                  <a:pt x="367" y="55"/>
                </a:cubicBezTo>
                <a:cubicBezTo>
                  <a:pt x="367" y="55"/>
                  <a:pt x="367" y="55"/>
                  <a:pt x="367" y="56"/>
                </a:cubicBezTo>
                <a:cubicBezTo>
                  <a:pt x="366" y="56"/>
                  <a:pt x="365" y="55"/>
                  <a:pt x="365" y="55"/>
                </a:cubicBezTo>
                <a:cubicBezTo>
                  <a:pt x="365" y="56"/>
                  <a:pt x="365" y="56"/>
                  <a:pt x="365" y="56"/>
                </a:cubicBezTo>
                <a:cubicBezTo>
                  <a:pt x="364" y="56"/>
                  <a:pt x="364" y="56"/>
                  <a:pt x="364" y="56"/>
                </a:cubicBezTo>
                <a:close/>
                <a:moveTo>
                  <a:pt x="305" y="71"/>
                </a:moveTo>
                <a:cubicBezTo>
                  <a:pt x="305" y="72"/>
                  <a:pt x="305" y="72"/>
                  <a:pt x="305" y="72"/>
                </a:cubicBezTo>
                <a:cubicBezTo>
                  <a:pt x="307" y="72"/>
                  <a:pt x="307" y="72"/>
                  <a:pt x="307" y="72"/>
                </a:cubicBezTo>
                <a:cubicBezTo>
                  <a:pt x="307" y="72"/>
                  <a:pt x="307" y="73"/>
                  <a:pt x="308" y="73"/>
                </a:cubicBezTo>
                <a:cubicBezTo>
                  <a:pt x="308" y="74"/>
                  <a:pt x="308" y="74"/>
                  <a:pt x="308" y="74"/>
                </a:cubicBezTo>
                <a:cubicBezTo>
                  <a:pt x="308" y="74"/>
                  <a:pt x="308" y="74"/>
                  <a:pt x="308" y="74"/>
                </a:cubicBezTo>
                <a:cubicBezTo>
                  <a:pt x="309" y="75"/>
                  <a:pt x="309" y="75"/>
                  <a:pt x="309" y="76"/>
                </a:cubicBezTo>
                <a:cubicBezTo>
                  <a:pt x="311" y="76"/>
                  <a:pt x="311" y="76"/>
                  <a:pt x="312" y="75"/>
                </a:cubicBezTo>
                <a:cubicBezTo>
                  <a:pt x="312" y="75"/>
                  <a:pt x="312" y="75"/>
                  <a:pt x="312" y="75"/>
                </a:cubicBezTo>
                <a:cubicBezTo>
                  <a:pt x="314" y="75"/>
                  <a:pt x="314" y="75"/>
                  <a:pt x="314" y="75"/>
                </a:cubicBezTo>
                <a:cubicBezTo>
                  <a:pt x="314" y="75"/>
                  <a:pt x="314" y="75"/>
                  <a:pt x="314" y="76"/>
                </a:cubicBezTo>
                <a:cubicBezTo>
                  <a:pt x="315" y="75"/>
                  <a:pt x="316" y="75"/>
                  <a:pt x="316" y="75"/>
                </a:cubicBezTo>
                <a:cubicBezTo>
                  <a:pt x="316" y="75"/>
                  <a:pt x="316" y="75"/>
                  <a:pt x="316" y="75"/>
                </a:cubicBezTo>
                <a:cubicBezTo>
                  <a:pt x="317" y="75"/>
                  <a:pt x="317" y="75"/>
                  <a:pt x="317" y="75"/>
                </a:cubicBezTo>
                <a:cubicBezTo>
                  <a:pt x="317" y="74"/>
                  <a:pt x="317" y="74"/>
                  <a:pt x="317" y="74"/>
                </a:cubicBezTo>
                <a:cubicBezTo>
                  <a:pt x="318" y="74"/>
                  <a:pt x="318" y="74"/>
                  <a:pt x="318" y="74"/>
                </a:cubicBezTo>
                <a:cubicBezTo>
                  <a:pt x="318" y="75"/>
                  <a:pt x="318" y="74"/>
                  <a:pt x="318" y="75"/>
                </a:cubicBezTo>
                <a:cubicBezTo>
                  <a:pt x="318" y="75"/>
                  <a:pt x="318" y="75"/>
                  <a:pt x="318" y="75"/>
                </a:cubicBezTo>
                <a:cubicBezTo>
                  <a:pt x="319" y="74"/>
                  <a:pt x="318" y="73"/>
                  <a:pt x="318" y="72"/>
                </a:cubicBezTo>
                <a:cubicBezTo>
                  <a:pt x="319" y="72"/>
                  <a:pt x="319" y="72"/>
                  <a:pt x="319" y="72"/>
                </a:cubicBezTo>
                <a:cubicBezTo>
                  <a:pt x="319" y="73"/>
                  <a:pt x="319" y="73"/>
                  <a:pt x="319" y="74"/>
                </a:cubicBezTo>
                <a:cubicBezTo>
                  <a:pt x="320" y="74"/>
                  <a:pt x="320" y="74"/>
                  <a:pt x="320" y="75"/>
                </a:cubicBezTo>
                <a:cubicBezTo>
                  <a:pt x="320" y="76"/>
                  <a:pt x="320" y="76"/>
                  <a:pt x="320" y="76"/>
                </a:cubicBezTo>
                <a:cubicBezTo>
                  <a:pt x="320" y="76"/>
                  <a:pt x="320" y="76"/>
                  <a:pt x="320" y="76"/>
                </a:cubicBezTo>
                <a:cubicBezTo>
                  <a:pt x="320" y="76"/>
                  <a:pt x="320" y="76"/>
                  <a:pt x="320" y="76"/>
                </a:cubicBezTo>
                <a:cubicBezTo>
                  <a:pt x="321" y="75"/>
                  <a:pt x="322" y="75"/>
                  <a:pt x="323" y="75"/>
                </a:cubicBezTo>
                <a:cubicBezTo>
                  <a:pt x="324" y="74"/>
                  <a:pt x="324" y="74"/>
                  <a:pt x="324" y="73"/>
                </a:cubicBezTo>
                <a:cubicBezTo>
                  <a:pt x="324" y="73"/>
                  <a:pt x="324" y="73"/>
                  <a:pt x="324" y="73"/>
                </a:cubicBezTo>
                <a:cubicBezTo>
                  <a:pt x="324" y="72"/>
                  <a:pt x="324" y="71"/>
                  <a:pt x="324" y="71"/>
                </a:cubicBezTo>
                <a:cubicBezTo>
                  <a:pt x="324" y="71"/>
                  <a:pt x="324" y="71"/>
                  <a:pt x="324" y="71"/>
                </a:cubicBezTo>
                <a:cubicBezTo>
                  <a:pt x="324" y="70"/>
                  <a:pt x="324" y="70"/>
                  <a:pt x="324" y="70"/>
                </a:cubicBezTo>
                <a:cubicBezTo>
                  <a:pt x="325" y="71"/>
                  <a:pt x="325" y="71"/>
                  <a:pt x="325" y="72"/>
                </a:cubicBezTo>
                <a:cubicBezTo>
                  <a:pt x="325" y="72"/>
                  <a:pt x="325" y="72"/>
                  <a:pt x="325" y="72"/>
                </a:cubicBezTo>
                <a:cubicBezTo>
                  <a:pt x="326" y="72"/>
                  <a:pt x="325" y="72"/>
                  <a:pt x="326" y="72"/>
                </a:cubicBezTo>
                <a:cubicBezTo>
                  <a:pt x="326" y="72"/>
                  <a:pt x="326" y="72"/>
                  <a:pt x="326" y="71"/>
                </a:cubicBezTo>
                <a:cubicBezTo>
                  <a:pt x="327" y="71"/>
                  <a:pt x="327" y="71"/>
                  <a:pt x="327" y="70"/>
                </a:cubicBezTo>
                <a:cubicBezTo>
                  <a:pt x="327" y="70"/>
                  <a:pt x="328" y="70"/>
                  <a:pt x="328" y="70"/>
                </a:cubicBezTo>
                <a:cubicBezTo>
                  <a:pt x="328" y="69"/>
                  <a:pt x="328" y="69"/>
                  <a:pt x="327" y="68"/>
                </a:cubicBezTo>
                <a:cubicBezTo>
                  <a:pt x="328" y="67"/>
                  <a:pt x="328" y="67"/>
                  <a:pt x="328" y="67"/>
                </a:cubicBezTo>
                <a:cubicBezTo>
                  <a:pt x="328" y="66"/>
                  <a:pt x="328" y="67"/>
                  <a:pt x="328" y="66"/>
                </a:cubicBezTo>
                <a:cubicBezTo>
                  <a:pt x="329" y="67"/>
                  <a:pt x="329" y="67"/>
                  <a:pt x="329" y="67"/>
                </a:cubicBezTo>
                <a:cubicBezTo>
                  <a:pt x="330" y="67"/>
                  <a:pt x="330" y="66"/>
                  <a:pt x="331" y="65"/>
                </a:cubicBezTo>
                <a:cubicBezTo>
                  <a:pt x="331" y="65"/>
                  <a:pt x="332" y="65"/>
                  <a:pt x="332" y="65"/>
                </a:cubicBezTo>
                <a:cubicBezTo>
                  <a:pt x="332" y="66"/>
                  <a:pt x="332" y="67"/>
                  <a:pt x="331" y="68"/>
                </a:cubicBezTo>
                <a:cubicBezTo>
                  <a:pt x="331" y="69"/>
                  <a:pt x="331" y="69"/>
                  <a:pt x="331" y="69"/>
                </a:cubicBezTo>
                <a:cubicBezTo>
                  <a:pt x="332" y="69"/>
                  <a:pt x="332" y="69"/>
                  <a:pt x="332" y="69"/>
                </a:cubicBezTo>
                <a:cubicBezTo>
                  <a:pt x="332" y="70"/>
                  <a:pt x="332" y="70"/>
                  <a:pt x="332" y="70"/>
                </a:cubicBezTo>
                <a:cubicBezTo>
                  <a:pt x="334" y="71"/>
                  <a:pt x="334" y="69"/>
                  <a:pt x="334" y="68"/>
                </a:cubicBezTo>
                <a:cubicBezTo>
                  <a:pt x="336" y="68"/>
                  <a:pt x="337" y="68"/>
                  <a:pt x="338" y="67"/>
                </a:cubicBezTo>
                <a:cubicBezTo>
                  <a:pt x="338" y="67"/>
                  <a:pt x="338" y="67"/>
                  <a:pt x="338" y="67"/>
                </a:cubicBezTo>
                <a:cubicBezTo>
                  <a:pt x="338" y="67"/>
                  <a:pt x="338" y="67"/>
                  <a:pt x="338" y="67"/>
                </a:cubicBezTo>
                <a:cubicBezTo>
                  <a:pt x="338" y="66"/>
                  <a:pt x="338" y="66"/>
                  <a:pt x="338" y="66"/>
                </a:cubicBezTo>
                <a:cubicBezTo>
                  <a:pt x="338" y="66"/>
                  <a:pt x="338" y="66"/>
                  <a:pt x="338" y="66"/>
                </a:cubicBezTo>
                <a:cubicBezTo>
                  <a:pt x="338" y="65"/>
                  <a:pt x="338" y="65"/>
                  <a:pt x="338" y="65"/>
                </a:cubicBezTo>
                <a:cubicBezTo>
                  <a:pt x="338" y="65"/>
                  <a:pt x="338" y="64"/>
                  <a:pt x="338" y="63"/>
                </a:cubicBezTo>
                <a:cubicBezTo>
                  <a:pt x="339" y="64"/>
                  <a:pt x="341" y="64"/>
                  <a:pt x="342" y="65"/>
                </a:cubicBezTo>
                <a:cubicBezTo>
                  <a:pt x="342" y="64"/>
                  <a:pt x="342" y="64"/>
                  <a:pt x="342" y="64"/>
                </a:cubicBezTo>
                <a:cubicBezTo>
                  <a:pt x="342" y="62"/>
                  <a:pt x="342" y="62"/>
                  <a:pt x="343" y="62"/>
                </a:cubicBezTo>
                <a:cubicBezTo>
                  <a:pt x="343" y="61"/>
                  <a:pt x="343" y="60"/>
                  <a:pt x="344" y="59"/>
                </a:cubicBezTo>
                <a:cubicBezTo>
                  <a:pt x="343" y="58"/>
                  <a:pt x="342" y="58"/>
                  <a:pt x="341" y="57"/>
                </a:cubicBezTo>
                <a:cubicBezTo>
                  <a:pt x="341" y="56"/>
                  <a:pt x="340" y="56"/>
                  <a:pt x="340" y="56"/>
                </a:cubicBezTo>
                <a:cubicBezTo>
                  <a:pt x="337" y="56"/>
                  <a:pt x="338" y="57"/>
                  <a:pt x="335" y="57"/>
                </a:cubicBezTo>
                <a:cubicBezTo>
                  <a:pt x="335" y="57"/>
                  <a:pt x="335" y="57"/>
                  <a:pt x="335" y="57"/>
                </a:cubicBezTo>
                <a:cubicBezTo>
                  <a:pt x="336" y="57"/>
                  <a:pt x="336" y="57"/>
                  <a:pt x="336" y="57"/>
                </a:cubicBezTo>
                <a:cubicBezTo>
                  <a:pt x="336" y="58"/>
                  <a:pt x="336" y="58"/>
                  <a:pt x="336" y="58"/>
                </a:cubicBezTo>
                <a:cubicBezTo>
                  <a:pt x="335" y="59"/>
                  <a:pt x="335" y="59"/>
                  <a:pt x="335" y="60"/>
                </a:cubicBezTo>
                <a:cubicBezTo>
                  <a:pt x="334" y="60"/>
                  <a:pt x="333" y="60"/>
                  <a:pt x="332" y="59"/>
                </a:cubicBezTo>
                <a:cubicBezTo>
                  <a:pt x="332" y="59"/>
                  <a:pt x="332" y="59"/>
                  <a:pt x="332" y="59"/>
                </a:cubicBezTo>
                <a:cubicBezTo>
                  <a:pt x="331" y="58"/>
                  <a:pt x="326" y="59"/>
                  <a:pt x="324" y="59"/>
                </a:cubicBezTo>
                <a:cubicBezTo>
                  <a:pt x="324" y="59"/>
                  <a:pt x="324" y="59"/>
                  <a:pt x="324" y="59"/>
                </a:cubicBezTo>
                <a:cubicBezTo>
                  <a:pt x="324" y="60"/>
                  <a:pt x="324" y="60"/>
                  <a:pt x="323" y="60"/>
                </a:cubicBezTo>
                <a:cubicBezTo>
                  <a:pt x="322" y="60"/>
                  <a:pt x="322" y="61"/>
                  <a:pt x="321" y="62"/>
                </a:cubicBezTo>
                <a:cubicBezTo>
                  <a:pt x="320" y="62"/>
                  <a:pt x="320" y="62"/>
                  <a:pt x="320" y="62"/>
                </a:cubicBezTo>
                <a:cubicBezTo>
                  <a:pt x="320" y="62"/>
                  <a:pt x="320" y="62"/>
                  <a:pt x="320" y="62"/>
                </a:cubicBezTo>
                <a:cubicBezTo>
                  <a:pt x="320" y="62"/>
                  <a:pt x="320" y="62"/>
                  <a:pt x="320" y="62"/>
                </a:cubicBezTo>
                <a:cubicBezTo>
                  <a:pt x="319" y="63"/>
                  <a:pt x="319" y="63"/>
                  <a:pt x="319" y="63"/>
                </a:cubicBezTo>
                <a:cubicBezTo>
                  <a:pt x="319" y="63"/>
                  <a:pt x="318" y="63"/>
                  <a:pt x="318" y="64"/>
                </a:cubicBezTo>
                <a:cubicBezTo>
                  <a:pt x="317" y="64"/>
                  <a:pt x="317" y="64"/>
                  <a:pt x="317" y="64"/>
                </a:cubicBezTo>
                <a:cubicBezTo>
                  <a:pt x="316" y="64"/>
                  <a:pt x="316" y="64"/>
                  <a:pt x="316" y="64"/>
                </a:cubicBezTo>
                <a:cubicBezTo>
                  <a:pt x="316" y="65"/>
                  <a:pt x="316" y="65"/>
                  <a:pt x="316" y="65"/>
                </a:cubicBezTo>
                <a:cubicBezTo>
                  <a:pt x="316" y="64"/>
                  <a:pt x="315" y="64"/>
                  <a:pt x="315" y="64"/>
                </a:cubicBezTo>
                <a:cubicBezTo>
                  <a:pt x="315" y="65"/>
                  <a:pt x="315" y="65"/>
                  <a:pt x="315" y="65"/>
                </a:cubicBezTo>
                <a:cubicBezTo>
                  <a:pt x="314" y="65"/>
                  <a:pt x="314" y="65"/>
                  <a:pt x="314" y="65"/>
                </a:cubicBezTo>
                <a:cubicBezTo>
                  <a:pt x="314" y="65"/>
                  <a:pt x="314" y="66"/>
                  <a:pt x="314" y="66"/>
                </a:cubicBezTo>
                <a:cubicBezTo>
                  <a:pt x="312" y="66"/>
                  <a:pt x="312" y="66"/>
                  <a:pt x="312" y="66"/>
                </a:cubicBezTo>
                <a:cubicBezTo>
                  <a:pt x="312" y="66"/>
                  <a:pt x="312" y="66"/>
                  <a:pt x="312" y="67"/>
                </a:cubicBezTo>
                <a:cubicBezTo>
                  <a:pt x="312" y="67"/>
                  <a:pt x="312" y="67"/>
                  <a:pt x="312" y="67"/>
                </a:cubicBezTo>
                <a:cubicBezTo>
                  <a:pt x="311" y="67"/>
                  <a:pt x="312" y="68"/>
                  <a:pt x="312" y="68"/>
                </a:cubicBezTo>
                <a:cubicBezTo>
                  <a:pt x="311" y="69"/>
                  <a:pt x="311" y="69"/>
                  <a:pt x="311" y="69"/>
                </a:cubicBezTo>
                <a:cubicBezTo>
                  <a:pt x="309" y="69"/>
                  <a:pt x="309" y="69"/>
                  <a:pt x="309" y="69"/>
                </a:cubicBezTo>
                <a:cubicBezTo>
                  <a:pt x="309" y="69"/>
                  <a:pt x="309" y="69"/>
                  <a:pt x="309" y="69"/>
                </a:cubicBezTo>
                <a:cubicBezTo>
                  <a:pt x="308" y="69"/>
                  <a:pt x="308" y="69"/>
                  <a:pt x="308" y="69"/>
                </a:cubicBezTo>
                <a:cubicBezTo>
                  <a:pt x="308" y="69"/>
                  <a:pt x="308" y="70"/>
                  <a:pt x="308" y="70"/>
                </a:cubicBezTo>
                <a:cubicBezTo>
                  <a:pt x="307" y="70"/>
                  <a:pt x="307" y="70"/>
                  <a:pt x="307" y="70"/>
                </a:cubicBezTo>
                <a:cubicBezTo>
                  <a:pt x="307" y="70"/>
                  <a:pt x="307" y="70"/>
                  <a:pt x="307" y="70"/>
                </a:cubicBezTo>
                <a:cubicBezTo>
                  <a:pt x="306" y="70"/>
                  <a:pt x="306" y="70"/>
                  <a:pt x="306" y="70"/>
                </a:cubicBezTo>
                <a:cubicBezTo>
                  <a:pt x="306" y="70"/>
                  <a:pt x="306" y="70"/>
                  <a:pt x="306" y="70"/>
                </a:cubicBezTo>
                <a:cubicBezTo>
                  <a:pt x="305" y="71"/>
                  <a:pt x="305" y="71"/>
                  <a:pt x="304" y="71"/>
                </a:cubicBezTo>
                <a:cubicBezTo>
                  <a:pt x="305" y="71"/>
                  <a:pt x="304" y="71"/>
                  <a:pt x="305" y="71"/>
                </a:cubicBezTo>
                <a:close/>
                <a:moveTo>
                  <a:pt x="324" y="69"/>
                </a:moveTo>
                <a:cubicBezTo>
                  <a:pt x="324" y="69"/>
                  <a:pt x="324" y="69"/>
                  <a:pt x="324" y="69"/>
                </a:cubicBezTo>
                <a:cubicBezTo>
                  <a:pt x="324" y="70"/>
                  <a:pt x="324" y="70"/>
                  <a:pt x="324" y="70"/>
                </a:cubicBezTo>
                <a:cubicBezTo>
                  <a:pt x="324" y="70"/>
                  <a:pt x="324" y="70"/>
                  <a:pt x="324" y="70"/>
                </a:cubicBezTo>
                <a:lnTo>
                  <a:pt x="324" y="69"/>
                </a:lnTo>
                <a:close/>
                <a:moveTo>
                  <a:pt x="992" y="61"/>
                </a:moveTo>
                <a:cubicBezTo>
                  <a:pt x="993" y="61"/>
                  <a:pt x="993" y="61"/>
                  <a:pt x="993" y="61"/>
                </a:cubicBezTo>
                <a:cubicBezTo>
                  <a:pt x="993" y="60"/>
                  <a:pt x="993" y="60"/>
                  <a:pt x="993" y="60"/>
                </a:cubicBezTo>
                <a:cubicBezTo>
                  <a:pt x="993" y="60"/>
                  <a:pt x="993" y="60"/>
                  <a:pt x="993" y="60"/>
                </a:cubicBezTo>
                <a:cubicBezTo>
                  <a:pt x="993" y="59"/>
                  <a:pt x="993" y="59"/>
                  <a:pt x="993" y="59"/>
                </a:cubicBezTo>
                <a:cubicBezTo>
                  <a:pt x="994" y="59"/>
                  <a:pt x="994" y="58"/>
                  <a:pt x="995" y="58"/>
                </a:cubicBezTo>
                <a:cubicBezTo>
                  <a:pt x="994" y="57"/>
                  <a:pt x="994" y="57"/>
                  <a:pt x="993" y="56"/>
                </a:cubicBezTo>
                <a:cubicBezTo>
                  <a:pt x="992" y="56"/>
                  <a:pt x="989" y="55"/>
                  <a:pt x="987" y="56"/>
                </a:cubicBezTo>
                <a:cubicBezTo>
                  <a:pt x="987" y="56"/>
                  <a:pt x="987" y="56"/>
                  <a:pt x="987" y="57"/>
                </a:cubicBezTo>
                <a:cubicBezTo>
                  <a:pt x="986" y="57"/>
                  <a:pt x="986" y="57"/>
                  <a:pt x="986" y="57"/>
                </a:cubicBezTo>
                <a:cubicBezTo>
                  <a:pt x="986" y="57"/>
                  <a:pt x="986" y="57"/>
                  <a:pt x="986" y="57"/>
                </a:cubicBezTo>
                <a:cubicBezTo>
                  <a:pt x="985" y="57"/>
                  <a:pt x="985" y="57"/>
                  <a:pt x="985" y="57"/>
                </a:cubicBezTo>
                <a:cubicBezTo>
                  <a:pt x="985" y="57"/>
                  <a:pt x="985" y="57"/>
                  <a:pt x="985" y="57"/>
                </a:cubicBezTo>
                <a:cubicBezTo>
                  <a:pt x="984" y="57"/>
                  <a:pt x="984" y="57"/>
                  <a:pt x="984" y="57"/>
                </a:cubicBezTo>
                <a:cubicBezTo>
                  <a:pt x="985" y="58"/>
                  <a:pt x="987" y="59"/>
                  <a:pt x="988" y="59"/>
                </a:cubicBezTo>
                <a:cubicBezTo>
                  <a:pt x="988" y="60"/>
                  <a:pt x="988" y="60"/>
                  <a:pt x="988" y="60"/>
                </a:cubicBezTo>
                <a:cubicBezTo>
                  <a:pt x="988" y="60"/>
                  <a:pt x="988" y="60"/>
                  <a:pt x="988" y="60"/>
                </a:cubicBezTo>
                <a:cubicBezTo>
                  <a:pt x="988" y="61"/>
                  <a:pt x="988" y="61"/>
                  <a:pt x="988" y="61"/>
                </a:cubicBezTo>
                <a:cubicBezTo>
                  <a:pt x="989" y="61"/>
                  <a:pt x="989" y="60"/>
                  <a:pt x="989" y="60"/>
                </a:cubicBezTo>
                <a:cubicBezTo>
                  <a:pt x="992" y="60"/>
                  <a:pt x="992" y="60"/>
                  <a:pt x="992" y="60"/>
                </a:cubicBezTo>
                <a:lnTo>
                  <a:pt x="992" y="61"/>
                </a:lnTo>
                <a:close/>
                <a:moveTo>
                  <a:pt x="463" y="57"/>
                </a:moveTo>
                <a:cubicBezTo>
                  <a:pt x="463" y="58"/>
                  <a:pt x="463" y="58"/>
                  <a:pt x="462" y="59"/>
                </a:cubicBezTo>
                <a:cubicBezTo>
                  <a:pt x="462" y="59"/>
                  <a:pt x="461" y="59"/>
                  <a:pt x="461" y="60"/>
                </a:cubicBezTo>
                <a:cubicBezTo>
                  <a:pt x="462" y="60"/>
                  <a:pt x="462" y="60"/>
                  <a:pt x="462" y="60"/>
                </a:cubicBezTo>
                <a:cubicBezTo>
                  <a:pt x="462" y="61"/>
                  <a:pt x="463" y="61"/>
                  <a:pt x="462" y="63"/>
                </a:cubicBezTo>
                <a:cubicBezTo>
                  <a:pt x="463" y="63"/>
                  <a:pt x="463" y="63"/>
                  <a:pt x="463" y="63"/>
                </a:cubicBezTo>
                <a:cubicBezTo>
                  <a:pt x="463" y="62"/>
                  <a:pt x="463" y="62"/>
                  <a:pt x="463" y="62"/>
                </a:cubicBezTo>
                <a:cubicBezTo>
                  <a:pt x="464" y="62"/>
                  <a:pt x="465" y="62"/>
                  <a:pt x="465" y="61"/>
                </a:cubicBezTo>
                <a:cubicBezTo>
                  <a:pt x="465" y="61"/>
                  <a:pt x="466" y="60"/>
                  <a:pt x="466" y="59"/>
                </a:cubicBezTo>
                <a:cubicBezTo>
                  <a:pt x="466" y="59"/>
                  <a:pt x="466" y="59"/>
                  <a:pt x="466" y="59"/>
                </a:cubicBezTo>
                <a:cubicBezTo>
                  <a:pt x="466" y="58"/>
                  <a:pt x="466" y="58"/>
                  <a:pt x="465" y="58"/>
                </a:cubicBezTo>
                <a:cubicBezTo>
                  <a:pt x="465" y="57"/>
                  <a:pt x="465" y="57"/>
                  <a:pt x="465" y="57"/>
                </a:cubicBezTo>
                <a:cubicBezTo>
                  <a:pt x="464" y="57"/>
                  <a:pt x="464" y="57"/>
                  <a:pt x="464" y="57"/>
                </a:cubicBezTo>
                <a:cubicBezTo>
                  <a:pt x="464" y="57"/>
                  <a:pt x="464" y="57"/>
                  <a:pt x="464" y="57"/>
                </a:cubicBezTo>
                <a:cubicBezTo>
                  <a:pt x="464" y="57"/>
                  <a:pt x="464" y="57"/>
                  <a:pt x="463" y="57"/>
                </a:cubicBezTo>
                <a:close/>
                <a:moveTo>
                  <a:pt x="394" y="57"/>
                </a:moveTo>
                <a:cubicBezTo>
                  <a:pt x="394" y="59"/>
                  <a:pt x="394" y="60"/>
                  <a:pt x="395" y="60"/>
                </a:cubicBezTo>
                <a:cubicBezTo>
                  <a:pt x="395" y="61"/>
                  <a:pt x="395" y="62"/>
                  <a:pt x="396" y="62"/>
                </a:cubicBezTo>
                <a:cubicBezTo>
                  <a:pt x="396" y="63"/>
                  <a:pt x="396" y="63"/>
                  <a:pt x="396" y="63"/>
                </a:cubicBezTo>
                <a:cubicBezTo>
                  <a:pt x="396" y="63"/>
                  <a:pt x="396" y="63"/>
                  <a:pt x="396" y="63"/>
                </a:cubicBezTo>
                <a:cubicBezTo>
                  <a:pt x="396" y="62"/>
                  <a:pt x="397" y="62"/>
                  <a:pt x="397" y="61"/>
                </a:cubicBezTo>
                <a:cubicBezTo>
                  <a:pt x="397" y="60"/>
                  <a:pt x="396" y="58"/>
                  <a:pt x="395" y="57"/>
                </a:cubicBezTo>
                <a:cubicBezTo>
                  <a:pt x="395" y="57"/>
                  <a:pt x="395" y="57"/>
                  <a:pt x="395" y="57"/>
                </a:cubicBezTo>
                <a:cubicBezTo>
                  <a:pt x="395" y="57"/>
                  <a:pt x="394" y="57"/>
                  <a:pt x="394" y="57"/>
                </a:cubicBezTo>
                <a:close/>
                <a:moveTo>
                  <a:pt x="410" y="57"/>
                </a:moveTo>
                <a:cubicBezTo>
                  <a:pt x="410" y="58"/>
                  <a:pt x="409" y="58"/>
                  <a:pt x="409" y="58"/>
                </a:cubicBezTo>
                <a:cubicBezTo>
                  <a:pt x="410" y="58"/>
                  <a:pt x="410" y="58"/>
                  <a:pt x="410" y="58"/>
                </a:cubicBezTo>
                <a:cubicBezTo>
                  <a:pt x="410" y="59"/>
                  <a:pt x="410" y="60"/>
                  <a:pt x="411" y="60"/>
                </a:cubicBezTo>
                <a:cubicBezTo>
                  <a:pt x="412" y="60"/>
                  <a:pt x="412" y="60"/>
                  <a:pt x="414" y="59"/>
                </a:cubicBezTo>
                <a:cubicBezTo>
                  <a:pt x="413" y="59"/>
                  <a:pt x="413" y="58"/>
                  <a:pt x="413" y="58"/>
                </a:cubicBezTo>
                <a:cubicBezTo>
                  <a:pt x="413" y="58"/>
                  <a:pt x="413" y="58"/>
                  <a:pt x="413" y="58"/>
                </a:cubicBezTo>
                <a:cubicBezTo>
                  <a:pt x="412" y="58"/>
                  <a:pt x="412" y="58"/>
                  <a:pt x="412" y="58"/>
                </a:cubicBezTo>
                <a:cubicBezTo>
                  <a:pt x="412" y="57"/>
                  <a:pt x="412" y="57"/>
                  <a:pt x="412" y="57"/>
                </a:cubicBezTo>
                <a:cubicBezTo>
                  <a:pt x="411" y="57"/>
                  <a:pt x="411" y="57"/>
                  <a:pt x="410" y="57"/>
                </a:cubicBezTo>
                <a:close/>
                <a:moveTo>
                  <a:pt x="446" y="58"/>
                </a:moveTo>
                <a:cubicBezTo>
                  <a:pt x="446" y="58"/>
                  <a:pt x="446" y="58"/>
                  <a:pt x="446" y="59"/>
                </a:cubicBezTo>
                <a:cubicBezTo>
                  <a:pt x="444" y="59"/>
                  <a:pt x="444" y="59"/>
                  <a:pt x="444" y="59"/>
                </a:cubicBezTo>
                <a:cubicBezTo>
                  <a:pt x="444" y="59"/>
                  <a:pt x="444" y="59"/>
                  <a:pt x="444" y="59"/>
                </a:cubicBezTo>
                <a:cubicBezTo>
                  <a:pt x="444" y="59"/>
                  <a:pt x="443" y="59"/>
                  <a:pt x="443" y="59"/>
                </a:cubicBezTo>
                <a:cubicBezTo>
                  <a:pt x="443" y="60"/>
                  <a:pt x="443" y="60"/>
                  <a:pt x="443" y="60"/>
                </a:cubicBezTo>
                <a:cubicBezTo>
                  <a:pt x="441" y="60"/>
                  <a:pt x="439" y="60"/>
                  <a:pt x="438" y="59"/>
                </a:cubicBezTo>
                <a:cubicBezTo>
                  <a:pt x="438" y="60"/>
                  <a:pt x="438" y="60"/>
                  <a:pt x="438" y="60"/>
                </a:cubicBezTo>
                <a:cubicBezTo>
                  <a:pt x="438" y="60"/>
                  <a:pt x="437" y="60"/>
                  <a:pt x="437" y="61"/>
                </a:cubicBezTo>
                <a:cubicBezTo>
                  <a:pt x="437" y="61"/>
                  <a:pt x="437" y="61"/>
                  <a:pt x="437" y="61"/>
                </a:cubicBezTo>
                <a:cubicBezTo>
                  <a:pt x="438" y="61"/>
                  <a:pt x="439" y="61"/>
                  <a:pt x="440" y="61"/>
                </a:cubicBezTo>
                <a:cubicBezTo>
                  <a:pt x="440" y="61"/>
                  <a:pt x="440" y="61"/>
                  <a:pt x="440" y="61"/>
                </a:cubicBezTo>
                <a:cubicBezTo>
                  <a:pt x="441" y="61"/>
                  <a:pt x="441" y="61"/>
                  <a:pt x="441" y="61"/>
                </a:cubicBezTo>
                <a:cubicBezTo>
                  <a:pt x="441" y="62"/>
                  <a:pt x="441" y="62"/>
                  <a:pt x="441" y="62"/>
                </a:cubicBezTo>
                <a:cubicBezTo>
                  <a:pt x="443" y="62"/>
                  <a:pt x="443" y="62"/>
                  <a:pt x="443" y="62"/>
                </a:cubicBezTo>
                <a:cubicBezTo>
                  <a:pt x="443" y="62"/>
                  <a:pt x="443" y="62"/>
                  <a:pt x="443" y="62"/>
                </a:cubicBezTo>
                <a:cubicBezTo>
                  <a:pt x="445" y="62"/>
                  <a:pt x="445" y="62"/>
                  <a:pt x="445" y="62"/>
                </a:cubicBezTo>
                <a:cubicBezTo>
                  <a:pt x="445" y="63"/>
                  <a:pt x="445" y="63"/>
                  <a:pt x="445" y="63"/>
                </a:cubicBezTo>
                <a:cubicBezTo>
                  <a:pt x="446" y="63"/>
                  <a:pt x="446" y="63"/>
                  <a:pt x="446" y="63"/>
                </a:cubicBezTo>
                <a:cubicBezTo>
                  <a:pt x="446" y="63"/>
                  <a:pt x="446" y="63"/>
                  <a:pt x="446" y="63"/>
                </a:cubicBezTo>
                <a:cubicBezTo>
                  <a:pt x="447" y="63"/>
                  <a:pt x="447" y="63"/>
                  <a:pt x="447" y="63"/>
                </a:cubicBezTo>
                <a:cubicBezTo>
                  <a:pt x="447" y="62"/>
                  <a:pt x="447" y="62"/>
                  <a:pt x="447" y="62"/>
                </a:cubicBezTo>
                <a:cubicBezTo>
                  <a:pt x="448" y="62"/>
                  <a:pt x="449" y="62"/>
                  <a:pt x="450" y="63"/>
                </a:cubicBezTo>
                <a:cubicBezTo>
                  <a:pt x="451" y="62"/>
                  <a:pt x="451" y="62"/>
                  <a:pt x="451" y="62"/>
                </a:cubicBezTo>
                <a:cubicBezTo>
                  <a:pt x="451" y="61"/>
                  <a:pt x="452" y="61"/>
                  <a:pt x="453" y="61"/>
                </a:cubicBezTo>
                <a:cubicBezTo>
                  <a:pt x="453" y="60"/>
                  <a:pt x="453" y="60"/>
                  <a:pt x="454" y="59"/>
                </a:cubicBezTo>
                <a:cubicBezTo>
                  <a:pt x="451" y="59"/>
                  <a:pt x="451" y="59"/>
                  <a:pt x="451" y="59"/>
                </a:cubicBezTo>
                <a:cubicBezTo>
                  <a:pt x="451" y="58"/>
                  <a:pt x="451" y="58"/>
                  <a:pt x="451" y="58"/>
                </a:cubicBezTo>
                <a:cubicBezTo>
                  <a:pt x="450" y="58"/>
                  <a:pt x="449" y="59"/>
                  <a:pt x="448" y="59"/>
                </a:cubicBezTo>
                <a:cubicBezTo>
                  <a:pt x="448" y="58"/>
                  <a:pt x="448" y="58"/>
                  <a:pt x="448" y="58"/>
                </a:cubicBezTo>
                <a:cubicBezTo>
                  <a:pt x="447" y="58"/>
                  <a:pt x="447" y="58"/>
                  <a:pt x="446" y="58"/>
                </a:cubicBezTo>
                <a:close/>
                <a:moveTo>
                  <a:pt x="549" y="61"/>
                </a:moveTo>
                <a:cubicBezTo>
                  <a:pt x="549" y="61"/>
                  <a:pt x="549" y="62"/>
                  <a:pt x="549" y="62"/>
                </a:cubicBezTo>
                <a:cubicBezTo>
                  <a:pt x="550" y="62"/>
                  <a:pt x="551" y="62"/>
                  <a:pt x="551" y="62"/>
                </a:cubicBezTo>
                <a:cubicBezTo>
                  <a:pt x="551" y="61"/>
                  <a:pt x="551" y="61"/>
                  <a:pt x="551" y="61"/>
                </a:cubicBezTo>
                <a:cubicBezTo>
                  <a:pt x="551" y="61"/>
                  <a:pt x="550" y="61"/>
                  <a:pt x="549" y="61"/>
                </a:cubicBezTo>
                <a:cubicBezTo>
                  <a:pt x="549" y="61"/>
                  <a:pt x="549" y="61"/>
                  <a:pt x="549" y="61"/>
                </a:cubicBezTo>
                <a:close/>
                <a:moveTo>
                  <a:pt x="1006" y="65"/>
                </a:moveTo>
                <a:cubicBezTo>
                  <a:pt x="1007" y="65"/>
                  <a:pt x="1007" y="65"/>
                  <a:pt x="1007" y="65"/>
                </a:cubicBezTo>
                <a:cubicBezTo>
                  <a:pt x="1007" y="64"/>
                  <a:pt x="1007" y="64"/>
                  <a:pt x="1007" y="64"/>
                </a:cubicBezTo>
                <a:cubicBezTo>
                  <a:pt x="1006" y="64"/>
                  <a:pt x="1006" y="64"/>
                  <a:pt x="1006" y="64"/>
                </a:cubicBezTo>
                <a:cubicBezTo>
                  <a:pt x="1005" y="64"/>
                  <a:pt x="1005" y="65"/>
                  <a:pt x="1003" y="65"/>
                </a:cubicBezTo>
                <a:cubicBezTo>
                  <a:pt x="1003" y="64"/>
                  <a:pt x="1003" y="64"/>
                  <a:pt x="1003" y="64"/>
                </a:cubicBezTo>
                <a:cubicBezTo>
                  <a:pt x="1003" y="64"/>
                  <a:pt x="1003" y="64"/>
                  <a:pt x="1003" y="64"/>
                </a:cubicBezTo>
                <a:cubicBezTo>
                  <a:pt x="1003" y="64"/>
                  <a:pt x="1003" y="64"/>
                  <a:pt x="1003" y="64"/>
                </a:cubicBezTo>
                <a:cubicBezTo>
                  <a:pt x="1001" y="64"/>
                  <a:pt x="1001" y="64"/>
                  <a:pt x="1001" y="64"/>
                </a:cubicBezTo>
                <a:cubicBezTo>
                  <a:pt x="1001" y="64"/>
                  <a:pt x="1001" y="63"/>
                  <a:pt x="1001" y="63"/>
                </a:cubicBezTo>
                <a:cubicBezTo>
                  <a:pt x="1000" y="63"/>
                  <a:pt x="1000" y="63"/>
                  <a:pt x="1000" y="63"/>
                </a:cubicBezTo>
                <a:cubicBezTo>
                  <a:pt x="1000" y="63"/>
                  <a:pt x="1000" y="63"/>
                  <a:pt x="1000" y="63"/>
                </a:cubicBezTo>
                <a:cubicBezTo>
                  <a:pt x="1000" y="63"/>
                  <a:pt x="1000" y="63"/>
                  <a:pt x="999" y="63"/>
                </a:cubicBezTo>
                <a:cubicBezTo>
                  <a:pt x="999" y="62"/>
                  <a:pt x="999" y="62"/>
                  <a:pt x="999" y="61"/>
                </a:cubicBezTo>
                <a:cubicBezTo>
                  <a:pt x="998" y="61"/>
                  <a:pt x="997" y="61"/>
                  <a:pt x="996" y="61"/>
                </a:cubicBezTo>
                <a:cubicBezTo>
                  <a:pt x="996" y="61"/>
                  <a:pt x="996" y="61"/>
                  <a:pt x="996" y="62"/>
                </a:cubicBezTo>
                <a:cubicBezTo>
                  <a:pt x="994" y="62"/>
                  <a:pt x="993" y="61"/>
                  <a:pt x="991" y="61"/>
                </a:cubicBezTo>
                <a:cubicBezTo>
                  <a:pt x="991" y="62"/>
                  <a:pt x="990" y="62"/>
                  <a:pt x="989" y="63"/>
                </a:cubicBezTo>
                <a:cubicBezTo>
                  <a:pt x="989" y="63"/>
                  <a:pt x="989" y="64"/>
                  <a:pt x="989" y="64"/>
                </a:cubicBezTo>
                <a:cubicBezTo>
                  <a:pt x="990" y="64"/>
                  <a:pt x="990" y="64"/>
                  <a:pt x="991" y="65"/>
                </a:cubicBezTo>
                <a:cubicBezTo>
                  <a:pt x="990" y="66"/>
                  <a:pt x="989" y="66"/>
                  <a:pt x="989" y="68"/>
                </a:cubicBezTo>
                <a:cubicBezTo>
                  <a:pt x="992" y="68"/>
                  <a:pt x="992" y="67"/>
                  <a:pt x="995" y="67"/>
                </a:cubicBezTo>
                <a:cubicBezTo>
                  <a:pt x="995" y="68"/>
                  <a:pt x="995" y="68"/>
                  <a:pt x="995" y="68"/>
                </a:cubicBezTo>
                <a:cubicBezTo>
                  <a:pt x="996" y="68"/>
                  <a:pt x="996" y="68"/>
                  <a:pt x="997" y="68"/>
                </a:cubicBezTo>
                <a:cubicBezTo>
                  <a:pt x="997" y="68"/>
                  <a:pt x="997" y="68"/>
                  <a:pt x="997" y="68"/>
                </a:cubicBezTo>
                <a:cubicBezTo>
                  <a:pt x="997" y="68"/>
                  <a:pt x="997" y="68"/>
                  <a:pt x="997" y="68"/>
                </a:cubicBezTo>
                <a:cubicBezTo>
                  <a:pt x="997" y="68"/>
                  <a:pt x="997" y="68"/>
                  <a:pt x="997" y="68"/>
                </a:cubicBezTo>
                <a:cubicBezTo>
                  <a:pt x="998" y="68"/>
                  <a:pt x="998" y="68"/>
                  <a:pt x="998" y="68"/>
                </a:cubicBezTo>
                <a:cubicBezTo>
                  <a:pt x="998" y="68"/>
                  <a:pt x="998" y="68"/>
                  <a:pt x="998" y="68"/>
                </a:cubicBezTo>
                <a:cubicBezTo>
                  <a:pt x="1000" y="68"/>
                  <a:pt x="1000" y="68"/>
                  <a:pt x="1000" y="68"/>
                </a:cubicBezTo>
                <a:cubicBezTo>
                  <a:pt x="1000" y="67"/>
                  <a:pt x="1000" y="67"/>
                  <a:pt x="1000" y="67"/>
                </a:cubicBezTo>
                <a:cubicBezTo>
                  <a:pt x="1001" y="67"/>
                  <a:pt x="1001" y="67"/>
                  <a:pt x="1002" y="67"/>
                </a:cubicBezTo>
                <a:cubicBezTo>
                  <a:pt x="1002" y="67"/>
                  <a:pt x="1002" y="67"/>
                  <a:pt x="1002" y="67"/>
                </a:cubicBezTo>
                <a:cubicBezTo>
                  <a:pt x="1005" y="67"/>
                  <a:pt x="1005" y="67"/>
                  <a:pt x="1005" y="67"/>
                </a:cubicBezTo>
                <a:cubicBezTo>
                  <a:pt x="1005" y="66"/>
                  <a:pt x="1005" y="66"/>
                  <a:pt x="1005" y="66"/>
                </a:cubicBezTo>
                <a:cubicBezTo>
                  <a:pt x="1006" y="66"/>
                  <a:pt x="1006" y="66"/>
                  <a:pt x="1006" y="66"/>
                </a:cubicBezTo>
                <a:lnTo>
                  <a:pt x="1006" y="65"/>
                </a:lnTo>
                <a:close/>
                <a:moveTo>
                  <a:pt x="1775" y="179"/>
                </a:moveTo>
                <a:cubicBezTo>
                  <a:pt x="1775" y="178"/>
                  <a:pt x="1775" y="178"/>
                  <a:pt x="1775" y="177"/>
                </a:cubicBezTo>
                <a:cubicBezTo>
                  <a:pt x="1776" y="178"/>
                  <a:pt x="1777" y="178"/>
                  <a:pt x="1778" y="178"/>
                </a:cubicBezTo>
                <a:cubicBezTo>
                  <a:pt x="1777" y="177"/>
                  <a:pt x="1777" y="176"/>
                  <a:pt x="1776" y="175"/>
                </a:cubicBezTo>
                <a:cubicBezTo>
                  <a:pt x="1776" y="175"/>
                  <a:pt x="1776" y="175"/>
                  <a:pt x="1776" y="175"/>
                </a:cubicBezTo>
                <a:cubicBezTo>
                  <a:pt x="1776" y="175"/>
                  <a:pt x="1776" y="175"/>
                  <a:pt x="1776" y="174"/>
                </a:cubicBezTo>
                <a:cubicBezTo>
                  <a:pt x="1775" y="174"/>
                  <a:pt x="1776" y="174"/>
                  <a:pt x="1775" y="174"/>
                </a:cubicBezTo>
                <a:cubicBezTo>
                  <a:pt x="1775" y="174"/>
                  <a:pt x="1775" y="174"/>
                  <a:pt x="1775" y="174"/>
                </a:cubicBezTo>
                <a:cubicBezTo>
                  <a:pt x="1775" y="173"/>
                  <a:pt x="1775" y="173"/>
                  <a:pt x="1775" y="173"/>
                </a:cubicBezTo>
                <a:cubicBezTo>
                  <a:pt x="1776" y="173"/>
                  <a:pt x="1777" y="173"/>
                  <a:pt x="1778" y="173"/>
                </a:cubicBezTo>
                <a:cubicBezTo>
                  <a:pt x="1778" y="171"/>
                  <a:pt x="1778" y="171"/>
                  <a:pt x="1778" y="171"/>
                </a:cubicBezTo>
                <a:cubicBezTo>
                  <a:pt x="1778" y="171"/>
                  <a:pt x="1778" y="171"/>
                  <a:pt x="1778" y="171"/>
                </a:cubicBezTo>
                <a:cubicBezTo>
                  <a:pt x="1778" y="170"/>
                  <a:pt x="1778" y="170"/>
                  <a:pt x="1778" y="170"/>
                </a:cubicBezTo>
                <a:cubicBezTo>
                  <a:pt x="1777" y="170"/>
                  <a:pt x="1777" y="170"/>
                  <a:pt x="1776" y="171"/>
                </a:cubicBezTo>
                <a:cubicBezTo>
                  <a:pt x="1776" y="170"/>
                  <a:pt x="1776" y="170"/>
                  <a:pt x="1776" y="170"/>
                </a:cubicBezTo>
                <a:cubicBezTo>
                  <a:pt x="1776" y="170"/>
                  <a:pt x="1776" y="170"/>
                  <a:pt x="1776" y="170"/>
                </a:cubicBezTo>
                <a:cubicBezTo>
                  <a:pt x="1776" y="169"/>
                  <a:pt x="1776" y="169"/>
                  <a:pt x="1776" y="169"/>
                </a:cubicBezTo>
                <a:cubicBezTo>
                  <a:pt x="1778" y="169"/>
                  <a:pt x="1778" y="169"/>
                  <a:pt x="1778" y="169"/>
                </a:cubicBezTo>
                <a:cubicBezTo>
                  <a:pt x="1778" y="169"/>
                  <a:pt x="1778" y="169"/>
                  <a:pt x="1778" y="169"/>
                </a:cubicBezTo>
                <a:cubicBezTo>
                  <a:pt x="1780" y="169"/>
                  <a:pt x="1780" y="169"/>
                  <a:pt x="1780" y="169"/>
                </a:cubicBezTo>
                <a:cubicBezTo>
                  <a:pt x="1780" y="169"/>
                  <a:pt x="1780" y="169"/>
                  <a:pt x="1780" y="169"/>
                </a:cubicBezTo>
                <a:cubicBezTo>
                  <a:pt x="1780" y="169"/>
                  <a:pt x="1781" y="169"/>
                  <a:pt x="1782" y="169"/>
                </a:cubicBezTo>
                <a:cubicBezTo>
                  <a:pt x="1782" y="170"/>
                  <a:pt x="1782" y="170"/>
                  <a:pt x="1782" y="170"/>
                </a:cubicBezTo>
                <a:cubicBezTo>
                  <a:pt x="1782" y="170"/>
                  <a:pt x="1782" y="170"/>
                  <a:pt x="1782" y="170"/>
                </a:cubicBezTo>
                <a:cubicBezTo>
                  <a:pt x="1782" y="170"/>
                  <a:pt x="1782" y="170"/>
                  <a:pt x="1782" y="170"/>
                </a:cubicBezTo>
                <a:cubicBezTo>
                  <a:pt x="1783" y="170"/>
                  <a:pt x="1783" y="170"/>
                  <a:pt x="1784" y="170"/>
                </a:cubicBezTo>
                <a:cubicBezTo>
                  <a:pt x="1784" y="170"/>
                  <a:pt x="1784" y="170"/>
                  <a:pt x="1784" y="170"/>
                </a:cubicBezTo>
                <a:cubicBezTo>
                  <a:pt x="1784" y="170"/>
                  <a:pt x="1784" y="170"/>
                  <a:pt x="1784" y="170"/>
                </a:cubicBezTo>
                <a:cubicBezTo>
                  <a:pt x="1784" y="168"/>
                  <a:pt x="1784" y="168"/>
                  <a:pt x="1784" y="168"/>
                </a:cubicBezTo>
                <a:cubicBezTo>
                  <a:pt x="1786" y="168"/>
                  <a:pt x="1786" y="168"/>
                  <a:pt x="1786" y="168"/>
                </a:cubicBezTo>
                <a:cubicBezTo>
                  <a:pt x="1786" y="168"/>
                  <a:pt x="1786" y="168"/>
                  <a:pt x="1786" y="168"/>
                </a:cubicBezTo>
                <a:cubicBezTo>
                  <a:pt x="1785" y="168"/>
                  <a:pt x="1785" y="168"/>
                  <a:pt x="1785" y="168"/>
                </a:cubicBezTo>
                <a:cubicBezTo>
                  <a:pt x="1786" y="167"/>
                  <a:pt x="1786" y="166"/>
                  <a:pt x="1786" y="166"/>
                </a:cubicBezTo>
                <a:cubicBezTo>
                  <a:pt x="1787" y="166"/>
                  <a:pt x="1787" y="166"/>
                  <a:pt x="1787" y="166"/>
                </a:cubicBezTo>
                <a:cubicBezTo>
                  <a:pt x="1787" y="165"/>
                  <a:pt x="1787" y="165"/>
                  <a:pt x="1787" y="165"/>
                </a:cubicBezTo>
                <a:cubicBezTo>
                  <a:pt x="1786" y="165"/>
                  <a:pt x="1786" y="165"/>
                  <a:pt x="1785" y="164"/>
                </a:cubicBezTo>
                <a:cubicBezTo>
                  <a:pt x="1785" y="164"/>
                  <a:pt x="1785" y="164"/>
                  <a:pt x="1785" y="164"/>
                </a:cubicBezTo>
                <a:cubicBezTo>
                  <a:pt x="1785" y="164"/>
                  <a:pt x="1784" y="163"/>
                  <a:pt x="1784" y="163"/>
                </a:cubicBezTo>
                <a:cubicBezTo>
                  <a:pt x="1783" y="163"/>
                  <a:pt x="1783" y="163"/>
                  <a:pt x="1783" y="163"/>
                </a:cubicBezTo>
                <a:cubicBezTo>
                  <a:pt x="1783" y="163"/>
                  <a:pt x="1782" y="162"/>
                  <a:pt x="1782" y="162"/>
                </a:cubicBezTo>
                <a:cubicBezTo>
                  <a:pt x="1782" y="162"/>
                  <a:pt x="1782" y="162"/>
                  <a:pt x="1782" y="162"/>
                </a:cubicBezTo>
                <a:cubicBezTo>
                  <a:pt x="1781" y="162"/>
                  <a:pt x="1781" y="162"/>
                  <a:pt x="1780" y="161"/>
                </a:cubicBezTo>
                <a:cubicBezTo>
                  <a:pt x="1780" y="160"/>
                  <a:pt x="1779" y="160"/>
                  <a:pt x="1778" y="159"/>
                </a:cubicBezTo>
                <a:cubicBezTo>
                  <a:pt x="1778" y="159"/>
                  <a:pt x="1778" y="158"/>
                  <a:pt x="1777" y="158"/>
                </a:cubicBezTo>
                <a:cubicBezTo>
                  <a:pt x="1777" y="158"/>
                  <a:pt x="1777" y="158"/>
                  <a:pt x="1777" y="158"/>
                </a:cubicBezTo>
                <a:cubicBezTo>
                  <a:pt x="1777" y="157"/>
                  <a:pt x="1777" y="157"/>
                  <a:pt x="1777" y="157"/>
                </a:cubicBezTo>
                <a:cubicBezTo>
                  <a:pt x="1776" y="157"/>
                  <a:pt x="1776" y="157"/>
                  <a:pt x="1776" y="157"/>
                </a:cubicBezTo>
                <a:cubicBezTo>
                  <a:pt x="1776" y="157"/>
                  <a:pt x="1776" y="157"/>
                  <a:pt x="1776" y="157"/>
                </a:cubicBezTo>
                <a:cubicBezTo>
                  <a:pt x="1775" y="157"/>
                  <a:pt x="1775" y="157"/>
                  <a:pt x="1774" y="156"/>
                </a:cubicBezTo>
                <a:cubicBezTo>
                  <a:pt x="1774" y="156"/>
                  <a:pt x="1774" y="156"/>
                  <a:pt x="1774" y="156"/>
                </a:cubicBezTo>
                <a:cubicBezTo>
                  <a:pt x="1771" y="156"/>
                  <a:pt x="1769" y="157"/>
                  <a:pt x="1766" y="157"/>
                </a:cubicBezTo>
                <a:cubicBezTo>
                  <a:pt x="1766" y="159"/>
                  <a:pt x="1767" y="159"/>
                  <a:pt x="1767" y="161"/>
                </a:cubicBezTo>
                <a:cubicBezTo>
                  <a:pt x="1766" y="160"/>
                  <a:pt x="1765" y="160"/>
                  <a:pt x="1765" y="160"/>
                </a:cubicBezTo>
                <a:cubicBezTo>
                  <a:pt x="1765" y="159"/>
                  <a:pt x="1765" y="159"/>
                  <a:pt x="1765" y="159"/>
                </a:cubicBezTo>
                <a:cubicBezTo>
                  <a:pt x="1765" y="158"/>
                  <a:pt x="1765" y="157"/>
                  <a:pt x="1765" y="156"/>
                </a:cubicBezTo>
                <a:cubicBezTo>
                  <a:pt x="1765" y="156"/>
                  <a:pt x="1765" y="156"/>
                  <a:pt x="1765" y="156"/>
                </a:cubicBezTo>
                <a:cubicBezTo>
                  <a:pt x="1765" y="154"/>
                  <a:pt x="1764" y="155"/>
                  <a:pt x="1763" y="154"/>
                </a:cubicBezTo>
                <a:cubicBezTo>
                  <a:pt x="1763" y="154"/>
                  <a:pt x="1763" y="154"/>
                  <a:pt x="1763" y="154"/>
                </a:cubicBezTo>
                <a:cubicBezTo>
                  <a:pt x="1763" y="152"/>
                  <a:pt x="1763" y="152"/>
                  <a:pt x="1763" y="152"/>
                </a:cubicBezTo>
                <a:cubicBezTo>
                  <a:pt x="1762" y="152"/>
                  <a:pt x="1762" y="152"/>
                  <a:pt x="1762" y="152"/>
                </a:cubicBezTo>
                <a:cubicBezTo>
                  <a:pt x="1762" y="152"/>
                  <a:pt x="1760" y="152"/>
                  <a:pt x="1760" y="152"/>
                </a:cubicBezTo>
                <a:cubicBezTo>
                  <a:pt x="1759" y="151"/>
                  <a:pt x="1759" y="151"/>
                  <a:pt x="1759" y="150"/>
                </a:cubicBezTo>
                <a:cubicBezTo>
                  <a:pt x="1758" y="150"/>
                  <a:pt x="1758" y="150"/>
                  <a:pt x="1758" y="150"/>
                </a:cubicBezTo>
                <a:cubicBezTo>
                  <a:pt x="1758" y="150"/>
                  <a:pt x="1758" y="150"/>
                  <a:pt x="1758" y="150"/>
                </a:cubicBezTo>
                <a:cubicBezTo>
                  <a:pt x="1757" y="150"/>
                  <a:pt x="1757" y="150"/>
                  <a:pt x="1757" y="150"/>
                </a:cubicBezTo>
                <a:cubicBezTo>
                  <a:pt x="1757" y="150"/>
                  <a:pt x="1757" y="150"/>
                  <a:pt x="1757" y="150"/>
                </a:cubicBezTo>
                <a:cubicBezTo>
                  <a:pt x="1756" y="150"/>
                  <a:pt x="1756" y="150"/>
                  <a:pt x="1756" y="150"/>
                </a:cubicBezTo>
                <a:cubicBezTo>
                  <a:pt x="1756" y="149"/>
                  <a:pt x="1756" y="149"/>
                  <a:pt x="1755" y="148"/>
                </a:cubicBezTo>
                <a:cubicBezTo>
                  <a:pt x="1755" y="148"/>
                  <a:pt x="1754" y="148"/>
                  <a:pt x="1754" y="148"/>
                </a:cubicBezTo>
                <a:cubicBezTo>
                  <a:pt x="1754" y="148"/>
                  <a:pt x="1753" y="147"/>
                  <a:pt x="1753" y="147"/>
                </a:cubicBezTo>
                <a:cubicBezTo>
                  <a:pt x="1753" y="147"/>
                  <a:pt x="1753" y="147"/>
                  <a:pt x="1753" y="147"/>
                </a:cubicBezTo>
                <a:cubicBezTo>
                  <a:pt x="1752" y="147"/>
                  <a:pt x="1752" y="147"/>
                  <a:pt x="1752" y="146"/>
                </a:cubicBezTo>
                <a:cubicBezTo>
                  <a:pt x="1751" y="146"/>
                  <a:pt x="1750" y="145"/>
                  <a:pt x="1749" y="145"/>
                </a:cubicBezTo>
                <a:cubicBezTo>
                  <a:pt x="1749" y="144"/>
                  <a:pt x="1749" y="144"/>
                  <a:pt x="1749" y="144"/>
                </a:cubicBezTo>
                <a:cubicBezTo>
                  <a:pt x="1749" y="144"/>
                  <a:pt x="1749" y="144"/>
                  <a:pt x="1749" y="144"/>
                </a:cubicBezTo>
                <a:cubicBezTo>
                  <a:pt x="1750" y="144"/>
                  <a:pt x="1748" y="143"/>
                  <a:pt x="1748" y="143"/>
                </a:cubicBezTo>
                <a:cubicBezTo>
                  <a:pt x="1748" y="142"/>
                  <a:pt x="1748" y="142"/>
                  <a:pt x="1748" y="142"/>
                </a:cubicBezTo>
                <a:cubicBezTo>
                  <a:pt x="1748" y="142"/>
                  <a:pt x="1747" y="143"/>
                  <a:pt x="1746" y="143"/>
                </a:cubicBezTo>
                <a:cubicBezTo>
                  <a:pt x="1746" y="142"/>
                  <a:pt x="1746" y="142"/>
                  <a:pt x="1746" y="142"/>
                </a:cubicBezTo>
                <a:cubicBezTo>
                  <a:pt x="1744" y="141"/>
                  <a:pt x="1743" y="142"/>
                  <a:pt x="1742" y="141"/>
                </a:cubicBezTo>
                <a:cubicBezTo>
                  <a:pt x="1742" y="140"/>
                  <a:pt x="1743" y="139"/>
                  <a:pt x="1741" y="139"/>
                </a:cubicBezTo>
                <a:cubicBezTo>
                  <a:pt x="1741" y="138"/>
                  <a:pt x="1741" y="138"/>
                  <a:pt x="1741" y="138"/>
                </a:cubicBezTo>
                <a:cubicBezTo>
                  <a:pt x="1740" y="137"/>
                  <a:pt x="1739" y="137"/>
                  <a:pt x="1739" y="137"/>
                </a:cubicBezTo>
                <a:cubicBezTo>
                  <a:pt x="1739" y="137"/>
                  <a:pt x="1739" y="137"/>
                  <a:pt x="1738" y="137"/>
                </a:cubicBezTo>
                <a:cubicBezTo>
                  <a:pt x="1738" y="137"/>
                  <a:pt x="1738" y="137"/>
                  <a:pt x="1738" y="137"/>
                </a:cubicBezTo>
                <a:cubicBezTo>
                  <a:pt x="1738" y="135"/>
                  <a:pt x="1738" y="135"/>
                  <a:pt x="1738" y="135"/>
                </a:cubicBezTo>
                <a:cubicBezTo>
                  <a:pt x="1738" y="135"/>
                  <a:pt x="1738" y="135"/>
                  <a:pt x="1737" y="135"/>
                </a:cubicBezTo>
                <a:cubicBezTo>
                  <a:pt x="1737" y="134"/>
                  <a:pt x="1737" y="134"/>
                  <a:pt x="1737" y="134"/>
                </a:cubicBezTo>
                <a:cubicBezTo>
                  <a:pt x="1737" y="134"/>
                  <a:pt x="1737" y="134"/>
                  <a:pt x="1737" y="134"/>
                </a:cubicBezTo>
                <a:cubicBezTo>
                  <a:pt x="1736" y="133"/>
                  <a:pt x="1734" y="134"/>
                  <a:pt x="1733" y="134"/>
                </a:cubicBezTo>
                <a:cubicBezTo>
                  <a:pt x="1733" y="133"/>
                  <a:pt x="1733" y="133"/>
                  <a:pt x="1733" y="133"/>
                </a:cubicBezTo>
                <a:cubicBezTo>
                  <a:pt x="1732" y="133"/>
                  <a:pt x="1732" y="133"/>
                  <a:pt x="1732" y="133"/>
                </a:cubicBezTo>
                <a:cubicBezTo>
                  <a:pt x="1732" y="133"/>
                  <a:pt x="1732" y="133"/>
                  <a:pt x="1732" y="133"/>
                </a:cubicBezTo>
                <a:cubicBezTo>
                  <a:pt x="1731" y="133"/>
                  <a:pt x="1731" y="133"/>
                  <a:pt x="1731" y="133"/>
                </a:cubicBezTo>
                <a:cubicBezTo>
                  <a:pt x="1731" y="132"/>
                  <a:pt x="1731" y="132"/>
                  <a:pt x="1731" y="132"/>
                </a:cubicBezTo>
                <a:cubicBezTo>
                  <a:pt x="1730" y="132"/>
                  <a:pt x="1729" y="132"/>
                  <a:pt x="1729" y="133"/>
                </a:cubicBezTo>
                <a:cubicBezTo>
                  <a:pt x="1727" y="133"/>
                  <a:pt x="1726" y="133"/>
                  <a:pt x="1725" y="132"/>
                </a:cubicBezTo>
                <a:cubicBezTo>
                  <a:pt x="1725" y="132"/>
                  <a:pt x="1725" y="132"/>
                  <a:pt x="1725" y="132"/>
                </a:cubicBezTo>
                <a:cubicBezTo>
                  <a:pt x="1725" y="132"/>
                  <a:pt x="1725" y="131"/>
                  <a:pt x="1724" y="130"/>
                </a:cubicBezTo>
                <a:cubicBezTo>
                  <a:pt x="1723" y="130"/>
                  <a:pt x="1723" y="130"/>
                  <a:pt x="1723" y="130"/>
                </a:cubicBezTo>
                <a:cubicBezTo>
                  <a:pt x="1723" y="130"/>
                  <a:pt x="1723" y="130"/>
                  <a:pt x="1723" y="130"/>
                </a:cubicBezTo>
                <a:cubicBezTo>
                  <a:pt x="1722" y="130"/>
                  <a:pt x="1721" y="130"/>
                  <a:pt x="1720" y="130"/>
                </a:cubicBezTo>
                <a:cubicBezTo>
                  <a:pt x="1720" y="129"/>
                  <a:pt x="1719" y="129"/>
                  <a:pt x="1719" y="129"/>
                </a:cubicBezTo>
                <a:cubicBezTo>
                  <a:pt x="1718" y="129"/>
                  <a:pt x="1718" y="129"/>
                  <a:pt x="1718" y="129"/>
                </a:cubicBezTo>
                <a:cubicBezTo>
                  <a:pt x="1718" y="128"/>
                  <a:pt x="1718" y="128"/>
                  <a:pt x="1718" y="128"/>
                </a:cubicBezTo>
                <a:cubicBezTo>
                  <a:pt x="1718" y="128"/>
                  <a:pt x="1718" y="128"/>
                  <a:pt x="1718" y="128"/>
                </a:cubicBezTo>
                <a:cubicBezTo>
                  <a:pt x="1718" y="128"/>
                  <a:pt x="1718" y="128"/>
                  <a:pt x="1718" y="128"/>
                </a:cubicBezTo>
                <a:cubicBezTo>
                  <a:pt x="1717" y="128"/>
                  <a:pt x="1717" y="128"/>
                  <a:pt x="1717" y="128"/>
                </a:cubicBezTo>
                <a:cubicBezTo>
                  <a:pt x="1717" y="128"/>
                  <a:pt x="1717" y="128"/>
                  <a:pt x="1717" y="128"/>
                </a:cubicBezTo>
                <a:cubicBezTo>
                  <a:pt x="1715" y="128"/>
                  <a:pt x="1712" y="128"/>
                  <a:pt x="1710" y="128"/>
                </a:cubicBezTo>
                <a:cubicBezTo>
                  <a:pt x="1710" y="128"/>
                  <a:pt x="1710" y="128"/>
                  <a:pt x="1710" y="128"/>
                </a:cubicBezTo>
                <a:cubicBezTo>
                  <a:pt x="1708" y="127"/>
                  <a:pt x="1708" y="129"/>
                  <a:pt x="1706" y="128"/>
                </a:cubicBezTo>
                <a:cubicBezTo>
                  <a:pt x="1706" y="128"/>
                  <a:pt x="1706" y="128"/>
                  <a:pt x="1706" y="128"/>
                </a:cubicBezTo>
                <a:cubicBezTo>
                  <a:pt x="1706" y="128"/>
                  <a:pt x="1706" y="128"/>
                  <a:pt x="1706" y="128"/>
                </a:cubicBezTo>
                <a:cubicBezTo>
                  <a:pt x="1706" y="128"/>
                  <a:pt x="1705" y="127"/>
                  <a:pt x="1705" y="127"/>
                </a:cubicBezTo>
                <a:cubicBezTo>
                  <a:pt x="1704" y="127"/>
                  <a:pt x="1704" y="127"/>
                  <a:pt x="1704" y="127"/>
                </a:cubicBezTo>
                <a:cubicBezTo>
                  <a:pt x="1704" y="128"/>
                  <a:pt x="1704" y="128"/>
                  <a:pt x="1704" y="128"/>
                </a:cubicBezTo>
                <a:cubicBezTo>
                  <a:pt x="1699" y="128"/>
                  <a:pt x="1699" y="128"/>
                  <a:pt x="1699" y="128"/>
                </a:cubicBezTo>
                <a:cubicBezTo>
                  <a:pt x="1699" y="127"/>
                  <a:pt x="1699" y="127"/>
                  <a:pt x="1699" y="127"/>
                </a:cubicBezTo>
                <a:cubicBezTo>
                  <a:pt x="1698" y="127"/>
                  <a:pt x="1698" y="127"/>
                  <a:pt x="1696" y="127"/>
                </a:cubicBezTo>
                <a:cubicBezTo>
                  <a:pt x="1696" y="128"/>
                  <a:pt x="1697" y="129"/>
                  <a:pt x="1697" y="130"/>
                </a:cubicBezTo>
                <a:cubicBezTo>
                  <a:pt x="1697" y="130"/>
                  <a:pt x="1697" y="130"/>
                  <a:pt x="1697" y="130"/>
                </a:cubicBezTo>
                <a:cubicBezTo>
                  <a:pt x="1696" y="130"/>
                  <a:pt x="1696" y="131"/>
                  <a:pt x="1696" y="131"/>
                </a:cubicBezTo>
                <a:cubicBezTo>
                  <a:pt x="1698" y="131"/>
                  <a:pt x="1697" y="132"/>
                  <a:pt x="1698" y="132"/>
                </a:cubicBezTo>
                <a:cubicBezTo>
                  <a:pt x="1699" y="133"/>
                  <a:pt x="1699" y="135"/>
                  <a:pt x="1699" y="136"/>
                </a:cubicBezTo>
                <a:cubicBezTo>
                  <a:pt x="1697" y="136"/>
                  <a:pt x="1697" y="136"/>
                  <a:pt x="1697" y="136"/>
                </a:cubicBezTo>
                <a:cubicBezTo>
                  <a:pt x="1697" y="137"/>
                  <a:pt x="1697" y="137"/>
                  <a:pt x="1696" y="138"/>
                </a:cubicBezTo>
                <a:cubicBezTo>
                  <a:pt x="1695" y="138"/>
                  <a:pt x="1695" y="138"/>
                  <a:pt x="1695" y="138"/>
                </a:cubicBezTo>
                <a:cubicBezTo>
                  <a:pt x="1695" y="139"/>
                  <a:pt x="1695" y="139"/>
                  <a:pt x="1695" y="139"/>
                </a:cubicBezTo>
                <a:cubicBezTo>
                  <a:pt x="1692" y="139"/>
                  <a:pt x="1692" y="140"/>
                  <a:pt x="1689" y="140"/>
                </a:cubicBezTo>
                <a:cubicBezTo>
                  <a:pt x="1689" y="139"/>
                  <a:pt x="1688" y="136"/>
                  <a:pt x="1688" y="135"/>
                </a:cubicBezTo>
                <a:cubicBezTo>
                  <a:pt x="1687" y="135"/>
                  <a:pt x="1687" y="135"/>
                  <a:pt x="1687" y="135"/>
                </a:cubicBezTo>
                <a:cubicBezTo>
                  <a:pt x="1687" y="135"/>
                  <a:pt x="1687" y="135"/>
                  <a:pt x="1687" y="135"/>
                </a:cubicBezTo>
                <a:cubicBezTo>
                  <a:pt x="1687" y="135"/>
                  <a:pt x="1686" y="135"/>
                  <a:pt x="1686" y="134"/>
                </a:cubicBezTo>
                <a:cubicBezTo>
                  <a:pt x="1686" y="132"/>
                  <a:pt x="1686" y="132"/>
                  <a:pt x="1686" y="132"/>
                </a:cubicBezTo>
                <a:cubicBezTo>
                  <a:pt x="1686" y="132"/>
                  <a:pt x="1686" y="132"/>
                  <a:pt x="1685" y="132"/>
                </a:cubicBezTo>
                <a:cubicBezTo>
                  <a:pt x="1685" y="131"/>
                  <a:pt x="1685" y="131"/>
                  <a:pt x="1685" y="131"/>
                </a:cubicBezTo>
                <a:cubicBezTo>
                  <a:pt x="1686" y="131"/>
                  <a:pt x="1686" y="131"/>
                  <a:pt x="1686" y="131"/>
                </a:cubicBezTo>
                <a:cubicBezTo>
                  <a:pt x="1686" y="131"/>
                  <a:pt x="1686" y="131"/>
                  <a:pt x="1686" y="131"/>
                </a:cubicBezTo>
                <a:cubicBezTo>
                  <a:pt x="1685" y="131"/>
                  <a:pt x="1684" y="132"/>
                  <a:pt x="1683" y="132"/>
                </a:cubicBezTo>
                <a:cubicBezTo>
                  <a:pt x="1683" y="132"/>
                  <a:pt x="1683" y="132"/>
                  <a:pt x="1683" y="132"/>
                </a:cubicBezTo>
                <a:cubicBezTo>
                  <a:pt x="1683" y="132"/>
                  <a:pt x="1683" y="132"/>
                  <a:pt x="1683" y="132"/>
                </a:cubicBezTo>
                <a:cubicBezTo>
                  <a:pt x="1683" y="132"/>
                  <a:pt x="1683" y="132"/>
                  <a:pt x="1683" y="132"/>
                </a:cubicBezTo>
                <a:cubicBezTo>
                  <a:pt x="1683" y="132"/>
                  <a:pt x="1683" y="132"/>
                  <a:pt x="1683" y="132"/>
                </a:cubicBezTo>
                <a:cubicBezTo>
                  <a:pt x="1683" y="132"/>
                  <a:pt x="1683" y="132"/>
                  <a:pt x="1683" y="132"/>
                </a:cubicBezTo>
                <a:cubicBezTo>
                  <a:pt x="1681" y="132"/>
                  <a:pt x="1681" y="132"/>
                  <a:pt x="1681" y="132"/>
                </a:cubicBezTo>
                <a:cubicBezTo>
                  <a:pt x="1680" y="133"/>
                  <a:pt x="1679" y="133"/>
                  <a:pt x="1678" y="133"/>
                </a:cubicBezTo>
                <a:cubicBezTo>
                  <a:pt x="1678" y="133"/>
                  <a:pt x="1678" y="133"/>
                  <a:pt x="1678" y="132"/>
                </a:cubicBezTo>
                <a:cubicBezTo>
                  <a:pt x="1677" y="132"/>
                  <a:pt x="1677" y="132"/>
                  <a:pt x="1677" y="132"/>
                </a:cubicBezTo>
                <a:cubicBezTo>
                  <a:pt x="1676" y="132"/>
                  <a:pt x="1674" y="131"/>
                  <a:pt x="1674" y="131"/>
                </a:cubicBezTo>
                <a:cubicBezTo>
                  <a:pt x="1674" y="131"/>
                  <a:pt x="1674" y="131"/>
                  <a:pt x="1674" y="131"/>
                </a:cubicBezTo>
                <a:cubicBezTo>
                  <a:pt x="1671" y="131"/>
                  <a:pt x="1671" y="131"/>
                  <a:pt x="1671" y="131"/>
                </a:cubicBezTo>
                <a:cubicBezTo>
                  <a:pt x="1670" y="132"/>
                  <a:pt x="1670" y="133"/>
                  <a:pt x="1669" y="132"/>
                </a:cubicBezTo>
                <a:cubicBezTo>
                  <a:pt x="1669" y="132"/>
                  <a:pt x="1669" y="132"/>
                  <a:pt x="1669" y="132"/>
                </a:cubicBezTo>
                <a:cubicBezTo>
                  <a:pt x="1669" y="132"/>
                  <a:pt x="1668" y="132"/>
                  <a:pt x="1668" y="132"/>
                </a:cubicBezTo>
                <a:cubicBezTo>
                  <a:pt x="1668" y="130"/>
                  <a:pt x="1668" y="130"/>
                  <a:pt x="1668" y="130"/>
                </a:cubicBezTo>
                <a:cubicBezTo>
                  <a:pt x="1666" y="131"/>
                  <a:pt x="1663" y="131"/>
                  <a:pt x="1661" y="131"/>
                </a:cubicBezTo>
                <a:cubicBezTo>
                  <a:pt x="1660" y="131"/>
                  <a:pt x="1659" y="130"/>
                  <a:pt x="1658" y="130"/>
                </a:cubicBezTo>
                <a:cubicBezTo>
                  <a:pt x="1658" y="131"/>
                  <a:pt x="1658" y="131"/>
                  <a:pt x="1658" y="131"/>
                </a:cubicBezTo>
                <a:cubicBezTo>
                  <a:pt x="1657" y="131"/>
                  <a:pt x="1657" y="131"/>
                  <a:pt x="1657" y="131"/>
                </a:cubicBezTo>
                <a:cubicBezTo>
                  <a:pt x="1657" y="131"/>
                  <a:pt x="1657" y="131"/>
                  <a:pt x="1657" y="131"/>
                </a:cubicBezTo>
                <a:cubicBezTo>
                  <a:pt x="1656" y="132"/>
                  <a:pt x="1656" y="132"/>
                  <a:pt x="1656" y="132"/>
                </a:cubicBezTo>
                <a:cubicBezTo>
                  <a:pt x="1656" y="132"/>
                  <a:pt x="1656" y="132"/>
                  <a:pt x="1656" y="132"/>
                </a:cubicBezTo>
                <a:cubicBezTo>
                  <a:pt x="1654" y="132"/>
                  <a:pt x="1654" y="132"/>
                  <a:pt x="1654" y="132"/>
                </a:cubicBezTo>
                <a:cubicBezTo>
                  <a:pt x="1654" y="132"/>
                  <a:pt x="1654" y="132"/>
                  <a:pt x="1653" y="132"/>
                </a:cubicBezTo>
                <a:cubicBezTo>
                  <a:pt x="1653" y="133"/>
                  <a:pt x="1653" y="133"/>
                  <a:pt x="1653" y="133"/>
                </a:cubicBezTo>
                <a:cubicBezTo>
                  <a:pt x="1653" y="135"/>
                  <a:pt x="1653" y="135"/>
                  <a:pt x="1653" y="135"/>
                </a:cubicBezTo>
                <a:cubicBezTo>
                  <a:pt x="1652" y="135"/>
                  <a:pt x="1652" y="135"/>
                  <a:pt x="1652" y="135"/>
                </a:cubicBezTo>
                <a:cubicBezTo>
                  <a:pt x="1652" y="137"/>
                  <a:pt x="1652" y="137"/>
                  <a:pt x="1651" y="138"/>
                </a:cubicBezTo>
                <a:cubicBezTo>
                  <a:pt x="1651" y="138"/>
                  <a:pt x="1651" y="138"/>
                  <a:pt x="1651" y="138"/>
                </a:cubicBezTo>
                <a:cubicBezTo>
                  <a:pt x="1651" y="138"/>
                  <a:pt x="1651" y="138"/>
                  <a:pt x="1651" y="138"/>
                </a:cubicBezTo>
                <a:cubicBezTo>
                  <a:pt x="1651" y="137"/>
                  <a:pt x="1651" y="137"/>
                  <a:pt x="1651" y="137"/>
                </a:cubicBezTo>
                <a:cubicBezTo>
                  <a:pt x="1650" y="136"/>
                  <a:pt x="1650" y="136"/>
                  <a:pt x="1650" y="136"/>
                </a:cubicBezTo>
                <a:cubicBezTo>
                  <a:pt x="1650" y="134"/>
                  <a:pt x="1650" y="134"/>
                  <a:pt x="1650" y="134"/>
                </a:cubicBezTo>
                <a:cubicBezTo>
                  <a:pt x="1650" y="133"/>
                  <a:pt x="1649" y="134"/>
                  <a:pt x="1649" y="132"/>
                </a:cubicBezTo>
                <a:cubicBezTo>
                  <a:pt x="1648" y="132"/>
                  <a:pt x="1648" y="132"/>
                  <a:pt x="1647" y="131"/>
                </a:cubicBezTo>
                <a:cubicBezTo>
                  <a:pt x="1647" y="131"/>
                  <a:pt x="1647" y="130"/>
                  <a:pt x="1647" y="129"/>
                </a:cubicBezTo>
                <a:cubicBezTo>
                  <a:pt x="1646" y="129"/>
                  <a:pt x="1646" y="129"/>
                  <a:pt x="1646" y="129"/>
                </a:cubicBezTo>
                <a:cubicBezTo>
                  <a:pt x="1647" y="128"/>
                  <a:pt x="1647" y="128"/>
                  <a:pt x="1647" y="128"/>
                </a:cubicBezTo>
                <a:cubicBezTo>
                  <a:pt x="1648" y="127"/>
                  <a:pt x="1648" y="128"/>
                  <a:pt x="1648" y="127"/>
                </a:cubicBezTo>
                <a:cubicBezTo>
                  <a:pt x="1647" y="127"/>
                  <a:pt x="1648" y="127"/>
                  <a:pt x="1647" y="126"/>
                </a:cubicBezTo>
                <a:cubicBezTo>
                  <a:pt x="1647" y="126"/>
                  <a:pt x="1646" y="126"/>
                  <a:pt x="1646" y="125"/>
                </a:cubicBezTo>
                <a:cubicBezTo>
                  <a:pt x="1646" y="125"/>
                  <a:pt x="1646" y="125"/>
                  <a:pt x="1646" y="125"/>
                </a:cubicBezTo>
                <a:cubicBezTo>
                  <a:pt x="1645" y="125"/>
                  <a:pt x="1644" y="125"/>
                  <a:pt x="1644" y="124"/>
                </a:cubicBezTo>
                <a:cubicBezTo>
                  <a:pt x="1642" y="122"/>
                  <a:pt x="1642" y="122"/>
                  <a:pt x="1642" y="122"/>
                </a:cubicBezTo>
                <a:cubicBezTo>
                  <a:pt x="1642" y="122"/>
                  <a:pt x="1642" y="122"/>
                  <a:pt x="1642" y="122"/>
                </a:cubicBezTo>
                <a:cubicBezTo>
                  <a:pt x="1642" y="122"/>
                  <a:pt x="1642" y="122"/>
                  <a:pt x="1642" y="122"/>
                </a:cubicBezTo>
                <a:cubicBezTo>
                  <a:pt x="1641" y="122"/>
                  <a:pt x="1641" y="122"/>
                  <a:pt x="1641" y="122"/>
                </a:cubicBezTo>
                <a:cubicBezTo>
                  <a:pt x="1641" y="122"/>
                  <a:pt x="1641" y="122"/>
                  <a:pt x="1641" y="122"/>
                </a:cubicBezTo>
                <a:cubicBezTo>
                  <a:pt x="1639" y="122"/>
                  <a:pt x="1639" y="122"/>
                  <a:pt x="1639" y="122"/>
                </a:cubicBezTo>
                <a:cubicBezTo>
                  <a:pt x="1639" y="121"/>
                  <a:pt x="1639" y="121"/>
                  <a:pt x="1639" y="121"/>
                </a:cubicBezTo>
                <a:cubicBezTo>
                  <a:pt x="1638" y="121"/>
                  <a:pt x="1638" y="121"/>
                  <a:pt x="1638" y="121"/>
                </a:cubicBezTo>
                <a:cubicBezTo>
                  <a:pt x="1638" y="121"/>
                  <a:pt x="1638" y="121"/>
                  <a:pt x="1638" y="121"/>
                </a:cubicBezTo>
                <a:cubicBezTo>
                  <a:pt x="1637" y="121"/>
                  <a:pt x="1637" y="120"/>
                  <a:pt x="1636" y="120"/>
                </a:cubicBezTo>
                <a:cubicBezTo>
                  <a:pt x="1636" y="121"/>
                  <a:pt x="1636" y="121"/>
                  <a:pt x="1635" y="121"/>
                </a:cubicBezTo>
                <a:cubicBezTo>
                  <a:pt x="1635" y="122"/>
                  <a:pt x="1635" y="122"/>
                  <a:pt x="1635" y="122"/>
                </a:cubicBezTo>
                <a:cubicBezTo>
                  <a:pt x="1635" y="121"/>
                  <a:pt x="1634" y="121"/>
                  <a:pt x="1633" y="121"/>
                </a:cubicBezTo>
                <a:cubicBezTo>
                  <a:pt x="1633" y="121"/>
                  <a:pt x="1633" y="121"/>
                  <a:pt x="1633" y="121"/>
                </a:cubicBezTo>
                <a:cubicBezTo>
                  <a:pt x="1633" y="121"/>
                  <a:pt x="1633" y="121"/>
                  <a:pt x="1633" y="121"/>
                </a:cubicBezTo>
                <a:cubicBezTo>
                  <a:pt x="1633" y="122"/>
                  <a:pt x="1633" y="122"/>
                  <a:pt x="1633" y="122"/>
                </a:cubicBezTo>
                <a:cubicBezTo>
                  <a:pt x="1632" y="122"/>
                  <a:pt x="1631" y="122"/>
                  <a:pt x="1630" y="122"/>
                </a:cubicBezTo>
                <a:cubicBezTo>
                  <a:pt x="1630" y="121"/>
                  <a:pt x="1630" y="122"/>
                  <a:pt x="1630" y="121"/>
                </a:cubicBezTo>
                <a:cubicBezTo>
                  <a:pt x="1629" y="121"/>
                  <a:pt x="1628" y="122"/>
                  <a:pt x="1626" y="121"/>
                </a:cubicBezTo>
                <a:cubicBezTo>
                  <a:pt x="1626" y="121"/>
                  <a:pt x="1626" y="121"/>
                  <a:pt x="1626" y="121"/>
                </a:cubicBezTo>
                <a:cubicBezTo>
                  <a:pt x="1625" y="121"/>
                  <a:pt x="1625" y="121"/>
                  <a:pt x="1625" y="121"/>
                </a:cubicBezTo>
                <a:cubicBezTo>
                  <a:pt x="1625" y="121"/>
                  <a:pt x="1625" y="121"/>
                  <a:pt x="1625" y="121"/>
                </a:cubicBezTo>
                <a:cubicBezTo>
                  <a:pt x="1624" y="120"/>
                  <a:pt x="1621" y="122"/>
                  <a:pt x="1620" y="122"/>
                </a:cubicBezTo>
                <a:cubicBezTo>
                  <a:pt x="1618" y="123"/>
                  <a:pt x="1617" y="121"/>
                  <a:pt x="1615" y="121"/>
                </a:cubicBezTo>
                <a:cubicBezTo>
                  <a:pt x="1615" y="122"/>
                  <a:pt x="1615" y="122"/>
                  <a:pt x="1615" y="122"/>
                </a:cubicBezTo>
                <a:cubicBezTo>
                  <a:pt x="1614" y="122"/>
                  <a:pt x="1614" y="122"/>
                  <a:pt x="1614" y="122"/>
                </a:cubicBezTo>
                <a:cubicBezTo>
                  <a:pt x="1614" y="122"/>
                  <a:pt x="1614" y="122"/>
                  <a:pt x="1614" y="122"/>
                </a:cubicBezTo>
                <a:cubicBezTo>
                  <a:pt x="1613" y="122"/>
                  <a:pt x="1612" y="123"/>
                  <a:pt x="1611" y="123"/>
                </a:cubicBezTo>
                <a:cubicBezTo>
                  <a:pt x="1611" y="123"/>
                  <a:pt x="1611" y="123"/>
                  <a:pt x="1611" y="123"/>
                </a:cubicBezTo>
                <a:cubicBezTo>
                  <a:pt x="1609" y="123"/>
                  <a:pt x="1609" y="123"/>
                  <a:pt x="1609" y="123"/>
                </a:cubicBezTo>
                <a:cubicBezTo>
                  <a:pt x="1609" y="123"/>
                  <a:pt x="1609" y="123"/>
                  <a:pt x="1609" y="123"/>
                </a:cubicBezTo>
                <a:cubicBezTo>
                  <a:pt x="1607" y="123"/>
                  <a:pt x="1605" y="123"/>
                  <a:pt x="1603" y="123"/>
                </a:cubicBezTo>
                <a:cubicBezTo>
                  <a:pt x="1603" y="123"/>
                  <a:pt x="1603" y="123"/>
                  <a:pt x="1603" y="123"/>
                </a:cubicBezTo>
                <a:cubicBezTo>
                  <a:pt x="1602" y="123"/>
                  <a:pt x="1602" y="123"/>
                  <a:pt x="1602" y="123"/>
                </a:cubicBezTo>
                <a:cubicBezTo>
                  <a:pt x="1602" y="124"/>
                  <a:pt x="1602" y="124"/>
                  <a:pt x="1602" y="124"/>
                </a:cubicBezTo>
                <a:cubicBezTo>
                  <a:pt x="1599" y="124"/>
                  <a:pt x="1599" y="124"/>
                  <a:pt x="1599" y="124"/>
                </a:cubicBezTo>
                <a:cubicBezTo>
                  <a:pt x="1599" y="123"/>
                  <a:pt x="1599" y="123"/>
                  <a:pt x="1599" y="123"/>
                </a:cubicBezTo>
                <a:cubicBezTo>
                  <a:pt x="1598" y="124"/>
                  <a:pt x="1597" y="124"/>
                  <a:pt x="1597" y="124"/>
                </a:cubicBezTo>
                <a:cubicBezTo>
                  <a:pt x="1597" y="123"/>
                  <a:pt x="1597" y="123"/>
                  <a:pt x="1597" y="123"/>
                </a:cubicBezTo>
                <a:cubicBezTo>
                  <a:pt x="1595" y="123"/>
                  <a:pt x="1595" y="123"/>
                  <a:pt x="1595" y="123"/>
                </a:cubicBezTo>
                <a:cubicBezTo>
                  <a:pt x="1595" y="123"/>
                  <a:pt x="1595" y="123"/>
                  <a:pt x="1595" y="123"/>
                </a:cubicBezTo>
                <a:cubicBezTo>
                  <a:pt x="1595" y="123"/>
                  <a:pt x="1595" y="123"/>
                  <a:pt x="1595" y="123"/>
                </a:cubicBezTo>
                <a:cubicBezTo>
                  <a:pt x="1595" y="123"/>
                  <a:pt x="1595" y="123"/>
                  <a:pt x="1595" y="123"/>
                </a:cubicBezTo>
                <a:cubicBezTo>
                  <a:pt x="1594" y="123"/>
                  <a:pt x="1594" y="123"/>
                  <a:pt x="1594" y="123"/>
                </a:cubicBezTo>
                <a:cubicBezTo>
                  <a:pt x="1594" y="124"/>
                  <a:pt x="1594" y="124"/>
                  <a:pt x="1594" y="124"/>
                </a:cubicBezTo>
                <a:cubicBezTo>
                  <a:pt x="1593" y="124"/>
                  <a:pt x="1593" y="124"/>
                  <a:pt x="1593" y="124"/>
                </a:cubicBezTo>
                <a:cubicBezTo>
                  <a:pt x="1594" y="122"/>
                  <a:pt x="1595" y="120"/>
                  <a:pt x="1597" y="119"/>
                </a:cubicBezTo>
                <a:cubicBezTo>
                  <a:pt x="1597" y="119"/>
                  <a:pt x="1597" y="118"/>
                  <a:pt x="1597" y="118"/>
                </a:cubicBezTo>
                <a:cubicBezTo>
                  <a:pt x="1595" y="118"/>
                  <a:pt x="1595" y="118"/>
                  <a:pt x="1595" y="118"/>
                </a:cubicBezTo>
                <a:cubicBezTo>
                  <a:pt x="1595" y="116"/>
                  <a:pt x="1595" y="116"/>
                  <a:pt x="1595" y="116"/>
                </a:cubicBezTo>
                <a:cubicBezTo>
                  <a:pt x="1595" y="116"/>
                  <a:pt x="1595" y="116"/>
                  <a:pt x="1595" y="116"/>
                </a:cubicBezTo>
                <a:cubicBezTo>
                  <a:pt x="1595" y="115"/>
                  <a:pt x="1595" y="115"/>
                  <a:pt x="1595" y="115"/>
                </a:cubicBezTo>
                <a:cubicBezTo>
                  <a:pt x="1596" y="115"/>
                  <a:pt x="1596" y="115"/>
                  <a:pt x="1596" y="115"/>
                </a:cubicBezTo>
                <a:cubicBezTo>
                  <a:pt x="1596" y="116"/>
                  <a:pt x="1597" y="116"/>
                  <a:pt x="1597" y="117"/>
                </a:cubicBezTo>
                <a:cubicBezTo>
                  <a:pt x="1599" y="117"/>
                  <a:pt x="1598" y="116"/>
                  <a:pt x="1599" y="115"/>
                </a:cubicBezTo>
                <a:cubicBezTo>
                  <a:pt x="1599" y="113"/>
                  <a:pt x="1599" y="113"/>
                  <a:pt x="1597" y="112"/>
                </a:cubicBezTo>
                <a:cubicBezTo>
                  <a:pt x="1597" y="112"/>
                  <a:pt x="1597" y="112"/>
                  <a:pt x="1597" y="112"/>
                </a:cubicBezTo>
                <a:cubicBezTo>
                  <a:pt x="1596" y="112"/>
                  <a:pt x="1596" y="112"/>
                  <a:pt x="1596" y="112"/>
                </a:cubicBezTo>
                <a:cubicBezTo>
                  <a:pt x="1596" y="112"/>
                  <a:pt x="1596" y="112"/>
                  <a:pt x="1596" y="112"/>
                </a:cubicBezTo>
                <a:cubicBezTo>
                  <a:pt x="1596" y="112"/>
                  <a:pt x="1596" y="112"/>
                  <a:pt x="1596" y="112"/>
                </a:cubicBezTo>
                <a:cubicBezTo>
                  <a:pt x="1596" y="111"/>
                  <a:pt x="1596" y="111"/>
                  <a:pt x="1596" y="111"/>
                </a:cubicBezTo>
                <a:cubicBezTo>
                  <a:pt x="1595" y="112"/>
                  <a:pt x="1594" y="112"/>
                  <a:pt x="1594" y="112"/>
                </a:cubicBezTo>
                <a:cubicBezTo>
                  <a:pt x="1593" y="111"/>
                  <a:pt x="1593" y="111"/>
                  <a:pt x="1593" y="111"/>
                </a:cubicBezTo>
                <a:cubicBezTo>
                  <a:pt x="1592" y="111"/>
                  <a:pt x="1590" y="110"/>
                  <a:pt x="1589" y="110"/>
                </a:cubicBezTo>
                <a:cubicBezTo>
                  <a:pt x="1589" y="111"/>
                  <a:pt x="1589" y="111"/>
                  <a:pt x="1589" y="111"/>
                </a:cubicBezTo>
                <a:cubicBezTo>
                  <a:pt x="1588" y="111"/>
                  <a:pt x="1587" y="110"/>
                  <a:pt x="1586" y="111"/>
                </a:cubicBezTo>
                <a:cubicBezTo>
                  <a:pt x="1584" y="111"/>
                  <a:pt x="1585" y="112"/>
                  <a:pt x="1584" y="113"/>
                </a:cubicBezTo>
                <a:cubicBezTo>
                  <a:pt x="1584" y="113"/>
                  <a:pt x="1584" y="113"/>
                  <a:pt x="1584" y="113"/>
                </a:cubicBezTo>
                <a:cubicBezTo>
                  <a:pt x="1584" y="114"/>
                  <a:pt x="1584" y="114"/>
                  <a:pt x="1583" y="114"/>
                </a:cubicBezTo>
                <a:cubicBezTo>
                  <a:pt x="1583" y="115"/>
                  <a:pt x="1582" y="115"/>
                  <a:pt x="1582" y="116"/>
                </a:cubicBezTo>
                <a:cubicBezTo>
                  <a:pt x="1582" y="116"/>
                  <a:pt x="1582" y="116"/>
                  <a:pt x="1582" y="116"/>
                </a:cubicBezTo>
                <a:cubicBezTo>
                  <a:pt x="1582" y="116"/>
                  <a:pt x="1582" y="116"/>
                  <a:pt x="1582" y="116"/>
                </a:cubicBezTo>
                <a:cubicBezTo>
                  <a:pt x="1581" y="117"/>
                  <a:pt x="1581" y="117"/>
                  <a:pt x="1581" y="118"/>
                </a:cubicBezTo>
                <a:cubicBezTo>
                  <a:pt x="1581" y="118"/>
                  <a:pt x="1581" y="118"/>
                  <a:pt x="1581" y="118"/>
                </a:cubicBezTo>
                <a:cubicBezTo>
                  <a:pt x="1581" y="118"/>
                  <a:pt x="1581" y="118"/>
                  <a:pt x="1581" y="118"/>
                </a:cubicBezTo>
                <a:cubicBezTo>
                  <a:pt x="1579" y="118"/>
                  <a:pt x="1579" y="118"/>
                  <a:pt x="1579" y="118"/>
                </a:cubicBezTo>
                <a:cubicBezTo>
                  <a:pt x="1579" y="119"/>
                  <a:pt x="1579" y="119"/>
                  <a:pt x="1579" y="119"/>
                </a:cubicBezTo>
                <a:cubicBezTo>
                  <a:pt x="1578" y="120"/>
                  <a:pt x="1576" y="119"/>
                  <a:pt x="1576" y="119"/>
                </a:cubicBezTo>
                <a:cubicBezTo>
                  <a:pt x="1575" y="119"/>
                  <a:pt x="1575" y="119"/>
                  <a:pt x="1575" y="119"/>
                </a:cubicBezTo>
                <a:cubicBezTo>
                  <a:pt x="1576" y="118"/>
                  <a:pt x="1576" y="118"/>
                  <a:pt x="1576" y="118"/>
                </a:cubicBezTo>
                <a:cubicBezTo>
                  <a:pt x="1577" y="118"/>
                  <a:pt x="1577" y="118"/>
                  <a:pt x="1578" y="117"/>
                </a:cubicBezTo>
                <a:cubicBezTo>
                  <a:pt x="1577" y="116"/>
                  <a:pt x="1577" y="117"/>
                  <a:pt x="1577" y="116"/>
                </a:cubicBezTo>
                <a:cubicBezTo>
                  <a:pt x="1576" y="116"/>
                  <a:pt x="1576" y="116"/>
                  <a:pt x="1576" y="116"/>
                </a:cubicBezTo>
                <a:cubicBezTo>
                  <a:pt x="1576" y="115"/>
                  <a:pt x="1576" y="115"/>
                  <a:pt x="1576" y="115"/>
                </a:cubicBezTo>
                <a:cubicBezTo>
                  <a:pt x="1577" y="115"/>
                  <a:pt x="1578" y="115"/>
                  <a:pt x="1579" y="115"/>
                </a:cubicBezTo>
                <a:cubicBezTo>
                  <a:pt x="1579" y="114"/>
                  <a:pt x="1579" y="113"/>
                  <a:pt x="1580" y="112"/>
                </a:cubicBezTo>
                <a:cubicBezTo>
                  <a:pt x="1580" y="112"/>
                  <a:pt x="1580" y="112"/>
                  <a:pt x="1580" y="112"/>
                </a:cubicBezTo>
                <a:cubicBezTo>
                  <a:pt x="1580" y="112"/>
                  <a:pt x="1580" y="112"/>
                  <a:pt x="1580" y="112"/>
                </a:cubicBezTo>
                <a:cubicBezTo>
                  <a:pt x="1581" y="112"/>
                  <a:pt x="1581" y="112"/>
                  <a:pt x="1581" y="112"/>
                </a:cubicBezTo>
                <a:cubicBezTo>
                  <a:pt x="1581" y="113"/>
                  <a:pt x="1581" y="113"/>
                  <a:pt x="1581" y="113"/>
                </a:cubicBezTo>
                <a:cubicBezTo>
                  <a:pt x="1581" y="113"/>
                  <a:pt x="1580" y="113"/>
                  <a:pt x="1580" y="113"/>
                </a:cubicBezTo>
                <a:cubicBezTo>
                  <a:pt x="1580" y="114"/>
                  <a:pt x="1580" y="114"/>
                  <a:pt x="1580" y="114"/>
                </a:cubicBezTo>
                <a:cubicBezTo>
                  <a:pt x="1581" y="114"/>
                  <a:pt x="1581" y="114"/>
                  <a:pt x="1582" y="114"/>
                </a:cubicBezTo>
                <a:cubicBezTo>
                  <a:pt x="1582" y="113"/>
                  <a:pt x="1582" y="113"/>
                  <a:pt x="1582" y="111"/>
                </a:cubicBezTo>
                <a:cubicBezTo>
                  <a:pt x="1582" y="111"/>
                  <a:pt x="1581" y="111"/>
                  <a:pt x="1581" y="111"/>
                </a:cubicBezTo>
                <a:cubicBezTo>
                  <a:pt x="1581" y="111"/>
                  <a:pt x="1581" y="111"/>
                  <a:pt x="1581" y="111"/>
                </a:cubicBezTo>
                <a:cubicBezTo>
                  <a:pt x="1578" y="111"/>
                  <a:pt x="1578" y="111"/>
                  <a:pt x="1578" y="111"/>
                </a:cubicBezTo>
                <a:cubicBezTo>
                  <a:pt x="1578" y="112"/>
                  <a:pt x="1578" y="112"/>
                  <a:pt x="1578" y="112"/>
                </a:cubicBezTo>
                <a:cubicBezTo>
                  <a:pt x="1576" y="112"/>
                  <a:pt x="1574" y="112"/>
                  <a:pt x="1574" y="112"/>
                </a:cubicBezTo>
                <a:cubicBezTo>
                  <a:pt x="1573" y="112"/>
                  <a:pt x="1573" y="112"/>
                  <a:pt x="1572" y="112"/>
                </a:cubicBezTo>
                <a:cubicBezTo>
                  <a:pt x="1572" y="111"/>
                  <a:pt x="1572" y="110"/>
                  <a:pt x="1572" y="109"/>
                </a:cubicBezTo>
                <a:cubicBezTo>
                  <a:pt x="1572" y="109"/>
                  <a:pt x="1572" y="109"/>
                  <a:pt x="1572" y="109"/>
                </a:cubicBezTo>
                <a:cubicBezTo>
                  <a:pt x="1572" y="109"/>
                  <a:pt x="1572" y="109"/>
                  <a:pt x="1573" y="109"/>
                </a:cubicBezTo>
                <a:cubicBezTo>
                  <a:pt x="1573" y="109"/>
                  <a:pt x="1573" y="109"/>
                  <a:pt x="1573" y="109"/>
                </a:cubicBezTo>
                <a:cubicBezTo>
                  <a:pt x="1574" y="109"/>
                  <a:pt x="1574" y="109"/>
                  <a:pt x="1574" y="109"/>
                </a:cubicBezTo>
                <a:cubicBezTo>
                  <a:pt x="1574" y="110"/>
                  <a:pt x="1574" y="110"/>
                  <a:pt x="1574" y="110"/>
                </a:cubicBezTo>
                <a:cubicBezTo>
                  <a:pt x="1577" y="110"/>
                  <a:pt x="1577" y="110"/>
                  <a:pt x="1577" y="110"/>
                </a:cubicBezTo>
                <a:cubicBezTo>
                  <a:pt x="1577" y="109"/>
                  <a:pt x="1577" y="109"/>
                  <a:pt x="1576" y="109"/>
                </a:cubicBezTo>
                <a:cubicBezTo>
                  <a:pt x="1576" y="109"/>
                  <a:pt x="1576" y="109"/>
                  <a:pt x="1576" y="109"/>
                </a:cubicBezTo>
                <a:cubicBezTo>
                  <a:pt x="1576" y="109"/>
                  <a:pt x="1575" y="108"/>
                  <a:pt x="1574" y="108"/>
                </a:cubicBezTo>
                <a:cubicBezTo>
                  <a:pt x="1574" y="108"/>
                  <a:pt x="1574" y="108"/>
                  <a:pt x="1574" y="108"/>
                </a:cubicBezTo>
                <a:cubicBezTo>
                  <a:pt x="1572" y="108"/>
                  <a:pt x="1572" y="108"/>
                  <a:pt x="1572" y="108"/>
                </a:cubicBezTo>
                <a:cubicBezTo>
                  <a:pt x="1572" y="108"/>
                  <a:pt x="1572" y="108"/>
                  <a:pt x="1572" y="108"/>
                </a:cubicBezTo>
                <a:cubicBezTo>
                  <a:pt x="1571" y="108"/>
                  <a:pt x="1571" y="108"/>
                  <a:pt x="1571" y="108"/>
                </a:cubicBezTo>
                <a:cubicBezTo>
                  <a:pt x="1571" y="107"/>
                  <a:pt x="1571" y="107"/>
                  <a:pt x="1571" y="107"/>
                </a:cubicBezTo>
                <a:cubicBezTo>
                  <a:pt x="1569" y="107"/>
                  <a:pt x="1568" y="107"/>
                  <a:pt x="1567" y="108"/>
                </a:cubicBezTo>
                <a:cubicBezTo>
                  <a:pt x="1567" y="107"/>
                  <a:pt x="1567" y="107"/>
                  <a:pt x="1567" y="107"/>
                </a:cubicBezTo>
                <a:cubicBezTo>
                  <a:pt x="1565" y="107"/>
                  <a:pt x="1565" y="107"/>
                  <a:pt x="1565" y="107"/>
                </a:cubicBezTo>
                <a:cubicBezTo>
                  <a:pt x="1565" y="107"/>
                  <a:pt x="1565" y="107"/>
                  <a:pt x="1565" y="107"/>
                </a:cubicBezTo>
                <a:cubicBezTo>
                  <a:pt x="1564" y="107"/>
                  <a:pt x="1564" y="107"/>
                  <a:pt x="1564" y="107"/>
                </a:cubicBezTo>
                <a:cubicBezTo>
                  <a:pt x="1564" y="107"/>
                  <a:pt x="1564" y="107"/>
                  <a:pt x="1564" y="107"/>
                </a:cubicBezTo>
                <a:cubicBezTo>
                  <a:pt x="1561" y="107"/>
                  <a:pt x="1561" y="107"/>
                  <a:pt x="1561" y="107"/>
                </a:cubicBezTo>
                <a:cubicBezTo>
                  <a:pt x="1561" y="106"/>
                  <a:pt x="1561" y="106"/>
                  <a:pt x="1561" y="106"/>
                </a:cubicBezTo>
                <a:cubicBezTo>
                  <a:pt x="1560" y="106"/>
                  <a:pt x="1560" y="106"/>
                  <a:pt x="1560" y="106"/>
                </a:cubicBezTo>
                <a:cubicBezTo>
                  <a:pt x="1560" y="106"/>
                  <a:pt x="1560" y="106"/>
                  <a:pt x="1560" y="106"/>
                </a:cubicBezTo>
                <a:cubicBezTo>
                  <a:pt x="1559" y="106"/>
                  <a:pt x="1559" y="106"/>
                  <a:pt x="1559" y="106"/>
                </a:cubicBezTo>
                <a:cubicBezTo>
                  <a:pt x="1559" y="106"/>
                  <a:pt x="1559" y="106"/>
                  <a:pt x="1559" y="106"/>
                </a:cubicBezTo>
                <a:cubicBezTo>
                  <a:pt x="1558" y="106"/>
                  <a:pt x="1558" y="106"/>
                  <a:pt x="1558" y="106"/>
                </a:cubicBezTo>
                <a:cubicBezTo>
                  <a:pt x="1558" y="105"/>
                  <a:pt x="1557" y="105"/>
                  <a:pt x="1557" y="104"/>
                </a:cubicBezTo>
                <a:cubicBezTo>
                  <a:pt x="1554" y="104"/>
                  <a:pt x="1554" y="104"/>
                  <a:pt x="1554" y="104"/>
                </a:cubicBezTo>
                <a:cubicBezTo>
                  <a:pt x="1554" y="106"/>
                  <a:pt x="1554" y="105"/>
                  <a:pt x="1555" y="105"/>
                </a:cubicBezTo>
                <a:cubicBezTo>
                  <a:pt x="1555" y="105"/>
                  <a:pt x="1555" y="106"/>
                  <a:pt x="1556" y="106"/>
                </a:cubicBezTo>
                <a:cubicBezTo>
                  <a:pt x="1556" y="107"/>
                  <a:pt x="1556" y="107"/>
                  <a:pt x="1555" y="107"/>
                </a:cubicBezTo>
                <a:cubicBezTo>
                  <a:pt x="1554" y="108"/>
                  <a:pt x="1552" y="108"/>
                  <a:pt x="1551" y="107"/>
                </a:cubicBezTo>
                <a:cubicBezTo>
                  <a:pt x="1551" y="108"/>
                  <a:pt x="1551" y="108"/>
                  <a:pt x="1551" y="108"/>
                </a:cubicBezTo>
                <a:cubicBezTo>
                  <a:pt x="1550" y="108"/>
                  <a:pt x="1550" y="108"/>
                  <a:pt x="1550" y="108"/>
                </a:cubicBezTo>
                <a:cubicBezTo>
                  <a:pt x="1550" y="109"/>
                  <a:pt x="1550" y="109"/>
                  <a:pt x="1550" y="109"/>
                </a:cubicBezTo>
                <a:cubicBezTo>
                  <a:pt x="1551" y="109"/>
                  <a:pt x="1551" y="110"/>
                  <a:pt x="1552" y="110"/>
                </a:cubicBezTo>
                <a:cubicBezTo>
                  <a:pt x="1552" y="110"/>
                  <a:pt x="1552" y="110"/>
                  <a:pt x="1552" y="110"/>
                </a:cubicBezTo>
                <a:cubicBezTo>
                  <a:pt x="1553" y="110"/>
                  <a:pt x="1553" y="109"/>
                  <a:pt x="1555" y="110"/>
                </a:cubicBezTo>
                <a:cubicBezTo>
                  <a:pt x="1555" y="110"/>
                  <a:pt x="1555" y="110"/>
                  <a:pt x="1555" y="110"/>
                </a:cubicBezTo>
                <a:cubicBezTo>
                  <a:pt x="1555" y="111"/>
                  <a:pt x="1555" y="111"/>
                  <a:pt x="1555" y="111"/>
                </a:cubicBezTo>
                <a:cubicBezTo>
                  <a:pt x="1554" y="111"/>
                  <a:pt x="1554" y="111"/>
                  <a:pt x="1553" y="111"/>
                </a:cubicBezTo>
                <a:cubicBezTo>
                  <a:pt x="1553" y="110"/>
                  <a:pt x="1553" y="110"/>
                  <a:pt x="1553" y="110"/>
                </a:cubicBezTo>
                <a:cubicBezTo>
                  <a:pt x="1552" y="110"/>
                  <a:pt x="1551" y="111"/>
                  <a:pt x="1550" y="111"/>
                </a:cubicBezTo>
                <a:cubicBezTo>
                  <a:pt x="1550" y="111"/>
                  <a:pt x="1550" y="111"/>
                  <a:pt x="1550" y="112"/>
                </a:cubicBezTo>
                <a:cubicBezTo>
                  <a:pt x="1549" y="114"/>
                  <a:pt x="1550" y="115"/>
                  <a:pt x="1551" y="116"/>
                </a:cubicBezTo>
                <a:cubicBezTo>
                  <a:pt x="1551" y="117"/>
                  <a:pt x="1551" y="118"/>
                  <a:pt x="1551" y="118"/>
                </a:cubicBezTo>
                <a:cubicBezTo>
                  <a:pt x="1549" y="118"/>
                  <a:pt x="1549" y="118"/>
                  <a:pt x="1549" y="118"/>
                </a:cubicBezTo>
                <a:cubicBezTo>
                  <a:pt x="1549" y="118"/>
                  <a:pt x="1549" y="117"/>
                  <a:pt x="1547" y="118"/>
                </a:cubicBezTo>
                <a:cubicBezTo>
                  <a:pt x="1547" y="118"/>
                  <a:pt x="1547" y="118"/>
                  <a:pt x="1547" y="118"/>
                </a:cubicBezTo>
                <a:cubicBezTo>
                  <a:pt x="1546" y="118"/>
                  <a:pt x="1546" y="118"/>
                  <a:pt x="1546" y="118"/>
                </a:cubicBezTo>
                <a:cubicBezTo>
                  <a:pt x="1546" y="118"/>
                  <a:pt x="1546" y="118"/>
                  <a:pt x="1547" y="118"/>
                </a:cubicBezTo>
                <a:cubicBezTo>
                  <a:pt x="1547" y="117"/>
                  <a:pt x="1546" y="116"/>
                  <a:pt x="1546" y="116"/>
                </a:cubicBezTo>
                <a:cubicBezTo>
                  <a:pt x="1546" y="116"/>
                  <a:pt x="1546" y="116"/>
                  <a:pt x="1546" y="116"/>
                </a:cubicBezTo>
                <a:cubicBezTo>
                  <a:pt x="1546" y="116"/>
                  <a:pt x="1545" y="116"/>
                  <a:pt x="1545" y="116"/>
                </a:cubicBezTo>
                <a:cubicBezTo>
                  <a:pt x="1545" y="116"/>
                  <a:pt x="1545" y="116"/>
                  <a:pt x="1545" y="116"/>
                </a:cubicBezTo>
                <a:cubicBezTo>
                  <a:pt x="1544" y="116"/>
                  <a:pt x="1544" y="116"/>
                  <a:pt x="1544" y="116"/>
                </a:cubicBezTo>
                <a:cubicBezTo>
                  <a:pt x="1543" y="117"/>
                  <a:pt x="1544" y="117"/>
                  <a:pt x="1543" y="117"/>
                </a:cubicBezTo>
                <a:cubicBezTo>
                  <a:pt x="1543" y="118"/>
                  <a:pt x="1543" y="118"/>
                  <a:pt x="1544" y="119"/>
                </a:cubicBezTo>
                <a:cubicBezTo>
                  <a:pt x="1544" y="119"/>
                  <a:pt x="1543" y="119"/>
                  <a:pt x="1542" y="120"/>
                </a:cubicBezTo>
                <a:cubicBezTo>
                  <a:pt x="1542" y="120"/>
                  <a:pt x="1542" y="120"/>
                  <a:pt x="1542" y="120"/>
                </a:cubicBezTo>
                <a:cubicBezTo>
                  <a:pt x="1542" y="120"/>
                  <a:pt x="1542" y="120"/>
                  <a:pt x="1542" y="120"/>
                </a:cubicBezTo>
                <a:cubicBezTo>
                  <a:pt x="1542" y="120"/>
                  <a:pt x="1541" y="119"/>
                  <a:pt x="1540" y="120"/>
                </a:cubicBezTo>
                <a:cubicBezTo>
                  <a:pt x="1540" y="120"/>
                  <a:pt x="1540" y="120"/>
                  <a:pt x="1539" y="120"/>
                </a:cubicBezTo>
                <a:cubicBezTo>
                  <a:pt x="1539" y="120"/>
                  <a:pt x="1539" y="120"/>
                  <a:pt x="1539" y="119"/>
                </a:cubicBezTo>
                <a:cubicBezTo>
                  <a:pt x="1537" y="119"/>
                  <a:pt x="1537" y="119"/>
                  <a:pt x="1537" y="119"/>
                </a:cubicBezTo>
                <a:cubicBezTo>
                  <a:pt x="1537" y="119"/>
                  <a:pt x="1537" y="119"/>
                  <a:pt x="1537" y="119"/>
                </a:cubicBezTo>
                <a:cubicBezTo>
                  <a:pt x="1537" y="119"/>
                  <a:pt x="1536" y="118"/>
                  <a:pt x="1536" y="118"/>
                </a:cubicBezTo>
                <a:cubicBezTo>
                  <a:pt x="1536" y="118"/>
                  <a:pt x="1536" y="118"/>
                  <a:pt x="1535" y="117"/>
                </a:cubicBezTo>
                <a:cubicBezTo>
                  <a:pt x="1535" y="117"/>
                  <a:pt x="1535" y="117"/>
                  <a:pt x="1535" y="117"/>
                </a:cubicBezTo>
                <a:cubicBezTo>
                  <a:pt x="1534" y="117"/>
                  <a:pt x="1534" y="117"/>
                  <a:pt x="1534" y="117"/>
                </a:cubicBezTo>
                <a:cubicBezTo>
                  <a:pt x="1533" y="117"/>
                  <a:pt x="1533" y="117"/>
                  <a:pt x="1533" y="117"/>
                </a:cubicBezTo>
                <a:cubicBezTo>
                  <a:pt x="1533" y="116"/>
                  <a:pt x="1532" y="116"/>
                  <a:pt x="1532" y="115"/>
                </a:cubicBezTo>
                <a:cubicBezTo>
                  <a:pt x="1531" y="114"/>
                  <a:pt x="1530" y="116"/>
                  <a:pt x="1529" y="114"/>
                </a:cubicBezTo>
                <a:cubicBezTo>
                  <a:pt x="1528" y="114"/>
                  <a:pt x="1527" y="114"/>
                  <a:pt x="1527" y="115"/>
                </a:cubicBezTo>
                <a:cubicBezTo>
                  <a:pt x="1526" y="115"/>
                  <a:pt x="1526" y="115"/>
                  <a:pt x="1526" y="116"/>
                </a:cubicBezTo>
                <a:cubicBezTo>
                  <a:pt x="1526" y="116"/>
                  <a:pt x="1525" y="116"/>
                  <a:pt x="1525" y="116"/>
                </a:cubicBezTo>
                <a:cubicBezTo>
                  <a:pt x="1525" y="116"/>
                  <a:pt x="1524" y="117"/>
                  <a:pt x="1524" y="117"/>
                </a:cubicBezTo>
                <a:cubicBezTo>
                  <a:pt x="1523" y="117"/>
                  <a:pt x="1522" y="117"/>
                  <a:pt x="1522" y="117"/>
                </a:cubicBezTo>
                <a:cubicBezTo>
                  <a:pt x="1521" y="117"/>
                  <a:pt x="1521" y="118"/>
                  <a:pt x="1521" y="118"/>
                </a:cubicBezTo>
                <a:cubicBezTo>
                  <a:pt x="1521" y="118"/>
                  <a:pt x="1520" y="118"/>
                  <a:pt x="1520" y="118"/>
                </a:cubicBezTo>
                <a:cubicBezTo>
                  <a:pt x="1520" y="117"/>
                  <a:pt x="1520" y="116"/>
                  <a:pt x="1520" y="115"/>
                </a:cubicBezTo>
                <a:cubicBezTo>
                  <a:pt x="1519" y="115"/>
                  <a:pt x="1519" y="114"/>
                  <a:pt x="1518" y="114"/>
                </a:cubicBezTo>
                <a:cubicBezTo>
                  <a:pt x="1518" y="112"/>
                  <a:pt x="1518" y="112"/>
                  <a:pt x="1518" y="112"/>
                </a:cubicBezTo>
                <a:cubicBezTo>
                  <a:pt x="1518" y="112"/>
                  <a:pt x="1518" y="112"/>
                  <a:pt x="1518" y="112"/>
                </a:cubicBezTo>
                <a:cubicBezTo>
                  <a:pt x="1518" y="112"/>
                  <a:pt x="1518" y="112"/>
                  <a:pt x="1518" y="112"/>
                </a:cubicBezTo>
                <a:cubicBezTo>
                  <a:pt x="1518" y="112"/>
                  <a:pt x="1518" y="112"/>
                  <a:pt x="1518" y="112"/>
                </a:cubicBezTo>
                <a:cubicBezTo>
                  <a:pt x="1517" y="113"/>
                  <a:pt x="1517" y="114"/>
                  <a:pt x="1516" y="115"/>
                </a:cubicBezTo>
                <a:cubicBezTo>
                  <a:pt x="1516" y="115"/>
                  <a:pt x="1516" y="115"/>
                  <a:pt x="1516" y="115"/>
                </a:cubicBezTo>
                <a:cubicBezTo>
                  <a:pt x="1515" y="116"/>
                  <a:pt x="1516" y="117"/>
                  <a:pt x="1516" y="118"/>
                </a:cubicBezTo>
                <a:cubicBezTo>
                  <a:pt x="1516" y="118"/>
                  <a:pt x="1515" y="118"/>
                  <a:pt x="1515" y="118"/>
                </a:cubicBezTo>
                <a:cubicBezTo>
                  <a:pt x="1515" y="122"/>
                  <a:pt x="1515" y="122"/>
                  <a:pt x="1515" y="122"/>
                </a:cubicBezTo>
                <a:cubicBezTo>
                  <a:pt x="1514" y="123"/>
                  <a:pt x="1512" y="124"/>
                  <a:pt x="1512" y="126"/>
                </a:cubicBezTo>
                <a:cubicBezTo>
                  <a:pt x="1511" y="126"/>
                  <a:pt x="1511" y="126"/>
                  <a:pt x="1510" y="127"/>
                </a:cubicBezTo>
                <a:cubicBezTo>
                  <a:pt x="1510" y="126"/>
                  <a:pt x="1510" y="126"/>
                  <a:pt x="1510" y="126"/>
                </a:cubicBezTo>
                <a:cubicBezTo>
                  <a:pt x="1510" y="124"/>
                  <a:pt x="1510" y="124"/>
                  <a:pt x="1511" y="122"/>
                </a:cubicBezTo>
                <a:cubicBezTo>
                  <a:pt x="1510" y="122"/>
                  <a:pt x="1510" y="122"/>
                  <a:pt x="1510" y="122"/>
                </a:cubicBezTo>
                <a:cubicBezTo>
                  <a:pt x="1510" y="123"/>
                  <a:pt x="1510" y="123"/>
                  <a:pt x="1510" y="123"/>
                </a:cubicBezTo>
                <a:cubicBezTo>
                  <a:pt x="1508" y="123"/>
                  <a:pt x="1508" y="123"/>
                  <a:pt x="1507" y="122"/>
                </a:cubicBezTo>
                <a:cubicBezTo>
                  <a:pt x="1507" y="121"/>
                  <a:pt x="1506" y="121"/>
                  <a:pt x="1506" y="121"/>
                </a:cubicBezTo>
                <a:cubicBezTo>
                  <a:pt x="1504" y="121"/>
                  <a:pt x="1504" y="121"/>
                  <a:pt x="1502" y="121"/>
                </a:cubicBezTo>
                <a:cubicBezTo>
                  <a:pt x="1502" y="121"/>
                  <a:pt x="1502" y="121"/>
                  <a:pt x="1502" y="121"/>
                </a:cubicBezTo>
                <a:cubicBezTo>
                  <a:pt x="1502" y="121"/>
                  <a:pt x="1502" y="121"/>
                  <a:pt x="1502" y="121"/>
                </a:cubicBezTo>
                <a:cubicBezTo>
                  <a:pt x="1501" y="120"/>
                  <a:pt x="1501" y="119"/>
                  <a:pt x="1500" y="118"/>
                </a:cubicBezTo>
                <a:cubicBezTo>
                  <a:pt x="1499" y="119"/>
                  <a:pt x="1500" y="119"/>
                  <a:pt x="1498" y="119"/>
                </a:cubicBezTo>
                <a:cubicBezTo>
                  <a:pt x="1498" y="119"/>
                  <a:pt x="1498" y="118"/>
                  <a:pt x="1498" y="118"/>
                </a:cubicBezTo>
                <a:cubicBezTo>
                  <a:pt x="1499" y="117"/>
                  <a:pt x="1499" y="117"/>
                  <a:pt x="1501" y="117"/>
                </a:cubicBezTo>
                <a:cubicBezTo>
                  <a:pt x="1500" y="116"/>
                  <a:pt x="1500" y="116"/>
                  <a:pt x="1500" y="114"/>
                </a:cubicBezTo>
                <a:cubicBezTo>
                  <a:pt x="1499" y="114"/>
                  <a:pt x="1499" y="114"/>
                  <a:pt x="1499" y="114"/>
                </a:cubicBezTo>
                <a:cubicBezTo>
                  <a:pt x="1499" y="115"/>
                  <a:pt x="1499" y="115"/>
                  <a:pt x="1499" y="116"/>
                </a:cubicBezTo>
                <a:cubicBezTo>
                  <a:pt x="1499" y="116"/>
                  <a:pt x="1499" y="116"/>
                  <a:pt x="1499" y="116"/>
                </a:cubicBezTo>
                <a:cubicBezTo>
                  <a:pt x="1497" y="116"/>
                  <a:pt x="1497" y="116"/>
                  <a:pt x="1497" y="116"/>
                </a:cubicBezTo>
                <a:cubicBezTo>
                  <a:pt x="1497" y="116"/>
                  <a:pt x="1497" y="115"/>
                  <a:pt x="1496" y="114"/>
                </a:cubicBezTo>
                <a:cubicBezTo>
                  <a:pt x="1496" y="114"/>
                  <a:pt x="1496" y="114"/>
                  <a:pt x="1496" y="114"/>
                </a:cubicBezTo>
                <a:cubicBezTo>
                  <a:pt x="1496" y="114"/>
                  <a:pt x="1496" y="114"/>
                  <a:pt x="1496" y="114"/>
                </a:cubicBezTo>
                <a:cubicBezTo>
                  <a:pt x="1496" y="114"/>
                  <a:pt x="1495" y="114"/>
                  <a:pt x="1495" y="113"/>
                </a:cubicBezTo>
                <a:cubicBezTo>
                  <a:pt x="1495" y="113"/>
                  <a:pt x="1495" y="113"/>
                  <a:pt x="1495" y="113"/>
                </a:cubicBezTo>
                <a:cubicBezTo>
                  <a:pt x="1494" y="113"/>
                  <a:pt x="1494" y="113"/>
                  <a:pt x="1494" y="113"/>
                </a:cubicBezTo>
                <a:cubicBezTo>
                  <a:pt x="1494" y="113"/>
                  <a:pt x="1494" y="113"/>
                  <a:pt x="1494" y="112"/>
                </a:cubicBezTo>
                <a:cubicBezTo>
                  <a:pt x="1493" y="112"/>
                  <a:pt x="1492" y="111"/>
                  <a:pt x="1492" y="111"/>
                </a:cubicBezTo>
                <a:cubicBezTo>
                  <a:pt x="1489" y="111"/>
                  <a:pt x="1489" y="114"/>
                  <a:pt x="1491" y="115"/>
                </a:cubicBezTo>
                <a:cubicBezTo>
                  <a:pt x="1490" y="116"/>
                  <a:pt x="1491" y="115"/>
                  <a:pt x="1490" y="116"/>
                </a:cubicBezTo>
                <a:cubicBezTo>
                  <a:pt x="1490" y="116"/>
                  <a:pt x="1490" y="116"/>
                  <a:pt x="1490" y="116"/>
                </a:cubicBezTo>
                <a:cubicBezTo>
                  <a:pt x="1490" y="116"/>
                  <a:pt x="1490" y="116"/>
                  <a:pt x="1490" y="116"/>
                </a:cubicBezTo>
                <a:cubicBezTo>
                  <a:pt x="1489" y="115"/>
                  <a:pt x="1489" y="114"/>
                  <a:pt x="1489" y="113"/>
                </a:cubicBezTo>
                <a:cubicBezTo>
                  <a:pt x="1488" y="113"/>
                  <a:pt x="1488" y="113"/>
                  <a:pt x="1488" y="113"/>
                </a:cubicBezTo>
                <a:cubicBezTo>
                  <a:pt x="1488" y="112"/>
                  <a:pt x="1488" y="112"/>
                  <a:pt x="1488" y="112"/>
                </a:cubicBezTo>
                <a:cubicBezTo>
                  <a:pt x="1487" y="111"/>
                  <a:pt x="1486" y="112"/>
                  <a:pt x="1485" y="111"/>
                </a:cubicBezTo>
                <a:cubicBezTo>
                  <a:pt x="1485" y="111"/>
                  <a:pt x="1485" y="111"/>
                  <a:pt x="1485" y="111"/>
                </a:cubicBezTo>
                <a:cubicBezTo>
                  <a:pt x="1484" y="111"/>
                  <a:pt x="1484" y="111"/>
                  <a:pt x="1484" y="111"/>
                </a:cubicBezTo>
                <a:cubicBezTo>
                  <a:pt x="1484" y="111"/>
                  <a:pt x="1484" y="111"/>
                  <a:pt x="1484" y="111"/>
                </a:cubicBezTo>
                <a:cubicBezTo>
                  <a:pt x="1483" y="111"/>
                  <a:pt x="1483" y="111"/>
                  <a:pt x="1483" y="111"/>
                </a:cubicBezTo>
                <a:cubicBezTo>
                  <a:pt x="1483" y="110"/>
                  <a:pt x="1483" y="110"/>
                  <a:pt x="1483" y="110"/>
                </a:cubicBezTo>
                <a:cubicBezTo>
                  <a:pt x="1482" y="110"/>
                  <a:pt x="1482" y="110"/>
                  <a:pt x="1482" y="110"/>
                </a:cubicBezTo>
                <a:cubicBezTo>
                  <a:pt x="1481" y="110"/>
                  <a:pt x="1481" y="109"/>
                  <a:pt x="1478" y="109"/>
                </a:cubicBezTo>
                <a:cubicBezTo>
                  <a:pt x="1478" y="108"/>
                  <a:pt x="1478" y="108"/>
                  <a:pt x="1478" y="108"/>
                </a:cubicBezTo>
                <a:cubicBezTo>
                  <a:pt x="1479" y="108"/>
                  <a:pt x="1479" y="108"/>
                  <a:pt x="1479" y="108"/>
                </a:cubicBezTo>
                <a:cubicBezTo>
                  <a:pt x="1479" y="108"/>
                  <a:pt x="1479" y="108"/>
                  <a:pt x="1479" y="108"/>
                </a:cubicBezTo>
                <a:cubicBezTo>
                  <a:pt x="1480" y="107"/>
                  <a:pt x="1480" y="108"/>
                  <a:pt x="1480" y="107"/>
                </a:cubicBezTo>
                <a:cubicBezTo>
                  <a:pt x="1480" y="107"/>
                  <a:pt x="1480" y="107"/>
                  <a:pt x="1480" y="107"/>
                </a:cubicBezTo>
                <a:cubicBezTo>
                  <a:pt x="1480" y="106"/>
                  <a:pt x="1480" y="106"/>
                  <a:pt x="1480" y="106"/>
                </a:cubicBezTo>
                <a:cubicBezTo>
                  <a:pt x="1478" y="106"/>
                  <a:pt x="1478" y="106"/>
                  <a:pt x="1478" y="106"/>
                </a:cubicBezTo>
                <a:cubicBezTo>
                  <a:pt x="1478" y="107"/>
                  <a:pt x="1478" y="107"/>
                  <a:pt x="1478" y="107"/>
                </a:cubicBezTo>
                <a:cubicBezTo>
                  <a:pt x="1477" y="106"/>
                  <a:pt x="1477" y="106"/>
                  <a:pt x="1476" y="106"/>
                </a:cubicBezTo>
                <a:cubicBezTo>
                  <a:pt x="1476" y="106"/>
                  <a:pt x="1476" y="106"/>
                  <a:pt x="1476" y="106"/>
                </a:cubicBezTo>
                <a:cubicBezTo>
                  <a:pt x="1475" y="106"/>
                  <a:pt x="1474" y="106"/>
                  <a:pt x="1473" y="106"/>
                </a:cubicBezTo>
                <a:cubicBezTo>
                  <a:pt x="1474" y="107"/>
                  <a:pt x="1474" y="107"/>
                  <a:pt x="1474" y="108"/>
                </a:cubicBezTo>
                <a:cubicBezTo>
                  <a:pt x="1473" y="108"/>
                  <a:pt x="1472" y="108"/>
                  <a:pt x="1471" y="108"/>
                </a:cubicBezTo>
                <a:cubicBezTo>
                  <a:pt x="1471" y="107"/>
                  <a:pt x="1471" y="107"/>
                  <a:pt x="1471" y="107"/>
                </a:cubicBezTo>
                <a:cubicBezTo>
                  <a:pt x="1469" y="107"/>
                  <a:pt x="1469" y="107"/>
                  <a:pt x="1469" y="107"/>
                </a:cubicBezTo>
                <a:cubicBezTo>
                  <a:pt x="1469" y="107"/>
                  <a:pt x="1468" y="107"/>
                  <a:pt x="1468" y="106"/>
                </a:cubicBezTo>
                <a:cubicBezTo>
                  <a:pt x="1468" y="106"/>
                  <a:pt x="1467" y="106"/>
                  <a:pt x="1467" y="106"/>
                </a:cubicBezTo>
                <a:cubicBezTo>
                  <a:pt x="1467" y="106"/>
                  <a:pt x="1467" y="106"/>
                  <a:pt x="1467" y="106"/>
                </a:cubicBezTo>
                <a:cubicBezTo>
                  <a:pt x="1466" y="106"/>
                  <a:pt x="1466" y="106"/>
                  <a:pt x="1465" y="106"/>
                </a:cubicBezTo>
                <a:cubicBezTo>
                  <a:pt x="1465" y="106"/>
                  <a:pt x="1465" y="105"/>
                  <a:pt x="1465" y="105"/>
                </a:cubicBezTo>
                <a:cubicBezTo>
                  <a:pt x="1464" y="105"/>
                  <a:pt x="1464" y="105"/>
                  <a:pt x="1464" y="105"/>
                </a:cubicBezTo>
                <a:cubicBezTo>
                  <a:pt x="1464" y="105"/>
                  <a:pt x="1464" y="105"/>
                  <a:pt x="1464" y="105"/>
                </a:cubicBezTo>
                <a:cubicBezTo>
                  <a:pt x="1463" y="105"/>
                  <a:pt x="1463" y="105"/>
                  <a:pt x="1463" y="105"/>
                </a:cubicBezTo>
                <a:cubicBezTo>
                  <a:pt x="1463" y="105"/>
                  <a:pt x="1463" y="105"/>
                  <a:pt x="1463" y="105"/>
                </a:cubicBezTo>
                <a:cubicBezTo>
                  <a:pt x="1462" y="105"/>
                  <a:pt x="1462" y="105"/>
                  <a:pt x="1461" y="105"/>
                </a:cubicBezTo>
                <a:cubicBezTo>
                  <a:pt x="1461" y="105"/>
                  <a:pt x="1461" y="105"/>
                  <a:pt x="1461" y="105"/>
                </a:cubicBezTo>
                <a:cubicBezTo>
                  <a:pt x="1460" y="105"/>
                  <a:pt x="1459" y="105"/>
                  <a:pt x="1457" y="105"/>
                </a:cubicBezTo>
                <a:cubicBezTo>
                  <a:pt x="1457" y="106"/>
                  <a:pt x="1457" y="106"/>
                  <a:pt x="1457" y="106"/>
                </a:cubicBezTo>
                <a:cubicBezTo>
                  <a:pt x="1456" y="105"/>
                  <a:pt x="1455" y="105"/>
                  <a:pt x="1455" y="105"/>
                </a:cubicBezTo>
                <a:cubicBezTo>
                  <a:pt x="1454" y="104"/>
                  <a:pt x="1454" y="104"/>
                  <a:pt x="1454" y="104"/>
                </a:cubicBezTo>
                <a:cubicBezTo>
                  <a:pt x="1453" y="104"/>
                  <a:pt x="1453" y="104"/>
                  <a:pt x="1453" y="104"/>
                </a:cubicBezTo>
                <a:cubicBezTo>
                  <a:pt x="1453" y="104"/>
                  <a:pt x="1452" y="103"/>
                  <a:pt x="1452" y="103"/>
                </a:cubicBezTo>
                <a:cubicBezTo>
                  <a:pt x="1452" y="103"/>
                  <a:pt x="1451" y="103"/>
                  <a:pt x="1450" y="103"/>
                </a:cubicBezTo>
                <a:cubicBezTo>
                  <a:pt x="1450" y="102"/>
                  <a:pt x="1450" y="102"/>
                  <a:pt x="1450" y="102"/>
                </a:cubicBezTo>
                <a:cubicBezTo>
                  <a:pt x="1449" y="102"/>
                  <a:pt x="1449" y="102"/>
                  <a:pt x="1449" y="102"/>
                </a:cubicBezTo>
                <a:cubicBezTo>
                  <a:pt x="1449" y="102"/>
                  <a:pt x="1449" y="102"/>
                  <a:pt x="1449" y="102"/>
                </a:cubicBezTo>
                <a:cubicBezTo>
                  <a:pt x="1448" y="102"/>
                  <a:pt x="1448" y="102"/>
                  <a:pt x="1448" y="102"/>
                </a:cubicBezTo>
                <a:cubicBezTo>
                  <a:pt x="1448" y="101"/>
                  <a:pt x="1448" y="101"/>
                  <a:pt x="1448" y="101"/>
                </a:cubicBezTo>
                <a:cubicBezTo>
                  <a:pt x="1448" y="101"/>
                  <a:pt x="1448" y="101"/>
                  <a:pt x="1448" y="101"/>
                </a:cubicBezTo>
                <a:cubicBezTo>
                  <a:pt x="1448" y="100"/>
                  <a:pt x="1448" y="100"/>
                  <a:pt x="1448" y="100"/>
                </a:cubicBezTo>
                <a:cubicBezTo>
                  <a:pt x="1449" y="100"/>
                  <a:pt x="1449" y="100"/>
                  <a:pt x="1449" y="100"/>
                </a:cubicBezTo>
                <a:cubicBezTo>
                  <a:pt x="1449" y="99"/>
                  <a:pt x="1449" y="98"/>
                  <a:pt x="1449" y="97"/>
                </a:cubicBezTo>
                <a:cubicBezTo>
                  <a:pt x="1448" y="97"/>
                  <a:pt x="1448" y="97"/>
                  <a:pt x="1447" y="97"/>
                </a:cubicBezTo>
                <a:cubicBezTo>
                  <a:pt x="1447" y="97"/>
                  <a:pt x="1447" y="97"/>
                  <a:pt x="1446" y="97"/>
                </a:cubicBezTo>
                <a:cubicBezTo>
                  <a:pt x="1446" y="97"/>
                  <a:pt x="1446" y="97"/>
                  <a:pt x="1446" y="97"/>
                </a:cubicBezTo>
                <a:cubicBezTo>
                  <a:pt x="1443" y="97"/>
                  <a:pt x="1443" y="97"/>
                  <a:pt x="1443" y="97"/>
                </a:cubicBezTo>
                <a:cubicBezTo>
                  <a:pt x="1443" y="97"/>
                  <a:pt x="1442" y="97"/>
                  <a:pt x="1441" y="97"/>
                </a:cubicBezTo>
                <a:cubicBezTo>
                  <a:pt x="1440" y="97"/>
                  <a:pt x="1440" y="96"/>
                  <a:pt x="1440" y="96"/>
                </a:cubicBezTo>
                <a:cubicBezTo>
                  <a:pt x="1439" y="96"/>
                  <a:pt x="1439" y="97"/>
                  <a:pt x="1437" y="96"/>
                </a:cubicBezTo>
                <a:cubicBezTo>
                  <a:pt x="1437" y="96"/>
                  <a:pt x="1437" y="96"/>
                  <a:pt x="1437" y="96"/>
                </a:cubicBezTo>
                <a:cubicBezTo>
                  <a:pt x="1436" y="95"/>
                  <a:pt x="1435" y="96"/>
                  <a:pt x="1434" y="95"/>
                </a:cubicBezTo>
                <a:cubicBezTo>
                  <a:pt x="1433" y="95"/>
                  <a:pt x="1433" y="95"/>
                  <a:pt x="1432" y="96"/>
                </a:cubicBezTo>
                <a:cubicBezTo>
                  <a:pt x="1432" y="96"/>
                  <a:pt x="1432" y="96"/>
                  <a:pt x="1432" y="96"/>
                </a:cubicBezTo>
                <a:cubicBezTo>
                  <a:pt x="1431" y="96"/>
                  <a:pt x="1431" y="96"/>
                  <a:pt x="1430" y="97"/>
                </a:cubicBezTo>
                <a:cubicBezTo>
                  <a:pt x="1430" y="97"/>
                  <a:pt x="1429" y="98"/>
                  <a:pt x="1429" y="98"/>
                </a:cubicBezTo>
                <a:cubicBezTo>
                  <a:pt x="1428" y="98"/>
                  <a:pt x="1428" y="98"/>
                  <a:pt x="1428" y="98"/>
                </a:cubicBezTo>
                <a:cubicBezTo>
                  <a:pt x="1428" y="99"/>
                  <a:pt x="1428" y="99"/>
                  <a:pt x="1428" y="99"/>
                </a:cubicBezTo>
                <a:cubicBezTo>
                  <a:pt x="1427" y="99"/>
                  <a:pt x="1427" y="99"/>
                  <a:pt x="1427" y="99"/>
                </a:cubicBezTo>
                <a:cubicBezTo>
                  <a:pt x="1427" y="99"/>
                  <a:pt x="1427" y="99"/>
                  <a:pt x="1427" y="100"/>
                </a:cubicBezTo>
                <a:cubicBezTo>
                  <a:pt x="1426" y="100"/>
                  <a:pt x="1426" y="100"/>
                  <a:pt x="1426" y="100"/>
                </a:cubicBezTo>
                <a:cubicBezTo>
                  <a:pt x="1426" y="100"/>
                  <a:pt x="1426" y="100"/>
                  <a:pt x="1425" y="101"/>
                </a:cubicBezTo>
                <a:cubicBezTo>
                  <a:pt x="1425" y="102"/>
                  <a:pt x="1425" y="102"/>
                  <a:pt x="1425" y="102"/>
                </a:cubicBezTo>
                <a:cubicBezTo>
                  <a:pt x="1426" y="103"/>
                  <a:pt x="1426" y="103"/>
                  <a:pt x="1427" y="103"/>
                </a:cubicBezTo>
                <a:cubicBezTo>
                  <a:pt x="1427" y="103"/>
                  <a:pt x="1427" y="104"/>
                  <a:pt x="1427" y="105"/>
                </a:cubicBezTo>
                <a:cubicBezTo>
                  <a:pt x="1427" y="105"/>
                  <a:pt x="1427" y="105"/>
                  <a:pt x="1427" y="105"/>
                </a:cubicBezTo>
                <a:cubicBezTo>
                  <a:pt x="1427" y="105"/>
                  <a:pt x="1427" y="105"/>
                  <a:pt x="1427" y="105"/>
                </a:cubicBezTo>
                <a:cubicBezTo>
                  <a:pt x="1427" y="105"/>
                  <a:pt x="1427" y="105"/>
                  <a:pt x="1427" y="105"/>
                </a:cubicBezTo>
                <a:cubicBezTo>
                  <a:pt x="1426" y="106"/>
                  <a:pt x="1425" y="107"/>
                  <a:pt x="1424" y="108"/>
                </a:cubicBezTo>
                <a:cubicBezTo>
                  <a:pt x="1424" y="108"/>
                  <a:pt x="1424" y="108"/>
                  <a:pt x="1424" y="109"/>
                </a:cubicBezTo>
                <a:cubicBezTo>
                  <a:pt x="1424" y="109"/>
                  <a:pt x="1424" y="109"/>
                  <a:pt x="1424" y="109"/>
                </a:cubicBezTo>
                <a:cubicBezTo>
                  <a:pt x="1424" y="109"/>
                  <a:pt x="1424" y="109"/>
                  <a:pt x="1424" y="109"/>
                </a:cubicBezTo>
                <a:cubicBezTo>
                  <a:pt x="1424" y="109"/>
                  <a:pt x="1424" y="109"/>
                  <a:pt x="1424" y="109"/>
                </a:cubicBezTo>
                <a:cubicBezTo>
                  <a:pt x="1423" y="109"/>
                  <a:pt x="1423" y="108"/>
                  <a:pt x="1423" y="108"/>
                </a:cubicBezTo>
                <a:cubicBezTo>
                  <a:pt x="1424" y="108"/>
                  <a:pt x="1424" y="108"/>
                  <a:pt x="1424" y="108"/>
                </a:cubicBezTo>
                <a:cubicBezTo>
                  <a:pt x="1424" y="107"/>
                  <a:pt x="1425" y="107"/>
                  <a:pt x="1425" y="105"/>
                </a:cubicBezTo>
                <a:cubicBezTo>
                  <a:pt x="1424" y="105"/>
                  <a:pt x="1424" y="105"/>
                  <a:pt x="1424" y="105"/>
                </a:cubicBezTo>
                <a:cubicBezTo>
                  <a:pt x="1424" y="105"/>
                  <a:pt x="1424" y="105"/>
                  <a:pt x="1424" y="105"/>
                </a:cubicBezTo>
                <a:cubicBezTo>
                  <a:pt x="1424" y="105"/>
                  <a:pt x="1424" y="105"/>
                  <a:pt x="1424" y="105"/>
                </a:cubicBezTo>
                <a:cubicBezTo>
                  <a:pt x="1424" y="105"/>
                  <a:pt x="1424" y="105"/>
                  <a:pt x="1424" y="105"/>
                </a:cubicBezTo>
                <a:cubicBezTo>
                  <a:pt x="1424" y="104"/>
                  <a:pt x="1424" y="104"/>
                  <a:pt x="1424" y="104"/>
                </a:cubicBezTo>
                <a:cubicBezTo>
                  <a:pt x="1425" y="104"/>
                  <a:pt x="1425" y="104"/>
                  <a:pt x="1425" y="104"/>
                </a:cubicBezTo>
                <a:cubicBezTo>
                  <a:pt x="1425" y="104"/>
                  <a:pt x="1425" y="104"/>
                  <a:pt x="1425" y="104"/>
                </a:cubicBezTo>
                <a:cubicBezTo>
                  <a:pt x="1426" y="103"/>
                  <a:pt x="1426" y="104"/>
                  <a:pt x="1426" y="103"/>
                </a:cubicBezTo>
                <a:cubicBezTo>
                  <a:pt x="1425" y="103"/>
                  <a:pt x="1426" y="102"/>
                  <a:pt x="1424" y="102"/>
                </a:cubicBezTo>
                <a:cubicBezTo>
                  <a:pt x="1424" y="101"/>
                  <a:pt x="1424" y="101"/>
                  <a:pt x="1425" y="100"/>
                </a:cubicBezTo>
                <a:cubicBezTo>
                  <a:pt x="1425" y="98"/>
                  <a:pt x="1424" y="98"/>
                  <a:pt x="1423" y="96"/>
                </a:cubicBezTo>
                <a:cubicBezTo>
                  <a:pt x="1423" y="96"/>
                  <a:pt x="1423" y="96"/>
                  <a:pt x="1423" y="96"/>
                </a:cubicBezTo>
                <a:cubicBezTo>
                  <a:pt x="1423" y="99"/>
                  <a:pt x="1423" y="99"/>
                  <a:pt x="1423" y="99"/>
                </a:cubicBezTo>
                <a:cubicBezTo>
                  <a:pt x="1418" y="99"/>
                  <a:pt x="1418" y="99"/>
                  <a:pt x="1418" y="99"/>
                </a:cubicBezTo>
                <a:cubicBezTo>
                  <a:pt x="1418" y="99"/>
                  <a:pt x="1418" y="99"/>
                  <a:pt x="1418" y="99"/>
                </a:cubicBezTo>
                <a:cubicBezTo>
                  <a:pt x="1417" y="99"/>
                  <a:pt x="1417" y="99"/>
                  <a:pt x="1417" y="99"/>
                </a:cubicBezTo>
                <a:cubicBezTo>
                  <a:pt x="1417" y="99"/>
                  <a:pt x="1417" y="99"/>
                  <a:pt x="1417" y="99"/>
                </a:cubicBezTo>
                <a:cubicBezTo>
                  <a:pt x="1417" y="99"/>
                  <a:pt x="1417" y="99"/>
                  <a:pt x="1417" y="99"/>
                </a:cubicBezTo>
                <a:cubicBezTo>
                  <a:pt x="1416" y="97"/>
                  <a:pt x="1416" y="97"/>
                  <a:pt x="1415" y="95"/>
                </a:cubicBezTo>
                <a:cubicBezTo>
                  <a:pt x="1414" y="96"/>
                  <a:pt x="1415" y="96"/>
                  <a:pt x="1414" y="97"/>
                </a:cubicBezTo>
                <a:cubicBezTo>
                  <a:pt x="1414" y="97"/>
                  <a:pt x="1414" y="97"/>
                  <a:pt x="1414" y="97"/>
                </a:cubicBezTo>
                <a:cubicBezTo>
                  <a:pt x="1414" y="97"/>
                  <a:pt x="1414" y="97"/>
                  <a:pt x="1414" y="97"/>
                </a:cubicBezTo>
                <a:cubicBezTo>
                  <a:pt x="1413" y="97"/>
                  <a:pt x="1413" y="96"/>
                  <a:pt x="1413" y="96"/>
                </a:cubicBezTo>
                <a:cubicBezTo>
                  <a:pt x="1412" y="96"/>
                  <a:pt x="1412" y="96"/>
                  <a:pt x="1412" y="96"/>
                </a:cubicBezTo>
                <a:cubicBezTo>
                  <a:pt x="1412" y="96"/>
                  <a:pt x="1412" y="96"/>
                  <a:pt x="1411" y="96"/>
                </a:cubicBezTo>
                <a:cubicBezTo>
                  <a:pt x="1411" y="96"/>
                  <a:pt x="1410" y="97"/>
                  <a:pt x="1409" y="98"/>
                </a:cubicBezTo>
                <a:cubicBezTo>
                  <a:pt x="1409" y="98"/>
                  <a:pt x="1409" y="98"/>
                  <a:pt x="1409" y="98"/>
                </a:cubicBezTo>
                <a:cubicBezTo>
                  <a:pt x="1408" y="99"/>
                  <a:pt x="1409" y="99"/>
                  <a:pt x="1408" y="99"/>
                </a:cubicBezTo>
                <a:cubicBezTo>
                  <a:pt x="1408" y="101"/>
                  <a:pt x="1409" y="101"/>
                  <a:pt x="1411" y="101"/>
                </a:cubicBezTo>
                <a:cubicBezTo>
                  <a:pt x="1411" y="101"/>
                  <a:pt x="1411" y="101"/>
                  <a:pt x="1411" y="101"/>
                </a:cubicBezTo>
                <a:cubicBezTo>
                  <a:pt x="1411" y="102"/>
                  <a:pt x="1410" y="102"/>
                  <a:pt x="1410" y="102"/>
                </a:cubicBezTo>
                <a:cubicBezTo>
                  <a:pt x="1408" y="102"/>
                  <a:pt x="1408" y="102"/>
                  <a:pt x="1407" y="101"/>
                </a:cubicBezTo>
                <a:cubicBezTo>
                  <a:pt x="1407" y="101"/>
                  <a:pt x="1407" y="101"/>
                  <a:pt x="1407" y="101"/>
                </a:cubicBezTo>
                <a:cubicBezTo>
                  <a:pt x="1407" y="102"/>
                  <a:pt x="1407" y="102"/>
                  <a:pt x="1407" y="102"/>
                </a:cubicBezTo>
                <a:cubicBezTo>
                  <a:pt x="1407" y="102"/>
                  <a:pt x="1407" y="102"/>
                  <a:pt x="1407" y="102"/>
                </a:cubicBezTo>
                <a:cubicBezTo>
                  <a:pt x="1407" y="103"/>
                  <a:pt x="1406" y="103"/>
                  <a:pt x="1406" y="104"/>
                </a:cubicBezTo>
                <a:cubicBezTo>
                  <a:pt x="1405" y="104"/>
                  <a:pt x="1404" y="105"/>
                  <a:pt x="1403" y="105"/>
                </a:cubicBezTo>
                <a:cubicBezTo>
                  <a:pt x="1403" y="106"/>
                  <a:pt x="1403" y="106"/>
                  <a:pt x="1403" y="106"/>
                </a:cubicBezTo>
                <a:cubicBezTo>
                  <a:pt x="1401" y="105"/>
                  <a:pt x="1400" y="105"/>
                  <a:pt x="1399" y="105"/>
                </a:cubicBezTo>
                <a:cubicBezTo>
                  <a:pt x="1396" y="105"/>
                  <a:pt x="1396" y="105"/>
                  <a:pt x="1396" y="105"/>
                </a:cubicBezTo>
                <a:cubicBezTo>
                  <a:pt x="1396" y="106"/>
                  <a:pt x="1396" y="106"/>
                  <a:pt x="1396" y="106"/>
                </a:cubicBezTo>
                <a:cubicBezTo>
                  <a:pt x="1396" y="106"/>
                  <a:pt x="1396" y="106"/>
                  <a:pt x="1396" y="106"/>
                </a:cubicBezTo>
                <a:cubicBezTo>
                  <a:pt x="1396" y="107"/>
                  <a:pt x="1396" y="107"/>
                  <a:pt x="1396" y="107"/>
                </a:cubicBezTo>
                <a:cubicBezTo>
                  <a:pt x="1395" y="107"/>
                  <a:pt x="1395" y="107"/>
                  <a:pt x="1394" y="107"/>
                </a:cubicBezTo>
                <a:cubicBezTo>
                  <a:pt x="1394" y="107"/>
                  <a:pt x="1394" y="107"/>
                  <a:pt x="1394" y="108"/>
                </a:cubicBezTo>
                <a:cubicBezTo>
                  <a:pt x="1392" y="108"/>
                  <a:pt x="1392" y="108"/>
                  <a:pt x="1392" y="108"/>
                </a:cubicBezTo>
                <a:cubicBezTo>
                  <a:pt x="1392" y="108"/>
                  <a:pt x="1392" y="108"/>
                  <a:pt x="1392" y="108"/>
                </a:cubicBezTo>
                <a:cubicBezTo>
                  <a:pt x="1391" y="108"/>
                  <a:pt x="1389" y="108"/>
                  <a:pt x="1388" y="108"/>
                </a:cubicBezTo>
                <a:cubicBezTo>
                  <a:pt x="1385" y="108"/>
                  <a:pt x="1385" y="108"/>
                  <a:pt x="1385" y="108"/>
                </a:cubicBezTo>
                <a:cubicBezTo>
                  <a:pt x="1385" y="108"/>
                  <a:pt x="1385" y="108"/>
                  <a:pt x="1385" y="108"/>
                </a:cubicBezTo>
                <a:cubicBezTo>
                  <a:pt x="1387" y="108"/>
                  <a:pt x="1389" y="107"/>
                  <a:pt x="1391" y="107"/>
                </a:cubicBezTo>
                <a:cubicBezTo>
                  <a:pt x="1392" y="107"/>
                  <a:pt x="1393" y="106"/>
                  <a:pt x="1394" y="106"/>
                </a:cubicBezTo>
                <a:cubicBezTo>
                  <a:pt x="1394" y="105"/>
                  <a:pt x="1394" y="104"/>
                  <a:pt x="1395" y="103"/>
                </a:cubicBezTo>
                <a:cubicBezTo>
                  <a:pt x="1396" y="103"/>
                  <a:pt x="1398" y="103"/>
                  <a:pt x="1399" y="102"/>
                </a:cubicBezTo>
                <a:cubicBezTo>
                  <a:pt x="1399" y="102"/>
                  <a:pt x="1399" y="102"/>
                  <a:pt x="1400" y="102"/>
                </a:cubicBezTo>
                <a:cubicBezTo>
                  <a:pt x="1401" y="102"/>
                  <a:pt x="1401" y="102"/>
                  <a:pt x="1401" y="102"/>
                </a:cubicBezTo>
                <a:cubicBezTo>
                  <a:pt x="1401" y="101"/>
                  <a:pt x="1401" y="101"/>
                  <a:pt x="1401" y="101"/>
                </a:cubicBezTo>
                <a:cubicBezTo>
                  <a:pt x="1401" y="101"/>
                  <a:pt x="1402" y="101"/>
                  <a:pt x="1403" y="101"/>
                </a:cubicBezTo>
                <a:cubicBezTo>
                  <a:pt x="1403" y="101"/>
                  <a:pt x="1403" y="101"/>
                  <a:pt x="1403" y="100"/>
                </a:cubicBezTo>
                <a:cubicBezTo>
                  <a:pt x="1403" y="100"/>
                  <a:pt x="1404" y="100"/>
                  <a:pt x="1404" y="100"/>
                </a:cubicBezTo>
                <a:cubicBezTo>
                  <a:pt x="1404" y="99"/>
                  <a:pt x="1404" y="99"/>
                  <a:pt x="1404" y="99"/>
                </a:cubicBezTo>
                <a:cubicBezTo>
                  <a:pt x="1404" y="98"/>
                  <a:pt x="1406" y="98"/>
                  <a:pt x="1407" y="98"/>
                </a:cubicBezTo>
                <a:cubicBezTo>
                  <a:pt x="1407" y="96"/>
                  <a:pt x="1407" y="96"/>
                  <a:pt x="1407" y="96"/>
                </a:cubicBezTo>
                <a:cubicBezTo>
                  <a:pt x="1406" y="96"/>
                  <a:pt x="1406" y="96"/>
                  <a:pt x="1406" y="96"/>
                </a:cubicBezTo>
                <a:cubicBezTo>
                  <a:pt x="1406" y="95"/>
                  <a:pt x="1406" y="95"/>
                  <a:pt x="1407" y="94"/>
                </a:cubicBezTo>
                <a:cubicBezTo>
                  <a:pt x="1407" y="94"/>
                  <a:pt x="1407" y="94"/>
                  <a:pt x="1407" y="94"/>
                </a:cubicBezTo>
                <a:cubicBezTo>
                  <a:pt x="1407" y="93"/>
                  <a:pt x="1408" y="93"/>
                  <a:pt x="1408" y="92"/>
                </a:cubicBezTo>
                <a:cubicBezTo>
                  <a:pt x="1410" y="92"/>
                  <a:pt x="1412" y="92"/>
                  <a:pt x="1413" y="91"/>
                </a:cubicBezTo>
                <a:cubicBezTo>
                  <a:pt x="1415" y="91"/>
                  <a:pt x="1415" y="91"/>
                  <a:pt x="1415" y="91"/>
                </a:cubicBezTo>
                <a:cubicBezTo>
                  <a:pt x="1415" y="91"/>
                  <a:pt x="1415" y="91"/>
                  <a:pt x="1415" y="91"/>
                </a:cubicBezTo>
                <a:cubicBezTo>
                  <a:pt x="1416" y="91"/>
                  <a:pt x="1416" y="91"/>
                  <a:pt x="1416" y="91"/>
                </a:cubicBezTo>
                <a:cubicBezTo>
                  <a:pt x="1416" y="91"/>
                  <a:pt x="1416" y="90"/>
                  <a:pt x="1416" y="90"/>
                </a:cubicBezTo>
                <a:cubicBezTo>
                  <a:pt x="1418" y="90"/>
                  <a:pt x="1419" y="90"/>
                  <a:pt x="1421" y="90"/>
                </a:cubicBezTo>
                <a:cubicBezTo>
                  <a:pt x="1421" y="89"/>
                  <a:pt x="1421" y="89"/>
                  <a:pt x="1421" y="89"/>
                </a:cubicBezTo>
                <a:cubicBezTo>
                  <a:pt x="1422" y="89"/>
                  <a:pt x="1422" y="89"/>
                  <a:pt x="1422" y="89"/>
                </a:cubicBezTo>
                <a:cubicBezTo>
                  <a:pt x="1422" y="89"/>
                  <a:pt x="1422" y="89"/>
                  <a:pt x="1422" y="89"/>
                </a:cubicBezTo>
                <a:cubicBezTo>
                  <a:pt x="1423" y="89"/>
                  <a:pt x="1423" y="89"/>
                  <a:pt x="1423" y="89"/>
                </a:cubicBezTo>
                <a:cubicBezTo>
                  <a:pt x="1423" y="89"/>
                  <a:pt x="1423" y="89"/>
                  <a:pt x="1423" y="89"/>
                </a:cubicBezTo>
                <a:cubicBezTo>
                  <a:pt x="1424" y="88"/>
                  <a:pt x="1426" y="88"/>
                  <a:pt x="1427" y="88"/>
                </a:cubicBezTo>
                <a:cubicBezTo>
                  <a:pt x="1427" y="88"/>
                  <a:pt x="1428" y="88"/>
                  <a:pt x="1428" y="87"/>
                </a:cubicBezTo>
                <a:cubicBezTo>
                  <a:pt x="1428" y="87"/>
                  <a:pt x="1428" y="87"/>
                  <a:pt x="1428" y="87"/>
                </a:cubicBezTo>
                <a:cubicBezTo>
                  <a:pt x="1429" y="87"/>
                  <a:pt x="1429" y="87"/>
                  <a:pt x="1429" y="87"/>
                </a:cubicBezTo>
                <a:cubicBezTo>
                  <a:pt x="1429" y="85"/>
                  <a:pt x="1428" y="84"/>
                  <a:pt x="1427" y="83"/>
                </a:cubicBezTo>
                <a:cubicBezTo>
                  <a:pt x="1427" y="83"/>
                  <a:pt x="1427" y="83"/>
                  <a:pt x="1427" y="83"/>
                </a:cubicBezTo>
                <a:cubicBezTo>
                  <a:pt x="1427" y="82"/>
                  <a:pt x="1427" y="82"/>
                  <a:pt x="1427" y="82"/>
                </a:cubicBezTo>
                <a:cubicBezTo>
                  <a:pt x="1427" y="83"/>
                  <a:pt x="1426" y="83"/>
                  <a:pt x="1426" y="83"/>
                </a:cubicBezTo>
                <a:cubicBezTo>
                  <a:pt x="1426" y="83"/>
                  <a:pt x="1426" y="82"/>
                  <a:pt x="1425" y="82"/>
                </a:cubicBezTo>
                <a:cubicBezTo>
                  <a:pt x="1425" y="81"/>
                  <a:pt x="1425" y="81"/>
                  <a:pt x="1425" y="81"/>
                </a:cubicBezTo>
                <a:cubicBezTo>
                  <a:pt x="1426" y="81"/>
                  <a:pt x="1427" y="82"/>
                  <a:pt x="1428" y="82"/>
                </a:cubicBezTo>
                <a:cubicBezTo>
                  <a:pt x="1429" y="81"/>
                  <a:pt x="1429" y="80"/>
                  <a:pt x="1429" y="79"/>
                </a:cubicBezTo>
                <a:cubicBezTo>
                  <a:pt x="1429" y="79"/>
                  <a:pt x="1429" y="79"/>
                  <a:pt x="1429" y="79"/>
                </a:cubicBezTo>
                <a:cubicBezTo>
                  <a:pt x="1429" y="78"/>
                  <a:pt x="1428" y="78"/>
                  <a:pt x="1428" y="77"/>
                </a:cubicBezTo>
                <a:cubicBezTo>
                  <a:pt x="1427" y="77"/>
                  <a:pt x="1427" y="77"/>
                  <a:pt x="1427" y="77"/>
                </a:cubicBezTo>
                <a:cubicBezTo>
                  <a:pt x="1427" y="76"/>
                  <a:pt x="1426" y="76"/>
                  <a:pt x="1426" y="74"/>
                </a:cubicBezTo>
                <a:cubicBezTo>
                  <a:pt x="1425" y="74"/>
                  <a:pt x="1424" y="73"/>
                  <a:pt x="1424" y="73"/>
                </a:cubicBezTo>
                <a:cubicBezTo>
                  <a:pt x="1422" y="73"/>
                  <a:pt x="1422" y="73"/>
                  <a:pt x="1422" y="73"/>
                </a:cubicBezTo>
                <a:cubicBezTo>
                  <a:pt x="1422" y="72"/>
                  <a:pt x="1422" y="72"/>
                  <a:pt x="1422" y="72"/>
                </a:cubicBezTo>
                <a:cubicBezTo>
                  <a:pt x="1421" y="72"/>
                  <a:pt x="1421" y="72"/>
                  <a:pt x="1421" y="72"/>
                </a:cubicBezTo>
                <a:cubicBezTo>
                  <a:pt x="1421" y="72"/>
                  <a:pt x="1421" y="72"/>
                  <a:pt x="1420" y="72"/>
                </a:cubicBezTo>
                <a:cubicBezTo>
                  <a:pt x="1420" y="71"/>
                  <a:pt x="1420" y="70"/>
                  <a:pt x="1420" y="69"/>
                </a:cubicBezTo>
                <a:cubicBezTo>
                  <a:pt x="1419" y="68"/>
                  <a:pt x="1419" y="68"/>
                  <a:pt x="1418" y="68"/>
                </a:cubicBezTo>
                <a:cubicBezTo>
                  <a:pt x="1418" y="68"/>
                  <a:pt x="1418" y="68"/>
                  <a:pt x="1418" y="68"/>
                </a:cubicBezTo>
                <a:cubicBezTo>
                  <a:pt x="1418" y="68"/>
                  <a:pt x="1418" y="68"/>
                  <a:pt x="1418" y="68"/>
                </a:cubicBezTo>
                <a:cubicBezTo>
                  <a:pt x="1417" y="68"/>
                  <a:pt x="1417" y="68"/>
                  <a:pt x="1417" y="68"/>
                </a:cubicBezTo>
                <a:cubicBezTo>
                  <a:pt x="1417" y="68"/>
                  <a:pt x="1417" y="68"/>
                  <a:pt x="1417" y="68"/>
                </a:cubicBezTo>
                <a:cubicBezTo>
                  <a:pt x="1415" y="68"/>
                  <a:pt x="1415" y="68"/>
                  <a:pt x="1415" y="68"/>
                </a:cubicBezTo>
                <a:cubicBezTo>
                  <a:pt x="1415" y="69"/>
                  <a:pt x="1415" y="69"/>
                  <a:pt x="1415" y="69"/>
                </a:cubicBezTo>
                <a:cubicBezTo>
                  <a:pt x="1414" y="69"/>
                  <a:pt x="1413" y="69"/>
                  <a:pt x="1412" y="69"/>
                </a:cubicBezTo>
                <a:cubicBezTo>
                  <a:pt x="1412" y="68"/>
                  <a:pt x="1412" y="68"/>
                  <a:pt x="1412" y="68"/>
                </a:cubicBezTo>
                <a:cubicBezTo>
                  <a:pt x="1410" y="68"/>
                  <a:pt x="1407" y="69"/>
                  <a:pt x="1406" y="69"/>
                </a:cubicBezTo>
                <a:cubicBezTo>
                  <a:pt x="1405" y="70"/>
                  <a:pt x="1404" y="70"/>
                  <a:pt x="1403" y="70"/>
                </a:cubicBezTo>
                <a:cubicBezTo>
                  <a:pt x="1403" y="71"/>
                  <a:pt x="1402" y="72"/>
                  <a:pt x="1401" y="72"/>
                </a:cubicBezTo>
                <a:cubicBezTo>
                  <a:pt x="1400" y="73"/>
                  <a:pt x="1399" y="73"/>
                  <a:pt x="1398" y="73"/>
                </a:cubicBezTo>
                <a:cubicBezTo>
                  <a:pt x="1397" y="73"/>
                  <a:pt x="1397" y="73"/>
                  <a:pt x="1397" y="73"/>
                </a:cubicBezTo>
                <a:cubicBezTo>
                  <a:pt x="1398" y="73"/>
                  <a:pt x="1398" y="72"/>
                  <a:pt x="1398" y="71"/>
                </a:cubicBezTo>
                <a:cubicBezTo>
                  <a:pt x="1398" y="71"/>
                  <a:pt x="1398" y="71"/>
                  <a:pt x="1398" y="71"/>
                </a:cubicBezTo>
                <a:cubicBezTo>
                  <a:pt x="1399" y="70"/>
                  <a:pt x="1398" y="70"/>
                  <a:pt x="1399" y="69"/>
                </a:cubicBezTo>
                <a:cubicBezTo>
                  <a:pt x="1399" y="68"/>
                  <a:pt x="1399" y="68"/>
                  <a:pt x="1399" y="68"/>
                </a:cubicBezTo>
                <a:cubicBezTo>
                  <a:pt x="1398" y="68"/>
                  <a:pt x="1396" y="68"/>
                  <a:pt x="1395" y="68"/>
                </a:cubicBezTo>
                <a:cubicBezTo>
                  <a:pt x="1395" y="67"/>
                  <a:pt x="1395" y="67"/>
                  <a:pt x="1395" y="67"/>
                </a:cubicBezTo>
                <a:cubicBezTo>
                  <a:pt x="1395" y="67"/>
                  <a:pt x="1394" y="67"/>
                  <a:pt x="1393" y="67"/>
                </a:cubicBezTo>
                <a:cubicBezTo>
                  <a:pt x="1393" y="68"/>
                  <a:pt x="1393" y="68"/>
                  <a:pt x="1393" y="68"/>
                </a:cubicBezTo>
                <a:cubicBezTo>
                  <a:pt x="1391" y="68"/>
                  <a:pt x="1391" y="68"/>
                  <a:pt x="1391" y="68"/>
                </a:cubicBezTo>
                <a:cubicBezTo>
                  <a:pt x="1391" y="68"/>
                  <a:pt x="1391" y="68"/>
                  <a:pt x="1391" y="68"/>
                </a:cubicBezTo>
                <a:cubicBezTo>
                  <a:pt x="1391" y="68"/>
                  <a:pt x="1391" y="68"/>
                  <a:pt x="1391" y="68"/>
                </a:cubicBezTo>
                <a:cubicBezTo>
                  <a:pt x="1391" y="68"/>
                  <a:pt x="1391" y="68"/>
                  <a:pt x="1392" y="67"/>
                </a:cubicBezTo>
                <a:cubicBezTo>
                  <a:pt x="1392" y="66"/>
                  <a:pt x="1392" y="66"/>
                  <a:pt x="1392" y="66"/>
                </a:cubicBezTo>
                <a:cubicBezTo>
                  <a:pt x="1391" y="66"/>
                  <a:pt x="1391" y="66"/>
                  <a:pt x="1391" y="66"/>
                </a:cubicBezTo>
                <a:cubicBezTo>
                  <a:pt x="1391" y="67"/>
                  <a:pt x="1391" y="67"/>
                  <a:pt x="1391" y="67"/>
                </a:cubicBezTo>
                <a:cubicBezTo>
                  <a:pt x="1390" y="67"/>
                  <a:pt x="1390" y="67"/>
                  <a:pt x="1390" y="67"/>
                </a:cubicBezTo>
                <a:cubicBezTo>
                  <a:pt x="1390" y="67"/>
                  <a:pt x="1390" y="67"/>
                  <a:pt x="1390" y="67"/>
                </a:cubicBezTo>
                <a:cubicBezTo>
                  <a:pt x="1389" y="67"/>
                  <a:pt x="1389" y="67"/>
                  <a:pt x="1389" y="67"/>
                </a:cubicBezTo>
                <a:cubicBezTo>
                  <a:pt x="1389" y="67"/>
                  <a:pt x="1389" y="67"/>
                  <a:pt x="1389" y="67"/>
                </a:cubicBezTo>
                <a:cubicBezTo>
                  <a:pt x="1390" y="66"/>
                  <a:pt x="1390" y="65"/>
                  <a:pt x="1391" y="65"/>
                </a:cubicBezTo>
                <a:cubicBezTo>
                  <a:pt x="1392" y="65"/>
                  <a:pt x="1392" y="65"/>
                  <a:pt x="1392" y="65"/>
                </a:cubicBezTo>
                <a:cubicBezTo>
                  <a:pt x="1392" y="64"/>
                  <a:pt x="1392" y="64"/>
                  <a:pt x="1392" y="63"/>
                </a:cubicBezTo>
                <a:cubicBezTo>
                  <a:pt x="1391" y="63"/>
                  <a:pt x="1390" y="63"/>
                  <a:pt x="1389" y="63"/>
                </a:cubicBezTo>
                <a:cubicBezTo>
                  <a:pt x="1389" y="63"/>
                  <a:pt x="1389" y="63"/>
                  <a:pt x="1389" y="63"/>
                </a:cubicBezTo>
                <a:cubicBezTo>
                  <a:pt x="1388" y="63"/>
                  <a:pt x="1388" y="63"/>
                  <a:pt x="1388" y="63"/>
                </a:cubicBezTo>
                <a:cubicBezTo>
                  <a:pt x="1388" y="61"/>
                  <a:pt x="1388" y="61"/>
                  <a:pt x="1388" y="61"/>
                </a:cubicBezTo>
                <a:cubicBezTo>
                  <a:pt x="1387" y="61"/>
                  <a:pt x="1386" y="62"/>
                  <a:pt x="1385" y="61"/>
                </a:cubicBezTo>
                <a:cubicBezTo>
                  <a:pt x="1383" y="61"/>
                  <a:pt x="1383" y="61"/>
                  <a:pt x="1383" y="61"/>
                </a:cubicBezTo>
                <a:cubicBezTo>
                  <a:pt x="1383" y="61"/>
                  <a:pt x="1383" y="61"/>
                  <a:pt x="1383" y="61"/>
                </a:cubicBezTo>
                <a:cubicBezTo>
                  <a:pt x="1382" y="61"/>
                  <a:pt x="1382" y="61"/>
                  <a:pt x="1382" y="61"/>
                </a:cubicBezTo>
                <a:cubicBezTo>
                  <a:pt x="1382" y="62"/>
                  <a:pt x="1382" y="62"/>
                  <a:pt x="1382" y="62"/>
                </a:cubicBezTo>
                <a:cubicBezTo>
                  <a:pt x="1382" y="62"/>
                  <a:pt x="1381" y="63"/>
                  <a:pt x="1380" y="63"/>
                </a:cubicBezTo>
                <a:cubicBezTo>
                  <a:pt x="1380" y="63"/>
                  <a:pt x="1379" y="62"/>
                  <a:pt x="1379" y="62"/>
                </a:cubicBezTo>
                <a:cubicBezTo>
                  <a:pt x="1378" y="61"/>
                  <a:pt x="1374" y="63"/>
                  <a:pt x="1374" y="64"/>
                </a:cubicBezTo>
                <a:cubicBezTo>
                  <a:pt x="1373" y="64"/>
                  <a:pt x="1373" y="64"/>
                  <a:pt x="1373" y="64"/>
                </a:cubicBezTo>
                <a:cubicBezTo>
                  <a:pt x="1373" y="64"/>
                  <a:pt x="1373" y="64"/>
                  <a:pt x="1373" y="64"/>
                </a:cubicBezTo>
                <a:cubicBezTo>
                  <a:pt x="1373" y="65"/>
                  <a:pt x="1373" y="65"/>
                  <a:pt x="1373" y="65"/>
                </a:cubicBezTo>
                <a:cubicBezTo>
                  <a:pt x="1373" y="65"/>
                  <a:pt x="1373" y="65"/>
                  <a:pt x="1373" y="65"/>
                </a:cubicBezTo>
                <a:cubicBezTo>
                  <a:pt x="1373" y="65"/>
                  <a:pt x="1373" y="65"/>
                  <a:pt x="1373" y="65"/>
                </a:cubicBezTo>
                <a:cubicBezTo>
                  <a:pt x="1372" y="66"/>
                  <a:pt x="1371" y="65"/>
                  <a:pt x="1370" y="67"/>
                </a:cubicBezTo>
                <a:cubicBezTo>
                  <a:pt x="1370" y="68"/>
                  <a:pt x="1370" y="67"/>
                  <a:pt x="1370" y="68"/>
                </a:cubicBezTo>
                <a:cubicBezTo>
                  <a:pt x="1369" y="68"/>
                  <a:pt x="1369" y="68"/>
                  <a:pt x="1369" y="68"/>
                </a:cubicBezTo>
                <a:cubicBezTo>
                  <a:pt x="1369" y="71"/>
                  <a:pt x="1369" y="70"/>
                  <a:pt x="1370" y="71"/>
                </a:cubicBezTo>
                <a:cubicBezTo>
                  <a:pt x="1370" y="71"/>
                  <a:pt x="1370" y="71"/>
                  <a:pt x="1370" y="71"/>
                </a:cubicBezTo>
                <a:cubicBezTo>
                  <a:pt x="1371" y="71"/>
                  <a:pt x="1371" y="72"/>
                  <a:pt x="1372" y="72"/>
                </a:cubicBezTo>
                <a:cubicBezTo>
                  <a:pt x="1372" y="73"/>
                  <a:pt x="1372" y="73"/>
                  <a:pt x="1372" y="73"/>
                </a:cubicBezTo>
                <a:cubicBezTo>
                  <a:pt x="1370" y="73"/>
                  <a:pt x="1370" y="73"/>
                  <a:pt x="1369" y="72"/>
                </a:cubicBezTo>
                <a:cubicBezTo>
                  <a:pt x="1369" y="72"/>
                  <a:pt x="1368" y="72"/>
                  <a:pt x="1368" y="71"/>
                </a:cubicBezTo>
                <a:cubicBezTo>
                  <a:pt x="1367" y="71"/>
                  <a:pt x="1367" y="72"/>
                  <a:pt x="1366" y="72"/>
                </a:cubicBezTo>
                <a:cubicBezTo>
                  <a:pt x="1366" y="72"/>
                  <a:pt x="1366" y="72"/>
                  <a:pt x="1366" y="72"/>
                </a:cubicBezTo>
                <a:cubicBezTo>
                  <a:pt x="1366" y="72"/>
                  <a:pt x="1366" y="72"/>
                  <a:pt x="1366" y="72"/>
                </a:cubicBezTo>
                <a:cubicBezTo>
                  <a:pt x="1365" y="72"/>
                  <a:pt x="1365" y="72"/>
                  <a:pt x="1365" y="72"/>
                </a:cubicBezTo>
                <a:cubicBezTo>
                  <a:pt x="1364" y="72"/>
                  <a:pt x="1363" y="72"/>
                  <a:pt x="1362" y="72"/>
                </a:cubicBezTo>
                <a:cubicBezTo>
                  <a:pt x="1362" y="72"/>
                  <a:pt x="1362" y="72"/>
                  <a:pt x="1362" y="72"/>
                </a:cubicBezTo>
                <a:cubicBezTo>
                  <a:pt x="1361" y="72"/>
                  <a:pt x="1360" y="72"/>
                  <a:pt x="1360" y="72"/>
                </a:cubicBezTo>
                <a:cubicBezTo>
                  <a:pt x="1360" y="74"/>
                  <a:pt x="1360" y="73"/>
                  <a:pt x="1361" y="73"/>
                </a:cubicBezTo>
                <a:cubicBezTo>
                  <a:pt x="1361" y="74"/>
                  <a:pt x="1361" y="74"/>
                  <a:pt x="1361" y="74"/>
                </a:cubicBezTo>
                <a:cubicBezTo>
                  <a:pt x="1361" y="74"/>
                  <a:pt x="1361" y="74"/>
                  <a:pt x="1361" y="74"/>
                </a:cubicBezTo>
                <a:cubicBezTo>
                  <a:pt x="1361" y="74"/>
                  <a:pt x="1361" y="74"/>
                  <a:pt x="1361" y="74"/>
                </a:cubicBezTo>
                <a:cubicBezTo>
                  <a:pt x="1362" y="74"/>
                  <a:pt x="1362" y="74"/>
                  <a:pt x="1362" y="74"/>
                </a:cubicBezTo>
                <a:cubicBezTo>
                  <a:pt x="1362" y="75"/>
                  <a:pt x="1362" y="75"/>
                  <a:pt x="1362" y="75"/>
                </a:cubicBezTo>
                <a:cubicBezTo>
                  <a:pt x="1362" y="75"/>
                  <a:pt x="1362" y="75"/>
                  <a:pt x="1362" y="75"/>
                </a:cubicBezTo>
                <a:cubicBezTo>
                  <a:pt x="1362" y="75"/>
                  <a:pt x="1362" y="76"/>
                  <a:pt x="1362" y="76"/>
                </a:cubicBezTo>
                <a:cubicBezTo>
                  <a:pt x="1363" y="76"/>
                  <a:pt x="1363" y="76"/>
                  <a:pt x="1363" y="76"/>
                </a:cubicBezTo>
                <a:cubicBezTo>
                  <a:pt x="1363" y="78"/>
                  <a:pt x="1363" y="78"/>
                  <a:pt x="1361" y="78"/>
                </a:cubicBezTo>
                <a:cubicBezTo>
                  <a:pt x="1361" y="79"/>
                  <a:pt x="1361" y="79"/>
                  <a:pt x="1361" y="79"/>
                </a:cubicBezTo>
                <a:cubicBezTo>
                  <a:pt x="1361" y="79"/>
                  <a:pt x="1361" y="79"/>
                  <a:pt x="1361" y="79"/>
                </a:cubicBezTo>
                <a:cubicBezTo>
                  <a:pt x="1361" y="78"/>
                  <a:pt x="1361" y="77"/>
                  <a:pt x="1362" y="76"/>
                </a:cubicBezTo>
                <a:cubicBezTo>
                  <a:pt x="1362" y="75"/>
                  <a:pt x="1361" y="75"/>
                  <a:pt x="1361" y="74"/>
                </a:cubicBezTo>
                <a:cubicBezTo>
                  <a:pt x="1360" y="74"/>
                  <a:pt x="1359" y="74"/>
                  <a:pt x="1359" y="74"/>
                </a:cubicBezTo>
                <a:cubicBezTo>
                  <a:pt x="1358" y="75"/>
                  <a:pt x="1357" y="75"/>
                  <a:pt x="1357" y="75"/>
                </a:cubicBezTo>
                <a:cubicBezTo>
                  <a:pt x="1356" y="76"/>
                  <a:pt x="1355" y="77"/>
                  <a:pt x="1355" y="77"/>
                </a:cubicBezTo>
                <a:cubicBezTo>
                  <a:pt x="1354" y="77"/>
                  <a:pt x="1354" y="77"/>
                  <a:pt x="1354" y="77"/>
                </a:cubicBezTo>
                <a:cubicBezTo>
                  <a:pt x="1354" y="78"/>
                  <a:pt x="1354" y="78"/>
                  <a:pt x="1354" y="78"/>
                </a:cubicBezTo>
                <a:cubicBezTo>
                  <a:pt x="1354" y="78"/>
                  <a:pt x="1353" y="77"/>
                  <a:pt x="1353" y="77"/>
                </a:cubicBezTo>
                <a:cubicBezTo>
                  <a:pt x="1353" y="78"/>
                  <a:pt x="1353" y="78"/>
                  <a:pt x="1353" y="78"/>
                </a:cubicBezTo>
                <a:cubicBezTo>
                  <a:pt x="1352" y="78"/>
                  <a:pt x="1352" y="78"/>
                  <a:pt x="1351" y="79"/>
                </a:cubicBezTo>
                <a:cubicBezTo>
                  <a:pt x="1351" y="77"/>
                  <a:pt x="1351" y="77"/>
                  <a:pt x="1350" y="77"/>
                </a:cubicBezTo>
                <a:cubicBezTo>
                  <a:pt x="1350" y="78"/>
                  <a:pt x="1350" y="78"/>
                  <a:pt x="1350" y="78"/>
                </a:cubicBezTo>
                <a:cubicBezTo>
                  <a:pt x="1350" y="78"/>
                  <a:pt x="1350" y="78"/>
                  <a:pt x="1350" y="78"/>
                </a:cubicBezTo>
                <a:cubicBezTo>
                  <a:pt x="1350" y="78"/>
                  <a:pt x="1350" y="78"/>
                  <a:pt x="1350" y="78"/>
                </a:cubicBezTo>
                <a:cubicBezTo>
                  <a:pt x="1348" y="78"/>
                  <a:pt x="1348" y="78"/>
                  <a:pt x="1348" y="78"/>
                </a:cubicBezTo>
                <a:cubicBezTo>
                  <a:pt x="1348" y="79"/>
                  <a:pt x="1348" y="79"/>
                  <a:pt x="1348" y="79"/>
                </a:cubicBezTo>
                <a:cubicBezTo>
                  <a:pt x="1347" y="79"/>
                  <a:pt x="1347" y="79"/>
                  <a:pt x="1347" y="79"/>
                </a:cubicBezTo>
                <a:cubicBezTo>
                  <a:pt x="1347" y="78"/>
                  <a:pt x="1347" y="78"/>
                  <a:pt x="1347" y="78"/>
                </a:cubicBezTo>
                <a:cubicBezTo>
                  <a:pt x="1348" y="78"/>
                  <a:pt x="1348" y="78"/>
                  <a:pt x="1348" y="78"/>
                </a:cubicBezTo>
                <a:cubicBezTo>
                  <a:pt x="1348" y="78"/>
                  <a:pt x="1348" y="78"/>
                  <a:pt x="1348" y="78"/>
                </a:cubicBezTo>
                <a:cubicBezTo>
                  <a:pt x="1348" y="78"/>
                  <a:pt x="1348" y="78"/>
                  <a:pt x="1348" y="78"/>
                </a:cubicBezTo>
                <a:cubicBezTo>
                  <a:pt x="1348" y="77"/>
                  <a:pt x="1348" y="77"/>
                  <a:pt x="1348" y="77"/>
                </a:cubicBezTo>
                <a:cubicBezTo>
                  <a:pt x="1349" y="77"/>
                  <a:pt x="1349" y="76"/>
                  <a:pt x="1350" y="76"/>
                </a:cubicBezTo>
                <a:cubicBezTo>
                  <a:pt x="1350" y="75"/>
                  <a:pt x="1350" y="75"/>
                  <a:pt x="1350" y="75"/>
                </a:cubicBezTo>
                <a:cubicBezTo>
                  <a:pt x="1349" y="75"/>
                  <a:pt x="1348" y="74"/>
                  <a:pt x="1347" y="74"/>
                </a:cubicBezTo>
                <a:cubicBezTo>
                  <a:pt x="1347" y="74"/>
                  <a:pt x="1346" y="74"/>
                  <a:pt x="1346" y="75"/>
                </a:cubicBezTo>
                <a:cubicBezTo>
                  <a:pt x="1346" y="75"/>
                  <a:pt x="1346" y="75"/>
                  <a:pt x="1346" y="75"/>
                </a:cubicBezTo>
                <a:cubicBezTo>
                  <a:pt x="1345" y="75"/>
                  <a:pt x="1345" y="75"/>
                  <a:pt x="1345" y="75"/>
                </a:cubicBezTo>
                <a:cubicBezTo>
                  <a:pt x="1344" y="74"/>
                  <a:pt x="1344" y="75"/>
                  <a:pt x="1344" y="74"/>
                </a:cubicBezTo>
                <a:cubicBezTo>
                  <a:pt x="1343" y="74"/>
                  <a:pt x="1342" y="74"/>
                  <a:pt x="1342" y="75"/>
                </a:cubicBezTo>
                <a:cubicBezTo>
                  <a:pt x="1341" y="75"/>
                  <a:pt x="1341" y="75"/>
                  <a:pt x="1341" y="75"/>
                </a:cubicBezTo>
                <a:cubicBezTo>
                  <a:pt x="1341" y="74"/>
                  <a:pt x="1341" y="74"/>
                  <a:pt x="1341" y="74"/>
                </a:cubicBezTo>
                <a:cubicBezTo>
                  <a:pt x="1338" y="74"/>
                  <a:pt x="1338" y="74"/>
                  <a:pt x="1338" y="74"/>
                </a:cubicBezTo>
                <a:cubicBezTo>
                  <a:pt x="1338" y="75"/>
                  <a:pt x="1338" y="75"/>
                  <a:pt x="1338" y="75"/>
                </a:cubicBezTo>
                <a:cubicBezTo>
                  <a:pt x="1338" y="74"/>
                  <a:pt x="1338" y="74"/>
                  <a:pt x="1337" y="74"/>
                </a:cubicBezTo>
                <a:cubicBezTo>
                  <a:pt x="1337" y="75"/>
                  <a:pt x="1337" y="75"/>
                  <a:pt x="1337" y="75"/>
                </a:cubicBezTo>
                <a:cubicBezTo>
                  <a:pt x="1337" y="75"/>
                  <a:pt x="1336" y="75"/>
                  <a:pt x="1336" y="75"/>
                </a:cubicBezTo>
                <a:cubicBezTo>
                  <a:pt x="1336" y="75"/>
                  <a:pt x="1336" y="74"/>
                  <a:pt x="1336" y="74"/>
                </a:cubicBezTo>
                <a:cubicBezTo>
                  <a:pt x="1335" y="74"/>
                  <a:pt x="1335" y="74"/>
                  <a:pt x="1335" y="74"/>
                </a:cubicBezTo>
                <a:cubicBezTo>
                  <a:pt x="1335" y="75"/>
                  <a:pt x="1335" y="75"/>
                  <a:pt x="1335" y="75"/>
                </a:cubicBezTo>
                <a:cubicBezTo>
                  <a:pt x="1334" y="75"/>
                  <a:pt x="1334" y="74"/>
                  <a:pt x="1333" y="75"/>
                </a:cubicBezTo>
                <a:cubicBezTo>
                  <a:pt x="1334" y="76"/>
                  <a:pt x="1334" y="76"/>
                  <a:pt x="1334" y="76"/>
                </a:cubicBezTo>
                <a:cubicBezTo>
                  <a:pt x="1332" y="77"/>
                  <a:pt x="1329" y="77"/>
                  <a:pt x="1327" y="77"/>
                </a:cubicBezTo>
                <a:cubicBezTo>
                  <a:pt x="1327" y="77"/>
                  <a:pt x="1327" y="77"/>
                  <a:pt x="1327" y="77"/>
                </a:cubicBezTo>
                <a:cubicBezTo>
                  <a:pt x="1326" y="77"/>
                  <a:pt x="1326" y="77"/>
                  <a:pt x="1326" y="77"/>
                </a:cubicBezTo>
                <a:cubicBezTo>
                  <a:pt x="1326" y="78"/>
                  <a:pt x="1326" y="78"/>
                  <a:pt x="1326" y="78"/>
                </a:cubicBezTo>
                <a:cubicBezTo>
                  <a:pt x="1324" y="78"/>
                  <a:pt x="1324" y="78"/>
                  <a:pt x="1324" y="78"/>
                </a:cubicBezTo>
                <a:cubicBezTo>
                  <a:pt x="1324" y="78"/>
                  <a:pt x="1324" y="78"/>
                  <a:pt x="1324" y="78"/>
                </a:cubicBezTo>
                <a:cubicBezTo>
                  <a:pt x="1324" y="78"/>
                  <a:pt x="1323" y="77"/>
                  <a:pt x="1322" y="78"/>
                </a:cubicBezTo>
                <a:cubicBezTo>
                  <a:pt x="1322" y="78"/>
                  <a:pt x="1322" y="78"/>
                  <a:pt x="1322" y="78"/>
                </a:cubicBezTo>
                <a:cubicBezTo>
                  <a:pt x="1322" y="78"/>
                  <a:pt x="1322" y="78"/>
                  <a:pt x="1322" y="78"/>
                </a:cubicBezTo>
                <a:cubicBezTo>
                  <a:pt x="1322" y="78"/>
                  <a:pt x="1322" y="78"/>
                  <a:pt x="1322" y="78"/>
                </a:cubicBezTo>
                <a:cubicBezTo>
                  <a:pt x="1319" y="79"/>
                  <a:pt x="1319" y="78"/>
                  <a:pt x="1318" y="78"/>
                </a:cubicBezTo>
                <a:cubicBezTo>
                  <a:pt x="1318" y="78"/>
                  <a:pt x="1318" y="78"/>
                  <a:pt x="1318" y="78"/>
                </a:cubicBezTo>
                <a:cubicBezTo>
                  <a:pt x="1316" y="78"/>
                  <a:pt x="1316" y="78"/>
                  <a:pt x="1316" y="78"/>
                </a:cubicBezTo>
                <a:cubicBezTo>
                  <a:pt x="1316" y="79"/>
                  <a:pt x="1316" y="79"/>
                  <a:pt x="1316" y="79"/>
                </a:cubicBezTo>
                <a:cubicBezTo>
                  <a:pt x="1316" y="79"/>
                  <a:pt x="1316" y="79"/>
                  <a:pt x="1316" y="79"/>
                </a:cubicBezTo>
                <a:cubicBezTo>
                  <a:pt x="1315" y="79"/>
                  <a:pt x="1315" y="79"/>
                  <a:pt x="1315" y="80"/>
                </a:cubicBezTo>
                <a:cubicBezTo>
                  <a:pt x="1314" y="80"/>
                  <a:pt x="1314" y="80"/>
                  <a:pt x="1313" y="80"/>
                </a:cubicBezTo>
                <a:cubicBezTo>
                  <a:pt x="1313" y="80"/>
                  <a:pt x="1313" y="81"/>
                  <a:pt x="1313" y="81"/>
                </a:cubicBezTo>
                <a:cubicBezTo>
                  <a:pt x="1310" y="81"/>
                  <a:pt x="1310" y="81"/>
                  <a:pt x="1310" y="81"/>
                </a:cubicBezTo>
                <a:cubicBezTo>
                  <a:pt x="1310" y="81"/>
                  <a:pt x="1310" y="81"/>
                  <a:pt x="1310" y="81"/>
                </a:cubicBezTo>
                <a:cubicBezTo>
                  <a:pt x="1309" y="81"/>
                  <a:pt x="1309" y="81"/>
                  <a:pt x="1309" y="81"/>
                </a:cubicBezTo>
                <a:cubicBezTo>
                  <a:pt x="1309" y="81"/>
                  <a:pt x="1309" y="81"/>
                  <a:pt x="1309" y="81"/>
                </a:cubicBezTo>
                <a:cubicBezTo>
                  <a:pt x="1308" y="82"/>
                  <a:pt x="1308" y="81"/>
                  <a:pt x="1308" y="81"/>
                </a:cubicBezTo>
                <a:cubicBezTo>
                  <a:pt x="1307" y="81"/>
                  <a:pt x="1307" y="81"/>
                  <a:pt x="1307" y="81"/>
                </a:cubicBezTo>
                <a:cubicBezTo>
                  <a:pt x="1307" y="81"/>
                  <a:pt x="1307" y="81"/>
                  <a:pt x="1307" y="81"/>
                </a:cubicBezTo>
                <a:cubicBezTo>
                  <a:pt x="1307" y="81"/>
                  <a:pt x="1307" y="81"/>
                  <a:pt x="1307" y="81"/>
                </a:cubicBezTo>
                <a:cubicBezTo>
                  <a:pt x="1307" y="81"/>
                  <a:pt x="1307" y="81"/>
                  <a:pt x="1307" y="81"/>
                </a:cubicBezTo>
                <a:cubicBezTo>
                  <a:pt x="1305" y="81"/>
                  <a:pt x="1305" y="81"/>
                  <a:pt x="1305" y="81"/>
                </a:cubicBezTo>
                <a:cubicBezTo>
                  <a:pt x="1305" y="82"/>
                  <a:pt x="1305" y="82"/>
                  <a:pt x="1305" y="82"/>
                </a:cubicBezTo>
                <a:cubicBezTo>
                  <a:pt x="1305" y="82"/>
                  <a:pt x="1306" y="82"/>
                  <a:pt x="1307" y="82"/>
                </a:cubicBezTo>
                <a:cubicBezTo>
                  <a:pt x="1307" y="82"/>
                  <a:pt x="1307" y="83"/>
                  <a:pt x="1307" y="83"/>
                </a:cubicBezTo>
                <a:cubicBezTo>
                  <a:pt x="1308" y="83"/>
                  <a:pt x="1308" y="83"/>
                  <a:pt x="1308" y="83"/>
                </a:cubicBezTo>
                <a:cubicBezTo>
                  <a:pt x="1308" y="83"/>
                  <a:pt x="1308" y="83"/>
                  <a:pt x="1308" y="83"/>
                </a:cubicBezTo>
                <a:cubicBezTo>
                  <a:pt x="1307" y="83"/>
                  <a:pt x="1307" y="83"/>
                  <a:pt x="1307" y="83"/>
                </a:cubicBezTo>
                <a:cubicBezTo>
                  <a:pt x="1307" y="84"/>
                  <a:pt x="1307" y="84"/>
                  <a:pt x="1307" y="84"/>
                </a:cubicBezTo>
                <a:cubicBezTo>
                  <a:pt x="1306" y="84"/>
                  <a:pt x="1306" y="84"/>
                  <a:pt x="1306" y="84"/>
                </a:cubicBezTo>
                <a:cubicBezTo>
                  <a:pt x="1306" y="84"/>
                  <a:pt x="1305" y="85"/>
                  <a:pt x="1305" y="85"/>
                </a:cubicBezTo>
                <a:cubicBezTo>
                  <a:pt x="1305" y="85"/>
                  <a:pt x="1305" y="85"/>
                  <a:pt x="1305" y="85"/>
                </a:cubicBezTo>
                <a:cubicBezTo>
                  <a:pt x="1305" y="86"/>
                  <a:pt x="1305" y="86"/>
                  <a:pt x="1305" y="86"/>
                </a:cubicBezTo>
                <a:cubicBezTo>
                  <a:pt x="1305" y="86"/>
                  <a:pt x="1305" y="86"/>
                  <a:pt x="1305" y="86"/>
                </a:cubicBezTo>
                <a:cubicBezTo>
                  <a:pt x="1305" y="88"/>
                  <a:pt x="1305" y="88"/>
                  <a:pt x="1305" y="88"/>
                </a:cubicBezTo>
                <a:cubicBezTo>
                  <a:pt x="1304" y="87"/>
                  <a:pt x="1304" y="87"/>
                  <a:pt x="1303" y="87"/>
                </a:cubicBezTo>
                <a:cubicBezTo>
                  <a:pt x="1303" y="86"/>
                  <a:pt x="1303" y="86"/>
                  <a:pt x="1303" y="86"/>
                </a:cubicBezTo>
                <a:cubicBezTo>
                  <a:pt x="1301" y="86"/>
                  <a:pt x="1302" y="86"/>
                  <a:pt x="1301" y="86"/>
                </a:cubicBezTo>
                <a:cubicBezTo>
                  <a:pt x="1300" y="86"/>
                  <a:pt x="1300" y="86"/>
                  <a:pt x="1300" y="87"/>
                </a:cubicBezTo>
                <a:cubicBezTo>
                  <a:pt x="1301" y="87"/>
                  <a:pt x="1302" y="88"/>
                  <a:pt x="1302" y="88"/>
                </a:cubicBezTo>
                <a:cubicBezTo>
                  <a:pt x="1303" y="88"/>
                  <a:pt x="1303" y="89"/>
                  <a:pt x="1304" y="89"/>
                </a:cubicBezTo>
                <a:cubicBezTo>
                  <a:pt x="1304" y="90"/>
                  <a:pt x="1304" y="90"/>
                  <a:pt x="1304" y="90"/>
                </a:cubicBezTo>
                <a:cubicBezTo>
                  <a:pt x="1303" y="90"/>
                  <a:pt x="1303" y="90"/>
                  <a:pt x="1302" y="90"/>
                </a:cubicBezTo>
                <a:cubicBezTo>
                  <a:pt x="1302" y="89"/>
                  <a:pt x="1302" y="89"/>
                  <a:pt x="1302" y="89"/>
                </a:cubicBezTo>
                <a:cubicBezTo>
                  <a:pt x="1302" y="89"/>
                  <a:pt x="1301" y="90"/>
                  <a:pt x="1300" y="90"/>
                </a:cubicBezTo>
                <a:cubicBezTo>
                  <a:pt x="1300" y="91"/>
                  <a:pt x="1300" y="91"/>
                  <a:pt x="1300" y="91"/>
                </a:cubicBezTo>
                <a:cubicBezTo>
                  <a:pt x="1300" y="91"/>
                  <a:pt x="1302" y="92"/>
                  <a:pt x="1302" y="92"/>
                </a:cubicBezTo>
                <a:cubicBezTo>
                  <a:pt x="1302" y="94"/>
                  <a:pt x="1302" y="94"/>
                  <a:pt x="1302" y="94"/>
                </a:cubicBezTo>
                <a:cubicBezTo>
                  <a:pt x="1303" y="94"/>
                  <a:pt x="1303" y="94"/>
                  <a:pt x="1303" y="94"/>
                </a:cubicBezTo>
                <a:cubicBezTo>
                  <a:pt x="1304" y="95"/>
                  <a:pt x="1303" y="96"/>
                  <a:pt x="1305" y="96"/>
                </a:cubicBezTo>
                <a:cubicBezTo>
                  <a:pt x="1305" y="97"/>
                  <a:pt x="1305" y="98"/>
                  <a:pt x="1304" y="99"/>
                </a:cubicBezTo>
                <a:cubicBezTo>
                  <a:pt x="1303" y="99"/>
                  <a:pt x="1302" y="98"/>
                  <a:pt x="1301" y="98"/>
                </a:cubicBezTo>
                <a:cubicBezTo>
                  <a:pt x="1302" y="97"/>
                  <a:pt x="1302" y="97"/>
                  <a:pt x="1303" y="96"/>
                </a:cubicBezTo>
                <a:cubicBezTo>
                  <a:pt x="1302" y="96"/>
                  <a:pt x="1302" y="96"/>
                  <a:pt x="1301" y="96"/>
                </a:cubicBezTo>
                <a:cubicBezTo>
                  <a:pt x="1301" y="95"/>
                  <a:pt x="1301" y="95"/>
                  <a:pt x="1301" y="95"/>
                </a:cubicBezTo>
                <a:cubicBezTo>
                  <a:pt x="1300" y="95"/>
                  <a:pt x="1300" y="95"/>
                  <a:pt x="1300" y="95"/>
                </a:cubicBezTo>
                <a:cubicBezTo>
                  <a:pt x="1300" y="95"/>
                  <a:pt x="1300" y="95"/>
                  <a:pt x="1300" y="95"/>
                </a:cubicBezTo>
                <a:cubicBezTo>
                  <a:pt x="1300" y="95"/>
                  <a:pt x="1299" y="95"/>
                  <a:pt x="1298" y="95"/>
                </a:cubicBezTo>
                <a:cubicBezTo>
                  <a:pt x="1298" y="96"/>
                  <a:pt x="1298" y="96"/>
                  <a:pt x="1298" y="96"/>
                </a:cubicBezTo>
                <a:cubicBezTo>
                  <a:pt x="1296" y="96"/>
                  <a:pt x="1296" y="96"/>
                  <a:pt x="1296" y="96"/>
                </a:cubicBezTo>
                <a:cubicBezTo>
                  <a:pt x="1296" y="96"/>
                  <a:pt x="1296" y="96"/>
                  <a:pt x="1296" y="96"/>
                </a:cubicBezTo>
                <a:cubicBezTo>
                  <a:pt x="1296" y="96"/>
                  <a:pt x="1295" y="96"/>
                  <a:pt x="1294" y="96"/>
                </a:cubicBezTo>
                <a:cubicBezTo>
                  <a:pt x="1294" y="96"/>
                  <a:pt x="1294" y="96"/>
                  <a:pt x="1294" y="97"/>
                </a:cubicBezTo>
                <a:cubicBezTo>
                  <a:pt x="1292" y="97"/>
                  <a:pt x="1291" y="94"/>
                  <a:pt x="1289" y="95"/>
                </a:cubicBezTo>
                <a:cubicBezTo>
                  <a:pt x="1289" y="96"/>
                  <a:pt x="1289" y="96"/>
                  <a:pt x="1289" y="96"/>
                </a:cubicBezTo>
                <a:cubicBezTo>
                  <a:pt x="1287" y="96"/>
                  <a:pt x="1287" y="96"/>
                  <a:pt x="1287" y="96"/>
                </a:cubicBezTo>
                <a:cubicBezTo>
                  <a:pt x="1287" y="96"/>
                  <a:pt x="1287" y="96"/>
                  <a:pt x="1287" y="96"/>
                </a:cubicBezTo>
                <a:cubicBezTo>
                  <a:pt x="1286" y="96"/>
                  <a:pt x="1286" y="96"/>
                  <a:pt x="1286" y="96"/>
                </a:cubicBezTo>
                <a:cubicBezTo>
                  <a:pt x="1286" y="96"/>
                  <a:pt x="1286" y="96"/>
                  <a:pt x="1286" y="96"/>
                </a:cubicBezTo>
                <a:cubicBezTo>
                  <a:pt x="1285" y="96"/>
                  <a:pt x="1284" y="96"/>
                  <a:pt x="1283" y="96"/>
                </a:cubicBezTo>
                <a:cubicBezTo>
                  <a:pt x="1283" y="96"/>
                  <a:pt x="1283" y="96"/>
                  <a:pt x="1283" y="96"/>
                </a:cubicBezTo>
                <a:cubicBezTo>
                  <a:pt x="1282" y="96"/>
                  <a:pt x="1282" y="96"/>
                  <a:pt x="1282" y="96"/>
                </a:cubicBezTo>
                <a:cubicBezTo>
                  <a:pt x="1282" y="97"/>
                  <a:pt x="1282" y="97"/>
                  <a:pt x="1282" y="97"/>
                </a:cubicBezTo>
                <a:cubicBezTo>
                  <a:pt x="1278" y="97"/>
                  <a:pt x="1278" y="97"/>
                  <a:pt x="1278" y="97"/>
                </a:cubicBezTo>
                <a:cubicBezTo>
                  <a:pt x="1278" y="97"/>
                  <a:pt x="1278" y="97"/>
                  <a:pt x="1278" y="97"/>
                </a:cubicBezTo>
                <a:cubicBezTo>
                  <a:pt x="1278" y="97"/>
                  <a:pt x="1277" y="97"/>
                  <a:pt x="1276" y="97"/>
                </a:cubicBezTo>
                <a:cubicBezTo>
                  <a:pt x="1276" y="98"/>
                  <a:pt x="1276" y="98"/>
                  <a:pt x="1275" y="99"/>
                </a:cubicBezTo>
                <a:cubicBezTo>
                  <a:pt x="1275" y="99"/>
                  <a:pt x="1275" y="99"/>
                  <a:pt x="1275" y="99"/>
                </a:cubicBezTo>
                <a:cubicBezTo>
                  <a:pt x="1275" y="100"/>
                  <a:pt x="1275" y="100"/>
                  <a:pt x="1275" y="100"/>
                </a:cubicBezTo>
                <a:cubicBezTo>
                  <a:pt x="1274" y="100"/>
                  <a:pt x="1274" y="100"/>
                  <a:pt x="1274" y="100"/>
                </a:cubicBezTo>
                <a:cubicBezTo>
                  <a:pt x="1275" y="100"/>
                  <a:pt x="1275" y="101"/>
                  <a:pt x="1275" y="101"/>
                </a:cubicBezTo>
                <a:cubicBezTo>
                  <a:pt x="1274" y="101"/>
                  <a:pt x="1274" y="101"/>
                  <a:pt x="1274" y="101"/>
                </a:cubicBezTo>
                <a:cubicBezTo>
                  <a:pt x="1274" y="103"/>
                  <a:pt x="1274" y="103"/>
                  <a:pt x="1274" y="103"/>
                </a:cubicBezTo>
                <a:cubicBezTo>
                  <a:pt x="1274" y="103"/>
                  <a:pt x="1274" y="103"/>
                  <a:pt x="1274" y="103"/>
                </a:cubicBezTo>
                <a:cubicBezTo>
                  <a:pt x="1274" y="104"/>
                  <a:pt x="1274" y="104"/>
                  <a:pt x="1274" y="104"/>
                </a:cubicBezTo>
                <a:cubicBezTo>
                  <a:pt x="1274" y="104"/>
                  <a:pt x="1274" y="104"/>
                  <a:pt x="1274" y="104"/>
                </a:cubicBezTo>
                <a:cubicBezTo>
                  <a:pt x="1273" y="106"/>
                  <a:pt x="1274" y="108"/>
                  <a:pt x="1274" y="109"/>
                </a:cubicBezTo>
                <a:cubicBezTo>
                  <a:pt x="1275" y="109"/>
                  <a:pt x="1276" y="110"/>
                  <a:pt x="1276" y="110"/>
                </a:cubicBezTo>
                <a:cubicBezTo>
                  <a:pt x="1277" y="110"/>
                  <a:pt x="1277" y="110"/>
                  <a:pt x="1277" y="110"/>
                </a:cubicBezTo>
                <a:cubicBezTo>
                  <a:pt x="1277" y="111"/>
                  <a:pt x="1277" y="111"/>
                  <a:pt x="1277" y="111"/>
                </a:cubicBezTo>
                <a:cubicBezTo>
                  <a:pt x="1278" y="111"/>
                  <a:pt x="1278" y="111"/>
                  <a:pt x="1278" y="111"/>
                </a:cubicBezTo>
                <a:cubicBezTo>
                  <a:pt x="1278" y="111"/>
                  <a:pt x="1278" y="111"/>
                  <a:pt x="1278" y="111"/>
                </a:cubicBezTo>
                <a:cubicBezTo>
                  <a:pt x="1281" y="111"/>
                  <a:pt x="1281" y="111"/>
                  <a:pt x="1281" y="111"/>
                </a:cubicBezTo>
                <a:cubicBezTo>
                  <a:pt x="1281" y="111"/>
                  <a:pt x="1281" y="111"/>
                  <a:pt x="1281" y="111"/>
                </a:cubicBezTo>
                <a:cubicBezTo>
                  <a:pt x="1282" y="112"/>
                  <a:pt x="1282" y="112"/>
                  <a:pt x="1282" y="112"/>
                </a:cubicBezTo>
                <a:cubicBezTo>
                  <a:pt x="1283" y="112"/>
                  <a:pt x="1283" y="113"/>
                  <a:pt x="1283" y="113"/>
                </a:cubicBezTo>
                <a:cubicBezTo>
                  <a:pt x="1284" y="113"/>
                  <a:pt x="1285" y="114"/>
                  <a:pt x="1286" y="114"/>
                </a:cubicBezTo>
                <a:cubicBezTo>
                  <a:pt x="1286" y="115"/>
                  <a:pt x="1287" y="116"/>
                  <a:pt x="1287" y="117"/>
                </a:cubicBezTo>
                <a:cubicBezTo>
                  <a:pt x="1287" y="117"/>
                  <a:pt x="1286" y="117"/>
                  <a:pt x="1286" y="117"/>
                </a:cubicBezTo>
                <a:cubicBezTo>
                  <a:pt x="1286" y="118"/>
                  <a:pt x="1286" y="118"/>
                  <a:pt x="1286" y="118"/>
                </a:cubicBezTo>
                <a:cubicBezTo>
                  <a:pt x="1286" y="118"/>
                  <a:pt x="1286" y="118"/>
                  <a:pt x="1286" y="118"/>
                </a:cubicBezTo>
                <a:cubicBezTo>
                  <a:pt x="1286" y="119"/>
                  <a:pt x="1286" y="119"/>
                  <a:pt x="1286" y="119"/>
                </a:cubicBezTo>
                <a:cubicBezTo>
                  <a:pt x="1285" y="119"/>
                  <a:pt x="1285" y="119"/>
                  <a:pt x="1285" y="119"/>
                </a:cubicBezTo>
                <a:cubicBezTo>
                  <a:pt x="1285" y="120"/>
                  <a:pt x="1285" y="123"/>
                  <a:pt x="1286" y="124"/>
                </a:cubicBezTo>
                <a:cubicBezTo>
                  <a:pt x="1286" y="125"/>
                  <a:pt x="1286" y="126"/>
                  <a:pt x="1286" y="127"/>
                </a:cubicBezTo>
                <a:cubicBezTo>
                  <a:pt x="1285" y="127"/>
                  <a:pt x="1284" y="127"/>
                  <a:pt x="1283" y="127"/>
                </a:cubicBezTo>
                <a:cubicBezTo>
                  <a:pt x="1283" y="129"/>
                  <a:pt x="1283" y="129"/>
                  <a:pt x="1283" y="129"/>
                </a:cubicBezTo>
                <a:cubicBezTo>
                  <a:pt x="1283" y="129"/>
                  <a:pt x="1283" y="129"/>
                  <a:pt x="1283" y="129"/>
                </a:cubicBezTo>
                <a:cubicBezTo>
                  <a:pt x="1283" y="129"/>
                  <a:pt x="1283" y="129"/>
                  <a:pt x="1283" y="129"/>
                </a:cubicBezTo>
                <a:cubicBezTo>
                  <a:pt x="1284" y="130"/>
                  <a:pt x="1285" y="130"/>
                  <a:pt x="1285" y="130"/>
                </a:cubicBezTo>
                <a:cubicBezTo>
                  <a:pt x="1286" y="131"/>
                  <a:pt x="1287" y="131"/>
                  <a:pt x="1288" y="132"/>
                </a:cubicBezTo>
                <a:cubicBezTo>
                  <a:pt x="1288" y="132"/>
                  <a:pt x="1288" y="132"/>
                  <a:pt x="1289" y="132"/>
                </a:cubicBezTo>
                <a:cubicBezTo>
                  <a:pt x="1289" y="132"/>
                  <a:pt x="1289" y="132"/>
                  <a:pt x="1289" y="131"/>
                </a:cubicBezTo>
                <a:cubicBezTo>
                  <a:pt x="1290" y="131"/>
                  <a:pt x="1291" y="131"/>
                  <a:pt x="1292" y="130"/>
                </a:cubicBezTo>
                <a:cubicBezTo>
                  <a:pt x="1293" y="131"/>
                  <a:pt x="1293" y="131"/>
                  <a:pt x="1294" y="132"/>
                </a:cubicBezTo>
                <a:cubicBezTo>
                  <a:pt x="1294" y="132"/>
                  <a:pt x="1294" y="132"/>
                  <a:pt x="1294" y="132"/>
                </a:cubicBezTo>
                <a:cubicBezTo>
                  <a:pt x="1295" y="132"/>
                  <a:pt x="1295" y="132"/>
                  <a:pt x="1295" y="132"/>
                </a:cubicBezTo>
                <a:cubicBezTo>
                  <a:pt x="1295" y="132"/>
                  <a:pt x="1295" y="132"/>
                  <a:pt x="1295" y="132"/>
                </a:cubicBezTo>
                <a:cubicBezTo>
                  <a:pt x="1296" y="132"/>
                  <a:pt x="1296" y="132"/>
                  <a:pt x="1296" y="132"/>
                </a:cubicBezTo>
                <a:cubicBezTo>
                  <a:pt x="1296" y="132"/>
                  <a:pt x="1296" y="133"/>
                  <a:pt x="1296" y="133"/>
                </a:cubicBezTo>
                <a:cubicBezTo>
                  <a:pt x="1296" y="135"/>
                  <a:pt x="1296" y="135"/>
                  <a:pt x="1296" y="135"/>
                </a:cubicBezTo>
                <a:cubicBezTo>
                  <a:pt x="1297" y="135"/>
                  <a:pt x="1297" y="135"/>
                  <a:pt x="1297" y="135"/>
                </a:cubicBezTo>
                <a:cubicBezTo>
                  <a:pt x="1297" y="136"/>
                  <a:pt x="1297" y="136"/>
                  <a:pt x="1297" y="136"/>
                </a:cubicBezTo>
                <a:cubicBezTo>
                  <a:pt x="1295" y="136"/>
                  <a:pt x="1296" y="136"/>
                  <a:pt x="1295" y="135"/>
                </a:cubicBezTo>
                <a:cubicBezTo>
                  <a:pt x="1295" y="133"/>
                  <a:pt x="1295" y="133"/>
                  <a:pt x="1295" y="133"/>
                </a:cubicBezTo>
                <a:cubicBezTo>
                  <a:pt x="1294" y="133"/>
                  <a:pt x="1294" y="133"/>
                  <a:pt x="1293" y="133"/>
                </a:cubicBezTo>
                <a:cubicBezTo>
                  <a:pt x="1293" y="133"/>
                  <a:pt x="1293" y="132"/>
                  <a:pt x="1293" y="132"/>
                </a:cubicBezTo>
                <a:cubicBezTo>
                  <a:pt x="1291" y="131"/>
                  <a:pt x="1291" y="133"/>
                  <a:pt x="1290" y="133"/>
                </a:cubicBezTo>
                <a:cubicBezTo>
                  <a:pt x="1289" y="133"/>
                  <a:pt x="1289" y="133"/>
                  <a:pt x="1289" y="133"/>
                </a:cubicBezTo>
                <a:cubicBezTo>
                  <a:pt x="1289" y="133"/>
                  <a:pt x="1289" y="133"/>
                  <a:pt x="1289" y="133"/>
                </a:cubicBezTo>
                <a:cubicBezTo>
                  <a:pt x="1285" y="133"/>
                  <a:pt x="1285" y="133"/>
                  <a:pt x="1285" y="133"/>
                </a:cubicBezTo>
                <a:cubicBezTo>
                  <a:pt x="1285" y="132"/>
                  <a:pt x="1285" y="132"/>
                  <a:pt x="1285" y="132"/>
                </a:cubicBezTo>
                <a:cubicBezTo>
                  <a:pt x="1284" y="132"/>
                  <a:pt x="1284" y="132"/>
                  <a:pt x="1283" y="132"/>
                </a:cubicBezTo>
                <a:cubicBezTo>
                  <a:pt x="1283" y="130"/>
                  <a:pt x="1283" y="130"/>
                  <a:pt x="1283" y="130"/>
                </a:cubicBezTo>
                <a:cubicBezTo>
                  <a:pt x="1282" y="130"/>
                  <a:pt x="1282" y="129"/>
                  <a:pt x="1281" y="128"/>
                </a:cubicBezTo>
                <a:cubicBezTo>
                  <a:pt x="1281" y="128"/>
                  <a:pt x="1281" y="128"/>
                  <a:pt x="1281" y="128"/>
                </a:cubicBezTo>
                <a:cubicBezTo>
                  <a:pt x="1280" y="128"/>
                  <a:pt x="1280" y="128"/>
                  <a:pt x="1280" y="128"/>
                </a:cubicBezTo>
                <a:cubicBezTo>
                  <a:pt x="1280" y="128"/>
                  <a:pt x="1280" y="128"/>
                  <a:pt x="1280" y="128"/>
                </a:cubicBezTo>
                <a:cubicBezTo>
                  <a:pt x="1279" y="129"/>
                  <a:pt x="1279" y="130"/>
                  <a:pt x="1278" y="130"/>
                </a:cubicBezTo>
                <a:cubicBezTo>
                  <a:pt x="1277" y="130"/>
                  <a:pt x="1277" y="130"/>
                  <a:pt x="1277" y="130"/>
                </a:cubicBezTo>
                <a:cubicBezTo>
                  <a:pt x="1277" y="130"/>
                  <a:pt x="1277" y="130"/>
                  <a:pt x="1278" y="129"/>
                </a:cubicBezTo>
                <a:cubicBezTo>
                  <a:pt x="1278" y="128"/>
                  <a:pt x="1278" y="128"/>
                  <a:pt x="1279" y="128"/>
                </a:cubicBezTo>
                <a:cubicBezTo>
                  <a:pt x="1279" y="127"/>
                  <a:pt x="1279" y="126"/>
                  <a:pt x="1279" y="125"/>
                </a:cubicBezTo>
                <a:cubicBezTo>
                  <a:pt x="1280" y="125"/>
                  <a:pt x="1280" y="125"/>
                  <a:pt x="1280" y="125"/>
                </a:cubicBezTo>
                <a:cubicBezTo>
                  <a:pt x="1280" y="124"/>
                  <a:pt x="1280" y="124"/>
                  <a:pt x="1280" y="124"/>
                </a:cubicBezTo>
                <a:cubicBezTo>
                  <a:pt x="1280" y="124"/>
                  <a:pt x="1280" y="124"/>
                  <a:pt x="1280" y="124"/>
                </a:cubicBezTo>
                <a:cubicBezTo>
                  <a:pt x="1281" y="123"/>
                  <a:pt x="1280" y="122"/>
                  <a:pt x="1280" y="122"/>
                </a:cubicBezTo>
                <a:cubicBezTo>
                  <a:pt x="1280" y="121"/>
                  <a:pt x="1281" y="120"/>
                  <a:pt x="1281" y="119"/>
                </a:cubicBezTo>
                <a:cubicBezTo>
                  <a:pt x="1283" y="118"/>
                  <a:pt x="1283" y="117"/>
                  <a:pt x="1284" y="117"/>
                </a:cubicBezTo>
                <a:cubicBezTo>
                  <a:pt x="1284" y="115"/>
                  <a:pt x="1284" y="116"/>
                  <a:pt x="1283" y="115"/>
                </a:cubicBezTo>
                <a:cubicBezTo>
                  <a:pt x="1281" y="115"/>
                  <a:pt x="1277" y="115"/>
                  <a:pt x="1275" y="114"/>
                </a:cubicBezTo>
                <a:cubicBezTo>
                  <a:pt x="1275" y="114"/>
                  <a:pt x="1275" y="114"/>
                  <a:pt x="1275" y="114"/>
                </a:cubicBezTo>
                <a:cubicBezTo>
                  <a:pt x="1275" y="114"/>
                  <a:pt x="1275" y="114"/>
                  <a:pt x="1275" y="114"/>
                </a:cubicBezTo>
                <a:cubicBezTo>
                  <a:pt x="1274" y="113"/>
                  <a:pt x="1274" y="113"/>
                  <a:pt x="1273" y="112"/>
                </a:cubicBezTo>
                <a:cubicBezTo>
                  <a:pt x="1272" y="112"/>
                  <a:pt x="1272" y="112"/>
                  <a:pt x="1272" y="112"/>
                </a:cubicBezTo>
                <a:cubicBezTo>
                  <a:pt x="1271" y="111"/>
                  <a:pt x="1271" y="111"/>
                  <a:pt x="1271" y="110"/>
                </a:cubicBezTo>
                <a:cubicBezTo>
                  <a:pt x="1270" y="110"/>
                  <a:pt x="1270" y="110"/>
                  <a:pt x="1270" y="110"/>
                </a:cubicBezTo>
                <a:cubicBezTo>
                  <a:pt x="1270" y="110"/>
                  <a:pt x="1270" y="110"/>
                  <a:pt x="1270" y="110"/>
                </a:cubicBezTo>
                <a:cubicBezTo>
                  <a:pt x="1269" y="110"/>
                  <a:pt x="1269" y="110"/>
                  <a:pt x="1269" y="110"/>
                </a:cubicBezTo>
                <a:cubicBezTo>
                  <a:pt x="1269" y="110"/>
                  <a:pt x="1269" y="110"/>
                  <a:pt x="1269" y="110"/>
                </a:cubicBezTo>
                <a:cubicBezTo>
                  <a:pt x="1267" y="110"/>
                  <a:pt x="1267" y="110"/>
                  <a:pt x="1267" y="110"/>
                </a:cubicBezTo>
                <a:cubicBezTo>
                  <a:pt x="1267" y="109"/>
                  <a:pt x="1267" y="109"/>
                  <a:pt x="1267" y="109"/>
                </a:cubicBezTo>
                <a:cubicBezTo>
                  <a:pt x="1267" y="109"/>
                  <a:pt x="1265" y="109"/>
                  <a:pt x="1264" y="109"/>
                </a:cubicBezTo>
                <a:cubicBezTo>
                  <a:pt x="1264" y="109"/>
                  <a:pt x="1264" y="109"/>
                  <a:pt x="1264" y="109"/>
                </a:cubicBezTo>
                <a:cubicBezTo>
                  <a:pt x="1264" y="109"/>
                  <a:pt x="1263" y="110"/>
                  <a:pt x="1262" y="110"/>
                </a:cubicBezTo>
                <a:cubicBezTo>
                  <a:pt x="1262" y="110"/>
                  <a:pt x="1262" y="110"/>
                  <a:pt x="1262" y="110"/>
                </a:cubicBezTo>
                <a:cubicBezTo>
                  <a:pt x="1261" y="110"/>
                  <a:pt x="1261" y="110"/>
                  <a:pt x="1261" y="110"/>
                </a:cubicBezTo>
                <a:cubicBezTo>
                  <a:pt x="1261" y="111"/>
                  <a:pt x="1261" y="111"/>
                  <a:pt x="1261" y="111"/>
                </a:cubicBezTo>
                <a:cubicBezTo>
                  <a:pt x="1260" y="111"/>
                  <a:pt x="1260" y="111"/>
                  <a:pt x="1259" y="111"/>
                </a:cubicBezTo>
                <a:cubicBezTo>
                  <a:pt x="1259" y="111"/>
                  <a:pt x="1259" y="111"/>
                  <a:pt x="1259" y="111"/>
                </a:cubicBezTo>
                <a:cubicBezTo>
                  <a:pt x="1259" y="112"/>
                  <a:pt x="1259" y="112"/>
                  <a:pt x="1259" y="112"/>
                </a:cubicBezTo>
                <a:cubicBezTo>
                  <a:pt x="1261" y="112"/>
                  <a:pt x="1261" y="112"/>
                  <a:pt x="1261" y="112"/>
                </a:cubicBezTo>
                <a:cubicBezTo>
                  <a:pt x="1261" y="112"/>
                  <a:pt x="1261" y="112"/>
                  <a:pt x="1261" y="112"/>
                </a:cubicBezTo>
                <a:cubicBezTo>
                  <a:pt x="1262" y="112"/>
                  <a:pt x="1262" y="112"/>
                  <a:pt x="1262" y="112"/>
                </a:cubicBezTo>
                <a:cubicBezTo>
                  <a:pt x="1262" y="112"/>
                  <a:pt x="1262" y="112"/>
                  <a:pt x="1262" y="112"/>
                </a:cubicBezTo>
                <a:cubicBezTo>
                  <a:pt x="1262" y="113"/>
                  <a:pt x="1262" y="113"/>
                  <a:pt x="1263" y="113"/>
                </a:cubicBezTo>
                <a:cubicBezTo>
                  <a:pt x="1262" y="114"/>
                  <a:pt x="1261" y="114"/>
                  <a:pt x="1261" y="116"/>
                </a:cubicBezTo>
                <a:cubicBezTo>
                  <a:pt x="1259" y="116"/>
                  <a:pt x="1259" y="116"/>
                  <a:pt x="1259" y="116"/>
                </a:cubicBezTo>
                <a:cubicBezTo>
                  <a:pt x="1259" y="115"/>
                  <a:pt x="1259" y="115"/>
                  <a:pt x="1258" y="114"/>
                </a:cubicBezTo>
                <a:cubicBezTo>
                  <a:pt x="1257" y="114"/>
                  <a:pt x="1257" y="114"/>
                  <a:pt x="1256" y="113"/>
                </a:cubicBezTo>
                <a:cubicBezTo>
                  <a:pt x="1253" y="113"/>
                  <a:pt x="1253" y="113"/>
                  <a:pt x="1253" y="113"/>
                </a:cubicBezTo>
                <a:cubicBezTo>
                  <a:pt x="1253" y="113"/>
                  <a:pt x="1253" y="113"/>
                  <a:pt x="1253" y="113"/>
                </a:cubicBezTo>
                <a:cubicBezTo>
                  <a:pt x="1253" y="114"/>
                  <a:pt x="1252" y="116"/>
                  <a:pt x="1252" y="117"/>
                </a:cubicBezTo>
                <a:cubicBezTo>
                  <a:pt x="1253" y="117"/>
                  <a:pt x="1254" y="117"/>
                  <a:pt x="1255" y="118"/>
                </a:cubicBezTo>
                <a:cubicBezTo>
                  <a:pt x="1255" y="118"/>
                  <a:pt x="1255" y="118"/>
                  <a:pt x="1255" y="119"/>
                </a:cubicBezTo>
                <a:cubicBezTo>
                  <a:pt x="1257" y="119"/>
                  <a:pt x="1257" y="119"/>
                  <a:pt x="1257" y="119"/>
                </a:cubicBezTo>
                <a:cubicBezTo>
                  <a:pt x="1258" y="120"/>
                  <a:pt x="1258" y="120"/>
                  <a:pt x="1258" y="120"/>
                </a:cubicBezTo>
                <a:cubicBezTo>
                  <a:pt x="1258" y="120"/>
                  <a:pt x="1258" y="120"/>
                  <a:pt x="1258" y="120"/>
                </a:cubicBezTo>
                <a:cubicBezTo>
                  <a:pt x="1258" y="120"/>
                  <a:pt x="1258" y="120"/>
                  <a:pt x="1258" y="120"/>
                </a:cubicBezTo>
                <a:cubicBezTo>
                  <a:pt x="1259" y="120"/>
                  <a:pt x="1259" y="120"/>
                  <a:pt x="1259" y="121"/>
                </a:cubicBezTo>
                <a:cubicBezTo>
                  <a:pt x="1260" y="121"/>
                  <a:pt x="1260" y="121"/>
                  <a:pt x="1260" y="121"/>
                </a:cubicBezTo>
                <a:cubicBezTo>
                  <a:pt x="1260" y="121"/>
                  <a:pt x="1260" y="122"/>
                  <a:pt x="1259" y="122"/>
                </a:cubicBezTo>
                <a:cubicBezTo>
                  <a:pt x="1260" y="122"/>
                  <a:pt x="1260" y="122"/>
                  <a:pt x="1260" y="122"/>
                </a:cubicBezTo>
                <a:cubicBezTo>
                  <a:pt x="1260" y="123"/>
                  <a:pt x="1261" y="123"/>
                  <a:pt x="1262" y="123"/>
                </a:cubicBezTo>
                <a:cubicBezTo>
                  <a:pt x="1262" y="123"/>
                  <a:pt x="1262" y="123"/>
                  <a:pt x="1262" y="123"/>
                </a:cubicBezTo>
                <a:cubicBezTo>
                  <a:pt x="1260" y="123"/>
                  <a:pt x="1260" y="123"/>
                  <a:pt x="1260" y="123"/>
                </a:cubicBezTo>
                <a:cubicBezTo>
                  <a:pt x="1260" y="124"/>
                  <a:pt x="1260" y="124"/>
                  <a:pt x="1260" y="124"/>
                </a:cubicBezTo>
                <a:cubicBezTo>
                  <a:pt x="1259" y="123"/>
                  <a:pt x="1260" y="123"/>
                  <a:pt x="1259" y="122"/>
                </a:cubicBezTo>
                <a:cubicBezTo>
                  <a:pt x="1259" y="122"/>
                  <a:pt x="1259" y="122"/>
                  <a:pt x="1259" y="121"/>
                </a:cubicBezTo>
                <a:cubicBezTo>
                  <a:pt x="1256" y="121"/>
                  <a:pt x="1256" y="121"/>
                  <a:pt x="1256" y="121"/>
                </a:cubicBezTo>
                <a:cubicBezTo>
                  <a:pt x="1256" y="122"/>
                  <a:pt x="1256" y="122"/>
                  <a:pt x="1256" y="122"/>
                </a:cubicBezTo>
                <a:cubicBezTo>
                  <a:pt x="1255" y="122"/>
                  <a:pt x="1255" y="122"/>
                  <a:pt x="1255" y="122"/>
                </a:cubicBezTo>
                <a:cubicBezTo>
                  <a:pt x="1255" y="122"/>
                  <a:pt x="1255" y="122"/>
                  <a:pt x="1255" y="122"/>
                </a:cubicBezTo>
                <a:cubicBezTo>
                  <a:pt x="1254" y="122"/>
                  <a:pt x="1254" y="122"/>
                  <a:pt x="1254" y="121"/>
                </a:cubicBezTo>
                <a:cubicBezTo>
                  <a:pt x="1252" y="121"/>
                  <a:pt x="1252" y="121"/>
                  <a:pt x="1252" y="121"/>
                </a:cubicBezTo>
                <a:cubicBezTo>
                  <a:pt x="1252" y="122"/>
                  <a:pt x="1252" y="122"/>
                  <a:pt x="1252" y="122"/>
                </a:cubicBezTo>
                <a:cubicBezTo>
                  <a:pt x="1252" y="122"/>
                  <a:pt x="1251" y="121"/>
                  <a:pt x="1251" y="121"/>
                </a:cubicBezTo>
                <a:cubicBezTo>
                  <a:pt x="1251" y="122"/>
                  <a:pt x="1251" y="122"/>
                  <a:pt x="1250" y="122"/>
                </a:cubicBezTo>
                <a:cubicBezTo>
                  <a:pt x="1249" y="122"/>
                  <a:pt x="1248" y="122"/>
                  <a:pt x="1247" y="121"/>
                </a:cubicBezTo>
                <a:cubicBezTo>
                  <a:pt x="1247" y="121"/>
                  <a:pt x="1247" y="121"/>
                  <a:pt x="1247" y="121"/>
                </a:cubicBezTo>
                <a:cubicBezTo>
                  <a:pt x="1247" y="120"/>
                  <a:pt x="1247" y="119"/>
                  <a:pt x="1247" y="119"/>
                </a:cubicBezTo>
                <a:cubicBezTo>
                  <a:pt x="1247" y="119"/>
                  <a:pt x="1247" y="119"/>
                  <a:pt x="1247" y="119"/>
                </a:cubicBezTo>
                <a:cubicBezTo>
                  <a:pt x="1247" y="118"/>
                  <a:pt x="1247" y="117"/>
                  <a:pt x="1247" y="117"/>
                </a:cubicBezTo>
                <a:cubicBezTo>
                  <a:pt x="1247" y="117"/>
                  <a:pt x="1246" y="117"/>
                  <a:pt x="1246" y="117"/>
                </a:cubicBezTo>
                <a:cubicBezTo>
                  <a:pt x="1246" y="116"/>
                  <a:pt x="1246" y="116"/>
                  <a:pt x="1246" y="116"/>
                </a:cubicBezTo>
                <a:cubicBezTo>
                  <a:pt x="1246" y="116"/>
                  <a:pt x="1246" y="116"/>
                  <a:pt x="1246" y="116"/>
                </a:cubicBezTo>
                <a:cubicBezTo>
                  <a:pt x="1246" y="114"/>
                  <a:pt x="1246" y="114"/>
                  <a:pt x="1246" y="114"/>
                </a:cubicBezTo>
                <a:cubicBezTo>
                  <a:pt x="1245" y="114"/>
                  <a:pt x="1245" y="114"/>
                  <a:pt x="1245" y="114"/>
                </a:cubicBezTo>
                <a:cubicBezTo>
                  <a:pt x="1245" y="112"/>
                  <a:pt x="1245" y="112"/>
                  <a:pt x="1245" y="112"/>
                </a:cubicBezTo>
                <a:cubicBezTo>
                  <a:pt x="1246" y="112"/>
                  <a:pt x="1246" y="112"/>
                  <a:pt x="1246" y="112"/>
                </a:cubicBezTo>
                <a:cubicBezTo>
                  <a:pt x="1246" y="111"/>
                  <a:pt x="1246" y="111"/>
                  <a:pt x="1246" y="111"/>
                </a:cubicBezTo>
                <a:cubicBezTo>
                  <a:pt x="1246" y="111"/>
                  <a:pt x="1246" y="111"/>
                  <a:pt x="1246" y="111"/>
                </a:cubicBezTo>
                <a:cubicBezTo>
                  <a:pt x="1247" y="111"/>
                  <a:pt x="1247" y="111"/>
                  <a:pt x="1247" y="110"/>
                </a:cubicBezTo>
                <a:cubicBezTo>
                  <a:pt x="1246" y="110"/>
                  <a:pt x="1246" y="110"/>
                  <a:pt x="1245" y="109"/>
                </a:cubicBezTo>
                <a:cubicBezTo>
                  <a:pt x="1245" y="108"/>
                  <a:pt x="1245" y="108"/>
                  <a:pt x="1245" y="108"/>
                </a:cubicBezTo>
                <a:cubicBezTo>
                  <a:pt x="1246" y="107"/>
                  <a:pt x="1246" y="107"/>
                  <a:pt x="1246" y="107"/>
                </a:cubicBezTo>
                <a:cubicBezTo>
                  <a:pt x="1246" y="107"/>
                  <a:pt x="1246" y="106"/>
                  <a:pt x="1246" y="106"/>
                </a:cubicBezTo>
                <a:cubicBezTo>
                  <a:pt x="1245" y="106"/>
                  <a:pt x="1245" y="106"/>
                  <a:pt x="1245" y="106"/>
                </a:cubicBezTo>
                <a:cubicBezTo>
                  <a:pt x="1245" y="105"/>
                  <a:pt x="1245" y="105"/>
                  <a:pt x="1244" y="104"/>
                </a:cubicBezTo>
                <a:cubicBezTo>
                  <a:pt x="1243" y="104"/>
                  <a:pt x="1243" y="104"/>
                  <a:pt x="1243" y="104"/>
                </a:cubicBezTo>
                <a:cubicBezTo>
                  <a:pt x="1243" y="105"/>
                  <a:pt x="1243" y="105"/>
                  <a:pt x="1243" y="105"/>
                </a:cubicBezTo>
                <a:cubicBezTo>
                  <a:pt x="1243" y="105"/>
                  <a:pt x="1243" y="105"/>
                  <a:pt x="1243" y="105"/>
                </a:cubicBezTo>
                <a:cubicBezTo>
                  <a:pt x="1244" y="108"/>
                  <a:pt x="1245" y="111"/>
                  <a:pt x="1243" y="114"/>
                </a:cubicBezTo>
                <a:cubicBezTo>
                  <a:pt x="1243" y="114"/>
                  <a:pt x="1243" y="114"/>
                  <a:pt x="1243" y="114"/>
                </a:cubicBezTo>
                <a:cubicBezTo>
                  <a:pt x="1243" y="115"/>
                  <a:pt x="1243" y="115"/>
                  <a:pt x="1242" y="115"/>
                </a:cubicBezTo>
                <a:cubicBezTo>
                  <a:pt x="1242" y="116"/>
                  <a:pt x="1242" y="116"/>
                  <a:pt x="1242" y="116"/>
                </a:cubicBezTo>
                <a:cubicBezTo>
                  <a:pt x="1242" y="116"/>
                  <a:pt x="1242" y="116"/>
                  <a:pt x="1241" y="116"/>
                </a:cubicBezTo>
                <a:cubicBezTo>
                  <a:pt x="1241" y="117"/>
                  <a:pt x="1241" y="117"/>
                  <a:pt x="1241" y="117"/>
                </a:cubicBezTo>
                <a:cubicBezTo>
                  <a:pt x="1241" y="117"/>
                  <a:pt x="1241" y="117"/>
                  <a:pt x="1241" y="117"/>
                </a:cubicBezTo>
                <a:cubicBezTo>
                  <a:pt x="1241" y="117"/>
                  <a:pt x="1241" y="117"/>
                  <a:pt x="1241" y="117"/>
                </a:cubicBezTo>
                <a:cubicBezTo>
                  <a:pt x="1240" y="117"/>
                  <a:pt x="1240" y="117"/>
                  <a:pt x="1240" y="117"/>
                </a:cubicBezTo>
                <a:cubicBezTo>
                  <a:pt x="1240" y="119"/>
                  <a:pt x="1240" y="119"/>
                  <a:pt x="1240" y="119"/>
                </a:cubicBezTo>
                <a:cubicBezTo>
                  <a:pt x="1240" y="120"/>
                  <a:pt x="1239" y="121"/>
                  <a:pt x="1238" y="121"/>
                </a:cubicBezTo>
                <a:cubicBezTo>
                  <a:pt x="1239" y="123"/>
                  <a:pt x="1239" y="123"/>
                  <a:pt x="1240" y="124"/>
                </a:cubicBezTo>
                <a:cubicBezTo>
                  <a:pt x="1240" y="124"/>
                  <a:pt x="1240" y="124"/>
                  <a:pt x="1240" y="124"/>
                </a:cubicBezTo>
                <a:cubicBezTo>
                  <a:pt x="1240" y="124"/>
                  <a:pt x="1240" y="124"/>
                  <a:pt x="1240" y="124"/>
                </a:cubicBezTo>
                <a:cubicBezTo>
                  <a:pt x="1241" y="124"/>
                  <a:pt x="1241" y="124"/>
                  <a:pt x="1241" y="124"/>
                </a:cubicBezTo>
                <a:cubicBezTo>
                  <a:pt x="1241" y="125"/>
                  <a:pt x="1241" y="125"/>
                  <a:pt x="1241" y="125"/>
                </a:cubicBezTo>
                <a:cubicBezTo>
                  <a:pt x="1241" y="125"/>
                  <a:pt x="1241" y="125"/>
                  <a:pt x="1241" y="125"/>
                </a:cubicBezTo>
                <a:cubicBezTo>
                  <a:pt x="1241" y="126"/>
                  <a:pt x="1241" y="126"/>
                  <a:pt x="1242" y="127"/>
                </a:cubicBezTo>
                <a:cubicBezTo>
                  <a:pt x="1242" y="127"/>
                  <a:pt x="1241" y="128"/>
                  <a:pt x="1241" y="129"/>
                </a:cubicBezTo>
                <a:cubicBezTo>
                  <a:pt x="1241" y="129"/>
                  <a:pt x="1241" y="129"/>
                  <a:pt x="1241" y="129"/>
                </a:cubicBezTo>
                <a:cubicBezTo>
                  <a:pt x="1241" y="130"/>
                  <a:pt x="1241" y="130"/>
                  <a:pt x="1241" y="130"/>
                </a:cubicBezTo>
                <a:cubicBezTo>
                  <a:pt x="1240" y="130"/>
                  <a:pt x="1240" y="130"/>
                  <a:pt x="1240" y="130"/>
                </a:cubicBezTo>
                <a:cubicBezTo>
                  <a:pt x="1240" y="130"/>
                  <a:pt x="1240" y="130"/>
                  <a:pt x="1240" y="130"/>
                </a:cubicBezTo>
                <a:cubicBezTo>
                  <a:pt x="1241" y="130"/>
                  <a:pt x="1241" y="130"/>
                  <a:pt x="1241" y="130"/>
                </a:cubicBezTo>
                <a:cubicBezTo>
                  <a:pt x="1241" y="133"/>
                  <a:pt x="1241" y="133"/>
                  <a:pt x="1241" y="133"/>
                </a:cubicBezTo>
                <a:cubicBezTo>
                  <a:pt x="1241" y="134"/>
                  <a:pt x="1241" y="134"/>
                  <a:pt x="1241" y="134"/>
                </a:cubicBezTo>
                <a:cubicBezTo>
                  <a:pt x="1241" y="137"/>
                  <a:pt x="1241" y="137"/>
                  <a:pt x="1241" y="137"/>
                </a:cubicBezTo>
                <a:cubicBezTo>
                  <a:pt x="1242" y="137"/>
                  <a:pt x="1242" y="137"/>
                  <a:pt x="1242" y="137"/>
                </a:cubicBezTo>
                <a:cubicBezTo>
                  <a:pt x="1242" y="137"/>
                  <a:pt x="1242" y="137"/>
                  <a:pt x="1242" y="137"/>
                </a:cubicBezTo>
                <a:cubicBezTo>
                  <a:pt x="1243" y="137"/>
                  <a:pt x="1243" y="137"/>
                  <a:pt x="1243" y="137"/>
                </a:cubicBezTo>
                <a:cubicBezTo>
                  <a:pt x="1243" y="136"/>
                  <a:pt x="1243" y="136"/>
                  <a:pt x="1243" y="136"/>
                </a:cubicBezTo>
                <a:cubicBezTo>
                  <a:pt x="1244" y="136"/>
                  <a:pt x="1245" y="136"/>
                  <a:pt x="1247" y="136"/>
                </a:cubicBezTo>
                <a:cubicBezTo>
                  <a:pt x="1247" y="135"/>
                  <a:pt x="1247" y="135"/>
                  <a:pt x="1247" y="135"/>
                </a:cubicBezTo>
                <a:cubicBezTo>
                  <a:pt x="1248" y="135"/>
                  <a:pt x="1250" y="134"/>
                  <a:pt x="1252" y="134"/>
                </a:cubicBezTo>
                <a:cubicBezTo>
                  <a:pt x="1252" y="135"/>
                  <a:pt x="1252" y="135"/>
                  <a:pt x="1252" y="135"/>
                </a:cubicBezTo>
                <a:cubicBezTo>
                  <a:pt x="1253" y="135"/>
                  <a:pt x="1253" y="135"/>
                  <a:pt x="1253" y="135"/>
                </a:cubicBezTo>
                <a:cubicBezTo>
                  <a:pt x="1253" y="135"/>
                  <a:pt x="1253" y="135"/>
                  <a:pt x="1253" y="135"/>
                </a:cubicBezTo>
                <a:cubicBezTo>
                  <a:pt x="1254" y="136"/>
                  <a:pt x="1256" y="135"/>
                  <a:pt x="1257" y="136"/>
                </a:cubicBezTo>
                <a:cubicBezTo>
                  <a:pt x="1258" y="136"/>
                  <a:pt x="1258" y="136"/>
                  <a:pt x="1258" y="136"/>
                </a:cubicBezTo>
                <a:cubicBezTo>
                  <a:pt x="1258" y="136"/>
                  <a:pt x="1258" y="138"/>
                  <a:pt x="1259" y="139"/>
                </a:cubicBezTo>
                <a:cubicBezTo>
                  <a:pt x="1259" y="139"/>
                  <a:pt x="1259" y="139"/>
                  <a:pt x="1259" y="139"/>
                </a:cubicBezTo>
                <a:cubicBezTo>
                  <a:pt x="1259" y="140"/>
                  <a:pt x="1259" y="140"/>
                  <a:pt x="1259" y="140"/>
                </a:cubicBezTo>
                <a:cubicBezTo>
                  <a:pt x="1259" y="140"/>
                  <a:pt x="1259" y="140"/>
                  <a:pt x="1259" y="140"/>
                </a:cubicBezTo>
                <a:cubicBezTo>
                  <a:pt x="1260" y="141"/>
                  <a:pt x="1260" y="141"/>
                  <a:pt x="1261" y="141"/>
                </a:cubicBezTo>
                <a:cubicBezTo>
                  <a:pt x="1261" y="142"/>
                  <a:pt x="1261" y="143"/>
                  <a:pt x="1262" y="144"/>
                </a:cubicBezTo>
                <a:cubicBezTo>
                  <a:pt x="1262" y="144"/>
                  <a:pt x="1262" y="144"/>
                  <a:pt x="1262" y="144"/>
                </a:cubicBezTo>
                <a:cubicBezTo>
                  <a:pt x="1261" y="145"/>
                  <a:pt x="1260" y="145"/>
                  <a:pt x="1259" y="146"/>
                </a:cubicBezTo>
                <a:cubicBezTo>
                  <a:pt x="1258" y="147"/>
                  <a:pt x="1259" y="147"/>
                  <a:pt x="1259" y="149"/>
                </a:cubicBezTo>
                <a:cubicBezTo>
                  <a:pt x="1260" y="149"/>
                  <a:pt x="1261" y="149"/>
                  <a:pt x="1262" y="150"/>
                </a:cubicBezTo>
                <a:cubicBezTo>
                  <a:pt x="1262" y="150"/>
                  <a:pt x="1262" y="150"/>
                  <a:pt x="1262" y="150"/>
                </a:cubicBezTo>
                <a:cubicBezTo>
                  <a:pt x="1263" y="150"/>
                  <a:pt x="1263" y="150"/>
                  <a:pt x="1263" y="150"/>
                </a:cubicBezTo>
                <a:cubicBezTo>
                  <a:pt x="1263" y="151"/>
                  <a:pt x="1263" y="151"/>
                  <a:pt x="1263" y="151"/>
                </a:cubicBezTo>
                <a:cubicBezTo>
                  <a:pt x="1265" y="151"/>
                  <a:pt x="1265" y="151"/>
                  <a:pt x="1265" y="151"/>
                </a:cubicBezTo>
                <a:cubicBezTo>
                  <a:pt x="1265" y="151"/>
                  <a:pt x="1265" y="151"/>
                  <a:pt x="1265" y="151"/>
                </a:cubicBezTo>
                <a:cubicBezTo>
                  <a:pt x="1265" y="151"/>
                  <a:pt x="1265" y="151"/>
                  <a:pt x="1265" y="151"/>
                </a:cubicBezTo>
                <a:cubicBezTo>
                  <a:pt x="1265" y="151"/>
                  <a:pt x="1265" y="151"/>
                  <a:pt x="1265" y="151"/>
                </a:cubicBezTo>
                <a:cubicBezTo>
                  <a:pt x="1267" y="151"/>
                  <a:pt x="1267" y="151"/>
                  <a:pt x="1267" y="151"/>
                </a:cubicBezTo>
                <a:cubicBezTo>
                  <a:pt x="1267" y="152"/>
                  <a:pt x="1267" y="152"/>
                  <a:pt x="1267" y="152"/>
                </a:cubicBezTo>
                <a:cubicBezTo>
                  <a:pt x="1268" y="152"/>
                  <a:pt x="1268" y="152"/>
                  <a:pt x="1268" y="152"/>
                </a:cubicBezTo>
                <a:cubicBezTo>
                  <a:pt x="1268" y="152"/>
                  <a:pt x="1268" y="152"/>
                  <a:pt x="1269" y="152"/>
                </a:cubicBezTo>
                <a:cubicBezTo>
                  <a:pt x="1269" y="153"/>
                  <a:pt x="1269" y="153"/>
                  <a:pt x="1269" y="153"/>
                </a:cubicBezTo>
                <a:cubicBezTo>
                  <a:pt x="1268" y="153"/>
                  <a:pt x="1267" y="153"/>
                  <a:pt x="1266" y="153"/>
                </a:cubicBezTo>
                <a:cubicBezTo>
                  <a:pt x="1266" y="153"/>
                  <a:pt x="1266" y="153"/>
                  <a:pt x="1266" y="153"/>
                </a:cubicBezTo>
                <a:cubicBezTo>
                  <a:pt x="1265" y="153"/>
                  <a:pt x="1265" y="153"/>
                  <a:pt x="1265" y="153"/>
                </a:cubicBezTo>
                <a:cubicBezTo>
                  <a:pt x="1265" y="152"/>
                  <a:pt x="1265" y="152"/>
                  <a:pt x="1265" y="152"/>
                </a:cubicBezTo>
                <a:cubicBezTo>
                  <a:pt x="1263" y="152"/>
                  <a:pt x="1263" y="153"/>
                  <a:pt x="1262" y="151"/>
                </a:cubicBezTo>
                <a:cubicBezTo>
                  <a:pt x="1261" y="151"/>
                  <a:pt x="1261" y="151"/>
                  <a:pt x="1261" y="151"/>
                </a:cubicBezTo>
                <a:cubicBezTo>
                  <a:pt x="1261" y="151"/>
                  <a:pt x="1261" y="151"/>
                  <a:pt x="1261" y="151"/>
                </a:cubicBezTo>
                <a:cubicBezTo>
                  <a:pt x="1261" y="151"/>
                  <a:pt x="1260" y="152"/>
                  <a:pt x="1260" y="152"/>
                </a:cubicBezTo>
                <a:cubicBezTo>
                  <a:pt x="1260" y="153"/>
                  <a:pt x="1260" y="153"/>
                  <a:pt x="1260" y="153"/>
                </a:cubicBezTo>
                <a:cubicBezTo>
                  <a:pt x="1260" y="153"/>
                  <a:pt x="1260" y="153"/>
                  <a:pt x="1260" y="153"/>
                </a:cubicBezTo>
                <a:cubicBezTo>
                  <a:pt x="1260" y="154"/>
                  <a:pt x="1260" y="154"/>
                  <a:pt x="1260" y="154"/>
                </a:cubicBezTo>
                <a:cubicBezTo>
                  <a:pt x="1259" y="153"/>
                  <a:pt x="1257" y="152"/>
                  <a:pt x="1256" y="151"/>
                </a:cubicBezTo>
                <a:cubicBezTo>
                  <a:pt x="1256" y="149"/>
                  <a:pt x="1257" y="146"/>
                  <a:pt x="1257" y="145"/>
                </a:cubicBezTo>
                <a:cubicBezTo>
                  <a:pt x="1257" y="142"/>
                  <a:pt x="1257" y="142"/>
                  <a:pt x="1257" y="142"/>
                </a:cubicBezTo>
                <a:cubicBezTo>
                  <a:pt x="1256" y="142"/>
                  <a:pt x="1256" y="142"/>
                  <a:pt x="1256" y="142"/>
                </a:cubicBezTo>
                <a:cubicBezTo>
                  <a:pt x="1256" y="141"/>
                  <a:pt x="1256" y="141"/>
                  <a:pt x="1256" y="141"/>
                </a:cubicBezTo>
                <a:cubicBezTo>
                  <a:pt x="1256" y="141"/>
                  <a:pt x="1256" y="141"/>
                  <a:pt x="1255" y="141"/>
                </a:cubicBezTo>
                <a:cubicBezTo>
                  <a:pt x="1255" y="140"/>
                  <a:pt x="1255" y="140"/>
                  <a:pt x="1255" y="140"/>
                </a:cubicBezTo>
                <a:cubicBezTo>
                  <a:pt x="1255" y="140"/>
                  <a:pt x="1255" y="140"/>
                  <a:pt x="1255" y="140"/>
                </a:cubicBezTo>
                <a:cubicBezTo>
                  <a:pt x="1255" y="139"/>
                  <a:pt x="1255" y="138"/>
                  <a:pt x="1255" y="138"/>
                </a:cubicBezTo>
                <a:cubicBezTo>
                  <a:pt x="1255" y="138"/>
                  <a:pt x="1254" y="137"/>
                  <a:pt x="1254" y="137"/>
                </a:cubicBezTo>
                <a:cubicBezTo>
                  <a:pt x="1251" y="137"/>
                  <a:pt x="1251" y="137"/>
                  <a:pt x="1251" y="137"/>
                </a:cubicBezTo>
                <a:cubicBezTo>
                  <a:pt x="1251" y="137"/>
                  <a:pt x="1251" y="138"/>
                  <a:pt x="1250" y="138"/>
                </a:cubicBezTo>
                <a:cubicBezTo>
                  <a:pt x="1249" y="138"/>
                  <a:pt x="1249" y="138"/>
                  <a:pt x="1249" y="138"/>
                </a:cubicBezTo>
                <a:cubicBezTo>
                  <a:pt x="1249" y="138"/>
                  <a:pt x="1249" y="138"/>
                  <a:pt x="1249" y="138"/>
                </a:cubicBezTo>
                <a:cubicBezTo>
                  <a:pt x="1248" y="138"/>
                  <a:pt x="1248" y="138"/>
                  <a:pt x="1248" y="138"/>
                </a:cubicBezTo>
                <a:cubicBezTo>
                  <a:pt x="1247" y="139"/>
                  <a:pt x="1246" y="139"/>
                  <a:pt x="1245" y="140"/>
                </a:cubicBezTo>
                <a:cubicBezTo>
                  <a:pt x="1244" y="141"/>
                  <a:pt x="1244" y="142"/>
                  <a:pt x="1243" y="143"/>
                </a:cubicBezTo>
                <a:cubicBezTo>
                  <a:pt x="1244" y="144"/>
                  <a:pt x="1244" y="144"/>
                  <a:pt x="1245" y="145"/>
                </a:cubicBezTo>
                <a:cubicBezTo>
                  <a:pt x="1244" y="146"/>
                  <a:pt x="1244" y="148"/>
                  <a:pt x="1243" y="149"/>
                </a:cubicBezTo>
                <a:cubicBezTo>
                  <a:pt x="1243" y="149"/>
                  <a:pt x="1243" y="149"/>
                  <a:pt x="1243" y="149"/>
                </a:cubicBezTo>
                <a:cubicBezTo>
                  <a:pt x="1243" y="150"/>
                  <a:pt x="1243" y="150"/>
                  <a:pt x="1243" y="150"/>
                </a:cubicBezTo>
                <a:cubicBezTo>
                  <a:pt x="1243" y="150"/>
                  <a:pt x="1243" y="150"/>
                  <a:pt x="1243" y="150"/>
                </a:cubicBezTo>
                <a:cubicBezTo>
                  <a:pt x="1243" y="151"/>
                  <a:pt x="1243" y="151"/>
                  <a:pt x="1243" y="152"/>
                </a:cubicBezTo>
                <a:cubicBezTo>
                  <a:pt x="1243" y="152"/>
                  <a:pt x="1242" y="152"/>
                  <a:pt x="1242" y="153"/>
                </a:cubicBezTo>
                <a:cubicBezTo>
                  <a:pt x="1242" y="153"/>
                  <a:pt x="1242" y="154"/>
                  <a:pt x="1242" y="154"/>
                </a:cubicBezTo>
                <a:cubicBezTo>
                  <a:pt x="1241" y="154"/>
                  <a:pt x="1241" y="154"/>
                  <a:pt x="1241" y="154"/>
                </a:cubicBezTo>
                <a:cubicBezTo>
                  <a:pt x="1241" y="155"/>
                  <a:pt x="1241" y="155"/>
                  <a:pt x="1241" y="155"/>
                </a:cubicBezTo>
                <a:cubicBezTo>
                  <a:pt x="1241" y="155"/>
                  <a:pt x="1240" y="155"/>
                  <a:pt x="1240" y="156"/>
                </a:cubicBezTo>
                <a:cubicBezTo>
                  <a:pt x="1238" y="156"/>
                  <a:pt x="1234" y="157"/>
                  <a:pt x="1233" y="159"/>
                </a:cubicBezTo>
                <a:cubicBezTo>
                  <a:pt x="1232" y="159"/>
                  <a:pt x="1232" y="159"/>
                  <a:pt x="1232" y="159"/>
                </a:cubicBezTo>
                <a:cubicBezTo>
                  <a:pt x="1232" y="159"/>
                  <a:pt x="1232" y="159"/>
                  <a:pt x="1232" y="159"/>
                </a:cubicBezTo>
                <a:cubicBezTo>
                  <a:pt x="1233" y="159"/>
                  <a:pt x="1234" y="159"/>
                  <a:pt x="1235" y="159"/>
                </a:cubicBezTo>
                <a:cubicBezTo>
                  <a:pt x="1235" y="161"/>
                  <a:pt x="1235" y="161"/>
                  <a:pt x="1235" y="162"/>
                </a:cubicBezTo>
                <a:cubicBezTo>
                  <a:pt x="1235" y="164"/>
                  <a:pt x="1235" y="164"/>
                  <a:pt x="1235" y="164"/>
                </a:cubicBezTo>
                <a:cubicBezTo>
                  <a:pt x="1236" y="164"/>
                  <a:pt x="1236" y="164"/>
                  <a:pt x="1236" y="164"/>
                </a:cubicBezTo>
                <a:cubicBezTo>
                  <a:pt x="1236" y="165"/>
                  <a:pt x="1236" y="165"/>
                  <a:pt x="1236" y="165"/>
                </a:cubicBezTo>
                <a:cubicBezTo>
                  <a:pt x="1236" y="165"/>
                  <a:pt x="1236" y="165"/>
                  <a:pt x="1236" y="165"/>
                </a:cubicBezTo>
                <a:cubicBezTo>
                  <a:pt x="1236" y="165"/>
                  <a:pt x="1236" y="165"/>
                  <a:pt x="1235" y="164"/>
                </a:cubicBezTo>
                <a:cubicBezTo>
                  <a:pt x="1235" y="165"/>
                  <a:pt x="1234" y="165"/>
                  <a:pt x="1234" y="165"/>
                </a:cubicBezTo>
                <a:cubicBezTo>
                  <a:pt x="1233" y="163"/>
                  <a:pt x="1233" y="162"/>
                  <a:pt x="1232" y="162"/>
                </a:cubicBezTo>
                <a:cubicBezTo>
                  <a:pt x="1232" y="161"/>
                  <a:pt x="1232" y="161"/>
                  <a:pt x="1231" y="160"/>
                </a:cubicBezTo>
                <a:cubicBezTo>
                  <a:pt x="1230" y="160"/>
                  <a:pt x="1229" y="160"/>
                  <a:pt x="1227" y="160"/>
                </a:cubicBezTo>
                <a:cubicBezTo>
                  <a:pt x="1227" y="160"/>
                  <a:pt x="1227" y="160"/>
                  <a:pt x="1227" y="160"/>
                </a:cubicBezTo>
                <a:cubicBezTo>
                  <a:pt x="1227" y="160"/>
                  <a:pt x="1226" y="161"/>
                  <a:pt x="1226" y="161"/>
                </a:cubicBezTo>
                <a:cubicBezTo>
                  <a:pt x="1226" y="160"/>
                  <a:pt x="1226" y="160"/>
                  <a:pt x="1226" y="160"/>
                </a:cubicBezTo>
                <a:cubicBezTo>
                  <a:pt x="1225" y="160"/>
                  <a:pt x="1225" y="160"/>
                  <a:pt x="1225" y="160"/>
                </a:cubicBezTo>
                <a:cubicBezTo>
                  <a:pt x="1225" y="160"/>
                  <a:pt x="1225" y="160"/>
                  <a:pt x="1225" y="160"/>
                </a:cubicBezTo>
                <a:cubicBezTo>
                  <a:pt x="1223" y="160"/>
                  <a:pt x="1223" y="160"/>
                  <a:pt x="1223" y="160"/>
                </a:cubicBezTo>
                <a:cubicBezTo>
                  <a:pt x="1223" y="160"/>
                  <a:pt x="1222" y="159"/>
                  <a:pt x="1222" y="159"/>
                </a:cubicBezTo>
                <a:cubicBezTo>
                  <a:pt x="1222" y="159"/>
                  <a:pt x="1222" y="159"/>
                  <a:pt x="1222" y="159"/>
                </a:cubicBezTo>
                <a:cubicBezTo>
                  <a:pt x="1222" y="159"/>
                  <a:pt x="1222" y="159"/>
                  <a:pt x="1222" y="159"/>
                </a:cubicBezTo>
                <a:cubicBezTo>
                  <a:pt x="1221" y="159"/>
                  <a:pt x="1221" y="159"/>
                  <a:pt x="1221" y="159"/>
                </a:cubicBezTo>
                <a:cubicBezTo>
                  <a:pt x="1220" y="158"/>
                  <a:pt x="1220" y="157"/>
                  <a:pt x="1220" y="156"/>
                </a:cubicBezTo>
                <a:cubicBezTo>
                  <a:pt x="1221" y="156"/>
                  <a:pt x="1223" y="156"/>
                  <a:pt x="1224" y="156"/>
                </a:cubicBezTo>
                <a:cubicBezTo>
                  <a:pt x="1225" y="156"/>
                  <a:pt x="1226" y="157"/>
                  <a:pt x="1228" y="157"/>
                </a:cubicBezTo>
                <a:cubicBezTo>
                  <a:pt x="1228" y="156"/>
                  <a:pt x="1228" y="156"/>
                  <a:pt x="1228" y="156"/>
                </a:cubicBezTo>
                <a:cubicBezTo>
                  <a:pt x="1228" y="156"/>
                  <a:pt x="1229" y="156"/>
                  <a:pt x="1230" y="156"/>
                </a:cubicBezTo>
                <a:cubicBezTo>
                  <a:pt x="1230" y="155"/>
                  <a:pt x="1230" y="155"/>
                  <a:pt x="1231" y="154"/>
                </a:cubicBezTo>
                <a:cubicBezTo>
                  <a:pt x="1232" y="154"/>
                  <a:pt x="1232" y="154"/>
                  <a:pt x="1233" y="155"/>
                </a:cubicBezTo>
                <a:cubicBezTo>
                  <a:pt x="1234" y="155"/>
                  <a:pt x="1234" y="155"/>
                  <a:pt x="1235" y="154"/>
                </a:cubicBezTo>
                <a:cubicBezTo>
                  <a:pt x="1235" y="154"/>
                  <a:pt x="1235" y="154"/>
                  <a:pt x="1235" y="154"/>
                </a:cubicBezTo>
                <a:cubicBezTo>
                  <a:pt x="1235" y="153"/>
                  <a:pt x="1235" y="153"/>
                  <a:pt x="1235" y="153"/>
                </a:cubicBezTo>
                <a:cubicBezTo>
                  <a:pt x="1235" y="152"/>
                  <a:pt x="1236" y="152"/>
                  <a:pt x="1236" y="152"/>
                </a:cubicBezTo>
                <a:cubicBezTo>
                  <a:pt x="1236" y="150"/>
                  <a:pt x="1236" y="150"/>
                  <a:pt x="1236" y="150"/>
                </a:cubicBezTo>
                <a:cubicBezTo>
                  <a:pt x="1237" y="150"/>
                  <a:pt x="1237" y="150"/>
                  <a:pt x="1237" y="150"/>
                </a:cubicBezTo>
                <a:cubicBezTo>
                  <a:pt x="1237" y="150"/>
                  <a:pt x="1237" y="150"/>
                  <a:pt x="1237" y="150"/>
                </a:cubicBezTo>
                <a:cubicBezTo>
                  <a:pt x="1237" y="150"/>
                  <a:pt x="1238" y="150"/>
                  <a:pt x="1238" y="150"/>
                </a:cubicBezTo>
                <a:cubicBezTo>
                  <a:pt x="1238" y="149"/>
                  <a:pt x="1238" y="149"/>
                  <a:pt x="1238" y="149"/>
                </a:cubicBezTo>
                <a:cubicBezTo>
                  <a:pt x="1238" y="149"/>
                  <a:pt x="1238" y="149"/>
                  <a:pt x="1238" y="149"/>
                </a:cubicBezTo>
                <a:cubicBezTo>
                  <a:pt x="1238" y="148"/>
                  <a:pt x="1238" y="148"/>
                  <a:pt x="1238" y="148"/>
                </a:cubicBezTo>
                <a:cubicBezTo>
                  <a:pt x="1237" y="148"/>
                  <a:pt x="1237" y="148"/>
                  <a:pt x="1237" y="148"/>
                </a:cubicBezTo>
                <a:cubicBezTo>
                  <a:pt x="1237" y="147"/>
                  <a:pt x="1237" y="147"/>
                  <a:pt x="1237" y="147"/>
                </a:cubicBezTo>
                <a:cubicBezTo>
                  <a:pt x="1237" y="147"/>
                  <a:pt x="1237" y="147"/>
                  <a:pt x="1237" y="147"/>
                </a:cubicBezTo>
                <a:cubicBezTo>
                  <a:pt x="1237" y="147"/>
                  <a:pt x="1237" y="147"/>
                  <a:pt x="1237" y="147"/>
                </a:cubicBezTo>
                <a:cubicBezTo>
                  <a:pt x="1237" y="147"/>
                  <a:pt x="1237" y="147"/>
                  <a:pt x="1237" y="147"/>
                </a:cubicBezTo>
                <a:cubicBezTo>
                  <a:pt x="1237" y="145"/>
                  <a:pt x="1237" y="145"/>
                  <a:pt x="1237" y="145"/>
                </a:cubicBezTo>
                <a:cubicBezTo>
                  <a:pt x="1238" y="145"/>
                  <a:pt x="1238" y="145"/>
                  <a:pt x="1238" y="144"/>
                </a:cubicBezTo>
                <a:cubicBezTo>
                  <a:pt x="1238" y="144"/>
                  <a:pt x="1238" y="143"/>
                  <a:pt x="1238" y="143"/>
                </a:cubicBezTo>
                <a:cubicBezTo>
                  <a:pt x="1239" y="143"/>
                  <a:pt x="1239" y="143"/>
                  <a:pt x="1239" y="143"/>
                </a:cubicBezTo>
                <a:cubicBezTo>
                  <a:pt x="1239" y="141"/>
                  <a:pt x="1239" y="141"/>
                  <a:pt x="1239" y="141"/>
                </a:cubicBezTo>
                <a:cubicBezTo>
                  <a:pt x="1238" y="141"/>
                  <a:pt x="1237" y="140"/>
                  <a:pt x="1236" y="139"/>
                </a:cubicBezTo>
                <a:cubicBezTo>
                  <a:pt x="1236" y="139"/>
                  <a:pt x="1236" y="139"/>
                  <a:pt x="1236" y="139"/>
                </a:cubicBezTo>
                <a:cubicBezTo>
                  <a:pt x="1236" y="138"/>
                  <a:pt x="1235" y="138"/>
                  <a:pt x="1235" y="138"/>
                </a:cubicBezTo>
                <a:cubicBezTo>
                  <a:pt x="1235" y="138"/>
                  <a:pt x="1235" y="137"/>
                  <a:pt x="1235" y="137"/>
                </a:cubicBezTo>
                <a:cubicBezTo>
                  <a:pt x="1234" y="137"/>
                  <a:pt x="1234" y="137"/>
                  <a:pt x="1234" y="137"/>
                </a:cubicBezTo>
                <a:cubicBezTo>
                  <a:pt x="1234" y="136"/>
                  <a:pt x="1234" y="136"/>
                  <a:pt x="1234" y="135"/>
                </a:cubicBezTo>
                <a:cubicBezTo>
                  <a:pt x="1234" y="135"/>
                  <a:pt x="1234" y="135"/>
                  <a:pt x="1234" y="135"/>
                </a:cubicBezTo>
                <a:cubicBezTo>
                  <a:pt x="1234" y="135"/>
                  <a:pt x="1234" y="135"/>
                  <a:pt x="1234" y="134"/>
                </a:cubicBezTo>
                <a:cubicBezTo>
                  <a:pt x="1234" y="134"/>
                  <a:pt x="1234" y="134"/>
                  <a:pt x="1234" y="134"/>
                </a:cubicBezTo>
                <a:cubicBezTo>
                  <a:pt x="1235" y="133"/>
                  <a:pt x="1234" y="133"/>
                  <a:pt x="1234" y="132"/>
                </a:cubicBezTo>
                <a:cubicBezTo>
                  <a:pt x="1234" y="132"/>
                  <a:pt x="1234" y="132"/>
                  <a:pt x="1234" y="132"/>
                </a:cubicBezTo>
                <a:cubicBezTo>
                  <a:pt x="1234" y="131"/>
                  <a:pt x="1234" y="131"/>
                  <a:pt x="1234" y="131"/>
                </a:cubicBezTo>
                <a:cubicBezTo>
                  <a:pt x="1235" y="131"/>
                  <a:pt x="1235" y="131"/>
                  <a:pt x="1235" y="131"/>
                </a:cubicBezTo>
                <a:cubicBezTo>
                  <a:pt x="1235" y="130"/>
                  <a:pt x="1235" y="130"/>
                  <a:pt x="1235" y="129"/>
                </a:cubicBezTo>
                <a:cubicBezTo>
                  <a:pt x="1235" y="129"/>
                  <a:pt x="1235" y="129"/>
                  <a:pt x="1235" y="129"/>
                </a:cubicBezTo>
                <a:cubicBezTo>
                  <a:pt x="1235" y="129"/>
                  <a:pt x="1235" y="129"/>
                  <a:pt x="1235" y="128"/>
                </a:cubicBezTo>
                <a:cubicBezTo>
                  <a:pt x="1235" y="128"/>
                  <a:pt x="1235" y="128"/>
                  <a:pt x="1235" y="128"/>
                </a:cubicBezTo>
                <a:cubicBezTo>
                  <a:pt x="1235" y="127"/>
                  <a:pt x="1235" y="127"/>
                  <a:pt x="1235" y="127"/>
                </a:cubicBezTo>
                <a:cubicBezTo>
                  <a:pt x="1235" y="126"/>
                  <a:pt x="1235" y="126"/>
                  <a:pt x="1234" y="126"/>
                </a:cubicBezTo>
                <a:cubicBezTo>
                  <a:pt x="1234" y="126"/>
                  <a:pt x="1235" y="124"/>
                  <a:pt x="1235" y="123"/>
                </a:cubicBezTo>
                <a:cubicBezTo>
                  <a:pt x="1234" y="123"/>
                  <a:pt x="1233" y="123"/>
                  <a:pt x="1233" y="122"/>
                </a:cubicBezTo>
                <a:cubicBezTo>
                  <a:pt x="1232" y="122"/>
                  <a:pt x="1232" y="122"/>
                  <a:pt x="1232" y="122"/>
                </a:cubicBezTo>
                <a:cubicBezTo>
                  <a:pt x="1232" y="122"/>
                  <a:pt x="1232" y="121"/>
                  <a:pt x="1232" y="120"/>
                </a:cubicBezTo>
                <a:cubicBezTo>
                  <a:pt x="1231" y="120"/>
                  <a:pt x="1231" y="120"/>
                  <a:pt x="1231" y="120"/>
                </a:cubicBezTo>
                <a:cubicBezTo>
                  <a:pt x="1232" y="119"/>
                  <a:pt x="1231" y="119"/>
                  <a:pt x="1232" y="118"/>
                </a:cubicBezTo>
                <a:cubicBezTo>
                  <a:pt x="1233" y="118"/>
                  <a:pt x="1233" y="118"/>
                  <a:pt x="1233" y="118"/>
                </a:cubicBezTo>
                <a:cubicBezTo>
                  <a:pt x="1233" y="118"/>
                  <a:pt x="1233" y="117"/>
                  <a:pt x="1233" y="117"/>
                </a:cubicBezTo>
                <a:cubicBezTo>
                  <a:pt x="1233" y="117"/>
                  <a:pt x="1233" y="117"/>
                  <a:pt x="1234" y="117"/>
                </a:cubicBezTo>
                <a:cubicBezTo>
                  <a:pt x="1234" y="116"/>
                  <a:pt x="1234" y="115"/>
                  <a:pt x="1234" y="114"/>
                </a:cubicBezTo>
                <a:cubicBezTo>
                  <a:pt x="1234" y="114"/>
                  <a:pt x="1234" y="114"/>
                  <a:pt x="1234" y="114"/>
                </a:cubicBezTo>
                <a:cubicBezTo>
                  <a:pt x="1234" y="113"/>
                  <a:pt x="1234" y="113"/>
                  <a:pt x="1234" y="113"/>
                </a:cubicBezTo>
                <a:cubicBezTo>
                  <a:pt x="1235" y="113"/>
                  <a:pt x="1235" y="113"/>
                  <a:pt x="1235" y="113"/>
                </a:cubicBezTo>
                <a:cubicBezTo>
                  <a:pt x="1235" y="113"/>
                  <a:pt x="1234" y="112"/>
                  <a:pt x="1234" y="111"/>
                </a:cubicBezTo>
                <a:cubicBezTo>
                  <a:pt x="1235" y="111"/>
                  <a:pt x="1235" y="111"/>
                  <a:pt x="1235" y="111"/>
                </a:cubicBezTo>
                <a:cubicBezTo>
                  <a:pt x="1235" y="110"/>
                  <a:pt x="1235" y="110"/>
                  <a:pt x="1235" y="109"/>
                </a:cubicBezTo>
                <a:cubicBezTo>
                  <a:pt x="1235" y="109"/>
                  <a:pt x="1235" y="109"/>
                  <a:pt x="1235" y="109"/>
                </a:cubicBezTo>
                <a:cubicBezTo>
                  <a:pt x="1236" y="109"/>
                  <a:pt x="1235" y="109"/>
                  <a:pt x="1235" y="109"/>
                </a:cubicBezTo>
                <a:cubicBezTo>
                  <a:pt x="1235" y="108"/>
                  <a:pt x="1235" y="107"/>
                  <a:pt x="1235" y="107"/>
                </a:cubicBezTo>
                <a:cubicBezTo>
                  <a:pt x="1235" y="107"/>
                  <a:pt x="1235" y="107"/>
                  <a:pt x="1235" y="107"/>
                </a:cubicBezTo>
                <a:cubicBezTo>
                  <a:pt x="1235" y="106"/>
                  <a:pt x="1235" y="106"/>
                  <a:pt x="1235" y="106"/>
                </a:cubicBezTo>
                <a:cubicBezTo>
                  <a:pt x="1235" y="106"/>
                  <a:pt x="1235" y="106"/>
                  <a:pt x="1235" y="106"/>
                </a:cubicBezTo>
                <a:cubicBezTo>
                  <a:pt x="1234" y="105"/>
                  <a:pt x="1234" y="105"/>
                  <a:pt x="1234" y="103"/>
                </a:cubicBezTo>
                <a:cubicBezTo>
                  <a:pt x="1233" y="103"/>
                  <a:pt x="1232" y="103"/>
                  <a:pt x="1231" y="103"/>
                </a:cubicBezTo>
                <a:cubicBezTo>
                  <a:pt x="1231" y="103"/>
                  <a:pt x="1231" y="102"/>
                  <a:pt x="1231" y="102"/>
                </a:cubicBezTo>
                <a:cubicBezTo>
                  <a:pt x="1228" y="102"/>
                  <a:pt x="1225" y="103"/>
                  <a:pt x="1223" y="103"/>
                </a:cubicBezTo>
                <a:cubicBezTo>
                  <a:pt x="1223" y="102"/>
                  <a:pt x="1223" y="102"/>
                  <a:pt x="1222" y="102"/>
                </a:cubicBezTo>
                <a:cubicBezTo>
                  <a:pt x="1222" y="103"/>
                  <a:pt x="1222" y="103"/>
                  <a:pt x="1222" y="103"/>
                </a:cubicBezTo>
                <a:cubicBezTo>
                  <a:pt x="1221" y="103"/>
                  <a:pt x="1220" y="104"/>
                  <a:pt x="1219" y="105"/>
                </a:cubicBezTo>
                <a:cubicBezTo>
                  <a:pt x="1219" y="105"/>
                  <a:pt x="1219" y="105"/>
                  <a:pt x="1219" y="105"/>
                </a:cubicBezTo>
                <a:cubicBezTo>
                  <a:pt x="1219" y="105"/>
                  <a:pt x="1219" y="105"/>
                  <a:pt x="1219" y="105"/>
                </a:cubicBezTo>
                <a:cubicBezTo>
                  <a:pt x="1219" y="106"/>
                  <a:pt x="1219" y="106"/>
                  <a:pt x="1219" y="106"/>
                </a:cubicBezTo>
                <a:cubicBezTo>
                  <a:pt x="1219" y="106"/>
                  <a:pt x="1219" y="106"/>
                  <a:pt x="1219" y="106"/>
                </a:cubicBezTo>
                <a:cubicBezTo>
                  <a:pt x="1219" y="107"/>
                  <a:pt x="1219" y="107"/>
                  <a:pt x="1219" y="107"/>
                </a:cubicBezTo>
                <a:cubicBezTo>
                  <a:pt x="1218" y="107"/>
                  <a:pt x="1218" y="107"/>
                  <a:pt x="1218" y="107"/>
                </a:cubicBezTo>
                <a:cubicBezTo>
                  <a:pt x="1218" y="108"/>
                  <a:pt x="1218" y="108"/>
                  <a:pt x="1218" y="108"/>
                </a:cubicBezTo>
                <a:cubicBezTo>
                  <a:pt x="1218" y="108"/>
                  <a:pt x="1218" y="108"/>
                  <a:pt x="1218" y="108"/>
                </a:cubicBezTo>
                <a:cubicBezTo>
                  <a:pt x="1218" y="108"/>
                  <a:pt x="1218" y="108"/>
                  <a:pt x="1218" y="108"/>
                </a:cubicBezTo>
                <a:cubicBezTo>
                  <a:pt x="1218" y="108"/>
                  <a:pt x="1218" y="108"/>
                  <a:pt x="1218" y="108"/>
                </a:cubicBezTo>
                <a:cubicBezTo>
                  <a:pt x="1218" y="109"/>
                  <a:pt x="1218" y="109"/>
                  <a:pt x="1218" y="109"/>
                </a:cubicBezTo>
                <a:cubicBezTo>
                  <a:pt x="1217" y="109"/>
                  <a:pt x="1217" y="109"/>
                  <a:pt x="1217" y="109"/>
                </a:cubicBezTo>
                <a:cubicBezTo>
                  <a:pt x="1217" y="110"/>
                  <a:pt x="1217" y="110"/>
                  <a:pt x="1217" y="110"/>
                </a:cubicBezTo>
                <a:cubicBezTo>
                  <a:pt x="1217" y="110"/>
                  <a:pt x="1217" y="110"/>
                  <a:pt x="1216" y="110"/>
                </a:cubicBezTo>
                <a:cubicBezTo>
                  <a:pt x="1216" y="111"/>
                  <a:pt x="1216" y="111"/>
                  <a:pt x="1216" y="111"/>
                </a:cubicBezTo>
                <a:cubicBezTo>
                  <a:pt x="1215" y="112"/>
                  <a:pt x="1214" y="113"/>
                  <a:pt x="1213" y="113"/>
                </a:cubicBezTo>
                <a:cubicBezTo>
                  <a:pt x="1213" y="114"/>
                  <a:pt x="1213" y="115"/>
                  <a:pt x="1213" y="116"/>
                </a:cubicBezTo>
                <a:cubicBezTo>
                  <a:pt x="1212" y="116"/>
                  <a:pt x="1212" y="116"/>
                  <a:pt x="1212" y="116"/>
                </a:cubicBezTo>
                <a:cubicBezTo>
                  <a:pt x="1212" y="116"/>
                  <a:pt x="1212" y="116"/>
                  <a:pt x="1212" y="116"/>
                </a:cubicBezTo>
                <a:cubicBezTo>
                  <a:pt x="1211" y="116"/>
                  <a:pt x="1211" y="116"/>
                  <a:pt x="1211" y="116"/>
                </a:cubicBezTo>
                <a:cubicBezTo>
                  <a:pt x="1211" y="116"/>
                  <a:pt x="1211" y="117"/>
                  <a:pt x="1211" y="117"/>
                </a:cubicBezTo>
                <a:cubicBezTo>
                  <a:pt x="1209" y="117"/>
                  <a:pt x="1209" y="117"/>
                  <a:pt x="1209" y="117"/>
                </a:cubicBezTo>
                <a:cubicBezTo>
                  <a:pt x="1209" y="117"/>
                  <a:pt x="1209" y="117"/>
                  <a:pt x="1209" y="118"/>
                </a:cubicBezTo>
                <a:cubicBezTo>
                  <a:pt x="1209" y="118"/>
                  <a:pt x="1209" y="119"/>
                  <a:pt x="1209" y="120"/>
                </a:cubicBezTo>
                <a:cubicBezTo>
                  <a:pt x="1209" y="120"/>
                  <a:pt x="1209" y="120"/>
                  <a:pt x="1209" y="120"/>
                </a:cubicBezTo>
                <a:cubicBezTo>
                  <a:pt x="1209" y="121"/>
                  <a:pt x="1209" y="121"/>
                  <a:pt x="1209" y="121"/>
                </a:cubicBezTo>
                <a:cubicBezTo>
                  <a:pt x="1209" y="121"/>
                  <a:pt x="1209" y="122"/>
                  <a:pt x="1209" y="122"/>
                </a:cubicBezTo>
                <a:cubicBezTo>
                  <a:pt x="1209" y="123"/>
                  <a:pt x="1209" y="123"/>
                  <a:pt x="1209" y="123"/>
                </a:cubicBezTo>
                <a:cubicBezTo>
                  <a:pt x="1210" y="123"/>
                  <a:pt x="1210" y="123"/>
                  <a:pt x="1210" y="123"/>
                </a:cubicBezTo>
                <a:cubicBezTo>
                  <a:pt x="1210" y="124"/>
                  <a:pt x="1210" y="124"/>
                  <a:pt x="1210" y="124"/>
                </a:cubicBezTo>
                <a:cubicBezTo>
                  <a:pt x="1210" y="124"/>
                  <a:pt x="1210" y="124"/>
                  <a:pt x="1210" y="124"/>
                </a:cubicBezTo>
                <a:cubicBezTo>
                  <a:pt x="1210" y="125"/>
                  <a:pt x="1209" y="126"/>
                  <a:pt x="1210" y="127"/>
                </a:cubicBezTo>
                <a:cubicBezTo>
                  <a:pt x="1210" y="128"/>
                  <a:pt x="1210" y="128"/>
                  <a:pt x="1210" y="128"/>
                </a:cubicBezTo>
                <a:cubicBezTo>
                  <a:pt x="1208" y="128"/>
                  <a:pt x="1208" y="128"/>
                  <a:pt x="1208" y="128"/>
                </a:cubicBezTo>
                <a:cubicBezTo>
                  <a:pt x="1208" y="129"/>
                  <a:pt x="1208" y="131"/>
                  <a:pt x="1208" y="132"/>
                </a:cubicBezTo>
                <a:cubicBezTo>
                  <a:pt x="1209" y="132"/>
                  <a:pt x="1210" y="132"/>
                  <a:pt x="1211" y="133"/>
                </a:cubicBezTo>
                <a:cubicBezTo>
                  <a:pt x="1211" y="133"/>
                  <a:pt x="1211" y="133"/>
                  <a:pt x="1211" y="133"/>
                </a:cubicBezTo>
                <a:cubicBezTo>
                  <a:pt x="1212" y="133"/>
                  <a:pt x="1212" y="133"/>
                  <a:pt x="1212" y="133"/>
                </a:cubicBezTo>
                <a:cubicBezTo>
                  <a:pt x="1212" y="134"/>
                  <a:pt x="1212" y="134"/>
                  <a:pt x="1212" y="134"/>
                </a:cubicBezTo>
                <a:cubicBezTo>
                  <a:pt x="1212" y="134"/>
                  <a:pt x="1212" y="133"/>
                  <a:pt x="1213" y="133"/>
                </a:cubicBezTo>
                <a:cubicBezTo>
                  <a:pt x="1213" y="133"/>
                  <a:pt x="1213" y="133"/>
                  <a:pt x="1213" y="133"/>
                </a:cubicBezTo>
                <a:cubicBezTo>
                  <a:pt x="1213" y="133"/>
                  <a:pt x="1213" y="133"/>
                  <a:pt x="1213" y="133"/>
                </a:cubicBezTo>
                <a:cubicBezTo>
                  <a:pt x="1214" y="133"/>
                  <a:pt x="1214" y="133"/>
                  <a:pt x="1214" y="133"/>
                </a:cubicBezTo>
                <a:cubicBezTo>
                  <a:pt x="1213" y="135"/>
                  <a:pt x="1213" y="135"/>
                  <a:pt x="1212" y="135"/>
                </a:cubicBezTo>
                <a:cubicBezTo>
                  <a:pt x="1212" y="137"/>
                  <a:pt x="1212" y="137"/>
                  <a:pt x="1213" y="138"/>
                </a:cubicBezTo>
                <a:cubicBezTo>
                  <a:pt x="1213" y="138"/>
                  <a:pt x="1213" y="138"/>
                  <a:pt x="1213" y="138"/>
                </a:cubicBezTo>
                <a:cubicBezTo>
                  <a:pt x="1213" y="140"/>
                  <a:pt x="1213" y="140"/>
                  <a:pt x="1213" y="140"/>
                </a:cubicBezTo>
                <a:cubicBezTo>
                  <a:pt x="1214" y="140"/>
                  <a:pt x="1214" y="140"/>
                  <a:pt x="1214" y="140"/>
                </a:cubicBezTo>
                <a:cubicBezTo>
                  <a:pt x="1214" y="140"/>
                  <a:pt x="1214" y="140"/>
                  <a:pt x="1214" y="140"/>
                </a:cubicBezTo>
                <a:cubicBezTo>
                  <a:pt x="1214" y="139"/>
                  <a:pt x="1214" y="139"/>
                  <a:pt x="1214" y="139"/>
                </a:cubicBezTo>
                <a:cubicBezTo>
                  <a:pt x="1215" y="139"/>
                  <a:pt x="1215" y="139"/>
                  <a:pt x="1215" y="139"/>
                </a:cubicBezTo>
                <a:cubicBezTo>
                  <a:pt x="1215" y="140"/>
                  <a:pt x="1215" y="141"/>
                  <a:pt x="1214" y="142"/>
                </a:cubicBezTo>
                <a:cubicBezTo>
                  <a:pt x="1214" y="143"/>
                  <a:pt x="1214" y="143"/>
                  <a:pt x="1214" y="143"/>
                </a:cubicBezTo>
                <a:cubicBezTo>
                  <a:pt x="1214" y="144"/>
                  <a:pt x="1214" y="144"/>
                  <a:pt x="1214" y="144"/>
                </a:cubicBezTo>
                <a:cubicBezTo>
                  <a:pt x="1214" y="144"/>
                  <a:pt x="1214" y="144"/>
                  <a:pt x="1214" y="144"/>
                </a:cubicBezTo>
                <a:cubicBezTo>
                  <a:pt x="1213" y="144"/>
                  <a:pt x="1213" y="144"/>
                  <a:pt x="1213" y="144"/>
                </a:cubicBezTo>
                <a:cubicBezTo>
                  <a:pt x="1213" y="145"/>
                  <a:pt x="1213" y="145"/>
                  <a:pt x="1213" y="145"/>
                </a:cubicBezTo>
                <a:cubicBezTo>
                  <a:pt x="1211" y="145"/>
                  <a:pt x="1211" y="145"/>
                  <a:pt x="1211" y="145"/>
                </a:cubicBezTo>
                <a:cubicBezTo>
                  <a:pt x="1211" y="145"/>
                  <a:pt x="1211" y="144"/>
                  <a:pt x="1211" y="143"/>
                </a:cubicBezTo>
                <a:cubicBezTo>
                  <a:pt x="1211" y="143"/>
                  <a:pt x="1211" y="143"/>
                  <a:pt x="1211" y="143"/>
                </a:cubicBezTo>
                <a:cubicBezTo>
                  <a:pt x="1211" y="143"/>
                  <a:pt x="1211" y="143"/>
                  <a:pt x="1211" y="143"/>
                </a:cubicBezTo>
                <a:cubicBezTo>
                  <a:pt x="1210" y="143"/>
                  <a:pt x="1210" y="143"/>
                  <a:pt x="1210" y="143"/>
                </a:cubicBezTo>
                <a:cubicBezTo>
                  <a:pt x="1210" y="142"/>
                  <a:pt x="1210" y="142"/>
                  <a:pt x="1210" y="142"/>
                </a:cubicBezTo>
                <a:cubicBezTo>
                  <a:pt x="1209" y="142"/>
                  <a:pt x="1209" y="142"/>
                  <a:pt x="1208" y="141"/>
                </a:cubicBezTo>
                <a:cubicBezTo>
                  <a:pt x="1208" y="141"/>
                  <a:pt x="1208" y="141"/>
                  <a:pt x="1208" y="141"/>
                </a:cubicBezTo>
                <a:cubicBezTo>
                  <a:pt x="1208" y="140"/>
                  <a:pt x="1207" y="140"/>
                  <a:pt x="1206" y="139"/>
                </a:cubicBezTo>
                <a:cubicBezTo>
                  <a:pt x="1206" y="139"/>
                  <a:pt x="1206" y="139"/>
                  <a:pt x="1206" y="139"/>
                </a:cubicBezTo>
                <a:cubicBezTo>
                  <a:pt x="1206" y="139"/>
                  <a:pt x="1206" y="139"/>
                  <a:pt x="1206" y="139"/>
                </a:cubicBezTo>
                <a:cubicBezTo>
                  <a:pt x="1206" y="139"/>
                  <a:pt x="1206" y="139"/>
                  <a:pt x="1206" y="139"/>
                </a:cubicBezTo>
                <a:cubicBezTo>
                  <a:pt x="1204" y="138"/>
                  <a:pt x="1203" y="139"/>
                  <a:pt x="1202" y="137"/>
                </a:cubicBezTo>
                <a:cubicBezTo>
                  <a:pt x="1203" y="137"/>
                  <a:pt x="1203" y="137"/>
                  <a:pt x="1203" y="137"/>
                </a:cubicBezTo>
                <a:cubicBezTo>
                  <a:pt x="1201" y="137"/>
                  <a:pt x="1200" y="136"/>
                  <a:pt x="1199" y="135"/>
                </a:cubicBezTo>
                <a:cubicBezTo>
                  <a:pt x="1199" y="136"/>
                  <a:pt x="1198" y="137"/>
                  <a:pt x="1198" y="138"/>
                </a:cubicBezTo>
                <a:cubicBezTo>
                  <a:pt x="1197" y="138"/>
                  <a:pt x="1197" y="138"/>
                  <a:pt x="1197" y="138"/>
                </a:cubicBezTo>
                <a:cubicBezTo>
                  <a:pt x="1197" y="137"/>
                  <a:pt x="1197" y="137"/>
                  <a:pt x="1197" y="137"/>
                </a:cubicBezTo>
                <a:cubicBezTo>
                  <a:pt x="1197" y="137"/>
                  <a:pt x="1197" y="137"/>
                  <a:pt x="1197" y="137"/>
                </a:cubicBezTo>
                <a:cubicBezTo>
                  <a:pt x="1197" y="136"/>
                  <a:pt x="1197" y="135"/>
                  <a:pt x="1198" y="134"/>
                </a:cubicBezTo>
                <a:cubicBezTo>
                  <a:pt x="1197" y="134"/>
                  <a:pt x="1196" y="134"/>
                  <a:pt x="1196" y="133"/>
                </a:cubicBezTo>
                <a:cubicBezTo>
                  <a:pt x="1196" y="133"/>
                  <a:pt x="1196" y="133"/>
                  <a:pt x="1196" y="133"/>
                </a:cubicBezTo>
                <a:cubicBezTo>
                  <a:pt x="1193" y="133"/>
                  <a:pt x="1193" y="133"/>
                  <a:pt x="1193" y="133"/>
                </a:cubicBezTo>
                <a:cubicBezTo>
                  <a:pt x="1193" y="133"/>
                  <a:pt x="1192" y="133"/>
                  <a:pt x="1192" y="133"/>
                </a:cubicBezTo>
                <a:cubicBezTo>
                  <a:pt x="1192" y="132"/>
                  <a:pt x="1192" y="132"/>
                  <a:pt x="1192" y="132"/>
                </a:cubicBezTo>
                <a:cubicBezTo>
                  <a:pt x="1191" y="132"/>
                  <a:pt x="1191" y="132"/>
                  <a:pt x="1190" y="132"/>
                </a:cubicBezTo>
                <a:cubicBezTo>
                  <a:pt x="1190" y="131"/>
                  <a:pt x="1190" y="131"/>
                  <a:pt x="1190" y="131"/>
                </a:cubicBezTo>
                <a:cubicBezTo>
                  <a:pt x="1189" y="131"/>
                  <a:pt x="1190" y="131"/>
                  <a:pt x="1189" y="130"/>
                </a:cubicBezTo>
                <a:cubicBezTo>
                  <a:pt x="1187" y="130"/>
                  <a:pt x="1187" y="131"/>
                  <a:pt x="1187" y="132"/>
                </a:cubicBezTo>
                <a:cubicBezTo>
                  <a:pt x="1184" y="132"/>
                  <a:pt x="1182" y="131"/>
                  <a:pt x="1180" y="131"/>
                </a:cubicBezTo>
                <a:cubicBezTo>
                  <a:pt x="1180" y="131"/>
                  <a:pt x="1180" y="131"/>
                  <a:pt x="1180" y="131"/>
                </a:cubicBezTo>
                <a:cubicBezTo>
                  <a:pt x="1180" y="131"/>
                  <a:pt x="1180" y="131"/>
                  <a:pt x="1180" y="131"/>
                </a:cubicBezTo>
                <a:cubicBezTo>
                  <a:pt x="1180" y="132"/>
                  <a:pt x="1180" y="132"/>
                  <a:pt x="1180" y="132"/>
                </a:cubicBezTo>
                <a:cubicBezTo>
                  <a:pt x="1179" y="132"/>
                  <a:pt x="1179" y="132"/>
                  <a:pt x="1179" y="132"/>
                </a:cubicBezTo>
                <a:cubicBezTo>
                  <a:pt x="1179" y="133"/>
                  <a:pt x="1179" y="133"/>
                  <a:pt x="1179" y="133"/>
                </a:cubicBezTo>
                <a:cubicBezTo>
                  <a:pt x="1177" y="133"/>
                  <a:pt x="1177" y="133"/>
                  <a:pt x="1177" y="133"/>
                </a:cubicBezTo>
                <a:cubicBezTo>
                  <a:pt x="1177" y="133"/>
                  <a:pt x="1177" y="133"/>
                  <a:pt x="1177" y="133"/>
                </a:cubicBezTo>
                <a:cubicBezTo>
                  <a:pt x="1177" y="133"/>
                  <a:pt x="1177" y="133"/>
                  <a:pt x="1177" y="133"/>
                </a:cubicBezTo>
                <a:cubicBezTo>
                  <a:pt x="1177" y="134"/>
                  <a:pt x="1177" y="134"/>
                  <a:pt x="1178" y="135"/>
                </a:cubicBezTo>
                <a:cubicBezTo>
                  <a:pt x="1178" y="135"/>
                  <a:pt x="1178" y="135"/>
                  <a:pt x="1178" y="135"/>
                </a:cubicBezTo>
                <a:cubicBezTo>
                  <a:pt x="1178" y="136"/>
                  <a:pt x="1179" y="137"/>
                  <a:pt x="1179" y="138"/>
                </a:cubicBezTo>
                <a:cubicBezTo>
                  <a:pt x="1179" y="138"/>
                  <a:pt x="1179" y="138"/>
                  <a:pt x="1179" y="138"/>
                </a:cubicBezTo>
                <a:cubicBezTo>
                  <a:pt x="1179" y="140"/>
                  <a:pt x="1179" y="140"/>
                  <a:pt x="1179" y="140"/>
                </a:cubicBezTo>
                <a:cubicBezTo>
                  <a:pt x="1179" y="140"/>
                  <a:pt x="1179" y="140"/>
                  <a:pt x="1179" y="140"/>
                </a:cubicBezTo>
                <a:cubicBezTo>
                  <a:pt x="1179" y="141"/>
                  <a:pt x="1179" y="141"/>
                  <a:pt x="1179" y="141"/>
                </a:cubicBezTo>
                <a:cubicBezTo>
                  <a:pt x="1179" y="141"/>
                  <a:pt x="1178" y="142"/>
                  <a:pt x="1178" y="142"/>
                </a:cubicBezTo>
                <a:cubicBezTo>
                  <a:pt x="1177" y="142"/>
                  <a:pt x="1176" y="142"/>
                  <a:pt x="1175" y="142"/>
                </a:cubicBezTo>
                <a:cubicBezTo>
                  <a:pt x="1175" y="141"/>
                  <a:pt x="1175" y="141"/>
                  <a:pt x="1175" y="141"/>
                </a:cubicBezTo>
                <a:cubicBezTo>
                  <a:pt x="1174" y="141"/>
                  <a:pt x="1175" y="141"/>
                  <a:pt x="1174" y="141"/>
                </a:cubicBezTo>
                <a:cubicBezTo>
                  <a:pt x="1172" y="142"/>
                  <a:pt x="1174" y="143"/>
                  <a:pt x="1173" y="145"/>
                </a:cubicBezTo>
                <a:cubicBezTo>
                  <a:pt x="1173" y="145"/>
                  <a:pt x="1173" y="145"/>
                  <a:pt x="1173" y="145"/>
                </a:cubicBezTo>
                <a:cubicBezTo>
                  <a:pt x="1173" y="145"/>
                  <a:pt x="1173" y="145"/>
                  <a:pt x="1173" y="145"/>
                </a:cubicBezTo>
                <a:cubicBezTo>
                  <a:pt x="1172" y="145"/>
                  <a:pt x="1172" y="145"/>
                  <a:pt x="1172" y="144"/>
                </a:cubicBezTo>
                <a:cubicBezTo>
                  <a:pt x="1172" y="144"/>
                  <a:pt x="1172" y="144"/>
                  <a:pt x="1172" y="144"/>
                </a:cubicBezTo>
                <a:cubicBezTo>
                  <a:pt x="1171" y="143"/>
                  <a:pt x="1171" y="144"/>
                  <a:pt x="1171" y="143"/>
                </a:cubicBezTo>
                <a:cubicBezTo>
                  <a:pt x="1170" y="142"/>
                  <a:pt x="1171" y="142"/>
                  <a:pt x="1170" y="141"/>
                </a:cubicBezTo>
                <a:cubicBezTo>
                  <a:pt x="1170" y="140"/>
                  <a:pt x="1170" y="140"/>
                  <a:pt x="1171" y="139"/>
                </a:cubicBezTo>
                <a:cubicBezTo>
                  <a:pt x="1168" y="139"/>
                  <a:pt x="1167" y="140"/>
                  <a:pt x="1164" y="141"/>
                </a:cubicBezTo>
                <a:cubicBezTo>
                  <a:pt x="1164" y="141"/>
                  <a:pt x="1164" y="142"/>
                  <a:pt x="1163" y="142"/>
                </a:cubicBezTo>
                <a:cubicBezTo>
                  <a:pt x="1163" y="142"/>
                  <a:pt x="1162" y="142"/>
                  <a:pt x="1161" y="142"/>
                </a:cubicBezTo>
                <a:cubicBezTo>
                  <a:pt x="1161" y="141"/>
                  <a:pt x="1161" y="141"/>
                  <a:pt x="1160" y="141"/>
                </a:cubicBezTo>
                <a:cubicBezTo>
                  <a:pt x="1159" y="141"/>
                  <a:pt x="1158" y="140"/>
                  <a:pt x="1156" y="140"/>
                </a:cubicBezTo>
                <a:cubicBezTo>
                  <a:pt x="1155" y="141"/>
                  <a:pt x="1153" y="142"/>
                  <a:pt x="1151" y="142"/>
                </a:cubicBezTo>
                <a:cubicBezTo>
                  <a:pt x="1151" y="143"/>
                  <a:pt x="1151" y="143"/>
                  <a:pt x="1151" y="144"/>
                </a:cubicBezTo>
                <a:cubicBezTo>
                  <a:pt x="1151" y="144"/>
                  <a:pt x="1151" y="144"/>
                  <a:pt x="1151" y="144"/>
                </a:cubicBezTo>
                <a:cubicBezTo>
                  <a:pt x="1151" y="145"/>
                  <a:pt x="1151" y="145"/>
                  <a:pt x="1151" y="145"/>
                </a:cubicBezTo>
                <a:cubicBezTo>
                  <a:pt x="1150" y="144"/>
                  <a:pt x="1150" y="144"/>
                  <a:pt x="1149" y="143"/>
                </a:cubicBezTo>
                <a:cubicBezTo>
                  <a:pt x="1149" y="143"/>
                  <a:pt x="1148" y="144"/>
                  <a:pt x="1147" y="144"/>
                </a:cubicBezTo>
                <a:cubicBezTo>
                  <a:pt x="1147" y="145"/>
                  <a:pt x="1147" y="145"/>
                  <a:pt x="1147" y="145"/>
                </a:cubicBezTo>
                <a:cubicBezTo>
                  <a:pt x="1146" y="145"/>
                  <a:pt x="1146" y="144"/>
                  <a:pt x="1146" y="144"/>
                </a:cubicBezTo>
                <a:cubicBezTo>
                  <a:pt x="1145" y="144"/>
                  <a:pt x="1143" y="145"/>
                  <a:pt x="1142" y="145"/>
                </a:cubicBezTo>
                <a:cubicBezTo>
                  <a:pt x="1142" y="144"/>
                  <a:pt x="1143" y="144"/>
                  <a:pt x="1143" y="143"/>
                </a:cubicBezTo>
                <a:cubicBezTo>
                  <a:pt x="1144" y="143"/>
                  <a:pt x="1145" y="143"/>
                  <a:pt x="1146" y="143"/>
                </a:cubicBezTo>
                <a:cubicBezTo>
                  <a:pt x="1146" y="143"/>
                  <a:pt x="1146" y="143"/>
                  <a:pt x="1146" y="143"/>
                </a:cubicBezTo>
                <a:cubicBezTo>
                  <a:pt x="1146" y="143"/>
                  <a:pt x="1146" y="143"/>
                  <a:pt x="1146" y="143"/>
                </a:cubicBezTo>
                <a:cubicBezTo>
                  <a:pt x="1146" y="142"/>
                  <a:pt x="1145" y="142"/>
                  <a:pt x="1144" y="141"/>
                </a:cubicBezTo>
                <a:cubicBezTo>
                  <a:pt x="1144" y="140"/>
                  <a:pt x="1144" y="140"/>
                  <a:pt x="1144" y="140"/>
                </a:cubicBezTo>
                <a:cubicBezTo>
                  <a:pt x="1143" y="140"/>
                  <a:pt x="1143" y="140"/>
                  <a:pt x="1143" y="140"/>
                </a:cubicBezTo>
                <a:cubicBezTo>
                  <a:pt x="1143" y="139"/>
                  <a:pt x="1143" y="139"/>
                  <a:pt x="1143" y="138"/>
                </a:cubicBezTo>
                <a:cubicBezTo>
                  <a:pt x="1143" y="138"/>
                  <a:pt x="1142" y="138"/>
                  <a:pt x="1142" y="139"/>
                </a:cubicBezTo>
                <a:cubicBezTo>
                  <a:pt x="1142" y="139"/>
                  <a:pt x="1142" y="139"/>
                  <a:pt x="1142" y="139"/>
                </a:cubicBezTo>
                <a:cubicBezTo>
                  <a:pt x="1141" y="139"/>
                  <a:pt x="1141" y="140"/>
                  <a:pt x="1140" y="140"/>
                </a:cubicBezTo>
                <a:cubicBezTo>
                  <a:pt x="1140" y="140"/>
                  <a:pt x="1140" y="140"/>
                  <a:pt x="1140" y="140"/>
                </a:cubicBezTo>
                <a:cubicBezTo>
                  <a:pt x="1139" y="140"/>
                  <a:pt x="1139" y="141"/>
                  <a:pt x="1138" y="141"/>
                </a:cubicBezTo>
                <a:cubicBezTo>
                  <a:pt x="1138" y="141"/>
                  <a:pt x="1139" y="142"/>
                  <a:pt x="1139" y="142"/>
                </a:cubicBezTo>
                <a:cubicBezTo>
                  <a:pt x="1138" y="142"/>
                  <a:pt x="1138" y="142"/>
                  <a:pt x="1138" y="142"/>
                </a:cubicBezTo>
                <a:cubicBezTo>
                  <a:pt x="1138" y="143"/>
                  <a:pt x="1138" y="142"/>
                  <a:pt x="1138" y="143"/>
                </a:cubicBezTo>
                <a:cubicBezTo>
                  <a:pt x="1138" y="143"/>
                  <a:pt x="1138" y="143"/>
                  <a:pt x="1138" y="143"/>
                </a:cubicBezTo>
                <a:cubicBezTo>
                  <a:pt x="1138" y="143"/>
                  <a:pt x="1138" y="143"/>
                  <a:pt x="1138" y="143"/>
                </a:cubicBezTo>
                <a:cubicBezTo>
                  <a:pt x="1138" y="142"/>
                  <a:pt x="1138" y="142"/>
                  <a:pt x="1138" y="142"/>
                </a:cubicBezTo>
                <a:cubicBezTo>
                  <a:pt x="1136" y="142"/>
                  <a:pt x="1134" y="142"/>
                  <a:pt x="1134" y="142"/>
                </a:cubicBezTo>
                <a:cubicBezTo>
                  <a:pt x="1133" y="143"/>
                  <a:pt x="1133" y="143"/>
                  <a:pt x="1133" y="143"/>
                </a:cubicBezTo>
                <a:cubicBezTo>
                  <a:pt x="1131" y="143"/>
                  <a:pt x="1131" y="143"/>
                  <a:pt x="1131" y="143"/>
                </a:cubicBezTo>
                <a:cubicBezTo>
                  <a:pt x="1131" y="143"/>
                  <a:pt x="1131" y="143"/>
                  <a:pt x="1131" y="143"/>
                </a:cubicBezTo>
                <a:cubicBezTo>
                  <a:pt x="1130" y="143"/>
                  <a:pt x="1130" y="143"/>
                  <a:pt x="1130" y="143"/>
                </a:cubicBezTo>
                <a:cubicBezTo>
                  <a:pt x="1130" y="144"/>
                  <a:pt x="1130" y="144"/>
                  <a:pt x="1130" y="144"/>
                </a:cubicBezTo>
                <a:cubicBezTo>
                  <a:pt x="1129" y="145"/>
                  <a:pt x="1128" y="145"/>
                  <a:pt x="1128" y="145"/>
                </a:cubicBezTo>
                <a:cubicBezTo>
                  <a:pt x="1128" y="145"/>
                  <a:pt x="1128" y="145"/>
                  <a:pt x="1128" y="145"/>
                </a:cubicBezTo>
                <a:cubicBezTo>
                  <a:pt x="1127" y="145"/>
                  <a:pt x="1127" y="145"/>
                  <a:pt x="1127" y="145"/>
                </a:cubicBezTo>
                <a:cubicBezTo>
                  <a:pt x="1127" y="145"/>
                  <a:pt x="1127" y="146"/>
                  <a:pt x="1127" y="146"/>
                </a:cubicBezTo>
                <a:cubicBezTo>
                  <a:pt x="1125" y="146"/>
                  <a:pt x="1124" y="146"/>
                  <a:pt x="1123" y="147"/>
                </a:cubicBezTo>
                <a:cubicBezTo>
                  <a:pt x="1122" y="147"/>
                  <a:pt x="1122" y="147"/>
                  <a:pt x="1121" y="147"/>
                </a:cubicBezTo>
                <a:cubicBezTo>
                  <a:pt x="1121" y="148"/>
                  <a:pt x="1121" y="148"/>
                  <a:pt x="1121" y="148"/>
                </a:cubicBezTo>
                <a:cubicBezTo>
                  <a:pt x="1121" y="148"/>
                  <a:pt x="1120" y="148"/>
                  <a:pt x="1120" y="149"/>
                </a:cubicBezTo>
                <a:cubicBezTo>
                  <a:pt x="1120" y="149"/>
                  <a:pt x="1120" y="149"/>
                  <a:pt x="1120" y="149"/>
                </a:cubicBezTo>
                <a:cubicBezTo>
                  <a:pt x="1120" y="149"/>
                  <a:pt x="1119" y="149"/>
                  <a:pt x="1119" y="149"/>
                </a:cubicBezTo>
                <a:cubicBezTo>
                  <a:pt x="1119" y="149"/>
                  <a:pt x="1119" y="149"/>
                  <a:pt x="1119" y="149"/>
                </a:cubicBezTo>
                <a:cubicBezTo>
                  <a:pt x="1119" y="149"/>
                  <a:pt x="1118" y="149"/>
                  <a:pt x="1118" y="149"/>
                </a:cubicBezTo>
                <a:cubicBezTo>
                  <a:pt x="1117" y="149"/>
                  <a:pt x="1118" y="149"/>
                  <a:pt x="1117" y="149"/>
                </a:cubicBezTo>
                <a:cubicBezTo>
                  <a:pt x="1117" y="150"/>
                  <a:pt x="1117" y="151"/>
                  <a:pt x="1116" y="152"/>
                </a:cubicBezTo>
                <a:cubicBezTo>
                  <a:pt x="1116" y="152"/>
                  <a:pt x="1116" y="152"/>
                  <a:pt x="1116" y="152"/>
                </a:cubicBezTo>
                <a:cubicBezTo>
                  <a:pt x="1116" y="153"/>
                  <a:pt x="1117" y="155"/>
                  <a:pt x="1116" y="156"/>
                </a:cubicBezTo>
                <a:cubicBezTo>
                  <a:pt x="1116" y="156"/>
                  <a:pt x="1116" y="156"/>
                  <a:pt x="1116" y="156"/>
                </a:cubicBezTo>
                <a:cubicBezTo>
                  <a:pt x="1115" y="156"/>
                  <a:pt x="1115" y="156"/>
                  <a:pt x="1114" y="156"/>
                </a:cubicBezTo>
                <a:cubicBezTo>
                  <a:pt x="1114" y="156"/>
                  <a:pt x="1114" y="156"/>
                  <a:pt x="1114" y="157"/>
                </a:cubicBezTo>
                <a:cubicBezTo>
                  <a:pt x="1113" y="157"/>
                  <a:pt x="1112" y="157"/>
                  <a:pt x="1112" y="157"/>
                </a:cubicBezTo>
                <a:cubicBezTo>
                  <a:pt x="1112" y="158"/>
                  <a:pt x="1112" y="158"/>
                  <a:pt x="1112" y="158"/>
                </a:cubicBezTo>
                <a:cubicBezTo>
                  <a:pt x="1109" y="158"/>
                  <a:pt x="1109" y="158"/>
                  <a:pt x="1109" y="158"/>
                </a:cubicBezTo>
                <a:cubicBezTo>
                  <a:pt x="1109" y="158"/>
                  <a:pt x="1109" y="158"/>
                  <a:pt x="1109" y="158"/>
                </a:cubicBezTo>
                <a:cubicBezTo>
                  <a:pt x="1107" y="158"/>
                  <a:pt x="1107" y="158"/>
                  <a:pt x="1107" y="158"/>
                </a:cubicBezTo>
                <a:cubicBezTo>
                  <a:pt x="1107" y="158"/>
                  <a:pt x="1107" y="158"/>
                  <a:pt x="1107" y="158"/>
                </a:cubicBezTo>
                <a:cubicBezTo>
                  <a:pt x="1106" y="157"/>
                  <a:pt x="1108" y="155"/>
                  <a:pt x="1106" y="154"/>
                </a:cubicBezTo>
                <a:cubicBezTo>
                  <a:pt x="1106" y="152"/>
                  <a:pt x="1106" y="152"/>
                  <a:pt x="1106" y="151"/>
                </a:cubicBezTo>
                <a:cubicBezTo>
                  <a:pt x="1107" y="151"/>
                  <a:pt x="1107" y="151"/>
                  <a:pt x="1107" y="151"/>
                </a:cubicBezTo>
                <a:cubicBezTo>
                  <a:pt x="1107" y="150"/>
                  <a:pt x="1107" y="150"/>
                  <a:pt x="1107" y="150"/>
                </a:cubicBezTo>
                <a:cubicBezTo>
                  <a:pt x="1107" y="150"/>
                  <a:pt x="1107" y="150"/>
                  <a:pt x="1107" y="150"/>
                </a:cubicBezTo>
                <a:cubicBezTo>
                  <a:pt x="1108" y="150"/>
                  <a:pt x="1109" y="150"/>
                  <a:pt x="1109" y="150"/>
                </a:cubicBezTo>
                <a:cubicBezTo>
                  <a:pt x="1109" y="150"/>
                  <a:pt x="1109" y="150"/>
                  <a:pt x="1109" y="150"/>
                </a:cubicBezTo>
                <a:cubicBezTo>
                  <a:pt x="1110" y="149"/>
                  <a:pt x="1112" y="150"/>
                  <a:pt x="1112" y="149"/>
                </a:cubicBezTo>
                <a:cubicBezTo>
                  <a:pt x="1113" y="149"/>
                  <a:pt x="1113" y="149"/>
                  <a:pt x="1113" y="149"/>
                </a:cubicBezTo>
                <a:cubicBezTo>
                  <a:pt x="1113" y="149"/>
                  <a:pt x="1113" y="148"/>
                  <a:pt x="1112" y="148"/>
                </a:cubicBezTo>
                <a:cubicBezTo>
                  <a:pt x="1112" y="148"/>
                  <a:pt x="1112" y="148"/>
                  <a:pt x="1112" y="148"/>
                </a:cubicBezTo>
                <a:cubicBezTo>
                  <a:pt x="1112" y="147"/>
                  <a:pt x="1112" y="147"/>
                  <a:pt x="1112" y="147"/>
                </a:cubicBezTo>
                <a:cubicBezTo>
                  <a:pt x="1112" y="147"/>
                  <a:pt x="1112" y="147"/>
                  <a:pt x="1112" y="147"/>
                </a:cubicBezTo>
                <a:cubicBezTo>
                  <a:pt x="1112" y="146"/>
                  <a:pt x="1112" y="146"/>
                  <a:pt x="1112" y="146"/>
                </a:cubicBezTo>
                <a:cubicBezTo>
                  <a:pt x="1111" y="146"/>
                  <a:pt x="1110" y="145"/>
                  <a:pt x="1110" y="144"/>
                </a:cubicBezTo>
                <a:cubicBezTo>
                  <a:pt x="1110" y="143"/>
                  <a:pt x="1110" y="143"/>
                  <a:pt x="1110" y="143"/>
                </a:cubicBezTo>
                <a:cubicBezTo>
                  <a:pt x="1109" y="143"/>
                  <a:pt x="1108" y="142"/>
                  <a:pt x="1107" y="141"/>
                </a:cubicBezTo>
                <a:cubicBezTo>
                  <a:pt x="1106" y="141"/>
                  <a:pt x="1104" y="141"/>
                  <a:pt x="1103" y="141"/>
                </a:cubicBezTo>
                <a:cubicBezTo>
                  <a:pt x="1103" y="140"/>
                  <a:pt x="1103" y="140"/>
                  <a:pt x="1103" y="140"/>
                </a:cubicBezTo>
                <a:cubicBezTo>
                  <a:pt x="1102" y="140"/>
                  <a:pt x="1102" y="140"/>
                  <a:pt x="1102" y="140"/>
                </a:cubicBezTo>
                <a:cubicBezTo>
                  <a:pt x="1102" y="140"/>
                  <a:pt x="1102" y="140"/>
                  <a:pt x="1102" y="140"/>
                </a:cubicBezTo>
                <a:cubicBezTo>
                  <a:pt x="1101" y="140"/>
                  <a:pt x="1101" y="140"/>
                  <a:pt x="1101" y="140"/>
                </a:cubicBezTo>
                <a:cubicBezTo>
                  <a:pt x="1100" y="140"/>
                  <a:pt x="1098" y="139"/>
                  <a:pt x="1098" y="138"/>
                </a:cubicBezTo>
                <a:cubicBezTo>
                  <a:pt x="1098" y="138"/>
                  <a:pt x="1098" y="138"/>
                  <a:pt x="1098" y="138"/>
                </a:cubicBezTo>
                <a:cubicBezTo>
                  <a:pt x="1098" y="140"/>
                  <a:pt x="1099" y="141"/>
                  <a:pt x="1100" y="142"/>
                </a:cubicBezTo>
                <a:cubicBezTo>
                  <a:pt x="1100" y="142"/>
                  <a:pt x="1100" y="142"/>
                  <a:pt x="1100" y="142"/>
                </a:cubicBezTo>
                <a:cubicBezTo>
                  <a:pt x="1101" y="142"/>
                  <a:pt x="1101" y="142"/>
                  <a:pt x="1101" y="142"/>
                </a:cubicBezTo>
                <a:cubicBezTo>
                  <a:pt x="1101" y="144"/>
                  <a:pt x="1101" y="144"/>
                  <a:pt x="1101" y="144"/>
                </a:cubicBezTo>
                <a:cubicBezTo>
                  <a:pt x="1101" y="144"/>
                  <a:pt x="1101" y="144"/>
                  <a:pt x="1101" y="144"/>
                </a:cubicBezTo>
                <a:cubicBezTo>
                  <a:pt x="1101" y="145"/>
                  <a:pt x="1101" y="145"/>
                  <a:pt x="1101" y="145"/>
                </a:cubicBezTo>
                <a:cubicBezTo>
                  <a:pt x="1100" y="145"/>
                  <a:pt x="1100" y="145"/>
                  <a:pt x="1100" y="145"/>
                </a:cubicBezTo>
                <a:cubicBezTo>
                  <a:pt x="1100" y="146"/>
                  <a:pt x="1100" y="146"/>
                  <a:pt x="1100" y="146"/>
                </a:cubicBezTo>
                <a:cubicBezTo>
                  <a:pt x="1100" y="146"/>
                  <a:pt x="1100" y="146"/>
                  <a:pt x="1100" y="146"/>
                </a:cubicBezTo>
                <a:cubicBezTo>
                  <a:pt x="1100" y="146"/>
                  <a:pt x="1100" y="146"/>
                  <a:pt x="1100" y="147"/>
                </a:cubicBezTo>
                <a:cubicBezTo>
                  <a:pt x="1099" y="147"/>
                  <a:pt x="1099" y="147"/>
                  <a:pt x="1099" y="148"/>
                </a:cubicBezTo>
                <a:cubicBezTo>
                  <a:pt x="1099" y="148"/>
                  <a:pt x="1099" y="148"/>
                  <a:pt x="1099" y="148"/>
                </a:cubicBezTo>
                <a:cubicBezTo>
                  <a:pt x="1098" y="149"/>
                  <a:pt x="1099" y="149"/>
                  <a:pt x="1098" y="150"/>
                </a:cubicBezTo>
                <a:cubicBezTo>
                  <a:pt x="1098" y="151"/>
                  <a:pt x="1098" y="151"/>
                  <a:pt x="1098" y="151"/>
                </a:cubicBezTo>
                <a:cubicBezTo>
                  <a:pt x="1098" y="151"/>
                  <a:pt x="1098" y="151"/>
                  <a:pt x="1098" y="151"/>
                </a:cubicBezTo>
                <a:cubicBezTo>
                  <a:pt x="1099" y="152"/>
                  <a:pt x="1099" y="151"/>
                  <a:pt x="1099" y="153"/>
                </a:cubicBezTo>
                <a:cubicBezTo>
                  <a:pt x="1100" y="153"/>
                  <a:pt x="1100" y="153"/>
                  <a:pt x="1100" y="153"/>
                </a:cubicBezTo>
                <a:cubicBezTo>
                  <a:pt x="1100" y="153"/>
                  <a:pt x="1099" y="153"/>
                  <a:pt x="1099" y="154"/>
                </a:cubicBezTo>
                <a:cubicBezTo>
                  <a:pt x="1100" y="154"/>
                  <a:pt x="1100" y="154"/>
                  <a:pt x="1100" y="154"/>
                </a:cubicBezTo>
                <a:cubicBezTo>
                  <a:pt x="1100" y="155"/>
                  <a:pt x="1098" y="155"/>
                  <a:pt x="1098" y="156"/>
                </a:cubicBezTo>
                <a:cubicBezTo>
                  <a:pt x="1098" y="156"/>
                  <a:pt x="1098" y="157"/>
                  <a:pt x="1098" y="158"/>
                </a:cubicBezTo>
                <a:cubicBezTo>
                  <a:pt x="1097" y="158"/>
                  <a:pt x="1097" y="158"/>
                  <a:pt x="1097" y="158"/>
                </a:cubicBezTo>
                <a:cubicBezTo>
                  <a:pt x="1097" y="159"/>
                  <a:pt x="1096" y="160"/>
                  <a:pt x="1096" y="162"/>
                </a:cubicBezTo>
                <a:cubicBezTo>
                  <a:pt x="1094" y="162"/>
                  <a:pt x="1094" y="162"/>
                  <a:pt x="1094" y="162"/>
                </a:cubicBezTo>
                <a:cubicBezTo>
                  <a:pt x="1094" y="161"/>
                  <a:pt x="1095" y="161"/>
                  <a:pt x="1095" y="160"/>
                </a:cubicBezTo>
                <a:cubicBezTo>
                  <a:pt x="1095" y="160"/>
                  <a:pt x="1094" y="160"/>
                  <a:pt x="1094" y="160"/>
                </a:cubicBezTo>
                <a:cubicBezTo>
                  <a:pt x="1094" y="160"/>
                  <a:pt x="1094" y="160"/>
                  <a:pt x="1094" y="160"/>
                </a:cubicBezTo>
                <a:cubicBezTo>
                  <a:pt x="1093" y="159"/>
                  <a:pt x="1093" y="159"/>
                  <a:pt x="1093" y="159"/>
                </a:cubicBezTo>
                <a:cubicBezTo>
                  <a:pt x="1091" y="159"/>
                  <a:pt x="1091" y="159"/>
                  <a:pt x="1091" y="159"/>
                </a:cubicBezTo>
                <a:cubicBezTo>
                  <a:pt x="1091" y="158"/>
                  <a:pt x="1091" y="158"/>
                  <a:pt x="1090" y="157"/>
                </a:cubicBezTo>
                <a:cubicBezTo>
                  <a:pt x="1089" y="157"/>
                  <a:pt x="1089" y="157"/>
                  <a:pt x="1089" y="157"/>
                </a:cubicBezTo>
                <a:cubicBezTo>
                  <a:pt x="1089" y="158"/>
                  <a:pt x="1088" y="158"/>
                  <a:pt x="1088" y="158"/>
                </a:cubicBezTo>
                <a:cubicBezTo>
                  <a:pt x="1087" y="158"/>
                  <a:pt x="1087" y="158"/>
                  <a:pt x="1087" y="158"/>
                </a:cubicBezTo>
                <a:cubicBezTo>
                  <a:pt x="1087" y="159"/>
                  <a:pt x="1087" y="159"/>
                  <a:pt x="1087" y="159"/>
                </a:cubicBezTo>
                <a:cubicBezTo>
                  <a:pt x="1086" y="159"/>
                  <a:pt x="1085" y="159"/>
                  <a:pt x="1084" y="160"/>
                </a:cubicBezTo>
                <a:cubicBezTo>
                  <a:pt x="1084" y="161"/>
                  <a:pt x="1084" y="160"/>
                  <a:pt x="1084" y="161"/>
                </a:cubicBezTo>
                <a:cubicBezTo>
                  <a:pt x="1082" y="162"/>
                  <a:pt x="1082" y="162"/>
                  <a:pt x="1082" y="163"/>
                </a:cubicBezTo>
                <a:cubicBezTo>
                  <a:pt x="1081" y="163"/>
                  <a:pt x="1081" y="163"/>
                  <a:pt x="1081" y="163"/>
                </a:cubicBezTo>
                <a:cubicBezTo>
                  <a:pt x="1081" y="163"/>
                  <a:pt x="1081" y="163"/>
                  <a:pt x="1081" y="163"/>
                </a:cubicBezTo>
                <a:cubicBezTo>
                  <a:pt x="1080" y="164"/>
                  <a:pt x="1080" y="164"/>
                  <a:pt x="1080" y="164"/>
                </a:cubicBezTo>
                <a:cubicBezTo>
                  <a:pt x="1080" y="166"/>
                  <a:pt x="1080" y="167"/>
                  <a:pt x="1082" y="168"/>
                </a:cubicBezTo>
                <a:cubicBezTo>
                  <a:pt x="1082" y="168"/>
                  <a:pt x="1082" y="168"/>
                  <a:pt x="1082" y="168"/>
                </a:cubicBezTo>
                <a:cubicBezTo>
                  <a:pt x="1082" y="168"/>
                  <a:pt x="1082" y="168"/>
                  <a:pt x="1083" y="168"/>
                </a:cubicBezTo>
                <a:cubicBezTo>
                  <a:pt x="1083" y="169"/>
                  <a:pt x="1083" y="170"/>
                  <a:pt x="1084" y="170"/>
                </a:cubicBezTo>
                <a:cubicBezTo>
                  <a:pt x="1084" y="172"/>
                  <a:pt x="1084" y="172"/>
                  <a:pt x="1084" y="172"/>
                </a:cubicBezTo>
                <a:cubicBezTo>
                  <a:pt x="1083" y="172"/>
                  <a:pt x="1083" y="171"/>
                  <a:pt x="1082" y="171"/>
                </a:cubicBezTo>
                <a:cubicBezTo>
                  <a:pt x="1082" y="171"/>
                  <a:pt x="1082" y="171"/>
                  <a:pt x="1082" y="171"/>
                </a:cubicBezTo>
                <a:cubicBezTo>
                  <a:pt x="1079" y="171"/>
                  <a:pt x="1079" y="171"/>
                  <a:pt x="1079" y="171"/>
                </a:cubicBezTo>
                <a:cubicBezTo>
                  <a:pt x="1079" y="171"/>
                  <a:pt x="1079" y="171"/>
                  <a:pt x="1079" y="171"/>
                </a:cubicBezTo>
                <a:cubicBezTo>
                  <a:pt x="1079" y="170"/>
                  <a:pt x="1078" y="170"/>
                  <a:pt x="1078" y="170"/>
                </a:cubicBezTo>
                <a:cubicBezTo>
                  <a:pt x="1078" y="170"/>
                  <a:pt x="1078" y="170"/>
                  <a:pt x="1078" y="170"/>
                </a:cubicBezTo>
                <a:cubicBezTo>
                  <a:pt x="1076" y="170"/>
                  <a:pt x="1076" y="170"/>
                  <a:pt x="1076" y="170"/>
                </a:cubicBezTo>
                <a:cubicBezTo>
                  <a:pt x="1076" y="170"/>
                  <a:pt x="1076" y="170"/>
                  <a:pt x="1076" y="170"/>
                </a:cubicBezTo>
                <a:cubicBezTo>
                  <a:pt x="1075" y="170"/>
                  <a:pt x="1075" y="170"/>
                  <a:pt x="1075" y="171"/>
                </a:cubicBezTo>
                <a:cubicBezTo>
                  <a:pt x="1074" y="171"/>
                  <a:pt x="1074" y="171"/>
                  <a:pt x="1074" y="171"/>
                </a:cubicBezTo>
                <a:cubicBezTo>
                  <a:pt x="1074" y="170"/>
                  <a:pt x="1074" y="170"/>
                  <a:pt x="1074" y="170"/>
                </a:cubicBezTo>
                <a:cubicBezTo>
                  <a:pt x="1075" y="170"/>
                  <a:pt x="1075" y="170"/>
                  <a:pt x="1075" y="170"/>
                </a:cubicBezTo>
                <a:cubicBezTo>
                  <a:pt x="1075" y="169"/>
                  <a:pt x="1075" y="170"/>
                  <a:pt x="1076" y="169"/>
                </a:cubicBezTo>
                <a:cubicBezTo>
                  <a:pt x="1075" y="168"/>
                  <a:pt x="1075" y="168"/>
                  <a:pt x="1075" y="168"/>
                </a:cubicBezTo>
                <a:cubicBezTo>
                  <a:pt x="1075" y="168"/>
                  <a:pt x="1075" y="168"/>
                  <a:pt x="1075" y="168"/>
                </a:cubicBezTo>
                <a:cubicBezTo>
                  <a:pt x="1074" y="168"/>
                  <a:pt x="1073" y="168"/>
                  <a:pt x="1073" y="168"/>
                </a:cubicBezTo>
                <a:cubicBezTo>
                  <a:pt x="1072" y="167"/>
                  <a:pt x="1072" y="167"/>
                  <a:pt x="1072" y="166"/>
                </a:cubicBezTo>
                <a:cubicBezTo>
                  <a:pt x="1071" y="166"/>
                  <a:pt x="1070" y="166"/>
                  <a:pt x="1069" y="165"/>
                </a:cubicBezTo>
                <a:cubicBezTo>
                  <a:pt x="1069" y="166"/>
                  <a:pt x="1069" y="167"/>
                  <a:pt x="1069" y="169"/>
                </a:cubicBezTo>
                <a:cubicBezTo>
                  <a:pt x="1068" y="169"/>
                  <a:pt x="1068" y="169"/>
                  <a:pt x="1068" y="169"/>
                </a:cubicBezTo>
                <a:cubicBezTo>
                  <a:pt x="1068" y="169"/>
                  <a:pt x="1068" y="169"/>
                  <a:pt x="1068" y="169"/>
                </a:cubicBezTo>
                <a:cubicBezTo>
                  <a:pt x="1068" y="169"/>
                  <a:pt x="1068" y="169"/>
                  <a:pt x="1068" y="169"/>
                </a:cubicBezTo>
                <a:cubicBezTo>
                  <a:pt x="1068" y="169"/>
                  <a:pt x="1068" y="170"/>
                  <a:pt x="1068" y="171"/>
                </a:cubicBezTo>
                <a:cubicBezTo>
                  <a:pt x="1069" y="171"/>
                  <a:pt x="1069" y="171"/>
                  <a:pt x="1069" y="171"/>
                </a:cubicBezTo>
                <a:cubicBezTo>
                  <a:pt x="1070" y="173"/>
                  <a:pt x="1071" y="173"/>
                  <a:pt x="1073" y="173"/>
                </a:cubicBezTo>
                <a:cubicBezTo>
                  <a:pt x="1073" y="177"/>
                  <a:pt x="1073" y="177"/>
                  <a:pt x="1073" y="177"/>
                </a:cubicBezTo>
                <a:cubicBezTo>
                  <a:pt x="1073" y="177"/>
                  <a:pt x="1072" y="177"/>
                  <a:pt x="1072" y="177"/>
                </a:cubicBezTo>
                <a:cubicBezTo>
                  <a:pt x="1073" y="177"/>
                  <a:pt x="1073" y="177"/>
                  <a:pt x="1073" y="177"/>
                </a:cubicBezTo>
                <a:cubicBezTo>
                  <a:pt x="1073" y="178"/>
                  <a:pt x="1073" y="178"/>
                  <a:pt x="1073" y="178"/>
                </a:cubicBezTo>
                <a:cubicBezTo>
                  <a:pt x="1071" y="178"/>
                  <a:pt x="1071" y="178"/>
                  <a:pt x="1071" y="178"/>
                </a:cubicBezTo>
                <a:cubicBezTo>
                  <a:pt x="1071" y="179"/>
                  <a:pt x="1071" y="179"/>
                  <a:pt x="1071" y="179"/>
                </a:cubicBezTo>
                <a:cubicBezTo>
                  <a:pt x="1070" y="179"/>
                  <a:pt x="1070" y="179"/>
                  <a:pt x="1070" y="179"/>
                </a:cubicBezTo>
                <a:cubicBezTo>
                  <a:pt x="1070" y="179"/>
                  <a:pt x="1070" y="179"/>
                  <a:pt x="1070" y="179"/>
                </a:cubicBezTo>
                <a:cubicBezTo>
                  <a:pt x="1068" y="178"/>
                  <a:pt x="1066" y="177"/>
                  <a:pt x="1064" y="178"/>
                </a:cubicBezTo>
                <a:cubicBezTo>
                  <a:pt x="1063" y="177"/>
                  <a:pt x="1063" y="177"/>
                  <a:pt x="1063" y="177"/>
                </a:cubicBezTo>
                <a:cubicBezTo>
                  <a:pt x="1063" y="175"/>
                  <a:pt x="1063" y="175"/>
                  <a:pt x="1063" y="175"/>
                </a:cubicBezTo>
                <a:cubicBezTo>
                  <a:pt x="1063" y="175"/>
                  <a:pt x="1062" y="175"/>
                  <a:pt x="1062" y="174"/>
                </a:cubicBezTo>
                <a:cubicBezTo>
                  <a:pt x="1061" y="174"/>
                  <a:pt x="1061" y="175"/>
                  <a:pt x="1061" y="175"/>
                </a:cubicBezTo>
                <a:cubicBezTo>
                  <a:pt x="1061" y="175"/>
                  <a:pt x="1061" y="175"/>
                  <a:pt x="1061" y="175"/>
                </a:cubicBezTo>
                <a:cubicBezTo>
                  <a:pt x="1060" y="175"/>
                  <a:pt x="1060" y="175"/>
                  <a:pt x="1059" y="175"/>
                </a:cubicBezTo>
                <a:cubicBezTo>
                  <a:pt x="1059" y="173"/>
                  <a:pt x="1059" y="173"/>
                  <a:pt x="1059" y="173"/>
                </a:cubicBezTo>
                <a:cubicBezTo>
                  <a:pt x="1059" y="173"/>
                  <a:pt x="1059" y="173"/>
                  <a:pt x="1059" y="172"/>
                </a:cubicBezTo>
                <a:cubicBezTo>
                  <a:pt x="1059" y="172"/>
                  <a:pt x="1059" y="172"/>
                  <a:pt x="1059" y="172"/>
                </a:cubicBezTo>
                <a:cubicBezTo>
                  <a:pt x="1059" y="172"/>
                  <a:pt x="1059" y="172"/>
                  <a:pt x="1059" y="172"/>
                </a:cubicBezTo>
                <a:cubicBezTo>
                  <a:pt x="1059" y="171"/>
                  <a:pt x="1059" y="171"/>
                  <a:pt x="1059" y="171"/>
                </a:cubicBezTo>
                <a:cubicBezTo>
                  <a:pt x="1059" y="171"/>
                  <a:pt x="1059" y="171"/>
                  <a:pt x="1059" y="171"/>
                </a:cubicBezTo>
                <a:cubicBezTo>
                  <a:pt x="1059" y="168"/>
                  <a:pt x="1059" y="168"/>
                  <a:pt x="1059" y="168"/>
                </a:cubicBezTo>
                <a:cubicBezTo>
                  <a:pt x="1058" y="168"/>
                  <a:pt x="1058" y="168"/>
                  <a:pt x="1058" y="168"/>
                </a:cubicBezTo>
                <a:cubicBezTo>
                  <a:pt x="1058" y="168"/>
                  <a:pt x="1058" y="167"/>
                  <a:pt x="1058" y="166"/>
                </a:cubicBezTo>
                <a:cubicBezTo>
                  <a:pt x="1057" y="166"/>
                  <a:pt x="1057" y="166"/>
                  <a:pt x="1057" y="166"/>
                </a:cubicBezTo>
                <a:cubicBezTo>
                  <a:pt x="1058" y="166"/>
                  <a:pt x="1058" y="165"/>
                  <a:pt x="1058" y="164"/>
                </a:cubicBezTo>
                <a:cubicBezTo>
                  <a:pt x="1058" y="164"/>
                  <a:pt x="1058" y="164"/>
                  <a:pt x="1059" y="164"/>
                </a:cubicBezTo>
                <a:cubicBezTo>
                  <a:pt x="1058" y="164"/>
                  <a:pt x="1058" y="163"/>
                  <a:pt x="1058" y="163"/>
                </a:cubicBezTo>
                <a:cubicBezTo>
                  <a:pt x="1057" y="162"/>
                  <a:pt x="1057" y="162"/>
                  <a:pt x="1056" y="161"/>
                </a:cubicBezTo>
                <a:cubicBezTo>
                  <a:pt x="1056" y="161"/>
                  <a:pt x="1056" y="161"/>
                  <a:pt x="1056" y="161"/>
                </a:cubicBezTo>
                <a:cubicBezTo>
                  <a:pt x="1053" y="161"/>
                  <a:pt x="1053" y="161"/>
                  <a:pt x="1053" y="161"/>
                </a:cubicBezTo>
                <a:cubicBezTo>
                  <a:pt x="1053" y="161"/>
                  <a:pt x="1053" y="161"/>
                  <a:pt x="1053" y="161"/>
                </a:cubicBezTo>
                <a:cubicBezTo>
                  <a:pt x="1053" y="161"/>
                  <a:pt x="1053" y="161"/>
                  <a:pt x="1053" y="161"/>
                </a:cubicBezTo>
                <a:cubicBezTo>
                  <a:pt x="1053" y="160"/>
                  <a:pt x="1053" y="160"/>
                  <a:pt x="1053" y="160"/>
                </a:cubicBezTo>
                <a:cubicBezTo>
                  <a:pt x="1051" y="160"/>
                  <a:pt x="1051" y="160"/>
                  <a:pt x="1051" y="160"/>
                </a:cubicBezTo>
                <a:cubicBezTo>
                  <a:pt x="1051" y="160"/>
                  <a:pt x="1051" y="160"/>
                  <a:pt x="1051" y="160"/>
                </a:cubicBezTo>
                <a:cubicBezTo>
                  <a:pt x="1050" y="159"/>
                  <a:pt x="1049" y="159"/>
                  <a:pt x="1048" y="159"/>
                </a:cubicBezTo>
                <a:cubicBezTo>
                  <a:pt x="1048" y="159"/>
                  <a:pt x="1048" y="159"/>
                  <a:pt x="1048" y="159"/>
                </a:cubicBezTo>
                <a:cubicBezTo>
                  <a:pt x="1050" y="159"/>
                  <a:pt x="1050" y="159"/>
                  <a:pt x="1050" y="159"/>
                </a:cubicBezTo>
                <a:cubicBezTo>
                  <a:pt x="1050" y="159"/>
                  <a:pt x="1050" y="159"/>
                  <a:pt x="1050" y="159"/>
                </a:cubicBezTo>
                <a:cubicBezTo>
                  <a:pt x="1050" y="159"/>
                  <a:pt x="1050" y="159"/>
                  <a:pt x="1050" y="159"/>
                </a:cubicBezTo>
                <a:cubicBezTo>
                  <a:pt x="1050" y="158"/>
                  <a:pt x="1050" y="158"/>
                  <a:pt x="1050" y="158"/>
                </a:cubicBezTo>
                <a:cubicBezTo>
                  <a:pt x="1050" y="158"/>
                  <a:pt x="1050" y="158"/>
                  <a:pt x="1050" y="158"/>
                </a:cubicBezTo>
                <a:cubicBezTo>
                  <a:pt x="1050" y="158"/>
                  <a:pt x="1050" y="158"/>
                  <a:pt x="1050" y="158"/>
                </a:cubicBezTo>
                <a:cubicBezTo>
                  <a:pt x="1049" y="158"/>
                  <a:pt x="1048" y="158"/>
                  <a:pt x="1048" y="158"/>
                </a:cubicBezTo>
                <a:cubicBezTo>
                  <a:pt x="1048" y="157"/>
                  <a:pt x="1047" y="157"/>
                  <a:pt x="1047" y="156"/>
                </a:cubicBezTo>
                <a:cubicBezTo>
                  <a:pt x="1048" y="156"/>
                  <a:pt x="1048" y="156"/>
                  <a:pt x="1048" y="156"/>
                </a:cubicBezTo>
                <a:cubicBezTo>
                  <a:pt x="1049" y="156"/>
                  <a:pt x="1049" y="155"/>
                  <a:pt x="1049" y="155"/>
                </a:cubicBezTo>
                <a:cubicBezTo>
                  <a:pt x="1047" y="154"/>
                  <a:pt x="1047" y="154"/>
                  <a:pt x="1046" y="155"/>
                </a:cubicBezTo>
                <a:cubicBezTo>
                  <a:pt x="1046" y="155"/>
                  <a:pt x="1046" y="155"/>
                  <a:pt x="1046" y="155"/>
                </a:cubicBezTo>
                <a:cubicBezTo>
                  <a:pt x="1045" y="155"/>
                  <a:pt x="1045" y="155"/>
                  <a:pt x="1045" y="155"/>
                </a:cubicBezTo>
                <a:cubicBezTo>
                  <a:pt x="1045" y="155"/>
                  <a:pt x="1046" y="154"/>
                  <a:pt x="1047" y="154"/>
                </a:cubicBezTo>
                <a:cubicBezTo>
                  <a:pt x="1046" y="154"/>
                  <a:pt x="1046" y="154"/>
                  <a:pt x="1045" y="153"/>
                </a:cubicBezTo>
                <a:cubicBezTo>
                  <a:pt x="1045" y="153"/>
                  <a:pt x="1045" y="152"/>
                  <a:pt x="1045" y="152"/>
                </a:cubicBezTo>
                <a:cubicBezTo>
                  <a:pt x="1044" y="151"/>
                  <a:pt x="1045" y="151"/>
                  <a:pt x="1044" y="151"/>
                </a:cubicBezTo>
                <a:cubicBezTo>
                  <a:pt x="1044" y="150"/>
                  <a:pt x="1044" y="150"/>
                  <a:pt x="1044" y="150"/>
                </a:cubicBezTo>
                <a:cubicBezTo>
                  <a:pt x="1044" y="150"/>
                  <a:pt x="1044" y="150"/>
                  <a:pt x="1045" y="150"/>
                </a:cubicBezTo>
                <a:cubicBezTo>
                  <a:pt x="1045" y="150"/>
                  <a:pt x="1045" y="150"/>
                  <a:pt x="1045" y="151"/>
                </a:cubicBezTo>
                <a:cubicBezTo>
                  <a:pt x="1046" y="151"/>
                  <a:pt x="1046" y="151"/>
                  <a:pt x="1047" y="151"/>
                </a:cubicBezTo>
                <a:cubicBezTo>
                  <a:pt x="1047" y="152"/>
                  <a:pt x="1047" y="152"/>
                  <a:pt x="1047" y="152"/>
                </a:cubicBezTo>
                <a:cubicBezTo>
                  <a:pt x="1047" y="152"/>
                  <a:pt x="1047" y="152"/>
                  <a:pt x="1047" y="152"/>
                </a:cubicBezTo>
                <a:cubicBezTo>
                  <a:pt x="1048" y="153"/>
                  <a:pt x="1047" y="152"/>
                  <a:pt x="1048" y="153"/>
                </a:cubicBezTo>
                <a:cubicBezTo>
                  <a:pt x="1048" y="153"/>
                  <a:pt x="1048" y="153"/>
                  <a:pt x="1048" y="153"/>
                </a:cubicBezTo>
                <a:cubicBezTo>
                  <a:pt x="1049" y="153"/>
                  <a:pt x="1049" y="153"/>
                  <a:pt x="1049" y="153"/>
                </a:cubicBezTo>
                <a:cubicBezTo>
                  <a:pt x="1049" y="153"/>
                  <a:pt x="1049" y="154"/>
                  <a:pt x="1049" y="154"/>
                </a:cubicBezTo>
                <a:cubicBezTo>
                  <a:pt x="1050" y="154"/>
                  <a:pt x="1051" y="154"/>
                  <a:pt x="1051" y="153"/>
                </a:cubicBezTo>
                <a:cubicBezTo>
                  <a:pt x="1051" y="154"/>
                  <a:pt x="1051" y="154"/>
                  <a:pt x="1051" y="154"/>
                </a:cubicBezTo>
                <a:cubicBezTo>
                  <a:pt x="1052" y="154"/>
                  <a:pt x="1053" y="155"/>
                  <a:pt x="1054" y="155"/>
                </a:cubicBezTo>
                <a:cubicBezTo>
                  <a:pt x="1054" y="156"/>
                  <a:pt x="1054" y="156"/>
                  <a:pt x="1054" y="156"/>
                </a:cubicBezTo>
                <a:cubicBezTo>
                  <a:pt x="1055" y="156"/>
                  <a:pt x="1055" y="156"/>
                  <a:pt x="1055" y="156"/>
                </a:cubicBezTo>
                <a:cubicBezTo>
                  <a:pt x="1055" y="154"/>
                  <a:pt x="1055" y="154"/>
                  <a:pt x="1055" y="154"/>
                </a:cubicBezTo>
                <a:cubicBezTo>
                  <a:pt x="1055" y="154"/>
                  <a:pt x="1055" y="154"/>
                  <a:pt x="1055" y="154"/>
                </a:cubicBezTo>
                <a:cubicBezTo>
                  <a:pt x="1055" y="154"/>
                  <a:pt x="1055" y="154"/>
                  <a:pt x="1056" y="154"/>
                </a:cubicBezTo>
                <a:cubicBezTo>
                  <a:pt x="1056" y="155"/>
                  <a:pt x="1056" y="156"/>
                  <a:pt x="1056" y="156"/>
                </a:cubicBezTo>
                <a:cubicBezTo>
                  <a:pt x="1058" y="157"/>
                  <a:pt x="1059" y="157"/>
                  <a:pt x="1060" y="157"/>
                </a:cubicBezTo>
                <a:cubicBezTo>
                  <a:pt x="1060" y="157"/>
                  <a:pt x="1060" y="158"/>
                  <a:pt x="1060" y="158"/>
                </a:cubicBezTo>
                <a:cubicBezTo>
                  <a:pt x="1063" y="158"/>
                  <a:pt x="1063" y="158"/>
                  <a:pt x="1063" y="158"/>
                </a:cubicBezTo>
                <a:cubicBezTo>
                  <a:pt x="1063" y="158"/>
                  <a:pt x="1064" y="158"/>
                  <a:pt x="1064" y="159"/>
                </a:cubicBezTo>
                <a:cubicBezTo>
                  <a:pt x="1064" y="159"/>
                  <a:pt x="1065" y="159"/>
                  <a:pt x="1065" y="159"/>
                </a:cubicBezTo>
                <a:cubicBezTo>
                  <a:pt x="1065" y="159"/>
                  <a:pt x="1065" y="159"/>
                  <a:pt x="1065" y="159"/>
                </a:cubicBezTo>
                <a:cubicBezTo>
                  <a:pt x="1069" y="159"/>
                  <a:pt x="1069" y="159"/>
                  <a:pt x="1069" y="159"/>
                </a:cubicBezTo>
                <a:cubicBezTo>
                  <a:pt x="1069" y="160"/>
                  <a:pt x="1069" y="160"/>
                  <a:pt x="1069" y="160"/>
                </a:cubicBezTo>
                <a:cubicBezTo>
                  <a:pt x="1070" y="160"/>
                  <a:pt x="1070" y="160"/>
                  <a:pt x="1070" y="160"/>
                </a:cubicBezTo>
                <a:cubicBezTo>
                  <a:pt x="1070" y="160"/>
                  <a:pt x="1070" y="160"/>
                  <a:pt x="1070" y="160"/>
                </a:cubicBezTo>
                <a:cubicBezTo>
                  <a:pt x="1072" y="160"/>
                  <a:pt x="1074" y="160"/>
                  <a:pt x="1076" y="160"/>
                </a:cubicBezTo>
                <a:cubicBezTo>
                  <a:pt x="1076" y="160"/>
                  <a:pt x="1076" y="160"/>
                  <a:pt x="1076" y="160"/>
                </a:cubicBezTo>
                <a:cubicBezTo>
                  <a:pt x="1077" y="160"/>
                  <a:pt x="1077" y="160"/>
                  <a:pt x="1077" y="160"/>
                </a:cubicBezTo>
                <a:cubicBezTo>
                  <a:pt x="1077" y="160"/>
                  <a:pt x="1077" y="159"/>
                  <a:pt x="1077" y="159"/>
                </a:cubicBezTo>
                <a:cubicBezTo>
                  <a:pt x="1078" y="159"/>
                  <a:pt x="1078" y="159"/>
                  <a:pt x="1078" y="159"/>
                </a:cubicBezTo>
                <a:cubicBezTo>
                  <a:pt x="1078" y="159"/>
                  <a:pt x="1078" y="159"/>
                  <a:pt x="1078" y="159"/>
                </a:cubicBezTo>
                <a:cubicBezTo>
                  <a:pt x="1079" y="159"/>
                  <a:pt x="1079" y="159"/>
                  <a:pt x="1079" y="159"/>
                </a:cubicBezTo>
                <a:cubicBezTo>
                  <a:pt x="1079" y="159"/>
                  <a:pt x="1079" y="159"/>
                  <a:pt x="1079" y="159"/>
                </a:cubicBezTo>
                <a:cubicBezTo>
                  <a:pt x="1080" y="159"/>
                  <a:pt x="1080" y="159"/>
                  <a:pt x="1080" y="159"/>
                </a:cubicBezTo>
                <a:cubicBezTo>
                  <a:pt x="1080" y="158"/>
                  <a:pt x="1081" y="157"/>
                  <a:pt x="1081" y="157"/>
                </a:cubicBezTo>
                <a:cubicBezTo>
                  <a:pt x="1082" y="157"/>
                  <a:pt x="1082" y="157"/>
                  <a:pt x="1082" y="156"/>
                </a:cubicBezTo>
                <a:cubicBezTo>
                  <a:pt x="1082" y="156"/>
                  <a:pt x="1082" y="156"/>
                  <a:pt x="1082" y="156"/>
                </a:cubicBezTo>
                <a:cubicBezTo>
                  <a:pt x="1083" y="155"/>
                  <a:pt x="1084" y="155"/>
                  <a:pt x="1085" y="153"/>
                </a:cubicBezTo>
                <a:cubicBezTo>
                  <a:pt x="1085" y="153"/>
                  <a:pt x="1085" y="153"/>
                  <a:pt x="1085" y="153"/>
                </a:cubicBezTo>
                <a:cubicBezTo>
                  <a:pt x="1085" y="152"/>
                  <a:pt x="1085" y="150"/>
                  <a:pt x="1085" y="149"/>
                </a:cubicBezTo>
                <a:cubicBezTo>
                  <a:pt x="1084" y="149"/>
                  <a:pt x="1084" y="149"/>
                  <a:pt x="1084" y="149"/>
                </a:cubicBezTo>
                <a:cubicBezTo>
                  <a:pt x="1084" y="149"/>
                  <a:pt x="1084" y="148"/>
                  <a:pt x="1084" y="148"/>
                </a:cubicBezTo>
                <a:cubicBezTo>
                  <a:pt x="1083" y="148"/>
                  <a:pt x="1083" y="148"/>
                  <a:pt x="1083" y="148"/>
                </a:cubicBezTo>
                <a:cubicBezTo>
                  <a:pt x="1083" y="148"/>
                  <a:pt x="1083" y="148"/>
                  <a:pt x="1083" y="147"/>
                </a:cubicBezTo>
                <a:cubicBezTo>
                  <a:pt x="1082" y="147"/>
                  <a:pt x="1082" y="147"/>
                  <a:pt x="1082" y="147"/>
                </a:cubicBezTo>
                <a:cubicBezTo>
                  <a:pt x="1082" y="146"/>
                  <a:pt x="1082" y="146"/>
                  <a:pt x="1082" y="146"/>
                </a:cubicBezTo>
                <a:cubicBezTo>
                  <a:pt x="1081" y="146"/>
                  <a:pt x="1079" y="145"/>
                  <a:pt x="1078" y="145"/>
                </a:cubicBezTo>
                <a:cubicBezTo>
                  <a:pt x="1078" y="144"/>
                  <a:pt x="1078" y="144"/>
                  <a:pt x="1078" y="144"/>
                </a:cubicBezTo>
                <a:cubicBezTo>
                  <a:pt x="1078" y="144"/>
                  <a:pt x="1078" y="144"/>
                  <a:pt x="1078" y="144"/>
                </a:cubicBezTo>
                <a:cubicBezTo>
                  <a:pt x="1078" y="143"/>
                  <a:pt x="1078" y="143"/>
                  <a:pt x="1078" y="143"/>
                </a:cubicBezTo>
                <a:cubicBezTo>
                  <a:pt x="1078" y="143"/>
                  <a:pt x="1078" y="143"/>
                  <a:pt x="1078" y="143"/>
                </a:cubicBezTo>
                <a:cubicBezTo>
                  <a:pt x="1077" y="143"/>
                  <a:pt x="1078" y="143"/>
                  <a:pt x="1077" y="143"/>
                </a:cubicBezTo>
                <a:cubicBezTo>
                  <a:pt x="1077" y="143"/>
                  <a:pt x="1077" y="143"/>
                  <a:pt x="1077" y="143"/>
                </a:cubicBezTo>
                <a:cubicBezTo>
                  <a:pt x="1077" y="144"/>
                  <a:pt x="1077" y="144"/>
                  <a:pt x="1076" y="144"/>
                </a:cubicBezTo>
                <a:cubicBezTo>
                  <a:pt x="1075" y="142"/>
                  <a:pt x="1074" y="142"/>
                  <a:pt x="1072" y="141"/>
                </a:cubicBezTo>
                <a:cubicBezTo>
                  <a:pt x="1072" y="140"/>
                  <a:pt x="1072" y="140"/>
                  <a:pt x="1072" y="140"/>
                </a:cubicBezTo>
                <a:cubicBezTo>
                  <a:pt x="1071" y="140"/>
                  <a:pt x="1071" y="140"/>
                  <a:pt x="1071" y="140"/>
                </a:cubicBezTo>
                <a:cubicBezTo>
                  <a:pt x="1071" y="140"/>
                  <a:pt x="1071" y="140"/>
                  <a:pt x="1071" y="140"/>
                </a:cubicBezTo>
                <a:cubicBezTo>
                  <a:pt x="1070" y="140"/>
                  <a:pt x="1069" y="139"/>
                  <a:pt x="1069" y="139"/>
                </a:cubicBezTo>
                <a:cubicBezTo>
                  <a:pt x="1068" y="139"/>
                  <a:pt x="1068" y="138"/>
                  <a:pt x="1068" y="138"/>
                </a:cubicBezTo>
                <a:cubicBezTo>
                  <a:pt x="1067" y="138"/>
                  <a:pt x="1066" y="138"/>
                  <a:pt x="1065" y="138"/>
                </a:cubicBezTo>
                <a:cubicBezTo>
                  <a:pt x="1065" y="137"/>
                  <a:pt x="1065" y="137"/>
                  <a:pt x="1065" y="137"/>
                </a:cubicBezTo>
                <a:cubicBezTo>
                  <a:pt x="1064" y="137"/>
                  <a:pt x="1062" y="136"/>
                  <a:pt x="1061" y="136"/>
                </a:cubicBezTo>
                <a:cubicBezTo>
                  <a:pt x="1061" y="136"/>
                  <a:pt x="1061" y="136"/>
                  <a:pt x="1061" y="136"/>
                </a:cubicBezTo>
                <a:cubicBezTo>
                  <a:pt x="1061" y="136"/>
                  <a:pt x="1061" y="136"/>
                  <a:pt x="1061" y="136"/>
                </a:cubicBezTo>
                <a:cubicBezTo>
                  <a:pt x="1061" y="136"/>
                  <a:pt x="1061" y="136"/>
                  <a:pt x="1061" y="136"/>
                </a:cubicBezTo>
                <a:cubicBezTo>
                  <a:pt x="1060" y="136"/>
                  <a:pt x="1060" y="136"/>
                  <a:pt x="1060" y="136"/>
                </a:cubicBezTo>
                <a:cubicBezTo>
                  <a:pt x="1060" y="135"/>
                  <a:pt x="1059" y="135"/>
                  <a:pt x="1059" y="134"/>
                </a:cubicBezTo>
                <a:cubicBezTo>
                  <a:pt x="1058" y="134"/>
                  <a:pt x="1057" y="135"/>
                  <a:pt x="1057" y="135"/>
                </a:cubicBezTo>
                <a:cubicBezTo>
                  <a:pt x="1057" y="134"/>
                  <a:pt x="1057" y="134"/>
                  <a:pt x="1057" y="134"/>
                </a:cubicBezTo>
                <a:cubicBezTo>
                  <a:pt x="1057" y="134"/>
                  <a:pt x="1056" y="134"/>
                  <a:pt x="1056" y="134"/>
                </a:cubicBezTo>
                <a:cubicBezTo>
                  <a:pt x="1056" y="134"/>
                  <a:pt x="1056" y="134"/>
                  <a:pt x="1056" y="133"/>
                </a:cubicBezTo>
                <a:cubicBezTo>
                  <a:pt x="1055" y="133"/>
                  <a:pt x="1055" y="133"/>
                  <a:pt x="1055" y="133"/>
                </a:cubicBezTo>
                <a:cubicBezTo>
                  <a:pt x="1053" y="133"/>
                  <a:pt x="1053" y="132"/>
                  <a:pt x="1051" y="133"/>
                </a:cubicBezTo>
                <a:cubicBezTo>
                  <a:pt x="1051" y="132"/>
                  <a:pt x="1051" y="132"/>
                  <a:pt x="1051" y="132"/>
                </a:cubicBezTo>
                <a:cubicBezTo>
                  <a:pt x="1050" y="132"/>
                  <a:pt x="1050" y="132"/>
                  <a:pt x="1050" y="132"/>
                </a:cubicBezTo>
                <a:cubicBezTo>
                  <a:pt x="1050" y="132"/>
                  <a:pt x="1050" y="132"/>
                  <a:pt x="1050" y="132"/>
                </a:cubicBezTo>
                <a:cubicBezTo>
                  <a:pt x="1049" y="132"/>
                  <a:pt x="1049" y="132"/>
                  <a:pt x="1049" y="132"/>
                </a:cubicBezTo>
                <a:cubicBezTo>
                  <a:pt x="1048" y="131"/>
                  <a:pt x="1047" y="132"/>
                  <a:pt x="1046" y="132"/>
                </a:cubicBezTo>
                <a:cubicBezTo>
                  <a:pt x="1046" y="131"/>
                  <a:pt x="1046" y="131"/>
                  <a:pt x="1046" y="131"/>
                </a:cubicBezTo>
                <a:cubicBezTo>
                  <a:pt x="1044" y="131"/>
                  <a:pt x="1044" y="131"/>
                  <a:pt x="1044" y="131"/>
                </a:cubicBezTo>
                <a:cubicBezTo>
                  <a:pt x="1044" y="130"/>
                  <a:pt x="1044" y="130"/>
                  <a:pt x="1044" y="130"/>
                </a:cubicBezTo>
                <a:cubicBezTo>
                  <a:pt x="1046" y="130"/>
                  <a:pt x="1046" y="130"/>
                  <a:pt x="1046" y="130"/>
                </a:cubicBezTo>
                <a:cubicBezTo>
                  <a:pt x="1046" y="130"/>
                  <a:pt x="1047" y="130"/>
                  <a:pt x="1047" y="129"/>
                </a:cubicBezTo>
                <a:cubicBezTo>
                  <a:pt x="1047" y="129"/>
                  <a:pt x="1047" y="129"/>
                  <a:pt x="1047" y="129"/>
                </a:cubicBezTo>
                <a:cubicBezTo>
                  <a:pt x="1046" y="128"/>
                  <a:pt x="1046" y="129"/>
                  <a:pt x="1045" y="129"/>
                </a:cubicBezTo>
                <a:cubicBezTo>
                  <a:pt x="1044" y="128"/>
                  <a:pt x="1044" y="128"/>
                  <a:pt x="1043" y="127"/>
                </a:cubicBezTo>
                <a:cubicBezTo>
                  <a:pt x="1043" y="127"/>
                  <a:pt x="1043" y="128"/>
                  <a:pt x="1043" y="128"/>
                </a:cubicBezTo>
                <a:cubicBezTo>
                  <a:pt x="1043" y="128"/>
                  <a:pt x="1043" y="128"/>
                  <a:pt x="1043" y="128"/>
                </a:cubicBezTo>
                <a:cubicBezTo>
                  <a:pt x="1041" y="128"/>
                  <a:pt x="1041" y="128"/>
                  <a:pt x="1041" y="128"/>
                </a:cubicBezTo>
                <a:cubicBezTo>
                  <a:pt x="1041" y="129"/>
                  <a:pt x="1041" y="129"/>
                  <a:pt x="1041" y="129"/>
                </a:cubicBezTo>
                <a:cubicBezTo>
                  <a:pt x="1041" y="129"/>
                  <a:pt x="1041" y="129"/>
                  <a:pt x="1040" y="129"/>
                </a:cubicBezTo>
                <a:cubicBezTo>
                  <a:pt x="1040" y="128"/>
                  <a:pt x="1040" y="128"/>
                  <a:pt x="1040" y="128"/>
                </a:cubicBezTo>
                <a:cubicBezTo>
                  <a:pt x="1037" y="128"/>
                  <a:pt x="1037" y="128"/>
                  <a:pt x="1037" y="128"/>
                </a:cubicBezTo>
                <a:cubicBezTo>
                  <a:pt x="1037" y="128"/>
                  <a:pt x="1037" y="128"/>
                  <a:pt x="1037" y="128"/>
                </a:cubicBezTo>
                <a:cubicBezTo>
                  <a:pt x="1037" y="128"/>
                  <a:pt x="1037" y="128"/>
                  <a:pt x="1036" y="128"/>
                </a:cubicBezTo>
                <a:cubicBezTo>
                  <a:pt x="1036" y="128"/>
                  <a:pt x="1036" y="128"/>
                  <a:pt x="1036" y="129"/>
                </a:cubicBezTo>
                <a:cubicBezTo>
                  <a:pt x="1036" y="129"/>
                  <a:pt x="1036" y="129"/>
                  <a:pt x="1036" y="129"/>
                </a:cubicBezTo>
                <a:cubicBezTo>
                  <a:pt x="1035" y="129"/>
                  <a:pt x="1035" y="128"/>
                  <a:pt x="1034" y="128"/>
                </a:cubicBezTo>
                <a:cubicBezTo>
                  <a:pt x="1034" y="129"/>
                  <a:pt x="1034" y="128"/>
                  <a:pt x="1034" y="129"/>
                </a:cubicBezTo>
                <a:cubicBezTo>
                  <a:pt x="1033" y="129"/>
                  <a:pt x="1033" y="130"/>
                  <a:pt x="1032" y="130"/>
                </a:cubicBezTo>
                <a:cubicBezTo>
                  <a:pt x="1032" y="128"/>
                  <a:pt x="1031" y="128"/>
                  <a:pt x="1031" y="127"/>
                </a:cubicBezTo>
                <a:cubicBezTo>
                  <a:pt x="1032" y="127"/>
                  <a:pt x="1032" y="127"/>
                  <a:pt x="1032" y="127"/>
                </a:cubicBezTo>
                <a:cubicBezTo>
                  <a:pt x="1032" y="127"/>
                  <a:pt x="1032" y="127"/>
                  <a:pt x="1032" y="127"/>
                </a:cubicBezTo>
                <a:cubicBezTo>
                  <a:pt x="1033" y="127"/>
                  <a:pt x="1033" y="127"/>
                  <a:pt x="1033" y="127"/>
                </a:cubicBezTo>
                <a:cubicBezTo>
                  <a:pt x="1033" y="127"/>
                  <a:pt x="1033" y="127"/>
                  <a:pt x="1033" y="127"/>
                </a:cubicBezTo>
                <a:cubicBezTo>
                  <a:pt x="1033" y="127"/>
                  <a:pt x="1034" y="127"/>
                  <a:pt x="1035" y="127"/>
                </a:cubicBezTo>
                <a:cubicBezTo>
                  <a:pt x="1035" y="126"/>
                  <a:pt x="1035" y="126"/>
                  <a:pt x="1036" y="125"/>
                </a:cubicBezTo>
                <a:cubicBezTo>
                  <a:pt x="1039" y="125"/>
                  <a:pt x="1039" y="125"/>
                  <a:pt x="1039" y="125"/>
                </a:cubicBezTo>
                <a:cubicBezTo>
                  <a:pt x="1038" y="125"/>
                  <a:pt x="1038" y="124"/>
                  <a:pt x="1038" y="123"/>
                </a:cubicBezTo>
                <a:cubicBezTo>
                  <a:pt x="1037" y="123"/>
                  <a:pt x="1037" y="123"/>
                  <a:pt x="1037" y="123"/>
                </a:cubicBezTo>
                <a:cubicBezTo>
                  <a:pt x="1037" y="123"/>
                  <a:pt x="1037" y="123"/>
                  <a:pt x="1037" y="122"/>
                </a:cubicBezTo>
                <a:cubicBezTo>
                  <a:pt x="1036" y="123"/>
                  <a:pt x="1035" y="123"/>
                  <a:pt x="1035" y="123"/>
                </a:cubicBezTo>
                <a:cubicBezTo>
                  <a:pt x="1035" y="122"/>
                  <a:pt x="1035" y="122"/>
                  <a:pt x="1036" y="121"/>
                </a:cubicBezTo>
                <a:cubicBezTo>
                  <a:pt x="1035" y="121"/>
                  <a:pt x="1035" y="121"/>
                  <a:pt x="1035" y="121"/>
                </a:cubicBezTo>
                <a:cubicBezTo>
                  <a:pt x="1035" y="120"/>
                  <a:pt x="1035" y="120"/>
                  <a:pt x="1035" y="120"/>
                </a:cubicBezTo>
                <a:cubicBezTo>
                  <a:pt x="1035" y="120"/>
                  <a:pt x="1035" y="120"/>
                  <a:pt x="1035" y="120"/>
                </a:cubicBezTo>
                <a:cubicBezTo>
                  <a:pt x="1034" y="121"/>
                  <a:pt x="1034" y="121"/>
                  <a:pt x="1033" y="122"/>
                </a:cubicBezTo>
                <a:cubicBezTo>
                  <a:pt x="1033" y="121"/>
                  <a:pt x="1033" y="121"/>
                  <a:pt x="1033" y="121"/>
                </a:cubicBezTo>
                <a:cubicBezTo>
                  <a:pt x="1032" y="121"/>
                  <a:pt x="1032" y="120"/>
                  <a:pt x="1032" y="120"/>
                </a:cubicBezTo>
                <a:cubicBezTo>
                  <a:pt x="1032" y="119"/>
                  <a:pt x="1032" y="119"/>
                  <a:pt x="1031" y="119"/>
                </a:cubicBezTo>
                <a:cubicBezTo>
                  <a:pt x="1030" y="118"/>
                  <a:pt x="1031" y="118"/>
                  <a:pt x="1030" y="118"/>
                </a:cubicBezTo>
                <a:cubicBezTo>
                  <a:pt x="1029" y="119"/>
                  <a:pt x="1030" y="120"/>
                  <a:pt x="1029" y="120"/>
                </a:cubicBezTo>
                <a:cubicBezTo>
                  <a:pt x="1029" y="122"/>
                  <a:pt x="1030" y="122"/>
                  <a:pt x="1028" y="123"/>
                </a:cubicBezTo>
                <a:cubicBezTo>
                  <a:pt x="1028" y="123"/>
                  <a:pt x="1028" y="123"/>
                  <a:pt x="1028" y="123"/>
                </a:cubicBezTo>
                <a:cubicBezTo>
                  <a:pt x="1028" y="123"/>
                  <a:pt x="1028" y="123"/>
                  <a:pt x="1027" y="123"/>
                </a:cubicBezTo>
                <a:cubicBezTo>
                  <a:pt x="1027" y="121"/>
                  <a:pt x="1028" y="121"/>
                  <a:pt x="1028" y="120"/>
                </a:cubicBezTo>
                <a:cubicBezTo>
                  <a:pt x="1027" y="120"/>
                  <a:pt x="1027" y="121"/>
                  <a:pt x="1026" y="121"/>
                </a:cubicBezTo>
                <a:cubicBezTo>
                  <a:pt x="1026" y="120"/>
                  <a:pt x="1026" y="120"/>
                  <a:pt x="1026" y="119"/>
                </a:cubicBezTo>
                <a:cubicBezTo>
                  <a:pt x="1027" y="119"/>
                  <a:pt x="1027" y="119"/>
                  <a:pt x="1028" y="119"/>
                </a:cubicBezTo>
                <a:cubicBezTo>
                  <a:pt x="1028" y="118"/>
                  <a:pt x="1028" y="118"/>
                  <a:pt x="1028" y="118"/>
                </a:cubicBezTo>
                <a:cubicBezTo>
                  <a:pt x="1027" y="118"/>
                  <a:pt x="1027" y="118"/>
                  <a:pt x="1027" y="118"/>
                </a:cubicBezTo>
                <a:cubicBezTo>
                  <a:pt x="1027" y="117"/>
                  <a:pt x="1027" y="117"/>
                  <a:pt x="1027" y="117"/>
                </a:cubicBezTo>
                <a:cubicBezTo>
                  <a:pt x="1027" y="117"/>
                  <a:pt x="1027" y="117"/>
                  <a:pt x="1027" y="117"/>
                </a:cubicBezTo>
                <a:cubicBezTo>
                  <a:pt x="1025" y="117"/>
                  <a:pt x="1025" y="117"/>
                  <a:pt x="1025" y="116"/>
                </a:cubicBezTo>
                <a:cubicBezTo>
                  <a:pt x="1024" y="116"/>
                  <a:pt x="1024" y="116"/>
                  <a:pt x="1024" y="116"/>
                </a:cubicBezTo>
                <a:cubicBezTo>
                  <a:pt x="1024" y="118"/>
                  <a:pt x="1024" y="118"/>
                  <a:pt x="1024" y="118"/>
                </a:cubicBezTo>
                <a:cubicBezTo>
                  <a:pt x="1023" y="118"/>
                  <a:pt x="1023" y="118"/>
                  <a:pt x="1023" y="118"/>
                </a:cubicBezTo>
                <a:cubicBezTo>
                  <a:pt x="1023" y="118"/>
                  <a:pt x="1023" y="118"/>
                  <a:pt x="1023" y="118"/>
                </a:cubicBezTo>
                <a:cubicBezTo>
                  <a:pt x="1022" y="118"/>
                  <a:pt x="1022" y="118"/>
                  <a:pt x="1022" y="118"/>
                </a:cubicBezTo>
                <a:cubicBezTo>
                  <a:pt x="1022" y="119"/>
                  <a:pt x="1023" y="119"/>
                  <a:pt x="1023" y="120"/>
                </a:cubicBezTo>
                <a:cubicBezTo>
                  <a:pt x="1023" y="120"/>
                  <a:pt x="1022" y="120"/>
                  <a:pt x="1021" y="120"/>
                </a:cubicBezTo>
                <a:cubicBezTo>
                  <a:pt x="1021" y="120"/>
                  <a:pt x="1021" y="121"/>
                  <a:pt x="1021" y="121"/>
                </a:cubicBezTo>
                <a:cubicBezTo>
                  <a:pt x="1021" y="123"/>
                  <a:pt x="1021" y="123"/>
                  <a:pt x="1021" y="123"/>
                </a:cubicBezTo>
                <a:cubicBezTo>
                  <a:pt x="1019" y="123"/>
                  <a:pt x="1019" y="124"/>
                  <a:pt x="1019" y="125"/>
                </a:cubicBezTo>
                <a:cubicBezTo>
                  <a:pt x="1018" y="125"/>
                  <a:pt x="1018" y="125"/>
                  <a:pt x="1018" y="125"/>
                </a:cubicBezTo>
                <a:cubicBezTo>
                  <a:pt x="1018" y="124"/>
                  <a:pt x="1018" y="124"/>
                  <a:pt x="1019" y="123"/>
                </a:cubicBezTo>
                <a:cubicBezTo>
                  <a:pt x="1019" y="123"/>
                  <a:pt x="1018" y="123"/>
                  <a:pt x="1018" y="122"/>
                </a:cubicBezTo>
                <a:cubicBezTo>
                  <a:pt x="1019" y="122"/>
                  <a:pt x="1019" y="122"/>
                  <a:pt x="1019" y="122"/>
                </a:cubicBezTo>
                <a:cubicBezTo>
                  <a:pt x="1019" y="121"/>
                  <a:pt x="1019" y="121"/>
                  <a:pt x="1019" y="121"/>
                </a:cubicBezTo>
                <a:cubicBezTo>
                  <a:pt x="1019" y="121"/>
                  <a:pt x="1019" y="121"/>
                  <a:pt x="1019" y="121"/>
                </a:cubicBezTo>
                <a:cubicBezTo>
                  <a:pt x="1019" y="120"/>
                  <a:pt x="1019" y="120"/>
                  <a:pt x="1019" y="120"/>
                </a:cubicBezTo>
                <a:cubicBezTo>
                  <a:pt x="1020" y="120"/>
                  <a:pt x="1020" y="120"/>
                  <a:pt x="1020" y="120"/>
                </a:cubicBezTo>
                <a:cubicBezTo>
                  <a:pt x="1020" y="120"/>
                  <a:pt x="1019" y="119"/>
                  <a:pt x="1019" y="119"/>
                </a:cubicBezTo>
                <a:cubicBezTo>
                  <a:pt x="1019" y="119"/>
                  <a:pt x="1019" y="119"/>
                  <a:pt x="1019" y="119"/>
                </a:cubicBezTo>
                <a:cubicBezTo>
                  <a:pt x="1019" y="120"/>
                  <a:pt x="1019" y="120"/>
                  <a:pt x="1019" y="120"/>
                </a:cubicBezTo>
                <a:cubicBezTo>
                  <a:pt x="1018" y="120"/>
                  <a:pt x="1018" y="120"/>
                  <a:pt x="1018" y="120"/>
                </a:cubicBezTo>
                <a:cubicBezTo>
                  <a:pt x="1018" y="121"/>
                  <a:pt x="1017" y="120"/>
                  <a:pt x="1017" y="121"/>
                </a:cubicBezTo>
                <a:cubicBezTo>
                  <a:pt x="1016" y="121"/>
                  <a:pt x="1016" y="121"/>
                  <a:pt x="1016" y="121"/>
                </a:cubicBezTo>
                <a:cubicBezTo>
                  <a:pt x="1016" y="122"/>
                  <a:pt x="1015" y="124"/>
                  <a:pt x="1015" y="124"/>
                </a:cubicBezTo>
                <a:cubicBezTo>
                  <a:pt x="1014" y="124"/>
                  <a:pt x="1014" y="124"/>
                  <a:pt x="1014" y="124"/>
                </a:cubicBezTo>
                <a:cubicBezTo>
                  <a:pt x="1014" y="125"/>
                  <a:pt x="1014" y="125"/>
                  <a:pt x="1014" y="125"/>
                </a:cubicBezTo>
                <a:cubicBezTo>
                  <a:pt x="1013" y="125"/>
                  <a:pt x="1013" y="125"/>
                  <a:pt x="1013" y="125"/>
                </a:cubicBezTo>
                <a:cubicBezTo>
                  <a:pt x="1013" y="126"/>
                  <a:pt x="1013" y="127"/>
                  <a:pt x="1013" y="127"/>
                </a:cubicBezTo>
                <a:cubicBezTo>
                  <a:pt x="1013" y="127"/>
                  <a:pt x="1013" y="127"/>
                  <a:pt x="1013" y="127"/>
                </a:cubicBezTo>
                <a:cubicBezTo>
                  <a:pt x="1012" y="128"/>
                  <a:pt x="1012" y="128"/>
                  <a:pt x="1012" y="129"/>
                </a:cubicBezTo>
                <a:cubicBezTo>
                  <a:pt x="1011" y="128"/>
                  <a:pt x="1012" y="129"/>
                  <a:pt x="1011" y="128"/>
                </a:cubicBezTo>
                <a:cubicBezTo>
                  <a:pt x="1011" y="128"/>
                  <a:pt x="1011" y="128"/>
                  <a:pt x="1011" y="128"/>
                </a:cubicBezTo>
                <a:cubicBezTo>
                  <a:pt x="1011" y="127"/>
                  <a:pt x="1012" y="126"/>
                  <a:pt x="1012" y="124"/>
                </a:cubicBezTo>
                <a:cubicBezTo>
                  <a:pt x="1013" y="124"/>
                  <a:pt x="1013" y="124"/>
                  <a:pt x="1014" y="123"/>
                </a:cubicBezTo>
                <a:cubicBezTo>
                  <a:pt x="1014" y="122"/>
                  <a:pt x="1014" y="122"/>
                  <a:pt x="1015" y="121"/>
                </a:cubicBezTo>
                <a:cubicBezTo>
                  <a:pt x="1014" y="121"/>
                  <a:pt x="1014" y="121"/>
                  <a:pt x="1014" y="121"/>
                </a:cubicBezTo>
                <a:cubicBezTo>
                  <a:pt x="1014" y="121"/>
                  <a:pt x="1014" y="121"/>
                  <a:pt x="1014" y="121"/>
                </a:cubicBezTo>
                <a:cubicBezTo>
                  <a:pt x="1014" y="121"/>
                  <a:pt x="1014" y="121"/>
                  <a:pt x="1013" y="121"/>
                </a:cubicBezTo>
                <a:cubicBezTo>
                  <a:pt x="1013" y="120"/>
                  <a:pt x="1013" y="120"/>
                  <a:pt x="1013" y="120"/>
                </a:cubicBezTo>
                <a:cubicBezTo>
                  <a:pt x="1012" y="120"/>
                  <a:pt x="1012" y="120"/>
                  <a:pt x="1012" y="120"/>
                </a:cubicBezTo>
                <a:cubicBezTo>
                  <a:pt x="1012" y="121"/>
                  <a:pt x="1012" y="121"/>
                  <a:pt x="1012" y="121"/>
                </a:cubicBezTo>
                <a:cubicBezTo>
                  <a:pt x="1011" y="121"/>
                  <a:pt x="1011" y="121"/>
                  <a:pt x="1011" y="121"/>
                </a:cubicBezTo>
                <a:cubicBezTo>
                  <a:pt x="1011" y="120"/>
                  <a:pt x="1011" y="120"/>
                  <a:pt x="1011" y="120"/>
                </a:cubicBezTo>
                <a:cubicBezTo>
                  <a:pt x="1009" y="120"/>
                  <a:pt x="1009" y="119"/>
                  <a:pt x="1009" y="119"/>
                </a:cubicBezTo>
                <a:cubicBezTo>
                  <a:pt x="1008" y="120"/>
                  <a:pt x="1008" y="122"/>
                  <a:pt x="1009" y="123"/>
                </a:cubicBezTo>
                <a:cubicBezTo>
                  <a:pt x="1009" y="123"/>
                  <a:pt x="1009" y="123"/>
                  <a:pt x="1009" y="123"/>
                </a:cubicBezTo>
                <a:cubicBezTo>
                  <a:pt x="1007" y="123"/>
                  <a:pt x="1007" y="123"/>
                  <a:pt x="1007" y="123"/>
                </a:cubicBezTo>
                <a:cubicBezTo>
                  <a:pt x="1007" y="122"/>
                  <a:pt x="1007" y="122"/>
                  <a:pt x="1007" y="121"/>
                </a:cubicBezTo>
                <a:cubicBezTo>
                  <a:pt x="1005" y="121"/>
                  <a:pt x="1005" y="121"/>
                  <a:pt x="1005" y="121"/>
                </a:cubicBezTo>
                <a:cubicBezTo>
                  <a:pt x="1006" y="121"/>
                  <a:pt x="1006" y="122"/>
                  <a:pt x="1006" y="122"/>
                </a:cubicBezTo>
                <a:cubicBezTo>
                  <a:pt x="1005" y="122"/>
                  <a:pt x="1005" y="122"/>
                  <a:pt x="1005" y="122"/>
                </a:cubicBezTo>
                <a:cubicBezTo>
                  <a:pt x="1005" y="122"/>
                  <a:pt x="1005" y="123"/>
                  <a:pt x="1005" y="123"/>
                </a:cubicBezTo>
                <a:cubicBezTo>
                  <a:pt x="1005" y="123"/>
                  <a:pt x="1005" y="123"/>
                  <a:pt x="1004" y="123"/>
                </a:cubicBezTo>
                <a:cubicBezTo>
                  <a:pt x="1004" y="124"/>
                  <a:pt x="1004" y="124"/>
                  <a:pt x="1004" y="124"/>
                </a:cubicBezTo>
                <a:cubicBezTo>
                  <a:pt x="1004" y="124"/>
                  <a:pt x="1004" y="124"/>
                  <a:pt x="1003" y="124"/>
                </a:cubicBezTo>
                <a:cubicBezTo>
                  <a:pt x="1003" y="124"/>
                  <a:pt x="1003" y="125"/>
                  <a:pt x="1003" y="125"/>
                </a:cubicBezTo>
                <a:cubicBezTo>
                  <a:pt x="1002" y="125"/>
                  <a:pt x="1002" y="125"/>
                  <a:pt x="1001" y="125"/>
                </a:cubicBezTo>
                <a:cubicBezTo>
                  <a:pt x="1001" y="126"/>
                  <a:pt x="1001" y="126"/>
                  <a:pt x="1001" y="126"/>
                </a:cubicBezTo>
                <a:cubicBezTo>
                  <a:pt x="1001" y="126"/>
                  <a:pt x="1001" y="126"/>
                  <a:pt x="1001" y="126"/>
                </a:cubicBezTo>
                <a:cubicBezTo>
                  <a:pt x="1001" y="127"/>
                  <a:pt x="1001" y="127"/>
                  <a:pt x="1001" y="127"/>
                </a:cubicBezTo>
                <a:cubicBezTo>
                  <a:pt x="1001" y="127"/>
                  <a:pt x="1001" y="127"/>
                  <a:pt x="1001" y="127"/>
                </a:cubicBezTo>
                <a:cubicBezTo>
                  <a:pt x="1001" y="126"/>
                  <a:pt x="1001" y="126"/>
                  <a:pt x="1001" y="126"/>
                </a:cubicBezTo>
                <a:cubicBezTo>
                  <a:pt x="999" y="126"/>
                  <a:pt x="999" y="125"/>
                  <a:pt x="998" y="125"/>
                </a:cubicBezTo>
                <a:cubicBezTo>
                  <a:pt x="998" y="124"/>
                  <a:pt x="998" y="124"/>
                  <a:pt x="998" y="124"/>
                </a:cubicBezTo>
                <a:cubicBezTo>
                  <a:pt x="997" y="124"/>
                  <a:pt x="997" y="124"/>
                  <a:pt x="996" y="124"/>
                </a:cubicBezTo>
                <a:cubicBezTo>
                  <a:pt x="996" y="124"/>
                  <a:pt x="996" y="123"/>
                  <a:pt x="996" y="123"/>
                </a:cubicBezTo>
                <a:cubicBezTo>
                  <a:pt x="995" y="123"/>
                  <a:pt x="995" y="123"/>
                  <a:pt x="994" y="123"/>
                </a:cubicBezTo>
                <a:cubicBezTo>
                  <a:pt x="994" y="123"/>
                  <a:pt x="994" y="123"/>
                  <a:pt x="994" y="124"/>
                </a:cubicBezTo>
                <a:cubicBezTo>
                  <a:pt x="992" y="124"/>
                  <a:pt x="992" y="124"/>
                  <a:pt x="992" y="124"/>
                </a:cubicBezTo>
                <a:cubicBezTo>
                  <a:pt x="992" y="125"/>
                  <a:pt x="992" y="125"/>
                  <a:pt x="993" y="125"/>
                </a:cubicBezTo>
                <a:cubicBezTo>
                  <a:pt x="993" y="126"/>
                  <a:pt x="993" y="126"/>
                  <a:pt x="993" y="126"/>
                </a:cubicBezTo>
                <a:cubicBezTo>
                  <a:pt x="993" y="125"/>
                  <a:pt x="993" y="125"/>
                  <a:pt x="994" y="125"/>
                </a:cubicBezTo>
                <a:cubicBezTo>
                  <a:pt x="995" y="125"/>
                  <a:pt x="995" y="127"/>
                  <a:pt x="996" y="128"/>
                </a:cubicBezTo>
                <a:cubicBezTo>
                  <a:pt x="994" y="128"/>
                  <a:pt x="994" y="127"/>
                  <a:pt x="992" y="127"/>
                </a:cubicBezTo>
                <a:cubicBezTo>
                  <a:pt x="992" y="126"/>
                  <a:pt x="992" y="126"/>
                  <a:pt x="992" y="126"/>
                </a:cubicBezTo>
                <a:cubicBezTo>
                  <a:pt x="992" y="127"/>
                  <a:pt x="992" y="127"/>
                  <a:pt x="992" y="127"/>
                </a:cubicBezTo>
                <a:cubicBezTo>
                  <a:pt x="991" y="127"/>
                  <a:pt x="991" y="127"/>
                  <a:pt x="991" y="127"/>
                </a:cubicBezTo>
                <a:cubicBezTo>
                  <a:pt x="992" y="127"/>
                  <a:pt x="992" y="128"/>
                  <a:pt x="993" y="128"/>
                </a:cubicBezTo>
                <a:cubicBezTo>
                  <a:pt x="992" y="128"/>
                  <a:pt x="992" y="129"/>
                  <a:pt x="992" y="129"/>
                </a:cubicBezTo>
                <a:cubicBezTo>
                  <a:pt x="991" y="129"/>
                  <a:pt x="991" y="129"/>
                  <a:pt x="991" y="129"/>
                </a:cubicBezTo>
                <a:cubicBezTo>
                  <a:pt x="991" y="129"/>
                  <a:pt x="991" y="129"/>
                  <a:pt x="991" y="129"/>
                </a:cubicBezTo>
                <a:cubicBezTo>
                  <a:pt x="990" y="129"/>
                  <a:pt x="990" y="129"/>
                  <a:pt x="990" y="129"/>
                </a:cubicBezTo>
                <a:cubicBezTo>
                  <a:pt x="990" y="128"/>
                  <a:pt x="990" y="127"/>
                  <a:pt x="991" y="127"/>
                </a:cubicBezTo>
                <a:cubicBezTo>
                  <a:pt x="990" y="127"/>
                  <a:pt x="990" y="127"/>
                  <a:pt x="990" y="127"/>
                </a:cubicBezTo>
                <a:cubicBezTo>
                  <a:pt x="990" y="127"/>
                  <a:pt x="990" y="127"/>
                  <a:pt x="990" y="127"/>
                </a:cubicBezTo>
                <a:cubicBezTo>
                  <a:pt x="989" y="128"/>
                  <a:pt x="990" y="128"/>
                  <a:pt x="989" y="129"/>
                </a:cubicBezTo>
                <a:cubicBezTo>
                  <a:pt x="989" y="129"/>
                  <a:pt x="989" y="129"/>
                  <a:pt x="988" y="129"/>
                </a:cubicBezTo>
                <a:cubicBezTo>
                  <a:pt x="988" y="130"/>
                  <a:pt x="988" y="130"/>
                  <a:pt x="988" y="130"/>
                </a:cubicBezTo>
                <a:cubicBezTo>
                  <a:pt x="988" y="129"/>
                  <a:pt x="988" y="128"/>
                  <a:pt x="988" y="127"/>
                </a:cubicBezTo>
                <a:cubicBezTo>
                  <a:pt x="988" y="127"/>
                  <a:pt x="988" y="127"/>
                  <a:pt x="987" y="127"/>
                </a:cubicBezTo>
                <a:cubicBezTo>
                  <a:pt x="987" y="128"/>
                  <a:pt x="987" y="128"/>
                  <a:pt x="987" y="128"/>
                </a:cubicBezTo>
                <a:cubicBezTo>
                  <a:pt x="987" y="128"/>
                  <a:pt x="987" y="128"/>
                  <a:pt x="987" y="128"/>
                </a:cubicBezTo>
                <a:cubicBezTo>
                  <a:pt x="987" y="129"/>
                  <a:pt x="987" y="129"/>
                  <a:pt x="987" y="129"/>
                </a:cubicBezTo>
                <a:cubicBezTo>
                  <a:pt x="985" y="129"/>
                  <a:pt x="985" y="130"/>
                  <a:pt x="984" y="131"/>
                </a:cubicBezTo>
                <a:cubicBezTo>
                  <a:pt x="984" y="130"/>
                  <a:pt x="984" y="129"/>
                  <a:pt x="984" y="128"/>
                </a:cubicBezTo>
                <a:cubicBezTo>
                  <a:pt x="983" y="128"/>
                  <a:pt x="983" y="128"/>
                  <a:pt x="983" y="128"/>
                </a:cubicBezTo>
                <a:cubicBezTo>
                  <a:pt x="983" y="129"/>
                  <a:pt x="983" y="129"/>
                  <a:pt x="983" y="129"/>
                </a:cubicBezTo>
                <a:cubicBezTo>
                  <a:pt x="982" y="129"/>
                  <a:pt x="982" y="129"/>
                  <a:pt x="982" y="129"/>
                </a:cubicBezTo>
                <a:cubicBezTo>
                  <a:pt x="982" y="129"/>
                  <a:pt x="982" y="129"/>
                  <a:pt x="982" y="130"/>
                </a:cubicBezTo>
                <a:cubicBezTo>
                  <a:pt x="981" y="130"/>
                  <a:pt x="981" y="130"/>
                  <a:pt x="981" y="130"/>
                </a:cubicBezTo>
                <a:cubicBezTo>
                  <a:pt x="981" y="131"/>
                  <a:pt x="981" y="131"/>
                  <a:pt x="983" y="131"/>
                </a:cubicBezTo>
                <a:cubicBezTo>
                  <a:pt x="983" y="134"/>
                  <a:pt x="983" y="134"/>
                  <a:pt x="983" y="134"/>
                </a:cubicBezTo>
                <a:cubicBezTo>
                  <a:pt x="982" y="134"/>
                  <a:pt x="982" y="134"/>
                  <a:pt x="982" y="134"/>
                </a:cubicBezTo>
                <a:cubicBezTo>
                  <a:pt x="982" y="133"/>
                  <a:pt x="982" y="133"/>
                  <a:pt x="982" y="133"/>
                </a:cubicBezTo>
                <a:cubicBezTo>
                  <a:pt x="982" y="133"/>
                  <a:pt x="982" y="133"/>
                  <a:pt x="982" y="133"/>
                </a:cubicBezTo>
                <a:cubicBezTo>
                  <a:pt x="981" y="132"/>
                  <a:pt x="981" y="132"/>
                  <a:pt x="980" y="132"/>
                </a:cubicBezTo>
                <a:cubicBezTo>
                  <a:pt x="980" y="132"/>
                  <a:pt x="980" y="132"/>
                  <a:pt x="980" y="132"/>
                </a:cubicBezTo>
                <a:cubicBezTo>
                  <a:pt x="980" y="132"/>
                  <a:pt x="980" y="132"/>
                  <a:pt x="980" y="132"/>
                </a:cubicBezTo>
                <a:cubicBezTo>
                  <a:pt x="980" y="132"/>
                  <a:pt x="980" y="133"/>
                  <a:pt x="981" y="133"/>
                </a:cubicBezTo>
                <a:cubicBezTo>
                  <a:pt x="981" y="134"/>
                  <a:pt x="981" y="133"/>
                  <a:pt x="980" y="134"/>
                </a:cubicBezTo>
                <a:cubicBezTo>
                  <a:pt x="980" y="134"/>
                  <a:pt x="980" y="134"/>
                  <a:pt x="980" y="134"/>
                </a:cubicBezTo>
                <a:cubicBezTo>
                  <a:pt x="980" y="134"/>
                  <a:pt x="980" y="134"/>
                  <a:pt x="979" y="134"/>
                </a:cubicBezTo>
                <a:cubicBezTo>
                  <a:pt x="979" y="133"/>
                  <a:pt x="979" y="133"/>
                  <a:pt x="979" y="133"/>
                </a:cubicBezTo>
                <a:cubicBezTo>
                  <a:pt x="979" y="133"/>
                  <a:pt x="979" y="133"/>
                  <a:pt x="979" y="133"/>
                </a:cubicBezTo>
                <a:cubicBezTo>
                  <a:pt x="978" y="133"/>
                  <a:pt x="978" y="133"/>
                  <a:pt x="978" y="133"/>
                </a:cubicBezTo>
                <a:cubicBezTo>
                  <a:pt x="978" y="134"/>
                  <a:pt x="978" y="134"/>
                  <a:pt x="978" y="135"/>
                </a:cubicBezTo>
                <a:cubicBezTo>
                  <a:pt x="977" y="135"/>
                  <a:pt x="977" y="135"/>
                  <a:pt x="977" y="135"/>
                </a:cubicBezTo>
                <a:cubicBezTo>
                  <a:pt x="976" y="136"/>
                  <a:pt x="977" y="136"/>
                  <a:pt x="976" y="137"/>
                </a:cubicBezTo>
                <a:cubicBezTo>
                  <a:pt x="976" y="137"/>
                  <a:pt x="976" y="137"/>
                  <a:pt x="976" y="137"/>
                </a:cubicBezTo>
                <a:cubicBezTo>
                  <a:pt x="976" y="138"/>
                  <a:pt x="976" y="138"/>
                  <a:pt x="976" y="138"/>
                </a:cubicBezTo>
                <a:cubicBezTo>
                  <a:pt x="976" y="138"/>
                  <a:pt x="975" y="138"/>
                  <a:pt x="975" y="139"/>
                </a:cubicBezTo>
                <a:cubicBezTo>
                  <a:pt x="975" y="139"/>
                  <a:pt x="976" y="140"/>
                  <a:pt x="976" y="140"/>
                </a:cubicBezTo>
                <a:cubicBezTo>
                  <a:pt x="975" y="140"/>
                  <a:pt x="975" y="141"/>
                  <a:pt x="975" y="141"/>
                </a:cubicBezTo>
                <a:cubicBezTo>
                  <a:pt x="974" y="141"/>
                  <a:pt x="974" y="141"/>
                  <a:pt x="974" y="141"/>
                </a:cubicBezTo>
                <a:cubicBezTo>
                  <a:pt x="974" y="142"/>
                  <a:pt x="974" y="142"/>
                  <a:pt x="974" y="142"/>
                </a:cubicBezTo>
                <a:cubicBezTo>
                  <a:pt x="973" y="142"/>
                  <a:pt x="973" y="142"/>
                  <a:pt x="973" y="142"/>
                </a:cubicBezTo>
                <a:cubicBezTo>
                  <a:pt x="973" y="142"/>
                  <a:pt x="973" y="142"/>
                  <a:pt x="973" y="142"/>
                </a:cubicBezTo>
                <a:cubicBezTo>
                  <a:pt x="971" y="142"/>
                  <a:pt x="971" y="142"/>
                  <a:pt x="971" y="142"/>
                </a:cubicBezTo>
                <a:cubicBezTo>
                  <a:pt x="971" y="142"/>
                  <a:pt x="971" y="143"/>
                  <a:pt x="971" y="143"/>
                </a:cubicBezTo>
                <a:cubicBezTo>
                  <a:pt x="970" y="143"/>
                  <a:pt x="970" y="143"/>
                  <a:pt x="970" y="143"/>
                </a:cubicBezTo>
                <a:cubicBezTo>
                  <a:pt x="970" y="144"/>
                  <a:pt x="970" y="144"/>
                  <a:pt x="970" y="144"/>
                </a:cubicBezTo>
                <a:cubicBezTo>
                  <a:pt x="972" y="144"/>
                  <a:pt x="973" y="144"/>
                  <a:pt x="974" y="143"/>
                </a:cubicBezTo>
                <a:cubicBezTo>
                  <a:pt x="975" y="143"/>
                  <a:pt x="975" y="143"/>
                  <a:pt x="975" y="143"/>
                </a:cubicBezTo>
                <a:cubicBezTo>
                  <a:pt x="975" y="144"/>
                  <a:pt x="975" y="144"/>
                  <a:pt x="975" y="144"/>
                </a:cubicBezTo>
                <a:cubicBezTo>
                  <a:pt x="971" y="145"/>
                  <a:pt x="972" y="143"/>
                  <a:pt x="972" y="148"/>
                </a:cubicBezTo>
                <a:cubicBezTo>
                  <a:pt x="972" y="148"/>
                  <a:pt x="972" y="148"/>
                  <a:pt x="972" y="148"/>
                </a:cubicBezTo>
                <a:cubicBezTo>
                  <a:pt x="971" y="147"/>
                  <a:pt x="971" y="146"/>
                  <a:pt x="970" y="145"/>
                </a:cubicBezTo>
                <a:cubicBezTo>
                  <a:pt x="968" y="145"/>
                  <a:pt x="968" y="145"/>
                  <a:pt x="967" y="147"/>
                </a:cubicBezTo>
                <a:cubicBezTo>
                  <a:pt x="968" y="146"/>
                  <a:pt x="968" y="146"/>
                  <a:pt x="968" y="146"/>
                </a:cubicBezTo>
                <a:cubicBezTo>
                  <a:pt x="968" y="147"/>
                  <a:pt x="968" y="147"/>
                  <a:pt x="968" y="147"/>
                </a:cubicBezTo>
                <a:cubicBezTo>
                  <a:pt x="969" y="147"/>
                  <a:pt x="969" y="147"/>
                  <a:pt x="969" y="147"/>
                </a:cubicBezTo>
                <a:cubicBezTo>
                  <a:pt x="969" y="147"/>
                  <a:pt x="969" y="147"/>
                  <a:pt x="969" y="147"/>
                </a:cubicBezTo>
                <a:cubicBezTo>
                  <a:pt x="968" y="147"/>
                  <a:pt x="968" y="147"/>
                  <a:pt x="968" y="147"/>
                </a:cubicBezTo>
                <a:cubicBezTo>
                  <a:pt x="968" y="148"/>
                  <a:pt x="968" y="148"/>
                  <a:pt x="968" y="148"/>
                </a:cubicBezTo>
                <a:cubicBezTo>
                  <a:pt x="969" y="148"/>
                  <a:pt x="969" y="148"/>
                  <a:pt x="970" y="148"/>
                </a:cubicBezTo>
                <a:cubicBezTo>
                  <a:pt x="970" y="149"/>
                  <a:pt x="969" y="149"/>
                  <a:pt x="969" y="150"/>
                </a:cubicBezTo>
                <a:cubicBezTo>
                  <a:pt x="970" y="150"/>
                  <a:pt x="970" y="150"/>
                  <a:pt x="970" y="150"/>
                </a:cubicBezTo>
                <a:cubicBezTo>
                  <a:pt x="970" y="151"/>
                  <a:pt x="970" y="151"/>
                  <a:pt x="970" y="151"/>
                </a:cubicBezTo>
                <a:cubicBezTo>
                  <a:pt x="967" y="151"/>
                  <a:pt x="967" y="151"/>
                  <a:pt x="967" y="151"/>
                </a:cubicBezTo>
                <a:cubicBezTo>
                  <a:pt x="967" y="152"/>
                  <a:pt x="967" y="152"/>
                  <a:pt x="966" y="152"/>
                </a:cubicBezTo>
                <a:cubicBezTo>
                  <a:pt x="966" y="153"/>
                  <a:pt x="967" y="153"/>
                  <a:pt x="967" y="153"/>
                </a:cubicBezTo>
                <a:cubicBezTo>
                  <a:pt x="966" y="155"/>
                  <a:pt x="966" y="153"/>
                  <a:pt x="965" y="154"/>
                </a:cubicBezTo>
                <a:cubicBezTo>
                  <a:pt x="965" y="154"/>
                  <a:pt x="965" y="155"/>
                  <a:pt x="964" y="155"/>
                </a:cubicBezTo>
                <a:cubicBezTo>
                  <a:pt x="964" y="156"/>
                  <a:pt x="964" y="156"/>
                  <a:pt x="964" y="156"/>
                </a:cubicBezTo>
                <a:cubicBezTo>
                  <a:pt x="964" y="156"/>
                  <a:pt x="964" y="156"/>
                  <a:pt x="963" y="155"/>
                </a:cubicBezTo>
                <a:cubicBezTo>
                  <a:pt x="963" y="156"/>
                  <a:pt x="963" y="156"/>
                  <a:pt x="963" y="156"/>
                </a:cubicBezTo>
                <a:cubicBezTo>
                  <a:pt x="961" y="156"/>
                  <a:pt x="961" y="156"/>
                  <a:pt x="961" y="156"/>
                </a:cubicBezTo>
                <a:cubicBezTo>
                  <a:pt x="961" y="157"/>
                  <a:pt x="961" y="157"/>
                  <a:pt x="961" y="157"/>
                </a:cubicBezTo>
                <a:cubicBezTo>
                  <a:pt x="962" y="157"/>
                  <a:pt x="962" y="157"/>
                  <a:pt x="962" y="157"/>
                </a:cubicBezTo>
                <a:cubicBezTo>
                  <a:pt x="962" y="157"/>
                  <a:pt x="962" y="157"/>
                  <a:pt x="962" y="157"/>
                </a:cubicBezTo>
                <a:cubicBezTo>
                  <a:pt x="961" y="157"/>
                  <a:pt x="961" y="157"/>
                  <a:pt x="961" y="157"/>
                </a:cubicBezTo>
                <a:cubicBezTo>
                  <a:pt x="961" y="157"/>
                  <a:pt x="960" y="158"/>
                  <a:pt x="960" y="158"/>
                </a:cubicBezTo>
                <a:cubicBezTo>
                  <a:pt x="959" y="158"/>
                  <a:pt x="959" y="158"/>
                  <a:pt x="959" y="158"/>
                </a:cubicBezTo>
                <a:cubicBezTo>
                  <a:pt x="959" y="158"/>
                  <a:pt x="958" y="158"/>
                  <a:pt x="958" y="159"/>
                </a:cubicBezTo>
                <a:cubicBezTo>
                  <a:pt x="958" y="160"/>
                  <a:pt x="958" y="160"/>
                  <a:pt x="958" y="160"/>
                </a:cubicBezTo>
                <a:cubicBezTo>
                  <a:pt x="959" y="160"/>
                  <a:pt x="959" y="160"/>
                  <a:pt x="959" y="160"/>
                </a:cubicBezTo>
                <a:cubicBezTo>
                  <a:pt x="959" y="160"/>
                  <a:pt x="959" y="160"/>
                  <a:pt x="959" y="160"/>
                </a:cubicBezTo>
                <a:cubicBezTo>
                  <a:pt x="958" y="160"/>
                  <a:pt x="958" y="160"/>
                  <a:pt x="958" y="160"/>
                </a:cubicBezTo>
                <a:cubicBezTo>
                  <a:pt x="958" y="161"/>
                  <a:pt x="958" y="161"/>
                  <a:pt x="958" y="161"/>
                </a:cubicBezTo>
                <a:cubicBezTo>
                  <a:pt x="959" y="161"/>
                  <a:pt x="959" y="161"/>
                  <a:pt x="959" y="161"/>
                </a:cubicBezTo>
                <a:cubicBezTo>
                  <a:pt x="959" y="162"/>
                  <a:pt x="958" y="162"/>
                  <a:pt x="959" y="163"/>
                </a:cubicBezTo>
                <a:cubicBezTo>
                  <a:pt x="958" y="163"/>
                  <a:pt x="958" y="163"/>
                  <a:pt x="958" y="163"/>
                </a:cubicBezTo>
                <a:cubicBezTo>
                  <a:pt x="958" y="164"/>
                  <a:pt x="958" y="164"/>
                  <a:pt x="958" y="164"/>
                </a:cubicBezTo>
                <a:cubicBezTo>
                  <a:pt x="957" y="164"/>
                  <a:pt x="957" y="163"/>
                  <a:pt x="956" y="165"/>
                </a:cubicBezTo>
                <a:cubicBezTo>
                  <a:pt x="954" y="165"/>
                  <a:pt x="954" y="165"/>
                  <a:pt x="954" y="165"/>
                </a:cubicBezTo>
                <a:cubicBezTo>
                  <a:pt x="954" y="166"/>
                  <a:pt x="954" y="166"/>
                  <a:pt x="954" y="166"/>
                </a:cubicBezTo>
                <a:cubicBezTo>
                  <a:pt x="952" y="166"/>
                  <a:pt x="952" y="166"/>
                  <a:pt x="951" y="167"/>
                </a:cubicBezTo>
                <a:cubicBezTo>
                  <a:pt x="952" y="167"/>
                  <a:pt x="952" y="168"/>
                  <a:pt x="952" y="169"/>
                </a:cubicBezTo>
                <a:cubicBezTo>
                  <a:pt x="952" y="169"/>
                  <a:pt x="952" y="169"/>
                  <a:pt x="952" y="170"/>
                </a:cubicBezTo>
                <a:cubicBezTo>
                  <a:pt x="951" y="170"/>
                  <a:pt x="950" y="169"/>
                  <a:pt x="949" y="169"/>
                </a:cubicBezTo>
                <a:cubicBezTo>
                  <a:pt x="948" y="170"/>
                  <a:pt x="948" y="170"/>
                  <a:pt x="948" y="170"/>
                </a:cubicBezTo>
                <a:cubicBezTo>
                  <a:pt x="948" y="170"/>
                  <a:pt x="948" y="170"/>
                  <a:pt x="948" y="171"/>
                </a:cubicBezTo>
                <a:cubicBezTo>
                  <a:pt x="948" y="171"/>
                  <a:pt x="948" y="171"/>
                  <a:pt x="948" y="171"/>
                </a:cubicBezTo>
                <a:cubicBezTo>
                  <a:pt x="948" y="171"/>
                  <a:pt x="947" y="171"/>
                  <a:pt x="946" y="171"/>
                </a:cubicBezTo>
                <a:cubicBezTo>
                  <a:pt x="946" y="172"/>
                  <a:pt x="946" y="172"/>
                  <a:pt x="946" y="172"/>
                </a:cubicBezTo>
                <a:cubicBezTo>
                  <a:pt x="946" y="172"/>
                  <a:pt x="946" y="172"/>
                  <a:pt x="945" y="172"/>
                </a:cubicBezTo>
                <a:cubicBezTo>
                  <a:pt x="945" y="172"/>
                  <a:pt x="945" y="172"/>
                  <a:pt x="945" y="172"/>
                </a:cubicBezTo>
                <a:cubicBezTo>
                  <a:pt x="945" y="172"/>
                  <a:pt x="945" y="172"/>
                  <a:pt x="945" y="172"/>
                </a:cubicBezTo>
                <a:cubicBezTo>
                  <a:pt x="945" y="174"/>
                  <a:pt x="945" y="174"/>
                  <a:pt x="945" y="174"/>
                </a:cubicBezTo>
                <a:cubicBezTo>
                  <a:pt x="943" y="174"/>
                  <a:pt x="943" y="175"/>
                  <a:pt x="942" y="177"/>
                </a:cubicBezTo>
                <a:cubicBezTo>
                  <a:pt x="942" y="177"/>
                  <a:pt x="941" y="177"/>
                  <a:pt x="941" y="177"/>
                </a:cubicBezTo>
                <a:cubicBezTo>
                  <a:pt x="940" y="177"/>
                  <a:pt x="940" y="177"/>
                  <a:pt x="940" y="177"/>
                </a:cubicBezTo>
                <a:cubicBezTo>
                  <a:pt x="940" y="178"/>
                  <a:pt x="940" y="178"/>
                  <a:pt x="940" y="178"/>
                </a:cubicBezTo>
                <a:cubicBezTo>
                  <a:pt x="940" y="178"/>
                  <a:pt x="940" y="178"/>
                  <a:pt x="940" y="178"/>
                </a:cubicBezTo>
                <a:cubicBezTo>
                  <a:pt x="940" y="179"/>
                  <a:pt x="940" y="179"/>
                  <a:pt x="940" y="179"/>
                </a:cubicBezTo>
                <a:cubicBezTo>
                  <a:pt x="940" y="179"/>
                  <a:pt x="940" y="179"/>
                  <a:pt x="940" y="179"/>
                </a:cubicBezTo>
                <a:cubicBezTo>
                  <a:pt x="940" y="179"/>
                  <a:pt x="940" y="179"/>
                  <a:pt x="940" y="179"/>
                </a:cubicBezTo>
                <a:cubicBezTo>
                  <a:pt x="941" y="180"/>
                  <a:pt x="940" y="179"/>
                  <a:pt x="941" y="180"/>
                </a:cubicBezTo>
                <a:cubicBezTo>
                  <a:pt x="942" y="179"/>
                  <a:pt x="942" y="179"/>
                  <a:pt x="942" y="179"/>
                </a:cubicBezTo>
                <a:cubicBezTo>
                  <a:pt x="942" y="179"/>
                  <a:pt x="942" y="179"/>
                  <a:pt x="942" y="179"/>
                </a:cubicBezTo>
                <a:cubicBezTo>
                  <a:pt x="943" y="179"/>
                  <a:pt x="943" y="179"/>
                  <a:pt x="943" y="179"/>
                </a:cubicBezTo>
                <a:cubicBezTo>
                  <a:pt x="943" y="178"/>
                  <a:pt x="943" y="178"/>
                  <a:pt x="944" y="178"/>
                </a:cubicBezTo>
                <a:cubicBezTo>
                  <a:pt x="944" y="178"/>
                  <a:pt x="944" y="178"/>
                  <a:pt x="945" y="177"/>
                </a:cubicBezTo>
                <a:cubicBezTo>
                  <a:pt x="945" y="177"/>
                  <a:pt x="945" y="177"/>
                  <a:pt x="945" y="177"/>
                </a:cubicBezTo>
                <a:cubicBezTo>
                  <a:pt x="945" y="177"/>
                  <a:pt x="946" y="176"/>
                  <a:pt x="946" y="176"/>
                </a:cubicBezTo>
                <a:cubicBezTo>
                  <a:pt x="946" y="177"/>
                  <a:pt x="946" y="177"/>
                  <a:pt x="946" y="177"/>
                </a:cubicBezTo>
                <a:cubicBezTo>
                  <a:pt x="946" y="177"/>
                  <a:pt x="946" y="177"/>
                  <a:pt x="945" y="177"/>
                </a:cubicBezTo>
                <a:cubicBezTo>
                  <a:pt x="945" y="178"/>
                  <a:pt x="945" y="178"/>
                  <a:pt x="945" y="178"/>
                </a:cubicBezTo>
                <a:cubicBezTo>
                  <a:pt x="945" y="178"/>
                  <a:pt x="945" y="178"/>
                  <a:pt x="945" y="179"/>
                </a:cubicBezTo>
                <a:cubicBezTo>
                  <a:pt x="945" y="179"/>
                  <a:pt x="945" y="179"/>
                  <a:pt x="945" y="179"/>
                </a:cubicBezTo>
                <a:cubicBezTo>
                  <a:pt x="944" y="179"/>
                  <a:pt x="943" y="179"/>
                  <a:pt x="943" y="180"/>
                </a:cubicBezTo>
                <a:cubicBezTo>
                  <a:pt x="943" y="180"/>
                  <a:pt x="943" y="181"/>
                  <a:pt x="942" y="181"/>
                </a:cubicBezTo>
                <a:cubicBezTo>
                  <a:pt x="941" y="181"/>
                  <a:pt x="940" y="181"/>
                  <a:pt x="939" y="181"/>
                </a:cubicBezTo>
                <a:cubicBezTo>
                  <a:pt x="939" y="180"/>
                  <a:pt x="939" y="179"/>
                  <a:pt x="938" y="179"/>
                </a:cubicBezTo>
                <a:cubicBezTo>
                  <a:pt x="938" y="179"/>
                  <a:pt x="938" y="179"/>
                  <a:pt x="938" y="179"/>
                </a:cubicBezTo>
                <a:cubicBezTo>
                  <a:pt x="938" y="179"/>
                  <a:pt x="938" y="179"/>
                  <a:pt x="938" y="179"/>
                </a:cubicBezTo>
                <a:cubicBezTo>
                  <a:pt x="937" y="179"/>
                  <a:pt x="937" y="179"/>
                  <a:pt x="937" y="180"/>
                </a:cubicBezTo>
                <a:cubicBezTo>
                  <a:pt x="935" y="180"/>
                  <a:pt x="936" y="179"/>
                  <a:pt x="934" y="179"/>
                </a:cubicBezTo>
                <a:cubicBezTo>
                  <a:pt x="934" y="180"/>
                  <a:pt x="934" y="180"/>
                  <a:pt x="934" y="180"/>
                </a:cubicBezTo>
                <a:cubicBezTo>
                  <a:pt x="934" y="181"/>
                  <a:pt x="934" y="181"/>
                  <a:pt x="934" y="181"/>
                </a:cubicBezTo>
                <a:cubicBezTo>
                  <a:pt x="934" y="183"/>
                  <a:pt x="933" y="182"/>
                  <a:pt x="932" y="183"/>
                </a:cubicBezTo>
                <a:cubicBezTo>
                  <a:pt x="932" y="183"/>
                  <a:pt x="932" y="184"/>
                  <a:pt x="932" y="184"/>
                </a:cubicBezTo>
                <a:cubicBezTo>
                  <a:pt x="933" y="184"/>
                  <a:pt x="933" y="184"/>
                  <a:pt x="933" y="184"/>
                </a:cubicBezTo>
                <a:cubicBezTo>
                  <a:pt x="933" y="185"/>
                  <a:pt x="933" y="185"/>
                  <a:pt x="933" y="185"/>
                </a:cubicBezTo>
                <a:cubicBezTo>
                  <a:pt x="932" y="184"/>
                  <a:pt x="932" y="184"/>
                  <a:pt x="931" y="183"/>
                </a:cubicBezTo>
                <a:cubicBezTo>
                  <a:pt x="931" y="185"/>
                  <a:pt x="931" y="185"/>
                  <a:pt x="931" y="185"/>
                </a:cubicBezTo>
                <a:cubicBezTo>
                  <a:pt x="931" y="185"/>
                  <a:pt x="930" y="184"/>
                  <a:pt x="930" y="184"/>
                </a:cubicBezTo>
                <a:cubicBezTo>
                  <a:pt x="929" y="184"/>
                  <a:pt x="928" y="185"/>
                  <a:pt x="926" y="184"/>
                </a:cubicBezTo>
                <a:cubicBezTo>
                  <a:pt x="926" y="184"/>
                  <a:pt x="926" y="184"/>
                  <a:pt x="926" y="184"/>
                </a:cubicBezTo>
                <a:cubicBezTo>
                  <a:pt x="926" y="185"/>
                  <a:pt x="926" y="185"/>
                  <a:pt x="926" y="186"/>
                </a:cubicBezTo>
                <a:cubicBezTo>
                  <a:pt x="927" y="186"/>
                  <a:pt x="927" y="186"/>
                  <a:pt x="927" y="186"/>
                </a:cubicBezTo>
                <a:cubicBezTo>
                  <a:pt x="927" y="186"/>
                  <a:pt x="927" y="186"/>
                  <a:pt x="927" y="186"/>
                </a:cubicBezTo>
                <a:cubicBezTo>
                  <a:pt x="928" y="186"/>
                  <a:pt x="928" y="186"/>
                  <a:pt x="928" y="186"/>
                </a:cubicBezTo>
                <a:cubicBezTo>
                  <a:pt x="928" y="187"/>
                  <a:pt x="928" y="187"/>
                  <a:pt x="928" y="187"/>
                </a:cubicBezTo>
                <a:cubicBezTo>
                  <a:pt x="927" y="187"/>
                  <a:pt x="927" y="188"/>
                  <a:pt x="926" y="188"/>
                </a:cubicBezTo>
                <a:cubicBezTo>
                  <a:pt x="926" y="189"/>
                  <a:pt x="926" y="189"/>
                  <a:pt x="926" y="189"/>
                </a:cubicBezTo>
                <a:cubicBezTo>
                  <a:pt x="925" y="188"/>
                  <a:pt x="925" y="188"/>
                  <a:pt x="922" y="188"/>
                </a:cubicBezTo>
                <a:cubicBezTo>
                  <a:pt x="922" y="190"/>
                  <a:pt x="922" y="190"/>
                  <a:pt x="922" y="190"/>
                </a:cubicBezTo>
                <a:cubicBezTo>
                  <a:pt x="922" y="190"/>
                  <a:pt x="922" y="190"/>
                  <a:pt x="922" y="190"/>
                </a:cubicBezTo>
                <a:cubicBezTo>
                  <a:pt x="922" y="190"/>
                  <a:pt x="922" y="190"/>
                  <a:pt x="922" y="190"/>
                </a:cubicBezTo>
                <a:cubicBezTo>
                  <a:pt x="925" y="190"/>
                  <a:pt x="925" y="190"/>
                  <a:pt x="925" y="190"/>
                </a:cubicBezTo>
                <a:cubicBezTo>
                  <a:pt x="925" y="190"/>
                  <a:pt x="925" y="190"/>
                  <a:pt x="925" y="190"/>
                </a:cubicBezTo>
                <a:cubicBezTo>
                  <a:pt x="925" y="191"/>
                  <a:pt x="925" y="191"/>
                  <a:pt x="926" y="191"/>
                </a:cubicBezTo>
                <a:cubicBezTo>
                  <a:pt x="926" y="192"/>
                  <a:pt x="926" y="192"/>
                  <a:pt x="926" y="192"/>
                </a:cubicBezTo>
                <a:cubicBezTo>
                  <a:pt x="926" y="192"/>
                  <a:pt x="926" y="192"/>
                  <a:pt x="926" y="192"/>
                </a:cubicBezTo>
                <a:cubicBezTo>
                  <a:pt x="926" y="192"/>
                  <a:pt x="926" y="192"/>
                  <a:pt x="925" y="192"/>
                </a:cubicBezTo>
                <a:cubicBezTo>
                  <a:pt x="925" y="193"/>
                  <a:pt x="925" y="193"/>
                  <a:pt x="925" y="193"/>
                </a:cubicBezTo>
                <a:cubicBezTo>
                  <a:pt x="925" y="193"/>
                  <a:pt x="925" y="193"/>
                  <a:pt x="925" y="193"/>
                </a:cubicBezTo>
                <a:cubicBezTo>
                  <a:pt x="925" y="191"/>
                  <a:pt x="925" y="191"/>
                  <a:pt x="925" y="191"/>
                </a:cubicBezTo>
                <a:cubicBezTo>
                  <a:pt x="923" y="191"/>
                  <a:pt x="924" y="191"/>
                  <a:pt x="923" y="192"/>
                </a:cubicBezTo>
                <a:cubicBezTo>
                  <a:pt x="923" y="192"/>
                  <a:pt x="923" y="191"/>
                  <a:pt x="922" y="191"/>
                </a:cubicBezTo>
                <a:cubicBezTo>
                  <a:pt x="922" y="191"/>
                  <a:pt x="922" y="191"/>
                  <a:pt x="922" y="191"/>
                </a:cubicBezTo>
                <a:cubicBezTo>
                  <a:pt x="922" y="192"/>
                  <a:pt x="922" y="192"/>
                  <a:pt x="922" y="192"/>
                </a:cubicBezTo>
                <a:cubicBezTo>
                  <a:pt x="920" y="192"/>
                  <a:pt x="920" y="192"/>
                  <a:pt x="920" y="192"/>
                </a:cubicBezTo>
                <a:cubicBezTo>
                  <a:pt x="920" y="192"/>
                  <a:pt x="920" y="192"/>
                  <a:pt x="920" y="192"/>
                </a:cubicBezTo>
                <a:cubicBezTo>
                  <a:pt x="919" y="192"/>
                  <a:pt x="919" y="192"/>
                  <a:pt x="918" y="192"/>
                </a:cubicBezTo>
                <a:cubicBezTo>
                  <a:pt x="918" y="192"/>
                  <a:pt x="918" y="193"/>
                  <a:pt x="917" y="193"/>
                </a:cubicBezTo>
                <a:cubicBezTo>
                  <a:pt x="917" y="192"/>
                  <a:pt x="917" y="192"/>
                  <a:pt x="917" y="192"/>
                </a:cubicBezTo>
                <a:cubicBezTo>
                  <a:pt x="917" y="192"/>
                  <a:pt x="917" y="192"/>
                  <a:pt x="917" y="192"/>
                </a:cubicBezTo>
                <a:cubicBezTo>
                  <a:pt x="917" y="194"/>
                  <a:pt x="917" y="194"/>
                  <a:pt x="917" y="194"/>
                </a:cubicBezTo>
                <a:cubicBezTo>
                  <a:pt x="918" y="194"/>
                  <a:pt x="920" y="194"/>
                  <a:pt x="921" y="194"/>
                </a:cubicBezTo>
                <a:cubicBezTo>
                  <a:pt x="921" y="195"/>
                  <a:pt x="921" y="194"/>
                  <a:pt x="921" y="195"/>
                </a:cubicBezTo>
                <a:cubicBezTo>
                  <a:pt x="920" y="195"/>
                  <a:pt x="920" y="195"/>
                  <a:pt x="918" y="195"/>
                </a:cubicBezTo>
                <a:cubicBezTo>
                  <a:pt x="917" y="195"/>
                  <a:pt x="916" y="195"/>
                  <a:pt x="915" y="195"/>
                </a:cubicBezTo>
                <a:cubicBezTo>
                  <a:pt x="915" y="196"/>
                  <a:pt x="915" y="196"/>
                  <a:pt x="915" y="196"/>
                </a:cubicBezTo>
                <a:cubicBezTo>
                  <a:pt x="915" y="197"/>
                  <a:pt x="915" y="197"/>
                  <a:pt x="916" y="197"/>
                </a:cubicBezTo>
                <a:cubicBezTo>
                  <a:pt x="916" y="197"/>
                  <a:pt x="915" y="197"/>
                  <a:pt x="915" y="197"/>
                </a:cubicBezTo>
                <a:cubicBezTo>
                  <a:pt x="915" y="198"/>
                  <a:pt x="915" y="198"/>
                  <a:pt x="915" y="199"/>
                </a:cubicBezTo>
                <a:cubicBezTo>
                  <a:pt x="916" y="199"/>
                  <a:pt x="917" y="198"/>
                  <a:pt x="918" y="198"/>
                </a:cubicBezTo>
                <a:cubicBezTo>
                  <a:pt x="918" y="198"/>
                  <a:pt x="918" y="198"/>
                  <a:pt x="918" y="199"/>
                </a:cubicBezTo>
                <a:cubicBezTo>
                  <a:pt x="919" y="199"/>
                  <a:pt x="919" y="199"/>
                  <a:pt x="919" y="199"/>
                </a:cubicBezTo>
                <a:cubicBezTo>
                  <a:pt x="919" y="199"/>
                  <a:pt x="919" y="199"/>
                  <a:pt x="919" y="199"/>
                </a:cubicBezTo>
                <a:cubicBezTo>
                  <a:pt x="920" y="199"/>
                  <a:pt x="920" y="199"/>
                  <a:pt x="921" y="198"/>
                </a:cubicBezTo>
                <a:cubicBezTo>
                  <a:pt x="921" y="198"/>
                  <a:pt x="921" y="198"/>
                  <a:pt x="921" y="198"/>
                </a:cubicBezTo>
                <a:cubicBezTo>
                  <a:pt x="921" y="198"/>
                  <a:pt x="921" y="198"/>
                  <a:pt x="921" y="198"/>
                </a:cubicBezTo>
                <a:cubicBezTo>
                  <a:pt x="921" y="197"/>
                  <a:pt x="921" y="198"/>
                  <a:pt x="922" y="198"/>
                </a:cubicBezTo>
                <a:cubicBezTo>
                  <a:pt x="922" y="198"/>
                  <a:pt x="922" y="198"/>
                  <a:pt x="922" y="198"/>
                </a:cubicBezTo>
                <a:cubicBezTo>
                  <a:pt x="923" y="198"/>
                  <a:pt x="923" y="198"/>
                  <a:pt x="924" y="198"/>
                </a:cubicBezTo>
                <a:cubicBezTo>
                  <a:pt x="924" y="199"/>
                  <a:pt x="924" y="198"/>
                  <a:pt x="924" y="199"/>
                </a:cubicBezTo>
                <a:cubicBezTo>
                  <a:pt x="924" y="199"/>
                  <a:pt x="924" y="199"/>
                  <a:pt x="924" y="199"/>
                </a:cubicBezTo>
                <a:cubicBezTo>
                  <a:pt x="924" y="199"/>
                  <a:pt x="924" y="199"/>
                  <a:pt x="924" y="199"/>
                </a:cubicBezTo>
                <a:cubicBezTo>
                  <a:pt x="924" y="199"/>
                  <a:pt x="925" y="198"/>
                  <a:pt x="925" y="198"/>
                </a:cubicBezTo>
                <a:cubicBezTo>
                  <a:pt x="925" y="198"/>
                  <a:pt x="925" y="198"/>
                  <a:pt x="925" y="198"/>
                </a:cubicBezTo>
                <a:cubicBezTo>
                  <a:pt x="925" y="199"/>
                  <a:pt x="925" y="199"/>
                  <a:pt x="925" y="199"/>
                </a:cubicBezTo>
                <a:cubicBezTo>
                  <a:pt x="925" y="199"/>
                  <a:pt x="924" y="199"/>
                  <a:pt x="924" y="200"/>
                </a:cubicBezTo>
                <a:cubicBezTo>
                  <a:pt x="923" y="200"/>
                  <a:pt x="923" y="200"/>
                  <a:pt x="923" y="200"/>
                </a:cubicBezTo>
                <a:cubicBezTo>
                  <a:pt x="922" y="200"/>
                  <a:pt x="922" y="199"/>
                  <a:pt x="921" y="200"/>
                </a:cubicBezTo>
                <a:cubicBezTo>
                  <a:pt x="921" y="200"/>
                  <a:pt x="921" y="200"/>
                  <a:pt x="921" y="200"/>
                </a:cubicBezTo>
                <a:cubicBezTo>
                  <a:pt x="920" y="200"/>
                  <a:pt x="920" y="200"/>
                  <a:pt x="920" y="200"/>
                </a:cubicBezTo>
                <a:cubicBezTo>
                  <a:pt x="920" y="200"/>
                  <a:pt x="920" y="200"/>
                  <a:pt x="920" y="200"/>
                </a:cubicBezTo>
                <a:cubicBezTo>
                  <a:pt x="917" y="200"/>
                  <a:pt x="917" y="200"/>
                  <a:pt x="917" y="200"/>
                </a:cubicBezTo>
                <a:cubicBezTo>
                  <a:pt x="917" y="200"/>
                  <a:pt x="917" y="200"/>
                  <a:pt x="917" y="200"/>
                </a:cubicBezTo>
                <a:cubicBezTo>
                  <a:pt x="916" y="200"/>
                  <a:pt x="916" y="200"/>
                  <a:pt x="916" y="200"/>
                </a:cubicBezTo>
                <a:cubicBezTo>
                  <a:pt x="916" y="200"/>
                  <a:pt x="916" y="200"/>
                  <a:pt x="916" y="200"/>
                </a:cubicBezTo>
                <a:cubicBezTo>
                  <a:pt x="916" y="200"/>
                  <a:pt x="915" y="200"/>
                  <a:pt x="915" y="200"/>
                </a:cubicBezTo>
                <a:cubicBezTo>
                  <a:pt x="915" y="201"/>
                  <a:pt x="915" y="201"/>
                  <a:pt x="915" y="201"/>
                </a:cubicBezTo>
                <a:cubicBezTo>
                  <a:pt x="916" y="201"/>
                  <a:pt x="916" y="201"/>
                  <a:pt x="917" y="201"/>
                </a:cubicBezTo>
                <a:cubicBezTo>
                  <a:pt x="917" y="201"/>
                  <a:pt x="917" y="201"/>
                  <a:pt x="917" y="201"/>
                </a:cubicBezTo>
                <a:cubicBezTo>
                  <a:pt x="917" y="201"/>
                  <a:pt x="917" y="201"/>
                  <a:pt x="917" y="201"/>
                </a:cubicBezTo>
                <a:cubicBezTo>
                  <a:pt x="917" y="202"/>
                  <a:pt x="917" y="202"/>
                  <a:pt x="917" y="203"/>
                </a:cubicBezTo>
                <a:cubicBezTo>
                  <a:pt x="916" y="203"/>
                  <a:pt x="916" y="203"/>
                  <a:pt x="916" y="203"/>
                </a:cubicBezTo>
                <a:cubicBezTo>
                  <a:pt x="916" y="203"/>
                  <a:pt x="915" y="203"/>
                  <a:pt x="916" y="203"/>
                </a:cubicBezTo>
                <a:cubicBezTo>
                  <a:pt x="916" y="204"/>
                  <a:pt x="916" y="204"/>
                  <a:pt x="916" y="204"/>
                </a:cubicBezTo>
                <a:cubicBezTo>
                  <a:pt x="914" y="204"/>
                  <a:pt x="914" y="204"/>
                  <a:pt x="914" y="204"/>
                </a:cubicBezTo>
                <a:cubicBezTo>
                  <a:pt x="915" y="204"/>
                  <a:pt x="915" y="204"/>
                  <a:pt x="915" y="204"/>
                </a:cubicBezTo>
                <a:cubicBezTo>
                  <a:pt x="917" y="205"/>
                  <a:pt x="916" y="204"/>
                  <a:pt x="918" y="204"/>
                </a:cubicBezTo>
                <a:cubicBezTo>
                  <a:pt x="918" y="204"/>
                  <a:pt x="918" y="205"/>
                  <a:pt x="918" y="205"/>
                </a:cubicBezTo>
                <a:cubicBezTo>
                  <a:pt x="917" y="205"/>
                  <a:pt x="917" y="205"/>
                  <a:pt x="917" y="205"/>
                </a:cubicBezTo>
                <a:cubicBezTo>
                  <a:pt x="917" y="205"/>
                  <a:pt x="917" y="206"/>
                  <a:pt x="917" y="206"/>
                </a:cubicBezTo>
                <a:cubicBezTo>
                  <a:pt x="918" y="206"/>
                  <a:pt x="918" y="206"/>
                  <a:pt x="919" y="206"/>
                </a:cubicBezTo>
                <a:cubicBezTo>
                  <a:pt x="919" y="207"/>
                  <a:pt x="919" y="207"/>
                  <a:pt x="919" y="207"/>
                </a:cubicBezTo>
                <a:cubicBezTo>
                  <a:pt x="920" y="207"/>
                  <a:pt x="920" y="207"/>
                  <a:pt x="920" y="207"/>
                </a:cubicBezTo>
                <a:cubicBezTo>
                  <a:pt x="921" y="206"/>
                  <a:pt x="921" y="206"/>
                  <a:pt x="921" y="205"/>
                </a:cubicBezTo>
                <a:cubicBezTo>
                  <a:pt x="922" y="205"/>
                  <a:pt x="922" y="205"/>
                  <a:pt x="923" y="205"/>
                </a:cubicBezTo>
                <a:cubicBezTo>
                  <a:pt x="923" y="204"/>
                  <a:pt x="923" y="204"/>
                  <a:pt x="923" y="204"/>
                </a:cubicBezTo>
                <a:cubicBezTo>
                  <a:pt x="924" y="204"/>
                  <a:pt x="924" y="204"/>
                  <a:pt x="924" y="204"/>
                </a:cubicBezTo>
                <a:cubicBezTo>
                  <a:pt x="924" y="204"/>
                  <a:pt x="925" y="204"/>
                  <a:pt x="925" y="204"/>
                </a:cubicBezTo>
                <a:cubicBezTo>
                  <a:pt x="925" y="204"/>
                  <a:pt x="925" y="204"/>
                  <a:pt x="925" y="204"/>
                </a:cubicBezTo>
                <a:cubicBezTo>
                  <a:pt x="925" y="205"/>
                  <a:pt x="924" y="205"/>
                  <a:pt x="924" y="205"/>
                </a:cubicBezTo>
                <a:cubicBezTo>
                  <a:pt x="922" y="205"/>
                  <a:pt x="922" y="205"/>
                  <a:pt x="922" y="205"/>
                </a:cubicBezTo>
                <a:cubicBezTo>
                  <a:pt x="922" y="205"/>
                  <a:pt x="921" y="208"/>
                  <a:pt x="921" y="208"/>
                </a:cubicBezTo>
                <a:cubicBezTo>
                  <a:pt x="921" y="208"/>
                  <a:pt x="921" y="208"/>
                  <a:pt x="921" y="208"/>
                </a:cubicBezTo>
                <a:cubicBezTo>
                  <a:pt x="920" y="209"/>
                  <a:pt x="920" y="209"/>
                  <a:pt x="921" y="210"/>
                </a:cubicBezTo>
                <a:cubicBezTo>
                  <a:pt x="920" y="210"/>
                  <a:pt x="920" y="210"/>
                  <a:pt x="920" y="210"/>
                </a:cubicBezTo>
                <a:cubicBezTo>
                  <a:pt x="920" y="211"/>
                  <a:pt x="920" y="211"/>
                  <a:pt x="920" y="211"/>
                </a:cubicBezTo>
                <a:cubicBezTo>
                  <a:pt x="919" y="211"/>
                  <a:pt x="918" y="211"/>
                  <a:pt x="917" y="211"/>
                </a:cubicBezTo>
                <a:cubicBezTo>
                  <a:pt x="917" y="211"/>
                  <a:pt x="917" y="211"/>
                  <a:pt x="917" y="211"/>
                </a:cubicBezTo>
                <a:cubicBezTo>
                  <a:pt x="917" y="211"/>
                  <a:pt x="917" y="211"/>
                  <a:pt x="916" y="212"/>
                </a:cubicBezTo>
                <a:cubicBezTo>
                  <a:pt x="916" y="213"/>
                  <a:pt x="916" y="213"/>
                  <a:pt x="916" y="213"/>
                </a:cubicBezTo>
                <a:cubicBezTo>
                  <a:pt x="917" y="213"/>
                  <a:pt x="917" y="213"/>
                  <a:pt x="918" y="213"/>
                </a:cubicBezTo>
                <a:cubicBezTo>
                  <a:pt x="918" y="214"/>
                  <a:pt x="918" y="214"/>
                  <a:pt x="918" y="214"/>
                </a:cubicBezTo>
                <a:cubicBezTo>
                  <a:pt x="918" y="214"/>
                  <a:pt x="918" y="214"/>
                  <a:pt x="918" y="214"/>
                </a:cubicBezTo>
                <a:cubicBezTo>
                  <a:pt x="918" y="214"/>
                  <a:pt x="918" y="214"/>
                  <a:pt x="918" y="214"/>
                </a:cubicBezTo>
                <a:cubicBezTo>
                  <a:pt x="919" y="214"/>
                  <a:pt x="919" y="214"/>
                  <a:pt x="919" y="214"/>
                </a:cubicBezTo>
                <a:cubicBezTo>
                  <a:pt x="919" y="213"/>
                  <a:pt x="919" y="213"/>
                  <a:pt x="919" y="213"/>
                </a:cubicBezTo>
                <a:cubicBezTo>
                  <a:pt x="919" y="213"/>
                  <a:pt x="919" y="213"/>
                  <a:pt x="919" y="213"/>
                </a:cubicBezTo>
                <a:cubicBezTo>
                  <a:pt x="919" y="212"/>
                  <a:pt x="919" y="212"/>
                  <a:pt x="919" y="212"/>
                </a:cubicBezTo>
                <a:cubicBezTo>
                  <a:pt x="920" y="212"/>
                  <a:pt x="920" y="213"/>
                  <a:pt x="920" y="213"/>
                </a:cubicBezTo>
                <a:cubicBezTo>
                  <a:pt x="920" y="213"/>
                  <a:pt x="921" y="213"/>
                  <a:pt x="921" y="213"/>
                </a:cubicBezTo>
                <a:cubicBezTo>
                  <a:pt x="921" y="212"/>
                  <a:pt x="921" y="212"/>
                  <a:pt x="921" y="212"/>
                </a:cubicBezTo>
                <a:cubicBezTo>
                  <a:pt x="921" y="212"/>
                  <a:pt x="921" y="212"/>
                  <a:pt x="921" y="212"/>
                </a:cubicBezTo>
                <a:cubicBezTo>
                  <a:pt x="922" y="212"/>
                  <a:pt x="922" y="212"/>
                  <a:pt x="922" y="212"/>
                </a:cubicBezTo>
                <a:cubicBezTo>
                  <a:pt x="922" y="212"/>
                  <a:pt x="921" y="212"/>
                  <a:pt x="921" y="213"/>
                </a:cubicBezTo>
                <a:cubicBezTo>
                  <a:pt x="921" y="213"/>
                  <a:pt x="921" y="213"/>
                  <a:pt x="921" y="213"/>
                </a:cubicBezTo>
                <a:cubicBezTo>
                  <a:pt x="921" y="214"/>
                  <a:pt x="921" y="214"/>
                  <a:pt x="921" y="215"/>
                </a:cubicBezTo>
                <a:cubicBezTo>
                  <a:pt x="921" y="215"/>
                  <a:pt x="921" y="215"/>
                  <a:pt x="921" y="215"/>
                </a:cubicBezTo>
                <a:cubicBezTo>
                  <a:pt x="921" y="217"/>
                  <a:pt x="920" y="216"/>
                  <a:pt x="920" y="217"/>
                </a:cubicBezTo>
                <a:cubicBezTo>
                  <a:pt x="919" y="217"/>
                  <a:pt x="919" y="217"/>
                  <a:pt x="919" y="217"/>
                </a:cubicBezTo>
                <a:cubicBezTo>
                  <a:pt x="919" y="221"/>
                  <a:pt x="920" y="219"/>
                  <a:pt x="921" y="222"/>
                </a:cubicBezTo>
                <a:cubicBezTo>
                  <a:pt x="922" y="222"/>
                  <a:pt x="923" y="222"/>
                  <a:pt x="924" y="222"/>
                </a:cubicBezTo>
                <a:cubicBezTo>
                  <a:pt x="924" y="221"/>
                  <a:pt x="924" y="221"/>
                  <a:pt x="924" y="221"/>
                </a:cubicBezTo>
                <a:cubicBezTo>
                  <a:pt x="925" y="221"/>
                  <a:pt x="925" y="221"/>
                  <a:pt x="925" y="221"/>
                </a:cubicBezTo>
                <a:cubicBezTo>
                  <a:pt x="925" y="222"/>
                  <a:pt x="924" y="222"/>
                  <a:pt x="924" y="223"/>
                </a:cubicBezTo>
                <a:cubicBezTo>
                  <a:pt x="928" y="223"/>
                  <a:pt x="928" y="223"/>
                  <a:pt x="928" y="223"/>
                </a:cubicBezTo>
                <a:cubicBezTo>
                  <a:pt x="928" y="223"/>
                  <a:pt x="928" y="222"/>
                  <a:pt x="929" y="222"/>
                </a:cubicBezTo>
                <a:cubicBezTo>
                  <a:pt x="929" y="222"/>
                  <a:pt x="929" y="222"/>
                  <a:pt x="929" y="222"/>
                </a:cubicBezTo>
                <a:cubicBezTo>
                  <a:pt x="929" y="222"/>
                  <a:pt x="929" y="222"/>
                  <a:pt x="929" y="222"/>
                </a:cubicBezTo>
                <a:cubicBezTo>
                  <a:pt x="931" y="222"/>
                  <a:pt x="931" y="222"/>
                  <a:pt x="931" y="222"/>
                </a:cubicBezTo>
                <a:cubicBezTo>
                  <a:pt x="931" y="221"/>
                  <a:pt x="931" y="221"/>
                  <a:pt x="931" y="221"/>
                </a:cubicBezTo>
                <a:cubicBezTo>
                  <a:pt x="932" y="221"/>
                  <a:pt x="932" y="221"/>
                  <a:pt x="932" y="221"/>
                </a:cubicBezTo>
                <a:cubicBezTo>
                  <a:pt x="932" y="220"/>
                  <a:pt x="932" y="220"/>
                  <a:pt x="932" y="220"/>
                </a:cubicBezTo>
                <a:cubicBezTo>
                  <a:pt x="933" y="220"/>
                  <a:pt x="933" y="220"/>
                  <a:pt x="933" y="220"/>
                </a:cubicBezTo>
                <a:cubicBezTo>
                  <a:pt x="933" y="220"/>
                  <a:pt x="934" y="220"/>
                  <a:pt x="934" y="219"/>
                </a:cubicBezTo>
                <a:cubicBezTo>
                  <a:pt x="935" y="219"/>
                  <a:pt x="935" y="219"/>
                  <a:pt x="935" y="219"/>
                </a:cubicBezTo>
                <a:cubicBezTo>
                  <a:pt x="935" y="219"/>
                  <a:pt x="935" y="219"/>
                  <a:pt x="936" y="218"/>
                </a:cubicBezTo>
                <a:cubicBezTo>
                  <a:pt x="936" y="218"/>
                  <a:pt x="936" y="218"/>
                  <a:pt x="936" y="218"/>
                </a:cubicBezTo>
                <a:cubicBezTo>
                  <a:pt x="936" y="218"/>
                  <a:pt x="937" y="218"/>
                  <a:pt x="937" y="218"/>
                </a:cubicBezTo>
                <a:cubicBezTo>
                  <a:pt x="937" y="217"/>
                  <a:pt x="937" y="217"/>
                  <a:pt x="937" y="217"/>
                </a:cubicBezTo>
                <a:cubicBezTo>
                  <a:pt x="939" y="217"/>
                  <a:pt x="939" y="217"/>
                  <a:pt x="939" y="217"/>
                </a:cubicBezTo>
                <a:cubicBezTo>
                  <a:pt x="939" y="217"/>
                  <a:pt x="939" y="217"/>
                  <a:pt x="939" y="217"/>
                </a:cubicBezTo>
                <a:cubicBezTo>
                  <a:pt x="940" y="217"/>
                  <a:pt x="940" y="217"/>
                  <a:pt x="941" y="217"/>
                </a:cubicBezTo>
                <a:cubicBezTo>
                  <a:pt x="941" y="216"/>
                  <a:pt x="941" y="216"/>
                  <a:pt x="941" y="216"/>
                </a:cubicBezTo>
                <a:cubicBezTo>
                  <a:pt x="941" y="216"/>
                  <a:pt x="941" y="216"/>
                  <a:pt x="941" y="216"/>
                </a:cubicBezTo>
                <a:cubicBezTo>
                  <a:pt x="942" y="216"/>
                  <a:pt x="942" y="216"/>
                  <a:pt x="942" y="216"/>
                </a:cubicBezTo>
                <a:cubicBezTo>
                  <a:pt x="942" y="216"/>
                  <a:pt x="942" y="216"/>
                  <a:pt x="942" y="216"/>
                </a:cubicBezTo>
                <a:cubicBezTo>
                  <a:pt x="943" y="215"/>
                  <a:pt x="943" y="215"/>
                  <a:pt x="943" y="215"/>
                </a:cubicBezTo>
                <a:cubicBezTo>
                  <a:pt x="944" y="215"/>
                  <a:pt x="944" y="215"/>
                  <a:pt x="944" y="215"/>
                </a:cubicBezTo>
                <a:cubicBezTo>
                  <a:pt x="944" y="215"/>
                  <a:pt x="944" y="215"/>
                  <a:pt x="944" y="215"/>
                </a:cubicBezTo>
                <a:cubicBezTo>
                  <a:pt x="944" y="214"/>
                  <a:pt x="944" y="214"/>
                  <a:pt x="945" y="214"/>
                </a:cubicBezTo>
                <a:cubicBezTo>
                  <a:pt x="945" y="216"/>
                  <a:pt x="945" y="216"/>
                  <a:pt x="945" y="216"/>
                </a:cubicBezTo>
                <a:cubicBezTo>
                  <a:pt x="945" y="216"/>
                  <a:pt x="945" y="216"/>
                  <a:pt x="945" y="216"/>
                </a:cubicBezTo>
                <a:cubicBezTo>
                  <a:pt x="945" y="219"/>
                  <a:pt x="945" y="219"/>
                  <a:pt x="945" y="219"/>
                </a:cubicBezTo>
                <a:cubicBezTo>
                  <a:pt x="945" y="219"/>
                  <a:pt x="945" y="219"/>
                  <a:pt x="945" y="219"/>
                </a:cubicBezTo>
                <a:cubicBezTo>
                  <a:pt x="945" y="219"/>
                  <a:pt x="945" y="219"/>
                  <a:pt x="945" y="219"/>
                </a:cubicBezTo>
                <a:cubicBezTo>
                  <a:pt x="946" y="219"/>
                  <a:pt x="946" y="219"/>
                  <a:pt x="946" y="219"/>
                </a:cubicBezTo>
                <a:cubicBezTo>
                  <a:pt x="946" y="220"/>
                  <a:pt x="947" y="221"/>
                  <a:pt x="948" y="221"/>
                </a:cubicBezTo>
                <a:cubicBezTo>
                  <a:pt x="947" y="222"/>
                  <a:pt x="947" y="222"/>
                  <a:pt x="947" y="222"/>
                </a:cubicBezTo>
                <a:cubicBezTo>
                  <a:pt x="946" y="223"/>
                  <a:pt x="947" y="223"/>
                  <a:pt x="946" y="224"/>
                </a:cubicBezTo>
                <a:cubicBezTo>
                  <a:pt x="947" y="225"/>
                  <a:pt x="947" y="224"/>
                  <a:pt x="947" y="226"/>
                </a:cubicBezTo>
                <a:cubicBezTo>
                  <a:pt x="949" y="226"/>
                  <a:pt x="949" y="226"/>
                  <a:pt x="949" y="226"/>
                </a:cubicBezTo>
                <a:cubicBezTo>
                  <a:pt x="949" y="229"/>
                  <a:pt x="951" y="229"/>
                  <a:pt x="952" y="232"/>
                </a:cubicBezTo>
                <a:cubicBezTo>
                  <a:pt x="952" y="232"/>
                  <a:pt x="953" y="232"/>
                  <a:pt x="953" y="232"/>
                </a:cubicBezTo>
                <a:cubicBezTo>
                  <a:pt x="953" y="233"/>
                  <a:pt x="953" y="232"/>
                  <a:pt x="953" y="233"/>
                </a:cubicBezTo>
                <a:cubicBezTo>
                  <a:pt x="953" y="233"/>
                  <a:pt x="953" y="233"/>
                  <a:pt x="953" y="233"/>
                </a:cubicBezTo>
                <a:cubicBezTo>
                  <a:pt x="952" y="233"/>
                  <a:pt x="952" y="233"/>
                  <a:pt x="952" y="233"/>
                </a:cubicBezTo>
                <a:cubicBezTo>
                  <a:pt x="952" y="234"/>
                  <a:pt x="952" y="234"/>
                  <a:pt x="952" y="234"/>
                </a:cubicBezTo>
                <a:cubicBezTo>
                  <a:pt x="952" y="235"/>
                  <a:pt x="952" y="235"/>
                  <a:pt x="952" y="235"/>
                </a:cubicBezTo>
                <a:cubicBezTo>
                  <a:pt x="952" y="235"/>
                  <a:pt x="952" y="235"/>
                  <a:pt x="951" y="235"/>
                </a:cubicBezTo>
                <a:cubicBezTo>
                  <a:pt x="951" y="238"/>
                  <a:pt x="951" y="238"/>
                  <a:pt x="951" y="238"/>
                </a:cubicBezTo>
                <a:cubicBezTo>
                  <a:pt x="951" y="238"/>
                  <a:pt x="952" y="238"/>
                  <a:pt x="952" y="238"/>
                </a:cubicBezTo>
                <a:cubicBezTo>
                  <a:pt x="952" y="239"/>
                  <a:pt x="952" y="240"/>
                  <a:pt x="952" y="241"/>
                </a:cubicBezTo>
                <a:cubicBezTo>
                  <a:pt x="952" y="241"/>
                  <a:pt x="952" y="241"/>
                  <a:pt x="952" y="241"/>
                </a:cubicBezTo>
                <a:cubicBezTo>
                  <a:pt x="952" y="241"/>
                  <a:pt x="952" y="241"/>
                  <a:pt x="952" y="241"/>
                </a:cubicBezTo>
                <a:cubicBezTo>
                  <a:pt x="953" y="241"/>
                  <a:pt x="953" y="241"/>
                  <a:pt x="953" y="241"/>
                </a:cubicBezTo>
                <a:cubicBezTo>
                  <a:pt x="953" y="241"/>
                  <a:pt x="953" y="241"/>
                  <a:pt x="953" y="241"/>
                </a:cubicBezTo>
                <a:cubicBezTo>
                  <a:pt x="953" y="241"/>
                  <a:pt x="953" y="241"/>
                  <a:pt x="953" y="241"/>
                </a:cubicBezTo>
                <a:cubicBezTo>
                  <a:pt x="953" y="241"/>
                  <a:pt x="953" y="241"/>
                  <a:pt x="953" y="241"/>
                </a:cubicBezTo>
                <a:cubicBezTo>
                  <a:pt x="955" y="241"/>
                  <a:pt x="957" y="241"/>
                  <a:pt x="958" y="240"/>
                </a:cubicBezTo>
                <a:cubicBezTo>
                  <a:pt x="960" y="239"/>
                  <a:pt x="958" y="239"/>
                  <a:pt x="958" y="237"/>
                </a:cubicBezTo>
                <a:cubicBezTo>
                  <a:pt x="959" y="237"/>
                  <a:pt x="959" y="237"/>
                  <a:pt x="959" y="237"/>
                </a:cubicBezTo>
                <a:cubicBezTo>
                  <a:pt x="959" y="237"/>
                  <a:pt x="959" y="236"/>
                  <a:pt x="959" y="236"/>
                </a:cubicBezTo>
                <a:cubicBezTo>
                  <a:pt x="961" y="236"/>
                  <a:pt x="961" y="236"/>
                  <a:pt x="961" y="236"/>
                </a:cubicBezTo>
                <a:cubicBezTo>
                  <a:pt x="961" y="235"/>
                  <a:pt x="961" y="235"/>
                  <a:pt x="961" y="235"/>
                </a:cubicBezTo>
                <a:cubicBezTo>
                  <a:pt x="961" y="235"/>
                  <a:pt x="962" y="234"/>
                  <a:pt x="963" y="234"/>
                </a:cubicBezTo>
                <a:cubicBezTo>
                  <a:pt x="963" y="235"/>
                  <a:pt x="963" y="235"/>
                  <a:pt x="963" y="235"/>
                </a:cubicBezTo>
                <a:cubicBezTo>
                  <a:pt x="965" y="235"/>
                  <a:pt x="966" y="235"/>
                  <a:pt x="968" y="234"/>
                </a:cubicBezTo>
                <a:cubicBezTo>
                  <a:pt x="968" y="233"/>
                  <a:pt x="968" y="233"/>
                  <a:pt x="968" y="233"/>
                </a:cubicBezTo>
                <a:cubicBezTo>
                  <a:pt x="968" y="233"/>
                  <a:pt x="968" y="233"/>
                  <a:pt x="968" y="233"/>
                </a:cubicBezTo>
                <a:cubicBezTo>
                  <a:pt x="968" y="234"/>
                  <a:pt x="968" y="234"/>
                  <a:pt x="968" y="234"/>
                </a:cubicBezTo>
                <a:cubicBezTo>
                  <a:pt x="969" y="234"/>
                  <a:pt x="969" y="234"/>
                  <a:pt x="969" y="234"/>
                </a:cubicBezTo>
                <a:cubicBezTo>
                  <a:pt x="970" y="233"/>
                  <a:pt x="970" y="232"/>
                  <a:pt x="971" y="231"/>
                </a:cubicBezTo>
                <a:cubicBezTo>
                  <a:pt x="971" y="230"/>
                  <a:pt x="971" y="230"/>
                  <a:pt x="971" y="230"/>
                </a:cubicBezTo>
                <a:cubicBezTo>
                  <a:pt x="970" y="231"/>
                  <a:pt x="970" y="231"/>
                  <a:pt x="969" y="232"/>
                </a:cubicBezTo>
                <a:cubicBezTo>
                  <a:pt x="969" y="232"/>
                  <a:pt x="969" y="232"/>
                  <a:pt x="969" y="232"/>
                </a:cubicBezTo>
                <a:cubicBezTo>
                  <a:pt x="969" y="232"/>
                  <a:pt x="969" y="232"/>
                  <a:pt x="969" y="232"/>
                </a:cubicBezTo>
                <a:cubicBezTo>
                  <a:pt x="969" y="231"/>
                  <a:pt x="969" y="231"/>
                  <a:pt x="969" y="230"/>
                </a:cubicBezTo>
                <a:cubicBezTo>
                  <a:pt x="969" y="230"/>
                  <a:pt x="969" y="230"/>
                  <a:pt x="969" y="230"/>
                </a:cubicBezTo>
                <a:cubicBezTo>
                  <a:pt x="969" y="227"/>
                  <a:pt x="969" y="227"/>
                  <a:pt x="969" y="227"/>
                </a:cubicBezTo>
                <a:cubicBezTo>
                  <a:pt x="970" y="227"/>
                  <a:pt x="970" y="227"/>
                  <a:pt x="970" y="227"/>
                </a:cubicBezTo>
                <a:cubicBezTo>
                  <a:pt x="970" y="227"/>
                  <a:pt x="970" y="226"/>
                  <a:pt x="970" y="226"/>
                </a:cubicBezTo>
                <a:cubicBezTo>
                  <a:pt x="971" y="226"/>
                  <a:pt x="971" y="226"/>
                  <a:pt x="971" y="226"/>
                </a:cubicBezTo>
                <a:cubicBezTo>
                  <a:pt x="970" y="225"/>
                  <a:pt x="970" y="225"/>
                  <a:pt x="970" y="224"/>
                </a:cubicBezTo>
                <a:cubicBezTo>
                  <a:pt x="970" y="224"/>
                  <a:pt x="971" y="224"/>
                  <a:pt x="971" y="224"/>
                </a:cubicBezTo>
                <a:cubicBezTo>
                  <a:pt x="971" y="222"/>
                  <a:pt x="971" y="222"/>
                  <a:pt x="971" y="222"/>
                </a:cubicBezTo>
                <a:cubicBezTo>
                  <a:pt x="971" y="220"/>
                  <a:pt x="971" y="220"/>
                  <a:pt x="971" y="218"/>
                </a:cubicBezTo>
                <a:cubicBezTo>
                  <a:pt x="971" y="218"/>
                  <a:pt x="971" y="218"/>
                  <a:pt x="972" y="218"/>
                </a:cubicBezTo>
                <a:cubicBezTo>
                  <a:pt x="972" y="218"/>
                  <a:pt x="972" y="218"/>
                  <a:pt x="972" y="218"/>
                </a:cubicBezTo>
                <a:cubicBezTo>
                  <a:pt x="972" y="218"/>
                  <a:pt x="972" y="218"/>
                  <a:pt x="972" y="218"/>
                </a:cubicBezTo>
                <a:cubicBezTo>
                  <a:pt x="971" y="217"/>
                  <a:pt x="971" y="218"/>
                  <a:pt x="970" y="217"/>
                </a:cubicBezTo>
                <a:cubicBezTo>
                  <a:pt x="970" y="217"/>
                  <a:pt x="970" y="217"/>
                  <a:pt x="970" y="217"/>
                </a:cubicBezTo>
                <a:cubicBezTo>
                  <a:pt x="969" y="217"/>
                  <a:pt x="969" y="217"/>
                  <a:pt x="969" y="217"/>
                </a:cubicBezTo>
                <a:cubicBezTo>
                  <a:pt x="969" y="216"/>
                  <a:pt x="969" y="216"/>
                  <a:pt x="969" y="216"/>
                </a:cubicBezTo>
                <a:cubicBezTo>
                  <a:pt x="970" y="216"/>
                  <a:pt x="972" y="217"/>
                  <a:pt x="973" y="216"/>
                </a:cubicBezTo>
                <a:cubicBezTo>
                  <a:pt x="973" y="216"/>
                  <a:pt x="973" y="216"/>
                  <a:pt x="973" y="216"/>
                </a:cubicBezTo>
                <a:cubicBezTo>
                  <a:pt x="975" y="216"/>
                  <a:pt x="975" y="216"/>
                  <a:pt x="975" y="216"/>
                </a:cubicBezTo>
                <a:cubicBezTo>
                  <a:pt x="975" y="215"/>
                  <a:pt x="975" y="215"/>
                  <a:pt x="975" y="215"/>
                </a:cubicBezTo>
                <a:cubicBezTo>
                  <a:pt x="976" y="215"/>
                  <a:pt x="976" y="215"/>
                  <a:pt x="976" y="215"/>
                </a:cubicBezTo>
                <a:cubicBezTo>
                  <a:pt x="976" y="216"/>
                  <a:pt x="976" y="216"/>
                  <a:pt x="976" y="216"/>
                </a:cubicBezTo>
                <a:cubicBezTo>
                  <a:pt x="976" y="216"/>
                  <a:pt x="976" y="216"/>
                  <a:pt x="976" y="216"/>
                </a:cubicBezTo>
                <a:cubicBezTo>
                  <a:pt x="977" y="216"/>
                  <a:pt x="977" y="216"/>
                  <a:pt x="977" y="215"/>
                </a:cubicBezTo>
                <a:cubicBezTo>
                  <a:pt x="978" y="215"/>
                  <a:pt x="979" y="215"/>
                  <a:pt x="979" y="215"/>
                </a:cubicBezTo>
                <a:cubicBezTo>
                  <a:pt x="979" y="214"/>
                  <a:pt x="979" y="214"/>
                  <a:pt x="979" y="214"/>
                </a:cubicBezTo>
                <a:cubicBezTo>
                  <a:pt x="980" y="214"/>
                  <a:pt x="980" y="214"/>
                  <a:pt x="980" y="214"/>
                </a:cubicBezTo>
                <a:cubicBezTo>
                  <a:pt x="980" y="213"/>
                  <a:pt x="980" y="213"/>
                  <a:pt x="980" y="213"/>
                </a:cubicBezTo>
                <a:cubicBezTo>
                  <a:pt x="980" y="213"/>
                  <a:pt x="980" y="213"/>
                  <a:pt x="980" y="213"/>
                </a:cubicBezTo>
                <a:cubicBezTo>
                  <a:pt x="980" y="213"/>
                  <a:pt x="980" y="213"/>
                  <a:pt x="980" y="213"/>
                </a:cubicBezTo>
                <a:cubicBezTo>
                  <a:pt x="981" y="213"/>
                  <a:pt x="981" y="213"/>
                  <a:pt x="981" y="213"/>
                </a:cubicBezTo>
                <a:cubicBezTo>
                  <a:pt x="981" y="212"/>
                  <a:pt x="981" y="213"/>
                  <a:pt x="981" y="212"/>
                </a:cubicBezTo>
                <a:cubicBezTo>
                  <a:pt x="981" y="212"/>
                  <a:pt x="981" y="212"/>
                  <a:pt x="981" y="212"/>
                </a:cubicBezTo>
                <a:cubicBezTo>
                  <a:pt x="979" y="212"/>
                  <a:pt x="979" y="212"/>
                  <a:pt x="979" y="212"/>
                </a:cubicBezTo>
                <a:cubicBezTo>
                  <a:pt x="979" y="212"/>
                  <a:pt x="979" y="212"/>
                  <a:pt x="979" y="212"/>
                </a:cubicBezTo>
                <a:cubicBezTo>
                  <a:pt x="980" y="211"/>
                  <a:pt x="981" y="211"/>
                  <a:pt x="982" y="210"/>
                </a:cubicBezTo>
                <a:cubicBezTo>
                  <a:pt x="982" y="210"/>
                  <a:pt x="982" y="209"/>
                  <a:pt x="982" y="208"/>
                </a:cubicBezTo>
                <a:cubicBezTo>
                  <a:pt x="982" y="208"/>
                  <a:pt x="982" y="208"/>
                  <a:pt x="981" y="208"/>
                </a:cubicBezTo>
                <a:cubicBezTo>
                  <a:pt x="981" y="206"/>
                  <a:pt x="981" y="206"/>
                  <a:pt x="981" y="206"/>
                </a:cubicBezTo>
                <a:cubicBezTo>
                  <a:pt x="981" y="206"/>
                  <a:pt x="980" y="206"/>
                  <a:pt x="980" y="206"/>
                </a:cubicBezTo>
                <a:cubicBezTo>
                  <a:pt x="979" y="205"/>
                  <a:pt x="979" y="205"/>
                  <a:pt x="979" y="205"/>
                </a:cubicBezTo>
                <a:cubicBezTo>
                  <a:pt x="980" y="204"/>
                  <a:pt x="980" y="204"/>
                  <a:pt x="980" y="204"/>
                </a:cubicBezTo>
                <a:cubicBezTo>
                  <a:pt x="979" y="204"/>
                  <a:pt x="979" y="204"/>
                  <a:pt x="979" y="204"/>
                </a:cubicBezTo>
                <a:cubicBezTo>
                  <a:pt x="978" y="204"/>
                  <a:pt x="978" y="204"/>
                  <a:pt x="978" y="204"/>
                </a:cubicBezTo>
                <a:cubicBezTo>
                  <a:pt x="978" y="204"/>
                  <a:pt x="978" y="204"/>
                  <a:pt x="978" y="204"/>
                </a:cubicBezTo>
                <a:cubicBezTo>
                  <a:pt x="977" y="203"/>
                  <a:pt x="978" y="203"/>
                  <a:pt x="976" y="202"/>
                </a:cubicBezTo>
                <a:cubicBezTo>
                  <a:pt x="976" y="203"/>
                  <a:pt x="976" y="203"/>
                  <a:pt x="976" y="203"/>
                </a:cubicBezTo>
                <a:cubicBezTo>
                  <a:pt x="976" y="203"/>
                  <a:pt x="976" y="203"/>
                  <a:pt x="976" y="203"/>
                </a:cubicBezTo>
                <a:cubicBezTo>
                  <a:pt x="975" y="203"/>
                  <a:pt x="975" y="203"/>
                  <a:pt x="974" y="203"/>
                </a:cubicBezTo>
                <a:cubicBezTo>
                  <a:pt x="974" y="203"/>
                  <a:pt x="974" y="203"/>
                  <a:pt x="974" y="203"/>
                </a:cubicBezTo>
                <a:cubicBezTo>
                  <a:pt x="974" y="203"/>
                  <a:pt x="974" y="203"/>
                  <a:pt x="974" y="203"/>
                </a:cubicBezTo>
                <a:cubicBezTo>
                  <a:pt x="974" y="202"/>
                  <a:pt x="974" y="201"/>
                  <a:pt x="973" y="201"/>
                </a:cubicBezTo>
                <a:cubicBezTo>
                  <a:pt x="974" y="201"/>
                  <a:pt x="974" y="201"/>
                  <a:pt x="974" y="201"/>
                </a:cubicBezTo>
                <a:cubicBezTo>
                  <a:pt x="974" y="201"/>
                  <a:pt x="974" y="200"/>
                  <a:pt x="974" y="200"/>
                </a:cubicBezTo>
                <a:cubicBezTo>
                  <a:pt x="974" y="200"/>
                  <a:pt x="974" y="200"/>
                  <a:pt x="973" y="200"/>
                </a:cubicBezTo>
                <a:cubicBezTo>
                  <a:pt x="974" y="199"/>
                  <a:pt x="974" y="198"/>
                  <a:pt x="974" y="197"/>
                </a:cubicBezTo>
                <a:cubicBezTo>
                  <a:pt x="974" y="197"/>
                  <a:pt x="973" y="197"/>
                  <a:pt x="973" y="197"/>
                </a:cubicBezTo>
                <a:cubicBezTo>
                  <a:pt x="973" y="196"/>
                  <a:pt x="973" y="196"/>
                  <a:pt x="973" y="196"/>
                </a:cubicBezTo>
                <a:cubicBezTo>
                  <a:pt x="973" y="196"/>
                  <a:pt x="973" y="196"/>
                  <a:pt x="973" y="196"/>
                </a:cubicBezTo>
                <a:cubicBezTo>
                  <a:pt x="973" y="196"/>
                  <a:pt x="973" y="196"/>
                  <a:pt x="973" y="196"/>
                </a:cubicBezTo>
                <a:cubicBezTo>
                  <a:pt x="973" y="194"/>
                  <a:pt x="973" y="194"/>
                  <a:pt x="973" y="194"/>
                </a:cubicBezTo>
                <a:cubicBezTo>
                  <a:pt x="974" y="194"/>
                  <a:pt x="973" y="194"/>
                  <a:pt x="974" y="194"/>
                </a:cubicBezTo>
                <a:cubicBezTo>
                  <a:pt x="974" y="194"/>
                  <a:pt x="974" y="194"/>
                  <a:pt x="974" y="194"/>
                </a:cubicBezTo>
                <a:cubicBezTo>
                  <a:pt x="974" y="194"/>
                  <a:pt x="973" y="193"/>
                  <a:pt x="974" y="192"/>
                </a:cubicBezTo>
                <a:cubicBezTo>
                  <a:pt x="974" y="192"/>
                  <a:pt x="974" y="192"/>
                  <a:pt x="974" y="192"/>
                </a:cubicBezTo>
                <a:cubicBezTo>
                  <a:pt x="974" y="191"/>
                  <a:pt x="974" y="191"/>
                  <a:pt x="974" y="191"/>
                </a:cubicBezTo>
                <a:cubicBezTo>
                  <a:pt x="975" y="191"/>
                  <a:pt x="975" y="191"/>
                  <a:pt x="975" y="191"/>
                </a:cubicBezTo>
                <a:cubicBezTo>
                  <a:pt x="975" y="190"/>
                  <a:pt x="974" y="188"/>
                  <a:pt x="974" y="188"/>
                </a:cubicBezTo>
                <a:cubicBezTo>
                  <a:pt x="974" y="187"/>
                  <a:pt x="974" y="187"/>
                  <a:pt x="974" y="187"/>
                </a:cubicBezTo>
                <a:cubicBezTo>
                  <a:pt x="974" y="187"/>
                  <a:pt x="974" y="187"/>
                  <a:pt x="974" y="187"/>
                </a:cubicBezTo>
                <a:cubicBezTo>
                  <a:pt x="974" y="187"/>
                  <a:pt x="975" y="187"/>
                  <a:pt x="975" y="187"/>
                </a:cubicBezTo>
                <a:cubicBezTo>
                  <a:pt x="975" y="187"/>
                  <a:pt x="975" y="187"/>
                  <a:pt x="975" y="187"/>
                </a:cubicBezTo>
                <a:cubicBezTo>
                  <a:pt x="976" y="186"/>
                  <a:pt x="976" y="186"/>
                  <a:pt x="977" y="186"/>
                </a:cubicBezTo>
                <a:cubicBezTo>
                  <a:pt x="977" y="185"/>
                  <a:pt x="978" y="185"/>
                  <a:pt x="978" y="184"/>
                </a:cubicBezTo>
                <a:cubicBezTo>
                  <a:pt x="977" y="184"/>
                  <a:pt x="977" y="184"/>
                  <a:pt x="977" y="184"/>
                </a:cubicBezTo>
                <a:cubicBezTo>
                  <a:pt x="977" y="184"/>
                  <a:pt x="977" y="184"/>
                  <a:pt x="977" y="184"/>
                </a:cubicBezTo>
                <a:cubicBezTo>
                  <a:pt x="979" y="184"/>
                  <a:pt x="979" y="183"/>
                  <a:pt x="980" y="183"/>
                </a:cubicBezTo>
                <a:cubicBezTo>
                  <a:pt x="980" y="182"/>
                  <a:pt x="980" y="182"/>
                  <a:pt x="980" y="182"/>
                </a:cubicBezTo>
                <a:cubicBezTo>
                  <a:pt x="980" y="182"/>
                  <a:pt x="980" y="182"/>
                  <a:pt x="980" y="182"/>
                </a:cubicBezTo>
                <a:cubicBezTo>
                  <a:pt x="980" y="182"/>
                  <a:pt x="980" y="182"/>
                  <a:pt x="980" y="182"/>
                </a:cubicBezTo>
                <a:cubicBezTo>
                  <a:pt x="980" y="182"/>
                  <a:pt x="980" y="182"/>
                  <a:pt x="980" y="182"/>
                </a:cubicBezTo>
                <a:cubicBezTo>
                  <a:pt x="980" y="182"/>
                  <a:pt x="980" y="182"/>
                  <a:pt x="980" y="181"/>
                </a:cubicBezTo>
                <a:cubicBezTo>
                  <a:pt x="980" y="181"/>
                  <a:pt x="980" y="181"/>
                  <a:pt x="980" y="181"/>
                </a:cubicBezTo>
                <a:cubicBezTo>
                  <a:pt x="980" y="181"/>
                  <a:pt x="981" y="181"/>
                  <a:pt x="981" y="180"/>
                </a:cubicBezTo>
                <a:cubicBezTo>
                  <a:pt x="982" y="180"/>
                  <a:pt x="982" y="180"/>
                  <a:pt x="983" y="180"/>
                </a:cubicBezTo>
                <a:cubicBezTo>
                  <a:pt x="983" y="180"/>
                  <a:pt x="983" y="180"/>
                  <a:pt x="983" y="180"/>
                </a:cubicBezTo>
                <a:cubicBezTo>
                  <a:pt x="983" y="179"/>
                  <a:pt x="983" y="179"/>
                  <a:pt x="984" y="179"/>
                </a:cubicBezTo>
                <a:cubicBezTo>
                  <a:pt x="984" y="179"/>
                  <a:pt x="984" y="179"/>
                  <a:pt x="984" y="179"/>
                </a:cubicBezTo>
                <a:cubicBezTo>
                  <a:pt x="984" y="179"/>
                  <a:pt x="984" y="179"/>
                  <a:pt x="985" y="179"/>
                </a:cubicBezTo>
                <a:cubicBezTo>
                  <a:pt x="985" y="179"/>
                  <a:pt x="985" y="178"/>
                  <a:pt x="986" y="178"/>
                </a:cubicBezTo>
                <a:cubicBezTo>
                  <a:pt x="986" y="178"/>
                  <a:pt x="987" y="178"/>
                  <a:pt x="988" y="177"/>
                </a:cubicBezTo>
                <a:cubicBezTo>
                  <a:pt x="988" y="178"/>
                  <a:pt x="988" y="178"/>
                  <a:pt x="988" y="178"/>
                </a:cubicBezTo>
                <a:cubicBezTo>
                  <a:pt x="988" y="178"/>
                  <a:pt x="988" y="178"/>
                  <a:pt x="988" y="178"/>
                </a:cubicBezTo>
                <a:cubicBezTo>
                  <a:pt x="988" y="178"/>
                  <a:pt x="988" y="177"/>
                  <a:pt x="988" y="177"/>
                </a:cubicBezTo>
                <a:cubicBezTo>
                  <a:pt x="989" y="177"/>
                  <a:pt x="989" y="177"/>
                  <a:pt x="989" y="177"/>
                </a:cubicBezTo>
                <a:cubicBezTo>
                  <a:pt x="991" y="176"/>
                  <a:pt x="990" y="174"/>
                  <a:pt x="992" y="174"/>
                </a:cubicBezTo>
                <a:cubicBezTo>
                  <a:pt x="992" y="173"/>
                  <a:pt x="993" y="173"/>
                  <a:pt x="993" y="172"/>
                </a:cubicBezTo>
                <a:cubicBezTo>
                  <a:pt x="992" y="172"/>
                  <a:pt x="992" y="172"/>
                  <a:pt x="992" y="172"/>
                </a:cubicBezTo>
                <a:cubicBezTo>
                  <a:pt x="992" y="172"/>
                  <a:pt x="992" y="172"/>
                  <a:pt x="992" y="172"/>
                </a:cubicBezTo>
                <a:cubicBezTo>
                  <a:pt x="992" y="172"/>
                  <a:pt x="992" y="171"/>
                  <a:pt x="992" y="171"/>
                </a:cubicBezTo>
                <a:cubicBezTo>
                  <a:pt x="992" y="170"/>
                  <a:pt x="991" y="170"/>
                  <a:pt x="991" y="170"/>
                </a:cubicBezTo>
                <a:cubicBezTo>
                  <a:pt x="992" y="170"/>
                  <a:pt x="992" y="170"/>
                  <a:pt x="992" y="170"/>
                </a:cubicBezTo>
                <a:cubicBezTo>
                  <a:pt x="991" y="169"/>
                  <a:pt x="991" y="169"/>
                  <a:pt x="991" y="168"/>
                </a:cubicBezTo>
                <a:cubicBezTo>
                  <a:pt x="992" y="168"/>
                  <a:pt x="992" y="167"/>
                  <a:pt x="993" y="166"/>
                </a:cubicBezTo>
                <a:cubicBezTo>
                  <a:pt x="993" y="166"/>
                  <a:pt x="993" y="166"/>
                  <a:pt x="993" y="166"/>
                </a:cubicBezTo>
                <a:cubicBezTo>
                  <a:pt x="993" y="166"/>
                  <a:pt x="993" y="166"/>
                  <a:pt x="993" y="165"/>
                </a:cubicBezTo>
                <a:cubicBezTo>
                  <a:pt x="993" y="165"/>
                  <a:pt x="993" y="165"/>
                  <a:pt x="993" y="165"/>
                </a:cubicBezTo>
                <a:cubicBezTo>
                  <a:pt x="994" y="165"/>
                  <a:pt x="994" y="165"/>
                  <a:pt x="994" y="165"/>
                </a:cubicBezTo>
                <a:cubicBezTo>
                  <a:pt x="994" y="164"/>
                  <a:pt x="994" y="164"/>
                  <a:pt x="993" y="164"/>
                </a:cubicBezTo>
                <a:cubicBezTo>
                  <a:pt x="994" y="164"/>
                  <a:pt x="994" y="163"/>
                  <a:pt x="995" y="163"/>
                </a:cubicBezTo>
                <a:cubicBezTo>
                  <a:pt x="995" y="163"/>
                  <a:pt x="995" y="164"/>
                  <a:pt x="995" y="164"/>
                </a:cubicBezTo>
                <a:cubicBezTo>
                  <a:pt x="995" y="163"/>
                  <a:pt x="995" y="163"/>
                  <a:pt x="995" y="163"/>
                </a:cubicBezTo>
                <a:cubicBezTo>
                  <a:pt x="996" y="163"/>
                  <a:pt x="996" y="163"/>
                  <a:pt x="997" y="162"/>
                </a:cubicBezTo>
                <a:cubicBezTo>
                  <a:pt x="997" y="162"/>
                  <a:pt x="997" y="162"/>
                  <a:pt x="997" y="162"/>
                </a:cubicBezTo>
                <a:cubicBezTo>
                  <a:pt x="997" y="162"/>
                  <a:pt x="997" y="161"/>
                  <a:pt x="997" y="161"/>
                </a:cubicBezTo>
                <a:cubicBezTo>
                  <a:pt x="997" y="161"/>
                  <a:pt x="997" y="161"/>
                  <a:pt x="997" y="161"/>
                </a:cubicBezTo>
                <a:cubicBezTo>
                  <a:pt x="997" y="160"/>
                  <a:pt x="997" y="160"/>
                  <a:pt x="997" y="160"/>
                </a:cubicBezTo>
                <a:cubicBezTo>
                  <a:pt x="998" y="160"/>
                  <a:pt x="998" y="161"/>
                  <a:pt x="999" y="161"/>
                </a:cubicBezTo>
                <a:cubicBezTo>
                  <a:pt x="999" y="161"/>
                  <a:pt x="999" y="160"/>
                  <a:pt x="1000" y="160"/>
                </a:cubicBezTo>
                <a:cubicBezTo>
                  <a:pt x="1000" y="160"/>
                  <a:pt x="1000" y="160"/>
                  <a:pt x="1000" y="160"/>
                </a:cubicBezTo>
                <a:cubicBezTo>
                  <a:pt x="1000" y="160"/>
                  <a:pt x="1000" y="161"/>
                  <a:pt x="1000" y="161"/>
                </a:cubicBezTo>
                <a:cubicBezTo>
                  <a:pt x="1000" y="161"/>
                  <a:pt x="1000" y="161"/>
                  <a:pt x="1000" y="161"/>
                </a:cubicBezTo>
                <a:cubicBezTo>
                  <a:pt x="1001" y="161"/>
                  <a:pt x="1001" y="161"/>
                  <a:pt x="1001" y="161"/>
                </a:cubicBezTo>
                <a:cubicBezTo>
                  <a:pt x="1001" y="161"/>
                  <a:pt x="1001" y="161"/>
                  <a:pt x="1001" y="160"/>
                </a:cubicBezTo>
                <a:cubicBezTo>
                  <a:pt x="1003" y="161"/>
                  <a:pt x="1005" y="161"/>
                  <a:pt x="1007" y="161"/>
                </a:cubicBezTo>
                <a:cubicBezTo>
                  <a:pt x="1008" y="161"/>
                  <a:pt x="1008" y="161"/>
                  <a:pt x="1008" y="161"/>
                </a:cubicBezTo>
                <a:cubicBezTo>
                  <a:pt x="1008" y="162"/>
                  <a:pt x="1008" y="162"/>
                  <a:pt x="1008" y="162"/>
                </a:cubicBezTo>
                <a:cubicBezTo>
                  <a:pt x="1008" y="162"/>
                  <a:pt x="1009" y="162"/>
                  <a:pt x="1009" y="162"/>
                </a:cubicBezTo>
                <a:cubicBezTo>
                  <a:pt x="1010" y="162"/>
                  <a:pt x="1010" y="162"/>
                  <a:pt x="1010" y="163"/>
                </a:cubicBezTo>
                <a:cubicBezTo>
                  <a:pt x="1010" y="163"/>
                  <a:pt x="1010" y="163"/>
                  <a:pt x="1010" y="163"/>
                </a:cubicBezTo>
                <a:cubicBezTo>
                  <a:pt x="1010" y="163"/>
                  <a:pt x="1010" y="164"/>
                  <a:pt x="1009" y="164"/>
                </a:cubicBezTo>
                <a:cubicBezTo>
                  <a:pt x="1010" y="164"/>
                  <a:pt x="1010" y="164"/>
                  <a:pt x="1010" y="164"/>
                </a:cubicBezTo>
                <a:cubicBezTo>
                  <a:pt x="1010" y="165"/>
                  <a:pt x="1009" y="165"/>
                  <a:pt x="1009" y="165"/>
                </a:cubicBezTo>
                <a:cubicBezTo>
                  <a:pt x="1010" y="166"/>
                  <a:pt x="1010" y="166"/>
                  <a:pt x="1011" y="166"/>
                </a:cubicBezTo>
                <a:cubicBezTo>
                  <a:pt x="1011" y="166"/>
                  <a:pt x="1011" y="166"/>
                  <a:pt x="1011" y="166"/>
                </a:cubicBezTo>
                <a:cubicBezTo>
                  <a:pt x="1010" y="167"/>
                  <a:pt x="1010" y="167"/>
                  <a:pt x="1010" y="168"/>
                </a:cubicBezTo>
                <a:cubicBezTo>
                  <a:pt x="1010" y="168"/>
                  <a:pt x="1010" y="168"/>
                  <a:pt x="1010" y="168"/>
                </a:cubicBezTo>
                <a:cubicBezTo>
                  <a:pt x="1010" y="168"/>
                  <a:pt x="1010" y="168"/>
                  <a:pt x="1010" y="168"/>
                </a:cubicBezTo>
                <a:cubicBezTo>
                  <a:pt x="1010" y="168"/>
                  <a:pt x="1010" y="168"/>
                  <a:pt x="1010" y="168"/>
                </a:cubicBezTo>
                <a:cubicBezTo>
                  <a:pt x="1010" y="169"/>
                  <a:pt x="1010" y="169"/>
                  <a:pt x="1010" y="169"/>
                </a:cubicBezTo>
                <a:cubicBezTo>
                  <a:pt x="1009" y="169"/>
                  <a:pt x="1009" y="169"/>
                  <a:pt x="1009" y="169"/>
                </a:cubicBezTo>
                <a:cubicBezTo>
                  <a:pt x="1009" y="169"/>
                  <a:pt x="1009" y="169"/>
                  <a:pt x="1009" y="169"/>
                </a:cubicBezTo>
                <a:cubicBezTo>
                  <a:pt x="1008" y="169"/>
                  <a:pt x="1008" y="169"/>
                  <a:pt x="1007" y="169"/>
                </a:cubicBezTo>
                <a:cubicBezTo>
                  <a:pt x="1006" y="173"/>
                  <a:pt x="1006" y="173"/>
                  <a:pt x="1006" y="173"/>
                </a:cubicBezTo>
                <a:cubicBezTo>
                  <a:pt x="1004" y="174"/>
                  <a:pt x="1005" y="173"/>
                  <a:pt x="1005" y="174"/>
                </a:cubicBezTo>
                <a:cubicBezTo>
                  <a:pt x="1004" y="175"/>
                  <a:pt x="1004" y="175"/>
                  <a:pt x="1004" y="175"/>
                </a:cubicBezTo>
                <a:cubicBezTo>
                  <a:pt x="1004" y="175"/>
                  <a:pt x="1004" y="175"/>
                  <a:pt x="1004" y="175"/>
                </a:cubicBezTo>
                <a:cubicBezTo>
                  <a:pt x="1004" y="175"/>
                  <a:pt x="1004" y="175"/>
                  <a:pt x="1004" y="175"/>
                </a:cubicBezTo>
                <a:cubicBezTo>
                  <a:pt x="1004" y="176"/>
                  <a:pt x="1004" y="176"/>
                  <a:pt x="1004" y="176"/>
                </a:cubicBezTo>
                <a:cubicBezTo>
                  <a:pt x="1003" y="177"/>
                  <a:pt x="1003" y="177"/>
                  <a:pt x="1003" y="177"/>
                </a:cubicBezTo>
                <a:cubicBezTo>
                  <a:pt x="1003" y="177"/>
                  <a:pt x="1003" y="177"/>
                  <a:pt x="1003" y="177"/>
                </a:cubicBezTo>
                <a:cubicBezTo>
                  <a:pt x="1002" y="177"/>
                  <a:pt x="1002" y="177"/>
                  <a:pt x="1002" y="177"/>
                </a:cubicBezTo>
                <a:cubicBezTo>
                  <a:pt x="1002" y="177"/>
                  <a:pt x="1002" y="178"/>
                  <a:pt x="1002" y="178"/>
                </a:cubicBezTo>
                <a:cubicBezTo>
                  <a:pt x="1001" y="178"/>
                  <a:pt x="1001" y="178"/>
                  <a:pt x="1001" y="178"/>
                </a:cubicBezTo>
                <a:cubicBezTo>
                  <a:pt x="1000" y="179"/>
                  <a:pt x="1000" y="179"/>
                  <a:pt x="999" y="180"/>
                </a:cubicBezTo>
                <a:cubicBezTo>
                  <a:pt x="998" y="180"/>
                  <a:pt x="998" y="180"/>
                  <a:pt x="998" y="180"/>
                </a:cubicBezTo>
                <a:cubicBezTo>
                  <a:pt x="998" y="181"/>
                  <a:pt x="998" y="181"/>
                  <a:pt x="998" y="181"/>
                </a:cubicBezTo>
                <a:cubicBezTo>
                  <a:pt x="997" y="181"/>
                  <a:pt x="996" y="181"/>
                  <a:pt x="996" y="182"/>
                </a:cubicBezTo>
                <a:cubicBezTo>
                  <a:pt x="996" y="183"/>
                  <a:pt x="996" y="183"/>
                  <a:pt x="996" y="183"/>
                </a:cubicBezTo>
                <a:cubicBezTo>
                  <a:pt x="996" y="183"/>
                  <a:pt x="994" y="185"/>
                  <a:pt x="993" y="185"/>
                </a:cubicBezTo>
                <a:cubicBezTo>
                  <a:pt x="993" y="186"/>
                  <a:pt x="993" y="186"/>
                  <a:pt x="994" y="187"/>
                </a:cubicBezTo>
                <a:cubicBezTo>
                  <a:pt x="994" y="187"/>
                  <a:pt x="995" y="187"/>
                  <a:pt x="995" y="187"/>
                </a:cubicBezTo>
                <a:cubicBezTo>
                  <a:pt x="995" y="188"/>
                  <a:pt x="995" y="188"/>
                  <a:pt x="995" y="189"/>
                </a:cubicBezTo>
                <a:cubicBezTo>
                  <a:pt x="995" y="189"/>
                  <a:pt x="995" y="189"/>
                  <a:pt x="995" y="189"/>
                </a:cubicBezTo>
                <a:cubicBezTo>
                  <a:pt x="995" y="190"/>
                  <a:pt x="995" y="191"/>
                  <a:pt x="996" y="191"/>
                </a:cubicBezTo>
                <a:cubicBezTo>
                  <a:pt x="996" y="191"/>
                  <a:pt x="996" y="191"/>
                  <a:pt x="996" y="191"/>
                </a:cubicBezTo>
                <a:cubicBezTo>
                  <a:pt x="996" y="192"/>
                  <a:pt x="996" y="193"/>
                  <a:pt x="995" y="193"/>
                </a:cubicBezTo>
                <a:cubicBezTo>
                  <a:pt x="995" y="193"/>
                  <a:pt x="995" y="193"/>
                  <a:pt x="995" y="193"/>
                </a:cubicBezTo>
                <a:cubicBezTo>
                  <a:pt x="995" y="194"/>
                  <a:pt x="995" y="194"/>
                  <a:pt x="995" y="195"/>
                </a:cubicBezTo>
                <a:cubicBezTo>
                  <a:pt x="995" y="195"/>
                  <a:pt x="995" y="195"/>
                  <a:pt x="995" y="195"/>
                </a:cubicBezTo>
                <a:cubicBezTo>
                  <a:pt x="995" y="197"/>
                  <a:pt x="995" y="197"/>
                  <a:pt x="995" y="197"/>
                </a:cubicBezTo>
                <a:cubicBezTo>
                  <a:pt x="995" y="197"/>
                  <a:pt x="995" y="197"/>
                  <a:pt x="995" y="197"/>
                </a:cubicBezTo>
                <a:cubicBezTo>
                  <a:pt x="995" y="197"/>
                  <a:pt x="995" y="197"/>
                  <a:pt x="995" y="197"/>
                </a:cubicBezTo>
                <a:cubicBezTo>
                  <a:pt x="995" y="197"/>
                  <a:pt x="995" y="197"/>
                  <a:pt x="995" y="197"/>
                </a:cubicBezTo>
                <a:cubicBezTo>
                  <a:pt x="995" y="198"/>
                  <a:pt x="995" y="198"/>
                  <a:pt x="995" y="198"/>
                </a:cubicBezTo>
                <a:cubicBezTo>
                  <a:pt x="996" y="198"/>
                  <a:pt x="996" y="198"/>
                  <a:pt x="997" y="198"/>
                </a:cubicBezTo>
                <a:cubicBezTo>
                  <a:pt x="997" y="199"/>
                  <a:pt x="997" y="200"/>
                  <a:pt x="997" y="201"/>
                </a:cubicBezTo>
                <a:cubicBezTo>
                  <a:pt x="998" y="201"/>
                  <a:pt x="998" y="201"/>
                  <a:pt x="998" y="201"/>
                </a:cubicBezTo>
                <a:cubicBezTo>
                  <a:pt x="998" y="200"/>
                  <a:pt x="998" y="201"/>
                  <a:pt x="997" y="200"/>
                </a:cubicBezTo>
                <a:cubicBezTo>
                  <a:pt x="997" y="199"/>
                  <a:pt x="997" y="199"/>
                  <a:pt x="997" y="199"/>
                </a:cubicBezTo>
                <a:cubicBezTo>
                  <a:pt x="999" y="200"/>
                  <a:pt x="1000" y="200"/>
                  <a:pt x="1001" y="201"/>
                </a:cubicBezTo>
                <a:cubicBezTo>
                  <a:pt x="1001" y="202"/>
                  <a:pt x="1001" y="202"/>
                  <a:pt x="1001" y="202"/>
                </a:cubicBezTo>
                <a:cubicBezTo>
                  <a:pt x="1001" y="202"/>
                  <a:pt x="1002" y="202"/>
                  <a:pt x="1003" y="202"/>
                </a:cubicBezTo>
                <a:cubicBezTo>
                  <a:pt x="1003" y="203"/>
                  <a:pt x="1003" y="203"/>
                  <a:pt x="1003" y="203"/>
                </a:cubicBezTo>
                <a:cubicBezTo>
                  <a:pt x="1001" y="203"/>
                  <a:pt x="1000" y="203"/>
                  <a:pt x="999" y="203"/>
                </a:cubicBezTo>
                <a:cubicBezTo>
                  <a:pt x="999" y="204"/>
                  <a:pt x="999" y="204"/>
                  <a:pt x="999" y="204"/>
                </a:cubicBezTo>
                <a:cubicBezTo>
                  <a:pt x="999" y="204"/>
                  <a:pt x="999" y="204"/>
                  <a:pt x="999" y="204"/>
                </a:cubicBezTo>
                <a:cubicBezTo>
                  <a:pt x="999" y="204"/>
                  <a:pt x="999" y="204"/>
                  <a:pt x="999" y="205"/>
                </a:cubicBezTo>
                <a:cubicBezTo>
                  <a:pt x="999" y="205"/>
                  <a:pt x="999" y="205"/>
                  <a:pt x="999" y="205"/>
                </a:cubicBezTo>
                <a:cubicBezTo>
                  <a:pt x="999" y="206"/>
                  <a:pt x="999" y="206"/>
                  <a:pt x="999" y="206"/>
                </a:cubicBezTo>
                <a:cubicBezTo>
                  <a:pt x="999" y="206"/>
                  <a:pt x="999" y="206"/>
                  <a:pt x="999" y="206"/>
                </a:cubicBezTo>
                <a:cubicBezTo>
                  <a:pt x="999" y="206"/>
                  <a:pt x="999" y="206"/>
                  <a:pt x="999" y="206"/>
                </a:cubicBezTo>
                <a:cubicBezTo>
                  <a:pt x="1000" y="206"/>
                  <a:pt x="1000" y="206"/>
                  <a:pt x="1001" y="206"/>
                </a:cubicBezTo>
                <a:cubicBezTo>
                  <a:pt x="1001" y="205"/>
                  <a:pt x="1001" y="205"/>
                  <a:pt x="1001" y="205"/>
                </a:cubicBezTo>
                <a:cubicBezTo>
                  <a:pt x="1001" y="205"/>
                  <a:pt x="1001" y="205"/>
                  <a:pt x="1001" y="205"/>
                </a:cubicBezTo>
                <a:cubicBezTo>
                  <a:pt x="1001" y="204"/>
                  <a:pt x="1001" y="204"/>
                  <a:pt x="1001" y="204"/>
                </a:cubicBezTo>
                <a:cubicBezTo>
                  <a:pt x="1002" y="204"/>
                  <a:pt x="1002" y="204"/>
                  <a:pt x="1002" y="204"/>
                </a:cubicBezTo>
                <a:cubicBezTo>
                  <a:pt x="1002" y="204"/>
                  <a:pt x="1002" y="204"/>
                  <a:pt x="1002" y="204"/>
                </a:cubicBezTo>
                <a:cubicBezTo>
                  <a:pt x="1002" y="204"/>
                  <a:pt x="1002" y="204"/>
                  <a:pt x="1002" y="204"/>
                </a:cubicBezTo>
                <a:cubicBezTo>
                  <a:pt x="1002" y="204"/>
                  <a:pt x="1002" y="204"/>
                  <a:pt x="1002" y="204"/>
                </a:cubicBezTo>
                <a:cubicBezTo>
                  <a:pt x="1003" y="204"/>
                  <a:pt x="1003" y="205"/>
                  <a:pt x="1003" y="205"/>
                </a:cubicBezTo>
                <a:cubicBezTo>
                  <a:pt x="1003" y="205"/>
                  <a:pt x="1003" y="206"/>
                  <a:pt x="1003" y="206"/>
                </a:cubicBezTo>
                <a:cubicBezTo>
                  <a:pt x="1004" y="206"/>
                  <a:pt x="1004" y="206"/>
                  <a:pt x="1004" y="206"/>
                </a:cubicBezTo>
                <a:cubicBezTo>
                  <a:pt x="1004" y="207"/>
                  <a:pt x="1004" y="207"/>
                  <a:pt x="1004" y="207"/>
                </a:cubicBezTo>
                <a:cubicBezTo>
                  <a:pt x="1005" y="207"/>
                  <a:pt x="1005" y="207"/>
                  <a:pt x="1006" y="207"/>
                </a:cubicBezTo>
                <a:cubicBezTo>
                  <a:pt x="1006" y="206"/>
                  <a:pt x="1006" y="206"/>
                  <a:pt x="1006" y="206"/>
                </a:cubicBezTo>
                <a:cubicBezTo>
                  <a:pt x="1008" y="206"/>
                  <a:pt x="1008" y="206"/>
                  <a:pt x="1008" y="206"/>
                </a:cubicBezTo>
                <a:cubicBezTo>
                  <a:pt x="1008" y="206"/>
                  <a:pt x="1008" y="206"/>
                  <a:pt x="1008" y="205"/>
                </a:cubicBezTo>
                <a:cubicBezTo>
                  <a:pt x="1009" y="205"/>
                  <a:pt x="1009" y="205"/>
                  <a:pt x="1009" y="205"/>
                </a:cubicBezTo>
                <a:cubicBezTo>
                  <a:pt x="1010" y="204"/>
                  <a:pt x="1010" y="204"/>
                  <a:pt x="1011" y="203"/>
                </a:cubicBezTo>
                <a:cubicBezTo>
                  <a:pt x="1012" y="203"/>
                  <a:pt x="1013" y="203"/>
                  <a:pt x="1014" y="203"/>
                </a:cubicBezTo>
                <a:cubicBezTo>
                  <a:pt x="1014" y="202"/>
                  <a:pt x="1014" y="202"/>
                  <a:pt x="1014" y="202"/>
                </a:cubicBezTo>
                <a:cubicBezTo>
                  <a:pt x="1016" y="202"/>
                  <a:pt x="1015" y="201"/>
                  <a:pt x="1017" y="201"/>
                </a:cubicBezTo>
                <a:cubicBezTo>
                  <a:pt x="1017" y="202"/>
                  <a:pt x="1017" y="202"/>
                  <a:pt x="1017" y="202"/>
                </a:cubicBezTo>
                <a:cubicBezTo>
                  <a:pt x="1017" y="202"/>
                  <a:pt x="1018" y="202"/>
                  <a:pt x="1019" y="202"/>
                </a:cubicBezTo>
                <a:cubicBezTo>
                  <a:pt x="1019" y="201"/>
                  <a:pt x="1019" y="201"/>
                  <a:pt x="1019" y="201"/>
                </a:cubicBezTo>
                <a:cubicBezTo>
                  <a:pt x="1019" y="201"/>
                  <a:pt x="1020" y="200"/>
                  <a:pt x="1020" y="200"/>
                </a:cubicBezTo>
                <a:cubicBezTo>
                  <a:pt x="1020" y="201"/>
                  <a:pt x="1020" y="201"/>
                  <a:pt x="1020" y="201"/>
                </a:cubicBezTo>
                <a:cubicBezTo>
                  <a:pt x="1023" y="201"/>
                  <a:pt x="1023" y="200"/>
                  <a:pt x="1025" y="199"/>
                </a:cubicBezTo>
                <a:cubicBezTo>
                  <a:pt x="1025" y="201"/>
                  <a:pt x="1025" y="201"/>
                  <a:pt x="1025" y="201"/>
                </a:cubicBezTo>
                <a:cubicBezTo>
                  <a:pt x="1024" y="201"/>
                  <a:pt x="1024" y="201"/>
                  <a:pt x="1024" y="201"/>
                </a:cubicBezTo>
                <a:cubicBezTo>
                  <a:pt x="1025" y="202"/>
                  <a:pt x="1028" y="203"/>
                  <a:pt x="1029" y="204"/>
                </a:cubicBezTo>
                <a:cubicBezTo>
                  <a:pt x="1031" y="204"/>
                  <a:pt x="1030" y="204"/>
                  <a:pt x="1032" y="204"/>
                </a:cubicBezTo>
                <a:cubicBezTo>
                  <a:pt x="1032" y="204"/>
                  <a:pt x="1032" y="204"/>
                  <a:pt x="1032" y="204"/>
                </a:cubicBezTo>
                <a:cubicBezTo>
                  <a:pt x="1033" y="204"/>
                  <a:pt x="1033" y="204"/>
                  <a:pt x="1033" y="204"/>
                </a:cubicBezTo>
                <a:cubicBezTo>
                  <a:pt x="1033" y="205"/>
                  <a:pt x="1034" y="205"/>
                  <a:pt x="1035" y="206"/>
                </a:cubicBezTo>
                <a:cubicBezTo>
                  <a:pt x="1036" y="206"/>
                  <a:pt x="1036" y="206"/>
                  <a:pt x="1036" y="206"/>
                </a:cubicBezTo>
                <a:cubicBezTo>
                  <a:pt x="1036" y="206"/>
                  <a:pt x="1036" y="206"/>
                  <a:pt x="1036" y="206"/>
                </a:cubicBezTo>
                <a:cubicBezTo>
                  <a:pt x="1036" y="206"/>
                  <a:pt x="1036" y="206"/>
                  <a:pt x="1036" y="206"/>
                </a:cubicBezTo>
                <a:cubicBezTo>
                  <a:pt x="1036" y="207"/>
                  <a:pt x="1036" y="207"/>
                  <a:pt x="1036" y="207"/>
                </a:cubicBezTo>
                <a:cubicBezTo>
                  <a:pt x="1034" y="207"/>
                  <a:pt x="1033" y="207"/>
                  <a:pt x="1031" y="206"/>
                </a:cubicBezTo>
                <a:cubicBezTo>
                  <a:pt x="1031" y="207"/>
                  <a:pt x="1031" y="207"/>
                  <a:pt x="1031" y="207"/>
                </a:cubicBezTo>
                <a:cubicBezTo>
                  <a:pt x="1031" y="207"/>
                  <a:pt x="1031" y="207"/>
                  <a:pt x="1031" y="207"/>
                </a:cubicBezTo>
                <a:cubicBezTo>
                  <a:pt x="1030" y="207"/>
                  <a:pt x="1030" y="207"/>
                  <a:pt x="1030" y="208"/>
                </a:cubicBezTo>
                <a:cubicBezTo>
                  <a:pt x="1029" y="208"/>
                  <a:pt x="1029" y="208"/>
                  <a:pt x="1029" y="208"/>
                </a:cubicBezTo>
                <a:cubicBezTo>
                  <a:pt x="1029" y="208"/>
                  <a:pt x="1029" y="208"/>
                  <a:pt x="1029" y="208"/>
                </a:cubicBezTo>
                <a:cubicBezTo>
                  <a:pt x="1028" y="208"/>
                  <a:pt x="1027" y="208"/>
                  <a:pt x="1027" y="208"/>
                </a:cubicBezTo>
                <a:cubicBezTo>
                  <a:pt x="1027" y="208"/>
                  <a:pt x="1026" y="208"/>
                  <a:pt x="1026" y="208"/>
                </a:cubicBezTo>
                <a:cubicBezTo>
                  <a:pt x="1026" y="208"/>
                  <a:pt x="1025" y="208"/>
                  <a:pt x="1025" y="207"/>
                </a:cubicBezTo>
                <a:cubicBezTo>
                  <a:pt x="1025" y="208"/>
                  <a:pt x="1024" y="210"/>
                  <a:pt x="1024" y="211"/>
                </a:cubicBezTo>
                <a:cubicBezTo>
                  <a:pt x="1023" y="211"/>
                  <a:pt x="1022" y="210"/>
                  <a:pt x="1021" y="210"/>
                </a:cubicBezTo>
                <a:cubicBezTo>
                  <a:pt x="1021" y="210"/>
                  <a:pt x="1021" y="210"/>
                  <a:pt x="1021" y="210"/>
                </a:cubicBezTo>
                <a:cubicBezTo>
                  <a:pt x="1020" y="209"/>
                  <a:pt x="1020" y="210"/>
                  <a:pt x="1020" y="209"/>
                </a:cubicBezTo>
                <a:cubicBezTo>
                  <a:pt x="1019" y="209"/>
                  <a:pt x="1019" y="209"/>
                  <a:pt x="1019" y="209"/>
                </a:cubicBezTo>
                <a:cubicBezTo>
                  <a:pt x="1019" y="210"/>
                  <a:pt x="1019" y="210"/>
                  <a:pt x="1019" y="210"/>
                </a:cubicBezTo>
                <a:cubicBezTo>
                  <a:pt x="1019" y="210"/>
                  <a:pt x="1019" y="210"/>
                  <a:pt x="1019" y="210"/>
                </a:cubicBezTo>
                <a:cubicBezTo>
                  <a:pt x="1019" y="211"/>
                  <a:pt x="1019" y="211"/>
                  <a:pt x="1019" y="211"/>
                </a:cubicBezTo>
                <a:cubicBezTo>
                  <a:pt x="1015" y="211"/>
                  <a:pt x="1015" y="211"/>
                  <a:pt x="1015" y="211"/>
                </a:cubicBezTo>
                <a:cubicBezTo>
                  <a:pt x="1015" y="211"/>
                  <a:pt x="1015" y="211"/>
                  <a:pt x="1014" y="211"/>
                </a:cubicBezTo>
                <a:cubicBezTo>
                  <a:pt x="1014" y="211"/>
                  <a:pt x="1014" y="211"/>
                  <a:pt x="1014" y="211"/>
                </a:cubicBezTo>
                <a:cubicBezTo>
                  <a:pt x="1013" y="211"/>
                  <a:pt x="1013" y="211"/>
                  <a:pt x="1013" y="211"/>
                </a:cubicBezTo>
                <a:cubicBezTo>
                  <a:pt x="1013" y="210"/>
                  <a:pt x="1013" y="210"/>
                  <a:pt x="1013" y="210"/>
                </a:cubicBezTo>
                <a:cubicBezTo>
                  <a:pt x="1013" y="210"/>
                  <a:pt x="1012" y="210"/>
                  <a:pt x="1012" y="210"/>
                </a:cubicBezTo>
                <a:cubicBezTo>
                  <a:pt x="1012" y="211"/>
                  <a:pt x="1012" y="211"/>
                  <a:pt x="1012" y="211"/>
                </a:cubicBezTo>
                <a:cubicBezTo>
                  <a:pt x="1009" y="211"/>
                  <a:pt x="1009" y="211"/>
                  <a:pt x="1009" y="211"/>
                </a:cubicBezTo>
                <a:cubicBezTo>
                  <a:pt x="1009" y="211"/>
                  <a:pt x="1009" y="211"/>
                  <a:pt x="1009" y="211"/>
                </a:cubicBezTo>
                <a:cubicBezTo>
                  <a:pt x="1009" y="211"/>
                  <a:pt x="1009" y="211"/>
                  <a:pt x="1009" y="211"/>
                </a:cubicBezTo>
                <a:cubicBezTo>
                  <a:pt x="1009" y="211"/>
                  <a:pt x="1009" y="211"/>
                  <a:pt x="1009" y="212"/>
                </a:cubicBezTo>
                <a:cubicBezTo>
                  <a:pt x="1008" y="212"/>
                  <a:pt x="1008" y="212"/>
                  <a:pt x="1008" y="212"/>
                </a:cubicBezTo>
                <a:cubicBezTo>
                  <a:pt x="1008" y="212"/>
                  <a:pt x="1008" y="212"/>
                  <a:pt x="1008" y="212"/>
                </a:cubicBezTo>
                <a:cubicBezTo>
                  <a:pt x="1006" y="212"/>
                  <a:pt x="1006" y="212"/>
                  <a:pt x="1006" y="212"/>
                </a:cubicBezTo>
                <a:cubicBezTo>
                  <a:pt x="1006" y="212"/>
                  <a:pt x="1006" y="212"/>
                  <a:pt x="1006" y="213"/>
                </a:cubicBezTo>
                <a:cubicBezTo>
                  <a:pt x="1005" y="212"/>
                  <a:pt x="1005" y="212"/>
                  <a:pt x="1005" y="212"/>
                </a:cubicBezTo>
                <a:cubicBezTo>
                  <a:pt x="1005" y="213"/>
                  <a:pt x="1005" y="213"/>
                  <a:pt x="1005" y="213"/>
                </a:cubicBezTo>
                <a:cubicBezTo>
                  <a:pt x="1004" y="213"/>
                  <a:pt x="1004" y="213"/>
                  <a:pt x="1004" y="213"/>
                </a:cubicBezTo>
                <a:cubicBezTo>
                  <a:pt x="1004" y="214"/>
                  <a:pt x="1004" y="215"/>
                  <a:pt x="1004" y="215"/>
                </a:cubicBezTo>
                <a:cubicBezTo>
                  <a:pt x="1004" y="215"/>
                  <a:pt x="1004" y="215"/>
                  <a:pt x="1004" y="215"/>
                </a:cubicBezTo>
                <a:cubicBezTo>
                  <a:pt x="1004" y="216"/>
                  <a:pt x="1004" y="216"/>
                  <a:pt x="1004" y="216"/>
                </a:cubicBezTo>
                <a:cubicBezTo>
                  <a:pt x="1003" y="216"/>
                  <a:pt x="1003" y="216"/>
                  <a:pt x="1003" y="216"/>
                </a:cubicBezTo>
                <a:cubicBezTo>
                  <a:pt x="1003" y="217"/>
                  <a:pt x="1004" y="218"/>
                  <a:pt x="1004" y="219"/>
                </a:cubicBezTo>
                <a:cubicBezTo>
                  <a:pt x="1004" y="219"/>
                  <a:pt x="1004" y="219"/>
                  <a:pt x="1005" y="219"/>
                </a:cubicBezTo>
                <a:cubicBezTo>
                  <a:pt x="1005" y="219"/>
                  <a:pt x="1005" y="219"/>
                  <a:pt x="1005" y="219"/>
                </a:cubicBezTo>
                <a:cubicBezTo>
                  <a:pt x="1005" y="219"/>
                  <a:pt x="1005" y="219"/>
                  <a:pt x="1005" y="219"/>
                </a:cubicBezTo>
                <a:cubicBezTo>
                  <a:pt x="1005" y="220"/>
                  <a:pt x="1005" y="221"/>
                  <a:pt x="1005" y="223"/>
                </a:cubicBezTo>
                <a:cubicBezTo>
                  <a:pt x="1005" y="223"/>
                  <a:pt x="1005" y="223"/>
                  <a:pt x="1005" y="223"/>
                </a:cubicBezTo>
                <a:cubicBezTo>
                  <a:pt x="1004" y="224"/>
                  <a:pt x="1004" y="226"/>
                  <a:pt x="1005" y="226"/>
                </a:cubicBezTo>
                <a:cubicBezTo>
                  <a:pt x="1005" y="227"/>
                  <a:pt x="1005" y="228"/>
                  <a:pt x="1005" y="229"/>
                </a:cubicBezTo>
                <a:cubicBezTo>
                  <a:pt x="1004" y="229"/>
                  <a:pt x="1002" y="229"/>
                  <a:pt x="1002" y="229"/>
                </a:cubicBezTo>
                <a:cubicBezTo>
                  <a:pt x="998" y="229"/>
                  <a:pt x="1000" y="229"/>
                  <a:pt x="999" y="227"/>
                </a:cubicBezTo>
                <a:cubicBezTo>
                  <a:pt x="999" y="227"/>
                  <a:pt x="999" y="227"/>
                  <a:pt x="999" y="227"/>
                </a:cubicBezTo>
                <a:cubicBezTo>
                  <a:pt x="998" y="227"/>
                  <a:pt x="998" y="226"/>
                  <a:pt x="997" y="226"/>
                </a:cubicBezTo>
                <a:cubicBezTo>
                  <a:pt x="997" y="226"/>
                  <a:pt x="997" y="226"/>
                  <a:pt x="997" y="226"/>
                </a:cubicBezTo>
                <a:cubicBezTo>
                  <a:pt x="997" y="225"/>
                  <a:pt x="997" y="225"/>
                  <a:pt x="997" y="224"/>
                </a:cubicBezTo>
                <a:cubicBezTo>
                  <a:pt x="996" y="224"/>
                  <a:pt x="995" y="225"/>
                  <a:pt x="994" y="225"/>
                </a:cubicBezTo>
                <a:cubicBezTo>
                  <a:pt x="994" y="225"/>
                  <a:pt x="994" y="226"/>
                  <a:pt x="994" y="226"/>
                </a:cubicBezTo>
                <a:cubicBezTo>
                  <a:pt x="993" y="226"/>
                  <a:pt x="993" y="226"/>
                  <a:pt x="993" y="226"/>
                </a:cubicBezTo>
                <a:cubicBezTo>
                  <a:pt x="993" y="227"/>
                  <a:pt x="993" y="227"/>
                  <a:pt x="993" y="227"/>
                </a:cubicBezTo>
                <a:cubicBezTo>
                  <a:pt x="993" y="227"/>
                  <a:pt x="993" y="227"/>
                  <a:pt x="993" y="227"/>
                </a:cubicBezTo>
                <a:cubicBezTo>
                  <a:pt x="993" y="227"/>
                  <a:pt x="993" y="227"/>
                  <a:pt x="993" y="227"/>
                </a:cubicBezTo>
                <a:cubicBezTo>
                  <a:pt x="993" y="228"/>
                  <a:pt x="993" y="228"/>
                  <a:pt x="992" y="228"/>
                </a:cubicBezTo>
                <a:cubicBezTo>
                  <a:pt x="992" y="228"/>
                  <a:pt x="992" y="228"/>
                  <a:pt x="992" y="228"/>
                </a:cubicBezTo>
                <a:cubicBezTo>
                  <a:pt x="992" y="228"/>
                  <a:pt x="992" y="228"/>
                  <a:pt x="992" y="228"/>
                </a:cubicBezTo>
                <a:cubicBezTo>
                  <a:pt x="992" y="229"/>
                  <a:pt x="991" y="230"/>
                  <a:pt x="991" y="231"/>
                </a:cubicBezTo>
                <a:cubicBezTo>
                  <a:pt x="991" y="231"/>
                  <a:pt x="991" y="231"/>
                  <a:pt x="991" y="231"/>
                </a:cubicBezTo>
                <a:cubicBezTo>
                  <a:pt x="991" y="231"/>
                  <a:pt x="991" y="232"/>
                  <a:pt x="991" y="233"/>
                </a:cubicBezTo>
                <a:cubicBezTo>
                  <a:pt x="990" y="233"/>
                  <a:pt x="990" y="233"/>
                  <a:pt x="990" y="233"/>
                </a:cubicBezTo>
                <a:cubicBezTo>
                  <a:pt x="990" y="235"/>
                  <a:pt x="990" y="235"/>
                  <a:pt x="990" y="235"/>
                </a:cubicBezTo>
                <a:cubicBezTo>
                  <a:pt x="990" y="235"/>
                  <a:pt x="989" y="238"/>
                  <a:pt x="990" y="239"/>
                </a:cubicBezTo>
                <a:cubicBezTo>
                  <a:pt x="990" y="239"/>
                  <a:pt x="990" y="239"/>
                  <a:pt x="990" y="239"/>
                </a:cubicBezTo>
                <a:cubicBezTo>
                  <a:pt x="990" y="239"/>
                  <a:pt x="990" y="239"/>
                  <a:pt x="990" y="239"/>
                </a:cubicBezTo>
                <a:cubicBezTo>
                  <a:pt x="991" y="239"/>
                  <a:pt x="991" y="239"/>
                  <a:pt x="991" y="239"/>
                </a:cubicBezTo>
                <a:cubicBezTo>
                  <a:pt x="991" y="240"/>
                  <a:pt x="990" y="240"/>
                  <a:pt x="990" y="240"/>
                </a:cubicBezTo>
                <a:cubicBezTo>
                  <a:pt x="990" y="240"/>
                  <a:pt x="990" y="240"/>
                  <a:pt x="990" y="240"/>
                </a:cubicBezTo>
                <a:cubicBezTo>
                  <a:pt x="991" y="240"/>
                  <a:pt x="991" y="240"/>
                  <a:pt x="991" y="240"/>
                </a:cubicBezTo>
                <a:cubicBezTo>
                  <a:pt x="991" y="242"/>
                  <a:pt x="991" y="242"/>
                  <a:pt x="991" y="242"/>
                </a:cubicBezTo>
                <a:cubicBezTo>
                  <a:pt x="990" y="242"/>
                  <a:pt x="990" y="242"/>
                  <a:pt x="990" y="242"/>
                </a:cubicBezTo>
                <a:cubicBezTo>
                  <a:pt x="991" y="243"/>
                  <a:pt x="989" y="243"/>
                  <a:pt x="988" y="244"/>
                </a:cubicBezTo>
                <a:cubicBezTo>
                  <a:pt x="988" y="244"/>
                  <a:pt x="988" y="244"/>
                  <a:pt x="988" y="244"/>
                </a:cubicBezTo>
                <a:cubicBezTo>
                  <a:pt x="988" y="243"/>
                  <a:pt x="988" y="243"/>
                  <a:pt x="988" y="243"/>
                </a:cubicBezTo>
                <a:cubicBezTo>
                  <a:pt x="988" y="241"/>
                  <a:pt x="988" y="241"/>
                  <a:pt x="988" y="241"/>
                </a:cubicBezTo>
                <a:cubicBezTo>
                  <a:pt x="987" y="242"/>
                  <a:pt x="987" y="243"/>
                  <a:pt x="985" y="243"/>
                </a:cubicBezTo>
                <a:cubicBezTo>
                  <a:pt x="985" y="244"/>
                  <a:pt x="985" y="245"/>
                  <a:pt x="985" y="245"/>
                </a:cubicBezTo>
                <a:cubicBezTo>
                  <a:pt x="986" y="245"/>
                  <a:pt x="986" y="245"/>
                  <a:pt x="986" y="245"/>
                </a:cubicBezTo>
                <a:cubicBezTo>
                  <a:pt x="986" y="246"/>
                  <a:pt x="986" y="246"/>
                  <a:pt x="986" y="246"/>
                </a:cubicBezTo>
                <a:cubicBezTo>
                  <a:pt x="985" y="246"/>
                  <a:pt x="985" y="246"/>
                  <a:pt x="985" y="246"/>
                </a:cubicBezTo>
                <a:cubicBezTo>
                  <a:pt x="985" y="248"/>
                  <a:pt x="984" y="248"/>
                  <a:pt x="983" y="249"/>
                </a:cubicBezTo>
                <a:cubicBezTo>
                  <a:pt x="983" y="249"/>
                  <a:pt x="983" y="249"/>
                  <a:pt x="983" y="249"/>
                </a:cubicBezTo>
                <a:cubicBezTo>
                  <a:pt x="982" y="249"/>
                  <a:pt x="982" y="249"/>
                  <a:pt x="982" y="249"/>
                </a:cubicBezTo>
                <a:cubicBezTo>
                  <a:pt x="982" y="249"/>
                  <a:pt x="982" y="249"/>
                  <a:pt x="983" y="248"/>
                </a:cubicBezTo>
                <a:cubicBezTo>
                  <a:pt x="983" y="248"/>
                  <a:pt x="983" y="248"/>
                  <a:pt x="983" y="248"/>
                </a:cubicBezTo>
                <a:cubicBezTo>
                  <a:pt x="981" y="248"/>
                  <a:pt x="980" y="249"/>
                  <a:pt x="978" y="249"/>
                </a:cubicBezTo>
                <a:cubicBezTo>
                  <a:pt x="978" y="249"/>
                  <a:pt x="978" y="248"/>
                  <a:pt x="978" y="248"/>
                </a:cubicBezTo>
                <a:cubicBezTo>
                  <a:pt x="979" y="248"/>
                  <a:pt x="979" y="248"/>
                  <a:pt x="979" y="248"/>
                </a:cubicBezTo>
                <a:cubicBezTo>
                  <a:pt x="979" y="248"/>
                  <a:pt x="979" y="248"/>
                  <a:pt x="979" y="248"/>
                </a:cubicBezTo>
                <a:cubicBezTo>
                  <a:pt x="979" y="248"/>
                  <a:pt x="979" y="248"/>
                  <a:pt x="979" y="248"/>
                </a:cubicBezTo>
                <a:cubicBezTo>
                  <a:pt x="980" y="248"/>
                  <a:pt x="980" y="248"/>
                  <a:pt x="980" y="248"/>
                </a:cubicBezTo>
                <a:cubicBezTo>
                  <a:pt x="980" y="247"/>
                  <a:pt x="980" y="247"/>
                  <a:pt x="980" y="247"/>
                </a:cubicBezTo>
                <a:cubicBezTo>
                  <a:pt x="979" y="247"/>
                  <a:pt x="979" y="247"/>
                  <a:pt x="978" y="247"/>
                </a:cubicBezTo>
                <a:cubicBezTo>
                  <a:pt x="978" y="247"/>
                  <a:pt x="978" y="246"/>
                  <a:pt x="977" y="246"/>
                </a:cubicBezTo>
                <a:cubicBezTo>
                  <a:pt x="977" y="247"/>
                  <a:pt x="977" y="247"/>
                  <a:pt x="977" y="247"/>
                </a:cubicBezTo>
                <a:cubicBezTo>
                  <a:pt x="976" y="247"/>
                  <a:pt x="975" y="247"/>
                  <a:pt x="975" y="247"/>
                </a:cubicBezTo>
                <a:cubicBezTo>
                  <a:pt x="975" y="247"/>
                  <a:pt x="975" y="247"/>
                  <a:pt x="975" y="247"/>
                </a:cubicBezTo>
                <a:cubicBezTo>
                  <a:pt x="973" y="247"/>
                  <a:pt x="973" y="247"/>
                  <a:pt x="973" y="247"/>
                </a:cubicBezTo>
                <a:cubicBezTo>
                  <a:pt x="973" y="248"/>
                  <a:pt x="973" y="248"/>
                  <a:pt x="973" y="248"/>
                </a:cubicBezTo>
                <a:cubicBezTo>
                  <a:pt x="972" y="248"/>
                  <a:pt x="972" y="248"/>
                  <a:pt x="972" y="248"/>
                </a:cubicBezTo>
                <a:cubicBezTo>
                  <a:pt x="972" y="248"/>
                  <a:pt x="972" y="248"/>
                  <a:pt x="972" y="248"/>
                </a:cubicBezTo>
                <a:cubicBezTo>
                  <a:pt x="971" y="248"/>
                  <a:pt x="971" y="248"/>
                  <a:pt x="971" y="248"/>
                </a:cubicBezTo>
                <a:cubicBezTo>
                  <a:pt x="971" y="249"/>
                  <a:pt x="971" y="249"/>
                  <a:pt x="971" y="249"/>
                </a:cubicBezTo>
                <a:cubicBezTo>
                  <a:pt x="969" y="249"/>
                  <a:pt x="969" y="249"/>
                  <a:pt x="969" y="249"/>
                </a:cubicBezTo>
                <a:cubicBezTo>
                  <a:pt x="969" y="249"/>
                  <a:pt x="969" y="250"/>
                  <a:pt x="968" y="250"/>
                </a:cubicBezTo>
                <a:cubicBezTo>
                  <a:pt x="968" y="250"/>
                  <a:pt x="968" y="250"/>
                  <a:pt x="968" y="250"/>
                </a:cubicBezTo>
                <a:cubicBezTo>
                  <a:pt x="968" y="250"/>
                  <a:pt x="968" y="250"/>
                  <a:pt x="968" y="250"/>
                </a:cubicBezTo>
                <a:cubicBezTo>
                  <a:pt x="967" y="250"/>
                  <a:pt x="966" y="250"/>
                  <a:pt x="966" y="250"/>
                </a:cubicBezTo>
                <a:cubicBezTo>
                  <a:pt x="966" y="250"/>
                  <a:pt x="966" y="250"/>
                  <a:pt x="966" y="250"/>
                </a:cubicBezTo>
                <a:cubicBezTo>
                  <a:pt x="965" y="250"/>
                  <a:pt x="965" y="250"/>
                  <a:pt x="965" y="250"/>
                </a:cubicBezTo>
                <a:cubicBezTo>
                  <a:pt x="965" y="251"/>
                  <a:pt x="965" y="251"/>
                  <a:pt x="965" y="251"/>
                </a:cubicBezTo>
                <a:cubicBezTo>
                  <a:pt x="963" y="251"/>
                  <a:pt x="961" y="252"/>
                  <a:pt x="958" y="252"/>
                </a:cubicBezTo>
                <a:cubicBezTo>
                  <a:pt x="958" y="252"/>
                  <a:pt x="958" y="252"/>
                  <a:pt x="958" y="252"/>
                </a:cubicBezTo>
                <a:cubicBezTo>
                  <a:pt x="958" y="252"/>
                  <a:pt x="958" y="252"/>
                  <a:pt x="958" y="252"/>
                </a:cubicBezTo>
                <a:cubicBezTo>
                  <a:pt x="958" y="251"/>
                  <a:pt x="958" y="251"/>
                  <a:pt x="958" y="251"/>
                </a:cubicBezTo>
                <a:cubicBezTo>
                  <a:pt x="957" y="251"/>
                  <a:pt x="957" y="251"/>
                  <a:pt x="957" y="251"/>
                </a:cubicBezTo>
                <a:cubicBezTo>
                  <a:pt x="957" y="251"/>
                  <a:pt x="956" y="251"/>
                  <a:pt x="956" y="250"/>
                </a:cubicBezTo>
                <a:cubicBezTo>
                  <a:pt x="955" y="250"/>
                  <a:pt x="955" y="250"/>
                  <a:pt x="955" y="250"/>
                </a:cubicBezTo>
                <a:cubicBezTo>
                  <a:pt x="955" y="250"/>
                  <a:pt x="955" y="250"/>
                  <a:pt x="955" y="250"/>
                </a:cubicBezTo>
                <a:cubicBezTo>
                  <a:pt x="955" y="250"/>
                  <a:pt x="955" y="250"/>
                  <a:pt x="954" y="250"/>
                </a:cubicBezTo>
                <a:cubicBezTo>
                  <a:pt x="954" y="250"/>
                  <a:pt x="954" y="250"/>
                  <a:pt x="954" y="250"/>
                </a:cubicBezTo>
                <a:cubicBezTo>
                  <a:pt x="953" y="250"/>
                  <a:pt x="952" y="250"/>
                  <a:pt x="951" y="249"/>
                </a:cubicBezTo>
                <a:cubicBezTo>
                  <a:pt x="951" y="249"/>
                  <a:pt x="951" y="249"/>
                  <a:pt x="951" y="249"/>
                </a:cubicBezTo>
                <a:cubicBezTo>
                  <a:pt x="948" y="249"/>
                  <a:pt x="949" y="250"/>
                  <a:pt x="948" y="251"/>
                </a:cubicBezTo>
                <a:cubicBezTo>
                  <a:pt x="948" y="252"/>
                  <a:pt x="948" y="252"/>
                  <a:pt x="948" y="252"/>
                </a:cubicBezTo>
                <a:cubicBezTo>
                  <a:pt x="948" y="251"/>
                  <a:pt x="947" y="251"/>
                  <a:pt x="947" y="251"/>
                </a:cubicBezTo>
                <a:cubicBezTo>
                  <a:pt x="947" y="252"/>
                  <a:pt x="947" y="252"/>
                  <a:pt x="947" y="252"/>
                </a:cubicBezTo>
                <a:cubicBezTo>
                  <a:pt x="946" y="252"/>
                  <a:pt x="946" y="252"/>
                  <a:pt x="946" y="252"/>
                </a:cubicBezTo>
                <a:cubicBezTo>
                  <a:pt x="946" y="252"/>
                  <a:pt x="946" y="252"/>
                  <a:pt x="946" y="252"/>
                </a:cubicBezTo>
                <a:cubicBezTo>
                  <a:pt x="946" y="252"/>
                  <a:pt x="946" y="252"/>
                  <a:pt x="946" y="252"/>
                </a:cubicBezTo>
                <a:cubicBezTo>
                  <a:pt x="946" y="252"/>
                  <a:pt x="946" y="253"/>
                  <a:pt x="946" y="253"/>
                </a:cubicBezTo>
                <a:cubicBezTo>
                  <a:pt x="944" y="253"/>
                  <a:pt x="945" y="252"/>
                  <a:pt x="943" y="252"/>
                </a:cubicBezTo>
                <a:cubicBezTo>
                  <a:pt x="943" y="251"/>
                  <a:pt x="943" y="251"/>
                  <a:pt x="943" y="251"/>
                </a:cubicBezTo>
                <a:cubicBezTo>
                  <a:pt x="943" y="251"/>
                  <a:pt x="943" y="251"/>
                  <a:pt x="943" y="251"/>
                </a:cubicBezTo>
                <a:cubicBezTo>
                  <a:pt x="943" y="250"/>
                  <a:pt x="943" y="250"/>
                  <a:pt x="943" y="250"/>
                </a:cubicBezTo>
                <a:cubicBezTo>
                  <a:pt x="942" y="251"/>
                  <a:pt x="941" y="251"/>
                  <a:pt x="940" y="251"/>
                </a:cubicBezTo>
                <a:cubicBezTo>
                  <a:pt x="940" y="251"/>
                  <a:pt x="940" y="251"/>
                  <a:pt x="940" y="251"/>
                </a:cubicBezTo>
                <a:cubicBezTo>
                  <a:pt x="940" y="251"/>
                  <a:pt x="940" y="251"/>
                  <a:pt x="940" y="250"/>
                </a:cubicBezTo>
                <a:cubicBezTo>
                  <a:pt x="940" y="249"/>
                  <a:pt x="940" y="249"/>
                  <a:pt x="940" y="249"/>
                </a:cubicBezTo>
                <a:cubicBezTo>
                  <a:pt x="939" y="249"/>
                  <a:pt x="939" y="249"/>
                  <a:pt x="939" y="249"/>
                </a:cubicBezTo>
                <a:cubicBezTo>
                  <a:pt x="939" y="248"/>
                  <a:pt x="939" y="248"/>
                  <a:pt x="939" y="248"/>
                </a:cubicBezTo>
                <a:cubicBezTo>
                  <a:pt x="939" y="248"/>
                  <a:pt x="939" y="248"/>
                  <a:pt x="939" y="248"/>
                </a:cubicBezTo>
                <a:cubicBezTo>
                  <a:pt x="938" y="247"/>
                  <a:pt x="939" y="248"/>
                  <a:pt x="938" y="247"/>
                </a:cubicBezTo>
                <a:cubicBezTo>
                  <a:pt x="938" y="246"/>
                  <a:pt x="938" y="246"/>
                  <a:pt x="938" y="246"/>
                </a:cubicBezTo>
                <a:cubicBezTo>
                  <a:pt x="937" y="246"/>
                  <a:pt x="937" y="246"/>
                  <a:pt x="937" y="246"/>
                </a:cubicBezTo>
                <a:cubicBezTo>
                  <a:pt x="937" y="246"/>
                  <a:pt x="937" y="246"/>
                  <a:pt x="937" y="246"/>
                </a:cubicBezTo>
                <a:cubicBezTo>
                  <a:pt x="938" y="246"/>
                  <a:pt x="938" y="246"/>
                  <a:pt x="938" y="246"/>
                </a:cubicBezTo>
                <a:cubicBezTo>
                  <a:pt x="939" y="245"/>
                  <a:pt x="939" y="245"/>
                  <a:pt x="940" y="244"/>
                </a:cubicBezTo>
                <a:cubicBezTo>
                  <a:pt x="939" y="244"/>
                  <a:pt x="939" y="244"/>
                  <a:pt x="939" y="244"/>
                </a:cubicBezTo>
                <a:cubicBezTo>
                  <a:pt x="939" y="244"/>
                  <a:pt x="939" y="244"/>
                  <a:pt x="939" y="244"/>
                </a:cubicBezTo>
                <a:cubicBezTo>
                  <a:pt x="939" y="245"/>
                  <a:pt x="939" y="245"/>
                  <a:pt x="939" y="245"/>
                </a:cubicBezTo>
                <a:cubicBezTo>
                  <a:pt x="938" y="245"/>
                  <a:pt x="938" y="245"/>
                  <a:pt x="937" y="245"/>
                </a:cubicBezTo>
                <a:cubicBezTo>
                  <a:pt x="937" y="244"/>
                  <a:pt x="937" y="244"/>
                  <a:pt x="937" y="243"/>
                </a:cubicBezTo>
                <a:cubicBezTo>
                  <a:pt x="938" y="243"/>
                  <a:pt x="938" y="243"/>
                  <a:pt x="938" y="243"/>
                </a:cubicBezTo>
                <a:cubicBezTo>
                  <a:pt x="938" y="243"/>
                  <a:pt x="938" y="242"/>
                  <a:pt x="937" y="242"/>
                </a:cubicBezTo>
                <a:cubicBezTo>
                  <a:pt x="938" y="241"/>
                  <a:pt x="938" y="241"/>
                  <a:pt x="938" y="241"/>
                </a:cubicBezTo>
                <a:cubicBezTo>
                  <a:pt x="938" y="241"/>
                  <a:pt x="938" y="241"/>
                  <a:pt x="938" y="241"/>
                </a:cubicBezTo>
                <a:cubicBezTo>
                  <a:pt x="938" y="241"/>
                  <a:pt x="938" y="241"/>
                  <a:pt x="938" y="241"/>
                </a:cubicBezTo>
                <a:cubicBezTo>
                  <a:pt x="939" y="240"/>
                  <a:pt x="939" y="240"/>
                  <a:pt x="939" y="239"/>
                </a:cubicBezTo>
                <a:cubicBezTo>
                  <a:pt x="940" y="239"/>
                  <a:pt x="940" y="239"/>
                  <a:pt x="940" y="239"/>
                </a:cubicBezTo>
                <a:cubicBezTo>
                  <a:pt x="940" y="237"/>
                  <a:pt x="940" y="237"/>
                  <a:pt x="940" y="235"/>
                </a:cubicBezTo>
                <a:cubicBezTo>
                  <a:pt x="941" y="235"/>
                  <a:pt x="941" y="235"/>
                  <a:pt x="941" y="236"/>
                </a:cubicBezTo>
                <a:cubicBezTo>
                  <a:pt x="942" y="236"/>
                  <a:pt x="942" y="236"/>
                  <a:pt x="942" y="236"/>
                </a:cubicBezTo>
                <a:cubicBezTo>
                  <a:pt x="943" y="235"/>
                  <a:pt x="943" y="235"/>
                  <a:pt x="943" y="234"/>
                </a:cubicBezTo>
                <a:cubicBezTo>
                  <a:pt x="942" y="234"/>
                  <a:pt x="942" y="233"/>
                  <a:pt x="941" y="233"/>
                </a:cubicBezTo>
                <a:cubicBezTo>
                  <a:pt x="940" y="232"/>
                  <a:pt x="940" y="230"/>
                  <a:pt x="940" y="229"/>
                </a:cubicBezTo>
                <a:cubicBezTo>
                  <a:pt x="940" y="229"/>
                  <a:pt x="939" y="228"/>
                  <a:pt x="939" y="228"/>
                </a:cubicBezTo>
                <a:cubicBezTo>
                  <a:pt x="939" y="229"/>
                  <a:pt x="939" y="229"/>
                  <a:pt x="939" y="229"/>
                </a:cubicBezTo>
                <a:cubicBezTo>
                  <a:pt x="938" y="229"/>
                  <a:pt x="938" y="229"/>
                  <a:pt x="938" y="229"/>
                </a:cubicBezTo>
                <a:cubicBezTo>
                  <a:pt x="938" y="228"/>
                  <a:pt x="938" y="228"/>
                  <a:pt x="938" y="228"/>
                </a:cubicBezTo>
                <a:cubicBezTo>
                  <a:pt x="938" y="228"/>
                  <a:pt x="938" y="228"/>
                  <a:pt x="938" y="228"/>
                </a:cubicBezTo>
                <a:cubicBezTo>
                  <a:pt x="940" y="228"/>
                  <a:pt x="940" y="228"/>
                  <a:pt x="940" y="228"/>
                </a:cubicBezTo>
                <a:cubicBezTo>
                  <a:pt x="940" y="228"/>
                  <a:pt x="940" y="228"/>
                  <a:pt x="940" y="228"/>
                </a:cubicBezTo>
                <a:cubicBezTo>
                  <a:pt x="941" y="227"/>
                  <a:pt x="941" y="227"/>
                  <a:pt x="942" y="227"/>
                </a:cubicBezTo>
                <a:cubicBezTo>
                  <a:pt x="942" y="225"/>
                  <a:pt x="941" y="224"/>
                  <a:pt x="942" y="224"/>
                </a:cubicBezTo>
                <a:cubicBezTo>
                  <a:pt x="942" y="223"/>
                  <a:pt x="942" y="223"/>
                  <a:pt x="942" y="223"/>
                </a:cubicBezTo>
                <a:cubicBezTo>
                  <a:pt x="941" y="223"/>
                  <a:pt x="941" y="223"/>
                  <a:pt x="941" y="223"/>
                </a:cubicBezTo>
                <a:cubicBezTo>
                  <a:pt x="940" y="223"/>
                  <a:pt x="940" y="223"/>
                  <a:pt x="940" y="223"/>
                </a:cubicBezTo>
                <a:cubicBezTo>
                  <a:pt x="940" y="224"/>
                  <a:pt x="940" y="224"/>
                  <a:pt x="940" y="224"/>
                </a:cubicBezTo>
                <a:cubicBezTo>
                  <a:pt x="940" y="224"/>
                  <a:pt x="939" y="224"/>
                  <a:pt x="938" y="224"/>
                </a:cubicBezTo>
                <a:cubicBezTo>
                  <a:pt x="938" y="225"/>
                  <a:pt x="938" y="225"/>
                  <a:pt x="938" y="225"/>
                </a:cubicBezTo>
                <a:cubicBezTo>
                  <a:pt x="938" y="225"/>
                  <a:pt x="937" y="227"/>
                  <a:pt x="937" y="227"/>
                </a:cubicBezTo>
                <a:cubicBezTo>
                  <a:pt x="936" y="227"/>
                  <a:pt x="934" y="227"/>
                  <a:pt x="933" y="227"/>
                </a:cubicBezTo>
                <a:cubicBezTo>
                  <a:pt x="933" y="227"/>
                  <a:pt x="933" y="227"/>
                  <a:pt x="933" y="227"/>
                </a:cubicBezTo>
                <a:cubicBezTo>
                  <a:pt x="933" y="227"/>
                  <a:pt x="933" y="227"/>
                  <a:pt x="933" y="227"/>
                </a:cubicBezTo>
                <a:cubicBezTo>
                  <a:pt x="933" y="227"/>
                  <a:pt x="933" y="227"/>
                  <a:pt x="933" y="227"/>
                </a:cubicBezTo>
                <a:cubicBezTo>
                  <a:pt x="932" y="228"/>
                  <a:pt x="931" y="229"/>
                  <a:pt x="930" y="229"/>
                </a:cubicBezTo>
                <a:cubicBezTo>
                  <a:pt x="930" y="230"/>
                  <a:pt x="930" y="230"/>
                  <a:pt x="930" y="231"/>
                </a:cubicBezTo>
                <a:cubicBezTo>
                  <a:pt x="930" y="231"/>
                  <a:pt x="930" y="231"/>
                  <a:pt x="931" y="231"/>
                </a:cubicBezTo>
                <a:cubicBezTo>
                  <a:pt x="931" y="230"/>
                  <a:pt x="932" y="229"/>
                  <a:pt x="934" y="229"/>
                </a:cubicBezTo>
                <a:cubicBezTo>
                  <a:pt x="934" y="228"/>
                  <a:pt x="934" y="228"/>
                  <a:pt x="934" y="228"/>
                </a:cubicBezTo>
                <a:cubicBezTo>
                  <a:pt x="934" y="229"/>
                  <a:pt x="935" y="229"/>
                  <a:pt x="936" y="229"/>
                </a:cubicBezTo>
                <a:cubicBezTo>
                  <a:pt x="936" y="230"/>
                  <a:pt x="936" y="230"/>
                  <a:pt x="937" y="231"/>
                </a:cubicBezTo>
                <a:cubicBezTo>
                  <a:pt x="937" y="232"/>
                  <a:pt x="937" y="232"/>
                  <a:pt x="937" y="232"/>
                </a:cubicBezTo>
                <a:cubicBezTo>
                  <a:pt x="936" y="232"/>
                  <a:pt x="936" y="232"/>
                  <a:pt x="936" y="232"/>
                </a:cubicBezTo>
                <a:cubicBezTo>
                  <a:pt x="936" y="232"/>
                  <a:pt x="936" y="232"/>
                  <a:pt x="936" y="232"/>
                </a:cubicBezTo>
                <a:cubicBezTo>
                  <a:pt x="936" y="231"/>
                  <a:pt x="936" y="232"/>
                  <a:pt x="936" y="231"/>
                </a:cubicBezTo>
                <a:cubicBezTo>
                  <a:pt x="934" y="231"/>
                  <a:pt x="934" y="231"/>
                  <a:pt x="934" y="231"/>
                </a:cubicBezTo>
                <a:cubicBezTo>
                  <a:pt x="934" y="232"/>
                  <a:pt x="933" y="232"/>
                  <a:pt x="933" y="233"/>
                </a:cubicBezTo>
                <a:cubicBezTo>
                  <a:pt x="932" y="233"/>
                  <a:pt x="931" y="233"/>
                  <a:pt x="930" y="233"/>
                </a:cubicBezTo>
                <a:cubicBezTo>
                  <a:pt x="929" y="234"/>
                  <a:pt x="929" y="235"/>
                  <a:pt x="929" y="237"/>
                </a:cubicBezTo>
                <a:cubicBezTo>
                  <a:pt x="930" y="237"/>
                  <a:pt x="930" y="237"/>
                  <a:pt x="930" y="237"/>
                </a:cubicBezTo>
                <a:cubicBezTo>
                  <a:pt x="931" y="237"/>
                  <a:pt x="931" y="237"/>
                  <a:pt x="931" y="238"/>
                </a:cubicBezTo>
                <a:cubicBezTo>
                  <a:pt x="931" y="238"/>
                  <a:pt x="931" y="238"/>
                  <a:pt x="931" y="238"/>
                </a:cubicBezTo>
                <a:cubicBezTo>
                  <a:pt x="931" y="239"/>
                  <a:pt x="931" y="239"/>
                  <a:pt x="930" y="239"/>
                </a:cubicBezTo>
                <a:cubicBezTo>
                  <a:pt x="930" y="241"/>
                  <a:pt x="930" y="241"/>
                  <a:pt x="931" y="243"/>
                </a:cubicBezTo>
                <a:cubicBezTo>
                  <a:pt x="932" y="243"/>
                  <a:pt x="932" y="243"/>
                  <a:pt x="932" y="243"/>
                </a:cubicBezTo>
                <a:cubicBezTo>
                  <a:pt x="932" y="243"/>
                  <a:pt x="933" y="244"/>
                  <a:pt x="933" y="245"/>
                </a:cubicBezTo>
                <a:cubicBezTo>
                  <a:pt x="932" y="245"/>
                  <a:pt x="932" y="245"/>
                  <a:pt x="932" y="245"/>
                </a:cubicBezTo>
                <a:cubicBezTo>
                  <a:pt x="932" y="245"/>
                  <a:pt x="932" y="246"/>
                  <a:pt x="932" y="246"/>
                </a:cubicBezTo>
                <a:cubicBezTo>
                  <a:pt x="933" y="246"/>
                  <a:pt x="933" y="246"/>
                  <a:pt x="933" y="246"/>
                </a:cubicBezTo>
                <a:cubicBezTo>
                  <a:pt x="933" y="247"/>
                  <a:pt x="933" y="248"/>
                  <a:pt x="933" y="248"/>
                </a:cubicBezTo>
                <a:cubicBezTo>
                  <a:pt x="933" y="248"/>
                  <a:pt x="933" y="248"/>
                  <a:pt x="933" y="248"/>
                </a:cubicBezTo>
                <a:cubicBezTo>
                  <a:pt x="933" y="250"/>
                  <a:pt x="933" y="250"/>
                  <a:pt x="933" y="250"/>
                </a:cubicBezTo>
                <a:cubicBezTo>
                  <a:pt x="933" y="250"/>
                  <a:pt x="933" y="250"/>
                  <a:pt x="933" y="250"/>
                </a:cubicBezTo>
                <a:cubicBezTo>
                  <a:pt x="933" y="252"/>
                  <a:pt x="934" y="253"/>
                  <a:pt x="934" y="254"/>
                </a:cubicBezTo>
                <a:cubicBezTo>
                  <a:pt x="934" y="254"/>
                  <a:pt x="934" y="254"/>
                  <a:pt x="934" y="254"/>
                </a:cubicBezTo>
                <a:cubicBezTo>
                  <a:pt x="934" y="254"/>
                  <a:pt x="933" y="254"/>
                  <a:pt x="932" y="254"/>
                </a:cubicBezTo>
                <a:cubicBezTo>
                  <a:pt x="932" y="256"/>
                  <a:pt x="932" y="256"/>
                  <a:pt x="932" y="256"/>
                </a:cubicBezTo>
                <a:cubicBezTo>
                  <a:pt x="932" y="256"/>
                  <a:pt x="932" y="256"/>
                  <a:pt x="931" y="257"/>
                </a:cubicBezTo>
                <a:cubicBezTo>
                  <a:pt x="931" y="257"/>
                  <a:pt x="931" y="257"/>
                  <a:pt x="931" y="257"/>
                </a:cubicBezTo>
                <a:cubicBezTo>
                  <a:pt x="931" y="257"/>
                  <a:pt x="931" y="257"/>
                  <a:pt x="931" y="257"/>
                </a:cubicBezTo>
                <a:cubicBezTo>
                  <a:pt x="931" y="256"/>
                  <a:pt x="931" y="256"/>
                  <a:pt x="931" y="256"/>
                </a:cubicBezTo>
                <a:cubicBezTo>
                  <a:pt x="931" y="256"/>
                  <a:pt x="930" y="256"/>
                  <a:pt x="930" y="255"/>
                </a:cubicBezTo>
                <a:cubicBezTo>
                  <a:pt x="928" y="256"/>
                  <a:pt x="927" y="256"/>
                  <a:pt x="926" y="257"/>
                </a:cubicBezTo>
                <a:cubicBezTo>
                  <a:pt x="926" y="258"/>
                  <a:pt x="927" y="259"/>
                  <a:pt x="928" y="259"/>
                </a:cubicBezTo>
                <a:cubicBezTo>
                  <a:pt x="928" y="260"/>
                  <a:pt x="928" y="260"/>
                  <a:pt x="928" y="260"/>
                </a:cubicBezTo>
                <a:cubicBezTo>
                  <a:pt x="927" y="259"/>
                  <a:pt x="926" y="259"/>
                  <a:pt x="926" y="259"/>
                </a:cubicBezTo>
                <a:cubicBezTo>
                  <a:pt x="926" y="257"/>
                  <a:pt x="926" y="257"/>
                  <a:pt x="926" y="257"/>
                </a:cubicBezTo>
                <a:cubicBezTo>
                  <a:pt x="925" y="257"/>
                  <a:pt x="924" y="257"/>
                  <a:pt x="923" y="257"/>
                </a:cubicBezTo>
                <a:cubicBezTo>
                  <a:pt x="923" y="257"/>
                  <a:pt x="922" y="258"/>
                  <a:pt x="922" y="257"/>
                </a:cubicBezTo>
                <a:cubicBezTo>
                  <a:pt x="922" y="257"/>
                  <a:pt x="922" y="257"/>
                  <a:pt x="922" y="257"/>
                </a:cubicBezTo>
                <a:cubicBezTo>
                  <a:pt x="921" y="257"/>
                  <a:pt x="921" y="257"/>
                  <a:pt x="921" y="257"/>
                </a:cubicBezTo>
                <a:cubicBezTo>
                  <a:pt x="921" y="257"/>
                  <a:pt x="921" y="257"/>
                  <a:pt x="921" y="257"/>
                </a:cubicBezTo>
                <a:cubicBezTo>
                  <a:pt x="920" y="257"/>
                  <a:pt x="919" y="257"/>
                  <a:pt x="918" y="257"/>
                </a:cubicBezTo>
                <a:cubicBezTo>
                  <a:pt x="918" y="257"/>
                  <a:pt x="918" y="258"/>
                  <a:pt x="918" y="258"/>
                </a:cubicBezTo>
                <a:cubicBezTo>
                  <a:pt x="918" y="258"/>
                  <a:pt x="918" y="258"/>
                  <a:pt x="918" y="258"/>
                </a:cubicBezTo>
                <a:cubicBezTo>
                  <a:pt x="917" y="259"/>
                  <a:pt x="917" y="259"/>
                  <a:pt x="914" y="259"/>
                </a:cubicBezTo>
                <a:cubicBezTo>
                  <a:pt x="914" y="260"/>
                  <a:pt x="914" y="260"/>
                  <a:pt x="914" y="260"/>
                </a:cubicBezTo>
                <a:cubicBezTo>
                  <a:pt x="914" y="260"/>
                  <a:pt x="914" y="260"/>
                  <a:pt x="914" y="260"/>
                </a:cubicBezTo>
                <a:cubicBezTo>
                  <a:pt x="914" y="261"/>
                  <a:pt x="914" y="261"/>
                  <a:pt x="914" y="261"/>
                </a:cubicBezTo>
                <a:cubicBezTo>
                  <a:pt x="913" y="261"/>
                  <a:pt x="913" y="261"/>
                  <a:pt x="913" y="261"/>
                </a:cubicBezTo>
                <a:cubicBezTo>
                  <a:pt x="913" y="263"/>
                  <a:pt x="913" y="263"/>
                  <a:pt x="912" y="264"/>
                </a:cubicBezTo>
                <a:cubicBezTo>
                  <a:pt x="912" y="265"/>
                  <a:pt x="912" y="265"/>
                  <a:pt x="913" y="265"/>
                </a:cubicBezTo>
                <a:cubicBezTo>
                  <a:pt x="912" y="266"/>
                  <a:pt x="911" y="267"/>
                  <a:pt x="911" y="267"/>
                </a:cubicBezTo>
                <a:cubicBezTo>
                  <a:pt x="911" y="268"/>
                  <a:pt x="913" y="267"/>
                  <a:pt x="911" y="269"/>
                </a:cubicBezTo>
                <a:cubicBezTo>
                  <a:pt x="911" y="269"/>
                  <a:pt x="911" y="269"/>
                  <a:pt x="911" y="269"/>
                </a:cubicBezTo>
                <a:cubicBezTo>
                  <a:pt x="910" y="269"/>
                  <a:pt x="910" y="269"/>
                  <a:pt x="909" y="269"/>
                </a:cubicBezTo>
                <a:cubicBezTo>
                  <a:pt x="909" y="269"/>
                  <a:pt x="909" y="269"/>
                  <a:pt x="908" y="269"/>
                </a:cubicBezTo>
                <a:cubicBezTo>
                  <a:pt x="908" y="269"/>
                  <a:pt x="908" y="268"/>
                  <a:pt x="906" y="268"/>
                </a:cubicBezTo>
                <a:cubicBezTo>
                  <a:pt x="906" y="269"/>
                  <a:pt x="906" y="269"/>
                  <a:pt x="906" y="269"/>
                </a:cubicBezTo>
                <a:cubicBezTo>
                  <a:pt x="906" y="269"/>
                  <a:pt x="905" y="269"/>
                  <a:pt x="904" y="269"/>
                </a:cubicBezTo>
                <a:cubicBezTo>
                  <a:pt x="904" y="269"/>
                  <a:pt x="904" y="269"/>
                  <a:pt x="904" y="269"/>
                </a:cubicBezTo>
                <a:cubicBezTo>
                  <a:pt x="903" y="269"/>
                  <a:pt x="903" y="269"/>
                  <a:pt x="903" y="269"/>
                </a:cubicBezTo>
                <a:cubicBezTo>
                  <a:pt x="903" y="270"/>
                  <a:pt x="903" y="270"/>
                  <a:pt x="903" y="270"/>
                </a:cubicBezTo>
                <a:cubicBezTo>
                  <a:pt x="901" y="270"/>
                  <a:pt x="901" y="270"/>
                  <a:pt x="901" y="270"/>
                </a:cubicBezTo>
                <a:cubicBezTo>
                  <a:pt x="901" y="270"/>
                  <a:pt x="901" y="270"/>
                  <a:pt x="901" y="270"/>
                </a:cubicBezTo>
                <a:cubicBezTo>
                  <a:pt x="900" y="271"/>
                  <a:pt x="899" y="271"/>
                  <a:pt x="898" y="271"/>
                </a:cubicBezTo>
                <a:cubicBezTo>
                  <a:pt x="898" y="271"/>
                  <a:pt x="898" y="271"/>
                  <a:pt x="898" y="271"/>
                </a:cubicBezTo>
                <a:cubicBezTo>
                  <a:pt x="898" y="271"/>
                  <a:pt x="898" y="271"/>
                  <a:pt x="897" y="271"/>
                </a:cubicBezTo>
                <a:cubicBezTo>
                  <a:pt x="897" y="273"/>
                  <a:pt x="898" y="274"/>
                  <a:pt x="898" y="275"/>
                </a:cubicBezTo>
                <a:cubicBezTo>
                  <a:pt x="898" y="275"/>
                  <a:pt x="897" y="276"/>
                  <a:pt x="897" y="276"/>
                </a:cubicBezTo>
                <a:cubicBezTo>
                  <a:pt x="898" y="276"/>
                  <a:pt x="898" y="276"/>
                  <a:pt x="898" y="276"/>
                </a:cubicBezTo>
                <a:cubicBezTo>
                  <a:pt x="898" y="277"/>
                  <a:pt x="898" y="277"/>
                  <a:pt x="898" y="277"/>
                </a:cubicBezTo>
                <a:cubicBezTo>
                  <a:pt x="897" y="276"/>
                  <a:pt x="893" y="279"/>
                  <a:pt x="892" y="279"/>
                </a:cubicBezTo>
                <a:cubicBezTo>
                  <a:pt x="892" y="280"/>
                  <a:pt x="892" y="280"/>
                  <a:pt x="892" y="281"/>
                </a:cubicBezTo>
                <a:cubicBezTo>
                  <a:pt x="892" y="281"/>
                  <a:pt x="892" y="281"/>
                  <a:pt x="892" y="281"/>
                </a:cubicBezTo>
                <a:cubicBezTo>
                  <a:pt x="892" y="281"/>
                  <a:pt x="892" y="281"/>
                  <a:pt x="892" y="281"/>
                </a:cubicBezTo>
                <a:cubicBezTo>
                  <a:pt x="890" y="281"/>
                  <a:pt x="890" y="281"/>
                  <a:pt x="890" y="281"/>
                </a:cubicBezTo>
                <a:cubicBezTo>
                  <a:pt x="890" y="281"/>
                  <a:pt x="890" y="282"/>
                  <a:pt x="890" y="282"/>
                </a:cubicBezTo>
                <a:cubicBezTo>
                  <a:pt x="886" y="282"/>
                  <a:pt x="886" y="282"/>
                  <a:pt x="886" y="282"/>
                </a:cubicBezTo>
                <a:cubicBezTo>
                  <a:pt x="886" y="282"/>
                  <a:pt x="886" y="282"/>
                  <a:pt x="885" y="282"/>
                </a:cubicBezTo>
                <a:cubicBezTo>
                  <a:pt x="885" y="281"/>
                  <a:pt x="885" y="280"/>
                  <a:pt x="885" y="279"/>
                </a:cubicBezTo>
                <a:cubicBezTo>
                  <a:pt x="884" y="280"/>
                  <a:pt x="883" y="280"/>
                  <a:pt x="882" y="280"/>
                </a:cubicBezTo>
                <a:cubicBezTo>
                  <a:pt x="882" y="281"/>
                  <a:pt x="882" y="281"/>
                  <a:pt x="882" y="281"/>
                </a:cubicBezTo>
                <a:cubicBezTo>
                  <a:pt x="882" y="282"/>
                  <a:pt x="882" y="282"/>
                  <a:pt x="882" y="282"/>
                </a:cubicBezTo>
                <a:cubicBezTo>
                  <a:pt x="883" y="282"/>
                  <a:pt x="883" y="282"/>
                  <a:pt x="883" y="282"/>
                </a:cubicBezTo>
                <a:cubicBezTo>
                  <a:pt x="883" y="283"/>
                  <a:pt x="883" y="283"/>
                  <a:pt x="883" y="283"/>
                </a:cubicBezTo>
                <a:cubicBezTo>
                  <a:pt x="883" y="283"/>
                  <a:pt x="883" y="283"/>
                  <a:pt x="883" y="283"/>
                </a:cubicBezTo>
                <a:cubicBezTo>
                  <a:pt x="884" y="285"/>
                  <a:pt x="882" y="285"/>
                  <a:pt x="884" y="287"/>
                </a:cubicBezTo>
                <a:cubicBezTo>
                  <a:pt x="884" y="287"/>
                  <a:pt x="884" y="287"/>
                  <a:pt x="884" y="287"/>
                </a:cubicBezTo>
                <a:cubicBezTo>
                  <a:pt x="881" y="287"/>
                  <a:pt x="881" y="287"/>
                  <a:pt x="881" y="287"/>
                </a:cubicBezTo>
                <a:cubicBezTo>
                  <a:pt x="881" y="287"/>
                  <a:pt x="881" y="287"/>
                  <a:pt x="881" y="287"/>
                </a:cubicBezTo>
                <a:cubicBezTo>
                  <a:pt x="881" y="286"/>
                  <a:pt x="881" y="287"/>
                  <a:pt x="881" y="287"/>
                </a:cubicBezTo>
                <a:cubicBezTo>
                  <a:pt x="880" y="287"/>
                  <a:pt x="880" y="287"/>
                  <a:pt x="880" y="287"/>
                </a:cubicBezTo>
                <a:cubicBezTo>
                  <a:pt x="880" y="287"/>
                  <a:pt x="880" y="287"/>
                  <a:pt x="880" y="288"/>
                </a:cubicBezTo>
                <a:cubicBezTo>
                  <a:pt x="879" y="288"/>
                  <a:pt x="878" y="287"/>
                  <a:pt x="878" y="287"/>
                </a:cubicBezTo>
                <a:cubicBezTo>
                  <a:pt x="877" y="288"/>
                  <a:pt x="877" y="288"/>
                  <a:pt x="877" y="289"/>
                </a:cubicBezTo>
                <a:cubicBezTo>
                  <a:pt x="876" y="289"/>
                  <a:pt x="876" y="289"/>
                  <a:pt x="876" y="289"/>
                </a:cubicBezTo>
                <a:cubicBezTo>
                  <a:pt x="876" y="288"/>
                  <a:pt x="876" y="287"/>
                  <a:pt x="875" y="287"/>
                </a:cubicBezTo>
                <a:cubicBezTo>
                  <a:pt x="874" y="287"/>
                  <a:pt x="873" y="287"/>
                  <a:pt x="872" y="287"/>
                </a:cubicBezTo>
                <a:cubicBezTo>
                  <a:pt x="872" y="288"/>
                  <a:pt x="872" y="288"/>
                  <a:pt x="872" y="288"/>
                </a:cubicBezTo>
                <a:cubicBezTo>
                  <a:pt x="872" y="287"/>
                  <a:pt x="872" y="288"/>
                  <a:pt x="872" y="287"/>
                </a:cubicBezTo>
                <a:cubicBezTo>
                  <a:pt x="870" y="287"/>
                  <a:pt x="869" y="287"/>
                  <a:pt x="869" y="288"/>
                </a:cubicBezTo>
                <a:cubicBezTo>
                  <a:pt x="868" y="288"/>
                  <a:pt x="868" y="288"/>
                  <a:pt x="868" y="289"/>
                </a:cubicBezTo>
                <a:cubicBezTo>
                  <a:pt x="869" y="289"/>
                  <a:pt x="869" y="290"/>
                  <a:pt x="870" y="290"/>
                </a:cubicBezTo>
                <a:cubicBezTo>
                  <a:pt x="870" y="290"/>
                  <a:pt x="870" y="290"/>
                  <a:pt x="870" y="290"/>
                </a:cubicBezTo>
                <a:cubicBezTo>
                  <a:pt x="870" y="290"/>
                  <a:pt x="870" y="290"/>
                  <a:pt x="870" y="290"/>
                </a:cubicBezTo>
                <a:cubicBezTo>
                  <a:pt x="870" y="291"/>
                  <a:pt x="870" y="291"/>
                  <a:pt x="870" y="291"/>
                </a:cubicBezTo>
                <a:cubicBezTo>
                  <a:pt x="869" y="291"/>
                  <a:pt x="869" y="290"/>
                  <a:pt x="868" y="290"/>
                </a:cubicBezTo>
                <a:cubicBezTo>
                  <a:pt x="868" y="292"/>
                  <a:pt x="869" y="292"/>
                  <a:pt x="868" y="292"/>
                </a:cubicBezTo>
                <a:cubicBezTo>
                  <a:pt x="868" y="292"/>
                  <a:pt x="868" y="293"/>
                  <a:pt x="868" y="293"/>
                </a:cubicBezTo>
                <a:cubicBezTo>
                  <a:pt x="869" y="293"/>
                  <a:pt x="870" y="292"/>
                  <a:pt x="871" y="292"/>
                </a:cubicBezTo>
                <a:cubicBezTo>
                  <a:pt x="871" y="293"/>
                  <a:pt x="872" y="293"/>
                  <a:pt x="872" y="294"/>
                </a:cubicBezTo>
                <a:cubicBezTo>
                  <a:pt x="872" y="293"/>
                  <a:pt x="872" y="293"/>
                  <a:pt x="873" y="293"/>
                </a:cubicBezTo>
                <a:cubicBezTo>
                  <a:pt x="873" y="293"/>
                  <a:pt x="873" y="294"/>
                  <a:pt x="873" y="294"/>
                </a:cubicBezTo>
                <a:cubicBezTo>
                  <a:pt x="874" y="295"/>
                  <a:pt x="875" y="294"/>
                  <a:pt x="875" y="296"/>
                </a:cubicBezTo>
                <a:cubicBezTo>
                  <a:pt x="875" y="296"/>
                  <a:pt x="875" y="296"/>
                  <a:pt x="875" y="296"/>
                </a:cubicBezTo>
                <a:cubicBezTo>
                  <a:pt x="875" y="296"/>
                  <a:pt x="875" y="296"/>
                  <a:pt x="876" y="295"/>
                </a:cubicBezTo>
                <a:cubicBezTo>
                  <a:pt x="876" y="295"/>
                  <a:pt x="876" y="295"/>
                  <a:pt x="876" y="295"/>
                </a:cubicBezTo>
                <a:cubicBezTo>
                  <a:pt x="877" y="295"/>
                  <a:pt x="876" y="294"/>
                  <a:pt x="877" y="294"/>
                </a:cubicBezTo>
                <a:cubicBezTo>
                  <a:pt x="877" y="295"/>
                  <a:pt x="877" y="295"/>
                  <a:pt x="877" y="295"/>
                </a:cubicBezTo>
                <a:cubicBezTo>
                  <a:pt x="878" y="295"/>
                  <a:pt x="877" y="295"/>
                  <a:pt x="878" y="295"/>
                </a:cubicBezTo>
                <a:cubicBezTo>
                  <a:pt x="877" y="295"/>
                  <a:pt x="877" y="295"/>
                  <a:pt x="876" y="296"/>
                </a:cubicBezTo>
                <a:cubicBezTo>
                  <a:pt x="876" y="296"/>
                  <a:pt x="876" y="296"/>
                  <a:pt x="876" y="296"/>
                </a:cubicBezTo>
                <a:cubicBezTo>
                  <a:pt x="878" y="296"/>
                  <a:pt x="878" y="296"/>
                  <a:pt x="878" y="296"/>
                </a:cubicBezTo>
                <a:cubicBezTo>
                  <a:pt x="878" y="297"/>
                  <a:pt x="878" y="297"/>
                  <a:pt x="878" y="298"/>
                </a:cubicBezTo>
                <a:cubicBezTo>
                  <a:pt x="878" y="298"/>
                  <a:pt x="878" y="298"/>
                  <a:pt x="878" y="298"/>
                </a:cubicBezTo>
                <a:cubicBezTo>
                  <a:pt x="878" y="298"/>
                  <a:pt x="878" y="298"/>
                  <a:pt x="878" y="298"/>
                </a:cubicBezTo>
                <a:cubicBezTo>
                  <a:pt x="880" y="298"/>
                  <a:pt x="880" y="298"/>
                  <a:pt x="880" y="298"/>
                </a:cubicBezTo>
                <a:cubicBezTo>
                  <a:pt x="880" y="299"/>
                  <a:pt x="880" y="299"/>
                  <a:pt x="879" y="299"/>
                </a:cubicBezTo>
                <a:cubicBezTo>
                  <a:pt x="880" y="299"/>
                  <a:pt x="879" y="299"/>
                  <a:pt x="880" y="299"/>
                </a:cubicBezTo>
                <a:cubicBezTo>
                  <a:pt x="880" y="301"/>
                  <a:pt x="880" y="301"/>
                  <a:pt x="880" y="301"/>
                </a:cubicBezTo>
                <a:cubicBezTo>
                  <a:pt x="880" y="302"/>
                  <a:pt x="880" y="302"/>
                  <a:pt x="881" y="302"/>
                </a:cubicBezTo>
                <a:cubicBezTo>
                  <a:pt x="881" y="302"/>
                  <a:pt x="881" y="302"/>
                  <a:pt x="881" y="302"/>
                </a:cubicBezTo>
                <a:cubicBezTo>
                  <a:pt x="881" y="303"/>
                  <a:pt x="881" y="303"/>
                  <a:pt x="882" y="303"/>
                </a:cubicBezTo>
                <a:cubicBezTo>
                  <a:pt x="882" y="303"/>
                  <a:pt x="882" y="304"/>
                  <a:pt x="882" y="304"/>
                </a:cubicBezTo>
                <a:cubicBezTo>
                  <a:pt x="883" y="304"/>
                  <a:pt x="884" y="304"/>
                  <a:pt x="885" y="305"/>
                </a:cubicBezTo>
                <a:cubicBezTo>
                  <a:pt x="885" y="305"/>
                  <a:pt x="885" y="305"/>
                  <a:pt x="885" y="306"/>
                </a:cubicBezTo>
                <a:cubicBezTo>
                  <a:pt x="886" y="305"/>
                  <a:pt x="886" y="305"/>
                  <a:pt x="886" y="305"/>
                </a:cubicBezTo>
                <a:cubicBezTo>
                  <a:pt x="886" y="306"/>
                  <a:pt x="886" y="308"/>
                  <a:pt x="886" y="309"/>
                </a:cubicBezTo>
                <a:cubicBezTo>
                  <a:pt x="886" y="309"/>
                  <a:pt x="886" y="309"/>
                  <a:pt x="886" y="309"/>
                </a:cubicBezTo>
                <a:cubicBezTo>
                  <a:pt x="886" y="309"/>
                  <a:pt x="886" y="309"/>
                  <a:pt x="886" y="309"/>
                </a:cubicBezTo>
                <a:cubicBezTo>
                  <a:pt x="887" y="310"/>
                  <a:pt x="887" y="310"/>
                  <a:pt x="887" y="310"/>
                </a:cubicBezTo>
                <a:cubicBezTo>
                  <a:pt x="887" y="311"/>
                  <a:pt x="886" y="311"/>
                  <a:pt x="886" y="311"/>
                </a:cubicBezTo>
                <a:cubicBezTo>
                  <a:pt x="886" y="314"/>
                  <a:pt x="886" y="314"/>
                  <a:pt x="886" y="314"/>
                </a:cubicBezTo>
                <a:cubicBezTo>
                  <a:pt x="886" y="314"/>
                  <a:pt x="887" y="314"/>
                  <a:pt x="887" y="314"/>
                </a:cubicBezTo>
                <a:cubicBezTo>
                  <a:pt x="887" y="315"/>
                  <a:pt x="886" y="316"/>
                  <a:pt x="886" y="317"/>
                </a:cubicBezTo>
                <a:cubicBezTo>
                  <a:pt x="886" y="317"/>
                  <a:pt x="886" y="317"/>
                  <a:pt x="886" y="317"/>
                </a:cubicBezTo>
                <a:cubicBezTo>
                  <a:pt x="886" y="318"/>
                  <a:pt x="886" y="319"/>
                  <a:pt x="886" y="320"/>
                </a:cubicBezTo>
                <a:cubicBezTo>
                  <a:pt x="885" y="321"/>
                  <a:pt x="884" y="321"/>
                  <a:pt x="883" y="322"/>
                </a:cubicBezTo>
                <a:cubicBezTo>
                  <a:pt x="879" y="322"/>
                  <a:pt x="879" y="322"/>
                  <a:pt x="879" y="322"/>
                </a:cubicBezTo>
                <a:cubicBezTo>
                  <a:pt x="879" y="322"/>
                  <a:pt x="878" y="322"/>
                  <a:pt x="878" y="321"/>
                </a:cubicBezTo>
                <a:cubicBezTo>
                  <a:pt x="877" y="321"/>
                  <a:pt x="876" y="321"/>
                  <a:pt x="875" y="321"/>
                </a:cubicBezTo>
                <a:cubicBezTo>
                  <a:pt x="875" y="321"/>
                  <a:pt x="875" y="321"/>
                  <a:pt x="875" y="321"/>
                </a:cubicBezTo>
                <a:cubicBezTo>
                  <a:pt x="875" y="321"/>
                  <a:pt x="874" y="321"/>
                  <a:pt x="873" y="321"/>
                </a:cubicBezTo>
                <a:cubicBezTo>
                  <a:pt x="873" y="321"/>
                  <a:pt x="873" y="321"/>
                  <a:pt x="873" y="321"/>
                </a:cubicBezTo>
                <a:cubicBezTo>
                  <a:pt x="870" y="321"/>
                  <a:pt x="870" y="321"/>
                  <a:pt x="870" y="321"/>
                </a:cubicBezTo>
                <a:cubicBezTo>
                  <a:pt x="870" y="321"/>
                  <a:pt x="870" y="321"/>
                  <a:pt x="870" y="321"/>
                </a:cubicBezTo>
                <a:cubicBezTo>
                  <a:pt x="869" y="321"/>
                  <a:pt x="869" y="321"/>
                  <a:pt x="869" y="321"/>
                </a:cubicBezTo>
                <a:cubicBezTo>
                  <a:pt x="869" y="321"/>
                  <a:pt x="869" y="321"/>
                  <a:pt x="869" y="321"/>
                </a:cubicBezTo>
                <a:cubicBezTo>
                  <a:pt x="868" y="321"/>
                  <a:pt x="868" y="321"/>
                  <a:pt x="868" y="321"/>
                </a:cubicBezTo>
                <a:cubicBezTo>
                  <a:pt x="868" y="320"/>
                  <a:pt x="868" y="320"/>
                  <a:pt x="868" y="320"/>
                </a:cubicBezTo>
                <a:cubicBezTo>
                  <a:pt x="866" y="320"/>
                  <a:pt x="866" y="320"/>
                  <a:pt x="866" y="320"/>
                </a:cubicBezTo>
                <a:cubicBezTo>
                  <a:pt x="866" y="320"/>
                  <a:pt x="866" y="320"/>
                  <a:pt x="866" y="320"/>
                </a:cubicBezTo>
                <a:cubicBezTo>
                  <a:pt x="864" y="320"/>
                  <a:pt x="862" y="320"/>
                  <a:pt x="859" y="320"/>
                </a:cubicBezTo>
                <a:cubicBezTo>
                  <a:pt x="859" y="321"/>
                  <a:pt x="859" y="321"/>
                  <a:pt x="859" y="321"/>
                </a:cubicBezTo>
                <a:cubicBezTo>
                  <a:pt x="859" y="321"/>
                  <a:pt x="858" y="319"/>
                  <a:pt x="858" y="319"/>
                </a:cubicBezTo>
                <a:cubicBezTo>
                  <a:pt x="857" y="319"/>
                  <a:pt x="855" y="319"/>
                  <a:pt x="854" y="320"/>
                </a:cubicBezTo>
                <a:cubicBezTo>
                  <a:pt x="854" y="320"/>
                  <a:pt x="854" y="320"/>
                  <a:pt x="854" y="320"/>
                </a:cubicBezTo>
                <a:cubicBezTo>
                  <a:pt x="853" y="320"/>
                  <a:pt x="853" y="320"/>
                  <a:pt x="853" y="320"/>
                </a:cubicBezTo>
                <a:cubicBezTo>
                  <a:pt x="853" y="320"/>
                  <a:pt x="853" y="320"/>
                  <a:pt x="853" y="320"/>
                </a:cubicBezTo>
                <a:cubicBezTo>
                  <a:pt x="852" y="320"/>
                  <a:pt x="852" y="320"/>
                  <a:pt x="852" y="320"/>
                </a:cubicBezTo>
                <a:cubicBezTo>
                  <a:pt x="852" y="321"/>
                  <a:pt x="852" y="321"/>
                  <a:pt x="852" y="321"/>
                </a:cubicBezTo>
                <a:cubicBezTo>
                  <a:pt x="850" y="321"/>
                  <a:pt x="850" y="321"/>
                  <a:pt x="850" y="321"/>
                </a:cubicBezTo>
                <a:cubicBezTo>
                  <a:pt x="850" y="322"/>
                  <a:pt x="850" y="322"/>
                  <a:pt x="850" y="322"/>
                </a:cubicBezTo>
                <a:cubicBezTo>
                  <a:pt x="850" y="321"/>
                  <a:pt x="850" y="321"/>
                  <a:pt x="850" y="321"/>
                </a:cubicBezTo>
                <a:cubicBezTo>
                  <a:pt x="849" y="321"/>
                  <a:pt x="849" y="321"/>
                  <a:pt x="849" y="321"/>
                </a:cubicBezTo>
                <a:cubicBezTo>
                  <a:pt x="848" y="323"/>
                  <a:pt x="847" y="322"/>
                  <a:pt x="847" y="323"/>
                </a:cubicBezTo>
                <a:cubicBezTo>
                  <a:pt x="846" y="323"/>
                  <a:pt x="846" y="323"/>
                  <a:pt x="846" y="323"/>
                </a:cubicBezTo>
                <a:cubicBezTo>
                  <a:pt x="846" y="324"/>
                  <a:pt x="847" y="324"/>
                  <a:pt x="847" y="325"/>
                </a:cubicBezTo>
                <a:cubicBezTo>
                  <a:pt x="847" y="325"/>
                  <a:pt x="847" y="325"/>
                  <a:pt x="847" y="325"/>
                </a:cubicBezTo>
                <a:cubicBezTo>
                  <a:pt x="848" y="325"/>
                  <a:pt x="848" y="325"/>
                  <a:pt x="848" y="325"/>
                </a:cubicBezTo>
                <a:cubicBezTo>
                  <a:pt x="848" y="326"/>
                  <a:pt x="848" y="326"/>
                  <a:pt x="847" y="326"/>
                </a:cubicBezTo>
                <a:cubicBezTo>
                  <a:pt x="848" y="326"/>
                  <a:pt x="848" y="326"/>
                  <a:pt x="849" y="327"/>
                </a:cubicBezTo>
                <a:cubicBezTo>
                  <a:pt x="849" y="328"/>
                  <a:pt x="849" y="328"/>
                  <a:pt x="850" y="329"/>
                </a:cubicBezTo>
                <a:cubicBezTo>
                  <a:pt x="849" y="329"/>
                  <a:pt x="848" y="330"/>
                  <a:pt x="848" y="331"/>
                </a:cubicBezTo>
                <a:cubicBezTo>
                  <a:pt x="849" y="331"/>
                  <a:pt x="849" y="331"/>
                  <a:pt x="849" y="331"/>
                </a:cubicBezTo>
                <a:cubicBezTo>
                  <a:pt x="849" y="332"/>
                  <a:pt x="849" y="333"/>
                  <a:pt x="849" y="334"/>
                </a:cubicBezTo>
                <a:cubicBezTo>
                  <a:pt x="850" y="335"/>
                  <a:pt x="850" y="335"/>
                  <a:pt x="850" y="335"/>
                </a:cubicBezTo>
                <a:cubicBezTo>
                  <a:pt x="850" y="335"/>
                  <a:pt x="850" y="335"/>
                  <a:pt x="850" y="336"/>
                </a:cubicBezTo>
                <a:cubicBezTo>
                  <a:pt x="850" y="336"/>
                  <a:pt x="850" y="336"/>
                  <a:pt x="850" y="336"/>
                </a:cubicBezTo>
                <a:cubicBezTo>
                  <a:pt x="850" y="337"/>
                  <a:pt x="850" y="337"/>
                  <a:pt x="850" y="337"/>
                </a:cubicBezTo>
                <a:cubicBezTo>
                  <a:pt x="850" y="337"/>
                  <a:pt x="850" y="337"/>
                  <a:pt x="850" y="337"/>
                </a:cubicBezTo>
                <a:cubicBezTo>
                  <a:pt x="850" y="340"/>
                  <a:pt x="850" y="340"/>
                  <a:pt x="850" y="340"/>
                </a:cubicBezTo>
                <a:cubicBezTo>
                  <a:pt x="849" y="340"/>
                  <a:pt x="849" y="340"/>
                  <a:pt x="849" y="340"/>
                </a:cubicBezTo>
                <a:cubicBezTo>
                  <a:pt x="849" y="340"/>
                  <a:pt x="849" y="340"/>
                  <a:pt x="849" y="340"/>
                </a:cubicBezTo>
                <a:cubicBezTo>
                  <a:pt x="849" y="341"/>
                  <a:pt x="849" y="341"/>
                  <a:pt x="848" y="341"/>
                </a:cubicBezTo>
                <a:cubicBezTo>
                  <a:pt x="848" y="341"/>
                  <a:pt x="849" y="342"/>
                  <a:pt x="849" y="343"/>
                </a:cubicBezTo>
                <a:cubicBezTo>
                  <a:pt x="848" y="343"/>
                  <a:pt x="848" y="343"/>
                  <a:pt x="848" y="343"/>
                </a:cubicBezTo>
                <a:cubicBezTo>
                  <a:pt x="848" y="344"/>
                  <a:pt x="848" y="344"/>
                  <a:pt x="847" y="346"/>
                </a:cubicBezTo>
                <a:cubicBezTo>
                  <a:pt x="847" y="346"/>
                  <a:pt x="847" y="346"/>
                  <a:pt x="846" y="346"/>
                </a:cubicBezTo>
                <a:cubicBezTo>
                  <a:pt x="847" y="347"/>
                  <a:pt x="847" y="347"/>
                  <a:pt x="846" y="348"/>
                </a:cubicBezTo>
                <a:cubicBezTo>
                  <a:pt x="846" y="350"/>
                  <a:pt x="846" y="350"/>
                  <a:pt x="846" y="350"/>
                </a:cubicBezTo>
                <a:cubicBezTo>
                  <a:pt x="846" y="350"/>
                  <a:pt x="846" y="350"/>
                  <a:pt x="846" y="350"/>
                </a:cubicBezTo>
                <a:cubicBezTo>
                  <a:pt x="846" y="350"/>
                  <a:pt x="846" y="350"/>
                  <a:pt x="846" y="350"/>
                </a:cubicBezTo>
                <a:cubicBezTo>
                  <a:pt x="847" y="350"/>
                  <a:pt x="847" y="350"/>
                  <a:pt x="847" y="350"/>
                </a:cubicBezTo>
                <a:cubicBezTo>
                  <a:pt x="847" y="350"/>
                  <a:pt x="847" y="350"/>
                  <a:pt x="847" y="349"/>
                </a:cubicBezTo>
                <a:cubicBezTo>
                  <a:pt x="848" y="349"/>
                  <a:pt x="848" y="349"/>
                  <a:pt x="848" y="349"/>
                </a:cubicBezTo>
                <a:cubicBezTo>
                  <a:pt x="848" y="351"/>
                  <a:pt x="848" y="351"/>
                  <a:pt x="848" y="351"/>
                </a:cubicBezTo>
                <a:cubicBezTo>
                  <a:pt x="847" y="351"/>
                  <a:pt x="848" y="351"/>
                  <a:pt x="847" y="351"/>
                </a:cubicBezTo>
                <a:cubicBezTo>
                  <a:pt x="847" y="351"/>
                  <a:pt x="847" y="351"/>
                  <a:pt x="847" y="351"/>
                </a:cubicBezTo>
                <a:cubicBezTo>
                  <a:pt x="847" y="352"/>
                  <a:pt x="847" y="352"/>
                  <a:pt x="847" y="352"/>
                </a:cubicBezTo>
                <a:cubicBezTo>
                  <a:pt x="848" y="352"/>
                  <a:pt x="848" y="352"/>
                  <a:pt x="848" y="352"/>
                </a:cubicBezTo>
                <a:cubicBezTo>
                  <a:pt x="848" y="353"/>
                  <a:pt x="848" y="355"/>
                  <a:pt x="849" y="356"/>
                </a:cubicBezTo>
                <a:cubicBezTo>
                  <a:pt x="848" y="356"/>
                  <a:pt x="848" y="356"/>
                  <a:pt x="848" y="356"/>
                </a:cubicBezTo>
                <a:cubicBezTo>
                  <a:pt x="848" y="357"/>
                  <a:pt x="848" y="359"/>
                  <a:pt x="847" y="360"/>
                </a:cubicBezTo>
                <a:cubicBezTo>
                  <a:pt x="848" y="360"/>
                  <a:pt x="849" y="360"/>
                  <a:pt x="850" y="360"/>
                </a:cubicBezTo>
                <a:cubicBezTo>
                  <a:pt x="850" y="360"/>
                  <a:pt x="850" y="360"/>
                  <a:pt x="850" y="360"/>
                </a:cubicBezTo>
                <a:cubicBezTo>
                  <a:pt x="852" y="360"/>
                  <a:pt x="852" y="360"/>
                  <a:pt x="852" y="360"/>
                </a:cubicBezTo>
                <a:cubicBezTo>
                  <a:pt x="852" y="361"/>
                  <a:pt x="852" y="361"/>
                  <a:pt x="853" y="361"/>
                </a:cubicBezTo>
                <a:cubicBezTo>
                  <a:pt x="853" y="362"/>
                  <a:pt x="855" y="360"/>
                  <a:pt x="855" y="360"/>
                </a:cubicBezTo>
                <a:cubicBezTo>
                  <a:pt x="857" y="360"/>
                  <a:pt x="857" y="360"/>
                  <a:pt x="857" y="360"/>
                </a:cubicBezTo>
                <a:cubicBezTo>
                  <a:pt x="857" y="360"/>
                  <a:pt x="857" y="360"/>
                  <a:pt x="857" y="360"/>
                </a:cubicBezTo>
                <a:cubicBezTo>
                  <a:pt x="858" y="360"/>
                  <a:pt x="858" y="360"/>
                  <a:pt x="858" y="360"/>
                </a:cubicBezTo>
                <a:cubicBezTo>
                  <a:pt x="859" y="361"/>
                  <a:pt x="860" y="361"/>
                  <a:pt x="860" y="362"/>
                </a:cubicBezTo>
                <a:cubicBezTo>
                  <a:pt x="861" y="362"/>
                  <a:pt x="861" y="362"/>
                  <a:pt x="861" y="362"/>
                </a:cubicBezTo>
                <a:cubicBezTo>
                  <a:pt x="861" y="363"/>
                  <a:pt x="861" y="363"/>
                  <a:pt x="861" y="364"/>
                </a:cubicBezTo>
                <a:cubicBezTo>
                  <a:pt x="861" y="364"/>
                  <a:pt x="861" y="364"/>
                  <a:pt x="861" y="364"/>
                </a:cubicBezTo>
                <a:cubicBezTo>
                  <a:pt x="862" y="364"/>
                  <a:pt x="862" y="365"/>
                  <a:pt x="862" y="365"/>
                </a:cubicBezTo>
                <a:cubicBezTo>
                  <a:pt x="863" y="366"/>
                  <a:pt x="864" y="366"/>
                  <a:pt x="865" y="366"/>
                </a:cubicBezTo>
                <a:cubicBezTo>
                  <a:pt x="865" y="365"/>
                  <a:pt x="866" y="365"/>
                  <a:pt x="867" y="365"/>
                </a:cubicBezTo>
                <a:cubicBezTo>
                  <a:pt x="867" y="364"/>
                  <a:pt x="867" y="364"/>
                  <a:pt x="867" y="364"/>
                </a:cubicBezTo>
                <a:cubicBezTo>
                  <a:pt x="868" y="364"/>
                  <a:pt x="869" y="364"/>
                  <a:pt x="869" y="364"/>
                </a:cubicBezTo>
                <a:cubicBezTo>
                  <a:pt x="870" y="364"/>
                  <a:pt x="870" y="363"/>
                  <a:pt x="870" y="363"/>
                </a:cubicBezTo>
                <a:cubicBezTo>
                  <a:pt x="871" y="363"/>
                  <a:pt x="871" y="363"/>
                  <a:pt x="872" y="363"/>
                </a:cubicBezTo>
                <a:cubicBezTo>
                  <a:pt x="872" y="363"/>
                  <a:pt x="872" y="363"/>
                  <a:pt x="872" y="363"/>
                </a:cubicBezTo>
                <a:cubicBezTo>
                  <a:pt x="873" y="364"/>
                  <a:pt x="873" y="363"/>
                  <a:pt x="873" y="363"/>
                </a:cubicBezTo>
                <a:cubicBezTo>
                  <a:pt x="873" y="363"/>
                  <a:pt x="873" y="363"/>
                  <a:pt x="873" y="363"/>
                </a:cubicBezTo>
                <a:cubicBezTo>
                  <a:pt x="874" y="364"/>
                  <a:pt x="875" y="364"/>
                  <a:pt x="876" y="364"/>
                </a:cubicBezTo>
                <a:cubicBezTo>
                  <a:pt x="876" y="363"/>
                  <a:pt x="876" y="363"/>
                  <a:pt x="876" y="363"/>
                </a:cubicBezTo>
                <a:cubicBezTo>
                  <a:pt x="876" y="363"/>
                  <a:pt x="876" y="363"/>
                  <a:pt x="876" y="363"/>
                </a:cubicBezTo>
                <a:cubicBezTo>
                  <a:pt x="876" y="363"/>
                  <a:pt x="876" y="363"/>
                  <a:pt x="876" y="363"/>
                </a:cubicBezTo>
                <a:cubicBezTo>
                  <a:pt x="879" y="363"/>
                  <a:pt x="879" y="363"/>
                  <a:pt x="879" y="363"/>
                </a:cubicBezTo>
                <a:cubicBezTo>
                  <a:pt x="879" y="363"/>
                  <a:pt x="879" y="363"/>
                  <a:pt x="879" y="362"/>
                </a:cubicBezTo>
                <a:cubicBezTo>
                  <a:pt x="880" y="362"/>
                  <a:pt x="880" y="362"/>
                  <a:pt x="880" y="362"/>
                </a:cubicBezTo>
                <a:cubicBezTo>
                  <a:pt x="880" y="360"/>
                  <a:pt x="881" y="360"/>
                  <a:pt x="882" y="359"/>
                </a:cubicBezTo>
                <a:cubicBezTo>
                  <a:pt x="882" y="359"/>
                  <a:pt x="882" y="358"/>
                  <a:pt x="882" y="358"/>
                </a:cubicBezTo>
                <a:cubicBezTo>
                  <a:pt x="883" y="358"/>
                  <a:pt x="883" y="358"/>
                  <a:pt x="884" y="358"/>
                </a:cubicBezTo>
                <a:cubicBezTo>
                  <a:pt x="884" y="358"/>
                  <a:pt x="884" y="357"/>
                  <a:pt x="884" y="357"/>
                </a:cubicBezTo>
                <a:cubicBezTo>
                  <a:pt x="886" y="357"/>
                  <a:pt x="886" y="357"/>
                  <a:pt x="886" y="357"/>
                </a:cubicBezTo>
                <a:cubicBezTo>
                  <a:pt x="886" y="357"/>
                  <a:pt x="886" y="357"/>
                  <a:pt x="887" y="357"/>
                </a:cubicBezTo>
                <a:cubicBezTo>
                  <a:pt x="887" y="355"/>
                  <a:pt x="887" y="355"/>
                  <a:pt x="887" y="355"/>
                </a:cubicBezTo>
                <a:cubicBezTo>
                  <a:pt x="887" y="355"/>
                  <a:pt x="887" y="355"/>
                  <a:pt x="887" y="355"/>
                </a:cubicBezTo>
                <a:cubicBezTo>
                  <a:pt x="887" y="354"/>
                  <a:pt x="887" y="354"/>
                  <a:pt x="887" y="354"/>
                </a:cubicBezTo>
                <a:cubicBezTo>
                  <a:pt x="888" y="353"/>
                  <a:pt x="888" y="353"/>
                  <a:pt x="889" y="353"/>
                </a:cubicBezTo>
                <a:cubicBezTo>
                  <a:pt x="889" y="352"/>
                  <a:pt x="889" y="352"/>
                  <a:pt x="889" y="352"/>
                </a:cubicBezTo>
                <a:cubicBezTo>
                  <a:pt x="889" y="352"/>
                  <a:pt x="889" y="352"/>
                  <a:pt x="890" y="351"/>
                </a:cubicBezTo>
                <a:cubicBezTo>
                  <a:pt x="891" y="350"/>
                  <a:pt x="890" y="350"/>
                  <a:pt x="892" y="349"/>
                </a:cubicBezTo>
                <a:cubicBezTo>
                  <a:pt x="892" y="348"/>
                  <a:pt x="892" y="348"/>
                  <a:pt x="892" y="348"/>
                </a:cubicBezTo>
                <a:cubicBezTo>
                  <a:pt x="892" y="348"/>
                  <a:pt x="891" y="348"/>
                  <a:pt x="891" y="348"/>
                </a:cubicBezTo>
                <a:cubicBezTo>
                  <a:pt x="890" y="347"/>
                  <a:pt x="890" y="346"/>
                  <a:pt x="890" y="346"/>
                </a:cubicBezTo>
                <a:cubicBezTo>
                  <a:pt x="890" y="345"/>
                  <a:pt x="890" y="345"/>
                  <a:pt x="891" y="344"/>
                </a:cubicBezTo>
                <a:cubicBezTo>
                  <a:pt x="891" y="344"/>
                  <a:pt x="891" y="344"/>
                  <a:pt x="891" y="344"/>
                </a:cubicBezTo>
                <a:cubicBezTo>
                  <a:pt x="891" y="344"/>
                  <a:pt x="892" y="344"/>
                  <a:pt x="892" y="343"/>
                </a:cubicBezTo>
                <a:cubicBezTo>
                  <a:pt x="892" y="343"/>
                  <a:pt x="892" y="343"/>
                  <a:pt x="892" y="343"/>
                </a:cubicBezTo>
                <a:cubicBezTo>
                  <a:pt x="893" y="342"/>
                  <a:pt x="893" y="342"/>
                  <a:pt x="893" y="342"/>
                </a:cubicBezTo>
                <a:cubicBezTo>
                  <a:pt x="893" y="341"/>
                  <a:pt x="893" y="341"/>
                  <a:pt x="893" y="341"/>
                </a:cubicBezTo>
                <a:cubicBezTo>
                  <a:pt x="893" y="341"/>
                  <a:pt x="893" y="341"/>
                  <a:pt x="893" y="341"/>
                </a:cubicBezTo>
                <a:cubicBezTo>
                  <a:pt x="893" y="341"/>
                  <a:pt x="893" y="341"/>
                  <a:pt x="893" y="341"/>
                </a:cubicBezTo>
                <a:cubicBezTo>
                  <a:pt x="893" y="341"/>
                  <a:pt x="894" y="340"/>
                  <a:pt x="894" y="340"/>
                </a:cubicBezTo>
                <a:cubicBezTo>
                  <a:pt x="895" y="340"/>
                  <a:pt x="895" y="339"/>
                  <a:pt x="895" y="338"/>
                </a:cubicBezTo>
                <a:cubicBezTo>
                  <a:pt x="896" y="338"/>
                  <a:pt x="897" y="337"/>
                  <a:pt x="898" y="336"/>
                </a:cubicBezTo>
                <a:cubicBezTo>
                  <a:pt x="898" y="336"/>
                  <a:pt x="898" y="336"/>
                  <a:pt x="898" y="336"/>
                </a:cubicBezTo>
                <a:cubicBezTo>
                  <a:pt x="898" y="336"/>
                  <a:pt x="898" y="336"/>
                  <a:pt x="898" y="336"/>
                </a:cubicBezTo>
                <a:cubicBezTo>
                  <a:pt x="899" y="336"/>
                  <a:pt x="899" y="335"/>
                  <a:pt x="899" y="335"/>
                </a:cubicBezTo>
                <a:cubicBezTo>
                  <a:pt x="900" y="335"/>
                  <a:pt x="900" y="335"/>
                  <a:pt x="900" y="335"/>
                </a:cubicBezTo>
                <a:cubicBezTo>
                  <a:pt x="900" y="334"/>
                  <a:pt x="900" y="334"/>
                  <a:pt x="900" y="334"/>
                </a:cubicBezTo>
                <a:cubicBezTo>
                  <a:pt x="902" y="334"/>
                  <a:pt x="901" y="335"/>
                  <a:pt x="902" y="333"/>
                </a:cubicBezTo>
                <a:cubicBezTo>
                  <a:pt x="904" y="333"/>
                  <a:pt x="905" y="332"/>
                  <a:pt x="906" y="331"/>
                </a:cubicBezTo>
                <a:cubicBezTo>
                  <a:pt x="906" y="331"/>
                  <a:pt x="906" y="331"/>
                  <a:pt x="906" y="331"/>
                </a:cubicBezTo>
                <a:cubicBezTo>
                  <a:pt x="906" y="330"/>
                  <a:pt x="906" y="329"/>
                  <a:pt x="906" y="328"/>
                </a:cubicBezTo>
                <a:cubicBezTo>
                  <a:pt x="906" y="328"/>
                  <a:pt x="906" y="328"/>
                  <a:pt x="906" y="328"/>
                </a:cubicBezTo>
                <a:cubicBezTo>
                  <a:pt x="906" y="324"/>
                  <a:pt x="906" y="324"/>
                  <a:pt x="906" y="324"/>
                </a:cubicBezTo>
                <a:cubicBezTo>
                  <a:pt x="907" y="324"/>
                  <a:pt x="907" y="324"/>
                  <a:pt x="908" y="323"/>
                </a:cubicBezTo>
                <a:cubicBezTo>
                  <a:pt x="908" y="323"/>
                  <a:pt x="908" y="323"/>
                  <a:pt x="909" y="322"/>
                </a:cubicBezTo>
                <a:cubicBezTo>
                  <a:pt x="909" y="322"/>
                  <a:pt x="909" y="322"/>
                  <a:pt x="909" y="322"/>
                </a:cubicBezTo>
                <a:cubicBezTo>
                  <a:pt x="909" y="322"/>
                  <a:pt x="909" y="322"/>
                  <a:pt x="909" y="322"/>
                </a:cubicBezTo>
                <a:cubicBezTo>
                  <a:pt x="909" y="322"/>
                  <a:pt x="909" y="322"/>
                  <a:pt x="909" y="322"/>
                </a:cubicBezTo>
                <a:cubicBezTo>
                  <a:pt x="910" y="322"/>
                  <a:pt x="910" y="322"/>
                  <a:pt x="910" y="321"/>
                </a:cubicBezTo>
                <a:cubicBezTo>
                  <a:pt x="911" y="321"/>
                  <a:pt x="913" y="321"/>
                  <a:pt x="914" y="322"/>
                </a:cubicBezTo>
                <a:cubicBezTo>
                  <a:pt x="914" y="322"/>
                  <a:pt x="914" y="322"/>
                  <a:pt x="914" y="322"/>
                </a:cubicBezTo>
                <a:cubicBezTo>
                  <a:pt x="914" y="322"/>
                  <a:pt x="915" y="322"/>
                  <a:pt x="915" y="321"/>
                </a:cubicBezTo>
                <a:cubicBezTo>
                  <a:pt x="915" y="322"/>
                  <a:pt x="916" y="322"/>
                  <a:pt x="916" y="322"/>
                </a:cubicBezTo>
                <a:cubicBezTo>
                  <a:pt x="917" y="322"/>
                  <a:pt x="917" y="322"/>
                  <a:pt x="917" y="322"/>
                </a:cubicBezTo>
                <a:cubicBezTo>
                  <a:pt x="917" y="323"/>
                  <a:pt x="917" y="323"/>
                  <a:pt x="917" y="323"/>
                </a:cubicBezTo>
                <a:cubicBezTo>
                  <a:pt x="917" y="323"/>
                  <a:pt x="918" y="323"/>
                  <a:pt x="918" y="323"/>
                </a:cubicBezTo>
                <a:cubicBezTo>
                  <a:pt x="918" y="324"/>
                  <a:pt x="918" y="323"/>
                  <a:pt x="918" y="324"/>
                </a:cubicBezTo>
                <a:cubicBezTo>
                  <a:pt x="919" y="324"/>
                  <a:pt x="921" y="324"/>
                  <a:pt x="922" y="323"/>
                </a:cubicBezTo>
                <a:cubicBezTo>
                  <a:pt x="922" y="323"/>
                  <a:pt x="922" y="323"/>
                  <a:pt x="922" y="323"/>
                </a:cubicBezTo>
                <a:cubicBezTo>
                  <a:pt x="924" y="322"/>
                  <a:pt x="922" y="322"/>
                  <a:pt x="923" y="321"/>
                </a:cubicBezTo>
                <a:cubicBezTo>
                  <a:pt x="924" y="321"/>
                  <a:pt x="924" y="321"/>
                  <a:pt x="924" y="321"/>
                </a:cubicBezTo>
                <a:cubicBezTo>
                  <a:pt x="924" y="321"/>
                  <a:pt x="924" y="321"/>
                  <a:pt x="924" y="321"/>
                </a:cubicBezTo>
                <a:cubicBezTo>
                  <a:pt x="924" y="321"/>
                  <a:pt x="924" y="321"/>
                  <a:pt x="924" y="321"/>
                </a:cubicBezTo>
                <a:cubicBezTo>
                  <a:pt x="924" y="321"/>
                  <a:pt x="924" y="321"/>
                  <a:pt x="924" y="321"/>
                </a:cubicBezTo>
                <a:cubicBezTo>
                  <a:pt x="925" y="321"/>
                  <a:pt x="925" y="321"/>
                  <a:pt x="925" y="321"/>
                </a:cubicBezTo>
                <a:cubicBezTo>
                  <a:pt x="925" y="320"/>
                  <a:pt x="925" y="320"/>
                  <a:pt x="925" y="320"/>
                </a:cubicBezTo>
                <a:cubicBezTo>
                  <a:pt x="926" y="320"/>
                  <a:pt x="926" y="320"/>
                  <a:pt x="926" y="320"/>
                </a:cubicBezTo>
                <a:cubicBezTo>
                  <a:pt x="926" y="320"/>
                  <a:pt x="926" y="320"/>
                  <a:pt x="926" y="320"/>
                </a:cubicBezTo>
                <a:cubicBezTo>
                  <a:pt x="928" y="320"/>
                  <a:pt x="928" y="320"/>
                  <a:pt x="928" y="320"/>
                </a:cubicBezTo>
                <a:cubicBezTo>
                  <a:pt x="928" y="319"/>
                  <a:pt x="929" y="319"/>
                  <a:pt x="929" y="319"/>
                </a:cubicBezTo>
                <a:cubicBezTo>
                  <a:pt x="929" y="318"/>
                  <a:pt x="930" y="318"/>
                  <a:pt x="930" y="318"/>
                </a:cubicBezTo>
                <a:cubicBezTo>
                  <a:pt x="930" y="316"/>
                  <a:pt x="930" y="316"/>
                  <a:pt x="930" y="316"/>
                </a:cubicBezTo>
                <a:cubicBezTo>
                  <a:pt x="931" y="316"/>
                  <a:pt x="931" y="316"/>
                  <a:pt x="931" y="316"/>
                </a:cubicBezTo>
                <a:cubicBezTo>
                  <a:pt x="931" y="316"/>
                  <a:pt x="931" y="316"/>
                  <a:pt x="931" y="316"/>
                </a:cubicBezTo>
                <a:cubicBezTo>
                  <a:pt x="932" y="315"/>
                  <a:pt x="933" y="316"/>
                  <a:pt x="934" y="316"/>
                </a:cubicBezTo>
                <a:cubicBezTo>
                  <a:pt x="934" y="316"/>
                  <a:pt x="934" y="316"/>
                  <a:pt x="934" y="317"/>
                </a:cubicBezTo>
                <a:cubicBezTo>
                  <a:pt x="935" y="317"/>
                  <a:pt x="935" y="317"/>
                  <a:pt x="936" y="317"/>
                </a:cubicBezTo>
                <a:cubicBezTo>
                  <a:pt x="936" y="317"/>
                  <a:pt x="936" y="317"/>
                  <a:pt x="936" y="318"/>
                </a:cubicBezTo>
                <a:cubicBezTo>
                  <a:pt x="937" y="318"/>
                  <a:pt x="937" y="318"/>
                  <a:pt x="937" y="318"/>
                </a:cubicBezTo>
                <a:cubicBezTo>
                  <a:pt x="937" y="318"/>
                  <a:pt x="937" y="318"/>
                  <a:pt x="937" y="318"/>
                </a:cubicBezTo>
                <a:cubicBezTo>
                  <a:pt x="938" y="318"/>
                  <a:pt x="938" y="319"/>
                  <a:pt x="939" y="319"/>
                </a:cubicBezTo>
                <a:cubicBezTo>
                  <a:pt x="939" y="320"/>
                  <a:pt x="939" y="320"/>
                  <a:pt x="939" y="320"/>
                </a:cubicBezTo>
                <a:cubicBezTo>
                  <a:pt x="939" y="321"/>
                  <a:pt x="939" y="321"/>
                  <a:pt x="939" y="321"/>
                </a:cubicBezTo>
                <a:cubicBezTo>
                  <a:pt x="940" y="322"/>
                  <a:pt x="940" y="322"/>
                  <a:pt x="940" y="322"/>
                </a:cubicBezTo>
                <a:cubicBezTo>
                  <a:pt x="940" y="323"/>
                  <a:pt x="940" y="323"/>
                  <a:pt x="940" y="323"/>
                </a:cubicBezTo>
                <a:cubicBezTo>
                  <a:pt x="941" y="323"/>
                  <a:pt x="941" y="323"/>
                  <a:pt x="941" y="323"/>
                </a:cubicBezTo>
                <a:cubicBezTo>
                  <a:pt x="941" y="325"/>
                  <a:pt x="941" y="325"/>
                  <a:pt x="941" y="325"/>
                </a:cubicBezTo>
                <a:cubicBezTo>
                  <a:pt x="941" y="325"/>
                  <a:pt x="941" y="325"/>
                  <a:pt x="942" y="325"/>
                </a:cubicBezTo>
                <a:cubicBezTo>
                  <a:pt x="942" y="326"/>
                  <a:pt x="942" y="326"/>
                  <a:pt x="942" y="326"/>
                </a:cubicBezTo>
                <a:cubicBezTo>
                  <a:pt x="943" y="328"/>
                  <a:pt x="943" y="330"/>
                  <a:pt x="945" y="331"/>
                </a:cubicBezTo>
                <a:cubicBezTo>
                  <a:pt x="946" y="331"/>
                  <a:pt x="946" y="331"/>
                  <a:pt x="946" y="332"/>
                </a:cubicBezTo>
                <a:cubicBezTo>
                  <a:pt x="946" y="332"/>
                  <a:pt x="946" y="332"/>
                  <a:pt x="946" y="332"/>
                </a:cubicBezTo>
                <a:cubicBezTo>
                  <a:pt x="947" y="332"/>
                  <a:pt x="947" y="332"/>
                  <a:pt x="947" y="332"/>
                </a:cubicBezTo>
                <a:cubicBezTo>
                  <a:pt x="947" y="332"/>
                  <a:pt x="947" y="332"/>
                  <a:pt x="947" y="332"/>
                </a:cubicBezTo>
                <a:cubicBezTo>
                  <a:pt x="947" y="333"/>
                  <a:pt x="947" y="333"/>
                  <a:pt x="947" y="333"/>
                </a:cubicBezTo>
                <a:cubicBezTo>
                  <a:pt x="948" y="334"/>
                  <a:pt x="948" y="334"/>
                  <a:pt x="949" y="335"/>
                </a:cubicBezTo>
                <a:cubicBezTo>
                  <a:pt x="950" y="335"/>
                  <a:pt x="951" y="336"/>
                  <a:pt x="952" y="336"/>
                </a:cubicBezTo>
                <a:cubicBezTo>
                  <a:pt x="952" y="336"/>
                  <a:pt x="952" y="336"/>
                  <a:pt x="952" y="337"/>
                </a:cubicBezTo>
                <a:cubicBezTo>
                  <a:pt x="953" y="337"/>
                  <a:pt x="953" y="337"/>
                  <a:pt x="953" y="337"/>
                </a:cubicBezTo>
                <a:cubicBezTo>
                  <a:pt x="953" y="337"/>
                  <a:pt x="953" y="337"/>
                  <a:pt x="953" y="337"/>
                </a:cubicBezTo>
                <a:cubicBezTo>
                  <a:pt x="953" y="337"/>
                  <a:pt x="954" y="337"/>
                  <a:pt x="955" y="337"/>
                </a:cubicBezTo>
                <a:cubicBezTo>
                  <a:pt x="955" y="337"/>
                  <a:pt x="955" y="337"/>
                  <a:pt x="955" y="337"/>
                </a:cubicBezTo>
                <a:cubicBezTo>
                  <a:pt x="956" y="338"/>
                  <a:pt x="957" y="339"/>
                  <a:pt x="958" y="339"/>
                </a:cubicBezTo>
                <a:cubicBezTo>
                  <a:pt x="958" y="340"/>
                  <a:pt x="958" y="340"/>
                  <a:pt x="958" y="340"/>
                </a:cubicBezTo>
                <a:cubicBezTo>
                  <a:pt x="959" y="340"/>
                  <a:pt x="960" y="340"/>
                  <a:pt x="960" y="341"/>
                </a:cubicBezTo>
                <a:cubicBezTo>
                  <a:pt x="960" y="343"/>
                  <a:pt x="960" y="343"/>
                  <a:pt x="960" y="343"/>
                </a:cubicBezTo>
                <a:cubicBezTo>
                  <a:pt x="961" y="343"/>
                  <a:pt x="963" y="344"/>
                  <a:pt x="964" y="344"/>
                </a:cubicBezTo>
                <a:cubicBezTo>
                  <a:pt x="964" y="346"/>
                  <a:pt x="965" y="347"/>
                  <a:pt x="965" y="348"/>
                </a:cubicBezTo>
                <a:cubicBezTo>
                  <a:pt x="965" y="348"/>
                  <a:pt x="965" y="348"/>
                  <a:pt x="965" y="348"/>
                </a:cubicBezTo>
                <a:cubicBezTo>
                  <a:pt x="965" y="348"/>
                  <a:pt x="965" y="349"/>
                  <a:pt x="965" y="350"/>
                </a:cubicBezTo>
                <a:cubicBezTo>
                  <a:pt x="965" y="350"/>
                  <a:pt x="965" y="350"/>
                  <a:pt x="965" y="350"/>
                </a:cubicBezTo>
                <a:cubicBezTo>
                  <a:pt x="966" y="350"/>
                  <a:pt x="966" y="351"/>
                  <a:pt x="966" y="352"/>
                </a:cubicBezTo>
                <a:cubicBezTo>
                  <a:pt x="965" y="352"/>
                  <a:pt x="965" y="352"/>
                  <a:pt x="965" y="352"/>
                </a:cubicBezTo>
                <a:cubicBezTo>
                  <a:pt x="965" y="352"/>
                  <a:pt x="965" y="352"/>
                  <a:pt x="965" y="352"/>
                </a:cubicBezTo>
                <a:cubicBezTo>
                  <a:pt x="965" y="354"/>
                  <a:pt x="965" y="354"/>
                  <a:pt x="965" y="354"/>
                </a:cubicBezTo>
                <a:cubicBezTo>
                  <a:pt x="964" y="354"/>
                  <a:pt x="964" y="354"/>
                  <a:pt x="964" y="354"/>
                </a:cubicBezTo>
                <a:cubicBezTo>
                  <a:pt x="964" y="355"/>
                  <a:pt x="964" y="356"/>
                  <a:pt x="964" y="358"/>
                </a:cubicBezTo>
                <a:cubicBezTo>
                  <a:pt x="965" y="358"/>
                  <a:pt x="965" y="358"/>
                  <a:pt x="966" y="358"/>
                </a:cubicBezTo>
                <a:cubicBezTo>
                  <a:pt x="966" y="357"/>
                  <a:pt x="966" y="357"/>
                  <a:pt x="966" y="357"/>
                </a:cubicBezTo>
                <a:cubicBezTo>
                  <a:pt x="966" y="357"/>
                  <a:pt x="966" y="357"/>
                  <a:pt x="966" y="357"/>
                </a:cubicBezTo>
                <a:cubicBezTo>
                  <a:pt x="967" y="356"/>
                  <a:pt x="967" y="356"/>
                  <a:pt x="968" y="355"/>
                </a:cubicBezTo>
                <a:cubicBezTo>
                  <a:pt x="968" y="355"/>
                  <a:pt x="968" y="355"/>
                  <a:pt x="968" y="355"/>
                </a:cubicBezTo>
                <a:cubicBezTo>
                  <a:pt x="968" y="353"/>
                  <a:pt x="968" y="353"/>
                  <a:pt x="968" y="353"/>
                </a:cubicBezTo>
                <a:cubicBezTo>
                  <a:pt x="969" y="352"/>
                  <a:pt x="969" y="352"/>
                  <a:pt x="969" y="352"/>
                </a:cubicBezTo>
                <a:cubicBezTo>
                  <a:pt x="970" y="352"/>
                  <a:pt x="970" y="352"/>
                  <a:pt x="970" y="352"/>
                </a:cubicBezTo>
                <a:cubicBezTo>
                  <a:pt x="970" y="352"/>
                  <a:pt x="970" y="351"/>
                  <a:pt x="971" y="351"/>
                </a:cubicBezTo>
                <a:cubicBezTo>
                  <a:pt x="970" y="350"/>
                  <a:pt x="970" y="350"/>
                  <a:pt x="970" y="349"/>
                </a:cubicBezTo>
                <a:cubicBezTo>
                  <a:pt x="971" y="349"/>
                  <a:pt x="971" y="349"/>
                  <a:pt x="971" y="349"/>
                </a:cubicBezTo>
                <a:cubicBezTo>
                  <a:pt x="970" y="348"/>
                  <a:pt x="970" y="348"/>
                  <a:pt x="969" y="347"/>
                </a:cubicBezTo>
                <a:cubicBezTo>
                  <a:pt x="968" y="346"/>
                  <a:pt x="969" y="346"/>
                  <a:pt x="967" y="345"/>
                </a:cubicBezTo>
                <a:cubicBezTo>
                  <a:pt x="967" y="343"/>
                  <a:pt x="969" y="342"/>
                  <a:pt x="970" y="341"/>
                </a:cubicBezTo>
                <a:cubicBezTo>
                  <a:pt x="971" y="341"/>
                  <a:pt x="971" y="341"/>
                  <a:pt x="971" y="341"/>
                </a:cubicBezTo>
                <a:cubicBezTo>
                  <a:pt x="971" y="341"/>
                  <a:pt x="971" y="341"/>
                  <a:pt x="971" y="342"/>
                </a:cubicBezTo>
                <a:cubicBezTo>
                  <a:pt x="972" y="342"/>
                  <a:pt x="972" y="342"/>
                  <a:pt x="974" y="342"/>
                </a:cubicBezTo>
                <a:cubicBezTo>
                  <a:pt x="974" y="343"/>
                  <a:pt x="974" y="344"/>
                  <a:pt x="975" y="344"/>
                </a:cubicBezTo>
                <a:cubicBezTo>
                  <a:pt x="976" y="344"/>
                  <a:pt x="976" y="344"/>
                  <a:pt x="976" y="344"/>
                </a:cubicBezTo>
                <a:cubicBezTo>
                  <a:pt x="976" y="344"/>
                  <a:pt x="976" y="344"/>
                  <a:pt x="976" y="344"/>
                </a:cubicBezTo>
                <a:cubicBezTo>
                  <a:pt x="976" y="343"/>
                  <a:pt x="977" y="344"/>
                  <a:pt x="976" y="343"/>
                </a:cubicBezTo>
                <a:cubicBezTo>
                  <a:pt x="976" y="343"/>
                  <a:pt x="976" y="343"/>
                  <a:pt x="976" y="343"/>
                </a:cubicBezTo>
                <a:cubicBezTo>
                  <a:pt x="976" y="340"/>
                  <a:pt x="975" y="341"/>
                  <a:pt x="974" y="340"/>
                </a:cubicBezTo>
                <a:cubicBezTo>
                  <a:pt x="974" y="340"/>
                  <a:pt x="973" y="339"/>
                  <a:pt x="972" y="338"/>
                </a:cubicBezTo>
                <a:cubicBezTo>
                  <a:pt x="972" y="338"/>
                  <a:pt x="972" y="338"/>
                  <a:pt x="972" y="338"/>
                </a:cubicBezTo>
                <a:cubicBezTo>
                  <a:pt x="971" y="338"/>
                  <a:pt x="971" y="338"/>
                  <a:pt x="971" y="338"/>
                </a:cubicBezTo>
                <a:cubicBezTo>
                  <a:pt x="971" y="338"/>
                  <a:pt x="971" y="338"/>
                  <a:pt x="971" y="338"/>
                </a:cubicBezTo>
                <a:cubicBezTo>
                  <a:pt x="969" y="337"/>
                  <a:pt x="967" y="336"/>
                  <a:pt x="966" y="335"/>
                </a:cubicBezTo>
                <a:cubicBezTo>
                  <a:pt x="966" y="335"/>
                  <a:pt x="966" y="335"/>
                  <a:pt x="966" y="335"/>
                </a:cubicBezTo>
                <a:cubicBezTo>
                  <a:pt x="966" y="334"/>
                  <a:pt x="966" y="333"/>
                  <a:pt x="966" y="333"/>
                </a:cubicBezTo>
                <a:cubicBezTo>
                  <a:pt x="966" y="332"/>
                  <a:pt x="965" y="333"/>
                  <a:pt x="964" y="332"/>
                </a:cubicBezTo>
                <a:cubicBezTo>
                  <a:pt x="964" y="332"/>
                  <a:pt x="964" y="332"/>
                  <a:pt x="964" y="332"/>
                </a:cubicBezTo>
                <a:cubicBezTo>
                  <a:pt x="964" y="332"/>
                  <a:pt x="964" y="332"/>
                  <a:pt x="963" y="332"/>
                </a:cubicBezTo>
                <a:cubicBezTo>
                  <a:pt x="963" y="332"/>
                  <a:pt x="963" y="332"/>
                  <a:pt x="963" y="332"/>
                </a:cubicBezTo>
                <a:cubicBezTo>
                  <a:pt x="961" y="332"/>
                  <a:pt x="961" y="332"/>
                  <a:pt x="961" y="332"/>
                </a:cubicBezTo>
                <a:cubicBezTo>
                  <a:pt x="961" y="332"/>
                  <a:pt x="961" y="332"/>
                  <a:pt x="961" y="331"/>
                </a:cubicBezTo>
                <a:cubicBezTo>
                  <a:pt x="960" y="331"/>
                  <a:pt x="960" y="331"/>
                  <a:pt x="960" y="331"/>
                </a:cubicBezTo>
                <a:cubicBezTo>
                  <a:pt x="960" y="331"/>
                  <a:pt x="960" y="331"/>
                  <a:pt x="960" y="331"/>
                </a:cubicBezTo>
                <a:cubicBezTo>
                  <a:pt x="959" y="331"/>
                  <a:pt x="959" y="330"/>
                  <a:pt x="958" y="330"/>
                </a:cubicBezTo>
                <a:cubicBezTo>
                  <a:pt x="958" y="329"/>
                  <a:pt x="958" y="329"/>
                  <a:pt x="958" y="329"/>
                </a:cubicBezTo>
                <a:cubicBezTo>
                  <a:pt x="958" y="329"/>
                  <a:pt x="957" y="328"/>
                  <a:pt x="957" y="328"/>
                </a:cubicBezTo>
                <a:cubicBezTo>
                  <a:pt x="957" y="327"/>
                  <a:pt x="957" y="327"/>
                  <a:pt x="957" y="327"/>
                </a:cubicBezTo>
                <a:cubicBezTo>
                  <a:pt x="956" y="327"/>
                  <a:pt x="956" y="327"/>
                  <a:pt x="956" y="327"/>
                </a:cubicBezTo>
                <a:cubicBezTo>
                  <a:pt x="956" y="327"/>
                  <a:pt x="956" y="326"/>
                  <a:pt x="956" y="326"/>
                </a:cubicBezTo>
                <a:cubicBezTo>
                  <a:pt x="956" y="326"/>
                  <a:pt x="956" y="326"/>
                  <a:pt x="956" y="326"/>
                </a:cubicBezTo>
                <a:cubicBezTo>
                  <a:pt x="956" y="325"/>
                  <a:pt x="956" y="325"/>
                  <a:pt x="956" y="325"/>
                </a:cubicBezTo>
                <a:cubicBezTo>
                  <a:pt x="955" y="325"/>
                  <a:pt x="955" y="325"/>
                  <a:pt x="955" y="325"/>
                </a:cubicBezTo>
                <a:cubicBezTo>
                  <a:pt x="955" y="324"/>
                  <a:pt x="955" y="324"/>
                  <a:pt x="955" y="324"/>
                </a:cubicBezTo>
                <a:cubicBezTo>
                  <a:pt x="955" y="324"/>
                  <a:pt x="955" y="324"/>
                  <a:pt x="955" y="324"/>
                </a:cubicBezTo>
                <a:cubicBezTo>
                  <a:pt x="955" y="323"/>
                  <a:pt x="955" y="323"/>
                  <a:pt x="955" y="323"/>
                </a:cubicBezTo>
                <a:cubicBezTo>
                  <a:pt x="954" y="323"/>
                  <a:pt x="954" y="323"/>
                  <a:pt x="953" y="322"/>
                </a:cubicBezTo>
                <a:cubicBezTo>
                  <a:pt x="953" y="322"/>
                  <a:pt x="953" y="322"/>
                  <a:pt x="953" y="322"/>
                </a:cubicBezTo>
                <a:cubicBezTo>
                  <a:pt x="953" y="322"/>
                  <a:pt x="953" y="322"/>
                  <a:pt x="953" y="322"/>
                </a:cubicBezTo>
                <a:cubicBezTo>
                  <a:pt x="953" y="321"/>
                  <a:pt x="953" y="321"/>
                  <a:pt x="953" y="321"/>
                </a:cubicBezTo>
                <a:cubicBezTo>
                  <a:pt x="953" y="321"/>
                  <a:pt x="952" y="321"/>
                  <a:pt x="952" y="320"/>
                </a:cubicBezTo>
                <a:cubicBezTo>
                  <a:pt x="952" y="320"/>
                  <a:pt x="952" y="320"/>
                  <a:pt x="952" y="320"/>
                </a:cubicBezTo>
                <a:cubicBezTo>
                  <a:pt x="951" y="320"/>
                  <a:pt x="951" y="320"/>
                  <a:pt x="951" y="320"/>
                </a:cubicBezTo>
                <a:cubicBezTo>
                  <a:pt x="951" y="320"/>
                  <a:pt x="951" y="320"/>
                  <a:pt x="951" y="320"/>
                </a:cubicBezTo>
                <a:cubicBezTo>
                  <a:pt x="950" y="320"/>
                  <a:pt x="950" y="320"/>
                  <a:pt x="950" y="320"/>
                </a:cubicBezTo>
                <a:cubicBezTo>
                  <a:pt x="950" y="319"/>
                  <a:pt x="950" y="319"/>
                  <a:pt x="950" y="319"/>
                </a:cubicBezTo>
                <a:cubicBezTo>
                  <a:pt x="949" y="319"/>
                  <a:pt x="949" y="319"/>
                  <a:pt x="949" y="319"/>
                </a:cubicBezTo>
                <a:cubicBezTo>
                  <a:pt x="949" y="319"/>
                  <a:pt x="949" y="319"/>
                  <a:pt x="949" y="319"/>
                </a:cubicBezTo>
                <a:cubicBezTo>
                  <a:pt x="948" y="319"/>
                  <a:pt x="948" y="319"/>
                  <a:pt x="948" y="319"/>
                </a:cubicBezTo>
                <a:cubicBezTo>
                  <a:pt x="948" y="319"/>
                  <a:pt x="948" y="318"/>
                  <a:pt x="947" y="318"/>
                </a:cubicBezTo>
                <a:cubicBezTo>
                  <a:pt x="947" y="317"/>
                  <a:pt x="947" y="315"/>
                  <a:pt x="948" y="315"/>
                </a:cubicBezTo>
                <a:cubicBezTo>
                  <a:pt x="948" y="315"/>
                  <a:pt x="948" y="315"/>
                  <a:pt x="948" y="315"/>
                </a:cubicBezTo>
                <a:cubicBezTo>
                  <a:pt x="949" y="313"/>
                  <a:pt x="950" y="312"/>
                  <a:pt x="948" y="310"/>
                </a:cubicBezTo>
                <a:cubicBezTo>
                  <a:pt x="948" y="309"/>
                  <a:pt x="948" y="309"/>
                  <a:pt x="948" y="309"/>
                </a:cubicBezTo>
                <a:cubicBezTo>
                  <a:pt x="948" y="309"/>
                  <a:pt x="948" y="309"/>
                  <a:pt x="948" y="309"/>
                </a:cubicBezTo>
                <a:cubicBezTo>
                  <a:pt x="948" y="309"/>
                  <a:pt x="948" y="309"/>
                  <a:pt x="948" y="309"/>
                </a:cubicBezTo>
                <a:cubicBezTo>
                  <a:pt x="949" y="309"/>
                  <a:pt x="949" y="309"/>
                  <a:pt x="949" y="310"/>
                </a:cubicBezTo>
                <a:cubicBezTo>
                  <a:pt x="949" y="309"/>
                  <a:pt x="949" y="309"/>
                  <a:pt x="949" y="309"/>
                </a:cubicBezTo>
                <a:cubicBezTo>
                  <a:pt x="950" y="309"/>
                  <a:pt x="950" y="309"/>
                  <a:pt x="950" y="309"/>
                </a:cubicBezTo>
                <a:cubicBezTo>
                  <a:pt x="950" y="309"/>
                  <a:pt x="950" y="309"/>
                  <a:pt x="950" y="309"/>
                </a:cubicBezTo>
                <a:cubicBezTo>
                  <a:pt x="952" y="309"/>
                  <a:pt x="952" y="309"/>
                  <a:pt x="952" y="309"/>
                </a:cubicBezTo>
                <a:cubicBezTo>
                  <a:pt x="952" y="308"/>
                  <a:pt x="952" y="308"/>
                  <a:pt x="952" y="308"/>
                </a:cubicBezTo>
                <a:cubicBezTo>
                  <a:pt x="954" y="308"/>
                  <a:pt x="954" y="308"/>
                  <a:pt x="954" y="308"/>
                </a:cubicBezTo>
                <a:cubicBezTo>
                  <a:pt x="954" y="308"/>
                  <a:pt x="954" y="308"/>
                  <a:pt x="954" y="308"/>
                </a:cubicBezTo>
                <a:cubicBezTo>
                  <a:pt x="955" y="308"/>
                  <a:pt x="954" y="308"/>
                  <a:pt x="954" y="308"/>
                </a:cubicBezTo>
                <a:cubicBezTo>
                  <a:pt x="955" y="308"/>
                  <a:pt x="955" y="308"/>
                  <a:pt x="955" y="308"/>
                </a:cubicBezTo>
                <a:cubicBezTo>
                  <a:pt x="954" y="309"/>
                  <a:pt x="954" y="309"/>
                  <a:pt x="953" y="310"/>
                </a:cubicBezTo>
                <a:cubicBezTo>
                  <a:pt x="953" y="310"/>
                  <a:pt x="953" y="311"/>
                  <a:pt x="954" y="311"/>
                </a:cubicBezTo>
                <a:cubicBezTo>
                  <a:pt x="954" y="311"/>
                  <a:pt x="954" y="311"/>
                  <a:pt x="954" y="311"/>
                </a:cubicBezTo>
                <a:cubicBezTo>
                  <a:pt x="955" y="312"/>
                  <a:pt x="954" y="313"/>
                  <a:pt x="955" y="315"/>
                </a:cubicBezTo>
                <a:cubicBezTo>
                  <a:pt x="955" y="315"/>
                  <a:pt x="955" y="315"/>
                  <a:pt x="956" y="315"/>
                </a:cubicBezTo>
                <a:cubicBezTo>
                  <a:pt x="956" y="315"/>
                  <a:pt x="956" y="315"/>
                  <a:pt x="956" y="315"/>
                </a:cubicBezTo>
                <a:cubicBezTo>
                  <a:pt x="956" y="315"/>
                  <a:pt x="956" y="315"/>
                  <a:pt x="956" y="315"/>
                </a:cubicBezTo>
                <a:cubicBezTo>
                  <a:pt x="956" y="313"/>
                  <a:pt x="956" y="313"/>
                  <a:pt x="956" y="313"/>
                </a:cubicBezTo>
                <a:cubicBezTo>
                  <a:pt x="956" y="313"/>
                  <a:pt x="956" y="313"/>
                  <a:pt x="956" y="313"/>
                </a:cubicBezTo>
                <a:cubicBezTo>
                  <a:pt x="956" y="313"/>
                  <a:pt x="956" y="313"/>
                  <a:pt x="956" y="313"/>
                </a:cubicBezTo>
                <a:cubicBezTo>
                  <a:pt x="957" y="313"/>
                  <a:pt x="957" y="313"/>
                  <a:pt x="957" y="313"/>
                </a:cubicBezTo>
                <a:cubicBezTo>
                  <a:pt x="958" y="312"/>
                  <a:pt x="958" y="311"/>
                  <a:pt x="958" y="310"/>
                </a:cubicBezTo>
                <a:cubicBezTo>
                  <a:pt x="959" y="310"/>
                  <a:pt x="960" y="311"/>
                  <a:pt x="960" y="312"/>
                </a:cubicBezTo>
                <a:cubicBezTo>
                  <a:pt x="960" y="312"/>
                  <a:pt x="960" y="314"/>
                  <a:pt x="960" y="315"/>
                </a:cubicBezTo>
                <a:cubicBezTo>
                  <a:pt x="961" y="316"/>
                  <a:pt x="961" y="316"/>
                  <a:pt x="962" y="317"/>
                </a:cubicBezTo>
                <a:cubicBezTo>
                  <a:pt x="962" y="318"/>
                  <a:pt x="963" y="318"/>
                  <a:pt x="963" y="318"/>
                </a:cubicBezTo>
                <a:cubicBezTo>
                  <a:pt x="963" y="319"/>
                  <a:pt x="963" y="319"/>
                  <a:pt x="962" y="319"/>
                </a:cubicBezTo>
                <a:cubicBezTo>
                  <a:pt x="962" y="320"/>
                  <a:pt x="962" y="320"/>
                  <a:pt x="962" y="320"/>
                </a:cubicBezTo>
                <a:cubicBezTo>
                  <a:pt x="962" y="320"/>
                  <a:pt x="962" y="320"/>
                  <a:pt x="963" y="320"/>
                </a:cubicBezTo>
                <a:cubicBezTo>
                  <a:pt x="963" y="320"/>
                  <a:pt x="963" y="320"/>
                  <a:pt x="963" y="320"/>
                </a:cubicBezTo>
                <a:cubicBezTo>
                  <a:pt x="964" y="320"/>
                  <a:pt x="964" y="320"/>
                  <a:pt x="964" y="320"/>
                </a:cubicBezTo>
                <a:cubicBezTo>
                  <a:pt x="964" y="321"/>
                  <a:pt x="964" y="321"/>
                  <a:pt x="964" y="321"/>
                </a:cubicBezTo>
                <a:cubicBezTo>
                  <a:pt x="965" y="321"/>
                  <a:pt x="965" y="321"/>
                  <a:pt x="965" y="321"/>
                </a:cubicBezTo>
                <a:cubicBezTo>
                  <a:pt x="965" y="321"/>
                  <a:pt x="965" y="321"/>
                  <a:pt x="965" y="321"/>
                </a:cubicBezTo>
                <a:cubicBezTo>
                  <a:pt x="965" y="321"/>
                  <a:pt x="965" y="321"/>
                  <a:pt x="965" y="321"/>
                </a:cubicBezTo>
                <a:cubicBezTo>
                  <a:pt x="965" y="322"/>
                  <a:pt x="965" y="322"/>
                  <a:pt x="965" y="322"/>
                </a:cubicBezTo>
                <a:cubicBezTo>
                  <a:pt x="966" y="322"/>
                  <a:pt x="966" y="322"/>
                  <a:pt x="967" y="322"/>
                </a:cubicBezTo>
                <a:cubicBezTo>
                  <a:pt x="967" y="322"/>
                  <a:pt x="967" y="322"/>
                  <a:pt x="967" y="322"/>
                </a:cubicBezTo>
                <a:cubicBezTo>
                  <a:pt x="967" y="322"/>
                  <a:pt x="967" y="322"/>
                  <a:pt x="967" y="322"/>
                </a:cubicBezTo>
                <a:cubicBezTo>
                  <a:pt x="967" y="322"/>
                  <a:pt x="967" y="322"/>
                  <a:pt x="967" y="322"/>
                </a:cubicBezTo>
                <a:cubicBezTo>
                  <a:pt x="968" y="323"/>
                  <a:pt x="968" y="322"/>
                  <a:pt x="969" y="322"/>
                </a:cubicBezTo>
                <a:cubicBezTo>
                  <a:pt x="969" y="322"/>
                  <a:pt x="969" y="322"/>
                  <a:pt x="969" y="322"/>
                </a:cubicBezTo>
                <a:cubicBezTo>
                  <a:pt x="969" y="323"/>
                  <a:pt x="970" y="323"/>
                  <a:pt x="970" y="324"/>
                </a:cubicBezTo>
                <a:cubicBezTo>
                  <a:pt x="971" y="324"/>
                  <a:pt x="972" y="325"/>
                  <a:pt x="973" y="326"/>
                </a:cubicBezTo>
                <a:cubicBezTo>
                  <a:pt x="973" y="326"/>
                  <a:pt x="973" y="326"/>
                  <a:pt x="973" y="326"/>
                </a:cubicBezTo>
                <a:cubicBezTo>
                  <a:pt x="973" y="326"/>
                  <a:pt x="973" y="326"/>
                  <a:pt x="973" y="326"/>
                </a:cubicBezTo>
                <a:cubicBezTo>
                  <a:pt x="974" y="326"/>
                  <a:pt x="974" y="327"/>
                  <a:pt x="974" y="327"/>
                </a:cubicBezTo>
                <a:cubicBezTo>
                  <a:pt x="974" y="327"/>
                  <a:pt x="975" y="327"/>
                  <a:pt x="975" y="327"/>
                </a:cubicBezTo>
                <a:cubicBezTo>
                  <a:pt x="976" y="327"/>
                  <a:pt x="976" y="328"/>
                  <a:pt x="977" y="329"/>
                </a:cubicBezTo>
                <a:cubicBezTo>
                  <a:pt x="978" y="329"/>
                  <a:pt x="979" y="329"/>
                  <a:pt x="980" y="329"/>
                </a:cubicBezTo>
                <a:cubicBezTo>
                  <a:pt x="980" y="330"/>
                  <a:pt x="980" y="330"/>
                  <a:pt x="980" y="330"/>
                </a:cubicBezTo>
                <a:cubicBezTo>
                  <a:pt x="981" y="330"/>
                  <a:pt x="981" y="330"/>
                  <a:pt x="981" y="330"/>
                </a:cubicBezTo>
                <a:cubicBezTo>
                  <a:pt x="981" y="331"/>
                  <a:pt x="981" y="331"/>
                  <a:pt x="981" y="331"/>
                </a:cubicBezTo>
                <a:cubicBezTo>
                  <a:pt x="982" y="331"/>
                  <a:pt x="982" y="331"/>
                  <a:pt x="982" y="332"/>
                </a:cubicBezTo>
                <a:cubicBezTo>
                  <a:pt x="983" y="332"/>
                  <a:pt x="983" y="332"/>
                  <a:pt x="983" y="332"/>
                </a:cubicBezTo>
                <a:cubicBezTo>
                  <a:pt x="983" y="332"/>
                  <a:pt x="983" y="332"/>
                  <a:pt x="983" y="332"/>
                </a:cubicBezTo>
                <a:cubicBezTo>
                  <a:pt x="984" y="332"/>
                  <a:pt x="984" y="332"/>
                  <a:pt x="984" y="332"/>
                </a:cubicBezTo>
                <a:cubicBezTo>
                  <a:pt x="984" y="334"/>
                  <a:pt x="984" y="334"/>
                  <a:pt x="984" y="334"/>
                </a:cubicBezTo>
                <a:cubicBezTo>
                  <a:pt x="983" y="334"/>
                  <a:pt x="983" y="334"/>
                  <a:pt x="983" y="334"/>
                </a:cubicBezTo>
                <a:cubicBezTo>
                  <a:pt x="983" y="334"/>
                  <a:pt x="983" y="334"/>
                  <a:pt x="983" y="334"/>
                </a:cubicBezTo>
                <a:cubicBezTo>
                  <a:pt x="983" y="334"/>
                  <a:pt x="983" y="334"/>
                  <a:pt x="983" y="334"/>
                </a:cubicBezTo>
                <a:cubicBezTo>
                  <a:pt x="983" y="335"/>
                  <a:pt x="984" y="335"/>
                  <a:pt x="984" y="336"/>
                </a:cubicBezTo>
                <a:cubicBezTo>
                  <a:pt x="983" y="336"/>
                  <a:pt x="983" y="336"/>
                  <a:pt x="983" y="336"/>
                </a:cubicBezTo>
                <a:cubicBezTo>
                  <a:pt x="983" y="338"/>
                  <a:pt x="983" y="338"/>
                  <a:pt x="983" y="338"/>
                </a:cubicBezTo>
                <a:cubicBezTo>
                  <a:pt x="983" y="338"/>
                  <a:pt x="983" y="338"/>
                  <a:pt x="983" y="338"/>
                </a:cubicBezTo>
                <a:cubicBezTo>
                  <a:pt x="983" y="338"/>
                  <a:pt x="982" y="340"/>
                  <a:pt x="983" y="340"/>
                </a:cubicBezTo>
                <a:cubicBezTo>
                  <a:pt x="983" y="340"/>
                  <a:pt x="983" y="340"/>
                  <a:pt x="983" y="340"/>
                </a:cubicBezTo>
                <a:cubicBezTo>
                  <a:pt x="983" y="341"/>
                  <a:pt x="983" y="342"/>
                  <a:pt x="984" y="343"/>
                </a:cubicBezTo>
                <a:cubicBezTo>
                  <a:pt x="985" y="343"/>
                  <a:pt x="985" y="343"/>
                  <a:pt x="985" y="343"/>
                </a:cubicBezTo>
                <a:cubicBezTo>
                  <a:pt x="985" y="343"/>
                  <a:pt x="985" y="343"/>
                  <a:pt x="985" y="343"/>
                </a:cubicBezTo>
                <a:cubicBezTo>
                  <a:pt x="985" y="344"/>
                  <a:pt x="986" y="344"/>
                  <a:pt x="986" y="344"/>
                </a:cubicBezTo>
                <a:cubicBezTo>
                  <a:pt x="986" y="345"/>
                  <a:pt x="986" y="345"/>
                  <a:pt x="986" y="345"/>
                </a:cubicBezTo>
                <a:cubicBezTo>
                  <a:pt x="987" y="345"/>
                  <a:pt x="987" y="345"/>
                  <a:pt x="987" y="345"/>
                </a:cubicBezTo>
                <a:cubicBezTo>
                  <a:pt x="987" y="346"/>
                  <a:pt x="987" y="346"/>
                  <a:pt x="987" y="346"/>
                </a:cubicBezTo>
                <a:cubicBezTo>
                  <a:pt x="987" y="346"/>
                  <a:pt x="987" y="346"/>
                  <a:pt x="987" y="346"/>
                </a:cubicBezTo>
                <a:cubicBezTo>
                  <a:pt x="987" y="347"/>
                  <a:pt x="987" y="347"/>
                  <a:pt x="987" y="347"/>
                </a:cubicBezTo>
                <a:cubicBezTo>
                  <a:pt x="987" y="347"/>
                  <a:pt x="987" y="347"/>
                  <a:pt x="987" y="347"/>
                </a:cubicBezTo>
                <a:cubicBezTo>
                  <a:pt x="987" y="348"/>
                  <a:pt x="987" y="348"/>
                  <a:pt x="987" y="348"/>
                </a:cubicBezTo>
                <a:cubicBezTo>
                  <a:pt x="988" y="348"/>
                  <a:pt x="988" y="348"/>
                  <a:pt x="989" y="348"/>
                </a:cubicBezTo>
                <a:cubicBezTo>
                  <a:pt x="989" y="349"/>
                  <a:pt x="989" y="349"/>
                  <a:pt x="989" y="349"/>
                </a:cubicBezTo>
                <a:cubicBezTo>
                  <a:pt x="989" y="350"/>
                  <a:pt x="990" y="350"/>
                  <a:pt x="990" y="350"/>
                </a:cubicBezTo>
                <a:cubicBezTo>
                  <a:pt x="990" y="351"/>
                  <a:pt x="990" y="351"/>
                  <a:pt x="990" y="351"/>
                </a:cubicBezTo>
                <a:cubicBezTo>
                  <a:pt x="991" y="350"/>
                  <a:pt x="991" y="350"/>
                  <a:pt x="992" y="350"/>
                </a:cubicBezTo>
                <a:cubicBezTo>
                  <a:pt x="992" y="351"/>
                  <a:pt x="992" y="351"/>
                  <a:pt x="992" y="351"/>
                </a:cubicBezTo>
                <a:cubicBezTo>
                  <a:pt x="992" y="351"/>
                  <a:pt x="991" y="351"/>
                  <a:pt x="991" y="351"/>
                </a:cubicBezTo>
                <a:cubicBezTo>
                  <a:pt x="991" y="352"/>
                  <a:pt x="991" y="354"/>
                  <a:pt x="991" y="354"/>
                </a:cubicBezTo>
                <a:cubicBezTo>
                  <a:pt x="992" y="355"/>
                  <a:pt x="993" y="354"/>
                  <a:pt x="995" y="354"/>
                </a:cubicBezTo>
                <a:cubicBezTo>
                  <a:pt x="995" y="355"/>
                  <a:pt x="995" y="355"/>
                  <a:pt x="995" y="355"/>
                </a:cubicBezTo>
                <a:cubicBezTo>
                  <a:pt x="997" y="355"/>
                  <a:pt x="997" y="355"/>
                  <a:pt x="997" y="355"/>
                </a:cubicBezTo>
                <a:cubicBezTo>
                  <a:pt x="997" y="355"/>
                  <a:pt x="998" y="356"/>
                  <a:pt x="998" y="356"/>
                </a:cubicBezTo>
                <a:cubicBezTo>
                  <a:pt x="999" y="356"/>
                  <a:pt x="999" y="356"/>
                  <a:pt x="999" y="356"/>
                </a:cubicBezTo>
                <a:cubicBezTo>
                  <a:pt x="999" y="357"/>
                  <a:pt x="999" y="357"/>
                  <a:pt x="999" y="357"/>
                </a:cubicBezTo>
                <a:cubicBezTo>
                  <a:pt x="999" y="357"/>
                  <a:pt x="999" y="357"/>
                  <a:pt x="999" y="357"/>
                </a:cubicBezTo>
                <a:cubicBezTo>
                  <a:pt x="999" y="357"/>
                  <a:pt x="999" y="357"/>
                  <a:pt x="999" y="357"/>
                </a:cubicBezTo>
                <a:cubicBezTo>
                  <a:pt x="998" y="357"/>
                  <a:pt x="997" y="357"/>
                  <a:pt x="997" y="357"/>
                </a:cubicBezTo>
                <a:cubicBezTo>
                  <a:pt x="996" y="357"/>
                  <a:pt x="996" y="356"/>
                  <a:pt x="996" y="356"/>
                </a:cubicBezTo>
                <a:cubicBezTo>
                  <a:pt x="995" y="356"/>
                  <a:pt x="995" y="356"/>
                  <a:pt x="995" y="356"/>
                </a:cubicBezTo>
                <a:cubicBezTo>
                  <a:pt x="995" y="355"/>
                  <a:pt x="995" y="355"/>
                  <a:pt x="995" y="355"/>
                </a:cubicBezTo>
                <a:cubicBezTo>
                  <a:pt x="994" y="355"/>
                  <a:pt x="994" y="355"/>
                  <a:pt x="994" y="355"/>
                </a:cubicBezTo>
                <a:cubicBezTo>
                  <a:pt x="994" y="356"/>
                  <a:pt x="994" y="356"/>
                  <a:pt x="994" y="356"/>
                </a:cubicBezTo>
                <a:cubicBezTo>
                  <a:pt x="993" y="356"/>
                  <a:pt x="993" y="356"/>
                  <a:pt x="993" y="355"/>
                </a:cubicBezTo>
                <a:cubicBezTo>
                  <a:pt x="992" y="356"/>
                  <a:pt x="992" y="356"/>
                  <a:pt x="992" y="356"/>
                </a:cubicBezTo>
                <a:cubicBezTo>
                  <a:pt x="992" y="357"/>
                  <a:pt x="992" y="357"/>
                  <a:pt x="992" y="357"/>
                </a:cubicBezTo>
                <a:cubicBezTo>
                  <a:pt x="992" y="357"/>
                  <a:pt x="992" y="357"/>
                  <a:pt x="992" y="357"/>
                </a:cubicBezTo>
                <a:cubicBezTo>
                  <a:pt x="992" y="358"/>
                  <a:pt x="992" y="358"/>
                  <a:pt x="992" y="358"/>
                </a:cubicBezTo>
                <a:cubicBezTo>
                  <a:pt x="992" y="358"/>
                  <a:pt x="992" y="358"/>
                  <a:pt x="992" y="358"/>
                </a:cubicBezTo>
                <a:cubicBezTo>
                  <a:pt x="993" y="359"/>
                  <a:pt x="994" y="360"/>
                  <a:pt x="993" y="361"/>
                </a:cubicBezTo>
                <a:cubicBezTo>
                  <a:pt x="993" y="362"/>
                  <a:pt x="993" y="362"/>
                  <a:pt x="994" y="363"/>
                </a:cubicBezTo>
                <a:cubicBezTo>
                  <a:pt x="994" y="362"/>
                  <a:pt x="994" y="362"/>
                  <a:pt x="994" y="362"/>
                </a:cubicBezTo>
                <a:cubicBezTo>
                  <a:pt x="996" y="362"/>
                  <a:pt x="997" y="362"/>
                  <a:pt x="999" y="363"/>
                </a:cubicBezTo>
                <a:cubicBezTo>
                  <a:pt x="999" y="362"/>
                  <a:pt x="999" y="361"/>
                  <a:pt x="999" y="361"/>
                </a:cubicBezTo>
                <a:cubicBezTo>
                  <a:pt x="1000" y="361"/>
                  <a:pt x="1001" y="361"/>
                  <a:pt x="1002" y="361"/>
                </a:cubicBezTo>
                <a:cubicBezTo>
                  <a:pt x="1002" y="361"/>
                  <a:pt x="1002" y="361"/>
                  <a:pt x="1002" y="360"/>
                </a:cubicBezTo>
                <a:cubicBezTo>
                  <a:pt x="1003" y="360"/>
                  <a:pt x="1003" y="360"/>
                  <a:pt x="1003" y="360"/>
                </a:cubicBezTo>
                <a:cubicBezTo>
                  <a:pt x="1002" y="360"/>
                  <a:pt x="1002" y="360"/>
                  <a:pt x="1002" y="359"/>
                </a:cubicBezTo>
                <a:cubicBezTo>
                  <a:pt x="1001" y="359"/>
                  <a:pt x="1001" y="359"/>
                  <a:pt x="1001" y="359"/>
                </a:cubicBezTo>
                <a:cubicBezTo>
                  <a:pt x="1001" y="359"/>
                  <a:pt x="1001" y="359"/>
                  <a:pt x="1001" y="359"/>
                </a:cubicBezTo>
                <a:cubicBezTo>
                  <a:pt x="1001" y="358"/>
                  <a:pt x="1001" y="358"/>
                  <a:pt x="1001" y="358"/>
                </a:cubicBezTo>
                <a:cubicBezTo>
                  <a:pt x="1002" y="358"/>
                  <a:pt x="1002" y="358"/>
                  <a:pt x="1002" y="358"/>
                </a:cubicBezTo>
                <a:cubicBezTo>
                  <a:pt x="1002" y="357"/>
                  <a:pt x="1002" y="357"/>
                  <a:pt x="1002" y="357"/>
                </a:cubicBezTo>
                <a:cubicBezTo>
                  <a:pt x="1003" y="357"/>
                  <a:pt x="1003" y="357"/>
                  <a:pt x="1003" y="357"/>
                </a:cubicBezTo>
                <a:cubicBezTo>
                  <a:pt x="1003" y="358"/>
                  <a:pt x="1003" y="358"/>
                  <a:pt x="1003" y="358"/>
                </a:cubicBezTo>
                <a:cubicBezTo>
                  <a:pt x="1003" y="358"/>
                  <a:pt x="1004" y="359"/>
                  <a:pt x="1005" y="359"/>
                </a:cubicBezTo>
                <a:cubicBezTo>
                  <a:pt x="1005" y="358"/>
                  <a:pt x="1005" y="357"/>
                  <a:pt x="1005" y="357"/>
                </a:cubicBezTo>
                <a:cubicBezTo>
                  <a:pt x="1005" y="357"/>
                  <a:pt x="1005" y="357"/>
                  <a:pt x="1005" y="357"/>
                </a:cubicBezTo>
                <a:cubicBezTo>
                  <a:pt x="1005" y="356"/>
                  <a:pt x="1004" y="356"/>
                  <a:pt x="1004" y="355"/>
                </a:cubicBezTo>
                <a:cubicBezTo>
                  <a:pt x="1003" y="355"/>
                  <a:pt x="1003" y="355"/>
                  <a:pt x="1003" y="355"/>
                </a:cubicBezTo>
                <a:cubicBezTo>
                  <a:pt x="1003" y="355"/>
                  <a:pt x="1003" y="355"/>
                  <a:pt x="1003" y="354"/>
                </a:cubicBezTo>
                <a:cubicBezTo>
                  <a:pt x="1002" y="354"/>
                  <a:pt x="1002" y="354"/>
                  <a:pt x="1002" y="354"/>
                </a:cubicBezTo>
                <a:cubicBezTo>
                  <a:pt x="1002" y="354"/>
                  <a:pt x="1002" y="354"/>
                  <a:pt x="1002" y="354"/>
                </a:cubicBezTo>
                <a:cubicBezTo>
                  <a:pt x="1002" y="354"/>
                  <a:pt x="1001" y="354"/>
                  <a:pt x="1001" y="354"/>
                </a:cubicBezTo>
                <a:cubicBezTo>
                  <a:pt x="1001" y="353"/>
                  <a:pt x="1001" y="353"/>
                  <a:pt x="1001" y="353"/>
                </a:cubicBezTo>
                <a:cubicBezTo>
                  <a:pt x="1001" y="353"/>
                  <a:pt x="1001" y="353"/>
                  <a:pt x="1001" y="353"/>
                </a:cubicBezTo>
                <a:cubicBezTo>
                  <a:pt x="1001" y="352"/>
                  <a:pt x="1001" y="352"/>
                  <a:pt x="1001" y="352"/>
                </a:cubicBezTo>
                <a:cubicBezTo>
                  <a:pt x="1002" y="353"/>
                  <a:pt x="1002" y="353"/>
                  <a:pt x="1003" y="353"/>
                </a:cubicBezTo>
                <a:cubicBezTo>
                  <a:pt x="1003" y="354"/>
                  <a:pt x="1003" y="354"/>
                  <a:pt x="1004" y="354"/>
                </a:cubicBezTo>
                <a:cubicBezTo>
                  <a:pt x="1004" y="355"/>
                  <a:pt x="1004" y="355"/>
                  <a:pt x="1004" y="355"/>
                </a:cubicBezTo>
                <a:cubicBezTo>
                  <a:pt x="1006" y="355"/>
                  <a:pt x="1006" y="355"/>
                  <a:pt x="1006" y="355"/>
                </a:cubicBezTo>
                <a:cubicBezTo>
                  <a:pt x="1006" y="355"/>
                  <a:pt x="1006" y="355"/>
                  <a:pt x="1006" y="355"/>
                </a:cubicBezTo>
                <a:cubicBezTo>
                  <a:pt x="1007" y="356"/>
                  <a:pt x="1008" y="357"/>
                  <a:pt x="1008" y="357"/>
                </a:cubicBezTo>
                <a:cubicBezTo>
                  <a:pt x="1008" y="357"/>
                  <a:pt x="1008" y="357"/>
                  <a:pt x="1008" y="357"/>
                </a:cubicBezTo>
                <a:cubicBezTo>
                  <a:pt x="1009" y="357"/>
                  <a:pt x="1009" y="357"/>
                  <a:pt x="1009" y="357"/>
                </a:cubicBezTo>
                <a:cubicBezTo>
                  <a:pt x="1009" y="356"/>
                  <a:pt x="1008" y="356"/>
                  <a:pt x="1008" y="356"/>
                </a:cubicBezTo>
                <a:cubicBezTo>
                  <a:pt x="1008" y="355"/>
                  <a:pt x="1008" y="355"/>
                  <a:pt x="1008" y="355"/>
                </a:cubicBezTo>
                <a:cubicBezTo>
                  <a:pt x="1008" y="355"/>
                  <a:pt x="1008" y="355"/>
                  <a:pt x="1007" y="355"/>
                </a:cubicBezTo>
                <a:cubicBezTo>
                  <a:pt x="1007" y="355"/>
                  <a:pt x="1007" y="354"/>
                  <a:pt x="1007" y="354"/>
                </a:cubicBezTo>
                <a:cubicBezTo>
                  <a:pt x="1005" y="353"/>
                  <a:pt x="1005" y="353"/>
                  <a:pt x="1004" y="352"/>
                </a:cubicBezTo>
                <a:cubicBezTo>
                  <a:pt x="1003" y="351"/>
                  <a:pt x="1003" y="351"/>
                  <a:pt x="1002" y="351"/>
                </a:cubicBezTo>
                <a:cubicBezTo>
                  <a:pt x="1002" y="350"/>
                  <a:pt x="1002" y="350"/>
                  <a:pt x="1002" y="350"/>
                </a:cubicBezTo>
                <a:cubicBezTo>
                  <a:pt x="1001" y="350"/>
                  <a:pt x="1001" y="351"/>
                  <a:pt x="1000" y="351"/>
                </a:cubicBezTo>
                <a:cubicBezTo>
                  <a:pt x="1000" y="352"/>
                  <a:pt x="1000" y="351"/>
                  <a:pt x="1000" y="352"/>
                </a:cubicBezTo>
                <a:cubicBezTo>
                  <a:pt x="1000" y="352"/>
                  <a:pt x="1000" y="352"/>
                  <a:pt x="1000" y="352"/>
                </a:cubicBezTo>
                <a:cubicBezTo>
                  <a:pt x="999" y="352"/>
                  <a:pt x="999" y="352"/>
                  <a:pt x="999" y="352"/>
                </a:cubicBezTo>
                <a:cubicBezTo>
                  <a:pt x="999" y="352"/>
                  <a:pt x="999" y="352"/>
                  <a:pt x="999" y="352"/>
                </a:cubicBezTo>
                <a:cubicBezTo>
                  <a:pt x="999" y="352"/>
                  <a:pt x="999" y="352"/>
                  <a:pt x="999" y="352"/>
                </a:cubicBezTo>
                <a:cubicBezTo>
                  <a:pt x="999" y="351"/>
                  <a:pt x="999" y="351"/>
                  <a:pt x="999" y="351"/>
                </a:cubicBezTo>
                <a:cubicBezTo>
                  <a:pt x="999" y="351"/>
                  <a:pt x="999" y="352"/>
                  <a:pt x="1000" y="351"/>
                </a:cubicBezTo>
                <a:cubicBezTo>
                  <a:pt x="1000" y="351"/>
                  <a:pt x="1000" y="351"/>
                  <a:pt x="1000" y="351"/>
                </a:cubicBezTo>
                <a:cubicBezTo>
                  <a:pt x="1000" y="350"/>
                  <a:pt x="1000" y="350"/>
                  <a:pt x="1000" y="350"/>
                </a:cubicBezTo>
                <a:cubicBezTo>
                  <a:pt x="1000" y="350"/>
                  <a:pt x="1000" y="349"/>
                  <a:pt x="999" y="349"/>
                </a:cubicBezTo>
                <a:cubicBezTo>
                  <a:pt x="999" y="348"/>
                  <a:pt x="999" y="348"/>
                  <a:pt x="999" y="348"/>
                </a:cubicBezTo>
                <a:cubicBezTo>
                  <a:pt x="1000" y="348"/>
                  <a:pt x="1000" y="348"/>
                  <a:pt x="1000" y="348"/>
                </a:cubicBezTo>
                <a:cubicBezTo>
                  <a:pt x="1000" y="348"/>
                  <a:pt x="1000" y="349"/>
                  <a:pt x="1000" y="349"/>
                </a:cubicBezTo>
                <a:cubicBezTo>
                  <a:pt x="1002" y="349"/>
                  <a:pt x="1002" y="349"/>
                  <a:pt x="1002" y="349"/>
                </a:cubicBezTo>
                <a:cubicBezTo>
                  <a:pt x="1001" y="347"/>
                  <a:pt x="999" y="347"/>
                  <a:pt x="999" y="344"/>
                </a:cubicBezTo>
                <a:cubicBezTo>
                  <a:pt x="998" y="344"/>
                  <a:pt x="999" y="344"/>
                  <a:pt x="998" y="343"/>
                </a:cubicBezTo>
                <a:cubicBezTo>
                  <a:pt x="998" y="343"/>
                  <a:pt x="998" y="343"/>
                  <a:pt x="998" y="343"/>
                </a:cubicBezTo>
                <a:cubicBezTo>
                  <a:pt x="998" y="343"/>
                  <a:pt x="998" y="342"/>
                  <a:pt x="999" y="342"/>
                </a:cubicBezTo>
                <a:cubicBezTo>
                  <a:pt x="999" y="342"/>
                  <a:pt x="999" y="342"/>
                  <a:pt x="999" y="342"/>
                </a:cubicBezTo>
                <a:cubicBezTo>
                  <a:pt x="999" y="340"/>
                  <a:pt x="999" y="340"/>
                  <a:pt x="999" y="340"/>
                </a:cubicBezTo>
                <a:cubicBezTo>
                  <a:pt x="999" y="340"/>
                  <a:pt x="999" y="340"/>
                  <a:pt x="999" y="340"/>
                </a:cubicBezTo>
                <a:cubicBezTo>
                  <a:pt x="999" y="340"/>
                  <a:pt x="999" y="340"/>
                  <a:pt x="1000" y="340"/>
                </a:cubicBezTo>
                <a:cubicBezTo>
                  <a:pt x="1000" y="341"/>
                  <a:pt x="1000" y="341"/>
                  <a:pt x="1001" y="342"/>
                </a:cubicBezTo>
                <a:cubicBezTo>
                  <a:pt x="1001" y="342"/>
                  <a:pt x="1001" y="342"/>
                  <a:pt x="1001" y="342"/>
                </a:cubicBezTo>
                <a:cubicBezTo>
                  <a:pt x="1001" y="343"/>
                  <a:pt x="1001" y="343"/>
                  <a:pt x="1001" y="343"/>
                </a:cubicBezTo>
                <a:cubicBezTo>
                  <a:pt x="1001" y="343"/>
                  <a:pt x="1001" y="343"/>
                  <a:pt x="1001" y="343"/>
                </a:cubicBezTo>
                <a:cubicBezTo>
                  <a:pt x="1002" y="343"/>
                  <a:pt x="1002" y="343"/>
                  <a:pt x="1002" y="344"/>
                </a:cubicBezTo>
                <a:cubicBezTo>
                  <a:pt x="1003" y="344"/>
                  <a:pt x="1003" y="344"/>
                  <a:pt x="1003" y="344"/>
                </a:cubicBezTo>
                <a:cubicBezTo>
                  <a:pt x="1003" y="343"/>
                  <a:pt x="1002" y="343"/>
                  <a:pt x="1002" y="343"/>
                </a:cubicBezTo>
                <a:cubicBezTo>
                  <a:pt x="1002" y="343"/>
                  <a:pt x="1003" y="343"/>
                  <a:pt x="1003" y="342"/>
                </a:cubicBezTo>
                <a:cubicBezTo>
                  <a:pt x="1003" y="342"/>
                  <a:pt x="1003" y="342"/>
                  <a:pt x="1003" y="342"/>
                </a:cubicBezTo>
                <a:cubicBezTo>
                  <a:pt x="1003" y="342"/>
                  <a:pt x="1004" y="343"/>
                  <a:pt x="1004" y="343"/>
                </a:cubicBezTo>
                <a:cubicBezTo>
                  <a:pt x="1004" y="342"/>
                  <a:pt x="1004" y="342"/>
                  <a:pt x="1004" y="342"/>
                </a:cubicBezTo>
                <a:cubicBezTo>
                  <a:pt x="1005" y="342"/>
                  <a:pt x="1005" y="342"/>
                  <a:pt x="1005" y="342"/>
                </a:cubicBezTo>
                <a:cubicBezTo>
                  <a:pt x="1005" y="342"/>
                  <a:pt x="1004" y="342"/>
                  <a:pt x="1004" y="341"/>
                </a:cubicBezTo>
                <a:cubicBezTo>
                  <a:pt x="1005" y="341"/>
                  <a:pt x="1006" y="342"/>
                  <a:pt x="1006" y="342"/>
                </a:cubicBezTo>
                <a:cubicBezTo>
                  <a:pt x="1006" y="340"/>
                  <a:pt x="1005" y="341"/>
                  <a:pt x="1004" y="340"/>
                </a:cubicBezTo>
                <a:cubicBezTo>
                  <a:pt x="1004" y="340"/>
                  <a:pt x="1004" y="340"/>
                  <a:pt x="1004" y="339"/>
                </a:cubicBezTo>
                <a:cubicBezTo>
                  <a:pt x="1004" y="338"/>
                  <a:pt x="1004" y="338"/>
                  <a:pt x="1004" y="338"/>
                </a:cubicBezTo>
                <a:cubicBezTo>
                  <a:pt x="1004" y="338"/>
                  <a:pt x="1007" y="338"/>
                  <a:pt x="1007" y="338"/>
                </a:cubicBezTo>
                <a:cubicBezTo>
                  <a:pt x="1007" y="338"/>
                  <a:pt x="1007" y="338"/>
                  <a:pt x="1007" y="338"/>
                </a:cubicBezTo>
                <a:cubicBezTo>
                  <a:pt x="1008" y="338"/>
                  <a:pt x="1008" y="338"/>
                  <a:pt x="1008" y="338"/>
                </a:cubicBezTo>
                <a:cubicBezTo>
                  <a:pt x="1008" y="338"/>
                  <a:pt x="1008" y="338"/>
                  <a:pt x="1008" y="338"/>
                </a:cubicBezTo>
                <a:cubicBezTo>
                  <a:pt x="1010" y="338"/>
                  <a:pt x="1010" y="338"/>
                  <a:pt x="1010" y="338"/>
                </a:cubicBezTo>
                <a:cubicBezTo>
                  <a:pt x="1010" y="338"/>
                  <a:pt x="1010" y="338"/>
                  <a:pt x="1010" y="338"/>
                </a:cubicBezTo>
                <a:cubicBezTo>
                  <a:pt x="1010" y="338"/>
                  <a:pt x="1011" y="338"/>
                  <a:pt x="1012" y="338"/>
                </a:cubicBezTo>
                <a:cubicBezTo>
                  <a:pt x="1012" y="338"/>
                  <a:pt x="1013" y="338"/>
                  <a:pt x="1015" y="338"/>
                </a:cubicBezTo>
                <a:cubicBezTo>
                  <a:pt x="1015" y="339"/>
                  <a:pt x="1015" y="339"/>
                  <a:pt x="1015" y="339"/>
                </a:cubicBezTo>
                <a:cubicBezTo>
                  <a:pt x="1016" y="339"/>
                  <a:pt x="1015" y="339"/>
                  <a:pt x="1017" y="340"/>
                </a:cubicBezTo>
                <a:cubicBezTo>
                  <a:pt x="1017" y="340"/>
                  <a:pt x="1017" y="340"/>
                  <a:pt x="1017" y="340"/>
                </a:cubicBezTo>
                <a:cubicBezTo>
                  <a:pt x="1016" y="340"/>
                  <a:pt x="1016" y="340"/>
                  <a:pt x="1015" y="341"/>
                </a:cubicBezTo>
                <a:cubicBezTo>
                  <a:pt x="1015" y="342"/>
                  <a:pt x="1015" y="342"/>
                  <a:pt x="1015" y="342"/>
                </a:cubicBezTo>
                <a:cubicBezTo>
                  <a:pt x="1016" y="342"/>
                  <a:pt x="1016" y="342"/>
                  <a:pt x="1016" y="342"/>
                </a:cubicBezTo>
                <a:cubicBezTo>
                  <a:pt x="1016" y="342"/>
                  <a:pt x="1016" y="342"/>
                  <a:pt x="1016" y="342"/>
                </a:cubicBezTo>
                <a:cubicBezTo>
                  <a:pt x="1017" y="342"/>
                  <a:pt x="1017" y="341"/>
                  <a:pt x="1017" y="341"/>
                </a:cubicBezTo>
                <a:cubicBezTo>
                  <a:pt x="1018" y="341"/>
                  <a:pt x="1018" y="341"/>
                  <a:pt x="1018" y="341"/>
                </a:cubicBezTo>
                <a:cubicBezTo>
                  <a:pt x="1019" y="341"/>
                  <a:pt x="1019" y="341"/>
                  <a:pt x="1019" y="341"/>
                </a:cubicBezTo>
                <a:cubicBezTo>
                  <a:pt x="1019" y="340"/>
                  <a:pt x="1019" y="340"/>
                  <a:pt x="1019" y="340"/>
                </a:cubicBezTo>
                <a:cubicBezTo>
                  <a:pt x="1020" y="340"/>
                  <a:pt x="1021" y="340"/>
                  <a:pt x="1021" y="339"/>
                </a:cubicBezTo>
                <a:cubicBezTo>
                  <a:pt x="1022" y="339"/>
                  <a:pt x="1022" y="338"/>
                  <a:pt x="1023" y="338"/>
                </a:cubicBezTo>
                <a:cubicBezTo>
                  <a:pt x="1025" y="338"/>
                  <a:pt x="1025" y="338"/>
                  <a:pt x="1025" y="338"/>
                </a:cubicBezTo>
                <a:cubicBezTo>
                  <a:pt x="1025" y="338"/>
                  <a:pt x="1025" y="338"/>
                  <a:pt x="1025" y="338"/>
                </a:cubicBezTo>
                <a:cubicBezTo>
                  <a:pt x="1026" y="338"/>
                  <a:pt x="1026" y="338"/>
                  <a:pt x="1026" y="338"/>
                </a:cubicBezTo>
                <a:cubicBezTo>
                  <a:pt x="1026" y="337"/>
                  <a:pt x="1026" y="337"/>
                  <a:pt x="1026" y="337"/>
                </a:cubicBezTo>
                <a:cubicBezTo>
                  <a:pt x="1028" y="337"/>
                  <a:pt x="1028" y="337"/>
                  <a:pt x="1028" y="337"/>
                </a:cubicBezTo>
                <a:cubicBezTo>
                  <a:pt x="1028" y="337"/>
                  <a:pt x="1028" y="337"/>
                  <a:pt x="1028" y="337"/>
                </a:cubicBezTo>
                <a:cubicBezTo>
                  <a:pt x="1028" y="337"/>
                  <a:pt x="1028" y="337"/>
                  <a:pt x="1028" y="337"/>
                </a:cubicBezTo>
                <a:cubicBezTo>
                  <a:pt x="1028" y="336"/>
                  <a:pt x="1028" y="336"/>
                  <a:pt x="1028" y="336"/>
                </a:cubicBezTo>
                <a:cubicBezTo>
                  <a:pt x="1027" y="335"/>
                  <a:pt x="1026" y="335"/>
                  <a:pt x="1025" y="334"/>
                </a:cubicBezTo>
                <a:cubicBezTo>
                  <a:pt x="1025" y="334"/>
                  <a:pt x="1024" y="334"/>
                  <a:pt x="1024" y="333"/>
                </a:cubicBezTo>
                <a:cubicBezTo>
                  <a:pt x="1024" y="333"/>
                  <a:pt x="1024" y="333"/>
                  <a:pt x="1024" y="333"/>
                </a:cubicBezTo>
                <a:cubicBezTo>
                  <a:pt x="1024" y="332"/>
                  <a:pt x="1024" y="332"/>
                  <a:pt x="1024" y="332"/>
                </a:cubicBezTo>
                <a:cubicBezTo>
                  <a:pt x="1023" y="332"/>
                  <a:pt x="1023" y="332"/>
                  <a:pt x="1023" y="332"/>
                </a:cubicBezTo>
                <a:cubicBezTo>
                  <a:pt x="1023" y="331"/>
                  <a:pt x="1023" y="331"/>
                  <a:pt x="1023" y="331"/>
                </a:cubicBezTo>
                <a:cubicBezTo>
                  <a:pt x="1023" y="331"/>
                  <a:pt x="1023" y="331"/>
                  <a:pt x="1023" y="331"/>
                </a:cubicBezTo>
                <a:cubicBezTo>
                  <a:pt x="1023" y="330"/>
                  <a:pt x="1023" y="330"/>
                  <a:pt x="1023" y="330"/>
                </a:cubicBezTo>
                <a:cubicBezTo>
                  <a:pt x="1022" y="330"/>
                  <a:pt x="1022" y="330"/>
                  <a:pt x="1021" y="330"/>
                </a:cubicBezTo>
                <a:cubicBezTo>
                  <a:pt x="1022" y="329"/>
                  <a:pt x="1022" y="329"/>
                  <a:pt x="1023" y="328"/>
                </a:cubicBezTo>
                <a:cubicBezTo>
                  <a:pt x="1023" y="328"/>
                  <a:pt x="1023" y="328"/>
                  <a:pt x="1023" y="328"/>
                </a:cubicBezTo>
                <a:cubicBezTo>
                  <a:pt x="1023" y="328"/>
                  <a:pt x="1023" y="327"/>
                  <a:pt x="1023" y="326"/>
                </a:cubicBezTo>
                <a:cubicBezTo>
                  <a:pt x="1024" y="326"/>
                  <a:pt x="1024" y="325"/>
                  <a:pt x="1024" y="325"/>
                </a:cubicBezTo>
                <a:cubicBezTo>
                  <a:pt x="1024" y="325"/>
                  <a:pt x="1024" y="325"/>
                  <a:pt x="1024" y="325"/>
                </a:cubicBezTo>
                <a:cubicBezTo>
                  <a:pt x="1025" y="325"/>
                  <a:pt x="1025" y="325"/>
                  <a:pt x="1025" y="325"/>
                </a:cubicBezTo>
                <a:cubicBezTo>
                  <a:pt x="1025" y="324"/>
                  <a:pt x="1025" y="324"/>
                  <a:pt x="1026" y="323"/>
                </a:cubicBezTo>
                <a:cubicBezTo>
                  <a:pt x="1027" y="323"/>
                  <a:pt x="1027" y="323"/>
                  <a:pt x="1027" y="323"/>
                </a:cubicBezTo>
                <a:cubicBezTo>
                  <a:pt x="1027" y="321"/>
                  <a:pt x="1027" y="320"/>
                  <a:pt x="1027" y="318"/>
                </a:cubicBezTo>
                <a:cubicBezTo>
                  <a:pt x="1027" y="318"/>
                  <a:pt x="1027" y="318"/>
                  <a:pt x="1027" y="318"/>
                </a:cubicBezTo>
                <a:cubicBezTo>
                  <a:pt x="1028" y="317"/>
                  <a:pt x="1028" y="318"/>
                  <a:pt x="1028" y="317"/>
                </a:cubicBezTo>
                <a:cubicBezTo>
                  <a:pt x="1028" y="317"/>
                  <a:pt x="1028" y="317"/>
                  <a:pt x="1028" y="317"/>
                </a:cubicBezTo>
                <a:cubicBezTo>
                  <a:pt x="1028" y="316"/>
                  <a:pt x="1028" y="316"/>
                  <a:pt x="1028" y="316"/>
                </a:cubicBezTo>
                <a:cubicBezTo>
                  <a:pt x="1028" y="316"/>
                  <a:pt x="1029" y="315"/>
                  <a:pt x="1029" y="315"/>
                </a:cubicBezTo>
                <a:cubicBezTo>
                  <a:pt x="1029" y="315"/>
                  <a:pt x="1029" y="315"/>
                  <a:pt x="1030" y="315"/>
                </a:cubicBezTo>
                <a:cubicBezTo>
                  <a:pt x="1030" y="315"/>
                  <a:pt x="1030" y="315"/>
                  <a:pt x="1030" y="315"/>
                </a:cubicBezTo>
                <a:cubicBezTo>
                  <a:pt x="1031" y="315"/>
                  <a:pt x="1031" y="315"/>
                  <a:pt x="1031" y="315"/>
                </a:cubicBezTo>
                <a:cubicBezTo>
                  <a:pt x="1030" y="314"/>
                  <a:pt x="1030" y="314"/>
                  <a:pt x="1030" y="313"/>
                </a:cubicBezTo>
                <a:cubicBezTo>
                  <a:pt x="1031" y="313"/>
                  <a:pt x="1031" y="313"/>
                  <a:pt x="1031" y="313"/>
                </a:cubicBezTo>
                <a:cubicBezTo>
                  <a:pt x="1031" y="312"/>
                  <a:pt x="1031" y="312"/>
                  <a:pt x="1031" y="312"/>
                </a:cubicBezTo>
                <a:cubicBezTo>
                  <a:pt x="1031" y="312"/>
                  <a:pt x="1031" y="312"/>
                  <a:pt x="1031" y="312"/>
                </a:cubicBezTo>
                <a:cubicBezTo>
                  <a:pt x="1031" y="312"/>
                  <a:pt x="1031" y="312"/>
                  <a:pt x="1031" y="311"/>
                </a:cubicBezTo>
                <a:cubicBezTo>
                  <a:pt x="1031" y="311"/>
                  <a:pt x="1031" y="311"/>
                  <a:pt x="1031" y="311"/>
                </a:cubicBezTo>
                <a:cubicBezTo>
                  <a:pt x="1031" y="311"/>
                  <a:pt x="1031" y="311"/>
                  <a:pt x="1031" y="311"/>
                </a:cubicBezTo>
                <a:cubicBezTo>
                  <a:pt x="1031" y="310"/>
                  <a:pt x="1031" y="310"/>
                  <a:pt x="1031" y="310"/>
                </a:cubicBezTo>
                <a:cubicBezTo>
                  <a:pt x="1031" y="310"/>
                  <a:pt x="1031" y="310"/>
                  <a:pt x="1031" y="310"/>
                </a:cubicBezTo>
                <a:cubicBezTo>
                  <a:pt x="1031" y="309"/>
                  <a:pt x="1031" y="309"/>
                  <a:pt x="1032" y="310"/>
                </a:cubicBezTo>
                <a:cubicBezTo>
                  <a:pt x="1032" y="310"/>
                  <a:pt x="1032" y="310"/>
                  <a:pt x="1032" y="310"/>
                </a:cubicBezTo>
                <a:cubicBezTo>
                  <a:pt x="1032" y="309"/>
                  <a:pt x="1032" y="309"/>
                  <a:pt x="1032" y="308"/>
                </a:cubicBezTo>
                <a:cubicBezTo>
                  <a:pt x="1033" y="308"/>
                  <a:pt x="1034" y="307"/>
                  <a:pt x="1035" y="307"/>
                </a:cubicBezTo>
                <a:cubicBezTo>
                  <a:pt x="1035" y="306"/>
                  <a:pt x="1035" y="305"/>
                  <a:pt x="1035" y="305"/>
                </a:cubicBezTo>
                <a:cubicBezTo>
                  <a:pt x="1036" y="305"/>
                  <a:pt x="1036" y="305"/>
                  <a:pt x="1036" y="305"/>
                </a:cubicBezTo>
                <a:cubicBezTo>
                  <a:pt x="1036" y="304"/>
                  <a:pt x="1036" y="304"/>
                  <a:pt x="1036" y="303"/>
                </a:cubicBezTo>
                <a:cubicBezTo>
                  <a:pt x="1037" y="303"/>
                  <a:pt x="1037" y="303"/>
                  <a:pt x="1038" y="303"/>
                </a:cubicBezTo>
                <a:cubicBezTo>
                  <a:pt x="1038" y="302"/>
                  <a:pt x="1038" y="302"/>
                  <a:pt x="1038" y="302"/>
                </a:cubicBezTo>
                <a:cubicBezTo>
                  <a:pt x="1038" y="302"/>
                  <a:pt x="1038" y="302"/>
                  <a:pt x="1038" y="302"/>
                </a:cubicBezTo>
                <a:cubicBezTo>
                  <a:pt x="1038" y="303"/>
                  <a:pt x="1038" y="303"/>
                  <a:pt x="1038" y="303"/>
                </a:cubicBezTo>
                <a:cubicBezTo>
                  <a:pt x="1039" y="303"/>
                  <a:pt x="1040" y="303"/>
                  <a:pt x="1041" y="302"/>
                </a:cubicBezTo>
                <a:cubicBezTo>
                  <a:pt x="1042" y="302"/>
                  <a:pt x="1041" y="302"/>
                  <a:pt x="1042" y="302"/>
                </a:cubicBezTo>
                <a:cubicBezTo>
                  <a:pt x="1042" y="301"/>
                  <a:pt x="1042" y="301"/>
                  <a:pt x="1042" y="301"/>
                </a:cubicBezTo>
                <a:cubicBezTo>
                  <a:pt x="1043" y="302"/>
                  <a:pt x="1042" y="303"/>
                  <a:pt x="1044" y="303"/>
                </a:cubicBezTo>
                <a:cubicBezTo>
                  <a:pt x="1044" y="303"/>
                  <a:pt x="1044" y="303"/>
                  <a:pt x="1044" y="303"/>
                </a:cubicBezTo>
                <a:cubicBezTo>
                  <a:pt x="1044" y="304"/>
                  <a:pt x="1044" y="304"/>
                  <a:pt x="1044" y="304"/>
                </a:cubicBezTo>
                <a:cubicBezTo>
                  <a:pt x="1041" y="304"/>
                  <a:pt x="1041" y="304"/>
                  <a:pt x="1041" y="304"/>
                </a:cubicBezTo>
                <a:cubicBezTo>
                  <a:pt x="1041" y="304"/>
                  <a:pt x="1041" y="304"/>
                  <a:pt x="1041" y="304"/>
                </a:cubicBezTo>
                <a:cubicBezTo>
                  <a:pt x="1041" y="304"/>
                  <a:pt x="1041" y="304"/>
                  <a:pt x="1041" y="304"/>
                </a:cubicBezTo>
                <a:cubicBezTo>
                  <a:pt x="1041" y="304"/>
                  <a:pt x="1041" y="304"/>
                  <a:pt x="1041" y="304"/>
                </a:cubicBezTo>
                <a:cubicBezTo>
                  <a:pt x="1041" y="304"/>
                  <a:pt x="1042" y="304"/>
                  <a:pt x="1043" y="305"/>
                </a:cubicBezTo>
                <a:cubicBezTo>
                  <a:pt x="1043" y="305"/>
                  <a:pt x="1043" y="305"/>
                  <a:pt x="1043" y="305"/>
                </a:cubicBezTo>
                <a:cubicBezTo>
                  <a:pt x="1044" y="305"/>
                  <a:pt x="1045" y="306"/>
                  <a:pt x="1045" y="307"/>
                </a:cubicBezTo>
                <a:cubicBezTo>
                  <a:pt x="1046" y="307"/>
                  <a:pt x="1046" y="307"/>
                  <a:pt x="1046" y="307"/>
                </a:cubicBezTo>
                <a:cubicBezTo>
                  <a:pt x="1046" y="306"/>
                  <a:pt x="1046" y="306"/>
                  <a:pt x="1046" y="305"/>
                </a:cubicBezTo>
                <a:cubicBezTo>
                  <a:pt x="1048" y="305"/>
                  <a:pt x="1048" y="305"/>
                  <a:pt x="1049" y="305"/>
                </a:cubicBezTo>
                <a:cubicBezTo>
                  <a:pt x="1049" y="305"/>
                  <a:pt x="1049" y="306"/>
                  <a:pt x="1049" y="306"/>
                </a:cubicBezTo>
                <a:cubicBezTo>
                  <a:pt x="1050" y="306"/>
                  <a:pt x="1050" y="306"/>
                  <a:pt x="1051" y="306"/>
                </a:cubicBezTo>
                <a:cubicBezTo>
                  <a:pt x="1051" y="306"/>
                  <a:pt x="1052" y="307"/>
                  <a:pt x="1052" y="308"/>
                </a:cubicBezTo>
                <a:cubicBezTo>
                  <a:pt x="1051" y="308"/>
                  <a:pt x="1050" y="308"/>
                  <a:pt x="1050" y="308"/>
                </a:cubicBezTo>
                <a:cubicBezTo>
                  <a:pt x="1050" y="308"/>
                  <a:pt x="1050" y="308"/>
                  <a:pt x="1049" y="308"/>
                </a:cubicBezTo>
                <a:cubicBezTo>
                  <a:pt x="1049" y="308"/>
                  <a:pt x="1048" y="309"/>
                  <a:pt x="1047" y="309"/>
                </a:cubicBezTo>
                <a:cubicBezTo>
                  <a:pt x="1047" y="309"/>
                  <a:pt x="1047" y="309"/>
                  <a:pt x="1047" y="309"/>
                </a:cubicBezTo>
                <a:cubicBezTo>
                  <a:pt x="1046" y="310"/>
                  <a:pt x="1045" y="310"/>
                  <a:pt x="1045" y="311"/>
                </a:cubicBezTo>
                <a:cubicBezTo>
                  <a:pt x="1047" y="311"/>
                  <a:pt x="1047" y="311"/>
                  <a:pt x="1047" y="311"/>
                </a:cubicBezTo>
                <a:cubicBezTo>
                  <a:pt x="1047" y="311"/>
                  <a:pt x="1047" y="311"/>
                  <a:pt x="1047" y="311"/>
                </a:cubicBezTo>
                <a:cubicBezTo>
                  <a:pt x="1047" y="311"/>
                  <a:pt x="1047" y="311"/>
                  <a:pt x="1047" y="311"/>
                </a:cubicBezTo>
                <a:cubicBezTo>
                  <a:pt x="1047" y="311"/>
                  <a:pt x="1047" y="311"/>
                  <a:pt x="1047" y="311"/>
                </a:cubicBezTo>
                <a:cubicBezTo>
                  <a:pt x="1048" y="311"/>
                  <a:pt x="1048" y="311"/>
                  <a:pt x="1048" y="311"/>
                </a:cubicBezTo>
                <a:cubicBezTo>
                  <a:pt x="1048" y="311"/>
                  <a:pt x="1048" y="311"/>
                  <a:pt x="1048" y="311"/>
                </a:cubicBezTo>
                <a:cubicBezTo>
                  <a:pt x="1049" y="312"/>
                  <a:pt x="1049" y="312"/>
                  <a:pt x="1050" y="312"/>
                </a:cubicBezTo>
                <a:cubicBezTo>
                  <a:pt x="1050" y="313"/>
                  <a:pt x="1050" y="314"/>
                  <a:pt x="1051" y="315"/>
                </a:cubicBezTo>
                <a:cubicBezTo>
                  <a:pt x="1050" y="315"/>
                  <a:pt x="1050" y="315"/>
                  <a:pt x="1050" y="315"/>
                </a:cubicBezTo>
                <a:cubicBezTo>
                  <a:pt x="1050" y="316"/>
                  <a:pt x="1050" y="316"/>
                  <a:pt x="1049" y="317"/>
                </a:cubicBezTo>
                <a:cubicBezTo>
                  <a:pt x="1051" y="317"/>
                  <a:pt x="1050" y="316"/>
                  <a:pt x="1051" y="316"/>
                </a:cubicBezTo>
                <a:cubicBezTo>
                  <a:pt x="1052" y="316"/>
                  <a:pt x="1053" y="316"/>
                  <a:pt x="1053" y="316"/>
                </a:cubicBezTo>
                <a:cubicBezTo>
                  <a:pt x="1053" y="316"/>
                  <a:pt x="1053" y="316"/>
                  <a:pt x="1053" y="316"/>
                </a:cubicBezTo>
                <a:cubicBezTo>
                  <a:pt x="1054" y="315"/>
                  <a:pt x="1055" y="315"/>
                  <a:pt x="1056" y="315"/>
                </a:cubicBezTo>
                <a:cubicBezTo>
                  <a:pt x="1056" y="315"/>
                  <a:pt x="1056" y="315"/>
                  <a:pt x="1056" y="315"/>
                </a:cubicBezTo>
                <a:cubicBezTo>
                  <a:pt x="1057" y="315"/>
                  <a:pt x="1057" y="315"/>
                  <a:pt x="1057" y="315"/>
                </a:cubicBezTo>
                <a:cubicBezTo>
                  <a:pt x="1057" y="314"/>
                  <a:pt x="1057" y="314"/>
                  <a:pt x="1057" y="314"/>
                </a:cubicBezTo>
                <a:cubicBezTo>
                  <a:pt x="1058" y="314"/>
                  <a:pt x="1059" y="313"/>
                  <a:pt x="1060" y="313"/>
                </a:cubicBezTo>
                <a:cubicBezTo>
                  <a:pt x="1060" y="313"/>
                  <a:pt x="1060" y="313"/>
                  <a:pt x="1060" y="313"/>
                </a:cubicBezTo>
                <a:cubicBezTo>
                  <a:pt x="1060" y="313"/>
                  <a:pt x="1060" y="313"/>
                  <a:pt x="1060" y="313"/>
                </a:cubicBezTo>
                <a:cubicBezTo>
                  <a:pt x="1062" y="313"/>
                  <a:pt x="1061" y="313"/>
                  <a:pt x="1062" y="312"/>
                </a:cubicBezTo>
                <a:cubicBezTo>
                  <a:pt x="1064" y="312"/>
                  <a:pt x="1064" y="312"/>
                  <a:pt x="1064" y="312"/>
                </a:cubicBezTo>
                <a:cubicBezTo>
                  <a:pt x="1064" y="312"/>
                  <a:pt x="1064" y="312"/>
                  <a:pt x="1064" y="312"/>
                </a:cubicBezTo>
                <a:cubicBezTo>
                  <a:pt x="1064" y="312"/>
                  <a:pt x="1064" y="312"/>
                  <a:pt x="1064" y="312"/>
                </a:cubicBezTo>
                <a:cubicBezTo>
                  <a:pt x="1064" y="312"/>
                  <a:pt x="1064" y="311"/>
                  <a:pt x="1064" y="310"/>
                </a:cubicBezTo>
                <a:cubicBezTo>
                  <a:pt x="1064" y="310"/>
                  <a:pt x="1064" y="310"/>
                  <a:pt x="1064" y="310"/>
                </a:cubicBezTo>
                <a:cubicBezTo>
                  <a:pt x="1064" y="310"/>
                  <a:pt x="1064" y="310"/>
                  <a:pt x="1064" y="310"/>
                </a:cubicBezTo>
                <a:cubicBezTo>
                  <a:pt x="1063" y="310"/>
                  <a:pt x="1063" y="310"/>
                  <a:pt x="1062" y="310"/>
                </a:cubicBezTo>
                <a:cubicBezTo>
                  <a:pt x="1062" y="311"/>
                  <a:pt x="1062" y="311"/>
                  <a:pt x="1062" y="311"/>
                </a:cubicBezTo>
                <a:cubicBezTo>
                  <a:pt x="1061" y="311"/>
                  <a:pt x="1061" y="311"/>
                  <a:pt x="1060" y="310"/>
                </a:cubicBezTo>
                <a:cubicBezTo>
                  <a:pt x="1060" y="311"/>
                  <a:pt x="1060" y="311"/>
                  <a:pt x="1060" y="311"/>
                </a:cubicBezTo>
                <a:cubicBezTo>
                  <a:pt x="1059" y="311"/>
                  <a:pt x="1059" y="310"/>
                  <a:pt x="1059" y="310"/>
                </a:cubicBezTo>
                <a:cubicBezTo>
                  <a:pt x="1058" y="311"/>
                  <a:pt x="1058" y="311"/>
                  <a:pt x="1057" y="311"/>
                </a:cubicBezTo>
                <a:cubicBezTo>
                  <a:pt x="1056" y="309"/>
                  <a:pt x="1056" y="310"/>
                  <a:pt x="1056" y="308"/>
                </a:cubicBezTo>
                <a:cubicBezTo>
                  <a:pt x="1056" y="308"/>
                  <a:pt x="1055" y="308"/>
                  <a:pt x="1055" y="308"/>
                </a:cubicBezTo>
                <a:cubicBezTo>
                  <a:pt x="1054" y="306"/>
                  <a:pt x="1054" y="307"/>
                  <a:pt x="1053" y="307"/>
                </a:cubicBezTo>
                <a:cubicBezTo>
                  <a:pt x="1053" y="306"/>
                  <a:pt x="1053" y="306"/>
                  <a:pt x="1053" y="306"/>
                </a:cubicBezTo>
                <a:cubicBezTo>
                  <a:pt x="1053" y="306"/>
                  <a:pt x="1052" y="306"/>
                  <a:pt x="1052" y="306"/>
                </a:cubicBezTo>
                <a:cubicBezTo>
                  <a:pt x="1052" y="304"/>
                  <a:pt x="1052" y="304"/>
                  <a:pt x="1052" y="304"/>
                </a:cubicBezTo>
                <a:cubicBezTo>
                  <a:pt x="1053" y="304"/>
                  <a:pt x="1053" y="304"/>
                  <a:pt x="1055" y="304"/>
                </a:cubicBezTo>
                <a:cubicBezTo>
                  <a:pt x="1055" y="305"/>
                  <a:pt x="1055" y="305"/>
                  <a:pt x="1055" y="305"/>
                </a:cubicBezTo>
                <a:cubicBezTo>
                  <a:pt x="1059" y="305"/>
                  <a:pt x="1059" y="305"/>
                  <a:pt x="1059" y="305"/>
                </a:cubicBezTo>
                <a:cubicBezTo>
                  <a:pt x="1059" y="304"/>
                  <a:pt x="1059" y="304"/>
                  <a:pt x="1060" y="304"/>
                </a:cubicBezTo>
                <a:cubicBezTo>
                  <a:pt x="1060" y="304"/>
                  <a:pt x="1060" y="304"/>
                  <a:pt x="1060" y="304"/>
                </a:cubicBezTo>
                <a:cubicBezTo>
                  <a:pt x="1060" y="304"/>
                  <a:pt x="1060" y="304"/>
                  <a:pt x="1060" y="304"/>
                </a:cubicBezTo>
                <a:cubicBezTo>
                  <a:pt x="1061" y="303"/>
                  <a:pt x="1061" y="303"/>
                  <a:pt x="1061" y="302"/>
                </a:cubicBezTo>
                <a:cubicBezTo>
                  <a:pt x="1062" y="302"/>
                  <a:pt x="1062" y="302"/>
                  <a:pt x="1062" y="302"/>
                </a:cubicBezTo>
                <a:cubicBezTo>
                  <a:pt x="1062" y="303"/>
                  <a:pt x="1062" y="303"/>
                  <a:pt x="1062" y="303"/>
                </a:cubicBezTo>
                <a:cubicBezTo>
                  <a:pt x="1063" y="303"/>
                  <a:pt x="1063" y="303"/>
                  <a:pt x="1064" y="302"/>
                </a:cubicBezTo>
                <a:cubicBezTo>
                  <a:pt x="1064" y="302"/>
                  <a:pt x="1064" y="302"/>
                  <a:pt x="1064" y="302"/>
                </a:cubicBezTo>
                <a:cubicBezTo>
                  <a:pt x="1065" y="302"/>
                  <a:pt x="1066" y="302"/>
                  <a:pt x="1067" y="301"/>
                </a:cubicBezTo>
                <a:cubicBezTo>
                  <a:pt x="1067" y="301"/>
                  <a:pt x="1067" y="301"/>
                  <a:pt x="1068" y="300"/>
                </a:cubicBezTo>
                <a:cubicBezTo>
                  <a:pt x="1069" y="300"/>
                  <a:pt x="1070" y="300"/>
                  <a:pt x="1071" y="300"/>
                </a:cubicBezTo>
                <a:cubicBezTo>
                  <a:pt x="1071" y="299"/>
                  <a:pt x="1071" y="299"/>
                  <a:pt x="1071" y="299"/>
                </a:cubicBezTo>
                <a:cubicBezTo>
                  <a:pt x="1072" y="299"/>
                  <a:pt x="1073" y="299"/>
                  <a:pt x="1073" y="298"/>
                </a:cubicBezTo>
                <a:cubicBezTo>
                  <a:pt x="1073" y="299"/>
                  <a:pt x="1073" y="299"/>
                  <a:pt x="1073" y="299"/>
                </a:cubicBezTo>
                <a:cubicBezTo>
                  <a:pt x="1075" y="299"/>
                  <a:pt x="1076" y="298"/>
                  <a:pt x="1077" y="298"/>
                </a:cubicBezTo>
                <a:cubicBezTo>
                  <a:pt x="1077" y="298"/>
                  <a:pt x="1077" y="298"/>
                  <a:pt x="1078" y="298"/>
                </a:cubicBezTo>
                <a:cubicBezTo>
                  <a:pt x="1078" y="298"/>
                  <a:pt x="1078" y="298"/>
                  <a:pt x="1078" y="298"/>
                </a:cubicBezTo>
                <a:cubicBezTo>
                  <a:pt x="1078" y="298"/>
                  <a:pt x="1078" y="298"/>
                  <a:pt x="1078" y="298"/>
                </a:cubicBezTo>
                <a:cubicBezTo>
                  <a:pt x="1078" y="299"/>
                  <a:pt x="1078" y="299"/>
                  <a:pt x="1078" y="299"/>
                </a:cubicBezTo>
                <a:cubicBezTo>
                  <a:pt x="1078" y="299"/>
                  <a:pt x="1077" y="299"/>
                  <a:pt x="1077" y="299"/>
                </a:cubicBezTo>
                <a:cubicBezTo>
                  <a:pt x="1077" y="299"/>
                  <a:pt x="1077" y="299"/>
                  <a:pt x="1076" y="300"/>
                </a:cubicBezTo>
                <a:cubicBezTo>
                  <a:pt x="1075" y="300"/>
                  <a:pt x="1075" y="300"/>
                  <a:pt x="1075" y="300"/>
                </a:cubicBezTo>
                <a:cubicBezTo>
                  <a:pt x="1075" y="300"/>
                  <a:pt x="1075" y="300"/>
                  <a:pt x="1075" y="300"/>
                </a:cubicBezTo>
                <a:cubicBezTo>
                  <a:pt x="1075" y="300"/>
                  <a:pt x="1075" y="301"/>
                  <a:pt x="1074" y="301"/>
                </a:cubicBezTo>
                <a:cubicBezTo>
                  <a:pt x="1074" y="301"/>
                  <a:pt x="1074" y="301"/>
                  <a:pt x="1074" y="301"/>
                </a:cubicBezTo>
                <a:cubicBezTo>
                  <a:pt x="1073" y="301"/>
                  <a:pt x="1073" y="301"/>
                  <a:pt x="1073" y="301"/>
                </a:cubicBezTo>
                <a:cubicBezTo>
                  <a:pt x="1073" y="301"/>
                  <a:pt x="1073" y="301"/>
                  <a:pt x="1073" y="301"/>
                </a:cubicBezTo>
                <a:cubicBezTo>
                  <a:pt x="1073" y="301"/>
                  <a:pt x="1073" y="301"/>
                  <a:pt x="1073" y="301"/>
                </a:cubicBezTo>
                <a:cubicBezTo>
                  <a:pt x="1073" y="301"/>
                  <a:pt x="1072" y="302"/>
                  <a:pt x="1072" y="302"/>
                </a:cubicBezTo>
                <a:cubicBezTo>
                  <a:pt x="1073" y="302"/>
                  <a:pt x="1073" y="302"/>
                  <a:pt x="1073" y="302"/>
                </a:cubicBezTo>
                <a:cubicBezTo>
                  <a:pt x="1073" y="303"/>
                  <a:pt x="1073" y="303"/>
                  <a:pt x="1073" y="303"/>
                </a:cubicBezTo>
                <a:cubicBezTo>
                  <a:pt x="1071" y="303"/>
                  <a:pt x="1070" y="303"/>
                  <a:pt x="1069" y="303"/>
                </a:cubicBezTo>
                <a:cubicBezTo>
                  <a:pt x="1069" y="304"/>
                  <a:pt x="1069" y="304"/>
                  <a:pt x="1070" y="305"/>
                </a:cubicBezTo>
                <a:cubicBezTo>
                  <a:pt x="1071" y="305"/>
                  <a:pt x="1071" y="305"/>
                  <a:pt x="1071" y="305"/>
                </a:cubicBezTo>
                <a:cubicBezTo>
                  <a:pt x="1071" y="305"/>
                  <a:pt x="1072" y="305"/>
                  <a:pt x="1072" y="305"/>
                </a:cubicBezTo>
                <a:cubicBezTo>
                  <a:pt x="1072" y="306"/>
                  <a:pt x="1072" y="306"/>
                  <a:pt x="1072" y="306"/>
                </a:cubicBezTo>
                <a:cubicBezTo>
                  <a:pt x="1071" y="306"/>
                  <a:pt x="1071" y="306"/>
                  <a:pt x="1071" y="306"/>
                </a:cubicBezTo>
                <a:cubicBezTo>
                  <a:pt x="1071" y="308"/>
                  <a:pt x="1071" y="307"/>
                  <a:pt x="1070" y="308"/>
                </a:cubicBezTo>
                <a:cubicBezTo>
                  <a:pt x="1070" y="308"/>
                  <a:pt x="1070" y="308"/>
                  <a:pt x="1070" y="308"/>
                </a:cubicBezTo>
                <a:cubicBezTo>
                  <a:pt x="1070" y="309"/>
                  <a:pt x="1070" y="309"/>
                  <a:pt x="1070" y="309"/>
                </a:cubicBezTo>
                <a:cubicBezTo>
                  <a:pt x="1069" y="309"/>
                  <a:pt x="1069" y="310"/>
                  <a:pt x="1068" y="310"/>
                </a:cubicBezTo>
                <a:cubicBezTo>
                  <a:pt x="1068" y="309"/>
                  <a:pt x="1068" y="309"/>
                  <a:pt x="1068" y="309"/>
                </a:cubicBezTo>
                <a:cubicBezTo>
                  <a:pt x="1067" y="309"/>
                  <a:pt x="1067" y="309"/>
                  <a:pt x="1067" y="309"/>
                </a:cubicBezTo>
                <a:cubicBezTo>
                  <a:pt x="1067" y="311"/>
                  <a:pt x="1067" y="311"/>
                  <a:pt x="1067" y="311"/>
                </a:cubicBezTo>
                <a:cubicBezTo>
                  <a:pt x="1066" y="311"/>
                  <a:pt x="1065" y="311"/>
                  <a:pt x="1065" y="311"/>
                </a:cubicBezTo>
                <a:cubicBezTo>
                  <a:pt x="1065" y="312"/>
                  <a:pt x="1065" y="312"/>
                  <a:pt x="1065" y="312"/>
                </a:cubicBezTo>
                <a:cubicBezTo>
                  <a:pt x="1066" y="312"/>
                  <a:pt x="1067" y="311"/>
                  <a:pt x="1068" y="311"/>
                </a:cubicBezTo>
                <a:cubicBezTo>
                  <a:pt x="1068" y="312"/>
                  <a:pt x="1068" y="312"/>
                  <a:pt x="1068" y="313"/>
                </a:cubicBezTo>
                <a:cubicBezTo>
                  <a:pt x="1069" y="313"/>
                  <a:pt x="1069" y="313"/>
                  <a:pt x="1069" y="313"/>
                </a:cubicBezTo>
                <a:cubicBezTo>
                  <a:pt x="1069" y="313"/>
                  <a:pt x="1069" y="314"/>
                  <a:pt x="1069" y="314"/>
                </a:cubicBezTo>
                <a:cubicBezTo>
                  <a:pt x="1069" y="315"/>
                  <a:pt x="1069" y="315"/>
                  <a:pt x="1069" y="315"/>
                </a:cubicBezTo>
                <a:cubicBezTo>
                  <a:pt x="1070" y="314"/>
                  <a:pt x="1070" y="314"/>
                  <a:pt x="1071" y="314"/>
                </a:cubicBezTo>
                <a:cubicBezTo>
                  <a:pt x="1071" y="315"/>
                  <a:pt x="1071" y="315"/>
                  <a:pt x="1072" y="316"/>
                </a:cubicBezTo>
                <a:cubicBezTo>
                  <a:pt x="1072" y="316"/>
                  <a:pt x="1072" y="316"/>
                  <a:pt x="1072" y="316"/>
                </a:cubicBezTo>
                <a:cubicBezTo>
                  <a:pt x="1073" y="316"/>
                  <a:pt x="1073" y="316"/>
                  <a:pt x="1073" y="317"/>
                </a:cubicBezTo>
                <a:cubicBezTo>
                  <a:pt x="1073" y="317"/>
                  <a:pt x="1073" y="317"/>
                  <a:pt x="1074" y="317"/>
                </a:cubicBezTo>
                <a:cubicBezTo>
                  <a:pt x="1074" y="318"/>
                  <a:pt x="1074" y="318"/>
                  <a:pt x="1074" y="318"/>
                </a:cubicBezTo>
                <a:cubicBezTo>
                  <a:pt x="1074" y="318"/>
                  <a:pt x="1074" y="318"/>
                  <a:pt x="1074" y="318"/>
                </a:cubicBezTo>
                <a:cubicBezTo>
                  <a:pt x="1075" y="319"/>
                  <a:pt x="1075" y="319"/>
                  <a:pt x="1075" y="319"/>
                </a:cubicBezTo>
                <a:cubicBezTo>
                  <a:pt x="1075" y="319"/>
                  <a:pt x="1075" y="319"/>
                  <a:pt x="1075" y="319"/>
                </a:cubicBezTo>
                <a:cubicBezTo>
                  <a:pt x="1075" y="319"/>
                  <a:pt x="1075" y="319"/>
                  <a:pt x="1075" y="319"/>
                </a:cubicBezTo>
                <a:cubicBezTo>
                  <a:pt x="1076" y="319"/>
                  <a:pt x="1076" y="319"/>
                  <a:pt x="1076" y="319"/>
                </a:cubicBezTo>
                <a:cubicBezTo>
                  <a:pt x="1076" y="319"/>
                  <a:pt x="1077" y="320"/>
                  <a:pt x="1077" y="320"/>
                </a:cubicBezTo>
                <a:cubicBezTo>
                  <a:pt x="1077" y="320"/>
                  <a:pt x="1077" y="320"/>
                  <a:pt x="1077" y="320"/>
                </a:cubicBezTo>
                <a:cubicBezTo>
                  <a:pt x="1077" y="321"/>
                  <a:pt x="1077" y="321"/>
                  <a:pt x="1077" y="321"/>
                </a:cubicBezTo>
                <a:cubicBezTo>
                  <a:pt x="1078" y="321"/>
                  <a:pt x="1078" y="321"/>
                  <a:pt x="1079" y="322"/>
                </a:cubicBezTo>
                <a:cubicBezTo>
                  <a:pt x="1079" y="322"/>
                  <a:pt x="1079" y="322"/>
                  <a:pt x="1079" y="322"/>
                </a:cubicBezTo>
                <a:cubicBezTo>
                  <a:pt x="1079" y="322"/>
                  <a:pt x="1079" y="322"/>
                  <a:pt x="1079" y="322"/>
                </a:cubicBezTo>
                <a:cubicBezTo>
                  <a:pt x="1079" y="322"/>
                  <a:pt x="1080" y="323"/>
                  <a:pt x="1080" y="323"/>
                </a:cubicBezTo>
                <a:cubicBezTo>
                  <a:pt x="1080" y="323"/>
                  <a:pt x="1080" y="323"/>
                  <a:pt x="1080" y="323"/>
                </a:cubicBezTo>
                <a:cubicBezTo>
                  <a:pt x="1081" y="323"/>
                  <a:pt x="1081" y="323"/>
                  <a:pt x="1081" y="323"/>
                </a:cubicBezTo>
                <a:cubicBezTo>
                  <a:pt x="1082" y="323"/>
                  <a:pt x="1082" y="323"/>
                  <a:pt x="1082" y="323"/>
                </a:cubicBezTo>
                <a:cubicBezTo>
                  <a:pt x="1082" y="324"/>
                  <a:pt x="1082" y="324"/>
                  <a:pt x="1083" y="324"/>
                </a:cubicBezTo>
                <a:cubicBezTo>
                  <a:pt x="1083" y="324"/>
                  <a:pt x="1083" y="324"/>
                  <a:pt x="1083" y="324"/>
                </a:cubicBezTo>
                <a:cubicBezTo>
                  <a:pt x="1083" y="324"/>
                  <a:pt x="1084" y="325"/>
                  <a:pt x="1084" y="325"/>
                </a:cubicBezTo>
                <a:cubicBezTo>
                  <a:pt x="1084" y="325"/>
                  <a:pt x="1084" y="325"/>
                  <a:pt x="1084" y="325"/>
                </a:cubicBezTo>
                <a:cubicBezTo>
                  <a:pt x="1084" y="325"/>
                  <a:pt x="1084" y="325"/>
                  <a:pt x="1084" y="325"/>
                </a:cubicBezTo>
                <a:cubicBezTo>
                  <a:pt x="1085" y="325"/>
                  <a:pt x="1085" y="325"/>
                  <a:pt x="1085" y="326"/>
                </a:cubicBezTo>
                <a:cubicBezTo>
                  <a:pt x="1085" y="326"/>
                  <a:pt x="1085" y="326"/>
                  <a:pt x="1085" y="326"/>
                </a:cubicBezTo>
                <a:cubicBezTo>
                  <a:pt x="1086" y="326"/>
                  <a:pt x="1086" y="326"/>
                  <a:pt x="1086" y="327"/>
                </a:cubicBezTo>
                <a:cubicBezTo>
                  <a:pt x="1087" y="328"/>
                  <a:pt x="1088" y="330"/>
                  <a:pt x="1088" y="332"/>
                </a:cubicBezTo>
                <a:cubicBezTo>
                  <a:pt x="1087" y="332"/>
                  <a:pt x="1087" y="332"/>
                  <a:pt x="1087" y="332"/>
                </a:cubicBezTo>
                <a:cubicBezTo>
                  <a:pt x="1087" y="332"/>
                  <a:pt x="1087" y="333"/>
                  <a:pt x="1087" y="333"/>
                </a:cubicBezTo>
                <a:cubicBezTo>
                  <a:pt x="1085" y="334"/>
                  <a:pt x="1087" y="334"/>
                  <a:pt x="1086" y="334"/>
                </a:cubicBezTo>
                <a:cubicBezTo>
                  <a:pt x="1086" y="335"/>
                  <a:pt x="1085" y="335"/>
                  <a:pt x="1085" y="335"/>
                </a:cubicBezTo>
                <a:cubicBezTo>
                  <a:pt x="1085" y="335"/>
                  <a:pt x="1085" y="335"/>
                  <a:pt x="1085" y="335"/>
                </a:cubicBezTo>
                <a:cubicBezTo>
                  <a:pt x="1084" y="335"/>
                  <a:pt x="1084" y="335"/>
                  <a:pt x="1084" y="335"/>
                </a:cubicBezTo>
                <a:cubicBezTo>
                  <a:pt x="1084" y="336"/>
                  <a:pt x="1084" y="336"/>
                  <a:pt x="1084" y="336"/>
                </a:cubicBezTo>
                <a:cubicBezTo>
                  <a:pt x="1084" y="336"/>
                  <a:pt x="1084" y="336"/>
                  <a:pt x="1084" y="336"/>
                </a:cubicBezTo>
                <a:cubicBezTo>
                  <a:pt x="1084" y="336"/>
                  <a:pt x="1084" y="336"/>
                  <a:pt x="1084" y="336"/>
                </a:cubicBezTo>
                <a:cubicBezTo>
                  <a:pt x="1083" y="336"/>
                  <a:pt x="1083" y="336"/>
                  <a:pt x="1083" y="336"/>
                </a:cubicBezTo>
                <a:cubicBezTo>
                  <a:pt x="1083" y="336"/>
                  <a:pt x="1083" y="336"/>
                  <a:pt x="1083" y="336"/>
                </a:cubicBezTo>
                <a:cubicBezTo>
                  <a:pt x="1082" y="337"/>
                  <a:pt x="1082" y="337"/>
                  <a:pt x="1081" y="337"/>
                </a:cubicBezTo>
                <a:cubicBezTo>
                  <a:pt x="1080" y="338"/>
                  <a:pt x="1079" y="335"/>
                  <a:pt x="1077" y="336"/>
                </a:cubicBezTo>
                <a:cubicBezTo>
                  <a:pt x="1077" y="336"/>
                  <a:pt x="1077" y="336"/>
                  <a:pt x="1077" y="336"/>
                </a:cubicBezTo>
                <a:cubicBezTo>
                  <a:pt x="1076" y="336"/>
                  <a:pt x="1076" y="336"/>
                  <a:pt x="1076" y="336"/>
                </a:cubicBezTo>
                <a:cubicBezTo>
                  <a:pt x="1076" y="336"/>
                  <a:pt x="1076" y="337"/>
                  <a:pt x="1076" y="337"/>
                </a:cubicBezTo>
                <a:cubicBezTo>
                  <a:pt x="1074" y="337"/>
                  <a:pt x="1074" y="337"/>
                  <a:pt x="1074" y="337"/>
                </a:cubicBezTo>
                <a:cubicBezTo>
                  <a:pt x="1074" y="337"/>
                  <a:pt x="1074" y="337"/>
                  <a:pt x="1074" y="337"/>
                </a:cubicBezTo>
                <a:cubicBezTo>
                  <a:pt x="1073" y="337"/>
                  <a:pt x="1072" y="337"/>
                  <a:pt x="1071" y="337"/>
                </a:cubicBezTo>
                <a:cubicBezTo>
                  <a:pt x="1070" y="337"/>
                  <a:pt x="1070" y="336"/>
                  <a:pt x="1070" y="336"/>
                </a:cubicBezTo>
                <a:cubicBezTo>
                  <a:pt x="1068" y="336"/>
                  <a:pt x="1068" y="336"/>
                  <a:pt x="1068" y="336"/>
                </a:cubicBezTo>
                <a:cubicBezTo>
                  <a:pt x="1068" y="336"/>
                  <a:pt x="1068" y="336"/>
                  <a:pt x="1068" y="336"/>
                </a:cubicBezTo>
                <a:cubicBezTo>
                  <a:pt x="1068" y="336"/>
                  <a:pt x="1067" y="335"/>
                  <a:pt x="1067" y="335"/>
                </a:cubicBezTo>
                <a:cubicBezTo>
                  <a:pt x="1067" y="335"/>
                  <a:pt x="1067" y="335"/>
                  <a:pt x="1067" y="334"/>
                </a:cubicBezTo>
                <a:cubicBezTo>
                  <a:pt x="1065" y="334"/>
                  <a:pt x="1064" y="334"/>
                  <a:pt x="1064" y="336"/>
                </a:cubicBezTo>
                <a:cubicBezTo>
                  <a:pt x="1063" y="335"/>
                  <a:pt x="1063" y="335"/>
                  <a:pt x="1062" y="335"/>
                </a:cubicBezTo>
                <a:cubicBezTo>
                  <a:pt x="1062" y="334"/>
                  <a:pt x="1062" y="333"/>
                  <a:pt x="1061" y="333"/>
                </a:cubicBezTo>
                <a:cubicBezTo>
                  <a:pt x="1061" y="332"/>
                  <a:pt x="1061" y="332"/>
                  <a:pt x="1061" y="332"/>
                </a:cubicBezTo>
                <a:cubicBezTo>
                  <a:pt x="1061" y="332"/>
                  <a:pt x="1060" y="333"/>
                  <a:pt x="1059" y="333"/>
                </a:cubicBezTo>
                <a:cubicBezTo>
                  <a:pt x="1059" y="332"/>
                  <a:pt x="1059" y="332"/>
                  <a:pt x="1059" y="332"/>
                </a:cubicBezTo>
                <a:cubicBezTo>
                  <a:pt x="1058" y="332"/>
                  <a:pt x="1058" y="332"/>
                  <a:pt x="1057" y="332"/>
                </a:cubicBezTo>
                <a:cubicBezTo>
                  <a:pt x="1057" y="332"/>
                  <a:pt x="1057" y="332"/>
                  <a:pt x="1057" y="331"/>
                </a:cubicBezTo>
                <a:cubicBezTo>
                  <a:pt x="1056" y="331"/>
                  <a:pt x="1056" y="331"/>
                  <a:pt x="1056" y="331"/>
                </a:cubicBezTo>
                <a:cubicBezTo>
                  <a:pt x="1055" y="331"/>
                  <a:pt x="1055" y="331"/>
                  <a:pt x="1055" y="331"/>
                </a:cubicBezTo>
                <a:cubicBezTo>
                  <a:pt x="1055" y="331"/>
                  <a:pt x="1054" y="332"/>
                  <a:pt x="1053" y="332"/>
                </a:cubicBezTo>
                <a:cubicBezTo>
                  <a:pt x="1053" y="331"/>
                  <a:pt x="1053" y="331"/>
                  <a:pt x="1053" y="331"/>
                </a:cubicBezTo>
                <a:cubicBezTo>
                  <a:pt x="1053" y="331"/>
                  <a:pt x="1053" y="331"/>
                  <a:pt x="1052" y="331"/>
                </a:cubicBezTo>
                <a:cubicBezTo>
                  <a:pt x="1052" y="331"/>
                  <a:pt x="1052" y="331"/>
                  <a:pt x="1052" y="331"/>
                </a:cubicBezTo>
                <a:cubicBezTo>
                  <a:pt x="1048" y="331"/>
                  <a:pt x="1048" y="331"/>
                  <a:pt x="1048" y="331"/>
                </a:cubicBezTo>
                <a:cubicBezTo>
                  <a:pt x="1048" y="331"/>
                  <a:pt x="1048" y="331"/>
                  <a:pt x="1048" y="331"/>
                </a:cubicBezTo>
                <a:cubicBezTo>
                  <a:pt x="1047" y="332"/>
                  <a:pt x="1046" y="332"/>
                  <a:pt x="1044" y="332"/>
                </a:cubicBezTo>
                <a:cubicBezTo>
                  <a:pt x="1044" y="333"/>
                  <a:pt x="1044" y="333"/>
                  <a:pt x="1044" y="333"/>
                </a:cubicBezTo>
                <a:cubicBezTo>
                  <a:pt x="1043" y="334"/>
                  <a:pt x="1042" y="334"/>
                  <a:pt x="1041" y="334"/>
                </a:cubicBezTo>
                <a:cubicBezTo>
                  <a:pt x="1041" y="335"/>
                  <a:pt x="1041" y="335"/>
                  <a:pt x="1041" y="335"/>
                </a:cubicBezTo>
                <a:cubicBezTo>
                  <a:pt x="1040" y="335"/>
                  <a:pt x="1040" y="335"/>
                  <a:pt x="1040" y="335"/>
                </a:cubicBezTo>
                <a:cubicBezTo>
                  <a:pt x="1040" y="335"/>
                  <a:pt x="1040" y="336"/>
                  <a:pt x="1039" y="336"/>
                </a:cubicBezTo>
                <a:cubicBezTo>
                  <a:pt x="1039" y="336"/>
                  <a:pt x="1036" y="337"/>
                  <a:pt x="1035" y="336"/>
                </a:cubicBezTo>
                <a:cubicBezTo>
                  <a:pt x="1035" y="336"/>
                  <a:pt x="1035" y="336"/>
                  <a:pt x="1035" y="336"/>
                </a:cubicBezTo>
                <a:cubicBezTo>
                  <a:pt x="1034" y="335"/>
                  <a:pt x="1034" y="337"/>
                  <a:pt x="1032" y="336"/>
                </a:cubicBezTo>
                <a:cubicBezTo>
                  <a:pt x="1031" y="336"/>
                  <a:pt x="1030" y="336"/>
                  <a:pt x="1029" y="336"/>
                </a:cubicBezTo>
                <a:cubicBezTo>
                  <a:pt x="1029" y="337"/>
                  <a:pt x="1029" y="337"/>
                  <a:pt x="1029" y="337"/>
                </a:cubicBezTo>
                <a:cubicBezTo>
                  <a:pt x="1030" y="338"/>
                  <a:pt x="1031" y="338"/>
                  <a:pt x="1032" y="338"/>
                </a:cubicBezTo>
                <a:cubicBezTo>
                  <a:pt x="1032" y="338"/>
                  <a:pt x="1032" y="338"/>
                  <a:pt x="1032" y="338"/>
                </a:cubicBezTo>
                <a:cubicBezTo>
                  <a:pt x="1031" y="339"/>
                  <a:pt x="1031" y="339"/>
                  <a:pt x="1029" y="338"/>
                </a:cubicBezTo>
                <a:cubicBezTo>
                  <a:pt x="1029" y="339"/>
                  <a:pt x="1029" y="339"/>
                  <a:pt x="1029" y="339"/>
                </a:cubicBezTo>
                <a:cubicBezTo>
                  <a:pt x="1029" y="339"/>
                  <a:pt x="1029" y="339"/>
                  <a:pt x="1029" y="339"/>
                </a:cubicBezTo>
                <a:cubicBezTo>
                  <a:pt x="1029" y="339"/>
                  <a:pt x="1029" y="339"/>
                  <a:pt x="1029" y="339"/>
                </a:cubicBezTo>
                <a:cubicBezTo>
                  <a:pt x="1028" y="340"/>
                  <a:pt x="1026" y="340"/>
                  <a:pt x="1025" y="340"/>
                </a:cubicBezTo>
                <a:cubicBezTo>
                  <a:pt x="1025" y="340"/>
                  <a:pt x="1025" y="340"/>
                  <a:pt x="1025" y="340"/>
                </a:cubicBezTo>
                <a:cubicBezTo>
                  <a:pt x="1023" y="340"/>
                  <a:pt x="1023" y="340"/>
                  <a:pt x="1023" y="340"/>
                </a:cubicBezTo>
                <a:cubicBezTo>
                  <a:pt x="1023" y="341"/>
                  <a:pt x="1023" y="341"/>
                  <a:pt x="1023" y="341"/>
                </a:cubicBezTo>
                <a:cubicBezTo>
                  <a:pt x="1022" y="341"/>
                  <a:pt x="1021" y="340"/>
                  <a:pt x="1020" y="341"/>
                </a:cubicBezTo>
                <a:cubicBezTo>
                  <a:pt x="1018" y="341"/>
                  <a:pt x="1018" y="341"/>
                  <a:pt x="1017" y="343"/>
                </a:cubicBezTo>
                <a:cubicBezTo>
                  <a:pt x="1016" y="343"/>
                  <a:pt x="1016" y="343"/>
                  <a:pt x="1016" y="344"/>
                </a:cubicBezTo>
                <a:cubicBezTo>
                  <a:pt x="1016" y="345"/>
                  <a:pt x="1016" y="346"/>
                  <a:pt x="1015" y="347"/>
                </a:cubicBezTo>
                <a:cubicBezTo>
                  <a:pt x="1015" y="347"/>
                  <a:pt x="1015" y="347"/>
                  <a:pt x="1015" y="347"/>
                </a:cubicBezTo>
                <a:cubicBezTo>
                  <a:pt x="1016" y="347"/>
                  <a:pt x="1017" y="347"/>
                  <a:pt x="1019" y="347"/>
                </a:cubicBezTo>
                <a:cubicBezTo>
                  <a:pt x="1019" y="349"/>
                  <a:pt x="1020" y="350"/>
                  <a:pt x="1018" y="351"/>
                </a:cubicBezTo>
                <a:cubicBezTo>
                  <a:pt x="1019" y="352"/>
                  <a:pt x="1019" y="352"/>
                  <a:pt x="1020" y="352"/>
                </a:cubicBezTo>
                <a:cubicBezTo>
                  <a:pt x="1019" y="353"/>
                  <a:pt x="1019" y="353"/>
                  <a:pt x="1019" y="354"/>
                </a:cubicBezTo>
                <a:cubicBezTo>
                  <a:pt x="1019" y="354"/>
                  <a:pt x="1019" y="354"/>
                  <a:pt x="1019" y="354"/>
                </a:cubicBezTo>
                <a:cubicBezTo>
                  <a:pt x="1017" y="354"/>
                  <a:pt x="1018" y="353"/>
                  <a:pt x="1016" y="353"/>
                </a:cubicBezTo>
                <a:cubicBezTo>
                  <a:pt x="1017" y="354"/>
                  <a:pt x="1017" y="355"/>
                  <a:pt x="1017" y="355"/>
                </a:cubicBezTo>
                <a:cubicBezTo>
                  <a:pt x="1017" y="356"/>
                  <a:pt x="1017" y="356"/>
                  <a:pt x="1017" y="356"/>
                </a:cubicBezTo>
                <a:cubicBezTo>
                  <a:pt x="1017" y="356"/>
                  <a:pt x="1018" y="356"/>
                  <a:pt x="1019" y="355"/>
                </a:cubicBezTo>
                <a:cubicBezTo>
                  <a:pt x="1019" y="356"/>
                  <a:pt x="1019" y="356"/>
                  <a:pt x="1020" y="356"/>
                </a:cubicBezTo>
                <a:cubicBezTo>
                  <a:pt x="1020" y="357"/>
                  <a:pt x="1020" y="358"/>
                  <a:pt x="1020" y="359"/>
                </a:cubicBezTo>
                <a:cubicBezTo>
                  <a:pt x="1021" y="359"/>
                  <a:pt x="1021" y="359"/>
                  <a:pt x="1021" y="359"/>
                </a:cubicBezTo>
                <a:cubicBezTo>
                  <a:pt x="1021" y="361"/>
                  <a:pt x="1021" y="361"/>
                  <a:pt x="1021" y="361"/>
                </a:cubicBezTo>
                <a:cubicBezTo>
                  <a:pt x="1020" y="361"/>
                  <a:pt x="1020" y="361"/>
                  <a:pt x="1020" y="361"/>
                </a:cubicBezTo>
                <a:cubicBezTo>
                  <a:pt x="1020" y="362"/>
                  <a:pt x="1020" y="362"/>
                  <a:pt x="1020" y="362"/>
                </a:cubicBezTo>
                <a:cubicBezTo>
                  <a:pt x="1021" y="362"/>
                  <a:pt x="1023" y="362"/>
                  <a:pt x="1024" y="362"/>
                </a:cubicBezTo>
                <a:cubicBezTo>
                  <a:pt x="1024" y="363"/>
                  <a:pt x="1024" y="362"/>
                  <a:pt x="1024" y="363"/>
                </a:cubicBezTo>
                <a:cubicBezTo>
                  <a:pt x="1024" y="363"/>
                  <a:pt x="1024" y="363"/>
                  <a:pt x="1024" y="363"/>
                </a:cubicBezTo>
                <a:cubicBezTo>
                  <a:pt x="1024" y="364"/>
                  <a:pt x="1024" y="364"/>
                  <a:pt x="1024" y="364"/>
                </a:cubicBezTo>
                <a:cubicBezTo>
                  <a:pt x="1025" y="364"/>
                  <a:pt x="1025" y="364"/>
                  <a:pt x="1025" y="364"/>
                </a:cubicBezTo>
                <a:cubicBezTo>
                  <a:pt x="1025" y="363"/>
                  <a:pt x="1025" y="363"/>
                  <a:pt x="1025" y="363"/>
                </a:cubicBezTo>
                <a:cubicBezTo>
                  <a:pt x="1026" y="363"/>
                  <a:pt x="1026" y="363"/>
                  <a:pt x="1026" y="363"/>
                </a:cubicBezTo>
                <a:cubicBezTo>
                  <a:pt x="1026" y="364"/>
                  <a:pt x="1026" y="363"/>
                  <a:pt x="1027" y="364"/>
                </a:cubicBezTo>
                <a:cubicBezTo>
                  <a:pt x="1027" y="366"/>
                  <a:pt x="1027" y="364"/>
                  <a:pt x="1029" y="365"/>
                </a:cubicBezTo>
                <a:cubicBezTo>
                  <a:pt x="1029" y="365"/>
                  <a:pt x="1029" y="365"/>
                  <a:pt x="1029" y="365"/>
                </a:cubicBezTo>
                <a:cubicBezTo>
                  <a:pt x="1029" y="365"/>
                  <a:pt x="1029" y="365"/>
                  <a:pt x="1029" y="365"/>
                </a:cubicBezTo>
                <a:cubicBezTo>
                  <a:pt x="1029" y="365"/>
                  <a:pt x="1029" y="366"/>
                  <a:pt x="1029" y="366"/>
                </a:cubicBezTo>
                <a:cubicBezTo>
                  <a:pt x="1029" y="366"/>
                  <a:pt x="1029" y="366"/>
                  <a:pt x="1029" y="366"/>
                </a:cubicBezTo>
                <a:cubicBezTo>
                  <a:pt x="1029" y="367"/>
                  <a:pt x="1030" y="367"/>
                  <a:pt x="1030" y="367"/>
                </a:cubicBezTo>
                <a:cubicBezTo>
                  <a:pt x="1031" y="367"/>
                  <a:pt x="1031" y="367"/>
                  <a:pt x="1031" y="367"/>
                </a:cubicBezTo>
                <a:cubicBezTo>
                  <a:pt x="1031" y="368"/>
                  <a:pt x="1032" y="368"/>
                  <a:pt x="1032" y="369"/>
                </a:cubicBezTo>
                <a:cubicBezTo>
                  <a:pt x="1033" y="369"/>
                  <a:pt x="1033" y="369"/>
                  <a:pt x="1033" y="368"/>
                </a:cubicBezTo>
                <a:cubicBezTo>
                  <a:pt x="1033" y="368"/>
                  <a:pt x="1033" y="368"/>
                  <a:pt x="1033" y="368"/>
                </a:cubicBezTo>
                <a:cubicBezTo>
                  <a:pt x="1034" y="368"/>
                  <a:pt x="1034" y="368"/>
                  <a:pt x="1035" y="368"/>
                </a:cubicBezTo>
                <a:cubicBezTo>
                  <a:pt x="1035" y="367"/>
                  <a:pt x="1036" y="365"/>
                  <a:pt x="1036" y="364"/>
                </a:cubicBezTo>
                <a:cubicBezTo>
                  <a:pt x="1037" y="364"/>
                  <a:pt x="1037" y="364"/>
                  <a:pt x="1038" y="364"/>
                </a:cubicBezTo>
                <a:cubicBezTo>
                  <a:pt x="1038" y="364"/>
                  <a:pt x="1038" y="364"/>
                  <a:pt x="1039" y="364"/>
                </a:cubicBezTo>
                <a:cubicBezTo>
                  <a:pt x="1039" y="364"/>
                  <a:pt x="1039" y="364"/>
                  <a:pt x="1039" y="364"/>
                </a:cubicBezTo>
                <a:cubicBezTo>
                  <a:pt x="1040" y="364"/>
                  <a:pt x="1040" y="364"/>
                  <a:pt x="1040" y="364"/>
                </a:cubicBezTo>
                <a:cubicBezTo>
                  <a:pt x="1040" y="365"/>
                  <a:pt x="1040" y="365"/>
                  <a:pt x="1040" y="365"/>
                </a:cubicBezTo>
                <a:cubicBezTo>
                  <a:pt x="1041" y="365"/>
                  <a:pt x="1041" y="365"/>
                  <a:pt x="1041" y="365"/>
                </a:cubicBezTo>
                <a:cubicBezTo>
                  <a:pt x="1041" y="365"/>
                  <a:pt x="1041" y="365"/>
                  <a:pt x="1041" y="365"/>
                </a:cubicBezTo>
                <a:cubicBezTo>
                  <a:pt x="1042" y="365"/>
                  <a:pt x="1042" y="365"/>
                  <a:pt x="1042" y="365"/>
                </a:cubicBezTo>
                <a:cubicBezTo>
                  <a:pt x="1042" y="366"/>
                  <a:pt x="1042" y="366"/>
                  <a:pt x="1042" y="366"/>
                </a:cubicBezTo>
                <a:cubicBezTo>
                  <a:pt x="1043" y="366"/>
                  <a:pt x="1043" y="366"/>
                  <a:pt x="1043" y="366"/>
                </a:cubicBezTo>
                <a:cubicBezTo>
                  <a:pt x="1043" y="366"/>
                  <a:pt x="1043" y="367"/>
                  <a:pt x="1044" y="367"/>
                </a:cubicBezTo>
                <a:cubicBezTo>
                  <a:pt x="1045" y="367"/>
                  <a:pt x="1045" y="367"/>
                  <a:pt x="1046" y="368"/>
                </a:cubicBezTo>
                <a:cubicBezTo>
                  <a:pt x="1050" y="368"/>
                  <a:pt x="1053" y="367"/>
                  <a:pt x="1055" y="365"/>
                </a:cubicBezTo>
                <a:cubicBezTo>
                  <a:pt x="1057" y="365"/>
                  <a:pt x="1057" y="365"/>
                  <a:pt x="1057" y="365"/>
                </a:cubicBezTo>
                <a:cubicBezTo>
                  <a:pt x="1057" y="365"/>
                  <a:pt x="1057" y="365"/>
                  <a:pt x="1057" y="365"/>
                </a:cubicBezTo>
                <a:cubicBezTo>
                  <a:pt x="1058" y="365"/>
                  <a:pt x="1059" y="364"/>
                  <a:pt x="1060" y="363"/>
                </a:cubicBezTo>
                <a:cubicBezTo>
                  <a:pt x="1061" y="363"/>
                  <a:pt x="1061" y="363"/>
                  <a:pt x="1061" y="363"/>
                </a:cubicBezTo>
                <a:cubicBezTo>
                  <a:pt x="1061" y="364"/>
                  <a:pt x="1061" y="365"/>
                  <a:pt x="1061" y="366"/>
                </a:cubicBezTo>
                <a:cubicBezTo>
                  <a:pt x="1060" y="366"/>
                  <a:pt x="1060" y="367"/>
                  <a:pt x="1060" y="367"/>
                </a:cubicBezTo>
                <a:cubicBezTo>
                  <a:pt x="1060" y="368"/>
                  <a:pt x="1060" y="368"/>
                  <a:pt x="1060" y="369"/>
                </a:cubicBezTo>
                <a:cubicBezTo>
                  <a:pt x="1060" y="369"/>
                  <a:pt x="1060" y="369"/>
                  <a:pt x="1060" y="369"/>
                </a:cubicBezTo>
                <a:cubicBezTo>
                  <a:pt x="1060" y="369"/>
                  <a:pt x="1060" y="369"/>
                  <a:pt x="1060" y="369"/>
                </a:cubicBezTo>
                <a:cubicBezTo>
                  <a:pt x="1060" y="371"/>
                  <a:pt x="1060" y="371"/>
                  <a:pt x="1060" y="371"/>
                </a:cubicBezTo>
                <a:cubicBezTo>
                  <a:pt x="1060" y="371"/>
                  <a:pt x="1060" y="371"/>
                  <a:pt x="1060" y="371"/>
                </a:cubicBezTo>
                <a:cubicBezTo>
                  <a:pt x="1060" y="371"/>
                  <a:pt x="1060" y="372"/>
                  <a:pt x="1060" y="372"/>
                </a:cubicBezTo>
                <a:cubicBezTo>
                  <a:pt x="1060" y="372"/>
                  <a:pt x="1061" y="373"/>
                  <a:pt x="1061" y="373"/>
                </a:cubicBezTo>
                <a:cubicBezTo>
                  <a:pt x="1061" y="374"/>
                  <a:pt x="1061" y="375"/>
                  <a:pt x="1060" y="375"/>
                </a:cubicBezTo>
                <a:cubicBezTo>
                  <a:pt x="1061" y="377"/>
                  <a:pt x="1061" y="376"/>
                  <a:pt x="1061" y="378"/>
                </a:cubicBezTo>
                <a:cubicBezTo>
                  <a:pt x="1062" y="378"/>
                  <a:pt x="1062" y="378"/>
                  <a:pt x="1062" y="378"/>
                </a:cubicBezTo>
                <a:cubicBezTo>
                  <a:pt x="1062" y="378"/>
                  <a:pt x="1061" y="378"/>
                  <a:pt x="1061" y="378"/>
                </a:cubicBezTo>
                <a:cubicBezTo>
                  <a:pt x="1061" y="379"/>
                  <a:pt x="1061" y="380"/>
                  <a:pt x="1061" y="380"/>
                </a:cubicBezTo>
                <a:cubicBezTo>
                  <a:pt x="1060" y="380"/>
                  <a:pt x="1060" y="381"/>
                  <a:pt x="1060" y="381"/>
                </a:cubicBezTo>
                <a:cubicBezTo>
                  <a:pt x="1060" y="381"/>
                  <a:pt x="1059" y="381"/>
                  <a:pt x="1059" y="381"/>
                </a:cubicBezTo>
                <a:cubicBezTo>
                  <a:pt x="1059" y="383"/>
                  <a:pt x="1059" y="383"/>
                  <a:pt x="1059" y="383"/>
                </a:cubicBezTo>
                <a:cubicBezTo>
                  <a:pt x="1059" y="383"/>
                  <a:pt x="1059" y="383"/>
                  <a:pt x="1059" y="383"/>
                </a:cubicBezTo>
                <a:cubicBezTo>
                  <a:pt x="1059" y="386"/>
                  <a:pt x="1059" y="386"/>
                  <a:pt x="1059" y="386"/>
                </a:cubicBezTo>
                <a:cubicBezTo>
                  <a:pt x="1059" y="386"/>
                  <a:pt x="1058" y="386"/>
                  <a:pt x="1058" y="387"/>
                </a:cubicBezTo>
                <a:cubicBezTo>
                  <a:pt x="1057" y="387"/>
                  <a:pt x="1057" y="387"/>
                  <a:pt x="1057" y="387"/>
                </a:cubicBezTo>
                <a:cubicBezTo>
                  <a:pt x="1057" y="388"/>
                  <a:pt x="1057" y="390"/>
                  <a:pt x="1057" y="391"/>
                </a:cubicBezTo>
                <a:cubicBezTo>
                  <a:pt x="1057" y="391"/>
                  <a:pt x="1057" y="391"/>
                  <a:pt x="1056" y="391"/>
                </a:cubicBezTo>
                <a:cubicBezTo>
                  <a:pt x="1056" y="392"/>
                  <a:pt x="1056" y="392"/>
                  <a:pt x="1056" y="392"/>
                </a:cubicBezTo>
                <a:cubicBezTo>
                  <a:pt x="1056" y="392"/>
                  <a:pt x="1056" y="392"/>
                  <a:pt x="1056" y="392"/>
                </a:cubicBezTo>
                <a:cubicBezTo>
                  <a:pt x="1055" y="393"/>
                  <a:pt x="1056" y="394"/>
                  <a:pt x="1055" y="395"/>
                </a:cubicBezTo>
                <a:cubicBezTo>
                  <a:pt x="1055" y="395"/>
                  <a:pt x="1055" y="395"/>
                  <a:pt x="1055" y="395"/>
                </a:cubicBezTo>
                <a:cubicBezTo>
                  <a:pt x="1054" y="396"/>
                  <a:pt x="1054" y="396"/>
                  <a:pt x="1053" y="397"/>
                </a:cubicBezTo>
                <a:cubicBezTo>
                  <a:pt x="1051" y="397"/>
                  <a:pt x="1049" y="397"/>
                  <a:pt x="1047" y="398"/>
                </a:cubicBezTo>
                <a:cubicBezTo>
                  <a:pt x="1047" y="397"/>
                  <a:pt x="1047" y="397"/>
                  <a:pt x="1047" y="397"/>
                </a:cubicBezTo>
                <a:cubicBezTo>
                  <a:pt x="1046" y="397"/>
                  <a:pt x="1045" y="397"/>
                  <a:pt x="1044" y="397"/>
                </a:cubicBezTo>
                <a:cubicBezTo>
                  <a:pt x="1044" y="398"/>
                  <a:pt x="1044" y="398"/>
                  <a:pt x="1044" y="398"/>
                </a:cubicBezTo>
                <a:cubicBezTo>
                  <a:pt x="1043" y="398"/>
                  <a:pt x="1043" y="398"/>
                  <a:pt x="1043" y="397"/>
                </a:cubicBezTo>
                <a:cubicBezTo>
                  <a:pt x="1041" y="397"/>
                  <a:pt x="1041" y="397"/>
                  <a:pt x="1041" y="397"/>
                </a:cubicBezTo>
                <a:cubicBezTo>
                  <a:pt x="1041" y="397"/>
                  <a:pt x="1041" y="397"/>
                  <a:pt x="1041" y="396"/>
                </a:cubicBezTo>
                <a:cubicBezTo>
                  <a:pt x="1041" y="396"/>
                  <a:pt x="1040" y="396"/>
                  <a:pt x="1039" y="396"/>
                </a:cubicBezTo>
                <a:cubicBezTo>
                  <a:pt x="1039" y="397"/>
                  <a:pt x="1039" y="397"/>
                  <a:pt x="1040" y="397"/>
                </a:cubicBezTo>
                <a:cubicBezTo>
                  <a:pt x="1039" y="398"/>
                  <a:pt x="1040" y="398"/>
                  <a:pt x="1039" y="398"/>
                </a:cubicBezTo>
                <a:cubicBezTo>
                  <a:pt x="1039" y="399"/>
                  <a:pt x="1039" y="398"/>
                  <a:pt x="1039" y="399"/>
                </a:cubicBezTo>
                <a:cubicBezTo>
                  <a:pt x="1038" y="398"/>
                  <a:pt x="1038" y="398"/>
                  <a:pt x="1039" y="397"/>
                </a:cubicBezTo>
                <a:cubicBezTo>
                  <a:pt x="1037" y="397"/>
                  <a:pt x="1036" y="398"/>
                  <a:pt x="1036" y="397"/>
                </a:cubicBezTo>
                <a:cubicBezTo>
                  <a:pt x="1034" y="397"/>
                  <a:pt x="1034" y="397"/>
                  <a:pt x="1034" y="399"/>
                </a:cubicBezTo>
                <a:cubicBezTo>
                  <a:pt x="1033" y="399"/>
                  <a:pt x="1032" y="398"/>
                  <a:pt x="1031" y="398"/>
                </a:cubicBezTo>
                <a:cubicBezTo>
                  <a:pt x="1031" y="399"/>
                  <a:pt x="1031" y="399"/>
                  <a:pt x="1031" y="399"/>
                </a:cubicBezTo>
                <a:cubicBezTo>
                  <a:pt x="1031" y="399"/>
                  <a:pt x="1029" y="399"/>
                  <a:pt x="1028" y="399"/>
                </a:cubicBezTo>
                <a:cubicBezTo>
                  <a:pt x="1028" y="399"/>
                  <a:pt x="1028" y="398"/>
                  <a:pt x="1028" y="398"/>
                </a:cubicBezTo>
                <a:cubicBezTo>
                  <a:pt x="1028" y="398"/>
                  <a:pt x="1027" y="398"/>
                  <a:pt x="1027" y="398"/>
                </a:cubicBezTo>
                <a:cubicBezTo>
                  <a:pt x="1027" y="397"/>
                  <a:pt x="1027" y="397"/>
                  <a:pt x="1027" y="397"/>
                </a:cubicBezTo>
                <a:cubicBezTo>
                  <a:pt x="1026" y="397"/>
                  <a:pt x="1026" y="398"/>
                  <a:pt x="1026" y="398"/>
                </a:cubicBezTo>
                <a:cubicBezTo>
                  <a:pt x="1025" y="398"/>
                  <a:pt x="1024" y="398"/>
                  <a:pt x="1023" y="397"/>
                </a:cubicBezTo>
                <a:cubicBezTo>
                  <a:pt x="1023" y="398"/>
                  <a:pt x="1023" y="398"/>
                  <a:pt x="1023" y="398"/>
                </a:cubicBezTo>
                <a:cubicBezTo>
                  <a:pt x="1021" y="398"/>
                  <a:pt x="1021" y="398"/>
                  <a:pt x="1021" y="398"/>
                </a:cubicBezTo>
                <a:cubicBezTo>
                  <a:pt x="1021" y="398"/>
                  <a:pt x="1021" y="397"/>
                  <a:pt x="1021" y="397"/>
                </a:cubicBezTo>
                <a:cubicBezTo>
                  <a:pt x="1020" y="397"/>
                  <a:pt x="1020" y="397"/>
                  <a:pt x="1020" y="397"/>
                </a:cubicBezTo>
                <a:cubicBezTo>
                  <a:pt x="1020" y="397"/>
                  <a:pt x="1020" y="397"/>
                  <a:pt x="1020" y="397"/>
                </a:cubicBezTo>
                <a:cubicBezTo>
                  <a:pt x="1019" y="397"/>
                  <a:pt x="1019" y="397"/>
                  <a:pt x="1019" y="397"/>
                </a:cubicBezTo>
                <a:cubicBezTo>
                  <a:pt x="1019" y="396"/>
                  <a:pt x="1019" y="396"/>
                  <a:pt x="1019" y="396"/>
                </a:cubicBezTo>
                <a:cubicBezTo>
                  <a:pt x="1018" y="396"/>
                  <a:pt x="1018" y="396"/>
                  <a:pt x="1018" y="396"/>
                </a:cubicBezTo>
                <a:cubicBezTo>
                  <a:pt x="1018" y="396"/>
                  <a:pt x="1017" y="396"/>
                  <a:pt x="1017" y="395"/>
                </a:cubicBezTo>
                <a:cubicBezTo>
                  <a:pt x="1017" y="395"/>
                  <a:pt x="1014" y="395"/>
                  <a:pt x="1013" y="395"/>
                </a:cubicBezTo>
                <a:cubicBezTo>
                  <a:pt x="1013" y="395"/>
                  <a:pt x="1013" y="395"/>
                  <a:pt x="1013" y="395"/>
                </a:cubicBezTo>
                <a:cubicBezTo>
                  <a:pt x="1012" y="395"/>
                  <a:pt x="1012" y="395"/>
                  <a:pt x="1011" y="395"/>
                </a:cubicBezTo>
                <a:cubicBezTo>
                  <a:pt x="1011" y="395"/>
                  <a:pt x="1011" y="395"/>
                  <a:pt x="1010" y="395"/>
                </a:cubicBezTo>
                <a:cubicBezTo>
                  <a:pt x="1010" y="394"/>
                  <a:pt x="1010" y="394"/>
                  <a:pt x="1010" y="393"/>
                </a:cubicBezTo>
                <a:cubicBezTo>
                  <a:pt x="1008" y="393"/>
                  <a:pt x="1007" y="393"/>
                  <a:pt x="1005" y="393"/>
                </a:cubicBezTo>
                <a:cubicBezTo>
                  <a:pt x="1005" y="392"/>
                  <a:pt x="1005" y="392"/>
                  <a:pt x="1005" y="392"/>
                </a:cubicBezTo>
                <a:cubicBezTo>
                  <a:pt x="1004" y="392"/>
                  <a:pt x="1002" y="391"/>
                  <a:pt x="1001" y="392"/>
                </a:cubicBezTo>
                <a:cubicBezTo>
                  <a:pt x="1000" y="392"/>
                  <a:pt x="1000" y="392"/>
                  <a:pt x="1000" y="392"/>
                </a:cubicBezTo>
                <a:cubicBezTo>
                  <a:pt x="1000" y="391"/>
                  <a:pt x="1000" y="391"/>
                  <a:pt x="1000" y="391"/>
                </a:cubicBezTo>
                <a:cubicBezTo>
                  <a:pt x="1000" y="391"/>
                  <a:pt x="1000" y="391"/>
                  <a:pt x="1000" y="391"/>
                </a:cubicBezTo>
                <a:cubicBezTo>
                  <a:pt x="1000" y="391"/>
                  <a:pt x="1000" y="391"/>
                  <a:pt x="1000" y="390"/>
                </a:cubicBezTo>
                <a:cubicBezTo>
                  <a:pt x="1000" y="390"/>
                  <a:pt x="1000" y="390"/>
                  <a:pt x="999" y="390"/>
                </a:cubicBezTo>
                <a:cubicBezTo>
                  <a:pt x="999" y="389"/>
                  <a:pt x="999" y="390"/>
                  <a:pt x="999" y="389"/>
                </a:cubicBezTo>
                <a:cubicBezTo>
                  <a:pt x="999" y="389"/>
                  <a:pt x="999" y="389"/>
                  <a:pt x="999" y="389"/>
                </a:cubicBezTo>
                <a:cubicBezTo>
                  <a:pt x="997" y="389"/>
                  <a:pt x="997" y="389"/>
                  <a:pt x="997" y="389"/>
                </a:cubicBezTo>
                <a:cubicBezTo>
                  <a:pt x="995" y="388"/>
                  <a:pt x="994" y="388"/>
                  <a:pt x="992" y="387"/>
                </a:cubicBezTo>
                <a:cubicBezTo>
                  <a:pt x="991" y="388"/>
                  <a:pt x="992" y="387"/>
                  <a:pt x="991" y="388"/>
                </a:cubicBezTo>
                <a:cubicBezTo>
                  <a:pt x="991" y="388"/>
                  <a:pt x="991" y="388"/>
                  <a:pt x="991" y="388"/>
                </a:cubicBezTo>
                <a:cubicBezTo>
                  <a:pt x="990" y="388"/>
                  <a:pt x="990" y="388"/>
                  <a:pt x="990" y="388"/>
                </a:cubicBezTo>
                <a:cubicBezTo>
                  <a:pt x="990" y="388"/>
                  <a:pt x="989" y="389"/>
                  <a:pt x="989" y="389"/>
                </a:cubicBezTo>
                <a:cubicBezTo>
                  <a:pt x="988" y="389"/>
                  <a:pt x="988" y="389"/>
                  <a:pt x="988" y="389"/>
                </a:cubicBezTo>
                <a:cubicBezTo>
                  <a:pt x="988" y="389"/>
                  <a:pt x="988" y="389"/>
                  <a:pt x="988" y="389"/>
                </a:cubicBezTo>
                <a:cubicBezTo>
                  <a:pt x="987" y="389"/>
                  <a:pt x="987" y="389"/>
                  <a:pt x="987" y="389"/>
                </a:cubicBezTo>
                <a:cubicBezTo>
                  <a:pt x="986" y="390"/>
                  <a:pt x="985" y="392"/>
                  <a:pt x="985" y="393"/>
                </a:cubicBezTo>
                <a:cubicBezTo>
                  <a:pt x="984" y="393"/>
                  <a:pt x="984" y="393"/>
                  <a:pt x="984" y="393"/>
                </a:cubicBezTo>
                <a:cubicBezTo>
                  <a:pt x="984" y="394"/>
                  <a:pt x="985" y="394"/>
                  <a:pt x="985" y="395"/>
                </a:cubicBezTo>
                <a:cubicBezTo>
                  <a:pt x="985" y="395"/>
                  <a:pt x="986" y="395"/>
                  <a:pt x="986" y="395"/>
                </a:cubicBezTo>
                <a:cubicBezTo>
                  <a:pt x="986" y="396"/>
                  <a:pt x="986" y="396"/>
                  <a:pt x="986" y="396"/>
                </a:cubicBezTo>
                <a:cubicBezTo>
                  <a:pt x="986" y="396"/>
                  <a:pt x="986" y="396"/>
                  <a:pt x="986" y="396"/>
                </a:cubicBezTo>
                <a:cubicBezTo>
                  <a:pt x="986" y="399"/>
                  <a:pt x="984" y="400"/>
                  <a:pt x="983" y="402"/>
                </a:cubicBezTo>
                <a:cubicBezTo>
                  <a:pt x="979" y="401"/>
                  <a:pt x="976" y="400"/>
                  <a:pt x="973" y="400"/>
                </a:cubicBezTo>
                <a:cubicBezTo>
                  <a:pt x="973" y="399"/>
                  <a:pt x="973" y="399"/>
                  <a:pt x="973" y="399"/>
                </a:cubicBezTo>
                <a:cubicBezTo>
                  <a:pt x="972" y="399"/>
                  <a:pt x="972" y="399"/>
                  <a:pt x="972" y="399"/>
                </a:cubicBezTo>
                <a:cubicBezTo>
                  <a:pt x="972" y="399"/>
                  <a:pt x="972" y="399"/>
                  <a:pt x="972" y="399"/>
                </a:cubicBezTo>
                <a:cubicBezTo>
                  <a:pt x="971" y="399"/>
                  <a:pt x="971" y="399"/>
                  <a:pt x="971" y="399"/>
                </a:cubicBezTo>
                <a:cubicBezTo>
                  <a:pt x="971" y="399"/>
                  <a:pt x="971" y="398"/>
                  <a:pt x="971" y="398"/>
                </a:cubicBezTo>
                <a:cubicBezTo>
                  <a:pt x="970" y="398"/>
                  <a:pt x="970" y="398"/>
                  <a:pt x="970" y="398"/>
                </a:cubicBezTo>
                <a:cubicBezTo>
                  <a:pt x="970" y="398"/>
                  <a:pt x="970" y="398"/>
                  <a:pt x="970" y="398"/>
                </a:cubicBezTo>
                <a:cubicBezTo>
                  <a:pt x="969" y="398"/>
                  <a:pt x="968" y="398"/>
                  <a:pt x="968" y="398"/>
                </a:cubicBezTo>
                <a:cubicBezTo>
                  <a:pt x="967" y="398"/>
                  <a:pt x="967" y="397"/>
                  <a:pt x="967" y="397"/>
                </a:cubicBezTo>
                <a:cubicBezTo>
                  <a:pt x="966" y="397"/>
                  <a:pt x="966" y="397"/>
                  <a:pt x="966" y="397"/>
                </a:cubicBezTo>
                <a:cubicBezTo>
                  <a:pt x="965" y="396"/>
                  <a:pt x="964" y="395"/>
                  <a:pt x="963" y="394"/>
                </a:cubicBezTo>
                <a:cubicBezTo>
                  <a:pt x="962" y="393"/>
                  <a:pt x="962" y="393"/>
                  <a:pt x="961" y="393"/>
                </a:cubicBezTo>
                <a:cubicBezTo>
                  <a:pt x="961" y="392"/>
                  <a:pt x="962" y="392"/>
                  <a:pt x="961" y="391"/>
                </a:cubicBezTo>
                <a:cubicBezTo>
                  <a:pt x="960" y="391"/>
                  <a:pt x="959" y="391"/>
                  <a:pt x="958" y="391"/>
                </a:cubicBezTo>
                <a:cubicBezTo>
                  <a:pt x="958" y="390"/>
                  <a:pt x="958" y="390"/>
                  <a:pt x="958" y="390"/>
                </a:cubicBezTo>
                <a:cubicBezTo>
                  <a:pt x="957" y="390"/>
                  <a:pt x="957" y="390"/>
                  <a:pt x="957" y="390"/>
                </a:cubicBezTo>
                <a:cubicBezTo>
                  <a:pt x="957" y="390"/>
                  <a:pt x="956" y="389"/>
                  <a:pt x="956" y="389"/>
                </a:cubicBezTo>
                <a:cubicBezTo>
                  <a:pt x="956" y="389"/>
                  <a:pt x="955" y="389"/>
                  <a:pt x="954" y="389"/>
                </a:cubicBezTo>
                <a:cubicBezTo>
                  <a:pt x="954" y="389"/>
                  <a:pt x="954" y="388"/>
                  <a:pt x="954" y="388"/>
                </a:cubicBezTo>
                <a:cubicBezTo>
                  <a:pt x="953" y="388"/>
                  <a:pt x="953" y="388"/>
                  <a:pt x="953" y="388"/>
                </a:cubicBezTo>
                <a:cubicBezTo>
                  <a:pt x="953" y="388"/>
                  <a:pt x="953" y="388"/>
                  <a:pt x="953" y="388"/>
                </a:cubicBezTo>
                <a:cubicBezTo>
                  <a:pt x="952" y="387"/>
                  <a:pt x="951" y="388"/>
                  <a:pt x="950" y="388"/>
                </a:cubicBezTo>
                <a:cubicBezTo>
                  <a:pt x="950" y="388"/>
                  <a:pt x="950" y="388"/>
                  <a:pt x="950" y="388"/>
                </a:cubicBezTo>
                <a:cubicBezTo>
                  <a:pt x="948" y="388"/>
                  <a:pt x="948" y="388"/>
                  <a:pt x="948" y="388"/>
                </a:cubicBezTo>
                <a:cubicBezTo>
                  <a:pt x="948" y="388"/>
                  <a:pt x="948" y="388"/>
                  <a:pt x="947" y="388"/>
                </a:cubicBezTo>
                <a:cubicBezTo>
                  <a:pt x="947" y="386"/>
                  <a:pt x="946" y="387"/>
                  <a:pt x="945" y="386"/>
                </a:cubicBezTo>
                <a:cubicBezTo>
                  <a:pt x="945" y="386"/>
                  <a:pt x="945" y="386"/>
                  <a:pt x="945" y="386"/>
                </a:cubicBezTo>
                <a:cubicBezTo>
                  <a:pt x="945" y="386"/>
                  <a:pt x="944" y="386"/>
                  <a:pt x="944" y="385"/>
                </a:cubicBezTo>
                <a:cubicBezTo>
                  <a:pt x="944" y="385"/>
                  <a:pt x="944" y="385"/>
                  <a:pt x="944" y="385"/>
                </a:cubicBezTo>
                <a:cubicBezTo>
                  <a:pt x="944" y="385"/>
                  <a:pt x="944" y="385"/>
                  <a:pt x="944" y="385"/>
                </a:cubicBezTo>
                <a:cubicBezTo>
                  <a:pt x="944" y="384"/>
                  <a:pt x="944" y="385"/>
                  <a:pt x="944" y="384"/>
                </a:cubicBezTo>
                <a:cubicBezTo>
                  <a:pt x="943" y="384"/>
                  <a:pt x="943" y="383"/>
                  <a:pt x="942" y="383"/>
                </a:cubicBezTo>
                <a:cubicBezTo>
                  <a:pt x="942" y="383"/>
                  <a:pt x="942" y="383"/>
                  <a:pt x="942" y="383"/>
                </a:cubicBezTo>
                <a:cubicBezTo>
                  <a:pt x="942" y="383"/>
                  <a:pt x="942" y="383"/>
                  <a:pt x="942" y="383"/>
                </a:cubicBezTo>
                <a:cubicBezTo>
                  <a:pt x="941" y="383"/>
                  <a:pt x="941" y="383"/>
                  <a:pt x="941" y="383"/>
                </a:cubicBezTo>
                <a:cubicBezTo>
                  <a:pt x="940" y="383"/>
                  <a:pt x="940" y="383"/>
                  <a:pt x="940" y="383"/>
                </a:cubicBezTo>
                <a:cubicBezTo>
                  <a:pt x="940" y="382"/>
                  <a:pt x="940" y="382"/>
                  <a:pt x="940" y="382"/>
                </a:cubicBezTo>
                <a:cubicBezTo>
                  <a:pt x="940" y="382"/>
                  <a:pt x="940" y="382"/>
                  <a:pt x="940" y="382"/>
                </a:cubicBezTo>
                <a:cubicBezTo>
                  <a:pt x="939" y="381"/>
                  <a:pt x="940" y="382"/>
                  <a:pt x="939" y="381"/>
                </a:cubicBezTo>
                <a:cubicBezTo>
                  <a:pt x="939" y="380"/>
                  <a:pt x="939" y="380"/>
                  <a:pt x="939" y="380"/>
                </a:cubicBezTo>
                <a:cubicBezTo>
                  <a:pt x="940" y="380"/>
                  <a:pt x="940" y="380"/>
                  <a:pt x="940" y="380"/>
                </a:cubicBezTo>
                <a:cubicBezTo>
                  <a:pt x="940" y="379"/>
                  <a:pt x="940" y="379"/>
                  <a:pt x="940" y="379"/>
                </a:cubicBezTo>
                <a:cubicBezTo>
                  <a:pt x="940" y="379"/>
                  <a:pt x="940" y="379"/>
                  <a:pt x="940" y="379"/>
                </a:cubicBezTo>
                <a:cubicBezTo>
                  <a:pt x="940" y="378"/>
                  <a:pt x="940" y="378"/>
                  <a:pt x="940" y="378"/>
                </a:cubicBezTo>
                <a:cubicBezTo>
                  <a:pt x="941" y="378"/>
                  <a:pt x="941" y="378"/>
                  <a:pt x="941" y="378"/>
                </a:cubicBezTo>
                <a:cubicBezTo>
                  <a:pt x="941" y="377"/>
                  <a:pt x="941" y="377"/>
                  <a:pt x="941" y="377"/>
                </a:cubicBezTo>
                <a:cubicBezTo>
                  <a:pt x="941" y="377"/>
                  <a:pt x="941" y="377"/>
                  <a:pt x="941" y="377"/>
                </a:cubicBezTo>
                <a:cubicBezTo>
                  <a:pt x="942" y="377"/>
                  <a:pt x="942" y="376"/>
                  <a:pt x="942" y="375"/>
                </a:cubicBezTo>
                <a:cubicBezTo>
                  <a:pt x="943" y="375"/>
                  <a:pt x="943" y="375"/>
                  <a:pt x="943" y="375"/>
                </a:cubicBezTo>
                <a:cubicBezTo>
                  <a:pt x="943" y="374"/>
                  <a:pt x="942" y="373"/>
                  <a:pt x="942" y="372"/>
                </a:cubicBezTo>
                <a:cubicBezTo>
                  <a:pt x="942" y="372"/>
                  <a:pt x="942" y="372"/>
                  <a:pt x="942" y="372"/>
                </a:cubicBezTo>
                <a:cubicBezTo>
                  <a:pt x="943" y="372"/>
                  <a:pt x="943" y="371"/>
                  <a:pt x="943" y="371"/>
                </a:cubicBezTo>
                <a:cubicBezTo>
                  <a:pt x="941" y="371"/>
                  <a:pt x="941" y="371"/>
                  <a:pt x="941" y="371"/>
                </a:cubicBezTo>
                <a:cubicBezTo>
                  <a:pt x="941" y="368"/>
                  <a:pt x="941" y="368"/>
                  <a:pt x="941" y="368"/>
                </a:cubicBezTo>
                <a:cubicBezTo>
                  <a:pt x="941" y="367"/>
                  <a:pt x="942" y="367"/>
                  <a:pt x="942" y="367"/>
                </a:cubicBezTo>
                <a:cubicBezTo>
                  <a:pt x="943" y="366"/>
                  <a:pt x="943" y="365"/>
                  <a:pt x="944" y="365"/>
                </a:cubicBezTo>
                <a:cubicBezTo>
                  <a:pt x="944" y="364"/>
                  <a:pt x="944" y="363"/>
                  <a:pt x="944" y="362"/>
                </a:cubicBezTo>
                <a:cubicBezTo>
                  <a:pt x="943" y="362"/>
                  <a:pt x="943" y="363"/>
                  <a:pt x="942" y="363"/>
                </a:cubicBezTo>
                <a:cubicBezTo>
                  <a:pt x="942" y="363"/>
                  <a:pt x="942" y="363"/>
                  <a:pt x="942" y="363"/>
                </a:cubicBezTo>
                <a:cubicBezTo>
                  <a:pt x="939" y="363"/>
                  <a:pt x="941" y="362"/>
                  <a:pt x="940" y="361"/>
                </a:cubicBezTo>
                <a:cubicBezTo>
                  <a:pt x="940" y="361"/>
                  <a:pt x="940" y="361"/>
                  <a:pt x="940" y="361"/>
                </a:cubicBezTo>
                <a:cubicBezTo>
                  <a:pt x="939" y="361"/>
                  <a:pt x="939" y="361"/>
                  <a:pt x="938" y="361"/>
                </a:cubicBezTo>
                <a:cubicBezTo>
                  <a:pt x="938" y="361"/>
                  <a:pt x="938" y="360"/>
                  <a:pt x="937" y="360"/>
                </a:cubicBezTo>
                <a:cubicBezTo>
                  <a:pt x="937" y="361"/>
                  <a:pt x="937" y="361"/>
                  <a:pt x="937" y="361"/>
                </a:cubicBezTo>
                <a:cubicBezTo>
                  <a:pt x="936" y="361"/>
                  <a:pt x="936" y="361"/>
                  <a:pt x="936" y="361"/>
                </a:cubicBezTo>
                <a:cubicBezTo>
                  <a:pt x="936" y="361"/>
                  <a:pt x="936" y="361"/>
                  <a:pt x="936" y="361"/>
                </a:cubicBezTo>
                <a:cubicBezTo>
                  <a:pt x="934" y="361"/>
                  <a:pt x="934" y="361"/>
                  <a:pt x="934" y="361"/>
                </a:cubicBezTo>
                <a:cubicBezTo>
                  <a:pt x="934" y="362"/>
                  <a:pt x="934" y="362"/>
                  <a:pt x="934" y="362"/>
                </a:cubicBezTo>
                <a:cubicBezTo>
                  <a:pt x="933" y="362"/>
                  <a:pt x="932" y="362"/>
                  <a:pt x="930" y="362"/>
                </a:cubicBezTo>
                <a:cubicBezTo>
                  <a:pt x="930" y="362"/>
                  <a:pt x="930" y="362"/>
                  <a:pt x="930" y="362"/>
                </a:cubicBezTo>
                <a:cubicBezTo>
                  <a:pt x="929" y="362"/>
                  <a:pt x="928" y="362"/>
                  <a:pt x="928" y="362"/>
                </a:cubicBezTo>
                <a:cubicBezTo>
                  <a:pt x="928" y="362"/>
                  <a:pt x="928" y="362"/>
                  <a:pt x="928" y="362"/>
                </a:cubicBezTo>
                <a:cubicBezTo>
                  <a:pt x="927" y="362"/>
                  <a:pt x="926" y="361"/>
                  <a:pt x="926" y="361"/>
                </a:cubicBezTo>
                <a:cubicBezTo>
                  <a:pt x="926" y="362"/>
                  <a:pt x="925" y="362"/>
                  <a:pt x="925" y="363"/>
                </a:cubicBezTo>
                <a:cubicBezTo>
                  <a:pt x="925" y="363"/>
                  <a:pt x="925" y="363"/>
                  <a:pt x="925" y="363"/>
                </a:cubicBezTo>
                <a:cubicBezTo>
                  <a:pt x="925" y="363"/>
                  <a:pt x="925" y="363"/>
                  <a:pt x="924" y="363"/>
                </a:cubicBezTo>
                <a:cubicBezTo>
                  <a:pt x="924" y="363"/>
                  <a:pt x="924" y="362"/>
                  <a:pt x="923" y="362"/>
                </a:cubicBezTo>
                <a:cubicBezTo>
                  <a:pt x="922" y="361"/>
                  <a:pt x="921" y="361"/>
                  <a:pt x="920" y="362"/>
                </a:cubicBezTo>
                <a:cubicBezTo>
                  <a:pt x="920" y="362"/>
                  <a:pt x="920" y="362"/>
                  <a:pt x="920" y="362"/>
                </a:cubicBezTo>
                <a:cubicBezTo>
                  <a:pt x="919" y="362"/>
                  <a:pt x="918" y="362"/>
                  <a:pt x="917" y="362"/>
                </a:cubicBezTo>
                <a:cubicBezTo>
                  <a:pt x="917" y="362"/>
                  <a:pt x="917" y="362"/>
                  <a:pt x="917" y="362"/>
                </a:cubicBezTo>
                <a:cubicBezTo>
                  <a:pt x="917" y="362"/>
                  <a:pt x="916" y="363"/>
                  <a:pt x="915" y="363"/>
                </a:cubicBezTo>
                <a:cubicBezTo>
                  <a:pt x="915" y="362"/>
                  <a:pt x="915" y="362"/>
                  <a:pt x="915" y="362"/>
                </a:cubicBezTo>
                <a:cubicBezTo>
                  <a:pt x="914" y="362"/>
                  <a:pt x="913" y="362"/>
                  <a:pt x="912" y="362"/>
                </a:cubicBezTo>
                <a:cubicBezTo>
                  <a:pt x="911" y="362"/>
                  <a:pt x="911" y="362"/>
                  <a:pt x="911" y="362"/>
                </a:cubicBezTo>
                <a:cubicBezTo>
                  <a:pt x="910" y="362"/>
                  <a:pt x="909" y="362"/>
                  <a:pt x="907" y="362"/>
                </a:cubicBezTo>
                <a:cubicBezTo>
                  <a:pt x="907" y="363"/>
                  <a:pt x="907" y="363"/>
                  <a:pt x="907" y="363"/>
                </a:cubicBezTo>
                <a:cubicBezTo>
                  <a:pt x="906" y="363"/>
                  <a:pt x="906" y="363"/>
                  <a:pt x="906" y="363"/>
                </a:cubicBezTo>
                <a:cubicBezTo>
                  <a:pt x="906" y="363"/>
                  <a:pt x="906" y="363"/>
                  <a:pt x="906" y="363"/>
                </a:cubicBezTo>
                <a:cubicBezTo>
                  <a:pt x="904" y="363"/>
                  <a:pt x="901" y="363"/>
                  <a:pt x="899" y="363"/>
                </a:cubicBezTo>
                <a:cubicBezTo>
                  <a:pt x="899" y="363"/>
                  <a:pt x="899" y="363"/>
                  <a:pt x="898" y="364"/>
                </a:cubicBezTo>
                <a:cubicBezTo>
                  <a:pt x="898" y="364"/>
                  <a:pt x="898" y="364"/>
                  <a:pt x="898" y="364"/>
                </a:cubicBezTo>
                <a:cubicBezTo>
                  <a:pt x="898" y="364"/>
                  <a:pt x="898" y="364"/>
                  <a:pt x="898" y="364"/>
                </a:cubicBezTo>
                <a:cubicBezTo>
                  <a:pt x="897" y="364"/>
                  <a:pt x="897" y="364"/>
                  <a:pt x="897" y="364"/>
                </a:cubicBezTo>
                <a:cubicBezTo>
                  <a:pt x="896" y="364"/>
                  <a:pt x="896" y="365"/>
                  <a:pt x="896" y="365"/>
                </a:cubicBezTo>
                <a:cubicBezTo>
                  <a:pt x="895" y="365"/>
                  <a:pt x="896" y="364"/>
                  <a:pt x="895" y="366"/>
                </a:cubicBezTo>
                <a:cubicBezTo>
                  <a:pt x="894" y="366"/>
                  <a:pt x="893" y="366"/>
                  <a:pt x="892" y="367"/>
                </a:cubicBezTo>
                <a:cubicBezTo>
                  <a:pt x="892" y="367"/>
                  <a:pt x="892" y="367"/>
                  <a:pt x="892" y="367"/>
                </a:cubicBezTo>
                <a:cubicBezTo>
                  <a:pt x="891" y="367"/>
                  <a:pt x="891" y="367"/>
                  <a:pt x="891" y="367"/>
                </a:cubicBezTo>
                <a:cubicBezTo>
                  <a:pt x="891" y="367"/>
                  <a:pt x="891" y="368"/>
                  <a:pt x="890" y="368"/>
                </a:cubicBezTo>
                <a:cubicBezTo>
                  <a:pt x="890" y="368"/>
                  <a:pt x="889" y="368"/>
                  <a:pt x="889" y="368"/>
                </a:cubicBezTo>
                <a:cubicBezTo>
                  <a:pt x="888" y="368"/>
                  <a:pt x="888" y="368"/>
                  <a:pt x="888" y="368"/>
                </a:cubicBezTo>
                <a:cubicBezTo>
                  <a:pt x="887" y="369"/>
                  <a:pt x="886" y="368"/>
                  <a:pt x="886" y="369"/>
                </a:cubicBezTo>
                <a:cubicBezTo>
                  <a:pt x="886" y="369"/>
                  <a:pt x="886" y="369"/>
                  <a:pt x="886" y="369"/>
                </a:cubicBezTo>
                <a:cubicBezTo>
                  <a:pt x="885" y="369"/>
                  <a:pt x="885" y="369"/>
                  <a:pt x="885" y="369"/>
                </a:cubicBezTo>
                <a:cubicBezTo>
                  <a:pt x="885" y="370"/>
                  <a:pt x="885" y="370"/>
                  <a:pt x="885" y="370"/>
                </a:cubicBezTo>
                <a:cubicBezTo>
                  <a:pt x="885" y="370"/>
                  <a:pt x="885" y="370"/>
                  <a:pt x="885" y="370"/>
                </a:cubicBezTo>
                <a:cubicBezTo>
                  <a:pt x="884" y="371"/>
                  <a:pt x="884" y="371"/>
                  <a:pt x="883" y="372"/>
                </a:cubicBezTo>
                <a:cubicBezTo>
                  <a:pt x="881" y="372"/>
                  <a:pt x="881" y="372"/>
                  <a:pt x="881" y="372"/>
                </a:cubicBezTo>
                <a:cubicBezTo>
                  <a:pt x="881" y="372"/>
                  <a:pt x="881" y="372"/>
                  <a:pt x="881" y="372"/>
                </a:cubicBezTo>
                <a:cubicBezTo>
                  <a:pt x="881" y="372"/>
                  <a:pt x="881" y="372"/>
                  <a:pt x="881" y="372"/>
                </a:cubicBezTo>
                <a:cubicBezTo>
                  <a:pt x="881" y="372"/>
                  <a:pt x="881" y="372"/>
                  <a:pt x="881" y="372"/>
                </a:cubicBezTo>
                <a:cubicBezTo>
                  <a:pt x="880" y="372"/>
                  <a:pt x="880" y="373"/>
                  <a:pt x="880" y="373"/>
                </a:cubicBezTo>
                <a:cubicBezTo>
                  <a:pt x="879" y="372"/>
                  <a:pt x="879" y="372"/>
                  <a:pt x="878" y="372"/>
                </a:cubicBezTo>
                <a:cubicBezTo>
                  <a:pt x="878" y="372"/>
                  <a:pt x="878" y="372"/>
                  <a:pt x="878" y="372"/>
                </a:cubicBezTo>
                <a:cubicBezTo>
                  <a:pt x="878" y="371"/>
                  <a:pt x="878" y="371"/>
                  <a:pt x="878" y="371"/>
                </a:cubicBezTo>
                <a:cubicBezTo>
                  <a:pt x="877" y="371"/>
                  <a:pt x="877" y="371"/>
                  <a:pt x="876" y="371"/>
                </a:cubicBezTo>
                <a:cubicBezTo>
                  <a:pt x="876" y="372"/>
                  <a:pt x="876" y="372"/>
                  <a:pt x="876" y="372"/>
                </a:cubicBezTo>
                <a:cubicBezTo>
                  <a:pt x="876" y="372"/>
                  <a:pt x="876" y="372"/>
                  <a:pt x="876" y="372"/>
                </a:cubicBezTo>
                <a:cubicBezTo>
                  <a:pt x="876" y="372"/>
                  <a:pt x="876" y="372"/>
                  <a:pt x="876" y="372"/>
                </a:cubicBezTo>
                <a:cubicBezTo>
                  <a:pt x="874" y="372"/>
                  <a:pt x="873" y="372"/>
                  <a:pt x="871" y="372"/>
                </a:cubicBezTo>
                <a:cubicBezTo>
                  <a:pt x="871" y="372"/>
                  <a:pt x="871" y="372"/>
                  <a:pt x="871" y="372"/>
                </a:cubicBezTo>
                <a:cubicBezTo>
                  <a:pt x="870" y="372"/>
                  <a:pt x="869" y="373"/>
                  <a:pt x="868" y="372"/>
                </a:cubicBezTo>
                <a:cubicBezTo>
                  <a:pt x="867" y="372"/>
                  <a:pt x="866" y="370"/>
                  <a:pt x="865" y="368"/>
                </a:cubicBezTo>
                <a:cubicBezTo>
                  <a:pt x="864" y="368"/>
                  <a:pt x="864" y="368"/>
                  <a:pt x="864" y="368"/>
                </a:cubicBezTo>
                <a:cubicBezTo>
                  <a:pt x="864" y="369"/>
                  <a:pt x="864" y="369"/>
                  <a:pt x="864" y="369"/>
                </a:cubicBezTo>
                <a:cubicBezTo>
                  <a:pt x="863" y="369"/>
                  <a:pt x="863" y="369"/>
                  <a:pt x="862" y="370"/>
                </a:cubicBezTo>
                <a:cubicBezTo>
                  <a:pt x="862" y="371"/>
                  <a:pt x="862" y="371"/>
                  <a:pt x="862" y="372"/>
                </a:cubicBezTo>
                <a:cubicBezTo>
                  <a:pt x="861" y="372"/>
                  <a:pt x="861" y="372"/>
                  <a:pt x="861" y="372"/>
                </a:cubicBezTo>
                <a:cubicBezTo>
                  <a:pt x="861" y="373"/>
                  <a:pt x="861" y="373"/>
                  <a:pt x="861" y="373"/>
                </a:cubicBezTo>
                <a:cubicBezTo>
                  <a:pt x="861" y="373"/>
                  <a:pt x="861" y="373"/>
                  <a:pt x="861" y="373"/>
                </a:cubicBezTo>
                <a:cubicBezTo>
                  <a:pt x="861" y="375"/>
                  <a:pt x="861" y="375"/>
                  <a:pt x="861" y="375"/>
                </a:cubicBezTo>
                <a:cubicBezTo>
                  <a:pt x="860" y="375"/>
                  <a:pt x="860" y="375"/>
                  <a:pt x="860" y="375"/>
                </a:cubicBezTo>
                <a:cubicBezTo>
                  <a:pt x="860" y="376"/>
                  <a:pt x="860" y="376"/>
                  <a:pt x="860" y="377"/>
                </a:cubicBezTo>
                <a:cubicBezTo>
                  <a:pt x="859" y="377"/>
                  <a:pt x="859" y="377"/>
                  <a:pt x="859" y="377"/>
                </a:cubicBezTo>
                <a:cubicBezTo>
                  <a:pt x="859" y="378"/>
                  <a:pt x="859" y="378"/>
                  <a:pt x="859" y="378"/>
                </a:cubicBezTo>
                <a:cubicBezTo>
                  <a:pt x="859" y="378"/>
                  <a:pt x="859" y="378"/>
                  <a:pt x="858" y="378"/>
                </a:cubicBezTo>
                <a:cubicBezTo>
                  <a:pt x="858" y="379"/>
                  <a:pt x="858" y="379"/>
                  <a:pt x="858" y="380"/>
                </a:cubicBezTo>
                <a:cubicBezTo>
                  <a:pt x="858" y="380"/>
                  <a:pt x="857" y="381"/>
                  <a:pt x="857" y="381"/>
                </a:cubicBezTo>
                <a:cubicBezTo>
                  <a:pt x="857" y="381"/>
                  <a:pt x="857" y="381"/>
                  <a:pt x="857" y="381"/>
                </a:cubicBezTo>
                <a:cubicBezTo>
                  <a:pt x="856" y="381"/>
                  <a:pt x="856" y="381"/>
                  <a:pt x="856" y="381"/>
                </a:cubicBezTo>
                <a:cubicBezTo>
                  <a:pt x="856" y="382"/>
                  <a:pt x="856" y="382"/>
                  <a:pt x="855" y="382"/>
                </a:cubicBezTo>
                <a:cubicBezTo>
                  <a:pt x="855" y="382"/>
                  <a:pt x="855" y="382"/>
                  <a:pt x="855" y="382"/>
                </a:cubicBezTo>
                <a:cubicBezTo>
                  <a:pt x="855" y="382"/>
                  <a:pt x="855" y="382"/>
                  <a:pt x="855" y="382"/>
                </a:cubicBezTo>
                <a:cubicBezTo>
                  <a:pt x="854" y="382"/>
                  <a:pt x="854" y="382"/>
                  <a:pt x="854" y="382"/>
                </a:cubicBezTo>
                <a:cubicBezTo>
                  <a:pt x="854" y="383"/>
                  <a:pt x="854" y="383"/>
                  <a:pt x="854" y="383"/>
                </a:cubicBezTo>
                <a:cubicBezTo>
                  <a:pt x="853" y="383"/>
                  <a:pt x="853" y="383"/>
                  <a:pt x="852" y="383"/>
                </a:cubicBezTo>
                <a:cubicBezTo>
                  <a:pt x="852" y="384"/>
                  <a:pt x="852" y="384"/>
                  <a:pt x="852" y="384"/>
                </a:cubicBezTo>
                <a:cubicBezTo>
                  <a:pt x="850" y="384"/>
                  <a:pt x="850" y="384"/>
                  <a:pt x="850" y="384"/>
                </a:cubicBezTo>
                <a:cubicBezTo>
                  <a:pt x="850" y="384"/>
                  <a:pt x="850" y="384"/>
                  <a:pt x="850" y="385"/>
                </a:cubicBezTo>
                <a:cubicBezTo>
                  <a:pt x="849" y="385"/>
                  <a:pt x="849" y="385"/>
                  <a:pt x="849" y="385"/>
                </a:cubicBezTo>
                <a:cubicBezTo>
                  <a:pt x="848" y="385"/>
                  <a:pt x="848" y="385"/>
                  <a:pt x="848" y="386"/>
                </a:cubicBezTo>
                <a:cubicBezTo>
                  <a:pt x="847" y="386"/>
                  <a:pt x="847" y="387"/>
                  <a:pt x="846" y="388"/>
                </a:cubicBezTo>
                <a:cubicBezTo>
                  <a:pt x="846" y="389"/>
                  <a:pt x="846" y="390"/>
                  <a:pt x="846" y="391"/>
                </a:cubicBezTo>
                <a:cubicBezTo>
                  <a:pt x="845" y="391"/>
                  <a:pt x="845" y="391"/>
                  <a:pt x="845" y="391"/>
                </a:cubicBezTo>
                <a:cubicBezTo>
                  <a:pt x="845" y="391"/>
                  <a:pt x="845" y="392"/>
                  <a:pt x="845" y="392"/>
                </a:cubicBezTo>
                <a:cubicBezTo>
                  <a:pt x="845" y="393"/>
                  <a:pt x="844" y="393"/>
                  <a:pt x="844" y="393"/>
                </a:cubicBezTo>
                <a:cubicBezTo>
                  <a:pt x="844" y="396"/>
                  <a:pt x="844" y="396"/>
                  <a:pt x="844" y="396"/>
                </a:cubicBezTo>
                <a:cubicBezTo>
                  <a:pt x="844" y="396"/>
                  <a:pt x="843" y="396"/>
                  <a:pt x="843" y="397"/>
                </a:cubicBezTo>
                <a:cubicBezTo>
                  <a:pt x="843" y="397"/>
                  <a:pt x="843" y="397"/>
                  <a:pt x="843" y="397"/>
                </a:cubicBezTo>
                <a:cubicBezTo>
                  <a:pt x="843" y="399"/>
                  <a:pt x="843" y="399"/>
                  <a:pt x="843" y="399"/>
                </a:cubicBezTo>
                <a:cubicBezTo>
                  <a:pt x="844" y="399"/>
                  <a:pt x="844" y="400"/>
                  <a:pt x="845" y="400"/>
                </a:cubicBezTo>
                <a:cubicBezTo>
                  <a:pt x="845" y="404"/>
                  <a:pt x="845" y="404"/>
                  <a:pt x="845" y="404"/>
                </a:cubicBezTo>
                <a:cubicBezTo>
                  <a:pt x="844" y="404"/>
                  <a:pt x="844" y="404"/>
                  <a:pt x="844" y="404"/>
                </a:cubicBezTo>
                <a:cubicBezTo>
                  <a:pt x="844" y="405"/>
                  <a:pt x="844" y="405"/>
                  <a:pt x="844" y="405"/>
                </a:cubicBezTo>
                <a:cubicBezTo>
                  <a:pt x="844" y="405"/>
                  <a:pt x="844" y="405"/>
                  <a:pt x="844" y="405"/>
                </a:cubicBezTo>
                <a:cubicBezTo>
                  <a:pt x="844" y="406"/>
                  <a:pt x="844" y="406"/>
                  <a:pt x="843" y="407"/>
                </a:cubicBezTo>
                <a:cubicBezTo>
                  <a:pt x="843" y="407"/>
                  <a:pt x="843" y="407"/>
                  <a:pt x="842" y="407"/>
                </a:cubicBezTo>
                <a:cubicBezTo>
                  <a:pt x="842" y="408"/>
                  <a:pt x="842" y="408"/>
                  <a:pt x="842" y="409"/>
                </a:cubicBezTo>
                <a:cubicBezTo>
                  <a:pt x="842" y="409"/>
                  <a:pt x="841" y="409"/>
                  <a:pt x="841" y="410"/>
                </a:cubicBezTo>
                <a:cubicBezTo>
                  <a:pt x="841" y="410"/>
                  <a:pt x="841" y="410"/>
                  <a:pt x="841" y="410"/>
                </a:cubicBezTo>
                <a:cubicBezTo>
                  <a:pt x="840" y="411"/>
                  <a:pt x="840" y="412"/>
                  <a:pt x="839" y="413"/>
                </a:cubicBezTo>
                <a:cubicBezTo>
                  <a:pt x="839" y="413"/>
                  <a:pt x="838" y="413"/>
                  <a:pt x="838" y="413"/>
                </a:cubicBezTo>
                <a:cubicBezTo>
                  <a:pt x="837" y="414"/>
                  <a:pt x="836" y="415"/>
                  <a:pt x="835" y="416"/>
                </a:cubicBezTo>
                <a:cubicBezTo>
                  <a:pt x="834" y="416"/>
                  <a:pt x="834" y="416"/>
                  <a:pt x="833" y="416"/>
                </a:cubicBezTo>
                <a:cubicBezTo>
                  <a:pt x="833" y="417"/>
                  <a:pt x="833" y="417"/>
                  <a:pt x="833" y="417"/>
                </a:cubicBezTo>
                <a:cubicBezTo>
                  <a:pt x="833" y="418"/>
                  <a:pt x="832" y="418"/>
                  <a:pt x="832" y="418"/>
                </a:cubicBezTo>
                <a:cubicBezTo>
                  <a:pt x="831" y="418"/>
                  <a:pt x="831" y="419"/>
                  <a:pt x="831" y="419"/>
                </a:cubicBezTo>
                <a:cubicBezTo>
                  <a:pt x="831" y="420"/>
                  <a:pt x="831" y="420"/>
                  <a:pt x="831" y="420"/>
                </a:cubicBezTo>
                <a:cubicBezTo>
                  <a:pt x="831" y="420"/>
                  <a:pt x="829" y="419"/>
                  <a:pt x="828" y="419"/>
                </a:cubicBezTo>
                <a:cubicBezTo>
                  <a:pt x="828" y="420"/>
                  <a:pt x="828" y="421"/>
                  <a:pt x="827" y="422"/>
                </a:cubicBezTo>
                <a:cubicBezTo>
                  <a:pt x="827" y="422"/>
                  <a:pt x="827" y="422"/>
                  <a:pt x="827" y="422"/>
                </a:cubicBezTo>
                <a:cubicBezTo>
                  <a:pt x="827" y="423"/>
                  <a:pt x="827" y="423"/>
                  <a:pt x="827" y="423"/>
                </a:cubicBezTo>
                <a:cubicBezTo>
                  <a:pt x="826" y="423"/>
                  <a:pt x="826" y="423"/>
                  <a:pt x="826" y="423"/>
                </a:cubicBezTo>
                <a:cubicBezTo>
                  <a:pt x="826" y="424"/>
                  <a:pt x="826" y="424"/>
                  <a:pt x="826" y="424"/>
                </a:cubicBezTo>
                <a:cubicBezTo>
                  <a:pt x="826" y="424"/>
                  <a:pt x="825" y="425"/>
                  <a:pt x="825" y="425"/>
                </a:cubicBezTo>
                <a:cubicBezTo>
                  <a:pt x="824" y="425"/>
                  <a:pt x="824" y="425"/>
                  <a:pt x="824" y="425"/>
                </a:cubicBezTo>
                <a:cubicBezTo>
                  <a:pt x="824" y="426"/>
                  <a:pt x="824" y="426"/>
                  <a:pt x="824" y="426"/>
                </a:cubicBezTo>
                <a:cubicBezTo>
                  <a:pt x="824" y="427"/>
                  <a:pt x="823" y="427"/>
                  <a:pt x="822" y="427"/>
                </a:cubicBezTo>
                <a:cubicBezTo>
                  <a:pt x="822" y="428"/>
                  <a:pt x="822" y="428"/>
                  <a:pt x="822" y="428"/>
                </a:cubicBezTo>
                <a:cubicBezTo>
                  <a:pt x="822" y="428"/>
                  <a:pt x="822" y="428"/>
                  <a:pt x="822" y="428"/>
                </a:cubicBezTo>
                <a:cubicBezTo>
                  <a:pt x="822" y="431"/>
                  <a:pt x="822" y="431"/>
                  <a:pt x="822" y="431"/>
                </a:cubicBezTo>
                <a:cubicBezTo>
                  <a:pt x="821" y="431"/>
                  <a:pt x="821" y="431"/>
                  <a:pt x="821" y="431"/>
                </a:cubicBezTo>
                <a:cubicBezTo>
                  <a:pt x="821" y="431"/>
                  <a:pt x="821" y="432"/>
                  <a:pt x="821" y="432"/>
                </a:cubicBezTo>
                <a:cubicBezTo>
                  <a:pt x="821" y="432"/>
                  <a:pt x="821" y="432"/>
                  <a:pt x="820" y="433"/>
                </a:cubicBezTo>
                <a:cubicBezTo>
                  <a:pt x="820" y="433"/>
                  <a:pt x="820" y="433"/>
                  <a:pt x="820" y="433"/>
                </a:cubicBezTo>
                <a:cubicBezTo>
                  <a:pt x="820" y="433"/>
                  <a:pt x="820" y="433"/>
                  <a:pt x="820" y="433"/>
                </a:cubicBezTo>
                <a:cubicBezTo>
                  <a:pt x="820" y="434"/>
                  <a:pt x="820" y="434"/>
                  <a:pt x="820" y="434"/>
                </a:cubicBezTo>
                <a:cubicBezTo>
                  <a:pt x="819" y="434"/>
                  <a:pt x="819" y="434"/>
                  <a:pt x="819" y="434"/>
                </a:cubicBezTo>
                <a:cubicBezTo>
                  <a:pt x="819" y="435"/>
                  <a:pt x="819" y="435"/>
                  <a:pt x="819" y="435"/>
                </a:cubicBezTo>
                <a:cubicBezTo>
                  <a:pt x="819" y="435"/>
                  <a:pt x="819" y="435"/>
                  <a:pt x="819" y="435"/>
                </a:cubicBezTo>
                <a:cubicBezTo>
                  <a:pt x="819" y="436"/>
                  <a:pt x="819" y="436"/>
                  <a:pt x="819" y="436"/>
                </a:cubicBezTo>
                <a:cubicBezTo>
                  <a:pt x="819" y="436"/>
                  <a:pt x="819" y="436"/>
                  <a:pt x="819" y="436"/>
                </a:cubicBezTo>
                <a:cubicBezTo>
                  <a:pt x="819" y="437"/>
                  <a:pt x="819" y="437"/>
                  <a:pt x="819" y="437"/>
                </a:cubicBezTo>
                <a:cubicBezTo>
                  <a:pt x="818" y="437"/>
                  <a:pt x="818" y="437"/>
                  <a:pt x="818" y="437"/>
                </a:cubicBezTo>
                <a:cubicBezTo>
                  <a:pt x="818" y="438"/>
                  <a:pt x="818" y="439"/>
                  <a:pt x="817" y="439"/>
                </a:cubicBezTo>
                <a:cubicBezTo>
                  <a:pt x="817" y="439"/>
                  <a:pt x="817" y="439"/>
                  <a:pt x="817" y="439"/>
                </a:cubicBezTo>
                <a:cubicBezTo>
                  <a:pt x="816" y="439"/>
                  <a:pt x="816" y="440"/>
                  <a:pt x="816" y="440"/>
                </a:cubicBezTo>
                <a:cubicBezTo>
                  <a:pt x="816" y="440"/>
                  <a:pt x="816" y="440"/>
                  <a:pt x="816" y="440"/>
                </a:cubicBezTo>
                <a:cubicBezTo>
                  <a:pt x="816" y="441"/>
                  <a:pt x="816" y="441"/>
                  <a:pt x="816" y="441"/>
                </a:cubicBezTo>
                <a:cubicBezTo>
                  <a:pt x="815" y="441"/>
                  <a:pt x="815" y="441"/>
                  <a:pt x="815" y="441"/>
                </a:cubicBezTo>
                <a:cubicBezTo>
                  <a:pt x="816" y="441"/>
                  <a:pt x="816" y="441"/>
                  <a:pt x="816" y="442"/>
                </a:cubicBezTo>
                <a:cubicBezTo>
                  <a:pt x="816" y="442"/>
                  <a:pt x="815" y="442"/>
                  <a:pt x="815" y="442"/>
                </a:cubicBezTo>
                <a:cubicBezTo>
                  <a:pt x="815" y="443"/>
                  <a:pt x="815" y="443"/>
                  <a:pt x="815" y="443"/>
                </a:cubicBezTo>
                <a:cubicBezTo>
                  <a:pt x="815" y="443"/>
                  <a:pt x="815" y="443"/>
                  <a:pt x="815" y="443"/>
                </a:cubicBezTo>
                <a:cubicBezTo>
                  <a:pt x="815" y="443"/>
                  <a:pt x="814" y="444"/>
                  <a:pt x="814" y="445"/>
                </a:cubicBezTo>
                <a:cubicBezTo>
                  <a:pt x="814" y="445"/>
                  <a:pt x="814" y="445"/>
                  <a:pt x="814" y="445"/>
                </a:cubicBezTo>
                <a:cubicBezTo>
                  <a:pt x="814" y="446"/>
                  <a:pt x="814" y="446"/>
                  <a:pt x="814" y="446"/>
                </a:cubicBezTo>
                <a:cubicBezTo>
                  <a:pt x="813" y="446"/>
                  <a:pt x="813" y="447"/>
                  <a:pt x="813" y="447"/>
                </a:cubicBezTo>
                <a:cubicBezTo>
                  <a:pt x="812" y="448"/>
                  <a:pt x="813" y="449"/>
                  <a:pt x="812" y="449"/>
                </a:cubicBezTo>
                <a:cubicBezTo>
                  <a:pt x="811" y="449"/>
                  <a:pt x="811" y="449"/>
                  <a:pt x="811" y="449"/>
                </a:cubicBezTo>
                <a:cubicBezTo>
                  <a:pt x="811" y="450"/>
                  <a:pt x="811" y="450"/>
                  <a:pt x="810" y="451"/>
                </a:cubicBezTo>
                <a:cubicBezTo>
                  <a:pt x="810" y="451"/>
                  <a:pt x="810" y="451"/>
                  <a:pt x="810" y="451"/>
                </a:cubicBezTo>
                <a:cubicBezTo>
                  <a:pt x="810" y="451"/>
                  <a:pt x="810" y="452"/>
                  <a:pt x="810" y="453"/>
                </a:cubicBezTo>
                <a:cubicBezTo>
                  <a:pt x="810" y="453"/>
                  <a:pt x="810" y="453"/>
                  <a:pt x="810" y="453"/>
                </a:cubicBezTo>
                <a:cubicBezTo>
                  <a:pt x="810" y="453"/>
                  <a:pt x="810" y="453"/>
                  <a:pt x="810" y="453"/>
                </a:cubicBezTo>
                <a:cubicBezTo>
                  <a:pt x="810" y="453"/>
                  <a:pt x="810" y="453"/>
                  <a:pt x="810" y="453"/>
                </a:cubicBezTo>
                <a:cubicBezTo>
                  <a:pt x="809" y="454"/>
                  <a:pt x="810" y="454"/>
                  <a:pt x="810" y="454"/>
                </a:cubicBezTo>
                <a:cubicBezTo>
                  <a:pt x="810" y="455"/>
                  <a:pt x="810" y="455"/>
                  <a:pt x="810" y="456"/>
                </a:cubicBezTo>
                <a:cubicBezTo>
                  <a:pt x="810" y="456"/>
                  <a:pt x="810" y="456"/>
                  <a:pt x="810" y="456"/>
                </a:cubicBezTo>
                <a:cubicBezTo>
                  <a:pt x="811" y="457"/>
                  <a:pt x="811" y="457"/>
                  <a:pt x="811" y="458"/>
                </a:cubicBezTo>
                <a:cubicBezTo>
                  <a:pt x="812" y="458"/>
                  <a:pt x="812" y="458"/>
                  <a:pt x="812" y="458"/>
                </a:cubicBezTo>
                <a:cubicBezTo>
                  <a:pt x="812" y="459"/>
                  <a:pt x="812" y="459"/>
                  <a:pt x="812" y="459"/>
                </a:cubicBezTo>
                <a:cubicBezTo>
                  <a:pt x="813" y="459"/>
                  <a:pt x="813" y="459"/>
                  <a:pt x="813" y="459"/>
                </a:cubicBezTo>
                <a:cubicBezTo>
                  <a:pt x="813" y="460"/>
                  <a:pt x="811" y="460"/>
                  <a:pt x="812" y="462"/>
                </a:cubicBezTo>
                <a:cubicBezTo>
                  <a:pt x="812" y="462"/>
                  <a:pt x="812" y="462"/>
                  <a:pt x="812" y="462"/>
                </a:cubicBezTo>
                <a:cubicBezTo>
                  <a:pt x="812" y="462"/>
                  <a:pt x="813" y="463"/>
                  <a:pt x="813" y="464"/>
                </a:cubicBezTo>
                <a:cubicBezTo>
                  <a:pt x="812" y="464"/>
                  <a:pt x="812" y="464"/>
                  <a:pt x="812" y="464"/>
                </a:cubicBezTo>
                <a:cubicBezTo>
                  <a:pt x="812" y="467"/>
                  <a:pt x="812" y="467"/>
                  <a:pt x="812" y="467"/>
                </a:cubicBezTo>
                <a:cubicBezTo>
                  <a:pt x="812" y="467"/>
                  <a:pt x="812" y="467"/>
                  <a:pt x="812" y="467"/>
                </a:cubicBezTo>
                <a:cubicBezTo>
                  <a:pt x="812" y="467"/>
                  <a:pt x="812" y="468"/>
                  <a:pt x="813" y="468"/>
                </a:cubicBezTo>
                <a:cubicBezTo>
                  <a:pt x="813" y="468"/>
                  <a:pt x="813" y="468"/>
                  <a:pt x="813" y="468"/>
                </a:cubicBezTo>
                <a:cubicBezTo>
                  <a:pt x="813" y="469"/>
                  <a:pt x="813" y="469"/>
                  <a:pt x="813" y="469"/>
                </a:cubicBezTo>
                <a:cubicBezTo>
                  <a:pt x="813" y="469"/>
                  <a:pt x="813" y="469"/>
                  <a:pt x="813" y="469"/>
                </a:cubicBezTo>
                <a:cubicBezTo>
                  <a:pt x="813" y="470"/>
                  <a:pt x="813" y="472"/>
                  <a:pt x="813" y="473"/>
                </a:cubicBezTo>
                <a:cubicBezTo>
                  <a:pt x="813" y="473"/>
                  <a:pt x="813" y="473"/>
                  <a:pt x="814" y="473"/>
                </a:cubicBezTo>
                <a:cubicBezTo>
                  <a:pt x="814" y="474"/>
                  <a:pt x="813" y="474"/>
                  <a:pt x="813" y="474"/>
                </a:cubicBezTo>
                <a:cubicBezTo>
                  <a:pt x="813" y="478"/>
                  <a:pt x="813" y="478"/>
                  <a:pt x="813" y="478"/>
                </a:cubicBezTo>
                <a:cubicBezTo>
                  <a:pt x="813" y="478"/>
                  <a:pt x="813" y="478"/>
                  <a:pt x="813" y="478"/>
                </a:cubicBezTo>
                <a:cubicBezTo>
                  <a:pt x="813" y="479"/>
                  <a:pt x="813" y="479"/>
                  <a:pt x="813" y="479"/>
                </a:cubicBezTo>
                <a:cubicBezTo>
                  <a:pt x="813" y="479"/>
                  <a:pt x="813" y="479"/>
                  <a:pt x="813" y="479"/>
                </a:cubicBezTo>
                <a:cubicBezTo>
                  <a:pt x="813" y="481"/>
                  <a:pt x="813" y="481"/>
                  <a:pt x="813" y="481"/>
                </a:cubicBezTo>
                <a:cubicBezTo>
                  <a:pt x="812" y="481"/>
                  <a:pt x="812" y="481"/>
                  <a:pt x="812" y="481"/>
                </a:cubicBezTo>
                <a:cubicBezTo>
                  <a:pt x="812" y="481"/>
                  <a:pt x="812" y="481"/>
                  <a:pt x="812" y="481"/>
                </a:cubicBezTo>
                <a:cubicBezTo>
                  <a:pt x="812" y="481"/>
                  <a:pt x="812" y="481"/>
                  <a:pt x="812" y="481"/>
                </a:cubicBezTo>
                <a:cubicBezTo>
                  <a:pt x="812" y="483"/>
                  <a:pt x="812" y="484"/>
                  <a:pt x="811" y="485"/>
                </a:cubicBezTo>
                <a:cubicBezTo>
                  <a:pt x="812" y="485"/>
                  <a:pt x="812" y="485"/>
                  <a:pt x="812" y="485"/>
                </a:cubicBezTo>
                <a:cubicBezTo>
                  <a:pt x="812" y="487"/>
                  <a:pt x="812" y="487"/>
                  <a:pt x="812" y="487"/>
                </a:cubicBezTo>
                <a:cubicBezTo>
                  <a:pt x="811" y="487"/>
                  <a:pt x="811" y="487"/>
                  <a:pt x="811" y="487"/>
                </a:cubicBezTo>
                <a:cubicBezTo>
                  <a:pt x="811" y="488"/>
                  <a:pt x="811" y="488"/>
                  <a:pt x="810" y="489"/>
                </a:cubicBezTo>
                <a:cubicBezTo>
                  <a:pt x="810" y="490"/>
                  <a:pt x="810" y="489"/>
                  <a:pt x="810" y="490"/>
                </a:cubicBezTo>
                <a:cubicBezTo>
                  <a:pt x="809" y="490"/>
                  <a:pt x="809" y="490"/>
                  <a:pt x="809" y="490"/>
                </a:cubicBezTo>
                <a:cubicBezTo>
                  <a:pt x="809" y="490"/>
                  <a:pt x="809" y="491"/>
                  <a:pt x="809" y="491"/>
                </a:cubicBezTo>
                <a:cubicBezTo>
                  <a:pt x="808" y="492"/>
                  <a:pt x="809" y="491"/>
                  <a:pt x="808" y="492"/>
                </a:cubicBezTo>
                <a:cubicBezTo>
                  <a:pt x="808" y="492"/>
                  <a:pt x="808" y="492"/>
                  <a:pt x="808" y="492"/>
                </a:cubicBezTo>
                <a:cubicBezTo>
                  <a:pt x="808" y="492"/>
                  <a:pt x="808" y="493"/>
                  <a:pt x="809" y="493"/>
                </a:cubicBezTo>
                <a:cubicBezTo>
                  <a:pt x="810" y="494"/>
                  <a:pt x="810" y="496"/>
                  <a:pt x="810" y="497"/>
                </a:cubicBezTo>
                <a:cubicBezTo>
                  <a:pt x="810" y="497"/>
                  <a:pt x="810" y="497"/>
                  <a:pt x="811" y="497"/>
                </a:cubicBezTo>
                <a:cubicBezTo>
                  <a:pt x="811" y="498"/>
                  <a:pt x="811" y="499"/>
                  <a:pt x="811" y="499"/>
                </a:cubicBezTo>
                <a:cubicBezTo>
                  <a:pt x="811" y="499"/>
                  <a:pt x="811" y="499"/>
                  <a:pt x="811" y="499"/>
                </a:cubicBezTo>
                <a:cubicBezTo>
                  <a:pt x="811" y="500"/>
                  <a:pt x="811" y="501"/>
                  <a:pt x="811" y="501"/>
                </a:cubicBezTo>
                <a:cubicBezTo>
                  <a:pt x="811" y="502"/>
                  <a:pt x="812" y="502"/>
                  <a:pt x="812" y="502"/>
                </a:cubicBezTo>
                <a:cubicBezTo>
                  <a:pt x="812" y="502"/>
                  <a:pt x="812" y="502"/>
                  <a:pt x="812" y="502"/>
                </a:cubicBezTo>
                <a:cubicBezTo>
                  <a:pt x="812" y="502"/>
                  <a:pt x="811" y="502"/>
                  <a:pt x="811" y="502"/>
                </a:cubicBezTo>
                <a:cubicBezTo>
                  <a:pt x="811" y="503"/>
                  <a:pt x="811" y="503"/>
                  <a:pt x="811" y="503"/>
                </a:cubicBezTo>
                <a:cubicBezTo>
                  <a:pt x="812" y="504"/>
                  <a:pt x="811" y="504"/>
                  <a:pt x="813" y="504"/>
                </a:cubicBezTo>
                <a:cubicBezTo>
                  <a:pt x="812" y="505"/>
                  <a:pt x="812" y="505"/>
                  <a:pt x="812" y="505"/>
                </a:cubicBezTo>
                <a:cubicBezTo>
                  <a:pt x="813" y="506"/>
                  <a:pt x="813" y="506"/>
                  <a:pt x="814" y="507"/>
                </a:cubicBezTo>
                <a:cubicBezTo>
                  <a:pt x="815" y="507"/>
                  <a:pt x="815" y="507"/>
                  <a:pt x="815" y="507"/>
                </a:cubicBezTo>
                <a:cubicBezTo>
                  <a:pt x="815" y="507"/>
                  <a:pt x="815" y="507"/>
                  <a:pt x="815" y="507"/>
                </a:cubicBezTo>
                <a:cubicBezTo>
                  <a:pt x="817" y="507"/>
                  <a:pt x="817" y="507"/>
                  <a:pt x="817" y="507"/>
                </a:cubicBezTo>
                <a:cubicBezTo>
                  <a:pt x="816" y="508"/>
                  <a:pt x="816" y="508"/>
                  <a:pt x="816" y="508"/>
                </a:cubicBezTo>
                <a:cubicBezTo>
                  <a:pt x="816" y="509"/>
                  <a:pt x="817" y="508"/>
                  <a:pt x="817" y="509"/>
                </a:cubicBezTo>
                <a:cubicBezTo>
                  <a:pt x="817" y="509"/>
                  <a:pt x="816" y="509"/>
                  <a:pt x="817" y="510"/>
                </a:cubicBezTo>
                <a:cubicBezTo>
                  <a:pt x="817" y="510"/>
                  <a:pt x="817" y="510"/>
                  <a:pt x="817" y="510"/>
                </a:cubicBezTo>
                <a:cubicBezTo>
                  <a:pt x="817" y="511"/>
                  <a:pt x="818" y="511"/>
                  <a:pt x="819" y="511"/>
                </a:cubicBezTo>
                <a:cubicBezTo>
                  <a:pt x="819" y="512"/>
                  <a:pt x="819" y="512"/>
                  <a:pt x="819" y="512"/>
                </a:cubicBezTo>
                <a:cubicBezTo>
                  <a:pt x="820" y="512"/>
                  <a:pt x="820" y="512"/>
                  <a:pt x="820" y="512"/>
                </a:cubicBezTo>
                <a:cubicBezTo>
                  <a:pt x="820" y="513"/>
                  <a:pt x="820" y="513"/>
                  <a:pt x="821" y="514"/>
                </a:cubicBezTo>
                <a:cubicBezTo>
                  <a:pt x="821" y="514"/>
                  <a:pt x="821" y="514"/>
                  <a:pt x="821" y="514"/>
                </a:cubicBezTo>
                <a:cubicBezTo>
                  <a:pt x="822" y="514"/>
                  <a:pt x="821" y="514"/>
                  <a:pt x="821" y="515"/>
                </a:cubicBezTo>
                <a:cubicBezTo>
                  <a:pt x="821" y="515"/>
                  <a:pt x="821" y="515"/>
                  <a:pt x="821" y="515"/>
                </a:cubicBezTo>
                <a:cubicBezTo>
                  <a:pt x="821" y="516"/>
                  <a:pt x="821" y="516"/>
                  <a:pt x="821" y="516"/>
                </a:cubicBezTo>
                <a:cubicBezTo>
                  <a:pt x="822" y="516"/>
                  <a:pt x="822" y="516"/>
                  <a:pt x="822" y="516"/>
                </a:cubicBezTo>
                <a:cubicBezTo>
                  <a:pt x="822" y="516"/>
                  <a:pt x="822" y="516"/>
                  <a:pt x="822" y="517"/>
                </a:cubicBezTo>
                <a:cubicBezTo>
                  <a:pt x="823" y="517"/>
                  <a:pt x="823" y="517"/>
                  <a:pt x="824" y="517"/>
                </a:cubicBezTo>
                <a:cubicBezTo>
                  <a:pt x="824" y="518"/>
                  <a:pt x="823" y="519"/>
                  <a:pt x="823" y="520"/>
                </a:cubicBezTo>
                <a:cubicBezTo>
                  <a:pt x="824" y="520"/>
                  <a:pt x="824" y="520"/>
                  <a:pt x="824" y="520"/>
                </a:cubicBezTo>
                <a:cubicBezTo>
                  <a:pt x="824" y="522"/>
                  <a:pt x="824" y="522"/>
                  <a:pt x="824" y="522"/>
                </a:cubicBezTo>
                <a:cubicBezTo>
                  <a:pt x="826" y="522"/>
                  <a:pt x="825" y="522"/>
                  <a:pt x="826" y="522"/>
                </a:cubicBezTo>
                <a:cubicBezTo>
                  <a:pt x="826" y="523"/>
                  <a:pt x="826" y="524"/>
                  <a:pt x="826" y="524"/>
                </a:cubicBezTo>
                <a:cubicBezTo>
                  <a:pt x="826" y="524"/>
                  <a:pt x="827" y="524"/>
                  <a:pt x="826" y="525"/>
                </a:cubicBezTo>
                <a:cubicBezTo>
                  <a:pt x="826" y="525"/>
                  <a:pt x="826" y="525"/>
                  <a:pt x="826" y="525"/>
                </a:cubicBezTo>
                <a:cubicBezTo>
                  <a:pt x="826" y="525"/>
                  <a:pt x="826" y="526"/>
                  <a:pt x="826" y="526"/>
                </a:cubicBezTo>
                <a:cubicBezTo>
                  <a:pt x="827" y="526"/>
                  <a:pt x="827" y="526"/>
                  <a:pt x="827" y="526"/>
                </a:cubicBezTo>
                <a:cubicBezTo>
                  <a:pt x="827" y="527"/>
                  <a:pt x="826" y="527"/>
                  <a:pt x="828" y="527"/>
                </a:cubicBezTo>
                <a:cubicBezTo>
                  <a:pt x="828" y="528"/>
                  <a:pt x="828" y="528"/>
                  <a:pt x="828" y="528"/>
                </a:cubicBezTo>
                <a:cubicBezTo>
                  <a:pt x="827" y="528"/>
                  <a:pt x="828" y="528"/>
                  <a:pt x="827" y="528"/>
                </a:cubicBezTo>
                <a:cubicBezTo>
                  <a:pt x="827" y="528"/>
                  <a:pt x="827" y="528"/>
                  <a:pt x="827" y="528"/>
                </a:cubicBezTo>
                <a:cubicBezTo>
                  <a:pt x="827" y="528"/>
                  <a:pt x="827" y="528"/>
                  <a:pt x="827" y="528"/>
                </a:cubicBezTo>
                <a:cubicBezTo>
                  <a:pt x="827" y="529"/>
                  <a:pt x="828" y="529"/>
                  <a:pt x="829" y="529"/>
                </a:cubicBezTo>
                <a:cubicBezTo>
                  <a:pt x="829" y="531"/>
                  <a:pt x="829" y="531"/>
                  <a:pt x="829" y="531"/>
                </a:cubicBezTo>
                <a:cubicBezTo>
                  <a:pt x="829" y="531"/>
                  <a:pt x="830" y="532"/>
                  <a:pt x="830" y="532"/>
                </a:cubicBezTo>
                <a:cubicBezTo>
                  <a:pt x="831" y="533"/>
                  <a:pt x="831" y="534"/>
                  <a:pt x="831" y="535"/>
                </a:cubicBezTo>
                <a:cubicBezTo>
                  <a:pt x="832" y="535"/>
                  <a:pt x="832" y="535"/>
                  <a:pt x="832" y="535"/>
                </a:cubicBezTo>
                <a:cubicBezTo>
                  <a:pt x="832" y="535"/>
                  <a:pt x="832" y="535"/>
                  <a:pt x="833" y="535"/>
                </a:cubicBezTo>
                <a:cubicBezTo>
                  <a:pt x="835" y="535"/>
                  <a:pt x="835" y="535"/>
                  <a:pt x="835" y="535"/>
                </a:cubicBezTo>
                <a:cubicBezTo>
                  <a:pt x="835" y="536"/>
                  <a:pt x="836" y="537"/>
                  <a:pt x="837" y="537"/>
                </a:cubicBezTo>
                <a:cubicBezTo>
                  <a:pt x="837" y="538"/>
                  <a:pt x="837" y="538"/>
                  <a:pt x="837" y="538"/>
                </a:cubicBezTo>
                <a:cubicBezTo>
                  <a:pt x="837" y="538"/>
                  <a:pt x="837" y="538"/>
                  <a:pt x="838" y="539"/>
                </a:cubicBezTo>
                <a:cubicBezTo>
                  <a:pt x="838" y="539"/>
                  <a:pt x="838" y="539"/>
                  <a:pt x="838" y="539"/>
                </a:cubicBezTo>
                <a:cubicBezTo>
                  <a:pt x="838" y="539"/>
                  <a:pt x="838" y="539"/>
                  <a:pt x="838" y="539"/>
                </a:cubicBezTo>
                <a:cubicBezTo>
                  <a:pt x="838" y="540"/>
                  <a:pt x="838" y="540"/>
                  <a:pt x="838" y="540"/>
                </a:cubicBezTo>
                <a:cubicBezTo>
                  <a:pt x="839" y="540"/>
                  <a:pt x="839" y="540"/>
                  <a:pt x="839" y="540"/>
                </a:cubicBezTo>
                <a:cubicBezTo>
                  <a:pt x="840" y="540"/>
                  <a:pt x="840" y="541"/>
                  <a:pt x="840" y="541"/>
                </a:cubicBezTo>
                <a:cubicBezTo>
                  <a:pt x="841" y="541"/>
                  <a:pt x="841" y="541"/>
                  <a:pt x="842" y="541"/>
                </a:cubicBezTo>
                <a:cubicBezTo>
                  <a:pt x="843" y="542"/>
                  <a:pt x="842" y="543"/>
                  <a:pt x="844" y="543"/>
                </a:cubicBezTo>
                <a:cubicBezTo>
                  <a:pt x="844" y="546"/>
                  <a:pt x="846" y="546"/>
                  <a:pt x="848" y="547"/>
                </a:cubicBezTo>
                <a:cubicBezTo>
                  <a:pt x="848" y="548"/>
                  <a:pt x="848" y="548"/>
                  <a:pt x="849" y="548"/>
                </a:cubicBezTo>
                <a:cubicBezTo>
                  <a:pt x="850" y="548"/>
                  <a:pt x="850" y="548"/>
                  <a:pt x="850" y="548"/>
                </a:cubicBezTo>
                <a:cubicBezTo>
                  <a:pt x="850" y="549"/>
                  <a:pt x="850" y="549"/>
                  <a:pt x="850" y="549"/>
                </a:cubicBezTo>
                <a:cubicBezTo>
                  <a:pt x="851" y="549"/>
                  <a:pt x="852" y="549"/>
                  <a:pt x="852" y="550"/>
                </a:cubicBezTo>
                <a:cubicBezTo>
                  <a:pt x="856" y="550"/>
                  <a:pt x="860" y="547"/>
                  <a:pt x="862" y="545"/>
                </a:cubicBezTo>
                <a:cubicBezTo>
                  <a:pt x="869" y="545"/>
                  <a:pt x="869" y="545"/>
                  <a:pt x="869" y="545"/>
                </a:cubicBezTo>
                <a:cubicBezTo>
                  <a:pt x="869" y="546"/>
                  <a:pt x="869" y="546"/>
                  <a:pt x="869" y="546"/>
                </a:cubicBezTo>
                <a:cubicBezTo>
                  <a:pt x="870" y="546"/>
                  <a:pt x="870" y="546"/>
                  <a:pt x="871" y="546"/>
                </a:cubicBezTo>
                <a:cubicBezTo>
                  <a:pt x="871" y="546"/>
                  <a:pt x="871" y="546"/>
                  <a:pt x="871" y="546"/>
                </a:cubicBezTo>
                <a:cubicBezTo>
                  <a:pt x="872" y="546"/>
                  <a:pt x="872" y="546"/>
                  <a:pt x="872" y="546"/>
                </a:cubicBezTo>
                <a:cubicBezTo>
                  <a:pt x="872" y="546"/>
                  <a:pt x="872" y="547"/>
                  <a:pt x="872" y="547"/>
                </a:cubicBezTo>
                <a:cubicBezTo>
                  <a:pt x="876" y="547"/>
                  <a:pt x="876" y="547"/>
                  <a:pt x="876" y="547"/>
                </a:cubicBezTo>
                <a:cubicBezTo>
                  <a:pt x="876" y="547"/>
                  <a:pt x="876" y="547"/>
                  <a:pt x="876" y="547"/>
                </a:cubicBezTo>
                <a:cubicBezTo>
                  <a:pt x="877" y="546"/>
                  <a:pt x="878" y="546"/>
                  <a:pt x="878" y="546"/>
                </a:cubicBezTo>
                <a:cubicBezTo>
                  <a:pt x="878" y="546"/>
                  <a:pt x="878" y="546"/>
                  <a:pt x="878" y="546"/>
                </a:cubicBezTo>
                <a:cubicBezTo>
                  <a:pt x="879" y="546"/>
                  <a:pt x="879" y="546"/>
                  <a:pt x="879" y="546"/>
                </a:cubicBezTo>
                <a:cubicBezTo>
                  <a:pt x="879" y="545"/>
                  <a:pt x="879" y="545"/>
                  <a:pt x="879" y="545"/>
                </a:cubicBezTo>
                <a:cubicBezTo>
                  <a:pt x="880" y="545"/>
                  <a:pt x="880" y="545"/>
                  <a:pt x="880" y="545"/>
                </a:cubicBezTo>
                <a:cubicBezTo>
                  <a:pt x="880" y="545"/>
                  <a:pt x="880" y="545"/>
                  <a:pt x="880" y="545"/>
                </a:cubicBezTo>
                <a:cubicBezTo>
                  <a:pt x="882" y="545"/>
                  <a:pt x="882" y="545"/>
                  <a:pt x="882" y="545"/>
                </a:cubicBezTo>
                <a:cubicBezTo>
                  <a:pt x="883" y="544"/>
                  <a:pt x="883" y="544"/>
                  <a:pt x="883" y="544"/>
                </a:cubicBezTo>
                <a:cubicBezTo>
                  <a:pt x="884" y="544"/>
                  <a:pt x="884" y="544"/>
                  <a:pt x="884" y="544"/>
                </a:cubicBezTo>
                <a:cubicBezTo>
                  <a:pt x="884" y="543"/>
                  <a:pt x="884" y="543"/>
                  <a:pt x="884" y="543"/>
                </a:cubicBezTo>
                <a:cubicBezTo>
                  <a:pt x="885" y="543"/>
                  <a:pt x="885" y="543"/>
                  <a:pt x="885" y="543"/>
                </a:cubicBezTo>
                <a:cubicBezTo>
                  <a:pt x="885" y="543"/>
                  <a:pt x="885" y="543"/>
                  <a:pt x="885" y="543"/>
                </a:cubicBezTo>
                <a:cubicBezTo>
                  <a:pt x="889" y="543"/>
                  <a:pt x="889" y="543"/>
                  <a:pt x="889" y="543"/>
                </a:cubicBezTo>
                <a:cubicBezTo>
                  <a:pt x="889" y="543"/>
                  <a:pt x="889" y="543"/>
                  <a:pt x="889" y="543"/>
                </a:cubicBezTo>
                <a:cubicBezTo>
                  <a:pt x="890" y="543"/>
                  <a:pt x="890" y="543"/>
                  <a:pt x="890" y="543"/>
                </a:cubicBezTo>
                <a:cubicBezTo>
                  <a:pt x="891" y="543"/>
                  <a:pt x="891" y="542"/>
                  <a:pt x="891" y="542"/>
                </a:cubicBezTo>
                <a:cubicBezTo>
                  <a:pt x="893" y="542"/>
                  <a:pt x="893" y="542"/>
                  <a:pt x="893" y="542"/>
                </a:cubicBezTo>
                <a:cubicBezTo>
                  <a:pt x="893" y="540"/>
                  <a:pt x="893" y="540"/>
                  <a:pt x="892" y="539"/>
                </a:cubicBezTo>
                <a:cubicBezTo>
                  <a:pt x="892" y="539"/>
                  <a:pt x="892" y="539"/>
                  <a:pt x="892" y="539"/>
                </a:cubicBezTo>
                <a:cubicBezTo>
                  <a:pt x="892" y="539"/>
                  <a:pt x="892" y="539"/>
                  <a:pt x="893" y="539"/>
                </a:cubicBezTo>
                <a:cubicBezTo>
                  <a:pt x="894" y="540"/>
                  <a:pt x="894" y="540"/>
                  <a:pt x="894" y="541"/>
                </a:cubicBezTo>
                <a:cubicBezTo>
                  <a:pt x="894" y="541"/>
                  <a:pt x="894" y="541"/>
                  <a:pt x="894" y="541"/>
                </a:cubicBezTo>
                <a:cubicBezTo>
                  <a:pt x="895" y="541"/>
                  <a:pt x="895" y="541"/>
                  <a:pt x="895" y="541"/>
                </a:cubicBezTo>
                <a:cubicBezTo>
                  <a:pt x="895" y="540"/>
                  <a:pt x="895" y="540"/>
                  <a:pt x="896" y="540"/>
                </a:cubicBezTo>
                <a:cubicBezTo>
                  <a:pt x="896" y="539"/>
                  <a:pt x="896" y="539"/>
                  <a:pt x="896" y="539"/>
                </a:cubicBezTo>
                <a:cubicBezTo>
                  <a:pt x="896" y="539"/>
                  <a:pt x="896" y="539"/>
                  <a:pt x="896" y="539"/>
                </a:cubicBezTo>
                <a:cubicBezTo>
                  <a:pt x="896" y="540"/>
                  <a:pt x="896" y="540"/>
                  <a:pt x="896" y="540"/>
                </a:cubicBezTo>
                <a:cubicBezTo>
                  <a:pt x="896" y="541"/>
                  <a:pt x="896" y="540"/>
                  <a:pt x="897" y="541"/>
                </a:cubicBezTo>
                <a:cubicBezTo>
                  <a:pt x="896" y="541"/>
                  <a:pt x="896" y="541"/>
                  <a:pt x="896" y="541"/>
                </a:cubicBezTo>
                <a:cubicBezTo>
                  <a:pt x="896" y="542"/>
                  <a:pt x="896" y="542"/>
                  <a:pt x="896" y="542"/>
                </a:cubicBezTo>
                <a:cubicBezTo>
                  <a:pt x="897" y="542"/>
                  <a:pt x="896" y="542"/>
                  <a:pt x="897" y="541"/>
                </a:cubicBezTo>
                <a:cubicBezTo>
                  <a:pt x="897" y="541"/>
                  <a:pt x="897" y="541"/>
                  <a:pt x="897" y="541"/>
                </a:cubicBezTo>
                <a:cubicBezTo>
                  <a:pt x="897" y="540"/>
                  <a:pt x="897" y="540"/>
                  <a:pt x="897" y="540"/>
                </a:cubicBezTo>
                <a:cubicBezTo>
                  <a:pt x="898" y="540"/>
                  <a:pt x="898" y="541"/>
                  <a:pt x="898" y="541"/>
                </a:cubicBezTo>
                <a:cubicBezTo>
                  <a:pt x="898" y="540"/>
                  <a:pt x="898" y="540"/>
                  <a:pt x="898" y="540"/>
                </a:cubicBezTo>
                <a:cubicBezTo>
                  <a:pt x="899" y="540"/>
                  <a:pt x="899" y="540"/>
                  <a:pt x="899" y="540"/>
                </a:cubicBezTo>
                <a:cubicBezTo>
                  <a:pt x="899" y="539"/>
                  <a:pt x="900" y="539"/>
                  <a:pt x="900" y="539"/>
                </a:cubicBezTo>
                <a:cubicBezTo>
                  <a:pt x="901" y="538"/>
                  <a:pt x="902" y="538"/>
                  <a:pt x="904" y="538"/>
                </a:cubicBezTo>
                <a:cubicBezTo>
                  <a:pt x="904" y="538"/>
                  <a:pt x="904" y="537"/>
                  <a:pt x="904" y="537"/>
                </a:cubicBezTo>
                <a:cubicBezTo>
                  <a:pt x="905" y="537"/>
                  <a:pt x="905" y="537"/>
                  <a:pt x="905" y="537"/>
                </a:cubicBezTo>
                <a:cubicBezTo>
                  <a:pt x="905" y="537"/>
                  <a:pt x="905" y="537"/>
                  <a:pt x="905" y="537"/>
                </a:cubicBezTo>
                <a:cubicBezTo>
                  <a:pt x="907" y="537"/>
                  <a:pt x="907" y="537"/>
                  <a:pt x="907" y="537"/>
                </a:cubicBezTo>
                <a:cubicBezTo>
                  <a:pt x="907" y="537"/>
                  <a:pt x="907" y="537"/>
                  <a:pt x="907" y="537"/>
                </a:cubicBezTo>
                <a:cubicBezTo>
                  <a:pt x="906" y="537"/>
                  <a:pt x="906" y="537"/>
                  <a:pt x="906" y="537"/>
                </a:cubicBezTo>
                <a:cubicBezTo>
                  <a:pt x="906" y="538"/>
                  <a:pt x="906" y="538"/>
                  <a:pt x="906" y="538"/>
                </a:cubicBezTo>
                <a:cubicBezTo>
                  <a:pt x="911" y="538"/>
                  <a:pt x="911" y="538"/>
                  <a:pt x="911" y="538"/>
                </a:cubicBezTo>
                <a:cubicBezTo>
                  <a:pt x="911" y="538"/>
                  <a:pt x="912" y="539"/>
                  <a:pt x="912" y="539"/>
                </a:cubicBezTo>
                <a:cubicBezTo>
                  <a:pt x="913" y="540"/>
                  <a:pt x="913" y="539"/>
                  <a:pt x="913" y="540"/>
                </a:cubicBezTo>
                <a:cubicBezTo>
                  <a:pt x="914" y="540"/>
                  <a:pt x="914" y="541"/>
                  <a:pt x="916" y="541"/>
                </a:cubicBezTo>
                <a:cubicBezTo>
                  <a:pt x="916" y="542"/>
                  <a:pt x="916" y="542"/>
                  <a:pt x="916" y="542"/>
                </a:cubicBezTo>
                <a:cubicBezTo>
                  <a:pt x="916" y="542"/>
                  <a:pt x="916" y="542"/>
                  <a:pt x="916" y="542"/>
                </a:cubicBezTo>
                <a:cubicBezTo>
                  <a:pt x="916" y="543"/>
                  <a:pt x="917" y="544"/>
                  <a:pt x="917" y="544"/>
                </a:cubicBezTo>
                <a:cubicBezTo>
                  <a:pt x="917" y="545"/>
                  <a:pt x="916" y="545"/>
                  <a:pt x="916" y="545"/>
                </a:cubicBezTo>
                <a:cubicBezTo>
                  <a:pt x="916" y="546"/>
                  <a:pt x="916" y="546"/>
                  <a:pt x="916" y="546"/>
                </a:cubicBezTo>
                <a:cubicBezTo>
                  <a:pt x="917" y="546"/>
                  <a:pt x="917" y="546"/>
                  <a:pt x="917" y="546"/>
                </a:cubicBezTo>
                <a:cubicBezTo>
                  <a:pt x="917" y="547"/>
                  <a:pt x="917" y="547"/>
                  <a:pt x="917" y="547"/>
                </a:cubicBezTo>
                <a:cubicBezTo>
                  <a:pt x="917" y="547"/>
                  <a:pt x="917" y="547"/>
                  <a:pt x="917" y="547"/>
                </a:cubicBezTo>
                <a:cubicBezTo>
                  <a:pt x="917" y="548"/>
                  <a:pt x="917" y="548"/>
                  <a:pt x="917" y="548"/>
                </a:cubicBezTo>
                <a:cubicBezTo>
                  <a:pt x="917" y="548"/>
                  <a:pt x="917" y="548"/>
                  <a:pt x="918" y="548"/>
                </a:cubicBezTo>
                <a:cubicBezTo>
                  <a:pt x="918" y="549"/>
                  <a:pt x="917" y="549"/>
                  <a:pt x="919" y="549"/>
                </a:cubicBezTo>
                <a:cubicBezTo>
                  <a:pt x="919" y="550"/>
                  <a:pt x="919" y="550"/>
                  <a:pt x="919" y="550"/>
                </a:cubicBezTo>
                <a:cubicBezTo>
                  <a:pt x="920" y="550"/>
                  <a:pt x="921" y="550"/>
                  <a:pt x="922" y="550"/>
                </a:cubicBezTo>
                <a:cubicBezTo>
                  <a:pt x="922" y="549"/>
                  <a:pt x="922" y="549"/>
                  <a:pt x="922" y="549"/>
                </a:cubicBezTo>
                <a:cubicBezTo>
                  <a:pt x="923" y="549"/>
                  <a:pt x="923" y="549"/>
                  <a:pt x="923" y="549"/>
                </a:cubicBezTo>
                <a:cubicBezTo>
                  <a:pt x="924" y="549"/>
                  <a:pt x="924" y="549"/>
                  <a:pt x="925" y="549"/>
                </a:cubicBezTo>
                <a:cubicBezTo>
                  <a:pt x="925" y="549"/>
                  <a:pt x="925" y="549"/>
                  <a:pt x="925" y="549"/>
                </a:cubicBezTo>
                <a:cubicBezTo>
                  <a:pt x="925" y="549"/>
                  <a:pt x="926" y="549"/>
                  <a:pt x="926" y="549"/>
                </a:cubicBezTo>
                <a:cubicBezTo>
                  <a:pt x="926" y="548"/>
                  <a:pt x="926" y="548"/>
                  <a:pt x="926" y="548"/>
                </a:cubicBezTo>
                <a:cubicBezTo>
                  <a:pt x="926" y="548"/>
                  <a:pt x="927" y="548"/>
                  <a:pt x="927" y="547"/>
                </a:cubicBezTo>
                <a:cubicBezTo>
                  <a:pt x="928" y="547"/>
                  <a:pt x="928" y="547"/>
                  <a:pt x="928" y="547"/>
                </a:cubicBezTo>
                <a:cubicBezTo>
                  <a:pt x="928" y="548"/>
                  <a:pt x="928" y="548"/>
                  <a:pt x="928" y="548"/>
                </a:cubicBezTo>
                <a:cubicBezTo>
                  <a:pt x="929" y="548"/>
                  <a:pt x="929" y="548"/>
                  <a:pt x="929" y="548"/>
                </a:cubicBezTo>
                <a:cubicBezTo>
                  <a:pt x="929" y="549"/>
                  <a:pt x="929" y="549"/>
                  <a:pt x="929" y="549"/>
                </a:cubicBezTo>
                <a:cubicBezTo>
                  <a:pt x="929" y="549"/>
                  <a:pt x="929" y="549"/>
                  <a:pt x="929" y="549"/>
                </a:cubicBezTo>
                <a:cubicBezTo>
                  <a:pt x="929" y="547"/>
                  <a:pt x="929" y="547"/>
                  <a:pt x="929" y="547"/>
                </a:cubicBezTo>
                <a:cubicBezTo>
                  <a:pt x="930" y="547"/>
                  <a:pt x="930" y="547"/>
                  <a:pt x="930" y="547"/>
                </a:cubicBezTo>
                <a:cubicBezTo>
                  <a:pt x="930" y="548"/>
                  <a:pt x="930" y="548"/>
                  <a:pt x="930" y="548"/>
                </a:cubicBezTo>
                <a:cubicBezTo>
                  <a:pt x="930" y="548"/>
                  <a:pt x="930" y="548"/>
                  <a:pt x="930" y="549"/>
                </a:cubicBezTo>
                <a:cubicBezTo>
                  <a:pt x="931" y="548"/>
                  <a:pt x="932" y="548"/>
                  <a:pt x="932" y="548"/>
                </a:cubicBezTo>
                <a:cubicBezTo>
                  <a:pt x="933" y="548"/>
                  <a:pt x="933" y="548"/>
                  <a:pt x="933" y="548"/>
                </a:cubicBezTo>
                <a:cubicBezTo>
                  <a:pt x="932" y="548"/>
                  <a:pt x="932" y="549"/>
                  <a:pt x="932" y="550"/>
                </a:cubicBezTo>
                <a:cubicBezTo>
                  <a:pt x="933" y="550"/>
                  <a:pt x="934" y="551"/>
                  <a:pt x="935" y="551"/>
                </a:cubicBezTo>
                <a:cubicBezTo>
                  <a:pt x="935" y="550"/>
                  <a:pt x="935" y="550"/>
                  <a:pt x="935" y="550"/>
                </a:cubicBezTo>
                <a:cubicBezTo>
                  <a:pt x="936" y="550"/>
                  <a:pt x="936" y="550"/>
                  <a:pt x="936" y="550"/>
                </a:cubicBezTo>
                <a:cubicBezTo>
                  <a:pt x="936" y="551"/>
                  <a:pt x="936" y="551"/>
                  <a:pt x="936" y="551"/>
                </a:cubicBezTo>
                <a:cubicBezTo>
                  <a:pt x="936" y="551"/>
                  <a:pt x="936" y="551"/>
                  <a:pt x="936" y="551"/>
                </a:cubicBezTo>
                <a:cubicBezTo>
                  <a:pt x="935" y="552"/>
                  <a:pt x="935" y="551"/>
                  <a:pt x="936" y="552"/>
                </a:cubicBezTo>
                <a:cubicBezTo>
                  <a:pt x="936" y="552"/>
                  <a:pt x="936" y="552"/>
                  <a:pt x="936" y="552"/>
                </a:cubicBezTo>
                <a:cubicBezTo>
                  <a:pt x="936" y="554"/>
                  <a:pt x="936" y="554"/>
                  <a:pt x="936" y="554"/>
                </a:cubicBezTo>
                <a:cubicBezTo>
                  <a:pt x="936" y="554"/>
                  <a:pt x="936" y="554"/>
                  <a:pt x="937" y="554"/>
                </a:cubicBezTo>
                <a:cubicBezTo>
                  <a:pt x="937" y="555"/>
                  <a:pt x="937" y="555"/>
                  <a:pt x="937" y="555"/>
                </a:cubicBezTo>
                <a:cubicBezTo>
                  <a:pt x="937" y="555"/>
                  <a:pt x="937" y="555"/>
                  <a:pt x="937" y="555"/>
                </a:cubicBezTo>
                <a:cubicBezTo>
                  <a:pt x="937" y="555"/>
                  <a:pt x="938" y="556"/>
                  <a:pt x="937" y="557"/>
                </a:cubicBezTo>
                <a:cubicBezTo>
                  <a:pt x="937" y="557"/>
                  <a:pt x="937" y="557"/>
                  <a:pt x="937" y="557"/>
                </a:cubicBezTo>
                <a:cubicBezTo>
                  <a:pt x="937" y="558"/>
                  <a:pt x="937" y="558"/>
                  <a:pt x="937" y="558"/>
                </a:cubicBezTo>
                <a:cubicBezTo>
                  <a:pt x="937" y="558"/>
                  <a:pt x="937" y="558"/>
                  <a:pt x="937" y="558"/>
                </a:cubicBezTo>
                <a:cubicBezTo>
                  <a:pt x="937" y="560"/>
                  <a:pt x="937" y="560"/>
                  <a:pt x="937" y="560"/>
                </a:cubicBezTo>
                <a:cubicBezTo>
                  <a:pt x="936" y="560"/>
                  <a:pt x="936" y="561"/>
                  <a:pt x="936" y="561"/>
                </a:cubicBezTo>
                <a:cubicBezTo>
                  <a:pt x="936" y="561"/>
                  <a:pt x="937" y="562"/>
                  <a:pt x="936" y="563"/>
                </a:cubicBezTo>
                <a:cubicBezTo>
                  <a:pt x="936" y="563"/>
                  <a:pt x="936" y="563"/>
                  <a:pt x="936" y="563"/>
                </a:cubicBezTo>
                <a:cubicBezTo>
                  <a:pt x="935" y="565"/>
                  <a:pt x="935" y="566"/>
                  <a:pt x="934" y="568"/>
                </a:cubicBezTo>
                <a:cubicBezTo>
                  <a:pt x="935" y="568"/>
                  <a:pt x="935" y="568"/>
                  <a:pt x="935" y="568"/>
                </a:cubicBezTo>
                <a:cubicBezTo>
                  <a:pt x="935" y="569"/>
                  <a:pt x="936" y="570"/>
                  <a:pt x="936" y="571"/>
                </a:cubicBezTo>
                <a:cubicBezTo>
                  <a:pt x="934" y="571"/>
                  <a:pt x="934" y="571"/>
                  <a:pt x="934" y="571"/>
                </a:cubicBezTo>
                <a:cubicBezTo>
                  <a:pt x="934" y="572"/>
                  <a:pt x="934" y="572"/>
                  <a:pt x="934" y="572"/>
                </a:cubicBezTo>
                <a:cubicBezTo>
                  <a:pt x="934" y="572"/>
                  <a:pt x="934" y="572"/>
                  <a:pt x="934" y="572"/>
                </a:cubicBezTo>
                <a:cubicBezTo>
                  <a:pt x="935" y="572"/>
                  <a:pt x="935" y="572"/>
                  <a:pt x="935" y="573"/>
                </a:cubicBezTo>
                <a:cubicBezTo>
                  <a:pt x="934" y="573"/>
                  <a:pt x="934" y="573"/>
                  <a:pt x="934" y="573"/>
                </a:cubicBezTo>
                <a:cubicBezTo>
                  <a:pt x="935" y="575"/>
                  <a:pt x="934" y="576"/>
                  <a:pt x="933" y="579"/>
                </a:cubicBezTo>
                <a:cubicBezTo>
                  <a:pt x="932" y="579"/>
                  <a:pt x="932" y="579"/>
                  <a:pt x="932" y="579"/>
                </a:cubicBezTo>
                <a:cubicBezTo>
                  <a:pt x="932" y="580"/>
                  <a:pt x="932" y="580"/>
                  <a:pt x="932" y="580"/>
                </a:cubicBezTo>
                <a:cubicBezTo>
                  <a:pt x="932" y="580"/>
                  <a:pt x="932" y="580"/>
                  <a:pt x="932" y="580"/>
                </a:cubicBezTo>
                <a:cubicBezTo>
                  <a:pt x="932" y="580"/>
                  <a:pt x="932" y="580"/>
                  <a:pt x="932" y="580"/>
                </a:cubicBezTo>
                <a:cubicBezTo>
                  <a:pt x="933" y="580"/>
                  <a:pt x="933" y="580"/>
                  <a:pt x="933" y="580"/>
                </a:cubicBezTo>
                <a:cubicBezTo>
                  <a:pt x="933" y="581"/>
                  <a:pt x="933" y="581"/>
                  <a:pt x="933" y="582"/>
                </a:cubicBezTo>
                <a:cubicBezTo>
                  <a:pt x="933" y="582"/>
                  <a:pt x="934" y="582"/>
                  <a:pt x="935" y="582"/>
                </a:cubicBezTo>
                <a:cubicBezTo>
                  <a:pt x="935" y="582"/>
                  <a:pt x="935" y="583"/>
                  <a:pt x="934" y="583"/>
                </a:cubicBezTo>
                <a:cubicBezTo>
                  <a:pt x="936" y="583"/>
                  <a:pt x="936" y="583"/>
                  <a:pt x="936" y="583"/>
                </a:cubicBezTo>
                <a:cubicBezTo>
                  <a:pt x="936" y="584"/>
                  <a:pt x="936" y="584"/>
                  <a:pt x="936" y="584"/>
                </a:cubicBezTo>
                <a:cubicBezTo>
                  <a:pt x="934" y="584"/>
                  <a:pt x="934" y="584"/>
                  <a:pt x="934" y="584"/>
                </a:cubicBezTo>
                <a:cubicBezTo>
                  <a:pt x="934" y="586"/>
                  <a:pt x="935" y="585"/>
                  <a:pt x="936" y="586"/>
                </a:cubicBezTo>
                <a:cubicBezTo>
                  <a:pt x="936" y="586"/>
                  <a:pt x="936" y="586"/>
                  <a:pt x="936" y="586"/>
                </a:cubicBezTo>
                <a:cubicBezTo>
                  <a:pt x="936" y="586"/>
                  <a:pt x="936" y="586"/>
                  <a:pt x="936" y="586"/>
                </a:cubicBezTo>
                <a:cubicBezTo>
                  <a:pt x="937" y="588"/>
                  <a:pt x="937" y="588"/>
                  <a:pt x="938" y="589"/>
                </a:cubicBezTo>
                <a:cubicBezTo>
                  <a:pt x="939" y="589"/>
                  <a:pt x="939" y="589"/>
                  <a:pt x="939" y="590"/>
                </a:cubicBezTo>
                <a:cubicBezTo>
                  <a:pt x="940" y="590"/>
                  <a:pt x="940" y="590"/>
                  <a:pt x="940" y="590"/>
                </a:cubicBezTo>
                <a:cubicBezTo>
                  <a:pt x="940" y="590"/>
                  <a:pt x="940" y="590"/>
                  <a:pt x="941" y="591"/>
                </a:cubicBezTo>
                <a:cubicBezTo>
                  <a:pt x="941" y="591"/>
                  <a:pt x="941" y="591"/>
                  <a:pt x="941" y="591"/>
                </a:cubicBezTo>
                <a:cubicBezTo>
                  <a:pt x="941" y="592"/>
                  <a:pt x="941" y="592"/>
                  <a:pt x="941" y="593"/>
                </a:cubicBezTo>
                <a:cubicBezTo>
                  <a:pt x="941" y="593"/>
                  <a:pt x="941" y="593"/>
                  <a:pt x="941" y="593"/>
                </a:cubicBezTo>
                <a:cubicBezTo>
                  <a:pt x="941" y="593"/>
                  <a:pt x="941" y="593"/>
                  <a:pt x="941" y="593"/>
                </a:cubicBezTo>
                <a:cubicBezTo>
                  <a:pt x="942" y="594"/>
                  <a:pt x="943" y="595"/>
                  <a:pt x="944" y="595"/>
                </a:cubicBezTo>
                <a:cubicBezTo>
                  <a:pt x="944" y="596"/>
                  <a:pt x="945" y="596"/>
                  <a:pt x="945" y="596"/>
                </a:cubicBezTo>
                <a:cubicBezTo>
                  <a:pt x="945" y="596"/>
                  <a:pt x="945" y="596"/>
                  <a:pt x="945" y="596"/>
                </a:cubicBezTo>
                <a:cubicBezTo>
                  <a:pt x="945" y="598"/>
                  <a:pt x="945" y="598"/>
                  <a:pt x="945" y="598"/>
                </a:cubicBezTo>
                <a:cubicBezTo>
                  <a:pt x="946" y="598"/>
                  <a:pt x="946" y="598"/>
                  <a:pt x="946" y="598"/>
                </a:cubicBezTo>
                <a:cubicBezTo>
                  <a:pt x="946" y="599"/>
                  <a:pt x="947" y="599"/>
                  <a:pt x="947" y="600"/>
                </a:cubicBezTo>
                <a:cubicBezTo>
                  <a:pt x="948" y="600"/>
                  <a:pt x="948" y="600"/>
                  <a:pt x="948" y="600"/>
                </a:cubicBezTo>
                <a:cubicBezTo>
                  <a:pt x="948" y="601"/>
                  <a:pt x="948" y="601"/>
                  <a:pt x="948" y="601"/>
                </a:cubicBezTo>
                <a:cubicBezTo>
                  <a:pt x="948" y="601"/>
                  <a:pt x="948" y="601"/>
                  <a:pt x="948" y="601"/>
                </a:cubicBezTo>
                <a:cubicBezTo>
                  <a:pt x="948" y="602"/>
                  <a:pt x="948" y="602"/>
                  <a:pt x="948" y="602"/>
                </a:cubicBezTo>
                <a:cubicBezTo>
                  <a:pt x="948" y="602"/>
                  <a:pt x="947" y="602"/>
                  <a:pt x="948" y="603"/>
                </a:cubicBezTo>
                <a:cubicBezTo>
                  <a:pt x="948" y="603"/>
                  <a:pt x="948" y="603"/>
                  <a:pt x="948" y="603"/>
                </a:cubicBezTo>
                <a:cubicBezTo>
                  <a:pt x="948" y="604"/>
                  <a:pt x="948" y="604"/>
                  <a:pt x="948" y="604"/>
                </a:cubicBezTo>
                <a:cubicBezTo>
                  <a:pt x="948" y="604"/>
                  <a:pt x="949" y="605"/>
                  <a:pt x="949" y="605"/>
                </a:cubicBezTo>
                <a:cubicBezTo>
                  <a:pt x="949" y="605"/>
                  <a:pt x="949" y="606"/>
                  <a:pt x="949" y="606"/>
                </a:cubicBezTo>
                <a:cubicBezTo>
                  <a:pt x="949" y="606"/>
                  <a:pt x="949" y="606"/>
                  <a:pt x="949" y="606"/>
                </a:cubicBezTo>
                <a:cubicBezTo>
                  <a:pt x="950" y="607"/>
                  <a:pt x="950" y="608"/>
                  <a:pt x="950" y="609"/>
                </a:cubicBezTo>
                <a:cubicBezTo>
                  <a:pt x="950" y="609"/>
                  <a:pt x="950" y="609"/>
                  <a:pt x="950" y="609"/>
                </a:cubicBezTo>
                <a:cubicBezTo>
                  <a:pt x="950" y="609"/>
                  <a:pt x="950" y="609"/>
                  <a:pt x="950" y="609"/>
                </a:cubicBezTo>
                <a:cubicBezTo>
                  <a:pt x="950" y="609"/>
                  <a:pt x="950" y="609"/>
                  <a:pt x="950" y="609"/>
                </a:cubicBezTo>
                <a:cubicBezTo>
                  <a:pt x="950" y="610"/>
                  <a:pt x="950" y="610"/>
                  <a:pt x="950" y="610"/>
                </a:cubicBezTo>
                <a:cubicBezTo>
                  <a:pt x="951" y="610"/>
                  <a:pt x="951" y="610"/>
                  <a:pt x="951" y="610"/>
                </a:cubicBezTo>
                <a:cubicBezTo>
                  <a:pt x="951" y="611"/>
                  <a:pt x="951" y="611"/>
                  <a:pt x="951" y="612"/>
                </a:cubicBezTo>
                <a:cubicBezTo>
                  <a:pt x="951" y="612"/>
                  <a:pt x="952" y="612"/>
                  <a:pt x="952" y="612"/>
                </a:cubicBezTo>
                <a:cubicBezTo>
                  <a:pt x="952" y="613"/>
                  <a:pt x="952" y="613"/>
                  <a:pt x="952" y="613"/>
                </a:cubicBezTo>
                <a:cubicBezTo>
                  <a:pt x="952" y="613"/>
                  <a:pt x="952" y="613"/>
                  <a:pt x="952" y="613"/>
                </a:cubicBezTo>
                <a:cubicBezTo>
                  <a:pt x="952" y="614"/>
                  <a:pt x="953" y="615"/>
                  <a:pt x="953" y="616"/>
                </a:cubicBezTo>
                <a:cubicBezTo>
                  <a:pt x="953" y="616"/>
                  <a:pt x="953" y="616"/>
                  <a:pt x="953" y="616"/>
                </a:cubicBezTo>
                <a:cubicBezTo>
                  <a:pt x="953" y="617"/>
                  <a:pt x="953" y="617"/>
                  <a:pt x="953" y="617"/>
                </a:cubicBezTo>
                <a:cubicBezTo>
                  <a:pt x="954" y="617"/>
                  <a:pt x="954" y="617"/>
                  <a:pt x="954" y="617"/>
                </a:cubicBezTo>
                <a:cubicBezTo>
                  <a:pt x="954" y="618"/>
                  <a:pt x="954" y="619"/>
                  <a:pt x="953" y="619"/>
                </a:cubicBezTo>
                <a:cubicBezTo>
                  <a:pt x="954" y="619"/>
                  <a:pt x="954" y="619"/>
                  <a:pt x="954" y="619"/>
                </a:cubicBezTo>
                <a:cubicBezTo>
                  <a:pt x="954" y="620"/>
                  <a:pt x="954" y="620"/>
                  <a:pt x="954" y="620"/>
                </a:cubicBezTo>
                <a:cubicBezTo>
                  <a:pt x="954" y="620"/>
                  <a:pt x="954" y="620"/>
                  <a:pt x="954" y="620"/>
                </a:cubicBezTo>
                <a:cubicBezTo>
                  <a:pt x="955" y="621"/>
                  <a:pt x="954" y="621"/>
                  <a:pt x="954" y="621"/>
                </a:cubicBezTo>
                <a:cubicBezTo>
                  <a:pt x="954" y="622"/>
                  <a:pt x="954" y="622"/>
                  <a:pt x="954" y="622"/>
                </a:cubicBezTo>
                <a:cubicBezTo>
                  <a:pt x="954" y="623"/>
                  <a:pt x="953" y="623"/>
                  <a:pt x="953" y="623"/>
                </a:cubicBezTo>
                <a:cubicBezTo>
                  <a:pt x="953" y="624"/>
                  <a:pt x="953" y="625"/>
                  <a:pt x="953" y="625"/>
                </a:cubicBezTo>
                <a:cubicBezTo>
                  <a:pt x="953" y="625"/>
                  <a:pt x="953" y="625"/>
                  <a:pt x="953" y="625"/>
                </a:cubicBezTo>
                <a:cubicBezTo>
                  <a:pt x="953" y="627"/>
                  <a:pt x="953" y="627"/>
                  <a:pt x="953" y="627"/>
                </a:cubicBezTo>
                <a:cubicBezTo>
                  <a:pt x="953" y="627"/>
                  <a:pt x="953" y="627"/>
                  <a:pt x="953" y="627"/>
                </a:cubicBezTo>
                <a:cubicBezTo>
                  <a:pt x="953" y="628"/>
                  <a:pt x="953" y="628"/>
                  <a:pt x="953" y="628"/>
                </a:cubicBezTo>
                <a:cubicBezTo>
                  <a:pt x="954" y="628"/>
                  <a:pt x="954" y="628"/>
                  <a:pt x="954" y="628"/>
                </a:cubicBezTo>
                <a:cubicBezTo>
                  <a:pt x="954" y="629"/>
                  <a:pt x="954" y="630"/>
                  <a:pt x="953" y="630"/>
                </a:cubicBezTo>
                <a:cubicBezTo>
                  <a:pt x="954" y="630"/>
                  <a:pt x="954" y="631"/>
                  <a:pt x="954" y="631"/>
                </a:cubicBezTo>
                <a:cubicBezTo>
                  <a:pt x="954" y="632"/>
                  <a:pt x="954" y="632"/>
                  <a:pt x="954" y="632"/>
                </a:cubicBezTo>
                <a:cubicBezTo>
                  <a:pt x="955" y="632"/>
                  <a:pt x="955" y="632"/>
                  <a:pt x="955" y="632"/>
                </a:cubicBezTo>
                <a:cubicBezTo>
                  <a:pt x="955" y="634"/>
                  <a:pt x="955" y="634"/>
                  <a:pt x="955" y="634"/>
                </a:cubicBezTo>
                <a:cubicBezTo>
                  <a:pt x="956" y="634"/>
                  <a:pt x="956" y="634"/>
                  <a:pt x="956" y="634"/>
                </a:cubicBezTo>
                <a:cubicBezTo>
                  <a:pt x="956" y="636"/>
                  <a:pt x="956" y="636"/>
                  <a:pt x="956" y="636"/>
                </a:cubicBezTo>
                <a:cubicBezTo>
                  <a:pt x="956" y="636"/>
                  <a:pt x="956" y="636"/>
                  <a:pt x="956" y="636"/>
                </a:cubicBezTo>
                <a:cubicBezTo>
                  <a:pt x="956" y="638"/>
                  <a:pt x="956" y="639"/>
                  <a:pt x="956" y="641"/>
                </a:cubicBezTo>
                <a:cubicBezTo>
                  <a:pt x="955" y="641"/>
                  <a:pt x="955" y="641"/>
                  <a:pt x="955" y="641"/>
                </a:cubicBezTo>
                <a:cubicBezTo>
                  <a:pt x="955" y="642"/>
                  <a:pt x="955" y="642"/>
                  <a:pt x="955" y="642"/>
                </a:cubicBezTo>
                <a:cubicBezTo>
                  <a:pt x="955" y="642"/>
                  <a:pt x="955" y="642"/>
                  <a:pt x="955" y="642"/>
                </a:cubicBezTo>
                <a:cubicBezTo>
                  <a:pt x="955" y="643"/>
                  <a:pt x="955" y="644"/>
                  <a:pt x="954" y="644"/>
                </a:cubicBezTo>
                <a:cubicBezTo>
                  <a:pt x="953" y="644"/>
                  <a:pt x="953" y="644"/>
                  <a:pt x="953" y="644"/>
                </a:cubicBezTo>
                <a:cubicBezTo>
                  <a:pt x="953" y="644"/>
                  <a:pt x="953" y="644"/>
                  <a:pt x="953" y="644"/>
                </a:cubicBezTo>
                <a:cubicBezTo>
                  <a:pt x="953" y="644"/>
                  <a:pt x="953" y="645"/>
                  <a:pt x="953" y="645"/>
                </a:cubicBezTo>
                <a:cubicBezTo>
                  <a:pt x="953" y="647"/>
                  <a:pt x="953" y="647"/>
                  <a:pt x="953" y="647"/>
                </a:cubicBezTo>
                <a:cubicBezTo>
                  <a:pt x="952" y="647"/>
                  <a:pt x="952" y="647"/>
                  <a:pt x="952" y="647"/>
                </a:cubicBezTo>
                <a:cubicBezTo>
                  <a:pt x="952" y="647"/>
                  <a:pt x="952" y="648"/>
                  <a:pt x="951" y="648"/>
                </a:cubicBezTo>
                <a:cubicBezTo>
                  <a:pt x="950" y="648"/>
                  <a:pt x="950" y="648"/>
                  <a:pt x="950" y="648"/>
                </a:cubicBezTo>
                <a:cubicBezTo>
                  <a:pt x="950" y="649"/>
                  <a:pt x="950" y="650"/>
                  <a:pt x="950" y="652"/>
                </a:cubicBezTo>
                <a:cubicBezTo>
                  <a:pt x="949" y="652"/>
                  <a:pt x="949" y="652"/>
                  <a:pt x="949" y="652"/>
                </a:cubicBezTo>
                <a:cubicBezTo>
                  <a:pt x="950" y="653"/>
                  <a:pt x="950" y="654"/>
                  <a:pt x="950" y="655"/>
                </a:cubicBezTo>
                <a:cubicBezTo>
                  <a:pt x="949" y="655"/>
                  <a:pt x="949" y="655"/>
                  <a:pt x="949" y="656"/>
                </a:cubicBezTo>
                <a:cubicBezTo>
                  <a:pt x="948" y="656"/>
                  <a:pt x="949" y="657"/>
                  <a:pt x="948" y="658"/>
                </a:cubicBezTo>
                <a:cubicBezTo>
                  <a:pt x="948" y="658"/>
                  <a:pt x="948" y="658"/>
                  <a:pt x="948" y="658"/>
                </a:cubicBezTo>
                <a:cubicBezTo>
                  <a:pt x="948" y="659"/>
                  <a:pt x="948" y="659"/>
                  <a:pt x="948" y="659"/>
                </a:cubicBezTo>
                <a:cubicBezTo>
                  <a:pt x="947" y="659"/>
                  <a:pt x="947" y="659"/>
                  <a:pt x="947" y="659"/>
                </a:cubicBezTo>
                <a:cubicBezTo>
                  <a:pt x="947" y="660"/>
                  <a:pt x="946" y="661"/>
                  <a:pt x="946" y="662"/>
                </a:cubicBezTo>
                <a:cubicBezTo>
                  <a:pt x="946" y="662"/>
                  <a:pt x="946" y="662"/>
                  <a:pt x="946" y="662"/>
                </a:cubicBezTo>
                <a:cubicBezTo>
                  <a:pt x="945" y="664"/>
                  <a:pt x="947" y="666"/>
                  <a:pt x="946" y="667"/>
                </a:cubicBezTo>
                <a:cubicBezTo>
                  <a:pt x="946" y="667"/>
                  <a:pt x="946" y="667"/>
                  <a:pt x="946" y="667"/>
                </a:cubicBezTo>
                <a:cubicBezTo>
                  <a:pt x="946" y="668"/>
                  <a:pt x="946" y="668"/>
                  <a:pt x="946" y="668"/>
                </a:cubicBezTo>
                <a:cubicBezTo>
                  <a:pt x="946" y="670"/>
                  <a:pt x="946" y="670"/>
                  <a:pt x="946" y="670"/>
                </a:cubicBezTo>
                <a:cubicBezTo>
                  <a:pt x="946" y="670"/>
                  <a:pt x="946" y="670"/>
                  <a:pt x="946" y="670"/>
                </a:cubicBezTo>
                <a:cubicBezTo>
                  <a:pt x="946" y="671"/>
                  <a:pt x="946" y="671"/>
                  <a:pt x="946" y="672"/>
                </a:cubicBezTo>
                <a:cubicBezTo>
                  <a:pt x="946" y="672"/>
                  <a:pt x="946" y="672"/>
                  <a:pt x="946" y="672"/>
                </a:cubicBezTo>
                <a:cubicBezTo>
                  <a:pt x="946" y="673"/>
                  <a:pt x="946" y="675"/>
                  <a:pt x="946" y="676"/>
                </a:cubicBezTo>
                <a:cubicBezTo>
                  <a:pt x="947" y="676"/>
                  <a:pt x="947" y="676"/>
                  <a:pt x="948" y="677"/>
                </a:cubicBezTo>
                <a:cubicBezTo>
                  <a:pt x="948" y="678"/>
                  <a:pt x="949" y="679"/>
                  <a:pt x="949" y="679"/>
                </a:cubicBezTo>
                <a:cubicBezTo>
                  <a:pt x="950" y="679"/>
                  <a:pt x="950" y="679"/>
                  <a:pt x="950" y="679"/>
                </a:cubicBezTo>
                <a:cubicBezTo>
                  <a:pt x="950" y="680"/>
                  <a:pt x="950" y="680"/>
                  <a:pt x="950" y="680"/>
                </a:cubicBezTo>
                <a:cubicBezTo>
                  <a:pt x="951" y="681"/>
                  <a:pt x="951" y="681"/>
                  <a:pt x="952" y="681"/>
                </a:cubicBezTo>
                <a:cubicBezTo>
                  <a:pt x="952" y="682"/>
                  <a:pt x="951" y="683"/>
                  <a:pt x="951" y="684"/>
                </a:cubicBezTo>
                <a:cubicBezTo>
                  <a:pt x="952" y="684"/>
                  <a:pt x="952" y="684"/>
                  <a:pt x="952" y="684"/>
                </a:cubicBezTo>
                <a:cubicBezTo>
                  <a:pt x="952" y="685"/>
                  <a:pt x="952" y="685"/>
                  <a:pt x="952" y="685"/>
                </a:cubicBezTo>
                <a:cubicBezTo>
                  <a:pt x="952" y="685"/>
                  <a:pt x="952" y="685"/>
                  <a:pt x="952" y="685"/>
                </a:cubicBezTo>
                <a:cubicBezTo>
                  <a:pt x="952" y="686"/>
                  <a:pt x="952" y="687"/>
                  <a:pt x="952" y="688"/>
                </a:cubicBezTo>
                <a:cubicBezTo>
                  <a:pt x="953" y="688"/>
                  <a:pt x="953" y="688"/>
                  <a:pt x="953" y="688"/>
                </a:cubicBezTo>
                <a:cubicBezTo>
                  <a:pt x="953" y="689"/>
                  <a:pt x="953" y="689"/>
                  <a:pt x="953" y="689"/>
                </a:cubicBezTo>
                <a:cubicBezTo>
                  <a:pt x="953" y="689"/>
                  <a:pt x="953" y="689"/>
                  <a:pt x="953" y="689"/>
                </a:cubicBezTo>
                <a:cubicBezTo>
                  <a:pt x="954" y="690"/>
                  <a:pt x="954" y="690"/>
                  <a:pt x="954" y="691"/>
                </a:cubicBezTo>
                <a:cubicBezTo>
                  <a:pt x="955" y="691"/>
                  <a:pt x="955" y="691"/>
                  <a:pt x="956" y="692"/>
                </a:cubicBezTo>
                <a:cubicBezTo>
                  <a:pt x="956" y="692"/>
                  <a:pt x="956" y="692"/>
                  <a:pt x="956" y="693"/>
                </a:cubicBezTo>
                <a:cubicBezTo>
                  <a:pt x="956" y="693"/>
                  <a:pt x="956" y="693"/>
                  <a:pt x="956" y="693"/>
                </a:cubicBezTo>
                <a:cubicBezTo>
                  <a:pt x="957" y="694"/>
                  <a:pt x="956" y="695"/>
                  <a:pt x="956" y="696"/>
                </a:cubicBezTo>
                <a:cubicBezTo>
                  <a:pt x="957" y="696"/>
                  <a:pt x="957" y="696"/>
                  <a:pt x="957" y="696"/>
                </a:cubicBezTo>
                <a:cubicBezTo>
                  <a:pt x="957" y="697"/>
                  <a:pt x="957" y="697"/>
                  <a:pt x="958" y="698"/>
                </a:cubicBezTo>
                <a:cubicBezTo>
                  <a:pt x="958" y="698"/>
                  <a:pt x="958" y="698"/>
                  <a:pt x="958" y="698"/>
                </a:cubicBezTo>
                <a:cubicBezTo>
                  <a:pt x="959" y="699"/>
                  <a:pt x="959" y="699"/>
                  <a:pt x="959" y="700"/>
                </a:cubicBezTo>
                <a:cubicBezTo>
                  <a:pt x="959" y="700"/>
                  <a:pt x="959" y="700"/>
                  <a:pt x="959" y="700"/>
                </a:cubicBezTo>
                <a:cubicBezTo>
                  <a:pt x="959" y="700"/>
                  <a:pt x="959" y="700"/>
                  <a:pt x="959" y="700"/>
                </a:cubicBezTo>
                <a:cubicBezTo>
                  <a:pt x="958" y="700"/>
                  <a:pt x="958" y="700"/>
                  <a:pt x="958" y="700"/>
                </a:cubicBezTo>
                <a:cubicBezTo>
                  <a:pt x="958" y="701"/>
                  <a:pt x="958" y="701"/>
                  <a:pt x="958" y="702"/>
                </a:cubicBezTo>
                <a:cubicBezTo>
                  <a:pt x="959" y="702"/>
                  <a:pt x="959" y="702"/>
                  <a:pt x="959" y="702"/>
                </a:cubicBezTo>
                <a:cubicBezTo>
                  <a:pt x="959" y="702"/>
                  <a:pt x="959" y="702"/>
                  <a:pt x="959" y="702"/>
                </a:cubicBezTo>
                <a:cubicBezTo>
                  <a:pt x="958" y="702"/>
                  <a:pt x="958" y="704"/>
                  <a:pt x="958" y="705"/>
                </a:cubicBezTo>
                <a:cubicBezTo>
                  <a:pt x="959" y="705"/>
                  <a:pt x="959" y="705"/>
                  <a:pt x="959" y="706"/>
                </a:cubicBezTo>
                <a:cubicBezTo>
                  <a:pt x="958" y="706"/>
                  <a:pt x="958" y="706"/>
                  <a:pt x="958" y="706"/>
                </a:cubicBezTo>
                <a:cubicBezTo>
                  <a:pt x="959" y="707"/>
                  <a:pt x="959" y="707"/>
                  <a:pt x="959" y="708"/>
                </a:cubicBezTo>
                <a:cubicBezTo>
                  <a:pt x="959" y="708"/>
                  <a:pt x="959" y="708"/>
                  <a:pt x="959" y="708"/>
                </a:cubicBezTo>
                <a:cubicBezTo>
                  <a:pt x="959" y="709"/>
                  <a:pt x="959" y="710"/>
                  <a:pt x="959" y="710"/>
                </a:cubicBezTo>
                <a:cubicBezTo>
                  <a:pt x="959" y="710"/>
                  <a:pt x="959" y="710"/>
                  <a:pt x="959" y="710"/>
                </a:cubicBezTo>
                <a:cubicBezTo>
                  <a:pt x="959" y="711"/>
                  <a:pt x="960" y="712"/>
                  <a:pt x="960" y="713"/>
                </a:cubicBezTo>
                <a:cubicBezTo>
                  <a:pt x="960" y="713"/>
                  <a:pt x="960" y="713"/>
                  <a:pt x="960" y="713"/>
                </a:cubicBezTo>
                <a:cubicBezTo>
                  <a:pt x="960" y="714"/>
                  <a:pt x="960" y="714"/>
                  <a:pt x="960" y="714"/>
                </a:cubicBezTo>
                <a:cubicBezTo>
                  <a:pt x="961" y="714"/>
                  <a:pt x="961" y="714"/>
                  <a:pt x="961" y="714"/>
                </a:cubicBezTo>
                <a:cubicBezTo>
                  <a:pt x="961" y="714"/>
                  <a:pt x="961" y="714"/>
                  <a:pt x="961" y="714"/>
                </a:cubicBezTo>
                <a:cubicBezTo>
                  <a:pt x="960" y="714"/>
                  <a:pt x="960" y="714"/>
                  <a:pt x="960" y="714"/>
                </a:cubicBezTo>
                <a:cubicBezTo>
                  <a:pt x="960" y="715"/>
                  <a:pt x="961" y="717"/>
                  <a:pt x="961" y="718"/>
                </a:cubicBezTo>
                <a:cubicBezTo>
                  <a:pt x="961" y="718"/>
                  <a:pt x="960" y="718"/>
                  <a:pt x="960" y="719"/>
                </a:cubicBezTo>
                <a:cubicBezTo>
                  <a:pt x="960" y="719"/>
                  <a:pt x="960" y="719"/>
                  <a:pt x="961" y="719"/>
                </a:cubicBezTo>
                <a:cubicBezTo>
                  <a:pt x="961" y="720"/>
                  <a:pt x="961" y="720"/>
                  <a:pt x="961" y="720"/>
                </a:cubicBezTo>
                <a:cubicBezTo>
                  <a:pt x="961" y="720"/>
                  <a:pt x="961" y="720"/>
                  <a:pt x="961" y="720"/>
                </a:cubicBezTo>
                <a:cubicBezTo>
                  <a:pt x="961" y="721"/>
                  <a:pt x="960" y="721"/>
                  <a:pt x="960" y="722"/>
                </a:cubicBezTo>
                <a:cubicBezTo>
                  <a:pt x="961" y="722"/>
                  <a:pt x="961" y="722"/>
                  <a:pt x="961" y="722"/>
                </a:cubicBezTo>
                <a:cubicBezTo>
                  <a:pt x="961" y="725"/>
                  <a:pt x="961" y="725"/>
                  <a:pt x="961" y="725"/>
                </a:cubicBezTo>
                <a:cubicBezTo>
                  <a:pt x="961" y="725"/>
                  <a:pt x="962" y="725"/>
                  <a:pt x="962" y="725"/>
                </a:cubicBezTo>
                <a:cubicBezTo>
                  <a:pt x="962" y="726"/>
                  <a:pt x="962" y="726"/>
                  <a:pt x="962" y="726"/>
                </a:cubicBezTo>
                <a:cubicBezTo>
                  <a:pt x="962" y="726"/>
                  <a:pt x="962" y="726"/>
                  <a:pt x="962" y="726"/>
                </a:cubicBezTo>
                <a:cubicBezTo>
                  <a:pt x="962" y="727"/>
                  <a:pt x="962" y="728"/>
                  <a:pt x="962" y="729"/>
                </a:cubicBezTo>
                <a:cubicBezTo>
                  <a:pt x="963" y="729"/>
                  <a:pt x="963" y="729"/>
                  <a:pt x="963" y="729"/>
                </a:cubicBezTo>
                <a:cubicBezTo>
                  <a:pt x="963" y="730"/>
                  <a:pt x="963" y="730"/>
                  <a:pt x="963" y="730"/>
                </a:cubicBezTo>
                <a:cubicBezTo>
                  <a:pt x="963" y="730"/>
                  <a:pt x="963" y="730"/>
                  <a:pt x="964" y="730"/>
                </a:cubicBezTo>
                <a:cubicBezTo>
                  <a:pt x="964" y="731"/>
                  <a:pt x="964" y="731"/>
                  <a:pt x="964" y="731"/>
                </a:cubicBezTo>
                <a:cubicBezTo>
                  <a:pt x="964" y="731"/>
                  <a:pt x="964" y="731"/>
                  <a:pt x="964" y="731"/>
                </a:cubicBezTo>
                <a:cubicBezTo>
                  <a:pt x="965" y="732"/>
                  <a:pt x="965" y="732"/>
                  <a:pt x="965" y="732"/>
                </a:cubicBezTo>
                <a:cubicBezTo>
                  <a:pt x="967" y="732"/>
                  <a:pt x="967" y="732"/>
                  <a:pt x="967" y="732"/>
                </a:cubicBezTo>
                <a:cubicBezTo>
                  <a:pt x="967" y="734"/>
                  <a:pt x="968" y="735"/>
                  <a:pt x="968" y="737"/>
                </a:cubicBezTo>
                <a:cubicBezTo>
                  <a:pt x="969" y="737"/>
                  <a:pt x="969" y="737"/>
                  <a:pt x="969" y="737"/>
                </a:cubicBezTo>
                <a:cubicBezTo>
                  <a:pt x="969" y="737"/>
                  <a:pt x="969" y="738"/>
                  <a:pt x="969" y="738"/>
                </a:cubicBezTo>
                <a:cubicBezTo>
                  <a:pt x="970" y="738"/>
                  <a:pt x="970" y="738"/>
                  <a:pt x="970" y="738"/>
                </a:cubicBezTo>
                <a:cubicBezTo>
                  <a:pt x="970" y="739"/>
                  <a:pt x="970" y="739"/>
                  <a:pt x="971" y="740"/>
                </a:cubicBezTo>
                <a:cubicBezTo>
                  <a:pt x="971" y="740"/>
                  <a:pt x="970" y="740"/>
                  <a:pt x="970" y="740"/>
                </a:cubicBezTo>
                <a:cubicBezTo>
                  <a:pt x="970" y="741"/>
                  <a:pt x="971" y="741"/>
                  <a:pt x="971" y="741"/>
                </a:cubicBezTo>
                <a:cubicBezTo>
                  <a:pt x="971" y="742"/>
                  <a:pt x="971" y="743"/>
                  <a:pt x="971" y="745"/>
                </a:cubicBezTo>
                <a:cubicBezTo>
                  <a:pt x="972" y="745"/>
                  <a:pt x="972" y="745"/>
                  <a:pt x="972" y="745"/>
                </a:cubicBezTo>
                <a:cubicBezTo>
                  <a:pt x="972" y="745"/>
                  <a:pt x="972" y="746"/>
                  <a:pt x="972" y="747"/>
                </a:cubicBezTo>
                <a:cubicBezTo>
                  <a:pt x="973" y="747"/>
                  <a:pt x="972" y="747"/>
                  <a:pt x="973" y="747"/>
                </a:cubicBezTo>
                <a:cubicBezTo>
                  <a:pt x="974" y="748"/>
                  <a:pt x="973" y="748"/>
                  <a:pt x="974" y="749"/>
                </a:cubicBezTo>
                <a:cubicBezTo>
                  <a:pt x="974" y="749"/>
                  <a:pt x="974" y="749"/>
                  <a:pt x="974" y="749"/>
                </a:cubicBezTo>
                <a:cubicBezTo>
                  <a:pt x="974" y="750"/>
                  <a:pt x="974" y="750"/>
                  <a:pt x="974" y="750"/>
                </a:cubicBezTo>
                <a:cubicBezTo>
                  <a:pt x="974" y="750"/>
                  <a:pt x="975" y="750"/>
                  <a:pt x="975" y="750"/>
                </a:cubicBezTo>
                <a:cubicBezTo>
                  <a:pt x="975" y="752"/>
                  <a:pt x="976" y="754"/>
                  <a:pt x="976" y="756"/>
                </a:cubicBezTo>
                <a:cubicBezTo>
                  <a:pt x="976" y="756"/>
                  <a:pt x="975" y="756"/>
                  <a:pt x="975" y="756"/>
                </a:cubicBezTo>
                <a:cubicBezTo>
                  <a:pt x="975" y="757"/>
                  <a:pt x="975" y="758"/>
                  <a:pt x="975" y="758"/>
                </a:cubicBezTo>
                <a:cubicBezTo>
                  <a:pt x="975" y="758"/>
                  <a:pt x="975" y="758"/>
                  <a:pt x="975" y="758"/>
                </a:cubicBezTo>
                <a:cubicBezTo>
                  <a:pt x="975" y="759"/>
                  <a:pt x="975" y="759"/>
                  <a:pt x="975" y="759"/>
                </a:cubicBezTo>
                <a:cubicBezTo>
                  <a:pt x="975" y="759"/>
                  <a:pt x="974" y="758"/>
                  <a:pt x="974" y="758"/>
                </a:cubicBezTo>
                <a:cubicBezTo>
                  <a:pt x="974" y="758"/>
                  <a:pt x="973" y="759"/>
                  <a:pt x="973" y="759"/>
                </a:cubicBezTo>
                <a:cubicBezTo>
                  <a:pt x="973" y="760"/>
                  <a:pt x="973" y="760"/>
                  <a:pt x="973" y="760"/>
                </a:cubicBezTo>
                <a:cubicBezTo>
                  <a:pt x="973" y="761"/>
                  <a:pt x="975" y="761"/>
                  <a:pt x="973" y="762"/>
                </a:cubicBezTo>
                <a:cubicBezTo>
                  <a:pt x="974" y="763"/>
                  <a:pt x="974" y="764"/>
                  <a:pt x="975" y="764"/>
                </a:cubicBezTo>
                <a:cubicBezTo>
                  <a:pt x="975" y="766"/>
                  <a:pt x="975" y="766"/>
                  <a:pt x="975" y="767"/>
                </a:cubicBezTo>
                <a:cubicBezTo>
                  <a:pt x="975" y="768"/>
                  <a:pt x="975" y="768"/>
                  <a:pt x="975" y="769"/>
                </a:cubicBezTo>
                <a:cubicBezTo>
                  <a:pt x="976" y="769"/>
                  <a:pt x="976" y="769"/>
                  <a:pt x="976" y="769"/>
                </a:cubicBezTo>
                <a:cubicBezTo>
                  <a:pt x="976" y="769"/>
                  <a:pt x="976" y="769"/>
                  <a:pt x="976" y="769"/>
                </a:cubicBezTo>
                <a:cubicBezTo>
                  <a:pt x="977" y="769"/>
                  <a:pt x="977" y="769"/>
                  <a:pt x="977" y="769"/>
                </a:cubicBezTo>
                <a:cubicBezTo>
                  <a:pt x="977" y="768"/>
                  <a:pt x="977" y="768"/>
                  <a:pt x="977" y="768"/>
                </a:cubicBezTo>
                <a:cubicBezTo>
                  <a:pt x="978" y="768"/>
                  <a:pt x="978" y="768"/>
                  <a:pt x="978" y="768"/>
                </a:cubicBezTo>
                <a:cubicBezTo>
                  <a:pt x="978" y="769"/>
                  <a:pt x="978" y="768"/>
                  <a:pt x="978" y="769"/>
                </a:cubicBezTo>
                <a:cubicBezTo>
                  <a:pt x="978" y="769"/>
                  <a:pt x="978" y="769"/>
                  <a:pt x="978" y="769"/>
                </a:cubicBezTo>
                <a:cubicBezTo>
                  <a:pt x="978" y="769"/>
                  <a:pt x="979" y="769"/>
                  <a:pt x="979" y="769"/>
                </a:cubicBezTo>
                <a:cubicBezTo>
                  <a:pt x="979" y="769"/>
                  <a:pt x="979" y="769"/>
                  <a:pt x="979" y="769"/>
                </a:cubicBezTo>
                <a:cubicBezTo>
                  <a:pt x="980" y="769"/>
                  <a:pt x="980" y="769"/>
                  <a:pt x="980" y="769"/>
                </a:cubicBezTo>
                <a:cubicBezTo>
                  <a:pt x="980" y="769"/>
                  <a:pt x="980" y="769"/>
                  <a:pt x="980" y="770"/>
                </a:cubicBezTo>
                <a:cubicBezTo>
                  <a:pt x="981" y="770"/>
                  <a:pt x="981" y="769"/>
                  <a:pt x="982" y="771"/>
                </a:cubicBezTo>
                <a:cubicBezTo>
                  <a:pt x="985" y="771"/>
                  <a:pt x="986" y="769"/>
                  <a:pt x="988" y="769"/>
                </a:cubicBezTo>
                <a:cubicBezTo>
                  <a:pt x="988" y="768"/>
                  <a:pt x="988" y="768"/>
                  <a:pt x="988" y="768"/>
                </a:cubicBezTo>
                <a:cubicBezTo>
                  <a:pt x="989" y="768"/>
                  <a:pt x="991" y="768"/>
                  <a:pt x="992" y="768"/>
                </a:cubicBezTo>
                <a:cubicBezTo>
                  <a:pt x="992" y="768"/>
                  <a:pt x="992" y="768"/>
                  <a:pt x="992" y="769"/>
                </a:cubicBezTo>
                <a:cubicBezTo>
                  <a:pt x="993" y="769"/>
                  <a:pt x="994" y="768"/>
                  <a:pt x="994" y="768"/>
                </a:cubicBezTo>
                <a:cubicBezTo>
                  <a:pt x="994" y="768"/>
                  <a:pt x="994" y="767"/>
                  <a:pt x="995" y="767"/>
                </a:cubicBezTo>
                <a:cubicBezTo>
                  <a:pt x="995" y="767"/>
                  <a:pt x="995" y="767"/>
                  <a:pt x="995" y="767"/>
                </a:cubicBezTo>
                <a:cubicBezTo>
                  <a:pt x="995" y="767"/>
                  <a:pt x="995" y="767"/>
                  <a:pt x="995" y="767"/>
                </a:cubicBezTo>
                <a:cubicBezTo>
                  <a:pt x="996" y="768"/>
                  <a:pt x="996" y="767"/>
                  <a:pt x="996" y="767"/>
                </a:cubicBezTo>
                <a:cubicBezTo>
                  <a:pt x="997" y="767"/>
                  <a:pt x="997" y="767"/>
                  <a:pt x="997" y="767"/>
                </a:cubicBezTo>
                <a:cubicBezTo>
                  <a:pt x="997" y="766"/>
                  <a:pt x="997" y="766"/>
                  <a:pt x="997" y="766"/>
                </a:cubicBezTo>
                <a:cubicBezTo>
                  <a:pt x="998" y="766"/>
                  <a:pt x="999" y="767"/>
                  <a:pt x="1000" y="767"/>
                </a:cubicBezTo>
                <a:cubicBezTo>
                  <a:pt x="1000" y="767"/>
                  <a:pt x="1000" y="767"/>
                  <a:pt x="1000" y="767"/>
                </a:cubicBezTo>
                <a:cubicBezTo>
                  <a:pt x="1000" y="767"/>
                  <a:pt x="1000" y="767"/>
                  <a:pt x="1000" y="767"/>
                </a:cubicBezTo>
                <a:cubicBezTo>
                  <a:pt x="1000" y="766"/>
                  <a:pt x="1001" y="766"/>
                  <a:pt x="1001" y="766"/>
                </a:cubicBezTo>
                <a:cubicBezTo>
                  <a:pt x="1002" y="766"/>
                  <a:pt x="1004" y="767"/>
                  <a:pt x="1005" y="767"/>
                </a:cubicBezTo>
                <a:cubicBezTo>
                  <a:pt x="1006" y="768"/>
                  <a:pt x="1007" y="767"/>
                  <a:pt x="1008" y="767"/>
                </a:cubicBezTo>
                <a:cubicBezTo>
                  <a:pt x="1008" y="766"/>
                  <a:pt x="1008" y="766"/>
                  <a:pt x="1008" y="766"/>
                </a:cubicBezTo>
                <a:cubicBezTo>
                  <a:pt x="1009" y="766"/>
                  <a:pt x="1011" y="766"/>
                  <a:pt x="1012" y="766"/>
                </a:cubicBezTo>
                <a:cubicBezTo>
                  <a:pt x="1012" y="765"/>
                  <a:pt x="1012" y="765"/>
                  <a:pt x="1012" y="765"/>
                </a:cubicBezTo>
                <a:cubicBezTo>
                  <a:pt x="1012" y="765"/>
                  <a:pt x="1012" y="765"/>
                  <a:pt x="1012" y="765"/>
                </a:cubicBezTo>
                <a:cubicBezTo>
                  <a:pt x="1014" y="764"/>
                  <a:pt x="1014" y="765"/>
                  <a:pt x="1016" y="765"/>
                </a:cubicBezTo>
                <a:cubicBezTo>
                  <a:pt x="1016" y="764"/>
                  <a:pt x="1016" y="764"/>
                  <a:pt x="1016" y="764"/>
                </a:cubicBezTo>
                <a:cubicBezTo>
                  <a:pt x="1016" y="764"/>
                  <a:pt x="1016" y="764"/>
                  <a:pt x="1016" y="764"/>
                </a:cubicBezTo>
                <a:cubicBezTo>
                  <a:pt x="1016" y="764"/>
                  <a:pt x="1017" y="764"/>
                  <a:pt x="1017" y="764"/>
                </a:cubicBezTo>
                <a:cubicBezTo>
                  <a:pt x="1017" y="764"/>
                  <a:pt x="1018" y="764"/>
                  <a:pt x="1019" y="763"/>
                </a:cubicBezTo>
                <a:cubicBezTo>
                  <a:pt x="1019" y="763"/>
                  <a:pt x="1019" y="763"/>
                  <a:pt x="1020" y="762"/>
                </a:cubicBezTo>
                <a:cubicBezTo>
                  <a:pt x="1020" y="762"/>
                  <a:pt x="1020" y="762"/>
                  <a:pt x="1020" y="762"/>
                </a:cubicBezTo>
                <a:cubicBezTo>
                  <a:pt x="1021" y="762"/>
                  <a:pt x="1022" y="760"/>
                  <a:pt x="1022" y="759"/>
                </a:cubicBezTo>
                <a:cubicBezTo>
                  <a:pt x="1024" y="759"/>
                  <a:pt x="1024" y="758"/>
                  <a:pt x="1024" y="757"/>
                </a:cubicBezTo>
                <a:cubicBezTo>
                  <a:pt x="1025" y="756"/>
                  <a:pt x="1026" y="758"/>
                  <a:pt x="1027" y="755"/>
                </a:cubicBezTo>
                <a:cubicBezTo>
                  <a:pt x="1028" y="755"/>
                  <a:pt x="1028" y="755"/>
                  <a:pt x="1028" y="754"/>
                </a:cubicBezTo>
                <a:cubicBezTo>
                  <a:pt x="1029" y="753"/>
                  <a:pt x="1030" y="753"/>
                  <a:pt x="1030" y="751"/>
                </a:cubicBezTo>
                <a:cubicBezTo>
                  <a:pt x="1031" y="751"/>
                  <a:pt x="1031" y="751"/>
                  <a:pt x="1031" y="751"/>
                </a:cubicBezTo>
                <a:cubicBezTo>
                  <a:pt x="1031" y="750"/>
                  <a:pt x="1031" y="750"/>
                  <a:pt x="1031" y="750"/>
                </a:cubicBezTo>
                <a:cubicBezTo>
                  <a:pt x="1032" y="750"/>
                  <a:pt x="1034" y="748"/>
                  <a:pt x="1034" y="746"/>
                </a:cubicBezTo>
                <a:cubicBezTo>
                  <a:pt x="1035" y="746"/>
                  <a:pt x="1035" y="745"/>
                  <a:pt x="1036" y="744"/>
                </a:cubicBezTo>
                <a:cubicBezTo>
                  <a:pt x="1036" y="744"/>
                  <a:pt x="1036" y="744"/>
                  <a:pt x="1036" y="744"/>
                </a:cubicBezTo>
                <a:cubicBezTo>
                  <a:pt x="1036" y="742"/>
                  <a:pt x="1036" y="742"/>
                  <a:pt x="1036" y="742"/>
                </a:cubicBezTo>
                <a:cubicBezTo>
                  <a:pt x="1037" y="742"/>
                  <a:pt x="1037" y="742"/>
                  <a:pt x="1037" y="742"/>
                </a:cubicBezTo>
                <a:cubicBezTo>
                  <a:pt x="1037" y="742"/>
                  <a:pt x="1037" y="741"/>
                  <a:pt x="1037" y="741"/>
                </a:cubicBezTo>
                <a:cubicBezTo>
                  <a:pt x="1037" y="741"/>
                  <a:pt x="1037" y="741"/>
                  <a:pt x="1037" y="741"/>
                </a:cubicBezTo>
                <a:cubicBezTo>
                  <a:pt x="1038" y="740"/>
                  <a:pt x="1038" y="740"/>
                  <a:pt x="1038" y="739"/>
                </a:cubicBezTo>
                <a:cubicBezTo>
                  <a:pt x="1040" y="739"/>
                  <a:pt x="1040" y="739"/>
                  <a:pt x="1040" y="738"/>
                </a:cubicBezTo>
                <a:cubicBezTo>
                  <a:pt x="1042" y="737"/>
                  <a:pt x="1042" y="737"/>
                  <a:pt x="1043" y="737"/>
                </a:cubicBezTo>
                <a:cubicBezTo>
                  <a:pt x="1043" y="736"/>
                  <a:pt x="1043" y="735"/>
                  <a:pt x="1043" y="734"/>
                </a:cubicBezTo>
                <a:cubicBezTo>
                  <a:pt x="1042" y="734"/>
                  <a:pt x="1042" y="734"/>
                  <a:pt x="1042" y="734"/>
                </a:cubicBezTo>
                <a:cubicBezTo>
                  <a:pt x="1042" y="733"/>
                  <a:pt x="1042" y="733"/>
                  <a:pt x="1042" y="732"/>
                </a:cubicBezTo>
                <a:cubicBezTo>
                  <a:pt x="1043" y="732"/>
                  <a:pt x="1043" y="732"/>
                  <a:pt x="1043" y="732"/>
                </a:cubicBezTo>
                <a:cubicBezTo>
                  <a:pt x="1043" y="731"/>
                  <a:pt x="1043" y="731"/>
                  <a:pt x="1043" y="731"/>
                </a:cubicBezTo>
                <a:cubicBezTo>
                  <a:pt x="1044" y="731"/>
                  <a:pt x="1045" y="727"/>
                  <a:pt x="1044" y="726"/>
                </a:cubicBezTo>
                <a:cubicBezTo>
                  <a:pt x="1044" y="726"/>
                  <a:pt x="1044" y="726"/>
                  <a:pt x="1044" y="726"/>
                </a:cubicBezTo>
                <a:cubicBezTo>
                  <a:pt x="1044" y="723"/>
                  <a:pt x="1044" y="723"/>
                  <a:pt x="1044" y="723"/>
                </a:cubicBezTo>
                <a:cubicBezTo>
                  <a:pt x="1044" y="723"/>
                  <a:pt x="1044" y="723"/>
                  <a:pt x="1044" y="723"/>
                </a:cubicBezTo>
                <a:cubicBezTo>
                  <a:pt x="1045" y="722"/>
                  <a:pt x="1045" y="722"/>
                  <a:pt x="1045" y="721"/>
                </a:cubicBezTo>
                <a:cubicBezTo>
                  <a:pt x="1044" y="721"/>
                  <a:pt x="1044" y="720"/>
                  <a:pt x="1043" y="720"/>
                </a:cubicBezTo>
                <a:cubicBezTo>
                  <a:pt x="1043" y="719"/>
                  <a:pt x="1043" y="719"/>
                  <a:pt x="1043" y="719"/>
                </a:cubicBezTo>
                <a:cubicBezTo>
                  <a:pt x="1043" y="719"/>
                  <a:pt x="1044" y="718"/>
                  <a:pt x="1044" y="718"/>
                </a:cubicBezTo>
                <a:cubicBezTo>
                  <a:pt x="1045" y="718"/>
                  <a:pt x="1045" y="717"/>
                  <a:pt x="1045" y="717"/>
                </a:cubicBezTo>
                <a:cubicBezTo>
                  <a:pt x="1045" y="717"/>
                  <a:pt x="1046" y="717"/>
                  <a:pt x="1047" y="717"/>
                </a:cubicBezTo>
                <a:cubicBezTo>
                  <a:pt x="1047" y="716"/>
                  <a:pt x="1047" y="716"/>
                  <a:pt x="1047" y="716"/>
                </a:cubicBezTo>
                <a:cubicBezTo>
                  <a:pt x="1048" y="716"/>
                  <a:pt x="1048" y="716"/>
                  <a:pt x="1049" y="716"/>
                </a:cubicBezTo>
                <a:cubicBezTo>
                  <a:pt x="1049" y="715"/>
                  <a:pt x="1049" y="715"/>
                  <a:pt x="1049" y="715"/>
                </a:cubicBezTo>
                <a:cubicBezTo>
                  <a:pt x="1050" y="715"/>
                  <a:pt x="1050" y="715"/>
                  <a:pt x="1051" y="715"/>
                </a:cubicBezTo>
                <a:cubicBezTo>
                  <a:pt x="1051" y="715"/>
                  <a:pt x="1051" y="715"/>
                  <a:pt x="1051" y="715"/>
                </a:cubicBezTo>
                <a:cubicBezTo>
                  <a:pt x="1052" y="715"/>
                  <a:pt x="1052" y="715"/>
                  <a:pt x="1052" y="715"/>
                </a:cubicBezTo>
                <a:cubicBezTo>
                  <a:pt x="1053" y="714"/>
                  <a:pt x="1053" y="714"/>
                  <a:pt x="1053" y="714"/>
                </a:cubicBezTo>
                <a:cubicBezTo>
                  <a:pt x="1054" y="714"/>
                  <a:pt x="1054" y="714"/>
                  <a:pt x="1054" y="714"/>
                </a:cubicBezTo>
                <a:cubicBezTo>
                  <a:pt x="1054" y="714"/>
                  <a:pt x="1055" y="713"/>
                  <a:pt x="1055" y="713"/>
                </a:cubicBezTo>
                <a:cubicBezTo>
                  <a:pt x="1056" y="713"/>
                  <a:pt x="1056" y="713"/>
                  <a:pt x="1056" y="713"/>
                </a:cubicBezTo>
                <a:cubicBezTo>
                  <a:pt x="1056" y="713"/>
                  <a:pt x="1056" y="713"/>
                  <a:pt x="1056" y="713"/>
                </a:cubicBezTo>
                <a:cubicBezTo>
                  <a:pt x="1056" y="712"/>
                  <a:pt x="1057" y="712"/>
                  <a:pt x="1057" y="711"/>
                </a:cubicBezTo>
                <a:cubicBezTo>
                  <a:pt x="1057" y="711"/>
                  <a:pt x="1057" y="710"/>
                  <a:pt x="1057" y="709"/>
                </a:cubicBezTo>
                <a:cubicBezTo>
                  <a:pt x="1057" y="709"/>
                  <a:pt x="1057" y="709"/>
                  <a:pt x="1057" y="709"/>
                </a:cubicBezTo>
                <a:cubicBezTo>
                  <a:pt x="1057" y="708"/>
                  <a:pt x="1057" y="708"/>
                  <a:pt x="1057" y="708"/>
                </a:cubicBezTo>
                <a:cubicBezTo>
                  <a:pt x="1057" y="708"/>
                  <a:pt x="1057" y="708"/>
                  <a:pt x="1057" y="708"/>
                </a:cubicBezTo>
                <a:cubicBezTo>
                  <a:pt x="1057" y="708"/>
                  <a:pt x="1057" y="708"/>
                  <a:pt x="1057" y="707"/>
                </a:cubicBezTo>
                <a:cubicBezTo>
                  <a:pt x="1057" y="707"/>
                  <a:pt x="1057" y="707"/>
                  <a:pt x="1057" y="707"/>
                </a:cubicBezTo>
                <a:cubicBezTo>
                  <a:pt x="1057" y="706"/>
                  <a:pt x="1057" y="705"/>
                  <a:pt x="1057" y="703"/>
                </a:cubicBezTo>
                <a:cubicBezTo>
                  <a:pt x="1057" y="703"/>
                  <a:pt x="1057" y="703"/>
                  <a:pt x="1057" y="703"/>
                </a:cubicBezTo>
                <a:cubicBezTo>
                  <a:pt x="1057" y="702"/>
                  <a:pt x="1057" y="702"/>
                  <a:pt x="1057" y="702"/>
                </a:cubicBezTo>
                <a:cubicBezTo>
                  <a:pt x="1056" y="702"/>
                  <a:pt x="1056" y="702"/>
                  <a:pt x="1056" y="702"/>
                </a:cubicBezTo>
                <a:cubicBezTo>
                  <a:pt x="1056" y="701"/>
                  <a:pt x="1057" y="700"/>
                  <a:pt x="1057" y="700"/>
                </a:cubicBezTo>
                <a:cubicBezTo>
                  <a:pt x="1056" y="700"/>
                  <a:pt x="1056" y="700"/>
                  <a:pt x="1056" y="700"/>
                </a:cubicBezTo>
                <a:cubicBezTo>
                  <a:pt x="1056" y="699"/>
                  <a:pt x="1056" y="699"/>
                  <a:pt x="1056" y="699"/>
                </a:cubicBezTo>
                <a:cubicBezTo>
                  <a:pt x="1056" y="699"/>
                  <a:pt x="1056" y="699"/>
                  <a:pt x="1056" y="699"/>
                </a:cubicBezTo>
                <a:cubicBezTo>
                  <a:pt x="1056" y="698"/>
                  <a:pt x="1056" y="698"/>
                  <a:pt x="1056" y="698"/>
                </a:cubicBezTo>
                <a:cubicBezTo>
                  <a:pt x="1056" y="698"/>
                  <a:pt x="1056" y="698"/>
                  <a:pt x="1056" y="698"/>
                </a:cubicBezTo>
                <a:cubicBezTo>
                  <a:pt x="1056" y="696"/>
                  <a:pt x="1056" y="696"/>
                  <a:pt x="1056" y="696"/>
                </a:cubicBezTo>
                <a:cubicBezTo>
                  <a:pt x="1055" y="696"/>
                  <a:pt x="1055" y="696"/>
                  <a:pt x="1055" y="696"/>
                </a:cubicBezTo>
                <a:cubicBezTo>
                  <a:pt x="1055" y="696"/>
                  <a:pt x="1055" y="696"/>
                  <a:pt x="1055" y="696"/>
                </a:cubicBezTo>
                <a:cubicBezTo>
                  <a:pt x="1055" y="696"/>
                  <a:pt x="1055" y="696"/>
                  <a:pt x="1055" y="696"/>
                </a:cubicBezTo>
                <a:cubicBezTo>
                  <a:pt x="1055" y="694"/>
                  <a:pt x="1055" y="693"/>
                  <a:pt x="1055" y="692"/>
                </a:cubicBezTo>
                <a:cubicBezTo>
                  <a:pt x="1055" y="691"/>
                  <a:pt x="1055" y="691"/>
                  <a:pt x="1055" y="691"/>
                </a:cubicBezTo>
                <a:cubicBezTo>
                  <a:pt x="1054" y="691"/>
                  <a:pt x="1054" y="690"/>
                  <a:pt x="1053" y="690"/>
                </a:cubicBezTo>
                <a:cubicBezTo>
                  <a:pt x="1053" y="689"/>
                  <a:pt x="1053" y="686"/>
                  <a:pt x="1053" y="684"/>
                </a:cubicBezTo>
                <a:cubicBezTo>
                  <a:pt x="1054" y="684"/>
                  <a:pt x="1055" y="683"/>
                  <a:pt x="1056" y="683"/>
                </a:cubicBezTo>
                <a:cubicBezTo>
                  <a:pt x="1056" y="682"/>
                  <a:pt x="1056" y="682"/>
                  <a:pt x="1056" y="682"/>
                </a:cubicBezTo>
                <a:cubicBezTo>
                  <a:pt x="1056" y="682"/>
                  <a:pt x="1057" y="682"/>
                  <a:pt x="1057" y="682"/>
                </a:cubicBezTo>
                <a:cubicBezTo>
                  <a:pt x="1057" y="681"/>
                  <a:pt x="1057" y="681"/>
                  <a:pt x="1057" y="680"/>
                </a:cubicBezTo>
                <a:cubicBezTo>
                  <a:pt x="1057" y="680"/>
                  <a:pt x="1059" y="680"/>
                  <a:pt x="1059" y="680"/>
                </a:cubicBezTo>
                <a:cubicBezTo>
                  <a:pt x="1059" y="679"/>
                  <a:pt x="1059" y="679"/>
                  <a:pt x="1059" y="679"/>
                </a:cubicBezTo>
                <a:cubicBezTo>
                  <a:pt x="1060" y="679"/>
                  <a:pt x="1060" y="679"/>
                  <a:pt x="1060" y="678"/>
                </a:cubicBezTo>
                <a:cubicBezTo>
                  <a:pt x="1060" y="676"/>
                  <a:pt x="1060" y="676"/>
                  <a:pt x="1060" y="676"/>
                </a:cubicBezTo>
                <a:cubicBezTo>
                  <a:pt x="1060" y="676"/>
                  <a:pt x="1060" y="676"/>
                  <a:pt x="1060" y="676"/>
                </a:cubicBezTo>
                <a:cubicBezTo>
                  <a:pt x="1060" y="675"/>
                  <a:pt x="1060" y="675"/>
                  <a:pt x="1060" y="675"/>
                </a:cubicBezTo>
                <a:cubicBezTo>
                  <a:pt x="1060" y="675"/>
                  <a:pt x="1060" y="675"/>
                  <a:pt x="1060" y="675"/>
                </a:cubicBezTo>
                <a:cubicBezTo>
                  <a:pt x="1060" y="675"/>
                  <a:pt x="1060" y="675"/>
                  <a:pt x="1060" y="675"/>
                </a:cubicBezTo>
                <a:cubicBezTo>
                  <a:pt x="1063" y="675"/>
                  <a:pt x="1063" y="675"/>
                  <a:pt x="1063" y="675"/>
                </a:cubicBezTo>
                <a:cubicBezTo>
                  <a:pt x="1063" y="675"/>
                  <a:pt x="1063" y="675"/>
                  <a:pt x="1063" y="675"/>
                </a:cubicBezTo>
                <a:cubicBezTo>
                  <a:pt x="1063" y="675"/>
                  <a:pt x="1063" y="675"/>
                  <a:pt x="1063" y="675"/>
                </a:cubicBezTo>
                <a:cubicBezTo>
                  <a:pt x="1063" y="675"/>
                  <a:pt x="1063" y="675"/>
                  <a:pt x="1064" y="675"/>
                </a:cubicBezTo>
                <a:cubicBezTo>
                  <a:pt x="1064" y="675"/>
                  <a:pt x="1064" y="675"/>
                  <a:pt x="1064" y="674"/>
                </a:cubicBezTo>
                <a:cubicBezTo>
                  <a:pt x="1067" y="674"/>
                  <a:pt x="1067" y="674"/>
                  <a:pt x="1067" y="674"/>
                </a:cubicBezTo>
                <a:cubicBezTo>
                  <a:pt x="1067" y="674"/>
                  <a:pt x="1067" y="674"/>
                  <a:pt x="1067" y="674"/>
                </a:cubicBezTo>
                <a:cubicBezTo>
                  <a:pt x="1068" y="673"/>
                  <a:pt x="1069" y="673"/>
                  <a:pt x="1069" y="672"/>
                </a:cubicBezTo>
                <a:cubicBezTo>
                  <a:pt x="1070" y="672"/>
                  <a:pt x="1070" y="672"/>
                  <a:pt x="1070" y="672"/>
                </a:cubicBezTo>
                <a:cubicBezTo>
                  <a:pt x="1071" y="671"/>
                  <a:pt x="1072" y="671"/>
                  <a:pt x="1072" y="671"/>
                </a:cubicBezTo>
                <a:cubicBezTo>
                  <a:pt x="1072" y="671"/>
                  <a:pt x="1072" y="671"/>
                  <a:pt x="1072" y="671"/>
                </a:cubicBezTo>
                <a:cubicBezTo>
                  <a:pt x="1073" y="671"/>
                  <a:pt x="1073" y="671"/>
                  <a:pt x="1073" y="671"/>
                </a:cubicBezTo>
                <a:cubicBezTo>
                  <a:pt x="1073" y="670"/>
                  <a:pt x="1073" y="670"/>
                  <a:pt x="1073" y="670"/>
                </a:cubicBezTo>
                <a:cubicBezTo>
                  <a:pt x="1074" y="670"/>
                  <a:pt x="1074" y="670"/>
                  <a:pt x="1074" y="670"/>
                </a:cubicBezTo>
                <a:cubicBezTo>
                  <a:pt x="1074" y="670"/>
                  <a:pt x="1074" y="670"/>
                  <a:pt x="1074" y="670"/>
                </a:cubicBezTo>
                <a:cubicBezTo>
                  <a:pt x="1075" y="670"/>
                  <a:pt x="1075" y="669"/>
                  <a:pt x="1076" y="669"/>
                </a:cubicBezTo>
                <a:cubicBezTo>
                  <a:pt x="1076" y="668"/>
                  <a:pt x="1076" y="668"/>
                  <a:pt x="1076" y="668"/>
                </a:cubicBezTo>
                <a:cubicBezTo>
                  <a:pt x="1078" y="668"/>
                  <a:pt x="1078" y="668"/>
                  <a:pt x="1078" y="668"/>
                </a:cubicBezTo>
                <a:cubicBezTo>
                  <a:pt x="1078" y="667"/>
                  <a:pt x="1078" y="667"/>
                  <a:pt x="1078" y="667"/>
                </a:cubicBezTo>
                <a:cubicBezTo>
                  <a:pt x="1079" y="667"/>
                  <a:pt x="1079" y="667"/>
                  <a:pt x="1079" y="667"/>
                </a:cubicBezTo>
                <a:cubicBezTo>
                  <a:pt x="1079" y="666"/>
                  <a:pt x="1079" y="665"/>
                  <a:pt x="1079" y="665"/>
                </a:cubicBezTo>
                <a:cubicBezTo>
                  <a:pt x="1079" y="665"/>
                  <a:pt x="1080" y="664"/>
                  <a:pt x="1080" y="664"/>
                </a:cubicBezTo>
                <a:cubicBezTo>
                  <a:pt x="1080" y="664"/>
                  <a:pt x="1081" y="662"/>
                  <a:pt x="1082" y="662"/>
                </a:cubicBezTo>
                <a:cubicBezTo>
                  <a:pt x="1081" y="662"/>
                  <a:pt x="1081" y="661"/>
                  <a:pt x="1081" y="661"/>
                </a:cubicBezTo>
                <a:cubicBezTo>
                  <a:pt x="1082" y="661"/>
                  <a:pt x="1082" y="661"/>
                  <a:pt x="1082" y="661"/>
                </a:cubicBezTo>
                <a:cubicBezTo>
                  <a:pt x="1082" y="660"/>
                  <a:pt x="1082" y="660"/>
                  <a:pt x="1083" y="659"/>
                </a:cubicBezTo>
                <a:cubicBezTo>
                  <a:pt x="1082" y="659"/>
                  <a:pt x="1082" y="659"/>
                  <a:pt x="1082" y="658"/>
                </a:cubicBezTo>
                <a:cubicBezTo>
                  <a:pt x="1081" y="658"/>
                  <a:pt x="1081" y="655"/>
                  <a:pt x="1082" y="654"/>
                </a:cubicBezTo>
                <a:cubicBezTo>
                  <a:pt x="1082" y="654"/>
                  <a:pt x="1082" y="654"/>
                  <a:pt x="1082" y="654"/>
                </a:cubicBezTo>
                <a:cubicBezTo>
                  <a:pt x="1082" y="653"/>
                  <a:pt x="1082" y="653"/>
                  <a:pt x="1082" y="653"/>
                </a:cubicBezTo>
                <a:cubicBezTo>
                  <a:pt x="1082" y="653"/>
                  <a:pt x="1082" y="653"/>
                  <a:pt x="1082" y="653"/>
                </a:cubicBezTo>
                <a:cubicBezTo>
                  <a:pt x="1082" y="650"/>
                  <a:pt x="1082" y="650"/>
                  <a:pt x="1082" y="650"/>
                </a:cubicBezTo>
                <a:cubicBezTo>
                  <a:pt x="1082" y="650"/>
                  <a:pt x="1083" y="650"/>
                  <a:pt x="1083" y="650"/>
                </a:cubicBezTo>
                <a:cubicBezTo>
                  <a:pt x="1083" y="650"/>
                  <a:pt x="1083" y="650"/>
                  <a:pt x="1083" y="650"/>
                </a:cubicBezTo>
                <a:cubicBezTo>
                  <a:pt x="1083" y="649"/>
                  <a:pt x="1083" y="649"/>
                  <a:pt x="1083" y="649"/>
                </a:cubicBezTo>
                <a:cubicBezTo>
                  <a:pt x="1082" y="649"/>
                  <a:pt x="1082" y="649"/>
                  <a:pt x="1082" y="649"/>
                </a:cubicBezTo>
                <a:cubicBezTo>
                  <a:pt x="1082" y="648"/>
                  <a:pt x="1082" y="647"/>
                  <a:pt x="1082" y="645"/>
                </a:cubicBezTo>
                <a:cubicBezTo>
                  <a:pt x="1082" y="645"/>
                  <a:pt x="1082" y="645"/>
                  <a:pt x="1082" y="645"/>
                </a:cubicBezTo>
                <a:cubicBezTo>
                  <a:pt x="1082" y="644"/>
                  <a:pt x="1082" y="644"/>
                  <a:pt x="1082" y="644"/>
                </a:cubicBezTo>
                <a:cubicBezTo>
                  <a:pt x="1082" y="644"/>
                  <a:pt x="1082" y="644"/>
                  <a:pt x="1082" y="644"/>
                </a:cubicBezTo>
                <a:cubicBezTo>
                  <a:pt x="1082" y="640"/>
                  <a:pt x="1082" y="640"/>
                  <a:pt x="1082" y="640"/>
                </a:cubicBezTo>
                <a:cubicBezTo>
                  <a:pt x="1082" y="640"/>
                  <a:pt x="1082" y="640"/>
                  <a:pt x="1082" y="640"/>
                </a:cubicBezTo>
                <a:cubicBezTo>
                  <a:pt x="1082" y="640"/>
                  <a:pt x="1082" y="640"/>
                  <a:pt x="1082" y="639"/>
                </a:cubicBezTo>
                <a:cubicBezTo>
                  <a:pt x="1082" y="639"/>
                  <a:pt x="1082" y="639"/>
                  <a:pt x="1082" y="639"/>
                </a:cubicBezTo>
                <a:cubicBezTo>
                  <a:pt x="1081" y="638"/>
                  <a:pt x="1081" y="637"/>
                  <a:pt x="1081" y="636"/>
                </a:cubicBezTo>
                <a:cubicBezTo>
                  <a:pt x="1081" y="636"/>
                  <a:pt x="1081" y="636"/>
                  <a:pt x="1081" y="636"/>
                </a:cubicBezTo>
                <a:cubicBezTo>
                  <a:pt x="1081" y="636"/>
                  <a:pt x="1081" y="635"/>
                  <a:pt x="1081" y="635"/>
                </a:cubicBezTo>
                <a:cubicBezTo>
                  <a:pt x="1082" y="635"/>
                  <a:pt x="1082" y="635"/>
                  <a:pt x="1082" y="635"/>
                </a:cubicBezTo>
                <a:cubicBezTo>
                  <a:pt x="1082" y="632"/>
                  <a:pt x="1082" y="632"/>
                  <a:pt x="1082" y="632"/>
                </a:cubicBezTo>
                <a:cubicBezTo>
                  <a:pt x="1081" y="632"/>
                  <a:pt x="1081" y="632"/>
                  <a:pt x="1081" y="632"/>
                </a:cubicBezTo>
                <a:cubicBezTo>
                  <a:pt x="1081" y="631"/>
                  <a:pt x="1079" y="629"/>
                  <a:pt x="1078" y="629"/>
                </a:cubicBezTo>
                <a:cubicBezTo>
                  <a:pt x="1078" y="629"/>
                  <a:pt x="1078" y="628"/>
                  <a:pt x="1078" y="627"/>
                </a:cubicBezTo>
                <a:cubicBezTo>
                  <a:pt x="1077" y="627"/>
                  <a:pt x="1077" y="627"/>
                  <a:pt x="1077" y="627"/>
                </a:cubicBezTo>
                <a:cubicBezTo>
                  <a:pt x="1077" y="624"/>
                  <a:pt x="1077" y="624"/>
                  <a:pt x="1077" y="624"/>
                </a:cubicBezTo>
                <a:cubicBezTo>
                  <a:pt x="1077" y="624"/>
                  <a:pt x="1077" y="624"/>
                  <a:pt x="1077" y="624"/>
                </a:cubicBezTo>
                <a:cubicBezTo>
                  <a:pt x="1077" y="622"/>
                  <a:pt x="1077" y="622"/>
                  <a:pt x="1077" y="622"/>
                </a:cubicBezTo>
                <a:cubicBezTo>
                  <a:pt x="1076" y="622"/>
                  <a:pt x="1076" y="622"/>
                  <a:pt x="1076" y="622"/>
                </a:cubicBezTo>
                <a:cubicBezTo>
                  <a:pt x="1076" y="620"/>
                  <a:pt x="1077" y="616"/>
                  <a:pt x="1078" y="615"/>
                </a:cubicBezTo>
                <a:cubicBezTo>
                  <a:pt x="1078" y="614"/>
                  <a:pt x="1078" y="614"/>
                  <a:pt x="1077" y="613"/>
                </a:cubicBezTo>
                <a:cubicBezTo>
                  <a:pt x="1077" y="613"/>
                  <a:pt x="1077" y="613"/>
                  <a:pt x="1077" y="613"/>
                </a:cubicBezTo>
                <a:cubicBezTo>
                  <a:pt x="1076" y="613"/>
                  <a:pt x="1077" y="613"/>
                  <a:pt x="1076" y="612"/>
                </a:cubicBezTo>
                <a:cubicBezTo>
                  <a:pt x="1075" y="611"/>
                  <a:pt x="1075" y="611"/>
                  <a:pt x="1075" y="611"/>
                </a:cubicBezTo>
                <a:cubicBezTo>
                  <a:pt x="1074" y="611"/>
                  <a:pt x="1074" y="611"/>
                  <a:pt x="1074" y="611"/>
                </a:cubicBezTo>
                <a:cubicBezTo>
                  <a:pt x="1074" y="610"/>
                  <a:pt x="1074" y="609"/>
                  <a:pt x="1074" y="608"/>
                </a:cubicBezTo>
                <a:cubicBezTo>
                  <a:pt x="1073" y="608"/>
                  <a:pt x="1073" y="608"/>
                  <a:pt x="1073" y="608"/>
                </a:cubicBezTo>
                <a:cubicBezTo>
                  <a:pt x="1073" y="607"/>
                  <a:pt x="1074" y="607"/>
                  <a:pt x="1074" y="607"/>
                </a:cubicBezTo>
                <a:cubicBezTo>
                  <a:pt x="1074" y="606"/>
                  <a:pt x="1074" y="606"/>
                  <a:pt x="1074" y="606"/>
                </a:cubicBezTo>
                <a:cubicBezTo>
                  <a:pt x="1075" y="606"/>
                  <a:pt x="1075" y="606"/>
                  <a:pt x="1075" y="606"/>
                </a:cubicBezTo>
                <a:cubicBezTo>
                  <a:pt x="1075" y="605"/>
                  <a:pt x="1075" y="605"/>
                  <a:pt x="1075" y="605"/>
                </a:cubicBezTo>
                <a:cubicBezTo>
                  <a:pt x="1075" y="605"/>
                  <a:pt x="1075" y="605"/>
                  <a:pt x="1075" y="605"/>
                </a:cubicBezTo>
                <a:cubicBezTo>
                  <a:pt x="1075" y="604"/>
                  <a:pt x="1075" y="604"/>
                  <a:pt x="1075" y="603"/>
                </a:cubicBezTo>
                <a:cubicBezTo>
                  <a:pt x="1076" y="603"/>
                  <a:pt x="1076" y="603"/>
                  <a:pt x="1076" y="603"/>
                </a:cubicBezTo>
                <a:cubicBezTo>
                  <a:pt x="1076" y="603"/>
                  <a:pt x="1075" y="602"/>
                  <a:pt x="1075" y="602"/>
                </a:cubicBezTo>
                <a:cubicBezTo>
                  <a:pt x="1076" y="602"/>
                  <a:pt x="1076" y="602"/>
                  <a:pt x="1076" y="602"/>
                </a:cubicBezTo>
                <a:cubicBezTo>
                  <a:pt x="1076" y="601"/>
                  <a:pt x="1077" y="600"/>
                  <a:pt x="1077" y="599"/>
                </a:cubicBezTo>
                <a:cubicBezTo>
                  <a:pt x="1077" y="599"/>
                  <a:pt x="1077" y="599"/>
                  <a:pt x="1078" y="599"/>
                </a:cubicBezTo>
                <a:cubicBezTo>
                  <a:pt x="1078" y="598"/>
                  <a:pt x="1078" y="598"/>
                  <a:pt x="1078" y="598"/>
                </a:cubicBezTo>
                <a:cubicBezTo>
                  <a:pt x="1078" y="598"/>
                  <a:pt x="1078" y="598"/>
                  <a:pt x="1078" y="598"/>
                </a:cubicBezTo>
                <a:cubicBezTo>
                  <a:pt x="1078" y="597"/>
                  <a:pt x="1077" y="597"/>
                  <a:pt x="1077" y="596"/>
                </a:cubicBezTo>
                <a:cubicBezTo>
                  <a:pt x="1077" y="596"/>
                  <a:pt x="1078" y="596"/>
                  <a:pt x="1078" y="595"/>
                </a:cubicBezTo>
                <a:cubicBezTo>
                  <a:pt x="1078" y="594"/>
                  <a:pt x="1078" y="594"/>
                  <a:pt x="1078" y="594"/>
                </a:cubicBezTo>
                <a:cubicBezTo>
                  <a:pt x="1079" y="594"/>
                  <a:pt x="1079" y="594"/>
                  <a:pt x="1079" y="594"/>
                </a:cubicBezTo>
                <a:cubicBezTo>
                  <a:pt x="1079" y="592"/>
                  <a:pt x="1080" y="590"/>
                  <a:pt x="1082" y="590"/>
                </a:cubicBezTo>
                <a:cubicBezTo>
                  <a:pt x="1083" y="590"/>
                  <a:pt x="1083" y="590"/>
                  <a:pt x="1083" y="590"/>
                </a:cubicBezTo>
                <a:cubicBezTo>
                  <a:pt x="1083" y="589"/>
                  <a:pt x="1083" y="588"/>
                  <a:pt x="1084" y="588"/>
                </a:cubicBezTo>
                <a:cubicBezTo>
                  <a:pt x="1084" y="588"/>
                  <a:pt x="1084" y="587"/>
                  <a:pt x="1085" y="587"/>
                </a:cubicBezTo>
                <a:cubicBezTo>
                  <a:pt x="1085" y="586"/>
                  <a:pt x="1085" y="586"/>
                  <a:pt x="1085" y="586"/>
                </a:cubicBezTo>
                <a:cubicBezTo>
                  <a:pt x="1085" y="586"/>
                  <a:pt x="1085" y="586"/>
                  <a:pt x="1085" y="586"/>
                </a:cubicBezTo>
                <a:cubicBezTo>
                  <a:pt x="1085" y="586"/>
                  <a:pt x="1085" y="586"/>
                  <a:pt x="1085" y="586"/>
                </a:cubicBezTo>
                <a:cubicBezTo>
                  <a:pt x="1086" y="586"/>
                  <a:pt x="1086" y="586"/>
                  <a:pt x="1087" y="585"/>
                </a:cubicBezTo>
                <a:cubicBezTo>
                  <a:pt x="1087" y="585"/>
                  <a:pt x="1088" y="584"/>
                  <a:pt x="1088" y="583"/>
                </a:cubicBezTo>
                <a:cubicBezTo>
                  <a:pt x="1088" y="583"/>
                  <a:pt x="1088" y="583"/>
                  <a:pt x="1088" y="583"/>
                </a:cubicBezTo>
                <a:cubicBezTo>
                  <a:pt x="1088" y="582"/>
                  <a:pt x="1088" y="582"/>
                  <a:pt x="1088" y="582"/>
                </a:cubicBezTo>
                <a:cubicBezTo>
                  <a:pt x="1089" y="581"/>
                  <a:pt x="1089" y="581"/>
                  <a:pt x="1090" y="580"/>
                </a:cubicBezTo>
                <a:cubicBezTo>
                  <a:pt x="1090" y="580"/>
                  <a:pt x="1090" y="579"/>
                  <a:pt x="1090" y="579"/>
                </a:cubicBezTo>
                <a:cubicBezTo>
                  <a:pt x="1090" y="579"/>
                  <a:pt x="1090" y="578"/>
                  <a:pt x="1091" y="578"/>
                </a:cubicBezTo>
                <a:cubicBezTo>
                  <a:pt x="1091" y="578"/>
                  <a:pt x="1091" y="578"/>
                  <a:pt x="1091" y="578"/>
                </a:cubicBezTo>
                <a:cubicBezTo>
                  <a:pt x="1091" y="577"/>
                  <a:pt x="1091" y="577"/>
                  <a:pt x="1091" y="577"/>
                </a:cubicBezTo>
                <a:cubicBezTo>
                  <a:pt x="1092" y="577"/>
                  <a:pt x="1091" y="576"/>
                  <a:pt x="1091" y="576"/>
                </a:cubicBezTo>
                <a:cubicBezTo>
                  <a:pt x="1092" y="575"/>
                  <a:pt x="1093" y="575"/>
                  <a:pt x="1093" y="574"/>
                </a:cubicBezTo>
                <a:cubicBezTo>
                  <a:pt x="1093" y="573"/>
                  <a:pt x="1093" y="573"/>
                  <a:pt x="1093" y="573"/>
                </a:cubicBezTo>
                <a:cubicBezTo>
                  <a:pt x="1094" y="573"/>
                  <a:pt x="1094" y="573"/>
                  <a:pt x="1094" y="573"/>
                </a:cubicBezTo>
                <a:cubicBezTo>
                  <a:pt x="1094" y="573"/>
                  <a:pt x="1094" y="573"/>
                  <a:pt x="1094" y="573"/>
                </a:cubicBezTo>
                <a:cubicBezTo>
                  <a:pt x="1095" y="573"/>
                  <a:pt x="1095" y="573"/>
                  <a:pt x="1095" y="573"/>
                </a:cubicBezTo>
                <a:cubicBezTo>
                  <a:pt x="1095" y="572"/>
                  <a:pt x="1096" y="571"/>
                  <a:pt x="1096" y="570"/>
                </a:cubicBezTo>
                <a:cubicBezTo>
                  <a:pt x="1097" y="570"/>
                  <a:pt x="1097" y="570"/>
                  <a:pt x="1098" y="569"/>
                </a:cubicBezTo>
                <a:cubicBezTo>
                  <a:pt x="1098" y="569"/>
                  <a:pt x="1098" y="569"/>
                  <a:pt x="1098" y="569"/>
                </a:cubicBezTo>
                <a:cubicBezTo>
                  <a:pt x="1098" y="569"/>
                  <a:pt x="1098" y="569"/>
                  <a:pt x="1098" y="568"/>
                </a:cubicBezTo>
                <a:cubicBezTo>
                  <a:pt x="1099" y="568"/>
                  <a:pt x="1099" y="568"/>
                  <a:pt x="1099" y="568"/>
                </a:cubicBezTo>
                <a:cubicBezTo>
                  <a:pt x="1099" y="567"/>
                  <a:pt x="1099" y="567"/>
                  <a:pt x="1099" y="567"/>
                </a:cubicBezTo>
                <a:cubicBezTo>
                  <a:pt x="1100" y="567"/>
                  <a:pt x="1100" y="567"/>
                  <a:pt x="1100" y="567"/>
                </a:cubicBezTo>
                <a:cubicBezTo>
                  <a:pt x="1100" y="567"/>
                  <a:pt x="1100" y="567"/>
                  <a:pt x="1100" y="566"/>
                </a:cubicBezTo>
                <a:cubicBezTo>
                  <a:pt x="1101" y="566"/>
                  <a:pt x="1101" y="566"/>
                  <a:pt x="1101" y="566"/>
                </a:cubicBezTo>
                <a:cubicBezTo>
                  <a:pt x="1101" y="566"/>
                  <a:pt x="1101" y="566"/>
                  <a:pt x="1102" y="565"/>
                </a:cubicBezTo>
                <a:cubicBezTo>
                  <a:pt x="1102" y="565"/>
                  <a:pt x="1102" y="565"/>
                  <a:pt x="1102" y="565"/>
                </a:cubicBezTo>
                <a:cubicBezTo>
                  <a:pt x="1102" y="565"/>
                  <a:pt x="1103" y="565"/>
                  <a:pt x="1103" y="564"/>
                </a:cubicBezTo>
                <a:cubicBezTo>
                  <a:pt x="1104" y="564"/>
                  <a:pt x="1104" y="564"/>
                  <a:pt x="1105" y="564"/>
                </a:cubicBezTo>
                <a:cubicBezTo>
                  <a:pt x="1105" y="564"/>
                  <a:pt x="1105" y="564"/>
                  <a:pt x="1105" y="564"/>
                </a:cubicBezTo>
                <a:cubicBezTo>
                  <a:pt x="1105" y="564"/>
                  <a:pt x="1105" y="564"/>
                  <a:pt x="1106" y="563"/>
                </a:cubicBezTo>
                <a:cubicBezTo>
                  <a:pt x="1106" y="563"/>
                  <a:pt x="1106" y="563"/>
                  <a:pt x="1106" y="563"/>
                </a:cubicBezTo>
                <a:cubicBezTo>
                  <a:pt x="1107" y="561"/>
                  <a:pt x="1109" y="560"/>
                  <a:pt x="1111" y="558"/>
                </a:cubicBezTo>
                <a:cubicBezTo>
                  <a:pt x="1111" y="557"/>
                  <a:pt x="1111" y="557"/>
                  <a:pt x="1111" y="557"/>
                </a:cubicBezTo>
                <a:cubicBezTo>
                  <a:pt x="1111" y="557"/>
                  <a:pt x="1112" y="557"/>
                  <a:pt x="1112" y="557"/>
                </a:cubicBezTo>
                <a:cubicBezTo>
                  <a:pt x="1112" y="557"/>
                  <a:pt x="1112" y="557"/>
                  <a:pt x="1112" y="557"/>
                </a:cubicBezTo>
                <a:cubicBezTo>
                  <a:pt x="1113" y="556"/>
                  <a:pt x="1113" y="556"/>
                  <a:pt x="1114" y="555"/>
                </a:cubicBezTo>
                <a:cubicBezTo>
                  <a:pt x="1114" y="553"/>
                  <a:pt x="1114" y="553"/>
                  <a:pt x="1114" y="553"/>
                </a:cubicBezTo>
                <a:cubicBezTo>
                  <a:pt x="1114" y="553"/>
                  <a:pt x="1114" y="553"/>
                  <a:pt x="1115" y="552"/>
                </a:cubicBezTo>
                <a:cubicBezTo>
                  <a:pt x="1115" y="552"/>
                  <a:pt x="1116" y="552"/>
                  <a:pt x="1116" y="552"/>
                </a:cubicBezTo>
                <a:cubicBezTo>
                  <a:pt x="1116" y="551"/>
                  <a:pt x="1116" y="551"/>
                  <a:pt x="1116" y="551"/>
                </a:cubicBezTo>
                <a:cubicBezTo>
                  <a:pt x="1119" y="551"/>
                  <a:pt x="1117" y="551"/>
                  <a:pt x="1118" y="549"/>
                </a:cubicBezTo>
                <a:cubicBezTo>
                  <a:pt x="1118" y="549"/>
                  <a:pt x="1118" y="549"/>
                  <a:pt x="1118" y="549"/>
                </a:cubicBezTo>
                <a:cubicBezTo>
                  <a:pt x="1118" y="548"/>
                  <a:pt x="1118" y="548"/>
                  <a:pt x="1118" y="548"/>
                </a:cubicBezTo>
                <a:cubicBezTo>
                  <a:pt x="1119" y="548"/>
                  <a:pt x="1119" y="548"/>
                  <a:pt x="1119" y="548"/>
                </a:cubicBezTo>
                <a:cubicBezTo>
                  <a:pt x="1119" y="548"/>
                  <a:pt x="1119" y="548"/>
                  <a:pt x="1119" y="548"/>
                </a:cubicBezTo>
                <a:cubicBezTo>
                  <a:pt x="1119" y="547"/>
                  <a:pt x="1119" y="547"/>
                  <a:pt x="1119" y="547"/>
                </a:cubicBezTo>
                <a:cubicBezTo>
                  <a:pt x="1119" y="546"/>
                  <a:pt x="1119" y="546"/>
                  <a:pt x="1119" y="546"/>
                </a:cubicBezTo>
                <a:cubicBezTo>
                  <a:pt x="1120" y="546"/>
                  <a:pt x="1120" y="546"/>
                  <a:pt x="1120" y="546"/>
                </a:cubicBezTo>
                <a:cubicBezTo>
                  <a:pt x="1121" y="545"/>
                  <a:pt x="1120" y="543"/>
                  <a:pt x="1121" y="542"/>
                </a:cubicBezTo>
                <a:cubicBezTo>
                  <a:pt x="1121" y="542"/>
                  <a:pt x="1122" y="542"/>
                  <a:pt x="1122" y="541"/>
                </a:cubicBezTo>
                <a:cubicBezTo>
                  <a:pt x="1122" y="540"/>
                  <a:pt x="1123" y="540"/>
                  <a:pt x="1123" y="539"/>
                </a:cubicBezTo>
                <a:cubicBezTo>
                  <a:pt x="1123" y="539"/>
                  <a:pt x="1123" y="539"/>
                  <a:pt x="1123" y="539"/>
                </a:cubicBezTo>
                <a:cubicBezTo>
                  <a:pt x="1123" y="538"/>
                  <a:pt x="1123" y="537"/>
                  <a:pt x="1123" y="536"/>
                </a:cubicBezTo>
                <a:cubicBezTo>
                  <a:pt x="1124" y="536"/>
                  <a:pt x="1124" y="536"/>
                  <a:pt x="1124" y="536"/>
                </a:cubicBezTo>
                <a:cubicBezTo>
                  <a:pt x="1124" y="535"/>
                  <a:pt x="1124" y="535"/>
                  <a:pt x="1124" y="535"/>
                </a:cubicBezTo>
                <a:cubicBezTo>
                  <a:pt x="1124" y="535"/>
                  <a:pt x="1124" y="535"/>
                  <a:pt x="1124" y="535"/>
                </a:cubicBezTo>
                <a:cubicBezTo>
                  <a:pt x="1125" y="532"/>
                  <a:pt x="1125" y="532"/>
                  <a:pt x="1125" y="532"/>
                </a:cubicBezTo>
                <a:cubicBezTo>
                  <a:pt x="1125" y="532"/>
                  <a:pt x="1125" y="532"/>
                  <a:pt x="1126" y="531"/>
                </a:cubicBezTo>
                <a:cubicBezTo>
                  <a:pt x="1126" y="531"/>
                  <a:pt x="1126" y="530"/>
                  <a:pt x="1126" y="530"/>
                </a:cubicBezTo>
                <a:cubicBezTo>
                  <a:pt x="1127" y="529"/>
                  <a:pt x="1127" y="529"/>
                  <a:pt x="1127" y="529"/>
                </a:cubicBezTo>
                <a:cubicBezTo>
                  <a:pt x="1127" y="528"/>
                  <a:pt x="1127" y="528"/>
                  <a:pt x="1127" y="528"/>
                </a:cubicBezTo>
                <a:cubicBezTo>
                  <a:pt x="1128" y="527"/>
                  <a:pt x="1128" y="527"/>
                  <a:pt x="1129" y="527"/>
                </a:cubicBezTo>
                <a:cubicBezTo>
                  <a:pt x="1129" y="526"/>
                  <a:pt x="1129" y="525"/>
                  <a:pt x="1129" y="523"/>
                </a:cubicBezTo>
                <a:cubicBezTo>
                  <a:pt x="1129" y="523"/>
                  <a:pt x="1130" y="523"/>
                  <a:pt x="1130" y="523"/>
                </a:cubicBezTo>
                <a:cubicBezTo>
                  <a:pt x="1130" y="522"/>
                  <a:pt x="1130" y="521"/>
                  <a:pt x="1130" y="520"/>
                </a:cubicBezTo>
                <a:cubicBezTo>
                  <a:pt x="1131" y="520"/>
                  <a:pt x="1131" y="520"/>
                  <a:pt x="1131" y="520"/>
                </a:cubicBezTo>
                <a:cubicBezTo>
                  <a:pt x="1131" y="518"/>
                  <a:pt x="1131" y="518"/>
                  <a:pt x="1131" y="518"/>
                </a:cubicBezTo>
                <a:cubicBezTo>
                  <a:pt x="1131" y="518"/>
                  <a:pt x="1131" y="518"/>
                  <a:pt x="1131" y="518"/>
                </a:cubicBezTo>
                <a:cubicBezTo>
                  <a:pt x="1131" y="518"/>
                  <a:pt x="1131" y="518"/>
                  <a:pt x="1131" y="518"/>
                </a:cubicBezTo>
                <a:cubicBezTo>
                  <a:pt x="1131" y="518"/>
                  <a:pt x="1131" y="518"/>
                  <a:pt x="1131" y="518"/>
                </a:cubicBezTo>
                <a:cubicBezTo>
                  <a:pt x="1131" y="516"/>
                  <a:pt x="1131" y="516"/>
                  <a:pt x="1131" y="516"/>
                </a:cubicBezTo>
                <a:cubicBezTo>
                  <a:pt x="1132" y="516"/>
                  <a:pt x="1132" y="516"/>
                  <a:pt x="1132" y="516"/>
                </a:cubicBezTo>
                <a:cubicBezTo>
                  <a:pt x="1132" y="511"/>
                  <a:pt x="1132" y="511"/>
                  <a:pt x="1132" y="511"/>
                </a:cubicBezTo>
                <a:cubicBezTo>
                  <a:pt x="1132" y="511"/>
                  <a:pt x="1132" y="511"/>
                  <a:pt x="1132" y="511"/>
                </a:cubicBezTo>
                <a:cubicBezTo>
                  <a:pt x="1132" y="510"/>
                  <a:pt x="1132" y="510"/>
                  <a:pt x="1132" y="509"/>
                </a:cubicBezTo>
                <a:cubicBezTo>
                  <a:pt x="1132" y="509"/>
                  <a:pt x="1132" y="509"/>
                  <a:pt x="1131" y="509"/>
                </a:cubicBezTo>
                <a:cubicBezTo>
                  <a:pt x="1130" y="509"/>
                  <a:pt x="1130" y="509"/>
                  <a:pt x="1130" y="509"/>
                </a:cubicBezTo>
                <a:cubicBezTo>
                  <a:pt x="1130" y="510"/>
                  <a:pt x="1130" y="510"/>
                  <a:pt x="1130" y="510"/>
                </a:cubicBezTo>
                <a:cubicBezTo>
                  <a:pt x="1128" y="510"/>
                  <a:pt x="1128" y="510"/>
                  <a:pt x="1128" y="510"/>
                </a:cubicBezTo>
                <a:cubicBezTo>
                  <a:pt x="1128" y="510"/>
                  <a:pt x="1128" y="510"/>
                  <a:pt x="1128" y="510"/>
                </a:cubicBezTo>
                <a:cubicBezTo>
                  <a:pt x="1128" y="510"/>
                  <a:pt x="1128" y="510"/>
                  <a:pt x="1128" y="510"/>
                </a:cubicBezTo>
                <a:cubicBezTo>
                  <a:pt x="1128" y="510"/>
                  <a:pt x="1128" y="510"/>
                  <a:pt x="1128" y="510"/>
                </a:cubicBezTo>
                <a:cubicBezTo>
                  <a:pt x="1127" y="511"/>
                  <a:pt x="1127" y="511"/>
                  <a:pt x="1126" y="511"/>
                </a:cubicBezTo>
                <a:cubicBezTo>
                  <a:pt x="1126" y="511"/>
                  <a:pt x="1126" y="511"/>
                  <a:pt x="1126" y="511"/>
                </a:cubicBezTo>
                <a:cubicBezTo>
                  <a:pt x="1125" y="511"/>
                  <a:pt x="1125" y="511"/>
                  <a:pt x="1125" y="511"/>
                </a:cubicBezTo>
                <a:cubicBezTo>
                  <a:pt x="1125" y="511"/>
                  <a:pt x="1125" y="511"/>
                  <a:pt x="1125" y="511"/>
                </a:cubicBezTo>
                <a:cubicBezTo>
                  <a:pt x="1123" y="512"/>
                  <a:pt x="1122" y="511"/>
                  <a:pt x="1120" y="511"/>
                </a:cubicBezTo>
                <a:cubicBezTo>
                  <a:pt x="1120" y="512"/>
                  <a:pt x="1120" y="512"/>
                  <a:pt x="1120" y="512"/>
                </a:cubicBezTo>
                <a:cubicBezTo>
                  <a:pt x="1119" y="512"/>
                  <a:pt x="1119" y="512"/>
                  <a:pt x="1119" y="512"/>
                </a:cubicBezTo>
                <a:cubicBezTo>
                  <a:pt x="1119" y="512"/>
                  <a:pt x="1119" y="512"/>
                  <a:pt x="1119" y="512"/>
                </a:cubicBezTo>
                <a:cubicBezTo>
                  <a:pt x="1116" y="512"/>
                  <a:pt x="1116" y="512"/>
                  <a:pt x="1116" y="512"/>
                </a:cubicBezTo>
                <a:cubicBezTo>
                  <a:pt x="1116" y="513"/>
                  <a:pt x="1116" y="513"/>
                  <a:pt x="1116" y="513"/>
                </a:cubicBezTo>
                <a:cubicBezTo>
                  <a:pt x="1116" y="513"/>
                  <a:pt x="1115" y="513"/>
                  <a:pt x="1115" y="513"/>
                </a:cubicBezTo>
                <a:cubicBezTo>
                  <a:pt x="1114" y="514"/>
                  <a:pt x="1114" y="514"/>
                  <a:pt x="1114" y="514"/>
                </a:cubicBezTo>
                <a:cubicBezTo>
                  <a:pt x="1113" y="514"/>
                  <a:pt x="1113" y="514"/>
                  <a:pt x="1113" y="514"/>
                </a:cubicBezTo>
                <a:cubicBezTo>
                  <a:pt x="1113" y="515"/>
                  <a:pt x="1113" y="515"/>
                  <a:pt x="1113" y="515"/>
                </a:cubicBezTo>
                <a:cubicBezTo>
                  <a:pt x="1112" y="515"/>
                  <a:pt x="1112" y="515"/>
                  <a:pt x="1112" y="515"/>
                </a:cubicBezTo>
                <a:cubicBezTo>
                  <a:pt x="1112" y="515"/>
                  <a:pt x="1112" y="515"/>
                  <a:pt x="1112" y="515"/>
                </a:cubicBezTo>
                <a:cubicBezTo>
                  <a:pt x="1111" y="515"/>
                  <a:pt x="1111" y="515"/>
                  <a:pt x="1111" y="515"/>
                </a:cubicBezTo>
                <a:cubicBezTo>
                  <a:pt x="1111" y="515"/>
                  <a:pt x="1111" y="515"/>
                  <a:pt x="1111" y="516"/>
                </a:cubicBezTo>
                <a:cubicBezTo>
                  <a:pt x="1109" y="516"/>
                  <a:pt x="1109" y="515"/>
                  <a:pt x="1108" y="515"/>
                </a:cubicBezTo>
                <a:cubicBezTo>
                  <a:pt x="1107" y="514"/>
                  <a:pt x="1102" y="515"/>
                  <a:pt x="1102" y="516"/>
                </a:cubicBezTo>
                <a:cubicBezTo>
                  <a:pt x="1100" y="516"/>
                  <a:pt x="1100" y="516"/>
                  <a:pt x="1100" y="516"/>
                </a:cubicBezTo>
                <a:cubicBezTo>
                  <a:pt x="1100" y="516"/>
                  <a:pt x="1100" y="515"/>
                  <a:pt x="1100" y="515"/>
                </a:cubicBezTo>
                <a:cubicBezTo>
                  <a:pt x="1099" y="515"/>
                  <a:pt x="1099" y="515"/>
                  <a:pt x="1099" y="515"/>
                </a:cubicBezTo>
                <a:cubicBezTo>
                  <a:pt x="1099" y="515"/>
                  <a:pt x="1099" y="515"/>
                  <a:pt x="1099" y="515"/>
                </a:cubicBezTo>
                <a:cubicBezTo>
                  <a:pt x="1098" y="515"/>
                  <a:pt x="1098" y="515"/>
                  <a:pt x="1098" y="515"/>
                </a:cubicBezTo>
                <a:cubicBezTo>
                  <a:pt x="1098" y="515"/>
                  <a:pt x="1098" y="515"/>
                  <a:pt x="1098" y="515"/>
                </a:cubicBezTo>
                <a:cubicBezTo>
                  <a:pt x="1098" y="514"/>
                  <a:pt x="1098" y="514"/>
                  <a:pt x="1097" y="514"/>
                </a:cubicBezTo>
                <a:cubicBezTo>
                  <a:pt x="1097" y="513"/>
                  <a:pt x="1097" y="513"/>
                  <a:pt x="1097" y="512"/>
                </a:cubicBezTo>
                <a:cubicBezTo>
                  <a:pt x="1096" y="512"/>
                  <a:pt x="1096" y="512"/>
                  <a:pt x="1096" y="512"/>
                </a:cubicBezTo>
                <a:cubicBezTo>
                  <a:pt x="1096" y="511"/>
                  <a:pt x="1096" y="511"/>
                  <a:pt x="1096" y="511"/>
                </a:cubicBezTo>
                <a:cubicBezTo>
                  <a:pt x="1095" y="510"/>
                  <a:pt x="1095" y="510"/>
                  <a:pt x="1094" y="509"/>
                </a:cubicBezTo>
                <a:cubicBezTo>
                  <a:pt x="1094" y="509"/>
                  <a:pt x="1094" y="509"/>
                  <a:pt x="1094" y="508"/>
                </a:cubicBezTo>
                <a:cubicBezTo>
                  <a:pt x="1094" y="508"/>
                  <a:pt x="1094" y="508"/>
                  <a:pt x="1094" y="508"/>
                </a:cubicBezTo>
                <a:cubicBezTo>
                  <a:pt x="1095" y="508"/>
                  <a:pt x="1095" y="508"/>
                  <a:pt x="1095" y="508"/>
                </a:cubicBezTo>
                <a:cubicBezTo>
                  <a:pt x="1095" y="508"/>
                  <a:pt x="1095" y="507"/>
                  <a:pt x="1096" y="507"/>
                </a:cubicBezTo>
                <a:cubicBezTo>
                  <a:pt x="1096" y="507"/>
                  <a:pt x="1096" y="507"/>
                  <a:pt x="1096" y="507"/>
                </a:cubicBezTo>
                <a:cubicBezTo>
                  <a:pt x="1095" y="506"/>
                  <a:pt x="1096" y="505"/>
                  <a:pt x="1096" y="505"/>
                </a:cubicBezTo>
                <a:cubicBezTo>
                  <a:pt x="1096" y="505"/>
                  <a:pt x="1096" y="505"/>
                  <a:pt x="1096" y="505"/>
                </a:cubicBezTo>
                <a:cubicBezTo>
                  <a:pt x="1096" y="504"/>
                  <a:pt x="1096" y="504"/>
                  <a:pt x="1096" y="504"/>
                </a:cubicBezTo>
                <a:cubicBezTo>
                  <a:pt x="1095" y="503"/>
                  <a:pt x="1095" y="503"/>
                  <a:pt x="1095" y="503"/>
                </a:cubicBezTo>
                <a:cubicBezTo>
                  <a:pt x="1095" y="503"/>
                  <a:pt x="1095" y="503"/>
                  <a:pt x="1095" y="503"/>
                </a:cubicBezTo>
                <a:cubicBezTo>
                  <a:pt x="1094" y="502"/>
                  <a:pt x="1092" y="500"/>
                  <a:pt x="1091" y="500"/>
                </a:cubicBezTo>
                <a:cubicBezTo>
                  <a:pt x="1091" y="499"/>
                  <a:pt x="1091" y="498"/>
                  <a:pt x="1091" y="498"/>
                </a:cubicBezTo>
                <a:cubicBezTo>
                  <a:pt x="1090" y="498"/>
                  <a:pt x="1090" y="498"/>
                  <a:pt x="1090" y="498"/>
                </a:cubicBezTo>
                <a:cubicBezTo>
                  <a:pt x="1090" y="496"/>
                  <a:pt x="1090" y="497"/>
                  <a:pt x="1089" y="497"/>
                </a:cubicBezTo>
                <a:cubicBezTo>
                  <a:pt x="1089" y="496"/>
                  <a:pt x="1088" y="496"/>
                  <a:pt x="1088" y="496"/>
                </a:cubicBezTo>
                <a:cubicBezTo>
                  <a:pt x="1088" y="495"/>
                  <a:pt x="1087" y="495"/>
                  <a:pt x="1087" y="495"/>
                </a:cubicBezTo>
                <a:cubicBezTo>
                  <a:pt x="1086" y="494"/>
                  <a:pt x="1086" y="493"/>
                  <a:pt x="1085" y="491"/>
                </a:cubicBezTo>
                <a:cubicBezTo>
                  <a:pt x="1084" y="491"/>
                  <a:pt x="1084" y="491"/>
                  <a:pt x="1083" y="491"/>
                </a:cubicBezTo>
                <a:cubicBezTo>
                  <a:pt x="1083" y="490"/>
                  <a:pt x="1083" y="490"/>
                  <a:pt x="1083" y="490"/>
                </a:cubicBezTo>
                <a:cubicBezTo>
                  <a:pt x="1082" y="490"/>
                  <a:pt x="1082" y="490"/>
                  <a:pt x="1082" y="490"/>
                </a:cubicBezTo>
                <a:cubicBezTo>
                  <a:pt x="1082" y="489"/>
                  <a:pt x="1082" y="489"/>
                  <a:pt x="1082" y="489"/>
                </a:cubicBezTo>
                <a:cubicBezTo>
                  <a:pt x="1079" y="489"/>
                  <a:pt x="1081" y="488"/>
                  <a:pt x="1080" y="487"/>
                </a:cubicBezTo>
                <a:cubicBezTo>
                  <a:pt x="1079" y="487"/>
                  <a:pt x="1080" y="486"/>
                  <a:pt x="1079" y="487"/>
                </a:cubicBezTo>
                <a:cubicBezTo>
                  <a:pt x="1079" y="487"/>
                  <a:pt x="1079" y="487"/>
                  <a:pt x="1079" y="487"/>
                </a:cubicBezTo>
                <a:cubicBezTo>
                  <a:pt x="1079" y="487"/>
                  <a:pt x="1079" y="487"/>
                  <a:pt x="1079" y="487"/>
                </a:cubicBezTo>
                <a:cubicBezTo>
                  <a:pt x="1078" y="487"/>
                  <a:pt x="1078" y="486"/>
                  <a:pt x="1077" y="486"/>
                </a:cubicBezTo>
                <a:cubicBezTo>
                  <a:pt x="1077" y="484"/>
                  <a:pt x="1077" y="483"/>
                  <a:pt x="1076" y="482"/>
                </a:cubicBezTo>
                <a:cubicBezTo>
                  <a:pt x="1076" y="479"/>
                  <a:pt x="1076" y="479"/>
                  <a:pt x="1076" y="479"/>
                </a:cubicBezTo>
                <a:cubicBezTo>
                  <a:pt x="1076" y="479"/>
                  <a:pt x="1076" y="479"/>
                  <a:pt x="1076" y="479"/>
                </a:cubicBezTo>
                <a:cubicBezTo>
                  <a:pt x="1076" y="478"/>
                  <a:pt x="1076" y="478"/>
                  <a:pt x="1076" y="477"/>
                </a:cubicBezTo>
                <a:cubicBezTo>
                  <a:pt x="1076" y="477"/>
                  <a:pt x="1076" y="477"/>
                  <a:pt x="1076" y="477"/>
                </a:cubicBezTo>
                <a:cubicBezTo>
                  <a:pt x="1076" y="476"/>
                  <a:pt x="1076" y="476"/>
                  <a:pt x="1076" y="476"/>
                </a:cubicBezTo>
                <a:cubicBezTo>
                  <a:pt x="1076" y="476"/>
                  <a:pt x="1076" y="476"/>
                  <a:pt x="1076" y="476"/>
                </a:cubicBezTo>
                <a:cubicBezTo>
                  <a:pt x="1076" y="475"/>
                  <a:pt x="1076" y="475"/>
                  <a:pt x="1076" y="475"/>
                </a:cubicBezTo>
                <a:cubicBezTo>
                  <a:pt x="1075" y="475"/>
                  <a:pt x="1075" y="475"/>
                  <a:pt x="1075" y="475"/>
                </a:cubicBezTo>
                <a:cubicBezTo>
                  <a:pt x="1075" y="475"/>
                  <a:pt x="1075" y="475"/>
                  <a:pt x="1075" y="475"/>
                </a:cubicBezTo>
                <a:cubicBezTo>
                  <a:pt x="1075" y="475"/>
                  <a:pt x="1075" y="475"/>
                  <a:pt x="1075" y="475"/>
                </a:cubicBezTo>
                <a:cubicBezTo>
                  <a:pt x="1075" y="473"/>
                  <a:pt x="1075" y="473"/>
                  <a:pt x="1075" y="473"/>
                </a:cubicBezTo>
                <a:cubicBezTo>
                  <a:pt x="1075" y="473"/>
                  <a:pt x="1075" y="473"/>
                  <a:pt x="1075" y="473"/>
                </a:cubicBezTo>
                <a:cubicBezTo>
                  <a:pt x="1074" y="471"/>
                  <a:pt x="1074" y="472"/>
                  <a:pt x="1073" y="472"/>
                </a:cubicBezTo>
                <a:cubicBezTo>
                  <a:pt x="1071" y="470"/>
                  <a:pt x="1072" y="468"/>
                  <a:pt x="1068" y="468"/>
                </a:cubicBezTo>
                <a:cubicBezTo>
                  <a:pt x="1068" y="468"/>
                  <a:pt x="1068" y="466"/>
                  <a:pt x="1068" y="465"/>
                </a:cubicBezTo>
                <a:cubicBezTo>
                  <a:pt x="1067" y="465"/>
                  <a:pt x="1067" y="465"/>
                  <a:pt x="1067" y="465"/>
                </a:cubicBezTo>
                <a:cubicBezTo>
                  <a:pt x="1067" y="462"/>
                  <a:pt x="1067" y="462"/>
                  <a:pt x="1067" y="462"/>
                </a:cubicBezTo>
                <a:cubicBezTo>
                  <a:pt x="1067" y="462"/>
                  <a:pt x="1067" y="462"/>
                  <a:pt x="1067" y="462"/>
                </a:cubicBezTo>
                <a:cubicBezTo>
                  <a:pt x="1067" y="461"/>
                  <a:pt x="1067" y="461"/>
                  <a:pt x="1067" y="460"/>
                </a:cubicBezTo>
                <a:cubicBezTo>
                  <a:pt x="1067" y="460"/>
                  <a:pt x="1067" y="460"/>
                  <a:pt x="1068" y="460"/>
                </a:cubicBezTo>
                <a:cubicBezTo>
                  <a:pt x="1068" y="459"/>
                  <a:pt x="1067" y="458"/>
                  <a:pt x="1067" y="457"/>
                </a:cubicBezTo>
                <a:cubicBezTo>
                  <a:pt x="1067" y="457"/>
                  <a:pt x="1068" y="457"/>
                  <a:pt x="1068" y="456"/>
                </a:cubicBezTo>
                <a:cubicBezTo>
                  <a:pt x="1067" y="456"/>
                  <a:pt x="1067" y="456"/>
                  <a:pt x="1067" y="456"/>
                </a:cubicBezTo>
                <a:cubicBezTo>
                  <a:pt x="1067" y="456"/>
                  <a:pt x="1067" y="456"/>
                  <a:pt x="1067" y="456"/>
                </a:cubicBezTo>
                <a:cubicBezTo>
                  <a:pt x="1067" y="456"/>
                  <a:pt x="1067" y="456"/>
                  <a:pt x="1067" y="456"/>
                </a:cubicBezTo>
                <a:cubicBezTo>
                  <a:pt x="1067" y="454"/>
                  <a:pt x="1067" y="454"/>
                  <a:pt x="1067" y="454"/>
                </a:cubicBezTo>
                <a:cubicBezTo>
                  <a:pt x="1067" y="454"/>
                  <a:pt x="1067" y="454"/>
                  <a:pt x="1067" y="454"/>
                </a:cubicBezTo>
                <a:cubicBezTo>
                  <a:pt x="1067" y="453"/>
                  <a:pt x="1067" y="453"/>
                  <a:pt x="1067" y="453"/>
                </a:cubicBezTo>
                <a:cubicBezTo>
                  <a:pt x="1067" y="453"/>
                  <a:pt x="1066" y="453"/>
                  <a:pt x="1066" y="452"/>
                </a:cubicBezTo>
                <a:cubicBezTo>
                  <a:pt x="1066" y="451"/>
                  <a:pt x="1066" y="451"/>
                  <a:pt x="1066" y="451"/>
                </a:cubicBezTo>
                <a:cubicBezTo>
                  <a:pt x="1065" y="451"/>
                  <a:pt x="1065" y="451"/>
                  <a:pt x="1065" y="451"/>
                </a:cubicBezTo>
                <a:cubicBezTo>
                  <a:pt x="1065" y="450"/>
                  <a:pt x="1065" y="450"/>
                  <a:pt x="1065" y="450"/>
                </a:cubicBezTo>
                <a:cubicBezTo>
                  <a:pt x="1065" y="450"/>
                  <a:pt x="1065" y="450"/>
                  <a:pt x="1065" y="450"/>
                </a:cubicBezTo>
                <a:cubicBezTo>
                  <a:pt x="1065" y="448"/>
                  <a:pt x="1065" y="448"/>
                  <a:pt x="1065" y="448"/>
                </a:cubicBezTo>
                <a:cubicBezTo>
                  <a:pt x="1065" y="448"/>
                  <a:pt x="1065" y="448"/>
                  <a:pt x="1065" y="448"/>
                </a:cubicBezTo>
                <a:cubicBezTo>
                  <a:pt x="1065" y="448"/>
                  <a:pt x="1064" y="448"/>
                  <a:pt x="1064" y="447"/>
                </a:cubicBezTo>
                <a:cubicBezTo>
                  <a:pt x="1063" y="447"/>
                  <a:pt x="1063" y="447"/>
                  <a:pt x="1063" y="447"/>
                </a:cubicBezTo>
                <a:cubicBezTo>
                  <a:pt x="1063" y="447"/>
                  <a:pt x="1063" y="447"/>
                  <a:pt x="1063" y="447"/>
                </a:cubicBezTo>
                <a:cubicBezTo>
                  <a:pt x="1062" y="446"/>
                  <a:pt x="1061" y="446"/>
                  <a:pt x="1061" y="445"/>
                </a:cubicBezTo>
                <a:cubicBezTo>
                  <a:pt x="1061" y="445"/>
                  <a:pt x="1061" y="444"/>
                  <a:pt x="1060" y="444"/>
                </a:cubicBezTo>
                <a:cubicBezTo>
                  <a:pt x="1060" y="444"/>
                  <a:pt x="1060" y="444"/>
                  <a:pt x="1060" y="444"/>
                </a:cubicBezTo>
                <a:cubicBezTo>
                  <a:pt x="1060" y="442"/>
                  <a:pt x="1060" y="442"/>
                  <a:pt x="1060" y="442"/>
                </a:cubicBezTo>
                <a:cubicBezTo>
                  <a:pt x="1059" y="442"/>
                  <a:pt x="1059" y="442"/>
                  <a:pt x="1059" y="442"/>
                </a:cubicBezTo>
                <a:cubicBezTo>
                  <a:pt x="1059" y="441"/>
                  <a:pt x="1059" y="439"/>
                  <a:pt x="1059" y="438"/>
                </a:cubicBezTo>
                <a:cubicBezTo>
                  <a:pt x="1060" y="438"/>
                  <a:pt x="1060" y="438"/>
                  <a:pt x="1060" y="438"/>
                </a:cubicBezTo>
                <a:cubicBezTo>
                  <a:pt x="1060" y="437"/>
                  <a:pt x="1059" y="437"/>
                  <a:pt x="1059" y="436"/>
                </a:cubicBezTo>
                <a:cubicBezTo>
                  <a:pt x="1059" y="436"/>
                  <a:pt x="1059" y="436"/>
                  <a:pt x="1059" y="436"/>
                </a:cubicBezTo>
                <a:cubicBezTo>
                  <a:pt x="1059" y="435"/>
                  <a:pt x="1059" y="435"/>
                  <a:pt x="1059" y="435"/>
                </a:cubicBezTo>
                <a:cubicBezTo>
                  <a:pt x="1058" y="435"/>
                  <a:pt x="1058" y="435"/>
                  <a:pt x="1058" y="435"/>
                </a:cubicBezTo>
                <a:cubicBezTo>
                  <a:pt x="1058" y="434"/>
                  <a:pt x="1058" y="434"/>
                  <a:pt x="1057" y="433"/>
                </a:cubicBezTo>
                <a:cubicBezTo>
                  <a:pt x="1057" y="433"/>
                  <a:pt x="1057" y="433"/>
                  <a:pt x="1057" y="433"/>
                </a:cubicBezTo>
                <a:cubicBezTo>
                  <a:pt x="1057" y="432"/>
                  <a:pt x="1057" y="432"/>
                  <a:pt x="1057" y="432"/>
                </a:cubicBezTo>
                <a:cubicBezTo>
                  <a:pt x="1057" y="432"/>
                  <a:pt x="1057" y="432"/>
                  <a:pt x="1057" y="432"/>
                </a:cubicBezTo>
                <a:cubicBezTo>
                  <a:pt x="1057" y="432"/>
                  <a:pt x="1057" y="432"/>
                  <a:pt x="1057" y="432"/>
                </a:cubicBezTo>
                <a:cubicBezTo>
                  <a:pt x="1056" y="432"/>
                  <a:pt x="1056" y="432"/>
                  <a:pt x="1056" y="432"/>
                </a:cubicBezTo>
                <a:cubicBezTo>
                  <a:pt x="1056" y="431"/>
                  <a:pt x="1056" y="430"/>
                  <a:pt x="1056" y="430"/>
                </a:cubicBezTo>
                <a:cubicBezTo>
                  <a:pt x="1055" y="430"/>
                  <a:pt x="1055" y="430"/>
                  <a:pt x="1055" y="430"/>
                </a:cubicBezTo>
                <a:cubicBezTo>
                  <a:pt x="1055" y="429"/>
                  <a:pt x="1055" y="429"/>
                  <a:pt x="1054" y="429"/>
                </a:cubicBezTo>
                <a:cubicBezTo>
                  <a:pt x="1054" y="428"/>
                  <a:pt x="1053" y="427"/>
                  <a:pt x="1053" y="426"/>
                </a:cubicBezTo>
                <a:cubicBezTo>
                  <a:pt x="1052" y="424"/>
                  <a:pt x="1051" y="422"/>
                  <a:pt x="1051" y="419"/>
                </a:cubicBezTo>
                <a:cubicBezTo>
                  <a:pt x="1050" y="419"/>
                  <a:pt x="1050" y="419"/>
                  <a:pt x="1049" y="419"/>
                </a:cubicBezTo>
                <a:cubicBezTo>
                  <a:pt x="1049" y="418"/>
                  <a:pt x="1049" y="417"/>
                  <a:pt x="1049" y="417"/>
                </a:cubicBezTo>
                <a:cubicBezTo>
                  <a:pt x="1049" y="417"/>
                  <a:pt x="1049" y="417"/>
                  <a:pt x="1049" y="417"/>
                </a:cubicBezTo>
                <a:cubicBezTo>
                  <a:pt x="1049" y="416"/>
                  <a:pt x="1049" y="416"/>
                  <a:pt x="1049" y="415"/>
                </a:cubicBezTo>
                <a:cubicBezTo>
                  <a:pt x="1049" y="415"/>
                  <a:pt x="1048" y="415"/>
                  <a:pt x="1048" y="414"/>
                </a:cubicBezTo>
                <a:cubicBezTo>
                  <a:pt x="1048" y="414"/>
                  <a:pt x="1048" y="414"/>
                  <a:pt x="1048" y="414"/>
                </a:cubicBezTo>
                <a:cubicBezTo>
                  <a:pt x="1048" y="413"/>
                  <a:pt x="1047" y="413"/>
                  <a:pt x="1047" y="413"/>
                </a:cubicBezTo>
                <a:cubicBezTo>
                  <a:pt x="1046" y="412"/>
                  <a:pt x="1046" y="411"/>
                  <a:pt x="1045" y="411"/>
                </a:cubicBezTo>
                <a:cubicBezTo>
                  <a:pt x="1045" y="410"/>
                  <a:pt x="1045" y="409"/>
                  <a:pt x="1045" y="409"/>
                </a:cubicBezTo>
                <a:cubicBezTo>
                  <a:pt x="1045" y="409"/>
                  <a:pt x="1045" y="409"/>
                  <a:pt x="1045" y="409"/>
                </a:cubicBezTo>
                <a:cubicBezTo>
                  <a:pt x="1045" y="408"/>
                  <a:pt x="1045" y="408"/>
                  <a:pt x="1045" y="408"/>
                </a:cubicBezTo>
                <a:cubicBezTo>
                  <a:pt x="1046" y="408"/>
                  <a:pt x="1046" y="408"/>
                  <a:pt x="1046" y="408"/>
                </a:cubicBezTo>
                <a:cubicBezTo>
                  <a:pt x="1046" y="408"/>
                  <a:pt x="1047" y="409"/>
                  <a:pt x="1047" y="409"/>
                </a:cubicBezTo>
                <a:cubicBezTo>
                  <a:pt x="1047" y="409"/>
                  <a:pt x="1047" y="409"/>
                  <a:pt x="1047" y="409"/>
                </a:cubicBezTo>
                <a:cubicBezTo>
                  <a:pt x="1047" y="410"/>
                  <a:pt x="1047" y="410"/>
                  <a:pt x="1047" y="410"/>
                </a:cubicBezTo>
                <a:cubicBezTo>
                  <a:pt x="1048" y="410"/>
                  <a:pt x="1048" y="410"/>
                  <a:pt x="1048" y="410"/>
                </a:cubicBezTo>
                <a:cubicBezTo>
                  <a:pt x="1048" y="411"/>
                  <a:pt x="1048" y="411"/>
                  <a:pt x="1048" y="412"/>
                </a:cubicBezTo>
                <a:cubicBezTo>
                  <a:pt x="1049" y="412"/>
                  <a:pt x="1049" y="412"/>
                  <a:pt x="1049" y="412"/>
                </a:cubicBezTo>
                <a:cubicBezTo>
                  <a:pt x="1049" y="413"/>
                  <a:pt x="1049" y="413"/>
                  <a:pt x="1049" y="413"/>
                </a:cubicBezTo>
                <a:cubicBezTo>
                  <a:pt x="1049" y="413"/>
                  <a:pt x="1049" y="414"/>
                  <a:pt x="1049" y="414"/>
                </a:cubicBezTo>
                <a:cubicBezTo>
                  <a:pt x="1050" y="414"/>
                  <a:pt x="1051" y="415"/>
                  <a:pt x="1052" y="416"/>
                </a:cubicBezTo>
                <a:cubicBezTo>
                  <a:pt x="1053" y="416"/>
                  <a:pt x="1053" y="416"/>
                  <a:pt x="1053" y="416"/>
                </a:cubicBezTo>
                <a:cubicBezTo>
                  <a:pt x="1054" y="415"/>
                  <a:pt x="1054" y="414"/>
                  <a:pt x="1055" y="413"/>
                </a:cubicBezTo>
                <a:cubicBezTo>
                  <a:pt x="1055" y="413"/>
                  <a:pt x="1055" y="413"/>
                  <a:pt x="1055" y="413"/>
                </a:cubicBezTo>
                <a:cubicBezTo>
                  <a:pt x="1055" y="412"/>
                  <a:pt x="1055" y="412"/>
                  <a:pt x="1055" y="412"/>
                </a:cubicBezTo>
                <a:cubicBezTo>
                  <a:pt x="1055" y="412"/>
                  <a:pt x="1055" y="412"/>
                  <a:pt x="1055" y="412"/>
                </a:cubicBezTo>
                <a:cubicBezTo>
                  <a:pt x="1055" y="413"/>
                  <a:pt x="1055" y="414"/>
                  <a:pt x="1055" y="415"/>
                </a:cubicBezTo>
                <a:cubicBezTo>
                  <a:pt x="1056" y="415"/>
                  <a:pt x="1057" y="415"/>
                  <a:pt x="1058" y="415"/>
                </a:cubicBezTo>
                <a:cubicBezTo>
                  <a:pt x="1058" y="416"/>
                  <a:pt x="1058" y="416"/>
                  <a:pt x="1059" y="416"/>
                </a:cubicBezTo>
                <a:cubicBezTo>
                  <a:pt x="1059" y="416"/>
                  <a:pt x="1059" y="416"/>
                  <a:pt x="1059" y="416"/>
                </a:cubicBezTo>
                <a:cubicBezTo>
                  <a:pt x="1059" y="417"/>
                  <a:pt x="1060" y="417"/>
                  <a:pt x="1060" y="417"/>
                </a:cubicBezTo>
                <a:cubicBezTo>
                  <a:pt x="1060" y="419"/>
                  <a:pt x="1060" y="419"/>
                  <a:pt x="1060" y="419"/>
                </a:cubicBezTo>
                <a:cubicBezTo>
                  <a:pt x="1060" y="419"/>
                  <a:pt x="1060" y="419"/>
                  <a:pt x="1060" y="419"/>
                </a:cubicBezTo>
                <a:cubicBezTo>
                  <a:pt x="1060" y="419"/>
                  <a:pt x="1060" y="420"/>
                  <a:pt x="1060" y="420"/>
                </a:cubicBezTo>
                <a:cubicBezTo>
                  <a:pt x="1061" y="420"/>
                  <a:pt x="1061" y="420"/>
                  <a:pt x="1061" y="420"/>
                </a:cubicBezTo>
                <a:cubicBezTo>
                  <a:pt x="1061" y="421"/>
                  <a:pt x="1061" y="421"/>
                  <a:pt x="1061" y="421"/>
                </a:cubicBezTo>
                <a:cubicBezTo>
                  <a:pt x="1061" y="421"/>
                  <a:pt x="1062" y="422"/>
                  <a:pt x="1062" y="422"/>
                </a:cubicBezTo>
                <a:cubicBezTo>
                  <a:pt x="1062" y="423"/>
                  <a:pt x="1062" y="423"/>
                  <a:pt x="1063" y="424"/>
                </a:cubicBezTo>
                <a:cubicBezTo>
                  <a:pt x="1063" y="424"/>
                  <a:pt x="1064" y="424"/>
                  <a:pt x="1064" y="425"/>
                </a:cubicBezTo>
                <a:cubicBezTo>
                  <a:pt x="1064" y="426"/>
                  <a:pt x="1064" y="426"/>
                  <a:pt x="1064" y="426"/>
                </a:cubicBezTo>
                <a:cubicBezTo>
                  <a:pt x="1065" y="427"/>
                  <a:pt x="1065" y="427"/>
                  <a:pt x="1066" y="427"/>
                </a:cubicBezTo>
                <a:cubicBezTo>
                  <a:pt x="1066" y="428"/>
                  <a:pt x="1066" y="428"/>
                  <a:pt x="1066" y="428"/>
                </a:cubicBezTo>
                <a:cubicBezTo>
                  <a:pt x="1067" y="428"/>
                  <a:pt x="1067" y="428"/>
                  <a:pt x="1067" y="428"/>
                </a:cubicBezTo>
                <a:cubicBezTo>
                  <a:pt x="1067" y="429"/>
                  <a:pt x="1067" y="429"/>
                  <a:pt x="1067" y="430"/>
                </a:cubicBezTo>
                <a:cubicBezTo>
                  <a:pt x="1068" y="430"/>
                  <a:pt x="1068" y="430"/>
                  <a:pt x="1068" y="430"/>
                </a:cubicBezTo>
                <a:cubicBezTo>
                  <a:pt x="1068" y="433"/>
                  <a:pt x="1068" y="433"/>
                  <a:pt x="1068" y="433"/>
                </a:cubicBezTo>
                <a:cubicBezTo>
                  <a:pt x="1068" y="433"/>
                  <a:pt x="1069" y="434"/>
                  <a:pt x="1069" y="435"/>
                </a:cubicBezTo>
                <a:cubicBezTo>
                  <a:pt x="1069" y="435"/>
                  <a:pt x="1069" y="435"/>
                  <a:pt x="1069" y="435"/>
                </a:cubicBezTo>
                <a:cubicBezTo>
                  <a:pt x="1069" y="435"/>
                  <a:pt x="1069" y="435"/>
                  <a:pt x="1069" y="435"/>
                </a:cubicBezTo>
                <a:cubicBezTo>
                  <a:pt x="1071" y="436"/>
                  <a:pt x="1072" y="437"/>
                  <a:pt x="1073" y="438"/>
                </a:cubicBezTo>
                <a:cubicBezTo>
                  <a:pt x="1073" y="439"/>
                  <a:pt x="1073" y="439"/>
                  <a:pt x="1073" y="439"/>
                </a:cubicBezTo>
                <a:cubicBezTo>
                  <a:pt x="1073" y="439"/>
                  <a:pt x="1073" y="439"/>
                  <a:pt x="1073" y="439"/>
                </a:cubicBezTo>
                <a:cubicBezTo>
                  <a:pt x="1073" y="440"/>
                  <a:pt x="1073" y="440"/>
                  <a:pt x="1073" y="440"/>
                </a:cubicBezTo>
                <a:cubicBezTo>
                  <a:pt x="1074" y="440"/>
                  <a:pt x="1074" y="440"/>
                  <a:pt x="1074" y="440"/>
                </a:cubicBezTo>
                <a:cubicBezTo>
                  <a:pt x="1074" y="441"/>
                  <a:pt x="1074" y="441"/>
                  <a:pt x="1074" y="441"/>
                </a:cubicBezTo>
                <a:cubicBezTo>
                  <a:pt x="1074" y="441"/>
                  <a:pt x="1074" y="441"/>
                  <a:pt x="1074" y="441"/>
                </a:cubicBezTo>
                <a:cubicBezTo>
                  <a:pt x="1074" y="442"/>
                  <a:pt x="1074" y="442"/>
                  <a:pt x="1074" y="442"/>
                </a:cubicBezTo>
                <a:cubicBezTo>
                  <a:pt x="1075" y="442"/>
                  <a:pt x="1075" y="442"/>
                  <a:pt x="1075" y="442"/>
                </a:cubicBezTo>
                <a:cubicBezTo>
                  <a:pt x="1075" y="445"/>
                  <a:pt x="1075" y="445"/>
                  <a:pt x="1075" y="445"/>
                </a:cubicBezTo>
                <a:cubicBezTo>
                  <a:pt x="1075" y="446"/>
                  <a:pt x="1075" y="448"/>
                  <a:pt x="1075" y="448"/>
                </a:cubicBezTo>
                <a:cubicBezTo>
                  <a:pt x="1075" y="448"/>
                  <a:pt x="1075" y="448"/>
                  <a:pt x="1075" y="448"/>
                </a:cubicBezTo>
                <a:cubicBezTo>
                  <a:pt x="1074" y="449"/>
                  <a:pt x="1074" y="450"/>
                  <a:pt x="1074" y="451"/>
                </a:cubicBezTo>
                <a:cubicBezTo>
                  <a:pt x="1075" y="451"/>
                  <a:pt x="1075" y="451"/>
                  <a:pt x="1075" y="451"/>
                </a:cubicBezTo>
                <a:cubicBezTo>
                  <a:pt x="1075" y="452"/>
                  <a:pt x="1075" y="452"/>
                  <a:pt x="1075" y="452"/>
                </a:cubicBezTo>
                <a:cubicBezTo>
                  <a:pt x="1076" y="452"/>
                  <a:pt x="1076" y="452"/>
                  <a:pt x="1076" y="452"/>
                </a:cubicBezTo>
                <a:cubicBezTo>
                  <a:pt x="1076" y="456"/>
                  <a:pt x="1076" y="456"/>
                  <a:pt x="1076" y="456"/>
                </a:cubicBezTo>
                <a:cubicBezTo>
                  <a:pt x="1076" y="456"/>
                  <a:pt x="1076" y="456"/>
                  <a:pt x="1076" y="456"/>
                </a:cubicBezTo>
                <a:cubicBezTo>
                  <a:pt x="1076" y="457"/>
                  <a:pt x="1076" y="457"/>
                  <a:pt x="1076" y="457"/>
                </a:cubicBezTo>
                <a:cubicBezTo>
                  <a:pt x="1076" y="458"/>
                  <a:pt x="1077" y="459"/>
                  <a:pt x="1077" y="460"/>
                </a:cubicBezTo>
                <a:cubicBezTo>
                  <a:pt x="1078" y="460"/>
                  <a:pt x="1078" y="460"/>
                  <a:pt x="1078" y="461"/>
                </a:cubicBezTo>
                <a:cubicBezTo>
                  <a:pt x="1079" y="461"/>
                  <a:pt x="1079" y="461"/>
                  <a:pt x="1079" y="461"/>
                </a:cubicBezTo>
                <a:cubicBezTo>
                  <a:pt x="1079" y="462"/>
                  <a:pt x="1079" y="462"/>
                  <a:pt x="1079" y="462"/>
                </a:cubicBezTo>
                <a:cubicBezTo>
                  <a:pt x="1079" y="462"/>
                  <a:pt x="1079" y="462"/>
                  <a:pt x="1080" y="462"/>
                </a:cubicBezTo>
                <a:cubicBezTo>
                  <a:pt x="1080" y="463"/>
                  <a:pt x="1080" y="463"/>
                  <a:pt x="1080" y="463"/>
                </a:cubicBezTo>
                <a:cubicBezTo>
                  <a:pt x="1080" y="462"/>
                  <a:pt x="1080" y="462"/>
                  <a:pt x="1081" y="462"/>
                </a:cubicBezTo>
                <a:cubicBezTo>
                  <a:pt x="1081" y="463"/>
                  <a:pt x="1081" y="463"/>
                  <a:pt x="1081" y="463"/>
                </a:cubicBezTo>
                <a:cubicBezTo>
                  <a:pt x="1082" y="463"/>
                  <a:pt x="1082" y="463"/>
                  <a:pt x="1082" y="463"/>
                </a:cubicBezTo>
                <a:cubicBezTo>
                  <a:pt x="1082" y="463"/>
                  <a:pt x="1082" y="463"/>
                  <a:pt x="1082" y="463"/>
                </a:cubicBezTo>
                <a:cubicBezTo>
                  <a:pt x="1082" y="464"/>
                  <a:pt x="1082" y="464"/>
                  <a:pt x="1082" y="464"/>
                </a:cubicBezTo>
                <a:cubicBezTo>
                  <a:pt x="1083" y="464"/>
                  <a:pt x="1083" y="464"/>
                  <a:pt x="1083" y="465"/>
                </a:cubicBezTo>
                <a:cubicBezTo>
                  <a:pt x="1084" y="465"/>
                  <a:pt x="1084" y="465"/>
                  <a:pt x="1084" y="465"/>
                </a:cubicBezTo>
                <a:cubicBezTo>
                  <a:pt x="1084" y="465"/>
                  <a:pt x="1084" y="465"/>
                  <a:pt x="1084" y="465"/>
                </a:cubicBezTo>
                <a:cubicBezTo>
                  <a:pt x="1084" y="465"/>
                  <a:pt x="1084" y="465"/>
                  <a:pt x="1084" y="465"/>
                </a:cubicBezTo>
                <a:cubicBezTo>
                  <a:pt x="1084" y="466"/>
                  <a:pt x="1085" y="466"/>
                  <a:pt x="1085" y="467"/>
                </a:cubicBezTo>
                <a:cubicBezTo>
                  <a:pt x="1085" y="467"/>
                  <a:pt x="1085" y="467"/>
                  <a:pt x="1085" y="467"/>
                </a:cubicBezTo>
                <a:cubicBezTo>
                  <a:pt x="1085" y="468"/>
                  <a:pt x="1085" y="468"/>
                  <a:pt x="1085" y="468"/>
                </a:cubicBezTo>
                <a:cubicBezTo>
                  <a:pt x="1085" y="468"/>
                  <a:pt x="1085" y="468"/>
                  <a:pt x="1086" y="469"/>
                </a:cubicBezTo>
                <a:cubicBezTo>
                  <a:pt x="1086" y="469"/>
                  <a:pt x="1086" y="469"/>
                  <a:pt x="1086" y="469"/>
                </a:cubicBezTo>
                <a:cubicBezTo>
                  <a:pt x="1087" y="471"/>
                  <a:pt x="1086" y="473"/>
                  <a:pt x="1087" y="474"/>
                </a:cubicBezTo>
                <a:cubicBezTo>
                  <a:pt x="1087" y="474"/>
                  <a:pt x="1088" y="474"/>
                  <a:pt x="1088" y="474"/>
                </a:cubicBezTo>
                <a:cubicBezTo>
                  <a:pt x="1088" y="474"/>
                  <a:pt x="1089" y="475"/>
                  <a:pt x="1089" y="475"/>
                </a:cubicBezTo>
                <a:cubicBezTo>
                  <a:pt x="1089" y="475"/>
                  <a:pt x="1089" y="475"/>
                  <a:pt x="1089" y="475"/>
                </a:cubicBezTo>
                <a:cubicBezTo>
                  <a:pt x="1089" y="476"/>
                  <a:pt x="1089" y="476"/>
                  <a:pt x="1089" y="476"/>
                </a:cubicBezTo>
                <a:cubicBezTo>
                  <a:pt x="1090" y="476"/>
                  <a:pt x="1090" y="476"/>
                  <a:pt x="1090" y="477"/>
                </a:cubicBezTo>
                <a:cubicBezTo>
                  <a:pt x="1090" y="478"/>
                  <a:pt x="1090" y="478"/>
                  <a:pt x="1090" y="478"/>
                </a:cubicBezTo>
                <a:cubicBezTo>
                  <a:pt x="1091" y="478"/>
                  <a:pt x="1091" y="478"/>
                  <a:pt x="1092" y="479"/>
                </a:cubicBezTo>
                <a:cubicBezTo>
                  <a:pt x="1092" y="479"/>
                  <a:pt x="1092" y="479"/>
                  <a:pt x="1092" y="480"/>
                </a:cubicBezTo>
                <a:cubicBezTo>
                  <a:pt x="1092" y="480"/>
                  <a:pt x="1093" y="480"/>
                  <a:pt x="1093" y="480"/>
                </a:cubicBezTo>
                <a:cubicBezTo>
                  <a:pt x="1093" y="486"/>
                  <a:pt x="1093" y="486"/>
                  <a:pt x="1093" y="486"/>
                </a:cubicBezTo>
                <a:cubicBezTo>
                  <a:pt x="1092" y="486"/>
                  <a:pt x="1092" y="486"/>
                  <a:pt x="1092" y="486"/>
                </a:cubicBezTo>
                <a:cubicBezTo>
                  <a:pt x="1092" y="486"/>
                  <a:pt x="1092" y="486"/>
                  <a:pt x="1092" y="486"/>
                </a:cubicBezTo>
                <a:cubicBezTo>
                  <a:pt x="1093" y="486"/>
                  <a:pt x="1093" y="486"/>
                  <a:pt x="1093" y="486"/>
                </a:cubicBezTo>
                <a:cubicBezTo>
                  <a:pt x="1093" y="489"/>
                  <a:pt x="1093" y="489"/>
                  <a:pt x="1093" y="489"/>
                </a:cubicBezTo>
                <a:cubicBezTo>
                  <a:pt x="1093" y="489"/>
                  <a:pt x="1092" y="489"/>
                  <a:pt x="1092" y="490"/>
                </a:cubicBezTo>
                <a:cubicBezTo>
                  <a:pt x="1093" y="490"/>
                  <a:pt x="1093" y="490"/>
                  <a:pt x="1093" y="490"/>
                </a:cubicBezTo>
                <a:cubicBezTo>
                  <a:pt x="1093" y="491"/>
                  <a:pt x="1093" y="492"/>
                  <a:pt x="1093" y="493"/>
                </a:cubicBezTo>
                <a:cubicBezTo>
                  <a:pt x="1094" y="493"/>
                  <a:pt x="1094" y="493"/>
                  <a:pt x="1094" y="493"/>
                </a:cubicBezTo>
                <a:cubicBezTo>
                  <a:pt x="1094" y="493"/>
                  <a:pt x="1094" y="493"/>
                  <a:pt x="1094" y="493"/>
                </a:cubicBezTo>
                <a:cubicBezTo>
                  <a:pt x="1094" y="493"/>
                  <a:pt x="1094" y="493"/>
                  <a:pt x="1094" y="493"/>
                </a:cubicBezTo>
                <a:cubicBezTo>
                  <a:pt x="1094" y="494"/>
                  <a:pt x="1094" y="495"/>
                  <a:pt x="1094" y="495"/>
                </a:cubicBezTo>
                <a:cubicBezTo>
                  <a:pt x="1094" y="495"/>
                  <a:pt x="1094" y="495"/>
                  <a:pt x="1094" y="496"/>
                </a:cubicBezTo>
                <a:cubicBezTo>
                  <a:pt x="1094" y="496"/>
                  <a:pt x="1094" y="496"/>
                  <a:pt x="1094" y="496"/>
                </a:cubicBezTo>
                <a:cubicBezTo>
                  <a:pt x="1095" y="497"/>
                  <a:pt x="1095" y="497"/>
                  <a:pt x="1095" y="497"/>
                </a:cubicBezTo>
                <a:cubicBezTo>
                  <a:pt x="1095" y="498"/>
                  <a:pt x="1095" y="499"/>
                  <a:pt x="1095" y="500"/>
                </a:cubicBezTo>
                <a:cubicBezTo>
                  <a:pt x="1095" y="500"/>
                  <a:pt x="1095" y="500"/>
                  <a:pt x="1095" y="500"/>
                </a:cubicBezTo>
                <a:cubicBezTo>
                  <a:pt x="1095" y="501"/>
                  <a:pt x="1096" y="502"/>
                  <a:pt x="1096" y="502"/>
                </a:cubicBezTo>
                <a:cubicBezTo>
                  <a:pt x="1098" y="503"/>
                  <a:pt x="1099" y="503"/>
                  <a:pt x="1101" y="504"/>
                </a:cubicBezTo>
                <a:cubicBezTo>
                  <a:pt x="1101" y="503"/>
                  <a:pt x="1101" y="503"/>
                  <a:pt x="1102" y="503"/>
                </a:cubicBezTo>
                <a:cubicBezTo>
                  <a:pt x="1103" y="503"/>
                  <a:pt x="1103" y="503"/>
                  <a:pt x="1103" y="503"/>
                </a:cubicBezTo>
                <a:cubicBezTo>
                  <a:pt x="1103" y="502"/>
                  <a:pt x="1103" y="502"/>
                  <a:pt x="1103" y="502"/>
                </a:cubicBezTo>
                <a:cubicBezTo>
                  <a:pt x="1104" y="502"/>
                  <a:pt x="1104" y="502"/>
                  <a:pt x="1104" y="502"/>
                </a:cubicBezTo>
                <a:cubicBezTo>
                  <a:pt x="1105" y="502"/>
                  <a:pt x="1105" y="501"/>
                  <a:pt x="1106" y="500"/>
                </a:cubicBezTo>
                <a:cubicBezTo>
                  <a:pt x="1107" y="500"/>
                  <a:pt x="1107" y="500"/>
                  <a:pt x="1107" y="500"/>
                </a:cubicBezTo>
                <a:cubicBezTo>
                  <a:pt x="1107" y="500"/>
                  <a:pt x="1107" y="500"/>
                  <a:pt x="1107" y="500"/>
                </a:cubicBezTo>
                <a:cubicBezTo>
                  <a:pt x="1108" y="500"/>
                  <a:pt x="1110" y="500"/>
                  <a:pt x="1111" y="499"/>
                </a:cubicBezTo>
                <a:cubicBezTo>
                  <a:pt x="1111" y="500"/>
                  <a:pt x="1111" y="500"/>
                  <a:pt x="1111" y="500"/>
                </a:cubicBezTo>
                <a:cubicBezTo>
                  <a:pt x="1112" y="500"/>
                  <a:pt x="1112" y="500"/>
                  <a:pt x="1112" y="500"/>
                </a:cubicBezTo>
                <a:cubicBezTo>
                  <a:pt x="1112" y="499"/>
                  <a:pt x="1112" y="499"/>
                  <a:pt x="1112" y="499"/>
                </a:cubicBezTo>
                <a:cubicBezTo>
                  <a:pt x="1113" y="499"/>
                  <a:pt x="1113" y="499"/>
                  <a:pt x="1114" y="499"/>
                </a:cubicBezTo>
                <a:cubicBezTo>
                  <a:pt x="1114" y="499"/>
                  <a:pt x="1114" y="499"/>
                  <a:pt x="1114" y="498"/>
                </a:cubicBezTo>
                <a:cubicBezTo>
                  <a:pt x="1115" y="498"/>
                  <a:pt x="1115" y="498"/>
                  <a:pt x="1115" y="498"/>
                </a:cubicBezTo>
                <a:cubicBezTo>
                  <a:pt x="1115" y="498"/>
                  <a:pt x="1115" y="498"/>
                  <a:pt x="1115" y="498"/>
                </a:cubicBezTo>
                <a:cubicBezTo>
                  <a:pt x="1115" y="498"/>
                  <a:pt x="1116" y="497"/>
                  <a:pt x="1116" y="497"/>
                </a:cubicBezTo>
                <a:cubicBezTo>
                  <a:pt x="1116" y="497"/>
                  <a:pt x="1116" y="497"/>
                  <a:pt x="1116" y="497"/>
                </a:cubicBezTo>
                <a:cubicBezTo>
                  <a:pt x="1117" y="497"/>
                  <a:pt x="1118" y="496"/>
                  <a:pt x="1118" y="496"/>
                </a:cubicBezTo>
                <a:cubicBezTo>
                  <a:pt x="1119" y="496"/>
                  <a:pt x="1118" y="497"/>
                  <a:pt x="1119" y="497"/>
                </a:cubicBezTo>
                <a:cubicBezTo>
                  <a:pt x="1119" y="496"/>
                  <a:pt x="1119" y="496"/>
                  <a:pt x="1119" y="496"/>
                </a:cubicBezTo>
                <a:cubicBezTo>
                  <a:pt x="1121" y="496"/>
                  <a:pt x="1121" y="496"/>
                  <a:pt x="1121" y="496"/>
                </a:cubicBezTo>
                <a:cubicBezTo>
                  <a:pt x="1121" y="495"/>
                  <a:pt x="1122" y="495"/>
                  <a:pt x="1123" y="494"/>
                </a:cubicBezTo>
                <a:cubicBezTo>
                  <a:pt x="1123" y="494"/>
                  <a:pt x="1123" y="494"/>
                  <a:pt x="1123" y="494"/>
                </a:cubicBezTo>
                <a:cubicBezTo>
                  <a:pt x="1124" y="494"/>
                  <a:pt x="1124" y="494"/>
                  <a:pt x="1124" y="494"/>
                </a:cubicBezTo>
                <a:cubicBezTo>
                  <a:pt x="1124" y="493"/>
                  <a:pt x="1124" y="493"/>
                  <a:pt x="1124" y="493"/>
                </a:cubicBezTo>
                <a:cubicBezTo>
                  <a:pt x="1126" y="493"/>
                  <a:pt x="1126" y="493"/>
                  <a:pt x="1126" y="493"/>
                </a:cubicBezTo>
                <a:cubicBezTo>
                  <a:pt x="1126" y="493"/>
                  <a:pt x="1126" y="493"/>
                  <a:pt x="1126" y="493"/>
                </a:cubicBezTo>
                <a:cubicBezTo>
                  <a:pt x="1127" y="492"/>
                  <a:pt x="1127" y="492"/>
                  <a:pt x="1128" y="492"/>
                </a:cubicBezTo>
                <a:cubicBezTo>
                  <a:pt x="1128" y="491"/>
                  <a:pt x="1128" y="491"/>
                  <a:pt x="1128" y="491"/>
                </a:cubicBezTo>
                <a:cubicBezTo>
                  <a:pt x="1129" y="491"/>
                  <a:pt x="1129" y="491"/>
                  <a:pt x="1129" y="491"/>
                </a:cubicBezTo>
                <a:cubicBezTo>
                  <a:pt x="1129" y="491"/>
                  <a:pt x="1129" y="491"/>
                  <a:pt x="1129" y="491"/>
                </a:cubicBezTo>
                <a:cubicBezTo>
                  <a:pt x="1130" y="491"/>
                  <a:pt x="1130" y="491"/>
                  <a:pt x="1130" y="491"/>
                </a:cubicBezTo>
                <a:cubicBezTo>
                  <a:pt x="1130" y="491"/>
                  <a:pt x="1130" y="491"/>
                  <a:pt x="1130" y="491"/>
                </a:cubicBezTo>
                <a:cubicBezTo>
                  <a:pt x="1131" y="491"/>
                  <a:pt x="1131" y="491"/>
                  <a:pt x="1131" y="491"/>
                </a:cubicBezTo>
                <a:cubicBezTo>
                  <a:pt x="1131" y="491"/>
                  <a:pt x="1131" y="490"/>
                  <a:pt x="1131" y="490"/>
                </a:cubicBezTo>
                <a:cubicBezTo>
                  <a:pt x="1132" y="490"/>
                  <a:pt x="1132" y="490"/>
                  <a:pt x="1132" y="490"/>
                </a:cubicBezTo>
                <a:cubicBezTo>
                  <a:pt x="1132" y="489"/>
                  <a:pt x="1132" y="489"/>
                  <a:pt x="1132" y="489"/>
                </a:cubicBezTo>
                <a:cubicBezTo>
                  <a:pt x="1133" y="489"/>
                  <a:pt x="1133" y="489"/>
                  <a:pt x="1133" y="489"/>
                </a:cubicBezTo>
                <a:cubicBezTo>
                  <a:pt x="1135" y="489"/>
                  <a:pt x="1136" y="488"/>
                  <a:pt x="1137" y="486"/>
                </a:cubicBezTo>
                <a:cubicBezTo>
                  <a:pt x="1138" y="486"/>
                  <a:pt x="1138" y="486"/>
                  <a:pt x="1138" y="486"/>
                </a:cubicBezTo>
                <a:cubicBezTo>
                  <a:pt x="1138" y="486"/>
                  <a:pt x="1138" y="486"/>
                  <a:pt x="1138" y="486"/>
                </a:cubicBezTo>
                <a:cubicBezTo>
                  <a:pt x="1138" y="486"/>
                  <a:pt x="1138" y="486"/>
                  <a:pt x="1138" y="486"/>
                </a:cubicBezTo>
                <a:cubicBezTo>
                  <a:pt x="1138" y="485"/>
                  <a:pt x="1138" y="485"/>
                  <a:pt x="1138" y="485"/>
                </a:cubicBezTo>
                <a:cubicBezTo>
                  <a:pt x="1138" y="485"/>
                  <a:pt x="1138" y="485"/>
                  <a:pt x="1138" y="485"/>
                </a:cubicBezTo>
                <a:cubicBezTo>
                  <a:pt x="1138" y="484"/>
                  <a:pt x="1138" y="484"/>
                  <a:pt x="1138" y="484"/>
                </a:cubicBezTo>
                <a:cubicBezTo>
                  <a:pt x="1138" y="484"/>
                  <a:pt x="1138" y="484"/>
                  <a:pt x="1138" y="484"/>
                </a:cubicBezTo>
                <a:cubicBezTo>
                  <a:pt x="1138" y="483"/>
                  <a:pt x="1138" y="483"/>
                  <a:pt x="1138" y="483"/>
                </a:cubicBezTo>
                <a:cubicBezTo>
                  <a:pt x="1138" y="483"/>
                  <a:pt x="1139" y="483"/>
                  <a:pt x="1139" y="483"/>
                </a:cubicBezTo>
                <a:cubicBezTo>
                  <a:pt x="1139" y="482"/>
                  <a:pt x="1139" y="482"/>
                  <a:pt x="1139" y="482"/>
                </a:cubicBezTo>
                <a:cubicBezTo>
                  <a:pt x="1140" y="482"/>
                  <a:pt x="1140" y="482"/>
                  <a:pt x="1140" y="482"/>
                </a:cubicBezTo>
                <a:cubicBezTo>
                  <a:pt x="1140" y="481"/>
                  <a:pt x="1140" y="481"/>
                  <a:pt x="1140" y="481"/>
                </a:cubicBezTo>
                <a:cubicBezTo>
                  <a:pt x="1142" y="481"/>
                  <a:pt x="1142" y="481"/>
                  <a:pt x="1142" y="481"/>
                </a:cubicBezTo>
                <a:cubicBezTo>
                  <a:pt x="1142" y="481"/>
                  <a:pt x="1142" y="481"/>
                  <a:pt x="1142" y="480"/>
                </a:cubicBezTo>
                <a:cubicBezTo>
                  <a:pt x="1143" y="480"/>
                  <a:pt x="1144" y="480"/>
                  <a:pt x="1146" y="480"/>
                </a:cubicBezTo>
                <a:cubicBezTo>
                  <a:pt x="1146" y="479"/>
                  <a:pt x="1146" y="479"/>
                  <a:pt x="1146" y="479"/>
                </a:cubicBezTo>
                <a:cubicBezTo>
                  <a:pt x="1146" y="479"/>
                  <a:pt x="1147" y="479"/>
                  <a:pt x="1147" y="479"/>
                </a:cubicBezTo>
                <a:cubicBezTo>
                  <a:pt x="1147" y="479"/>
                  <a:pt x="1147" y="479"/>
                  <a:pt x="1147" y="479"/>
                </a:cubicBezTo>
                <a:cubicBezTo>
                  <a:pt x="1150" y="479"/>
                  <a:pt x="1150" y="479"/>
                  <a:pt x="1150" y="479"/>
                </a:cubicBezTo>
                <a:cubicBezTo>
                  <a:pt x="1150" y="479"/>
                  <a:pt x="1150" y="478"/>
                  <a:pt x="1150" y="478"/>
                </a:cubicBezTo>
                <a:cubicBezTo>
                  <a:pt x="1151" y="478"/>
                  <a:pt x="1151" y="478"/>
                  <a:pt x="1151" y="478"/>
                </a:cubicBezTo>
                <a:cubicBezTo>
                  <a:pt x="1151" y="478"/>
                  <a:pt x="1151" y="478"/>
                  <a:pt x="1151" y="478"/>
                </a:cubicBezTo>
                <a:cubicBezTo>
                  <a:pt x="1151" y="478"/>
                  <a:pt x="1151" y="477"/>
                  <a:pt x="1151" y="477"/>
                </a:cubicBezTo>
                <a:cubicBezTo>
                  <a:pt x="1151" y="476"/>
                  <a:pt x="1151" y="476"/>
                  <a:pt x="1151" y="476"/>
                </a:cubicBezTo>
                <a:cubicBezTo>
                  <a:pt x="1152" y="476"/>
                  <a:pt x="1152" y="476"/>
                  <a:pt x="1152" y="476"/>
                </a:cubicBezTo>
                <a:cubicBezTo>
                  <a:pt x="1152" y="475"/>
                  <a:pt x="1152" y="475"/>
                  <a:pt x="1152" y="474"/>
                </a:cubicBezTo>
                <a:cubicBezTo>
                  <a:pt x="1154" y="474"/>
                  <a:pt x="1156" y="474"/>
                  <a:pt x="1157" y="474"/>
                </a:cubicBezTo>
                <a:cubicBezTo>
                  <a:pt x="1158" y="473"/>
                  <a:pt x="1157" y="473"/>
                  <a:pt x="1158" y="472"/>
                </a:cubicBezTo>
                <a:cubicBezTo>
                  <a:pt x="1158" y="472"/>
                  <a:pt x="1158" y="472"/>
                  <a:pt x="1159" y="472"/>
                </a:cubicBezTo>
                <a:cubicBezTo>
                  <a:pt x="1159" y="471"/>
                  <a:pt x="1159" y="471"/>
                  <a:pt x="1159" y="471"/>
                </a:cubicBezTo>
                <a:cubicBezTo>
                  <a:pt x="1159" y="471"/>
                  <a:pt x="1159" y="471"/>
                  <a:pt x="1159" y="470"/>
                </a:cubicBezTo>
                <a:cubicBezTo>
                  <a:pt x="1160" y="470"/>
                  <a:pt x="1160" y="470"/>
                  <a:pt x="1160" y="469"/>
                </a:cubicBezTo>
                <a:cubicBezTo>
                  <a:pt x="1161" y="469"/>
                  <a:pt x="1163" y="469"/>
                  <a:pt x="1164" y="469"/>
                </a:cubicBezTo>
                <a:cubicBezTo>
                  <a:pt x="1164" y="468"/>
                  <a:pt x="1165" y="468"/>
                  <a:pt x="1164" y="467"/>
                </a:cubicBezTo>
                <a:cubicBezTo>
                  <a:pt x="1164" y="467"/>
                  <a:pt x="1164" y="467"/>
                  <a:pt x="1164" y="467"/>
                </a:cubicBezTo>
                <a:cubicBezTo>
                  <a:pt x="1164" y="464"/>
                  <a:pt x="1164" y="464"/>
                  <a:pt x="1164" y="464"/>
                </a:cubicBezTo>
                <a:cubicBezTo>
                  <a:pt x="1164" y="464"/>
                  <a:pt x="1164" y="464"/>
                  <a:pt x="1164" y="464"/>
                </a:cubicBezTo>
                <a:cubicBezTo>
                  <a:pt x="1164" y="463"/>
                  <a:pt x="1164" y="463"/>
                  <a:pt x="1164" y="463"/>
                </a:cubicBezTo>
                <a:cubicBezTo>
                  <a:pt x="1165" y="463"/>
                  <a:pt x="1165" y="463"/>
                  <a:pt x="1165" y="463"/>
                </a:cubicBezTo>
                <a:cubicBezTo>
                  <a:pt x="1165" y="461"/>
                  <a:pt x="1165" y="461"/>
                  <a:pt x="1165" y="461"/>
                </a:cubicBezTo>
                <a:cubicBezTo>
                  <a:pt x="1166" y="461"/>
                  <a:pt x="1166" y="461"/>
                  <a:pt x="1166" y="461"/>
                </a:cubicBezTo>
                <a:cubicBezTo>
                  <a:pt x="1166" y="461"/>
                  <a:pt x="1166" y="461"/>
                  <a:pt x="1166" y="461"/>
                </a:cubicBezTo>
                <a:cubicBezTo>
                  <a:pt x="1166" y="461"/>
                  <a:pt x="1167" y="461"/>
                  <a:pt x="1167" y="461"/>
                </a:cubicBezTo>
                <a:cubicBezTo>
                  <a:pt x="1167" y="460"/>
                  <a:pt x="1167" y="459"/>
                  <a:pt x="1168" y="458"/>
                </a:cubicBezTo>
                <a:cubicBezTo>
                  <a:pt x="1168" y="458"/>
                  <a:pt x="1168" y="458"/>
                  <a:pt x="1168" y="458"/>
                </a:cubicBezTo>
                <a:cubicBezTo>
                  <a:pt x="1169" y="457"/>
                  <a:pt x="1169" y="456"/>
                  <a:pt x="1169" y="455"/>
                </a:cubicBezTo>
                <a:cubicBezTo>
                  <a:pt x="1171" y="454"/>
                  <a:pt x="1171" y="454"/>
                  <a:pt x="1171" y="454"/>
                </a:cubicBezTo>
                <a:cubicBezTo>
                  <a:pt x="1171" y="453"/>
                  <a:pt x="1171" y="453"/>
                  <a:pt x="1171" y="453"/>
                </a:cubicBezTo>
                <a:cubicBezTo>
                  <a:pt x="1171" y="453"/>
                  <a:pt x="1171" y="453"/>
                  <a:pt x="1171" y="453"/>
                </a:cubicBezTo>
                <a:cubicBezTo>
                  <a:pt x="1171" y="453"/>
                  <a:pt x="1171" y="453"/>
                  <a:pt x="1171" y="453"/>
                </a:cubicBezTo>
                <a:cubicBezTo>
                  <a:pt x="1171" y="452"/>
                  <a:pt x="1172" y="452"/>
                  <a:pt x="1172" y="452"/>
                </a:cubicBezTo>
                <a:cubicBezTo>
                  <a:pt x="1172" y="451"/>
                  <a:pt x="1172" y="451"/>
                  <a:pt x="1172" y="451"/>
                </a:cubicBezTo>
                <a:cubicBezTo>
                  <a:pt x="1172" y="451"/>
                  <a:pt x="1172" y="451"/>
                  <a:pt x="1172" y="451"/>
                </a:cubicBezTo>
                <a:cubicBezTo>
                  <a:pt x="1172" y="450"/>
                  <a:pt x="1172" y="450"/>
                  <a:pt x="1172" y="450"/>
                </a:cubicBezTo>
                <a:cubicBezTo>
                  <a:pt x="1173" y="449"/>
                  <a:pt x="1173" y="449"/>
                  <a:pt x="1173" y="447"/>
                </a:cubicBezTo>
                <a:cubicBezTo>
                  <a:pt x="1172" y="447"/>
                  <a:pt x="1172" y="447"/>
                  <a:pt x="1172" y="447"/>
                </a:cubicBezTo>
                <a:cubicBezTo>
                  <a:pt x="1172" y="447"/>
                  <a:pt x="1172" y="447"/>
                  <a:pt x="1172" y="447"/>
                </a:cubicBezTo>
                <a:cubicBezTo>
                  <a:pt x="1172" y="447"/>
                  <a:pt x="1171" y="446"/>
                  <a:pt x="1171" y="446"/>
                </a:cubicBezTo>
                <a:cubicBezTo>
                  <a:pt x="1171" y="445"/>
                  <a:pt x="1171" y="445"/>
                  <a:pt x="1171" y="445"/>
                </a:cubicBezTo>
                <a:cubicBezTo>
                  <a:pt x="1171" y="444"/>
                  <a:pt x="1170" y="444"/>
                  <a:pt x="1170" y="444"/>
                </a:cubicBezTo>
                <a:cubicBezTo>
                  <a:pt x="1170" y="443"/>
                  <a:pt x="1170" y="443"/>
                  <a:pt x="1170" y="443"/>
                </a:cubicBezTo>
                <a:cubicBezTo>
                  <a:pt x="1168" y="443"/>
                  <a:pt x="1168" y="443"/>
                  <a:pt x="1168" y="443"/>
                </a:cubicBezTo>
                <a:cubicBezTo>
                  <a:pt x="1168" y="442"/>
                  <a:pt x="1167" y="441"/>
                  <a:pt x="1167" y="441"/>
                </a:cubicBezTo>
                <a:cubicBezTo>
                  <a:pt x="1166" y="441"/>
                  <a:pt x="1166" y="441"/>
                  <a:pt x="1166" y="441"/>
                </a:cubicBezTo>
                <a:cubicBezTo>
                  <a:pt x="1166" y="440"/>
                  <a:pt x="1166" y="440"/>
                  <a:pt x="1166" y="440"/>
                </a:cubicBezTo>
                <a:cubicBezTo>
                  <a:pt x="1165" y="440"/>
                  <a:pt x="1164" y="440"/>
                  <a:pt x="1163" y="439"/>
                </a:cubicBezTo>
                <a:cubicBezTo>
                  <a:pt x="1163" y="439"/>
                  <a:pt x="1163" y="439"/>
                  <a:pt x="1163" y="439"/>
                </a:cubicBezTo>
                <a:cubicBezTo>
                  <a:pt x="1162" y="439"/>
                  <a:pt x="1162" y="439"/>
                  <a:pt x="1162" y="439"/>
                </a:cubicBezTo>
                <a:cubicBezTo>
                  <a:pt x="1162" y="439"/>
                  <a:pt x="1162" y="439"/>
                  <a:pt x="1162" y="439"/>
                </a:cubicBezTo>
                <a:cubicBezTo>
                  <a:pt x="1161" y="438"/>
                  <a:pt x="1160" y="438"/>
                  <a:pt x="1160" y="437"/>
                </a:cubicBezTo>
                <a:cubicBezTo>
                  <a:pt x="1160" y="436"/>
                  <a:pt x="1160" y="436"/>
                  <a:pt x="1160" y="436"/>
                </a:cubicBezTo>
                <a:cubicBezTo>
                  <a:pt x="1159" y="436"/>
                  <a:pt x="1159" y="436"/>
                  <a:pt x="1159" y="436"/>
                </a:cubicBezTo>
                <a:cubicBezTo>
                  <a:pt x="1159" y="435"/>
                  <a:pt x="1159" y="435"/>
                  <a:pt x="1159" y="435"/>
                </a:cubicBezTo>
                <a:cubicBezTo>
                  <a:pt x="1158" y="435"/>
                  <a:pt x="1158" y="435"/>
                  <a:pt x="1158" y="435"/>
                </a:cubicBezTo>
                <a:cubicBezTo>
                  <a:pt x="1158" y="435"/>
                  <a:pt x="1158" y="435"/>
                  <a:pt x="1158" y="434"/>
                </a:cubicBezTo>
                <a:cubicBezTo>
                  <a:pt x="1157" y="434"/>
                  <a:pt x="1157" y="434"/>
                  <a:pt x="1157" y="434"/>
                </a:cubicBezTo>
                <a:cubicBezTo>
                  <a:pt x="1157" y="434"/>
                  <a:pt x="1157" y="433"/>
                  <a:pt x="1156" y="433"/>
                </a:cubicBezTo>
                <a:cubicBezTo>
                  <a:pt x="1156" y="433"/>
                  <a:pt x="1156" y="433"/>
                  <a:pt x="1156" y="433"/>
                </a:cubicBezTo>
                <a:cubicBezTo>
                  <a:pt x="1156" y="426"/>
                  <a:pt x="1156" y="426"/>
                  <a:pt x="1156" y="426"/>
                </a:cubicBezTo>
                <a:cubicBezTo>
                  <a:pt x="1154" y="427"/>
                  <a:pt x="1155" y="428"/>
                  <a:pt x="1154" y="429"/>
                </a:cubicBezTo>
                <a:cubicBezTo>
                  <a:pt x="1153" y="430"/>
                  <a:pt x="1152" y="431"/>
                  <a:pt x="1151" y="432"/>
                </a:cubicBezTo>
                <a:cubicBezTo>
                  <a:pt x="1151" y="432"/>
                  <a:pt x="1151" y="432"/>
                  <a:pt x="1151" y="432"/>
                </a:cubicBezTo>
                <a:cubicBezTo>
                  <a:pt x="1151" y="432"/>
                  <a:pt x="1150" y="433"/>
                  <a:pt x="1150" y="433"/>
                </a:cubicBezTo>
                <a:cubicBezTo>
                  <a:pt x="1150" y="434"/>
                  <a:pt x="1150" y="434"/>
                  <a:pt x="1150" y="434"/>
                </a:cubicBezTo>
                <a:cubicBezTo>
                  <a:pt x="1149" y="434"/>
                  <a:pt x="1149" y="434"/>
                  <a:pt x="1149" y="434"/>
                </a:cubicBezTo>
                <a:cubicBezTo>
                  <a:pt x="1148" y="434"/>
                  <a:pt x="1148" y="434"/>
                  <a:pt x="1148" y="434"/>
                </a:cubicBezTo>
                <a:cubicBezTo>
                  <a:pt x="1148" y="435"/>
                  <a:pt x="1148" y="435"/>
                  <a:pt x="1148" y="435"/>
                </a:cubicBezTo>
                <a:cubicBezTo>
                  <a:pt x="1147" y="436"/>
                  <a:pt x="1146" y="436"/>
                  <a:pt x="1146" y="437"/>
                </a:cubicBezTo>
                <a:cubicBezTo>
                  <a:pt x="1144" y="437"/>
                  <a:pt x="1144" y="437"/>
                  <a:pt x="1144" y="437"/>
                </a:cubicBezTo>
                <a:cubicBezTo>
                  <a:pt x="1144" y="438"/>
                  <a:pt x="1144" y="438"/>
                  <a:pt x="1144" y="438"/>
                </a:cubicBezTo>
                <a:cubicBezTo>
                  <a:pt x="1144" y="438"/>
                  <a:pt x="1143" y="438"/>
                  <a:pt x="1142" y="437"/>
                </a:cubicBezTo>
                <a:cubicBezTo>
                  <a:pt x="1142" y="437"/>
                  <a:pt x="1142" y="437"/>
                  <a:pt x="1142" y="437"/>
                </a:cubicBezTo>
                <a:cubicBezTo>
                  <a:pt x="1140" y="436"/>
                  <a:pt x="1140" y="437"/>
                  <a:pt x="1139" y="436"/>
                </a:cubicBezTo>
                <a:cubicBezTo>
                  <a:pt x="1138" y="436"/>
                  <a:pt x="1138" y="436"/>
                  <a:pt x="1138" y="437"/>
                </a:cubicBezTo>
                <a:cubicBezTo>
                  <a:pt x="1137" y="437"/>
                  <a:pt x="1136" y="437"/>
                  <a:pt x="1135" y="437"/>
                </a:cubicBezTo>
                <a:cubicBezTo>
                  <a:pt x="1134" y="436"/>
                  <a:pt x="1134" y="436"/>
                  <a:pt x="1132" y="436"/>
                </a:cubicBezTo>
                <a:cubicBezTo>
                  <a:pt x="1133" y="434"/>
                  <a:pt x="1133" y="434"/>
                  <a:pt x="1133" y="433"/>
                </a:cubicBezTo>
                <a:cubicBezTo>
                  <a:pt x="1134" y="433"/>
                  <a:pt x="1134" y="433"/>
                  <a:pt x="1134" y="433"/>
                </a:cubicBezTo>
                <a:cubicBezTo>
                  <a:pt x="1134" y="433"/>
                  <a:pt x="1133" y="430"/>
                  <a:pt x="1133" y="430"/>
                </a:cubicBezTo>
                <a:cubicBezTo>
                  <a:pt x="1133" y="430"/>
                  <a:pt x="1133" y="430"/>
                  <a:pt x="1133" y="430"/>
                </a:cubicBezTo>
                <a:cubicBezTo>
                  <a:pt x="1133" y="429"/>
                  <a:pt x="1133" y="429"/>
                  <a:pt x="1134" y="429"/>
                </a:cubicBezTo>
                <a:cubicBezTo>
                  <a:pt x="1133" y="428"/>
                  <a:pt x="1133" y="428"/>
                  <a:pt x="1133" y="427"/>
                </a:cubicBezTo>
                <a:cubicBezTo>
                  <a:pt x="1132" y="427"/>
                  <a:pt x="1132" y="427"/>
                  <a:pt x="1132" y="427"/>
                </a:cubicBezTo>
                <a:cubicBezTo>
                  <a:pt x="1132" y="428"/>
                  <a:pt x="1131" y="430"/>
                  <a:pt x="1131" y="430"/>
                </a:cubicBezTo>
                <a:cubicBezTo>
                  <a:pt x="1130" y="430"/>
                  <a:pt x="1130" y="430"/>
                  <a:pt x="1130" y="430"/>
                </a:cubicBezTo>
                <a:cubicBezTo>
                  <a:pt x="1130" y="430"/>
                  <a:pt x="1130" y="430"/>
                  <a:pt x="1129" y="431"/>
                </a:cubicBezTo>
                <a:cubicBezTo>
                  <a:pt x="1129" y="432"/>
                  <a:pt x="1129" y="432"/>
                  <a:pt x="1129" y="432"/>
                </a:cubicBezTo>
                <a:cubicBezTo>
                  <a:pt x="1128" y="431"/>
                  <a:pt x="1128" y="431"/>
                  <a:pt x="1128" y="431"/>
                </a:cubicBezTo>
                <a:cubicBezTo>
                  <a:pt x="1127" y="431"/>
                  <a:pt x="1127" y="431"/>
                  <a:pt x="1127" y="431"/>
                </a:cubicBezTo>
                <a:cubicBezTo>
                  <a:pt x="1128" y="428"/>
                  <a:pt x="1128" y="426"/>
                  <a:pt x="1127" y="424"/>
                </a:cubicBezTo>
                <a:cubicBezTo>
                  <a:pt x="1126" y="423"/>
                  <a:pt x="1126" y="422"/>
                  <a:pt x="1125" y="422"/>
                </a:cubicBezTo>
                <a:cubicBezTo>
                  <a:pt x="1124" y="421"/>
                  <a:pt x="1124" y="421"/>
                  <a:pt x="1123" y="420"/>
                </a:cubicBezTo>
                <a:cubicBezTo>
                  <a:pt x="1123" y="420"/>
                  <a:pt x="1123" y="420"/>
                  <a:pt x="1123" y="420"/>
                </a:cubicBezTo>
                <a:cubicBezTo>
                  <a:pt x="1123" y="419"/>
                  <a:pt x="1123" y="419"/>
                  <a:pt x="1123" y="418"/>
                </a:cubicBezTo>
                <a:cubicBezTo>
                  <a:pt x="1123" y="418"/>
                  <a:pt x="1123" y="418"/>
                  <a:pt x="1123" y="418"/>
                </a:cubicBezTo>
                <a:cubicBezTo>
                  <a:pt x="1121" y="417"/>
                  <a:pt x="1123" y="417"/>
                  <a:pt x="1121" y="416"/>
                </a:cubicBezTo>
                <a:cubicBezTo>
                  <a:pt x="1121" y="415"/>
                  <a:pt x="1120" y="415"/>
                  <a:pt x="1120" y="414"/>
                </a:cubicBezTo>
                <a:cubicBezTo>
                  <a:pt x="1120" y="413"/>
                  <a:pt x="1120" y="413"/>
                  <a:pt x="1120" y="413"/>
                </a:cubicBezTo>
                <a:cubicBezTo>
                  <a:pt x="1119" y="413"/>
                  <a:pt x="1119" y="413"/>
                  <a:pt x="1119" y="413"/>
                </a:cubicBezTo>
                <a:cubicBezTo>
                  <a:pt x="1119" y="412"/>
                  <a:pt x="1119" y="412"/>
                  <a:pt x="1119" y="412"/>
                </a:cubicBezTo>
                <a:cubicBezTo>
                  <a:pt x="1119" y="412"/>
                  <a:pt x="1119" y="412"/>
                  <a:pt x="1119" y="412"/>
                </a:cubicBezTo>
                <a:cubicBezTo>
                  <a:pt x="1119" y="411"/>
                  <a:pt x="1119" y="411"/>
                  <a:pt x="1119" y="411"/>
                </a:cubicBezTo>
                <a:cubicBezTo>
                  <a:pt x="1119" y="411"/>
                  <a:pt x="1119" y="411"/>
                  <a:pt x="1118" y="411"/>
                </a:cubicBezTo>
                <a:cubicBezTo>
                  <a:pt x="1118" y="410"/>
                  <a:pt x="1118" y="410"/>
                  <a:pt x="1118" y="410"/>
                </a:cubicBezTo>
                <a:cubicBezTo>
                  <a:pt x="1118" y="409"/>
                  <a:pt x="1118" y="409"/>
                  <a:pt x="1118" y="409"/>
                </a:cubicBezTo>
                <a:cubicBezTo>
                  <a:pt x="1117" y="409"/>
                  <a:pt x="1117" y="408"/>
                  <a:pt x="1117" y="408"/>
                </a:cubicBezTo>
                <a:cubicBezTo>
                  <a:pt x="1116" y="408"/>
                  <a:pt x="1116" y="408"/>
                  <a:pt x="1116" y="408"/>
                </a:cubicBezTo>
                <a:cubicBezTo>
                  <a:pt x="1116" y="407"/>
                  <a:pt x="1117" y="404"/>
                  <a:pt x="1117" y="404"/>
                </a:cubicBezTo>
                <a:cubicBezTo>
                  <a:pt x="1118" y="404"/>
                  <a:pt x="1118" y="404"/>
                  <a:pt x="1119" y="405"/>
                </a:cubicBezTo>
                <a:cubicBezTo>
                  <a:pt x="1119" y="404"/>
                  <a:pt x="1119" y="404"/>
                  <a:pt x="1119" y="404"/>
                </a:cubicBezTo>
                <a:cubicBezTo>
                  <a:pt x="1120" y="404"/>
                  <a:pt x="1120" y="404"/>
                  <a:pt x="1120" y="404"/>
                </a:cubicBezTo>
                <a:cubicBezTo>
                  <a:pt x="1119" y="404"/>
                  <a:pt x="1119" y="404"/>
                  <a:pt x="1119" y="404"/>
                </a:cubicBezTo>
                <a:cubicBezTo>
                  <a:pt x="1119" y="404"/>
                  <a:pt x="1119" y="404"/>
                  <a:pt x="1119" y="404"/>
                </a:cubicBezTo>
                <a:cubicBezTo>
                  <a:pt x="1119" y="404"/>
                  <a:pt x="1119" y="403"/>
                  <a:pt x="1118" y="403"/>
                </a:cubicBezTo>
                <a:cubicBezTo>
                  <a:pt x="1118" y="403"/>
                  <a:pt x="1118" y="402"/>
                  <a:pt x="1118" y="402"/>
                </a:cubicBezTo>
                <a:cubicBezTo>
                  <a:pt x="1118" y="402"/>
                  <a:pt x="1118" y="402"/>
                  <a:pt x="1118" y="402"/>
                </a:cubicBezTo>
                <a:cubicBezTo>
                  <a:pt x="1118" y="401"/>
                  <a:pt x="1118" y="401"/>
                  <a:pt x="1118" y="401"/>
                </a:cubicBezTo>
                <a:cubicBezTo>
                  <a:pt x="1119" y="401"/>
                  <a:pt x="1119" y="401"/>
                  <a:pt x="1119" y="401"/>
                </a:cubicBezTo>
                <a:cubicBezTo>
                  <a:pt x="1119" y="402"/>
                  <a:pt x="1119" y="402"/>
                  <a:pt x="1119" y="403"/>
                </a:cubicBezTo>
                <a:cubicBezTo>
                  <a:pt x="1120" y="403"/>
                  <a:pt x="1120" y="403"/>
                  <a:pt x="1120" y="403"/>
                </a:cubicBezTo>
                <a:cubicBezTo>
                  <a:pt x="1121" y="403"/>
                  <a:pt x="1121" y="403"/>
                  <a:pt x="1122" y="402"/>
                </a:cubicBezTo>
                <a:cubicBezTo>
                  <a:pt x="1122" y="402"/>
                  <a:pt x="1124" y="404"/>
                  <a:pt x="1126" y="404"/>
                </a:cubicBezTo>
                <a:cubicBezTo>
                  <a:pt x="1126" y="403"/>
                  <a:pt x="1126" y="403"/>
                  <a:pt x="1126" y="403"/>
                </a:cubicBezTo>
                <a:cubicBezTo>
                  <a:pt x="1126" y="403"/>
                  <a:pt x="1127" y="403"/>
                  <a:pt x="1128" y="403"/>
                </a:cubicBezTo>
                <a:cubicBezTo>
                  <a:pt x="1128" y="404"/>
                  <a:pt x="1129" y="405"/>
                  <a:pt x="1129" y="406"/>
                </a:cubicBezTo>
                <a:cubicBezTo>
                  <a:pt x="1129" y="406"/>
                  <a:pt x="1129" y="406"/>
                  <a:pt x="1129" y="406"/>
                </a:cubicBezTo>
                <a:cubicBezTo>
                  <a:pt x="1130" y="406"/>
                  <a:pt x="1130" y="406"/>
                  <a:pt x="1130" y="406"/>
                </a:cubicBezTo>
                <a:cubicBezTo>
                  <a:pt x="1130" y="407"/>
                  <a:pt x="1129" y="408"/>
                  <a:pt x="1130" y="409"/>
                </a:cubicBezTo>
                <a:cubicBezTo>
                  <a:pt x="1130" y="409"/>
                  <a:pt x="1131" y="409"/>
                  <a:pt x="1131" y="410"/>
                </a:cubicBezTo>
                <a:cubicBezTo>
                  <a:pt x="1132" y="410"/>
                  <a:pt x="1131" y="411"/>
                  <a:pt x="1131" y="411"/>
                </a:cubicBezTo>
                <a:cubicBezTo>
                  <a:pt x="1131" y="411"/>
                  <a:pt x="1132" y="411"/>
                  <a:pt x="1132" y="412"/>
                </a:cubicBezTo>
                <a:cubicBezTo>
                  <a:pt x="1132" y="412"/>
                  <a:pt x="1132" y="412"/>
                  <a:pt x="1132" y="412"/>
                </a:cubicBezTo>
                <a:cubicBezTo>
                  <a:pt x="1132" y="412"/>
                  <a:pt x="1133" y="413"/>
                  <a:pt x="1133" y="413"/>
                </a:cubicBezTo>
                <a:cubicBezTo>
                  <a:pt x="1133" y="414"/>
                  <a:pt x="1133" y="414"/>
                  <a:pt x="1133" y="414"/>
                </a:cubicBezTo>
                <a:cubicBezTo>
                  <a:pt x="1133" y="415"/>
                  <a:pt x="1134" y="415"/>
                  <a:pt x="1135" y="415"/>
                </a:cubicBezTo>
                <a:cubicBezTo>
                  <a:pt x="1135" y="416"/>
                  <a:pt x="1135" y="416"/>
                  <a:pt x="1135" y="416"/>
                </a:cubicBezTo>
                <a:cubicBezTo>
                  <a:pt x="1135" y="416"/>
                  <a:pt x="1135" y="416"/>
                  <a:pt x="1135" y="416"/>
                </a:cubicBezTo>
                <a:cubicBezTo>
                  <a:pt x="1135" y="417"/>
                  <a:pt x="1135" y="417"/>
                  <a:pt x="1135" y="417"/>
                </a:cubicBezTo>
                <a:cubicBezTo>
                  <a:pt x="1135" y="417"/>
                  <a:pt x="1136" y="418"/>
                  <a:pt x="1136" y="418"/>
                </a:cubicBezTo>
                <a:cubicBezTo>
                  <a:pt x="1137" y="419"/>
                  <a:pt x="1137" y="419"/>
                  <a:pt x="1138" y="420"/>
                </a:cubicBezTo>
                <a:cubicBezTo>
                  <a:pt x="1138" y="422"/>
                  <a:pt x="1139" y="421"/>
                  <a:pt x="1140" y="422"/>
                </a:cubicBezTo>
                <a:cubicBezTo>
                  <a:pt x="1140" y="423"/>
                  <a:pt x="1141" y="423"/>
                  <a:pt x="1141" y="424"/>
                </a:cubicBezTo>
                <a:cubicBezTo>
                  <a:pt x="1142" y="424"/>
                  <a:pt x="1143" y="424"/>
                  <a:pt x="1143" y="424"/>
                </a:cubicBezTo>
                <a:cubicBezTo>
                  <a:pt x="1144" y="424"/>
                  <a:pt x="1144" y="424"/>
                  <a:pt x="1144" y="425"/>
                </a:cubicBezTo>
                <a:cubicBezTo>
                  <a:pt x="1145" y="425"/>
                  <a:pt x="1145" y="425"/>
                  <a:pt x="1145" y="425"/>
                </a:cubicBezTo>
                <a:cubicBezTo>
                  <a:pt x="1145" y="425"/>
                  <a:pt x="1145" y="425"/>
                  <a:pt x="1145" y="425"/>
                </a:cubicBezTo>
                <a:cubicBezTo>
                  <a:pt x="1146" y="425"/>
                  <a:pt x="1146" y="425"/>
                  <a:pt x="1147" y="425"/>
                </a:cubicBezTo>
                <a:cubicBezTo>
                  <a:pt x="1147" y="426"/>
                  <a:pt x="1147" y="426"/>
                  <a:pt x="1147" y="426"/>
                </a:cubicBezTo>
                <a:cubicBezTo>
                  <a:pt x="1149" y="426"/>
                  <a:pt x="1149" y="426"/>
                  <a:pt x="1150" y="425"/>
                </a:cubicBezTo>
                <a:cubicBezTo>
                  <a:pt x="1150" y="425"/>
                  <a:pt x="1150" y="425"/>
                  <a:pt x="1150" y="425"/>
                </a:cubicBezTo>
                <a:cubicBezTo>
                  <a:pt x="1151" y="425"/>
                  <a:pt x="1151" y="424"/>
                  <a:pt x="1152" y="424"/>
                </a:cubicBezTo>
                <a:cubicBezTo>
                  <a:pt x="1152" y="424"/>
                  <a:pt x="1152" y="424"/>
                  <a:pt x="1152" y="424"/>
                </a:cubicBezTo>
                <a:cubicBezTo>
                  <a:pt x="1152" y="424"/>
                  <a:pt x="1153" y="424"/>
                  <a:pt x="1153" y="424"/>
                </a:cubicBezTo>
                <a:cubicBezTo>
                  <a:pt x="1153" y="423"/>
                  <a:pt x="1153" y="423"/>
                  <a:pt x="1154" y="423"/>
                </a:cubicBezTo>
                <a:cubicBezTo>
                  <a:pt x="1154" y="423"/>
                  <a:pt x="1154" y="423"/>
                  <a:pt x="1154" y="423"/>
                </a:cubicBezTo>
                <a:cubicBezTo>
                  <a:pt x="1154" y="423"/>
                  <a:pt x="1155" y="423"/>
                  <a:pt x="1155" y="422"/>
                </a:cubicBezTo>
                <a:cubicBezTo>
                  <a:pt x="1156" y="422"/>
                  <a:pt x="1156" y="423"/>
                  <a:pt x="1157" y="421"/>
                </a:cubicBezTo>
                <a:cubicBezTo>
                  <a:pt x="1158" y="421"/>
                  <a:pt x="1158" y="421"/>
                  <a:pt x="1158" y="421"/>
                </a:cubicBezTo>
                <a:cubicBezTo>
                  <a:pt x="1158" y="422"/>
                  <a:pt x="1158" y="422"/>
                  <a:pt x="1158" y="422"/>
                </a:cubicBezTo>
                <a:cubicBezTo>
                  <a:pt x="1158" y="422"/>
                  <a:pt x="1158" y="422"/>
                  <a:pt x="1159" y="422"/>
                </a:cubicBezTo>
                <a:cubicBezTo>
                  <a:pt x="1159" y="422"/>
                  <a:pt x="1159" y="423"/>
                  <a:pt x="1160" y="423"/>
                </a:cubicBezTo>
                <a:cubicBezTo>
                  <a:pt x="1160" y="423"/>
                  <a:pt x="1160" y="423"/>
                  <a:pt x="1160" y="423"/>
                </a:cubicBezTo>
                <a:cubicBezTo>
                  <a:pt x="1160" y="424"/>
                  <a:pt x="1160" y="424"/>
                  <a:pt x="1160" y="425"/>
                </a:cubicBezTo>
                <a:cubicBezTo>
                  <a:pt x="1161" y="425"/>
                  <a:pt x="1161" y="425"/>
                  <a:pt x="1161" y="425"/>
                </a:cubicBezTo>
                <a:cubicBezTo>
                  <a:pt x="1161" y="426"/>
                  <a:pt x="1161" y="426"/>
                  <a:pt x="1161" y="426"/>
                </a:cubicBezTo>
                <a:cubicBezTo>
                  <a:pt x="1161" y="426"/>
                  <a:pt x="1161" y="426"/>
                  <a:pt x="1161" y="426"/>
                </a:cubicBezTo>
                <a:cubicBezTo>
                  <a:pt x="1161" y="427"/>
                  <a:pt x="1161" y="428"/>
                  <a:pt x="1162" y="428"/>
                </a:cubicBezTo>
                <a:cubicBezTo>
                  <a:pt x="1162" y="428"/>
                  <a:pt x="1162" y="428"/>
                  <a:pt x="1162" y="428"/>
                </a:cubicBezTo>
                <a:cubicBezTo>
                  <a:pt x="1162" y="430"/>
                  <a:pt x="1165" y="431"/>
                  <a:pt x="1166" y="431"/>
                </a:cubicBezTo>
                <a:cubicBezTo>
                  <a:pt x="1170" y="431"/>
                  <a:pt x="1170" y="431"/>
                  <a:pt x="1170" y="431"/>
                </a:cubicBezTo>
                <a:cubicBezTo>
                  <a:pt x="1170" y="431"/>
                  <a:pt x="1170" y="432"/>
                  <a:pt x="1171" y="432"/>
                </a:cubicBezTo>
                <a:cubicBezTo>
                  <a:pt x="1175" y="432"/>
                  <a:pt x="1175" y="432"/>
                  <a:pt x="1175" y="432"/>
                </a:cubicBezTo>
                <a:cubicBezTo>
                  <a:pt x="1175" y="432"/>
                  <a:pt x="1175" y="431"/>
                  <a:pt x="1176" y="432"/>
                </a:cubicBezTo>
                <a:cubicBezTo>
                  <a:pt x="1176" y="432"/>
                  <a:pt x="1176" y="432"/>
                  <a:pt x="1176" y="432"/>
                </a:cubicBezTo>
                <a:cubicBezTo>
                  <a:pt x="1178" y="433"/>
                  <a:pt x="1178" y="433"/>
                  <a:pt x="1178" y="433"/>
                </a:cubicBezTo>
                <a:cubicBezTo>
                  <a:pt x="1178" y="433"/>
                  <a:pt x="1178" y="433"/>
                  <a:pt x="1178" y="433"/>
                </a:cubicBezTo>
                <a:cubicBezTo>
                  <a:pt x="1179" y="433"/>
                  <a:pt x="1180" y="433"/>
                  <a:pt x="1181" y="433"/>
                </a:cubicBezTo>
                <a:cubicBezTo>
                  <a:pt x="1181" y="433"/>
                  <a:pt x="1181" y="433"/>
                  <a:pt x="1181" y="433"/>
                </a:cubicBezTo>
                <a:cubicBezTo>
                  <a:pt x="1182" y="433"/>
                  <a:pt x="1182" y="433"/>
                  <a:pt x="1182" y="433"/>
                </a:cubicBezTo>
                <a:cubicBezTo>
                  <a:pt x="1182" y="433"/>
                  <a:pt x="1182" y="433"/>
                  <a:pt x="1182" y="433"/>
                </a:cubicBezTo>
                <a:cubicBezTo>
                  <a:pt x="1183" y="433"/>
                  <a:pt x="1184" y="433"/>
                  <a:pt x="1184" y="433"/>
                </a:cubicBezTo>
                <a:cubicBezTo>
                  <a:pt x="1184" y="433"/>
                  <a:pt x="1185" y="432"/>
                  <a:pt x="1185" y="432"/>
                </a:cubicBezTo>
                <a:cubicBezTo>
                  <a:pt x="1185" y="432"/>
                  <a:pt x="1186" y="432"/>
                  <a:pt x="1186" y="432"/>
                </a:cubicBezTo>
                <a:cubicBezTo>
                  <a:pt x="1186" y="433"/>
                  <a:pt x="1186" y="433"/>
                  <a:pt x="1186" y="433"/>
                </a:cubicBezTo>
                <a:cubicBezTo>
                  <a:pt x="1187" y="433"/>
                  <a:pt x="1188" y="433"/>
                  <a:pt x="1189" y="433"/>
                </a:cubicBezTo>
                <a:cubicBezTo>
                  <a:pt x="1189" y="432"/>
                  <a:pt x="1189" y="433"/>
                  <a:pt x="1190" y="432"/>
                </a:cubicBezTo>
                <a:cubicBezTo>
                  <a:pt x="1190" y="432"/>
                  <a:pt x="1192" y="433"/>
                  <a:pt x="1194" y="432"/>
                </a:cubicBezTo>
                <a:cubicBezTo>
                  <a:pt x="1194" y="432"/>
                  <a:pt x="1194" y="432"/>
                  <a:pt x="1194" y="432"/>
                </a:cubicBezTo>
                <a:cubicBezTo>
                  <a:pt x="1196" y="432"/>
                  <a:pt x="1196" y="432"/>
                  <a:pt x="1196" y="432"/>
                </a:cubicBezTo>
                <a:cubicBezTo>
                  <a:pt x="1196" y="432"/>
                  <a:pt x="1196" y="432"/>
                  <a:pt x="1196" y="432"/>
                </a:cubicBezTo>
                <a:cubicBezTo>
                  <a:pt x="1196" y="431"/>
                  <a:pt x="1197" y="431"/>
                  <a:pt x="1197" y="431"/>
                </a:cubicBezTo>
                <a:cubicBezTo>
                  <a:pt x="1197" y="431"/>
                  <a:pt x="1197" y="431"/>
                  <a:pt x="1197" y="431"/>
                </a:cubicBezTo>
                <a:cubicBezTo>
                  <a:pt x="1198" y="431"/>
                  <a:pt x="1198" y="431"/>
                  <a:pt x="1198" y="431"/>
                </a:cubicBezTo>
                <a:cubicBezTo>
                  <a:pt x="1198" y="431"/>
                  <a:pt x="1198" y="431"/>
                  <a:pt x="1198" y="431"/>
                </a:cubicBezTo>
                <a:cubicBezTo>
                  <a:pt x="1199" y="431"/>
                  <a:pt x="1200" y="431"/>
                  <a:pt x="1201" y="431"/>
                </a:cubicBezTo>
                <a:cubicBezTo>
                  <a:pt x="1201" y="431"/>
                  <a:pt x="1202" y="430"/>
                  <a:pt x="1204" y="430"/>
                </a:cubicBezTo>
                <a:cubicBezTo>
                  <a:pt x="1204" y="432"/>
                  <a:pt x="1204" y="432"/>
                  <a:pt x="1204" y="432"/>
                </a:cubicBezTo>
                <a:cubicBezTo>
                  <a:pt x="1205" y="432"/>
                  <a:pt x="1205" y="432"/>
                  <a:pt x="1205" y="432"/>
                </a:cubicBezTo>
                <a:cubicBezTo>
                  <a:pt x="1205" y="432"/>
                  <a:pt x="1205" y="434"/>
                  <a:pt x="1205" y="434"/>
                </a:cubicBezTo>
                <a:cubicBezTo>
                  <a:pt x="1205" y="434"/>
                  <a:pt x="1205" y="434"/>
                  <a:pt x="1205" y="434"/>
                </a:cubicBezTo>
                <a:cubicBezTo>
                  <a:pt x="1205" y="435"/>
                  <a:pt x="1205" y="435"/>
                  <a:pt x="1205" y="435"/>
                </a:cubicBezTo>
                <a:cubicBezTo>
                  <a:pt x="1207" y="435"/>
                  <a:pt x="1207" y="435"/>
                  <a:pt x="1207" y="435"/>
                </a:cubicBezTo>
                <a:cubicBezTo>
                  <a:pt x="1207" y="436"/>
                  <a:pt x="1207" y="436"/>
                  <a:pt x="1207" y="436"/>
                </a:cubicBezTo>
                <a:cubicBezTo>
                  <a:pt x="1207" y="436"/>
                  <a:pt x="1207" y="436"/>
                  <a:pt x="1207" y="436"/>
                </a:cubicBezTo>
                <a:cubicBezTo>
                  <a:pt x="1207" y="436"/>
                  <a:pt x="1207" y="436"/>
                  <a:pt x="1207" y="436"/>
                </a:cubicBezTo>
                <a:cubicBezTo>
                  <a:pt x="1208" y="436"/>
                  <a:pt x="1208" y="436"/>
                  <a:pt x="1209" y="436"/>
                </a:cubicBezTo>
                <a:cubicBezTo>
                  <a:pt x="1209" y="437"/>
                  <a:pt x="1209" y="438"/>
                  <a:pt x="1210" y="439"/>
                </a:cubicBezTo>
                <a:cubicBezTo>
                  <a:pt x="1210" y="439"/>
                  <a:pt x="1210" y="439"/>
                  <a:pt x="1210" y="439"/>
                </a:cubicBezTo>
                <a:cubicBezTo>
                  <a:pt x="1210" y="440"/>
                  <a:pt x="1210" y="440"/>
                  <a:pt x="1210" y="440"/>
                </a:cubicBezTo>
                <a:cubicBezTo>
                  <a:pt x="1211" y="440"/>
                  <a:pt x="1211" y="440"/>
                  <a:pt x="1212" y="439"/>
                </a:cubicBezTo>
                <a:cubicBezTo>
                  <a:pt x="1212" y="441"/>
                  <a:pt x="1212" y="441"/>
                  <a:pt x="1212" y="441"/>
                </a:cubicBezTo>
                <a:cubicBezTo>
                  <a:pt x="1212" y="441"/>
                  <a:pt x="1212" y="441"/>
                  <a:pt x="1212" y="441"/>
                </a:cubicBezTo>
                <a:cubicBezTo>
                  <a:pt x="1212" y="441"/>
                  <a:pt x="1212" y="441"/>
                  <a:pt x="1212" y="441"/>
                </a:cubicBezTo>
                <a:cubicBezTo>
                  <a:pt x="1213" y="441"/>
                  <a:pt x="1214" y="441"/>
                  <a:pt x="1215" y="440"/>
                </a:cubicBezTo>
                <a:cubicBezTo>
                  <a:pt x="1215" y="440"/>
                  <a:pt x="1215" y="440"/>
                  <a:pt x="1215" y="440"/>
                </a:cubicBezTo>
                <a:cubicBezTo>
                  <a:pt x="1215" y="441"/>
                  <a:pt x="1215" y="441"/>
                  <a:pt x="1214" y="441"/>
                </a:cubicBezTo>
                <a:cubicBezTo>
                  <a:pt x="1214" y="443"/>
                  <a:pt x="1215" y="443"/>
                  <a:pt x="1214" y="445"/>
                </a:cubicBezTo>
                <a:cubicBezTo>
                  <a:pt x="1215" y="445"/>
                  <a:pt x="1217" y="446"/>
                  <a:pt x="1218" y="446"/>
                </a:cubicBezTo>
                <a:cubicBezTo>
                  <a:pt x="1223" y="446"/>
                  <a:pt x="1223" y="446"/>
                  <a:pt x="1223" y="446"/>
                </a:cubicBezTo>
                <a:cubicBezTo>
                  <a:pt x="1223" y="446"/>
                  <a:pt x="1223" y="446"/>
                  <a:pt x="1223" y="446"/>
                </a:cubicBezTo>
                <a:cubicBezTo>
                  <a:pt x="1223" y="446"/>
                  <a:pt x="1223" y="446"/>
                  <a:pt x="1223" y="446"/>
                </a:cubicBezTo>
                <a:cubicBezTo>
                  <a:pt x="1223" y="445"/>
                  <a:pt x="1223" y="445"/>
                  <a:pt x="1223" y="445"/>
                </a:cubicBezTo>
                <a:cubicBezTo>
                  <a:pt x="1224" y="445"/>
                  <a:pt x="1224" y="445"/>
                  <a:pt x="1224" y="445"/>
                </a:cubicBezTo>
                <a:cubicBezTo>
                  <a:pt x="1224" y="445"/>
                  <a:pt x="1224" y="444"/>
                  <a:pt x="1225" y="444"/>
                </a:cubicBezTo>
                <a:cubicBezTo>
                  <a:pt x="1226" y="444"/>
                  <a:pt x="1226" y="444"/>
                  <a:pt x="1226" y="444"/>
                </a:cubicBezTo>
                <a:cubicBezTo>
                  <a:pt x="1225" y="445"/>
                  <a:pt x="1224" y="445"/>
                  <a:pt x="1224" y="447"/>
                </a:cubicBezTo>
                <a:cubicBezTo>
                  <a:pt x="1223" y="447"/>
                  <a:pt x="1223" y="448"/>
                  <a:pt x="1222" y="449"/>
                </a:cubicBezTo>
                <a:cubicBezTo>
                  <a:pt x="1222" y="449"/>
                  <a:pt x="1222" y="449"/>
                  <a:pt x="1222" y="449"/>
                </a:cubicBezTo>
                <a:cubicBezTo>
                  <a:pt x="1220" y="449"/>
                  <a:pt x="1220" y="449"/>
                  <a:pt x="1220" y="449"/>
                </a:cubicBezTo>
                <a:cubicBezTo>
                  <a:pt x="1220" y="449"/>
                  <a:pt x="1220" y="449"/>
                  <a:pt x="1220" y="449"/>
                </a:cubicBezTo>
                <a:cubicBezTo>
                  <a:pt x="1219" y="449"/>
                  <a:pt x="1219" y="449"/>
                  <a:pt x="1219" y="449"/>
                </a:cubicBezTo>
                <a:cubicBezTo>
                  <a:pt x="1219" y="450"/>
                  <a:pt x="1219" y="450"/>
                  <a:pt x="1219" y="450"/>
                </a:cubicBezTo>
                <a:cubicBezTo>
                  <a:pt x="1219" y="450"/>
                  <a:pt x="1218" y="450"/>
                  <a:pt x="1218" y="450"/>
                </a:cubicBezTo>
                <a:cubicBezTo>
                  <a:pt x="1218" y="450"/>
                  <a:pt x="1218" y="450"/>
                  <a:pt x="1218" y="450"/>
                </a:cubicBezTo>
                <a:cubicBezTo>
                  <a:pt x="1217" y="450"/>
                  <a:pt x="1217" y="450"/>
                  <a:pt x="1217" y="451"/>
                </a:cubicBezTo>
                <a:cubicBezTo>
                  <a:pt x="1218" y="454"/>
                  <a:pt x="1222" y="456"/>
                  <a:pt x="1224" y="459"/>
                </a:cubicBezTo>
                <a:cubicBezTo>
                  <a:pt x="1225" y="459"/>
                  <a:pt x="1226" y="459"/>
                  <a:pt x="1226" y="459"/>
                </a:cubicBezTo>
                <a:cubicBezTo>
                  <a:pt x="1226" y="459"/>
                  <a:pt x="1227" y="459"/>
                  <a:pt x="1227" y="458"/>
                </a:cubicBezTo>
                <a:cubicBezTo>
                  <a:pt x="1227" y="458"/>
                  <a:pt x="1228" y="458"/>
                  <a:pt x="1228" y="458"/>
                </a:cubicBezTo>
                <a:cubicBezTo>
                  <a:pt x="1228" y="458"/>
                  <a:pt x="1228" y="458"/>
                  <a:pt x="1229" y="457"/>
                </a:cubicBezTo>
                <a:cubicBezTo>
                  <a:pt x="1230" y="457"/>
                  <a:pt x="1230" y="457"/>
                  <a:pt x="1230" y="457"/>
                </a:cubicBezTo>
                <a:cubicBezTo>
                  <a:pt x="1230" y="457"/>
                  <a:pt x="1230" y="457"/>
                  <a:pt x="1230" y="457"/>
                </a:cubicBezTo>
                <a:cubicBezTo>
                  <a:pt x="1231" y="456"/>
                  <a:pt x="1231" y="455"/>
                  <a:pt x="1231" y="454"/>
                </a:cubicBezTo>
                <a:cubicBezTo>
                  <a:pt x="1231" y="453"/>
                  <a:pt x="1231" y="452"/>
                  <a:pt x="1231" y="451"/>
                </a:cubicBezTo>
                <a:cubicBezTo>
                  <a:pt x="1231" y="451"/>
                  <a:pt x="1231" y="451"/>
                  <a:pt x="1231" y="451"/>
                </a:cubicBezTo>
                <a:cubicBezTo>
                  <a:pt x="1232" y="451"/>
                  <a:pt x="1232" y="450"/>
                  <a:pt x="1232" y="449"/>
                </a:cubicBezTo>
                <a:cubicBezTo>
                  <a:pt x="1232" y="449"/>
                  <a:pt x="1233" y="449"/>
                  <a:pt x="1233" y="449"/>
                </a:cubicBezTo>
                <a:cubicBezTo>
                  <a:pt x="1233" y="450"/>
                  <a:pt x="1233" y="450"/>
                  <a:pt x="1233" y="451"/>
                </a:cubicBezTo>
                <a:cubicBezTo>
                  <a:pt x="1233" y="451"/>
                  <a:pt x="1233" y="451"/>
                  <a:pt x="1234" y="451"/>
                </a:cubicBezTo>
                <a:cubicBezTo>
                  <a:pt x="1233" y="451"/>
                  <a:pt x="1233" y="451"/>
                  <a:pt x="1233" y="452"/>
                </a:cubicBezTo>
                <a:cubicBezTo>
                  <a:pt x="1233" y="453"/>
                  <a:pt x="1233" y="453"/>
                  <a:pt x="1234" y="453"/>
                </a:cubicBezTo>
                <a:cubicBezTo>
                  <a:pt x="1234" y="454"/>
                  <a:pt x="1234" y="454"/>
                  <a:pt x="1233" y="454"/>
                </a:cubicBezTo>
                <a:cubicBezTo>
                  <a:pt x="1233" y="455"/>
                  <a:pt x="1234" y="455"/>
                  <a:pt x="1234" y="456"/>
                </a:cubicBezTo>
                <a:cubicBezTo>
                  <a:pt x="1234" y="456"/>
                  <a:pt x="1234" y="456"/>
                  <a:pt x="1235" y="457"/>
                </a:cubicBezTo>
                <a:cubicBezTo>
                  <a:pt x="1235" y="457"/>
                  <a:pt x="1235" y="457"/>
                  <a:pt x="1235" y="457"/>
                </a:cubicBezTo>
                <a:cubicBezTo>
                  <a:pt x="1235" y="457"/>
                  <a:pt x="1235" y="457"/>
                  <a:pt x="1235" y="457"/>
                </a:cubicBezTo>
                <a:cubicBezTo>
                  <a:pt x="1235" y="458"/>
                  <a:pt x="1235" y="458"/>
                  <a:pt x="1235" y="459"/>
                </a:cubicBezTo>
                <a:cubicBezTo>
                  <a:pt x="1234" y="459"/>
                  <a:pt x="1234" y="459"/>
                  <a:pt x="1234" y="459"/>
                </a:cubicBezTo>
                <a:cubicBezTo>
                  <a:pt x="1234" y="460"/>
                  <a:pt x="1234" y="460"/>
                  <a:pt x="1234" y="460"/>
                </a:cubicBezTo>
                <a:cubicBezTo>
                  <a:pt x="1234" y="460"/>
                  <a:pt x="1234" y="460"/>
                  <a:pt x="1234" y="460"/>
                </a:cubicBezTo>
                <a:cubicBezTo>
                  <a:pt x="1233" y="462"/>
                  <a:pt x="1234" y="463"/>
                  <a:pt x="1233" y="464"/>
                </a:cubicBezTo>
                <a:cubicBezTo>
                  <a:pt x="1233" y="464"/>
                  <a:pt x="1233" y="464"/>
                  <a:pt x="1233" y="465"/>
                </a:cubicBezTo>
                <a:cubicBezTo>
                  <a:pt x="1233" y="465"/>
                  <a:pt x="1233" y="465"/>
                  <a:pt x="1233" y="465"/>
                </a:cubicBezTo>
                <a:cubicBezTo>
                  <a:pt x="1233" y="466"/>
                  <a:pt x="1233" y="466"/>
                  <a:pt x="1233" y="466"/>
                </a:cubicBezTo>
                <a:cubicBezTo>
                  <a:pt x="1234" y="466"/>
                  <a:pt x="1234" y="466"/>
                  <a:pt x="1234" y="467"/>
                </a:cubicBezTo>
                <a:cubicBezTo>
                  <a:pt x="1234" y="467"/>
                  <a:pt x="1234" y="467"/>
                  <a:pt x="1234" y="468"/>
                </a:cubicBezTo>
                <a:cubicBezTo>
                  <a:pt x="1234" y="468"/>
                  <a:pt x="1234" y="468"/>
                  <a:pt x="1234" y="468"/>
                </a:cubicBezTo>
                <a:cubicBezTo>
                  <a:pt x="1234" y="468"/>
                  <a:pt x="1235" y="469"/>
                  <a:pt x="1235" y="470"/>
                </a:cubicBezTo>
                <a:cubicBezTo>
                  <a:pt x="1234" y="470"/>
                  <a:pt x="1234" y="470"/>
                  <a:pt x="1234" y="470"/>
                </a:cubicBezTo>
                <a:cubicBezTo>
                  <a:pt x="1234" y="471"/>
                  <a:pt x="1234" y="471"/>
                  <a:pt x="1234" y="471"/>
                </a:cubicBezTo>
                <a:cubicBezTo>
                  <a:pt x="1235" y="471"/>
                  <a:pt x="1235" y="471"/>
                  <a:pt x="1235" y="471"/>
                </a:cubicBezTo>
                <a:cubicBezTo>
                  <a:pt x="1235" y="472"/>
                  <a:pt x="1234" y="473"/>
                  <a:pt x="1234" y="474"/>
                </a:cubicBezTo>
                <a:cubicBezTo>
                  <a:pt x="1235" y="474"/>
                  <a:pt x="1235" y="474"/>
                  <a:pt x="1235" y="474"/>
                </a:cubicBezTo>
                <a:cubicBezTo>
                  <a:pt x="1235" y="475"/>
                  <a:pt x="1235" y="475"/>
                  <a:pt x="1235" y="475"/>
                </a:cubicBezTo>
                <a:cubicBezTo>
                  <a:pt x="1235" y="475"/>
                  <a:pt x="1235" y="475"/>
                  <a:pt x="1235" y="475"/>
                </a:cubicBezTo>
                <a:cubicBezTo>
                  <a:pt x="1235" y="476"/>
                  <a:pt x="1235" y="476"/>
                  <a:pt x="1235" y="476"/>
                </a:cubicBezTo>
                <a:cubicBezTo>
                  <a:pt x="1235" y="476"/>
                  <a:pt x="1235" y="476"/>
                  <a:pt x="1235" y="476"/>
                </a:cubicBezTo>
                <a:cubicBezTo>
                  <a:pt x="1235" y="477"/>
                  <a:pt x="1235" y="477"/>
                  <a:pt x="1235" y="477"/>
                </a:cubicBezTo>
                <a:cubicBezTo>
                  <a:pt x="1235" y="477"/>
                  <a:pt x="1235" y="477"/>
                  <a:pt x="1235" y="477"/>
                </a:cubicBezTo>
                <a:cubicBezTo>
                  <a:pt x="1235" y="477"/>
                  <a:pt x="1235" y="477"/>
                  <a:pt x="1235" y="477"/>
                </a:cubicBezTo>
                <a:cubicBezTo>
                  <a:pt x="1235" y="478"/>
                  <a:pt x="1235" y="478"/>
                  <a:pt x="1235" y="478"/>
                </a:cubicBezTo>
                <a:cubicBezTo>
                  <a:pt x="1236" y="478"/>
                  <a:pt x="1236" y="478"/>
                  <a:pt x="1236" y="478"/>
                </a:cubicBezTo>
                <a:cubicBezTo>
                  <a:pt x="1236" y="479"/>
                  <a:pt x="1236" y="479"/>
                  <a:pt x="1236" y="479"/>
                </a:cubicBezTo>
                <a:cubicBezTo>
                  <a:pt x="1236" y="479"/>
                  <a:pt x="1236" y="479"/>
                  <a:pt x="1236" y="479"/>
                </a:cubicBezTo>
                <a:cubicBezTo>
                  <a:pt x="1236" y="481"/>
                  <a:pt x="1236" y="481"/>
                  <a:pt x="1236" y="481"/>
                </a:cubicBezTo>
                <a:cubicBezTo>
                  <a:pt x="1237" y="481"/>
                  <a:pt x="1237" y="481"/>
                  <a:pt x="1237" y="481"/>
                </a:cubicBezTo>
                <a:cubicBezTo>
                  <a:pt x="1237" y="484"/>
                  <a:pt x="1237" y="484"/>
                  <a:pt x="1237" y="484"/>
                </a:cubicBezTo>
                <a:cubicBezTo>
                  <a:pt x="1237" y="484"/>
                  <a:pt x="1237" y="484"/>
                  <a:pt x="1237" y="484"/>
                </a:cubicBezTo>
                <a:cubicBezTo>
                  <a:pt x="1237" y="485"/>
                  <a:pt x="1237" y="485"/>
                  <a:pt x="1237" y="485"/>
                </a:cubicBezTo>
                <a:cubicBezTo>
                  <a:pt x="1237" y="485"/>
                  <a:pt x="1237" y="485"/>
                  <a:pt x="1237" y="485"/>
                </a:cubicBezTo>
                <a:cubicBezTo>
                  <a:pt x="1237" y="486"/>
                  <a:pt x="1237" y="486"/>
                  <a:pt x="1237" y="486"/>
                </a:cubicBezTo>
                <a:cubicBezTo>
                  <a:pt x="1238" y="486"/>
                  <a:pt x="1238" y="486"/>
                  <a:pt x="1238" y="486"/>
                </a:cubicBezTo>
                <a:cubicBezTo>
                  <a:pt x="1238" y="487"/>
                  <a:pt x="1238" y="487"/>
                  <a:pt x="1238" y="487"/>
                </a:cubicBezTo>
                <a:cubicBezTo>
                  <a:pt x="1238" y="487"/>
                  <a:pt x="1238" y="487"/>
                  <a:pt x="1238" y="487"/>
                </a:cubicBezTo>
                <a:cubicBezTo>
                  <a:pt x="1238" y="488"/>
                  <a:pt x="1238" y="488"/>
                  <a:pt x="1238" y="489"/>
                </a:cubicBezTo>
                <a:cubicBezTo>
                  <a:pt x="1239" y="489"/>
                  <a:pt x="1239" y="489"/>
                  <a:pt x="1239" y="489"/>
                </a:cubicBezTo>
                <a:cubicBezTo>
                  <a:pt x="1239" y="490"/>
                  <a:pt x="1239" y="490"/>
                  <a:pt x="1239" y="490"/>
                </a:cubicBezTo>
                <a:cubicBezTo>
                  <a:pt x="1239" y="490"/>
                  <a:pt x="1239" y="490"/>
                  <a:pt x="1239" y="490"/>
                </a:cubicBezTo>
                <a:cubicBezTo>
                  <a:pt x="1239" y="490"/>
                  <a:pt x="1239" y="490"/>
                  <a:pt x="1239" y="490"/>
                </a:cubicBezTo>
                <a:cubicBezTo>
                  <a:pt x="1239" y="490"/>
                  <a:pt x="1239" y="490"/>
                  <a:pt x="1239" y="490"/>
                </a:cubicBezTo>
                <a:cubicBezTo>
                  <a:pt x="1239" y="491"/>
                  <a:pt x="1239" y="491"/>
                  <a:pt x="1239" y="491"/>
                </a:cubicBezTo>
                <a:cubicBezTo>
                  <a:pt x="1240" y="491"/>
                  <a:pt x="1240" y="491"/>
                  <a:pt x="1240" y="491"/>
                </a:cubicBezTo>
                <a:cubicBezTo>
                  <a:pt x="1240" y="492"/>
                  <a:pt x="1240" y="492"/>
                  <a:pt x="1240" y="492"/>
                </a:cubicBezTo>
                <a:cubicBezTo>
                  <a:pt x="1240" y="492"/>
                  <a:pt x="1240" y="492"/>
                  <a:pt x="1240" y="492"/>
                </a:cubicBezTo>
                <a:cubicBezTo>
                  <a:pt x="1240" y="493"/>
                  <a:pt x="1240" y="493"/>
                  <a:pt x="1240" y="493"/>
                </a:cubicBezTo>
                <a:cubicBezTo>
                  <a:pt x="1241" y="493"/>
                  <a:pt x="1241" y="493"/>
                  <a:pt x="1241" y="493"/>
                </a:cubicBezTo>
                <a:cubicBezTo>
                  <a:pt x="1241" y="494"/>
                  <a:pt x="1241" y="494"/>
                  <a:pt x="1241" y="494"/>
                </a:cubicBezTo>
                <a:cubicBezTo>
                  <a:pt x="1241" y="494"/>
                  <a:pt x="1241" y="494"/>
                  <a:pt x="1241" y="494"/>
                </a:cubicBezTo>
                <a:cubicBezTo>
                  <a:pt x="1241" y="496"/>
                  <a:pt x="1241" y="496"/>
                  <a:pt x="1241" y="496"/>
                </a:cubicBezTo>
                <a:cubicBezTo>
                  <a:pt x="1241" y="496"/>
                  <a:pt x="1241" y="496"/>
                  <a:pt x="1241" y="496"/>
                </a:cubicBezTo>
                <a:cubicBezTo>
                  <a:pt x="1241" y="497"/>
                  <a:pt x="1242" y="498"/>
                  <a:pt x="1242" y="499"/>
                </a:cubicBezTo>
                <a:cubicBezTo>
                  <a:pt x="1242" y="499"/>
                  <a:pt x="1242" y="499"/>
                  <a:pt x="1242" y="499"/>
                </a:cubicBezTo>
                <a:cubicBezTo>
                  <a:pt x="1242" y="502"/>
                  <a:pt x="1242" y="502"/>
                  <a:pt x="1242" y="502"/>
                </a:cubicBezTo>
                <a:cubicBezTo>
                  <a:pt x="1242" y="502"/>
                  <a:pt x="1242" y="502"/>
                  <a:pt x="1242" y="502"/>
                </a:cubicBezTo>
                <a:cubicBezTo>
                  <a:pt x="1242" y="503"/>
                  <a:pt x="1242" y="503"/>
                  <a:pt x="1242" y="503"/>
                </a:cubicBezTo>
                <a:cubicBezTo>
                  <a:pt x="1243" y="503"/>
                  <a:pt x="1243" y="503"/>
                  <a:pt x="1243" y="503"/>
                </a:cubicBezTo>
                <a:cubicBezTo>
                  <a:pt x="1243" y="504"/>
                  <a:pt x="1243" y="504"/>
                  <a:pt x="1243" y="504"/>
                </a:cubicBezTo>
                <a:cubicBezTo>
                  <a:pt x="1243" y="504"/>
                  <a:pt x="1243" y="504"/>
                  <a:pt x="1243" y="504"/>
                </a:cubicBezTo>
                <a:cubicBezTo>
                  <a:pt x="1243" y="505"/>
                  <a:pt x="1243" y="505"/>
                  <a:pt x="1243" y="506"/>
                </a:cubicBezTo>
                <a:cubicBezTo>
                  <a:pt x="1244" y="506"/>
                  <a:pt x="1244" y="506"/>
                  <a:pt x="1244" y="506"/>
                </a:cubicBezTo>
                <a:cubicBezTo>
                  <a:pt x="1244" y="507"/>
                  <a:pt x="1244" y="507"/>
                  <a:pt x="1244" y="507"/>
                </a:cubicBezTo>
                <a:cubicBezTo>
                  <a:pt x="1244" y="507"/>
                  <a:pt x="1245" y="507"/>
                  <a:pt x="1245" y="508"/>
                </a:cubicBezTo>
                <a:cubicBezTo>
                  <a:pt x="1245" y="508"/>
                  <a:pt x="1246" y="509"/>
                  <a:pt x="1246" y="510"/>
                </a:cubicBezTo>
                <a:cubicBezTo>
                  <a:pt x="1246" y="510"/>
                  <a:pt x="1246" y="510"/>
                  <a:pt x="1246" y="510"/>
                </a:cubicBezTo>
                <a:cubicBezTo>
                  <a:pt x="1246" y="510"/>
                  <a:pt x="1246" y="510"/>
                  <a:pt x="1246" y="510"/>
                </a:cubicBezTo>
                <a:cubicBezTo>
                  <a:pt x="1246" y="511"/>
                  <a:pt x="1247" y="511"/>
                  <a:pt x="1247" y="511"/>
                </a:cubicBezTo>
                <a:cubicBezTo>
                  <a:pt x="1247" y="511"/>
                  <a:pt x="1247" y="512"/>
                  <a:pt x="1247" y="512"/>
                </a:cubicBezTo>
                <a:cubicBezTo>
                  <a:pt x="1247" y="512"/>
                  <a:pt x="1247" y="512"/>
                  <a:pt x="1247" y="512"/>
                </a:cubicBezTo>
                <a:cubicBezTo>
                  <a:pt x="1248" y="513"/>
                  <a:pt x="1248" y="514"/>
                  <a:pt x="1248" y="515"/>
                </a:cubicBezTo>
                <a:cubicBezTo>
                  <a:pt x="1248" y="515"/>
                  <a:pt x="1249" y="515"/>
                  <a:pt x="1249" y="516"/>
                </a:cubicBezTo>
                <a:cubicBezTo>
                  <a:pt x="1249" y="516"/>
                  <a:pt x="1249" y="516"/>
                  <a:pt x="1249" y="517"/>
                </a:cubicBezTo>
                <a:cubicBezTo>
                  <a:pt x="1250" y="517"/>
                  <a:pt x="1250" y="517"/>
                  <a:pt x="1250" y="517"/>
                </a:cubicBezTo>
                <a:cubicBezTo>
                  <a:pt x="1250" y="518"/>
                  <a:pt x="1250" y="518"/>
                  <a:pt x="1250" y="518"/>
                </a:cubicBezTo>
                <a:cubicBezTo>
                  <a:pt x="1250" y="518"/>
                  <a:pt x="1250" y="518"/>
                  <a:pt x="1250" y="518"/>
                </a:cubicBezTo>
                <a:cubicBezTo>
                  <a:pt x="1251" y="519"/>
                  <a:pt x="1251" y="519"/>
                  <a:pt x="1251" y="520"/>
                </a:cubicBezTo>
                <a:cubicBezTo>
                  <a:pt x="1250" y="520"/>
                  <a:pt x="1250" y="520"/>
                  <a:pt x="1250" y="520"/>
                </a:cubicBezTo>
                <a:cubicBezTo>
                  <a:pt x="1250" y="520"/>
                  <a:pt x="1250" y="520"/>
                  <a:pt x="1250" y="520"/>
                </a:cubicBezTo>
                <a:cubicBezTo>
                  <a:pt x="1250" y="520"/>
                  <a:pt x="1250" y="520"/>
                  <a:pt x="1250" y="520"/>
                </a:cubicBezTo>
                <a:cubicBezTo>
                  <a:pt x="1250" y="521"/>
                  <a:pt x="1250" y="521"/>
                  <a:pt x="1250" y="522"/>
                </a:cubicBezTo>
                <a:cubicBezTo>
                  <a:pt x="1251" y="522"/>
                  <a:pt x="1251" y="522"/>
                  <a:pt x="1251" y="522"/>
                </a:cubicBezTo>
                <a:cubicBezTo>
                  <a:pt x="1251" y="522"/>
                  <a:pt x="1251" y="523"/>
                  <a:pt x="1251" y="523"/>
                </a:cubicBezTo>
                <a:cubicBezTo>
                  <a:pt x="1252" y="523"/>
                  <a:pt x="1252" y="523"/>
                  <a:pt x="1252" y="523"/>
                </a:cubicBezTo>
                <a:cubicBezTo>
                  <a:pt x="1252" y="524"/>
                  <a:pt x="1252" y="524"/>
                  <a:pt x="1252" y="524"/>
                </a:cubicBezTo>
                <a:cubicBezTo>
                  <a:pt x="1253" y="525"/>
                  <a:pt x="1253" y="525"/>
                  <a:pt x="1253" y="525"/>
                </a:cubicBezTo>
                <a:cubicBezTo>
                  <a:pt x="1253" y="525"/>
                  <a:pt x="1253" y="525"/>
                  <a:pt x="1253" y="525"/>
                </a:cubicBezTo>
                <a:cubicBezTo>
                  <a:pt x="1253" y="525"/>
                  <a:pt x="1253" y="525"/>
                  <a:pt x="1253" y="525"/>
                </a:cubicBezTo>
                <a:cubicBezTo>
                  <a:pt x="1253" y="526"/>
                  <a:pt x="1253" y="526"/>
                  <a:pt x="1253" y="526"/>
                </a:cubicBezTo>
                <a:cubicBezTo>
                  <a:pt x="1253" y="526"/>
                  <a:pt x="1253" y="526"/>
                  <a:pt x="1253" y="526"/>
                </a:cubicBezTo>
                <a:cubicBezTo>
                  <a:pt x="1253" y="527"/>
                  <a:pt x="1253" y="527"/>
                  <a:pt x="1253" y="527"/>
                </a:cubicBezTo>
                <a:cubicBezTo>
                  <a:pt x="1254" y="527"/>
                  <a:pt x="1254" y="527"/>
                  <a:pt x="1254" y="527"/>
                </a:cubicBezTo>
                <a:cubicBezTo>
                  <a:pt x="1254" y="528"/>
                  <a:pt x="1254" y="528"/>
                  <a:pt x="1254" y="528"/>
                </a:cubicBezTo>
                <a:cubicBezTo>
                  <a:pt x="1254" y="528"/>
                  <a:pt x="1254" y="528"/>
                  <a:pt x="1254" y="528"/>
                </a:cubicBezTo>
                <a:cubicBezTo>
                  <a:pt x="1254" y="528"/>
                  <a:pt x="1254" y="528"/>
                  <a:pt x="1254" y="528"/>
                </a:cubicBezTo>
                <a:cubicBezTo>
                  <a:pt x="1255" y="529"/>
                  <a:pt x="1255" y="529"/>
                  <a:pt x="1255" y="529"/>
                </a:cubicBezTo>
                <a:cubicBezTo>
                  <a:pt x="1257" y="529"/>
                  <a:pt x="1257" y="529"/>
                  <a:pt x="1257" y="529"/>
                </a:cubicBezTo>
                <a:cubicBezTo>
                  <a:pt x="1257" y="529"/>
                  <a:pt x="1257" y="529"/>
                  <a:pt x="1257" y="529"/>
                </a:cubicBezTo>
                <a:cubicBezTo>
                  <a:pt x="1258" y="528"/>
                  <a:pt x="1258" y="528"/>
                  <a:pt x="1259" y="527"/>
                </a:cubicBezTo>
                <a:cubicBezTo>
                  <a:pt x="1259" y="526"/>
                  <a:pt x="1259" y="526"/>
                  <a:pt x="1259" y="526"/>
                </a:cubicBezTo>
                <a:cubicBezTo>
                  <a:pt x="1260" y="525"/>
                  <a:pt x="1260" y="525"/>
                  <a:pt x="1261" y="524"/>
                </a:cubicBezTo>
                <a:cubicBezTo>
                  <a:pt x="1261" y="523"/>
                  <a:pt x="1261" y="523"/>
                  <a:pt x="1261" y="523"/>
                </a:cubicBezTo>
                <a:cubicBezTo>
                  <a:pt x="1262" y="523"/>
                  <a:pt x="1262" y="523"/>
                  <a:pt x="1262" y="523"/>
                </a:cubicBezTo>
                <a:cubicBezTo>
                  <a:pt x="1262" y="522"/>
                  <a:pt x="1262" y="522"/>
                  <a:pt x="1262" y="522"/>
                </a:cubicBezTo>
                <a:cubicBezTo>
                  <a:pt x="1262" y="522"/>
                  <a:pt x="1262" y="522"/>
                  <a:pt x="1262" y="522"/>
                </a:cubicBezTo>
                <a:cubicBezTo>
                  <a:pt x="1262" y="521"/>
                  <a:pt x="1262" y="521"/>
                  <a:pt x="1262" y="521"/>
                </a:cubicBezTo>
                <a:cubicBezTo>
                  <a:pt x="1263" y="521"/>
                  <a:pt x="1263" y="521"/>
                  <a:pt x="1263" y="520"/>
                </a:cubicBezTo>
                <a:cubicBezTo>
                  <a:pt x="1264" y="520"/>
                  <a:pt x="1263" y="520"/>
                  <a:pt x="1264" y="519"/>
                </a:cubicBezTo>
                <a:cubicBezTo>
                  <a:pt x="1264" y="519"/>
                  <a:pt x="1264" y="519"/>
                  <a:pt x="1264" y="519"/>
                </a:cubicBezTo>
                <a:cubicBezTo>
                  <a:pt x="1266" y="519"/>
                  <a:pt x="1266" y="519"/>
                  <a:pt x="1266" y="519"/>
                </a:cubicBezTo>
                <a:cubicBezTo>
                  <a:pt x="1267" y="519"/>
                  <a:pt x="1266" y="518"/>
                  <a:pt x="1266" y="518"/>
                </a:cubicBezTo>
                <a:cubicBezTo>
                  <a:pt x="1266" y="516"/>
                  <a:pt x="1266" y="516"/>
                  <a:pt x="1266" y="516"/>
                </a:cubicBezTo>
                <a:cubicBezTo>
                  <a:pt x="1266" y="516"/>
                  <a:pt x="1266" y="516"/>
                  <a:pt x="1266" y="516"/>
                </a:cubicBezTo>
                <a:cubicBezTo>
                  <a:pt x="1266" y="516"/>
                  <a:pt x="1266" y="516"/>
                  <a:pt x="1266" y="516"/>
                </a:cubicBezTo>
                <a:cubicBezTo>
                  <a:pt x="1266" y="516"/>
                  <a:pt x="1266" y="516"/>
                  <a:pt x="1266" y="516"/>
                </a:cubicBezTo>
                <a:cubicBezTo>
                  <a:pt x="1266" y="512"/>
                  <a:pt x="1266" y="512"/>
                  <a:pt x="1266" y="512"/>
                </a:cubicBezTo>
                <a:cubicBezTo>
                  <a:pt x="1265" y="512"/>
                  <a:pt x="1265" y="512"/>
                  <a:pt x="1265" y="512"/>
                </a:cubicBezTo>
                <a:cubicBezTo>
                  <a:pt x="1265" y="512"/>
                  <a:pt x="1265" y="512"/>
                  <a:pt x="1265" y="512"/>
                </a:cubicBezTo>
                <a:cubicBezTo>
                  <a:pt x="1266" y="512"/>
                  <a:pt x="1266" y="512"/>
                  <a:pt x="1266" y="512"/>
                </a:cubicBezTo>
                <a:cubicBezTo>
                  <a:pt x="1266" y="511"/>
                  <a:pt x="1266" y="510"/>
                  <a:pt x="1266" y="509"/>
                </a:cubicBezTo>
                <a:cubicBezTo>
                  <a:pt x="1267" y="509"/>
                  <a:pt x="1267" y="509"/>
                  <a:pt x="1267" y="508"/>
                </a:cubicBezTo>
                <a:cubicBezTo>
                  <a:pt x="1268" y="507"/>
                  <a:pt x="1268" y="507"/>
                  <a:pt x="1268" y="506"/>
                </a:cubicBezTo>
                <a:cubicBezTo>
                  <a:pt x="1268" y="505"/>
                  <a:pt x="1268" y="505"/>
                  <a:pt x="1269" y="505"/>
                </a:cubicBezTo>
                <a:cubicBezTo>
                  <a:pt x="1268" y="503"/>
                  <a:pt x="1268" y="501"/>
                  <a:pt x="1267" y="499"/>
                </a:cubicBezTo>
                <a:cubicBezTo>
                  <a:pt x="1268" y="497"/>
                  <a:pt x="1268" y="495"/>
                  <a:pt x="1268" y="493"/>
                </a:cubicBezTo>
                <a:cubicBezTo>
                  <a:pt x="1268" y="493"/>
                  <a:pt x="1268" y="493"/>
                  <a:pt x="1268" y="493"/>
                </a:cubicBezTo>
                <a:cubicBezTo>
                  <a:pt x="1268" y="492"/>
                  <a:pt x="1268" y="492"/>
                  <a:pt x="1268" y="492"/>
                </a:cubicBezTo>
                <a:cubicBezTo>
                  <a:pt x="1269" y="492"/>
                  <a:pt x="1269" y="492"/>
                  <a:pt x="1269" y="492"/>
                </a:cubicBezTo>
                <a:cubicBezTo>
                  <a:pt x="1269" y="491"/>
                  <a:pt x="1268" y="491"/>
                  <a:pt x="1268" y="490"/>
                </a:cubicBezTo>
                <a:cubicBezTo>
                  <a:pt x="1268" y="488"/>
                  <a:pt x="1268" y="488"/>
                  <a:pt x="1268" y="488"/>
                </a:cubicBezTo>
                <a:cubicBezTo>
                  <a:pt x="1268" y="487"/>
                  <a:pt x="1269" y="487"/>
                  <a:pt x="1269" y="486"/>
                </a:cubicBezTo>
                <a:cubicBezTo>
                  <a:pt x="1269" y="486"/>
                  <a:pt x="1269" y="486"/>
                  <a:pt x="1269" y="486"/>
                </a:cubicBezTo>
                <a:cubicBezTo>
                  <a:pt x="1270" y="485"/>
                  <a:pt x="1272" y="486"/>
                  <a:pt x="1273" y="486"/>
                </a:cubicBezTo>
                <a:cubicBezTo>
                  <a:pt x="1273" y="485"/>
                  <a:pt x="1273" y="484"/>
                  <a:pt x="1274" y="484"/>
                </a:cubicBezTo>
                <a:cubicBezTo>
                  <a:pt x="1275" y="484"/>
                  <a:pt x="1276" y="483"/>
                  <a:pt x="1277" y="483"/>
                </a:cubicBezTo>
                <a:cubicBezTo>
                  <a:pt x="1277" y="482"/>
                  <a:pt x="1278" y="482"/>
                  <a:pt x="1278" y="482"/>
                </a:cubicBezTo>
                <a:cubicBezTo>
                  <a:pt x="1278" y="480"/>
                  <a:pt x="1278" y="480"/>
                  <a:pt x="1278" y="480"/>
                </a:cubicBezTo>
                <a:cubicBezTo>
                  <a:pt x="1278" y="480"/>
                  <a:pt x="1278" y="480"/>
                  <a:pt x="1278" y="480"/>
                </a:cubicBezTo>
                <a:cubicBezTo>
                  <a:pt x="1278" y="479"/>
                  <a:pt x="1278" y="479"/>
                  <a:pt x="1278" y="479"/>
                </a:cubicBezTo>
                <a:cubicBezTo>
                  <a:pt x="1278" y="479"/>
                  <a:pt x="1278" y="479"/>
                  <a:pt x="1278" y="479"/>
                </a:cubicBezTo>
                <a:cubicBezTo>
                  <a:pt x="1278" y="479"/>
                  <a:pt x="1278" y="479"/>
                  <a:pt x="1278" y="479"/>
                </a:cubicBezTo>
                <a:cubicBezTo>
                  <a:pt x="1279" y="479"/>
                  <a:pt x="1279" y="479"/>
                  <a:pt x="1279" y="479"/>
                </a:cubicBezTo>
                <a:cubicBezTo>
                  <a:pt x="1279" y="478"/>
                  <a:pt x="1279" y="479"/>
                  <a:pt x="1279" y="478"/>
                </a:cubicBezTo>
                <a:cubicBezTo>
                  <a:pt x="1279" y="478"/>
                  <a:pt x="1279" y="478"/>
                  <a:pt x="1279" y="478"/>
                </a:cubicBezTo>
                <a:cubicBezTo>
                  <a:pt x="1280" y="478"/>
                  <a:pt x="1280" y="478"/>
                  <a:pt x="1280" y="478"/>
                </a:cubicBezTo>
                <a:cubicBezTo>
                  <a:pt x="1280" y="478"/>
                  <a:pt x="1280" y="478"/>
                  <a:pt x="1280" y="478"/>
                </a:cubicBezTo>
                <a:cubicBezTo>
                  <a:pt x="1281" y="478"/>
                  <a:pt x="1282" y="477"/>
                  <a:pt x="1283" y="477"/>
                </a:cubicBezTo>
                <a:cubicBezTo>
                  <a:pt x="1283" y="477"/>
                  <a:pt x="1283" y="477"/>
                  <a:pt x="1283" y="476"/>
                </a:cubicBezTo>
                <a:cubicBezTo>
                  <a:pt x="1284" y="476"/>
                  <a:pt x="1286" y="475"/>
                  <a:pt x="1287" y="475"/>
                </a:cubicBezTo>
                <a:cubicBezTo>
                  <a:pt x="1288" y="472"/>
                  <a:pt x="1290" y="472"/>
                  <a:pt x="1290" y="469"/>
                </a:cubicBezTo>
                <a:cubicBezTo>
                  <a:pt x="1291" y="469"/>
                  <a:pt x="1291" y="469"/>
                  <a:pt x="1291" y="469"/>
                </a:cubicBezTo>
                <a:cubicBezTo>
                  <a:pt x="1292" y="468"/>
                  <a:pt x="1292" y="469"/>
                  <a:pt x="1293" y="468"/>
                </a:cubicBezTo>
                <a:cubicBezTo>
                  <a:pt x="1293" y="468"/>
                  <a:pt x="1293" y="468"/>
                  <a:pt x="1293" y="468"/>
                </a:cubicBezTo>
                <a:cubicBezTo>
                  <a:pt x="1293" y="466"/>
                  <a:pt x="1293" y="466"/>
                  <a:pt x="1293" y="466"/>
                </a:cubicBezTo>
                <a:cubicBezTo>
                  <a:pt x="1293" y="466"/>
                  <a:pt x="1293" y="466"/>
                  <a:pt x="1293" y="466"/>
                </a:cubicBezTo>
                <a:cubicBezTo>
                  <a:pt x="1293" y="466"/>
                  <a:pt x="1293" y="466"/>
                  <a:pt x="1293" y="466"/>
                </a:cubicBezTo>
                <a:cubicBezTo>
                  <a:pt x="1294" y="466"/>
                  <a:pt x="1294" y="466"/>
                  <a:pt x="1294" y="466"/>
                </a:cubicBezTo>
                <a:cubicBezTo>
                  <a:pt x="1296" y="466"/>
                  <a:pt x="1296" y="466"/>
                  <a:pt x="1296" y="466"/>
                </a:cubicBezTo>
                <a:cubicBezTo>
                  <a:pt x="1296" y="465"/>
                  <a:pt x="1296" y="465"/>
                  <a:pt x="1297" y="465"/>
                </a:cubicBezTo>
                <a:cubicBezTo>
                  <a:pt x="1297" y="465"/>
                  <a:pt x="1298" y="465"/>
                  <a:pt x="1298" y="465"/>
                </a:cubicBezTo>
                <a:cubicBezTo>
                  <a:pt x="1298" y="464"/>
                  <a:pt x="1298" y="464"/>
                  <a:pt x="1298" y="464"/>
                </a:cubicBezTo>
                <a:cubicBezTo>
                  <a:pt x="1300" y="464"/>
                  <a:pt x="1300" y="464"/>
                  <a:pt x="1300" y="464"/>
                </a:cubicBezTo>
                <a:cubicBezTo>
                  <a:pt x="1300" y="464"/>
                  <a:pt x="1300" y="463"/>
                  <a:pt x="1300" y="463"/>
                </a:cubicBezTo>
                <a:cubicBezTo>
                  <a:pt x="1300" y="463"/>
                  <a:pt x="1301" y="462"/>
                  <a:pt x="1302" y="462"/>
                </a:cubicBezTo>
                <a:cubicBezTo>
                  <a:pt x="1302" y="461"/>
                  <a:pt x="1302" y="461"/>
                  <a:pt x="1302" y="461"/>
                </a:cubicBezTo>
                <a:cubicBezTo>
                  <a:pt x="1302" y="461"/>
                  <a:pt x="1302" y="461"/>
                  <a:pt x="1302" y="461"/>
                </a:cubicBezTo>
                <a:cubicBezTo>
                  <a:pt x="1302" y="460"/>
                  <a:pt x="1302" y="459"/>
                  <a:pt x="1302" y="458"/>
                </a:cubicBezTo>
                <a:cubicBezTo>
                  <a:pt x="1302" y="458"/>
                  <a:pt x="1302" y="458"/>
                  <a:pt x="1302" y="458"/>
                </a:cubicBezTo>
                <a:cubicBezTo>
                  <a:pt x="1302" y="457"/>
                  <a:pt x="1302" y="457"/>
                  <a:pt x="1302" y="457"/>
                </a:cubicBezTo>
                <a:cubicBezTo>
                  <a:pt x="1302" y="457"/>
                  <a:pt x="1302" y="457"/>
                  <a:pt x="1302" y="457"/>
                </a:cubicBezTo>
                <a:cubicBezTo>
                  <a:pt x="1302" y="457"/>
                  <a:pt x="1302" y="457"/>
                  <a:pt x="1302" y="457"/>
                </a:cubicBezTo>
                <a:cubicBezTo>
                  <a:pt x="1303" y="457"/>
                  <a:pt x="1303" y="457"/>
                  <a:pt x="1303" y="457"/>
                </a:cubicBezTo>
                <a:cubicBezTo>
                  <a:pt x="1303" y="456"/>
                  <a:pt x="1303" y="456"/>
                  <a:pt x="1303" y="455"/>
                </a:cubicBezTo>
                <a:cubicBezTo>
                  <a:pt x="1304" y="455"/>
                  <a:pt x="1305" y="455"/>
                  <a:pt x="1306" y="455"/>
                </a:cubicBezTo>
                <a:cubicBezTo>
                  <a:pt x="1306" y="454"/>
                  <a:pt x="1306" y="454"/>
                  <a:pt x="1306" y="454"/>
                </a:cubicBezTo>
                <a:cubicBezTo>
                  <a:pt x="1306" y="454"/>
                  <a:pt x="1306" y="454"/>
                  <a:pt x="1306" y="454"/>
                </a:cubicBezTo>
                <a:cubicBezTo>
                  <a:pt x="1307" y="454"/>
                  <a:pt x="1307" y="454"/>
                  <a:pt x="1307" y="454"/>
                </a:cubicBezTo>
                <a:cubicBezTo>
                  <a:pt x="1307" y="454"/>
                  <a:pt x="1307" y="454"/>
                  <a:pt x="1307" y="454"/>
                </a:cubicBezTo>
                <a:cubicBezTo>
                  <a:pt x="1308" y="454"/>
                  <a:pt x="1308" y="454"/>
                  <a:pt x="1309" y="454"/>
                </a:cubicBezTo>
                <a:cubicBezTo>
                  <a:pt x="1309" y="455"/>
                  <a:pt x="1309" y="455"/>
                  <a:pt x="1309" y="455"/>
                </a:cubicBezTo>
                <a:cubicBezTo>
                  <a:pt x="1311" y="455"/>
                  <a:pt x="1312" y="455"/>
                  <a:pt x="1312" y="454"/>
                </a:cubicBezTo>
                <a:cubicBezTo>
                  <a:pt x="1314" y="454"/>
                  <a:pt x="1314" y="454"/>
                  <a:pt x="1314" y="454"/>
                </a:cubicBezTo>
                <a:cubicBezTo>
                  <a:pt x="1314" y="453"/>
                  <a:pt x="1314" y="453"/>
                  <a:pt x="1314" y="453"/>
                </a:cubicBezTo>
                <a:cubicBezTo>
                  <a:pt x="1314" y="453"/>
                  <a:pt x="1314" y="454"/>
                  <a:pt x="1314" y="454"/>
                </a:cubicBezTo>
                <a:cubicBezTo>
                  <a:pt x="1314" y="453"/>
                  <a:pt x="1315" y="453"/>
                  <a:pt x="1315" y="453"/>
                </a:cubicBezTo>
                <a:cubicBezTo>
                  <a:pt x="1315" y="453"/>
                  <a:pt x="1315" y="453"/>
                  <a:pt x="1315" y="453"/>
                </a:cubicBezTo>
                <a:cubicBezTo>
                  <a:pt x="1316" y="453"/>
                  <a:pt x="1316" y="453"/>
                  <a:pt x="1316" y="454"/>
                </a:cubicBezTo>
                <a:cubicBezTo>
                  <a:pt x="1318" y="453"/>
                  <a:pt x="1318" y="453"/>
                  <a:pt x="1318" y="452"/>
                </a:cubicBezTo>
                <a:cubicBezTo>
                  <a:pt x="1318" y="451"/>
                  <a:pt x="1318" y="450"/>
                  <a:pt x="1317" y="449"/>
                </a:cubicBezTo>
                <a:cubicBezTo>
                  <a:pt x="1318" y="449"/>
                  <a:pt x="1319" y="448"/>
                  <a:pt x="1319" y="448"/>
                </a:cubicBezTo>
                <a:cubicBezTo>
                  <a:pt x="1319" y="447"/>
                  <a:pt x="1319" y="447"/>
                  <a:pt x="1318" y="446"/>
                </a:cubicBezTo>
                <a:cubicBezTo>
                  <a:pt x="1318" y="446"/>
                  <a:pt x="1318" y="446"/>
                  <a:pt x="1318" y="446"/>
                </a:cubicBezTo>
                <a:cubicBezTo>
                  <a:pt x="1318" y="446"/>
                  <a:pt x="1318" y="446"/>
                  <a:pt x="1318" y="446"/>
                </a:cubicBezTo>
                <a:cubicBezTo>
                  <a:pt x="1318" y="446"/>
                  <a:pt x="1318" y="446"/>
                  <a:pt x="1318" y="446"/>
                </a:cubicBezTo>
                <a:cubicBezTo>
                  <a:pt x="1318" y="445"/>
                  <a:pt x="1318" y="445"/>
                  <a:pt x="1318" y="445"/>
                </a:cubicBezTo>
                <a:cubicBezTo>
                  <a:pt x="1319" y="446"/>
                  <a:pt x="1319" y="446"/>
                  <a:pt x="1320" y="447"/>
                </a:cubicBezTo>
                <a:cubicBezTo>
                  <a:pt x="1320" y="447"/>
                  <a:pt x="1321" y="447"/>
                  <a:pt x="1321" y="448"/>
                </a:cubicBezTo>
                <a:cubicBezTo>
                  <a:pt x="1322" y="448"/>
                  <a:pt x="1322" y="448"/>
                  <a:pt x="1322" y="448"/>
                </a:cubicBezTo>
                <a:cubicBezTo>
                  <a:pt x="1323" y="448"/>
                  <a:pt x="1323" y="448"/>
                  <a:pt x="1323" y="449"/>
                </a:cubicBezTo>
                <a:cubicBezTo>
                  <a:pt x="1324" y="449"/>
                  <a:pt x="1324" y="449"/>
                  <a:pt x="1324" y="449"/>
                </a:cubicBezTo>
                <a:cubicBezTo>
                  <a:pt x="1324" y="449"/>
                  <a:pt x="1324" y="450"/>
                  <a:pt x="1324" y="450"/>
                </a:cubicBezTo>
                <a:cubicBezTo>
                  <a:pt x="1324" y="450"/>
                  <a:pt x="1325" y="451"/>
                  <a:pt x="1325" y="451"/>
                </a:cubicBezTo>
                <a:cubicBezTo>
                  <a:pt x="1325" y="452"/>
                  <a:pt x="1325" y="452"/>
                  <a:pt x="1325" y="452"/>
                </a:cubicBezTo>
                <a:cubicBezTo>
                  <a:pt x="1325" y="452"/>
                  <a:pt x="1325" y="452"/>
                  <a:pt x="1326" y="453"/>
                </a:cubicBezTo>
                <a:cubicBezTo>
                  <a:pt x="1326" y="454"/>
                  <a:pt x="1325" y="457"/>
                  <a:pt x="1326" y="458"/>
                </a:cubicBezTo>
                <a:cubicBezTo>
                  <a:pt x="1326" y="458"/>
                  <a:pt x="1326" y="458"/>
                  <a:pt x="1326" y="458"/>
                </a:cubicBezTo>
                <a:cubicBezTo>
                  <a:pt x="1326" y="459"/>
                  <a:pt x="1326" y="459"/>
                  <a:pt x="1326" y="459"/>
                </a:cubicBezTo>
                <a:cubicBezTo>
                  <a:pt x="1327" y="459"/>
                  <a:pt x="1327" y="459"/>
                  <a:pt x="1327" y="459"/>
                </a:cubicBezTo>
                <a:cubicBezTo>
                  <a:pt x="1327" y="460"/>
                  <a:pt x="1327" y="460"/>
                  <a:pt x="1328" y="461"/>
                </a:cubicBezTo>
                <a:cubicBezTo>
                  <a:pt x="1328" y="461"/>
                  <a:pt x="1328" y="461"/>
                  <a:pt x="1328" y="461"/>
                </a:cubicBezTo>
                <a:cubicBezTo>
                  <a:pt x="1328" y="462"/>
                  <a:pt x="1328" y="462"/>
                  <a:pt x="1328" y="462"/>
                </a:cubicBezTo>
                <a:cubicBezTo>
                  <a:pt x="1328" y="462"/>
                  <a:pt x="1328" y="462"/>
                  <a:pt x="1329" y="462"/>
                </a:cubicBezTo>
                <a:cubicBezTo>
                  <a:pt x="1329" y="463"/>
                  <a:pt x="1329" y="463"/>
                  <a:pt x="1329" y="463"/>
                </a:cubicBezTo>
                <a:cubicBezTo>
                  <a:pt x="1329" y="463"/>
                  <a:pt x="1329" y="463"/>
                  <a:pt x="1329" y="463"/>
                </a:cubicBezTo>
                <a:cubicBezTo>
                  <a:pt x="1329" y="463"/>
                  <a:pt x="1329" y="464"/>
                  <a:pt x="1329" y="464"/>
                </a:cubicBezTo>
                <a:cubicBezTo>
                  <a:pt x="1330" y="464"/>
                  <a:pt x="1330" y="464"/>
                  <a:pt x="1330" y="464"/>
                </a:cubicBezTo>
                <a:cubicBezTo>
                  <a:pt x="1330" y="463"/>
                  <a:pt x="1330" y="464"/>
                  <a:pt x="1330" y="463"/>
                </a:cubicBezTo>
                <a:cubicBezTo>
                  <a:pt x="1330" y="463"/>
                  <a:pt x="1330" y="463"/>
                  <a:pt x="1330" y="463"/>
                </a:cubicBezTo>
                <a:cubicBezTo>
                  <a:pt x="1332" y="463"/>
                  <a:pt x="1332" y="463"/>
                  <a:pt x="1332" y="463"/>
                </a:cubicBezTo>
                <a:cubicBezTo>
                  <a:pt x="1332" y="462"/>
                  <a:pt x="1332" y="462"/>
                  <a:pt x="1332" y="462"/>
                </a:cubicBezTo>
                <a:cubicBezTo>
                  <a:pt x="1333" y="462"/>
                  <a:pt x="1333" y="462"/>
                  <a:pt x="1333" y="462"/>
                </a:cubicBezTo>
                <a:cubicBezTo>
                  <a:pt x="1333" y="464"/>
                  <a:pt x="1333" y="465"/>
                  <a:pt x="1334" y="465"/>
                </a:cubicBezTo>
                <a:cubicBezTo>
                  <a:pt x="1334" y="466"/>
                  <a:pt x="1334" y="467"/>
                  <a:pt x="1334" y="468"/>
                </a:cubicBezTo>
                <a:cubicBezTo>
                  <a:pt x="1335" y="468"/>
                  <a:pt x="1335" y="468"/>
                  <a:pt x="1335" y="468"/>
                </a:cubicBezTo>
                <a:cubicBezTo>
                  <a:pt x="1335" y="468"/>
                  <a:pt x="1335" y="468"/>
                  <a:pt x="1335" y="468"/>
                </a:cubicBezTo>
                <a:cubicBezTo>
                  <a:pt x="1335" y="470"/>
                  <a:pt x="1335" y="471"/>
                  <a:pt x="1335" y="472"/>
                </a:cubicBezTo>
                <a:cubicBezTo>
                  <a:pt x="1336" y="472"/>
                  <a:pt x="1336" y="472"/>
                  <a:pt x="1337" y="473"/>
                </a:cubicBezTo>
                <a:cubicBezTo>
                  <a:pt x="1337" y="473"/>
                  <a:pt x="1337" y="473"/>
                  <a:pt x="1337" y="474"/>
                </a:cubicBezTo>
                <a:cubicBezTo>
                  <a:pt x="1337" y="474"/>
                  <a:pt x="1336" y="474"/>
                  <a:pt x="1337" y="474"/>
                </a:cubicBezTo>
                <a:cubicBezTo>
                  <a:pt x="1337" y="474"/>
                  <a:pt x="1337" y="474"/>
                  <a:pt x="1337" y="474"/>
                </a:cubicBezTo>
                <a:cubicBezTo>
                  <a:pt x="1337" y="475"/>
                  <a:pt x="1337" y="475"/>
                  <a:pt x="1337" y="475"/>
                </a:cubicBezTo>
                <a:cubicBezTo>
                  <a:pt x="1337" y="475"/>
                  <a:pt x="1337" y="475"/>
                  <a:pt x="1337" y="475"/>
                </a:cubicBezTo>
                <a:cubicBezTo>
                  <a:pt x="1337" y="476"/>
                  <a:pt x="1337" y="478"/>
                  <a:pt x="1337" y="479"/>
                </a:cubicBezTo>
                <a:cubicBezTo>
                  <a:pt x="1337" y="479"/>
                  <a:pt x="1337" y="479"/>
                  <a:pt x="1337" y="479"/>
                </a:cubicBezTo>
                <a:cubicBezTo>
                  <a:pt x="1337" y="479"/>
                  <a:pt x="1336" y="480"/>
                  <a:pt x="1336" y="480"/>
                </a:cubicBezTo>
                <a:cubicBezTo>
                  <a:pt x="1336" y="480"/>
                  <a:pt x="1336" y="480"/>
                  <a:pt x="1336" y="480"/>
                </a:cubicBezTo>
                <a:cubicBezTo>
                  <a:pt x="1336" y="481"/>
                  <a:pt x="1336" y="481"/>
                  <a:pt x="1336" y="481"/>
                </a:cubicBezTo>
                <a:cubicBezTo>
                  <a:pt x="1336" y="481"/>
                  <a:pt x="1336" y="481"/>
                  <a:pt x="1336" y="481"/>
                </a:cubicBezTo>
                <a:cubicBezTo>
                  <a:pt x="1336" y="484"/>
                  <a:pt x="1336" y="484"/>
                  <a:pt x="1336" y="484"/>
                </a:cubicBezTo>
                <a:cubicBezTo>
                  <a:pt x="1335" y="484"/>
                  <a:pt x="1335" y="484"/>
                  <a:pt x="1335" y="484"/>
                </a:cubicBezTo>
                <a:cubicBezTo>
                  <a:pt x="1335" y="485"/>
                  <a:pt x="1336" y="485"/>
                  <a:pt x="1336" y="486"/>
                </a:cubicBezTo>
                <a:cubicBezTo>
                  <a:pt x="1337" y="486"/>
                  <a:pt x="1337" y="485"/>
                  <a:pt x="1338" y="485"/>
                </a:cubicBezTo>
                <a:cubicBezTo>
                  <a:pt x="1338" y="486"/>
                  <a:pt x="1338" y="486"/>
                  <a:pt x="1338" y="486"/>
                </a:cubicBezTo>
                <a:cubicBezTo>
                  <a:pt x="1339" y="486"/>
                  <a:pt x="1339" y="486"/>
                  <a:pt x="1339" y="486"/>
                </a:cubicBezTo>
                <a:cubicBezTo>
                  <a:pt x="1340" y="486"/>
                  <a:pt x="1341" y="486"/>
                  <a:pt x="1342" y="486"/>
                </a:cubicBezTo>
                <a:cubicBezTo>
                  <a:pt x="1342" y="485"/>
                  <a:pt x="1342" y="484"/>
                  <a:pt x="1342" y="484"/>
                </a:cubicBezTo>
                <a:cubicBezTo>
                  <a:pt x="1344" y="484"/>
                  <a:pt x="1344" y="484"/>
                  <a:pt x="1344" y="484"/>
                </a:cubicBezTo>
                <a:cubicBezTo>
                  <a:pt x="1344" y="484"/>
                  <a:pt x="1344" y="484"/>
                  <a:pt x="1344" y="484"/>
                </a:cubicBezTo>
                <a:cubicBezTo>
                  <a:pt x="1344" y="484"/>
                  <a:pt x="1344" y="483"/>
                  <a:pt x="1345" y="483"/>
                </a:cubicBezTo>
                <a:cubicBezTo>
                  <a:pt x="1345" y="482"/>
                  <a:pt x="1346" y="481"/>
                  <a:pt x="1346" y="479"/>
                </a:cubicBezTo>
                <a:cubicBezTo>
                  <a:pt x="1347" y="479"/>
                  <a:pt x="1347" y="479"/>
                  <a:pt x="1347" y="479"/>
                </a:cubicBezTo>
                <a:cubicBezTo>
                  <a:pt x="1347" y="480"/>
                  <a:pt x="1347" y="480"/>
                  <a:pt x="1348" y="480"/>
                </a:cubicBezTo>
                <a:cubicBezTo>
                  <a:pt x="1348" y="480"/>
                  <a:pt x="1348" y="480"/>
                  <a:pt x="1348" y="480"/>
                </a:cubicBezTo>
                <a:cubicBezTo>
                  <a:pt x="1348" y="481"/>
                  <a:pt x="1348" y="481"/>
                  <a:pt x="1348" y="481"/>
                </a:cubicBezTo>
                <a:cubicBezTo>
                  <a:pt x="1349" y="481"/>
                  <a:pt x="1349" y="481"/>
                  <a:pt x="1349" y="481"/>
                </a:cubicBezTo>
                <a:cubicBezTo>
                  <a:pt x="1350" y="482"/>
                  <a:pt x="1349" y="483"/>
                  <a:pt x="1350" y="483"/>
                </a:cubicBezTo>
                <a:cubicBezTo>
                  <a:pt x="1351" y="483"/>
                  <a:pt x="1351" y="483"/>
                  <a:pt x="1351" y="483"/>
                </a:cubicBezTo>
                <a:cubicBezTo>
                  <a:pt x="1351" y="483"/>
                  <a:pt x="1351" y="483"/>
                  <a:pt x="1351" y="483"/>
                </a:cubicBezTo>
                <a:cubicBezTo>
                  <a:pt x="1352" y="483"/>
                  <a:pt x="1352" y="483"/>
                  <a:pt x="1352" y="483"/>
                </a:cubicBezTo>
                <a:cubicBezTo>
                  <a:pt x="1352" y="484"/>
                  <a:pt x="1352" y="484"/>
                  <a:pt x="1352" y="484"/>
                </a:cubicBezTo>
                <a:cubicBezTo>
                  <a:pt x="1351" y="484"/>
                  <a:pt x="1351" y="484"/>
                  <a:pt x="1351" y="484"/>
                </a:cubicBezTo>
                <a:cubicBezTo>
                  <a:pt x="1351" y="485"/>
                  <a:pt x="1352" y="485"/>
                  <a:pt x="1351" y="486"/>
                </a:cubicBezTo>
                <a:cubicBezTo>
                  <a:pt x="1351" y="488"/>
                  <a:pt x="1351" y="487"/>
                  <a:pt x="1352" y="488"/>
                </a:cubicBezTo>
                <a:cubicBezTo>
                  <a:pt x="1353" y="488"/>
                  <a:pt x="1353" y="488"/>
                  <a:pt x="1353" y="488"/>
                </a:cubicBezTo>
                <a:cubicBezTo>
                  <a:pt x="1353" y="489"/>
                  <a:pt x="1353" y="489"/>
                  <a:pt x="1353" y="489"/>
                </a:cubicBezTo>
                <a:cubicBezTo>
                  <a:pt x="1353" y="489"/>
                  <a:pt x="1353" y="489"/>
                  <a:pt x="1353" y="489"/>
                </a:cubicBezTo>
                <a:cubicBezTo>
                  <a:pt x="1353" y="490"/>
                  <a:pt x="1353" y="490"/>
                  <a:pt x="1353" y="490"/>
                </a:cubicBezTo>
                <a:cubicBezTo>
                  <a:pt x="1353" y="490"/>
                  <a:pt x="1353" y="490"/>
                  <a:pt x="1353" y="490"/>
                </a:cubicBezTo>
                <a:cubicBezTo>
                  <a:pt x="1353" y="493"/>
                  <a:pt x="1353" y="493"/>
                  <a:pt x="1353" y="493"/>
                </a:cubicBezTo>
                <a:cubicBezTo>
                  <a:pt x="1354" y="493"/>
                  <a:pt x="1354" y="493"/>
                  <a:pt x="1354" y="493"/>
                </a:cubicBezTo>
                <a:cubicBezTo>
                  <a:pt x="1354" y="495"/>
                  <a:pt x="1354" y="495"/>
                  <a:pt x="1354" y="495"/>
                </a:cubicBezTo>
                <a:cubicBezTo>
                  <a:pt x="1354" y="495"/>
                  <a:pt x="1354" y="495"/>
                  <a:pt x="1354" y="495"/>
                </a:cubicBezTo>
                <a:cubicBezTo>
                  <a:pt x="1354" y="496"/>
                  <a:pt x="1354" y="496"/>
                  <a:pt x="1354" y="496"/>
                </a:cubicBezTo>
                <a:cubicBezTo>
                  <a:pt x="1354" y="496"/>
                  <a:pt x="1354" y="496"/>
                  <a:pt x="1354" y="496"/>
                </a:cubicBezTo>
                <a:cubicBezTo>
                  <a:pt x="1354" y="498"/>
                  <a:pt x="1354" y="498"/>
                  <a:pt x="1354" y="498"/>
                </a:cubicBezTo>
                <a:cubicBezTo>
                  <a:pt x="1355" y="498"/>
                  <a:pt x="1355" y="498"/>
                  <a:pt x="1356" y="498"/>
                </a:cubicBezTo>
                <a:cubicBezTo>
                  <a:pt x="1356" y="500"/>
                  <a:pt x="1356" y="501"/>
                  <a:pt x="1356" y="502"/>
                </a:cubicBezTo>
                <a:cubicBezTo>
                  <a:pt x="1357" y="502"/>
                  <a:pt x="1357" y="502"/>
                  <a:pt x="1357" y="502"/>
                </a:cubicBezTo>
                <a:cubicBezTo>
                  <a:pt x="1357" y="504"/>
                  <a:pt x="1357" y="504"/>
                  <a:pt x="1357" y="504"/>
                </a:cubicBezTo>
                <a:cubicBezTo>
                  <a:pt x="1357" y="504"/>
                  <a:pt x="1357" y="504"/>
                  <a:pt x="1357" y="504"/>
                </a:cubicBezTo>
                <a:cubicBezTo>
                  <a:pt x="1357" y="504"/>
                  <a:pt x="1357" y="504"/>
                  <a:pt x="1357" y="504"/>
                </a:cubicBezTo>
                <a:cubicBezTo>
                  <a:pt x="1357" y="504"/>
                  <a:pt x="1357" y="504"/>
                  <a:pt x="1357" y="504"/>
                </a:cubicBezTo>
                <a:cubicBezTo>
                  <a:pt x="1358" y="506"/>
                  <a:pt x="1357" y="508"/>
                  <a:pt x="1356" y="508"/>
                </a:cubicBezTo>
                <a:cubicBezTo>
                  <a:pt x="1357" y="508"/>
                  <a:pt x="1357" y="508"/>
                  <a:pt x="1357" y="509"/>
                </a:cubicBezTo>
                <a:cubicBezTo>
                  <a:pt x="1357" y="509"/>
                  <a:pt x="1357" y="509"/>
                  <a:pt x="1357" y="509"/>
                </a:cubicBezTo>
                <a:cubicBezTo>
                  <a:pt x="1358" y="509"/>
                  <a:pt x="1358" y="510"/>
                  <a:pt x="1358" y="510"/>
                </a:cubicBezTo>
                <a:cubicBezTo>
                  <a:pt x="1358" y="511"/>
                  <a:pt x="1358" y="511"/>
                  <a:pt x="1358" y="511"/>
                </a:cubicBezTo>
                <a:cubicBezTo>
                  <a:pt x="1358" y="511"/>
                  <a:pt x="1358" y="511"/>
                  <a:pt x="1358" y="511"/>
                </a:cubicBezTo>
                <a:cubicBezTo>
                  <a:pt x="1358" y="512"/>
                  <a:pt x="1358" y="512"/>
                  <a:pt x="1358" y="512"/>
                </a:cubicBezTo>
                <a:cubicBezTo>
                  <a:pt x="1359" y="512"/>
                  <a:pt x="1359" y="512"/>
                  <a:pt x="1359" y="512"/>
                </a:cubicBezTo>
                <a:cubicBezTo>
                  <a:pt x="1359" y="513"/>
                  <a:pt x="1358" y="516"/>
                  <a:pt x="1358" y="516"/>
                </a:cubicBezTo>
                <a:cubicBezTo>
                  <a:pt x="1358" y="516"/>
                  <a:pt x="1358" y="516"/>
                  <a:pt x="1357" y="517"/>
                </a:cubicBezTo>
                <a:cubicBezTo>
                  <a:pt x="1358" y="517"/>
                  <a:pt x="1358" y="518"/>
                  <a:pt x="1358" y="519"/>
                </a:cubicBezTo>
                <a:cubicBezTo>
                  <a:pt x="1358" y="519"/>
                  <a:pt x="1358" y="519"/>
                  <a:pt x="1358" y="519"/>
                </a:cubicBezTo>
                <a:cubicBezTo>
                  <a:pt x="1358" y="520"/>
                  <a:pt x="1358" y="520"/>
                  <a:pt x="1358" y="520"/>
                </a:cubicBezTo>
                <a:cubicBezTo>
                  <a:pt x="1358" y="521"/>
                  <a:pt x="1358" y="521"/>
                  <a:pt x="1357" y="521"/>
                </a:cubicBezTo>
                <a:cubicBezTo>
                  <a:pt x="1357" y="521"/>
                  <a:pt x="1356" y="525"/>
                  <a:pt x="1356" y="526"/>
                </a:cubicBezTo>
                <a:cubicBezTo>
                  <a:pt x="1357" y="526"/>
                  <a:pt x="1357" y="526"/>
                  <a:pt x="1357" y="526"/>
                </a:cubicBezTo>
                <a:cubicBezTo>
                  <a:pt x="1357" y="527"/>
                  <a:pt x="1357" y="527"/>
                  <a:pt x="1357" y="527"/>
                </a:cubicBezTo>
                <a:cubicBezTo>
                  <a:pt x="1357" y="527"/>
                  <a:pt x="1357" y="528"/>
                  <a:pt x="1357" y="528"/>
                </a:cubicBezTo>
                <a:cubicBezTo>
                  <a:pt x="1357" y="529"/>
                  <a:pt x="1357" y="529"/>
                  <a:pt x="1357" y="529"/>
                </a:cubicBezTo>
                <a:cubicBezTo>
                  <a:pt x="1359" y="530"/>
                  <a:pt x="1360" y="531"/>
                  <a:pt x="1361" y="532"/>
                </a:cubicBezTo>
                <a:cubicBezTo>
                  <a:pt x="1361" y="533"/>
                  <a:pt x="1361" y="533"/>
                  <a:pt x="1361" y="533"/>
                </a:cubicBezTo>
                <a:cubicBezTo>
                  <a:pt x="1362" y="533"/>
                  <a:pt x="1362" y="533"/>
                  <a:pt x="1362" y="534"/>
                </a:cubicBezTo>
                <a:cubicBezTo>
                  <a:pt x="1363" y="535"/>
                  <a:pt x="1363" y="535"/>
                  <a:pt x="1363" y="536"/>
                </a:cubicBezTo>
                <a:cubicBezTo>
                  <a:pt x="1363" y="536"/>
                  <a:pt x="1364" y="536"/>
                  <a:pt x="1364" y="537"/>
                </a:cubicBezTo>
                <a:cubicBezTo>
                  <a:pt x="1364" y="538"/>
                  <a:pt x="1364" y="540"/>
                  <a:pt x="1364" y="542"/>
                </a:cubicBezTo>
                <a:cubicBezTo>
                  <a:pt x="1365" y="542"/>
                  <a:pt x="1365" y="542"/>
                  <a:pt x="1365" y="542"/>
                </a:cubicBezTo>
                <a:cubicBezTo>
                  <a:pt x="1365" y="543"/>
                  <a:pt x="1365" y="543"/>
                  <a:pt x="1365" y="543"/>
                </a:cubicBezTo>
                <a:cubicBezTo>
                  <a:pt x="1365" y="543"/>
                  <a:pt x="1365" y="543"/>
                  <a:pt x="1365" y="543"/>
                </a:cubicBezTo>
                <a:cubicBezTo>
                  <a:pt x="1365" y="544"/>
                  <a:pt x="1365" y="544"/>
                  <a:pt x="1365" y="544"/>
                </a:cubicBezTo>
                <a:cubicBezTo>
                  <a:pt x="1365" y="544"/>
                  <a:pt x="1365" y="544"/>
                  <a:pt x="1365" y="544"/>
                </a:cubicBezTo>
                <a:cubicBezTo>
                  <a:pt x="1365" y="545"/>
                  <a:pt x="1365" y="545"/>
                  <a:pt x="1365" y="545"/>
                </a:cubicBezTo>
                <a:cubicBezTo>
                  <a:pt x="1366" y="545"/>
                  <a:pt x="1366" y="545"/>
                  <a:pt x="1366" y="545"/>
                </a:cubicBezTo>
                <a:cubicBezTo>
                  <a:pt x="1366" y="545"/>
                  <a:pt x="1365" y="547"/>
                  <a:pt x="1365" y="548"/>
                </a:cubicBezTo>
                <a:cubicBezTo>
                  <a:pt x="1366" y="548"/>
                  <a:pt x="1366" y="548"/>
                  <a:pt x="1366" y="548"/>
                </a:cubicBezTo>
                <a:cubicBezTo>
                  <a:pt x="1366" y="548"/>
                  <a:pt x="1366" y="548"/>
                  <a:pt x="1366" y="548"/>
                </a:cubicBezTo>
                <a:cubicBezTo>
                  <a:pt x="1366" y="548"/>
                  <a:pt x="1366" y="548"/>
                  <a:pt x="1366" y="548"/>
                </a:cubicBezTo>
                <a:cubicBezTo>
                  <a:pt x="1366" y="549"/>
                  <a:pt x="1366" y="549"/>
                  <a:pt x="1366" y="549"/>
                </a:cubicBezTo>
                <a:cubicBezTo>
                  <a:pt x="1366" y="549"/>
                  <a:pt x="1366" y="549"/>
                  <a:pt x="1366" y="549"/>
                </a:cubicBezTo>
                <a:cubicBezTo>
                  <a:pt x="1367" y="551"/>
                  <a:pt x="1367" y="553"/>
                  <a:pt x="1367" y="554"/>
                </a:cubicBezTo>
                <a:cubicBezTo>
                  <a:pt x="1368" y="555"/>
                  <a:pt x="1368" y="555"/>
                  <a:pt x="1368" y="555"/>
                </a:cubicBezTo>
                <a:cubicBezTo>
                  <a:pt x="1369" y="555"/>
                  <a:pt x="1369" y="556"/>
                  <a:pt x="1369" y="557"/>
                </a:cubicBezTo>
                <a:cubicBezTo>
                  <a:pt x="1369" y="557"/>
                  <a:pt x="1369" y="557"/>
                  <a:pt x="1369" y="557"/>
                </a:cubicBezTo>
                <a:cubicBezTo>
                  <a:pt x="1370" y="558"/>
                  <a:pt x="1369" y="559"/>
                  <a:pt x="1370" y="560"/>
                </a:cubicBezTo>
                <a:cubicBezTo>
                  <a:pt x="1371" y="561"/>
                  <a:pt x="1373" y="562"/>
                  <a:pt x="1374" y="562"/>
                </a:cubicBezTo>
                <a:cubicBezTo>
                  <a:pt x="1374" y="563"/>
                  <a:pt x="1374" y="563"/>
                  <a:pt x="1374" y="563"/>
                </a:cubicBezTo>
                <a:cubicBezTo>
                  <a:pt x="1374" y="564"/>
                  <a:pt x="1374" y="564"/>
                  <a:pt x="1374" y="564"/>
                </a:cubicBezTo>
                <a:cubicBezTo>
                  <a:pt x="1375" y="564"/>
                  <a:pt x="1375" y="564"/>
                  <a:pt x="1375" y="564"/>
                </a:cubicBezTo>
                <a:cubicBezTo>
                  <a:pt x="1375" y="564"/>
                  <a:pt x="1376" y="564"/>
                  <a:pt x="1376" y="565"/>
                </a:cubicBezTo>
                <a:cubicBezTo>
                  <a:pt x="1377" y="565"/>
                  <a:pt x="1377" y="565"/>
                  <a:pt x="1377" y="565"/>
                </a:cubicBezTo>
                <a:cubicBezTo>
                  <a:pt x="1377" y="565"/>
                  <a:pt x="1377" y="565"/>
                  <a:pt x="1377" y="565"/>
                </a:cubicBezTo>
                <a:cubicBezTo>
                  <a:pt x="1377" y="565"/>
                  <a:pt x="1377" y="565"/>
                  <a:pt x="1377" y="565"/>
                </a:cubicBezTo>
                <a:cubicBezTo>
                  <a:pt x="1377" y="565"/>
                  <a:pt x="1377" y="565"/>
                  <a:pt x="1377" y="565"/>
                </a:cubicBezTo>
                <a:cubicBezTo>
                  <a:pt x="1378" y="566"/>
                  <a:pt x="1378" y="566"/>
                  <a:pt x="1379" y="567"/>
                </a:cubicBezTo>
                <a:cubicBezTo>
                  <a:pt x="1379" y="566"/>
                  <a:pt x="1380" y="566"/>
                  <a:pt x="1380" y="565"/>
                </a:cubicBezTo>
                <a:cubicBezTo>
                  <a:pt x="1383" y="565"/>
                  <a:pt x="1383" y="565"/>
                  <a:pt x="1383" y="565"/>
                </a:cubicBezTo>
                <a:cubicBezTo>
                  <a:pt x="1383" y="563"/>
                  <a:pt x="1383" y="563"/>
                  <a:pt x="1382" y="562"/>
                </a:cubicBezTo>
                <a:cubicBezTo>
                  <a:pt x="1382" y="562"/>
                  <a:pt x="1382" y="562"/>
                  <a:pt x="1382" y="562"/>
                </a:cubicBezTo>
                <a:cubicBezTo>
                  <a:pt x="1382" y="562"/>
                  <a:pt x="1382" y="561"/>
                  <a:pt x="1381" y="561"/>
                </a:cubicBezTo>
                <a:cubicBezTo>
                  <a:pt x="1381" y="561"/>
                  <a:pt x="1381" y="561"/>
                  <a:pt x="1381" y="561"/>
                </a:cubicBezTo>
                <a:cubicBezTo>
                  <a:pt x="1381" y="559"/>
                  <a:pt x="1381" y="559"/>
                  <a:pt x="1381" y="559"/>
                </a:cubicBezTo>
                <a:cubicBezTo>
                  <a:pt x="1381" y="559"/>
                  <a:pt x="1380" y="559"/>
                  <a:pt x="1380" y="559"/>
                </a:cubicBezTo>
                <a:cubicBezTo>
                  <a:pt x="1379" y="559"/>
                  <a:pt x="1380" y="558"/>
                  <a:pt x="1380" y="558"/>
                </a:cubicBezTo>
                <a:cubicBezTo>
                  <a:pt x="1379" y="558"/>
                  <a:pt x="1379" y="558"/>
                  <a:pt x="1379" y="558"/>
                </a:cubicBezTo>
                <a:cubicBezTo>
                  <a:pt x="1379" y="555"/>
                  <a:pt x="1379" y="553"/>
                  <a:pt x="1380" y="551"/>
                </a:cubicBezTo>
                <a:cubicBezTo>
                  <a:pt x="1380" y="551"/>
                  <a:pt x="1379" y="551"/>
                  <a:pt x="1379" y="550"/>
                </a:cubicBezTo>
                <a:cubicBezTo>
                  <a:pt x="1380" y="550"/>
                  <a:pt x="1380" y="550"/>
                  <a:pt x="1380" y="550"/>
                </a:cubicBezTo>
                <a:cubicBezTo>
                  <a:pt x="1380" y="549"/>
                  <a:pt x="1380" y="549"/>
                  <a:pt x="1380" y="549"/>
                </a:cubicBezTo>
                <a:cubicBezTo>
                  <a:pt x="1379" y="549"/>
                  <a:pt x="1379" y="549"/>
                  <a:pt x="1379" y="549"/>
                </a:cubicBezTo>
                <a:cubicBezTo>
                  <a:pt x="1379" y="548"/>
                  <a:pt x="1379" y="548"/>
                  <a:pt x="1379" y="548"/>
                </a:cubicBezTo>
                <a:cubicBezTo>
                  <a:pt x="1379" y="548"/>
                  <a:pt x="1379" y="548"/>
                  <a:pt x="1379" y="548"/>
                </a:cubicBezTo>
                <a:cubicBezTo>
                  <a:pt x="1379" y="547"/>
                  <a:pt x="1379" y="547"/>
                  <a:pt x="1379" y="547"/>
                </a:cubicBezTo>
                <a:cubicBezTo>
                  <a:pt x="1378" y="547"/>
                  <a:pt x="1378" y="546"/>
                  <a:pt x="1378" y="546"/>
                </a:cubicBezTo>
                <a:cubicBezTo>
                  <a:pt x="1377" y="545"/>
                  <a:pt x="1377" y="544"/>
                  <a:pt x="1377" y="543"/>
                </a:cubicBezTo>
                <a:cubicBezTo>
                  <a:pt x="1376" y="543"/>
                  <a:pt x="1376" y="543"/>
                  <a:pt x="1376" y="542"/>
                </a:cubicBezTo>
                <a:cubicBezTo>
                  <a:pt x="1376" y="542"/>
                  <a:pt x="1376" y="542"/>
                  <a:pt x="1376" y="542"/>
                </a:cubicBezTo>
                <a:cubicBezTo>
                  <a:pt x="1375" y="542"/>
                  <a:pt x="1375" y="542"/>
                  <a:pt x="1375" y="542"/>
                </a:cubicBezTo>
                <a:cubicBezTo>
                  <a:pt x="1375" y="542"/>
                  <a:pt x="1375" y="542"/>
                  <a:pt x="1374" y="541"/>
                </a:cubicBezTo>
                <a:cubicBezTo>
                  <a:pt x="1374" y="541"/>
                  <a:pt x="1374" y="541"/>
                  <a:pt x="1373" y="540"/>
                </a:cubicBezTo>
                <a:cubicBezTo>
                  <a:pt x="1373" y="540"/>
                  <a:pt x="1373" y="539"/>
                  <a:pt x="1373" y="539"/>
                </a:cubicBezTo>
                <a:cubicBezTo>
                  <a:pt x="1372" y="539"/>
                  <a:pt x="1372" y="539"/>
                  <a:pt x="1372" y="539"/>
                </a:cubicBezTo>
                <a:cubicBezTo>
                  <a:pt x="1372" y="538"/>
                  <a:pt x="1372" y="538"/>
                  <a:pt x="1372" y="538"/>
                </a:cubicBezTo>
                <a:cubicBezTo>
                  <a:pt x="1372" y="538"/>
                  <a:pt x="1372" y="538"/>
                  <a:pt x="1372" y="538"/>
                </a:cubicBezTo>
                <a:cubicBezTo>
                  <a:pt x="1371" y="537"/>
                  <a:pt x="1370" y="536"/>
                  <a:pt x="1370" y="535"/>
                </a:cubicBezTo>
                <a:cubicBezTo>
                  <a:pt x="1368" y="535"/>
                  <a:pt x="1368" y="535"/>
                  <a:pt x="1368" y="535"/>
                </a:cubicBezTo>
                <a:cubicBezTo>
                  <a:pt x="1368" y="535"/>
                  <a:pt x="1368" y="535"/>
                  <a:pt x="1368" y="535"/>
                </a:cubicBezTo>
                <a:cubicBezTo>
                  <a:pt x="1366" y="534"/>
                  <a:pt x="1365" y="531"/>
                  <a:pt x="1365" y="528"/>
                </a:cubicBezTo>
                <a:cubicBezTo>
                  <a:pt x="1364" y="528"/>
                  <a:pt x="1364" y="528"/>
                  <a:pt x="1363" y="528"/>
                </a:cubicBezTo>
                <a:cubicBezTo>
                  <a:pt x="1363" y="527"/>
                  <a:pt x="1363" y="526"/>
                  <a:pt x="1362" y="525"/>
                </a:cubicBezTo>
                <a:cubicBezTo>
                  <a:pt x="1362" y="525"/>
                  <a:pt x="1362" y="525"/>
                  <a:pt x="1362" y="525"/>
                </a:cubicBezTo>
                <a:cubicBezTo>
                  <a:pt x="1361" y="525"/>
                  <a:pt x="1361" y="525"/>
                  <a:pt x="1361" y="525"/>
                </a:cubicBezTo>
                <a:cubicBezTo>
                  <a:pt x="1361" y="524"/>
                  <a:pt x="1360" y="521"/>
                  <a:pt x="1361" y="520"/>
                </a:cubicBezTo>
                <a:cubicBezTo>
                  <a:pt x="1361" y="520"/>
                  <a:pt x="1361" y="520"/>
                  <a:pt x="1361" y="520"/>
                </a:cubicBezTo>
                <a:cubicBezTo>
                  <a:pt x="1361" y="519"/>
                  <a:pt x="1361" y="519"/>
                  <a:pt x="1361" y="519"/>
                </a:cubicBezTo>
                <a:cubicBezTo>
                  <a:pt x="1361" y="519"/>
                  <a:pt x="1361" y="519"/>
                  <a:pt x="1361" y="519"/>
                </a:cubicBezTo>
                <a:cubicBezTo>
                  <a:pt x="1362" y="518"/>
                  <a:pt x="1362" y="517"/>
                  <a:pt x="1362" y="516"/>
                </a:cubicBezTo>
                <a:cubicBezTo>
                  <a:pt x="1362" y="516"/>
                  <a:pt x="1362" y="516"/>
                  <a:pt x="1362" y="516"/>
                </a:cubicBezTo>
                <a:cubicBezTo>
                  <a:pt x="1362" y="516"/>
                  <a:pt x="1362" y="516"/>
                  <a:pt x="1362" y="516"/>
                </a:cubicBezTo>
                <a:cubicBezTo>
                  <a:pt x="1362" y="516"/>
                  <a:pt x="1362" y="516"/>
                  <a:pt x="1362" y="516"/>
                </a:cubicBezTo>
                <a:cubicBezTo>
                  <a:pt x="1362" y="512"/>
                  <a:pt x="1362" y="512"/>
                  <a:pt x="1362" y="512"/>
                </a:cubicBezTo>
                <a:cubicBezTo>
                  <a:pt x="1363" y="512"/>
                  <a:pt x="1363" y="512"/>
                  <a:pt x="1363" y="512"/>
                </a:cubicBezTo>
                <a:cubicBezTo>
                  <a:pt x="1363" y="510"/>
                  <a:pt x="1363" y="510"/>
                  <a:pt x="1363" y="510"/>
                </a:cubicBezTo>
                <a:cubicBezTo>
                  <a:pt x="1363" y="510"/>
                  <a:pt x="1363" y="510"/>
                  <a:pt x="1363" y="510"/>
                </a:cubicBezTo>
                <a:cubicBezTo>
                  <a:pt x="1363" y="510"/>
                  <a:pt x="1363" y="509"/>
                  <a:pt x="1364" y="509"/>
                </a:cubicBezTo>
                <a:cubicBezTo>
                  <a:pt x="1364" y="509"/>
                  <a:pt x="1364" y="509"/>
                  <a:pt x="1364" y="509"/>
                </a:cubicBezTo>
                <a:cubicBezTo>
                  <a:pt x="1364" y="508"/>
                  <a:pt x="1364" y="507"/>
                  <a:pt x="1364" y="506"/>
                </a:cubicBezTo>
                <a:cubicBezTo>
                  <a:pt x="1364" y="505"/>
                  <a:pt x="1364" y="503"/>
                  <a:pt x="1364" y="503"/>
                </a:cubicBezTo>
                <a:cubicBezTo>
                  <a:pt x="1364" y="503"/>
                  <a:pt x="1364" y="503"/>
                  <a:pt x="1364" y="503"/>
                </a:cubicBezTo>
                <a:cubicBezTo>
                  <a:pt x="1364" y="502"/>
                  <a:pt x="1364" y="502"/>
                  <a:pt x="1364" y="501"/>
                </a:cubicBezTo>
                <a:cubicBezTo>
                  <a:pt x="1364" y="501"/>
                  <a:pt x="1364" y="501"/>
                  <a:pt x="1364" y="501"/>
                </a:cubicBezTo>
                <a:cubicBezTo>
                  <a:pt x="1364" y="500"/>
                  <a:pt x="1364" y="500"/>
                  <a:pt x="1364" y="500"/>
                </a:cubicBezTo>
                <a:cubicBezTo>
                  <a:pt x="1366" y="500"/>
                  <a:pt x="1366" y="500"/>
                  <a:pt x="1366" y="500"/>
                </a:cubicBezTo>
                <a:cubicBezTo>
                  <a:pt x="1366" y="501"/>
                  <a:pt x="1366" y="501"/>
                  <a:pt x="1366" y="501"/>
                </a:cubicBezTo>
                <a:cubicBezTo>
                  <a:pt x="1368" y="501"/>
                  <a:pt x="1368" y="501"/>
                  <a:pt x="1368" y="501"/>
                </a:cubicBezTo>
                <a:cubicBezTo>
                  <a:pt x="1368" y="501"/>
                  <a:pt x="1368" y="501"/>
                  <a:pt x="1368" y="501"/>
                </a:cubicBezTo>
                <a:cubicBezTo>
                  <a:pt x="1368" y="502"/>
                  <a:pt x="1369" y="504"/>
                  <a:pt x="1369" y="505"/>
                </a:cubicBezTo>
                <a:cubicBezTo>
                  <a:pt x="1371" y="505"/>
                  <a:pt x="1371" y="505"/>
                  <a:pt x="1371" y="505"/>
                </a:cubicBezTo>
                <a:cubicBezTo>
                  <a:pt x="1371" y="504"/>
                  <a:pt x="1371" y="504"/>
                  <a:pt x="1371" y="504"/>
                </a:cubicBezTo>
                <a:cubicBezTo>
                  <a:pt x="1373" y="505"/>
                  <a:pt x="1373" y="507"/>
                  <a:pt x="1374" y="508"/>
                </a:cubicBezTo>
                <a:cubicBezTo>
                  <a:pt x="1374" y="509"/>
                  <a:pt x="1374" y="509"/>
                  <a:pt x="1374" y="509"/>
                </a:cubicBezTo>
                <a:cubicBezTo>
                  <a:pt x="1375" y="509"/>
                  <a:pt x="1375" y="509"/>
                  <a:pt x="1375" y="509"/>
                </a:cubicBezTo>
                <a:cubicBezTo>
                  <a:pt x="1375" y="511"/>
                  <a:pt x="1377" y="511"/>
                  <a:pt x="1377" y="513"/>
                </a:cubicBezTo>
                <a:cubicBezTo>
                  <a:pt x="1378" y="513"/>
                  <a:pt x="1378" y="513"/>
                  <a:pt x="1378" y="513"/>
                </a:cubicBezTo>
                <a:cubicBezTo>
                  <a:pt x="1379" y="516"/>
                  <a:pt x="1379" y="516"/>
                  <a:pt x="1379" y="516"/>
                </a:cubicBezTo>
                <a:cubicBezTo>
                  <a:pt x="1380" y="516"/>
                  <a:pt x="1380" y="515"/>
                  <a:pt x="1381" y="515"/>
                </a:cubicBezTo>
                <a:cubicBezTo>
                  <a:pt x="1381" y="517"/>
                  <a:pt x="1381" y="517"/>
                  <a:pt x="1381" y="517"/>
                </a:cubicBezTo>
                <a:cubicBezTo>
                  <a:pt x="1382" y="517"/>
                  <a:pt x="1382" y="517"/>
                  <a:pt x="1382" y="517"/>
                </a:cubicBezTo>
                <a:cubicBezTo>
                  <a:pt x="1382" y="517"/>
                  <a:pt x="1383" y="517"/>
                  <a:pt x="1383" y="517"/>
                </a:cubicBezTo>
                <a:cubicBezTo>
                  <a:pt x="1383" y="517"/>
                  <a:pt x="1383" y="517"/>
                  <a:pt x="1383" y="517"/>
                </a:cubicBezTo>
                <a:cubicBezTo>
                  <a:pt x="1384" y="518"/>
                  <a:pt x="1386" y="520"/>
                  <a:pt x="1385" y="521"/>
                </a:cubicBezTo>
                <a:cubicBezTo>
                  <a:pt x="1385" y="521"/>
                  <a:pt x="1385" y="521"/>
                  <a:pt x="1385" y="521"/>
                </a:cubicBezTo>
                <a:cubicBezTo>
                  <a:pt x="1385" y="522"/>
                  <a:pt x="1385" y="522"/>
                  <a:pt x="1385" y="522"/>
                </a:cubicBezTo>
                <a:cubicBezTo>
                  <a:pt x="1385" y="522"/>
                  <a:pt x="1385" y="522"/>
                  <a:pt x="1385" y="522"/>
                </a:cubicBezTo>
                <a:cubicBezTo>
                  <a:pt x="1385" y="523"/>
                  <a:pt x="1385" y="525"/>
                  <a:pt x="1385" y="526"/>
                </a:cubicBezTo>
                <a:cubicBezTo>
                  <a:pt x="1385" y="526"/>
                  <a:pt x="1386" y="526"/>
                  <a:pt x="1386" y="526"/>
                </a:cubicBezTo>
                <a:cubicBezTo>
                  <a:pt x="1386" y="527"/>
                  <a:pt x="1386" y="527"/>
                  <a:pt x="1385" y="528"/>
                </a:cubicBezTo>
                <a:cubicBezTo>
                  <a:pt x="1387" y="528"/>
                  <a:pt x="1388" y="527"/>
                  <a:pt x="1389" y="525"/>
                </a:cubicBezTo>
                <a:cubicBezTo>
                  <a:pt x="1390" y="525"/>
                  <a:pt x="1390" y="525"/>
                  <a:pt x="1390" y="525"/>
                </a:cubicBezTo>
                <a:cubicBezTo>
                  <a:pt x="1390" y="525"/>
                  <a:pt x="1390" y="525"/>
                  <a:pt x="1390" y="525"/>
                </a:cubicBezTo>
                <a:cubicBezTo>
                  <a:pt x="1391" y="525"/>
                  <a:pt x="1391" y="525"/>
                  <a:pt x="1391" y="525"/>
                </a:cubicBezTo>
                <a:cubicBezTo>
                  <a:pt x="1391" y="524"/>
                  <a:pt x="1391" y="524"/>
                  <a:pt x="1391" y="524"/>
                </a:cubicBezTo>
                <a:cubicBezTo>
                  <a:pt x="1390" y="524"/>
                  <a:pt x="1390" y="524"/>
                  <a:pt x="1390" y="524"/>
                </a:cubicBezTo>
                <a:cubicBezTo>
                  <a:pt x="1390" y="523"/>
                  <a:pt x="1390" y="522"/>
                  <a:pt x="1389" y="520"/>
                </a:cubicBezTo>
                <a:cubicBezTo>
                  <a:pt x="1389" y="520"/>
                  <a:pt x="1389" y="520"/>
                  <a:pt x="1389" y="520"/>
                </a:cubicBezTo>
                <a:cubicBezTo>
                  <a:pt x="1389" y="520"/>
                  <a:pt x="1389" y="520"/>
                  <a:pt x="1389" y="520"/>
                </a:cubicBezTo>
                <a:cubicBezTo>
                  <a:pt x="1389" y="520"/>
                  <a:pt x="1389" y="520"/>
                  <a:pt x="1389" y="520"/>
                </a:cubicBezTo>
                <a:cubicBezTo>
                  <a:pt x="1389" y="519"/>
                  <a:pt x="1389" y="519"/>
                  <a:pt x="1389" y="519"/>
                </a:cubicBezTo>
                <a:cubicBezTo>
                  <a:pt x="1390" y="520"/>
                  <a:pt x="1389" y="520"/>
                  <a:pt x="1390" y="521"/>
                </a:cubicBezTo>
                <a:cubicBezTo>
                  <a:pt x="1391" y="521"/>
                  <a:pt x="1391" y="521"/>
                  <a:pt x="1391" y="521"/>
                </a:cubicBezTo>
                <a:cubicBezTo>
                  <a:pt x="1391" y="522"/>
                  <a:pt x="1391" y="522"/>
                  <a:pt x="1392" y="522"/>
                </a:cubicBezTo>
                <a:cubicBezTo>
                  <a:pt x="1393" y="522"/>
                  <a:pt x="1393" y="522"/>
                  <a:pt x="1393" y="522"/>
                </a:cubicBezTo>
                <a:cubicBezTo>
                  <a:pt x="1393" y="522"/>
                  <a:pt x="1393" y="522"/>
                  <a:pt x="1393" y="521"/>
                </a:cubicBezTo>
                <a:cubicBezTo>
                  <a:pt x="1391" y="520"/>
                  <a:pt x="1391" y="519"/>
                  <a:pt x="1389" y="518"/>
                </a:cubicBezTo>
                <a:cubicBezTo>
                  <a:pt x="1389" y="517"/>
                  <a:pt x="1389" y="517"/>
                  <a:pt x="1389" y="517"/>
                </a:cubicBezTo>
                <a:cubicBezTo>
                  <a:pt x="1390" y="517"/>
                  <a:pt x="1391" y="518"/>
                  <a:pt x="1391" y="518"/>
                </a:cubicBezTo>
                <a:cubicBezTo>
                  <a:pt x="1391" y="518"/>
                  <a:pt x="1391" y="518"/>
                  <a:pt x="1392" y="519"/>
                </a:cubicBezTo>
                <a:cubicBezTo>
                  <a:pt x="1393" y="519"/>
                  <a:pt x="1393" y="519"/>
                  <a:pt x="1393" y="519"/>
                </a:cubicBezTo>
                <a:cubicBezTo>
                  <a:pt x="1393" y="518"/>
                  <a:pt x="1393" y="518"/>
                  <a:pt x="1393" y="518"/>
                </a:cubicBezTo>
                <a:cubicBezTo>
                  <a:pt x="1394" y="518"/>
                  <a:pt x="1394" y="519"/>
                  <a:pt x="1394" y="519"/>
                </a:cubicBezTo>
                <a:cubicBezTo>
                  <a:pt x="1394" y="519"/>
                  <a:pt x="1395" y="518"/>
                  <a:pt x="1395" y="518"/>
                </a:cubicBezTo>
                <a:cubicBezTo>
                  <a:pt x="1395" y="518"/>
                  <a:pt x="1395" y="518"/>
                  <a:pt x="1395" y="518"/>
                </a:cubicBezTo>
                <a:cubicBezTo>
                  <a:pt x="1395" y="518"/>
                  <a:pt x="1395" y="518"/>
                  <a:pt x="1395" y="518"/>
                </a:cubicBezTo>
                <a:cubicBezTo>
                  <a:pt x="1396" y="518"/>
                  <a:pt x="1396" y="518"/>
                  <a:pt x="1396" y="518"/>
                </a:cubicBezTo>
                <a:cubicBezTo>
                  <a:pt x="1396" y="518"/>
                  <a:pt x="1396" y="518"/>
                  <a:pt x="1396" y="517"/>
                </a:cubicBezTo>
                <a:cubicBezTo>
                  <a:pt x="1397" y="517"/>
                  <a:pt x="1397" y="518"/>
                  <a:pt x="1398" y="518"/>
                </a:cubicBezTo>
                <a:cubicBezTo>
                  <a:pt x="1398" y="518"/>
                  <a:pt x="1398" y="518"/>
                  <a:pt x="1398" y="518"/>
                </a:cubicBezTo>
                <a:cubicBezTo>
                  <a:pt x="1398" y="518"/>
                  <a:pt x="1399" y="517"/>
                  <a:pt x="1399" y="517"/>
                </a:cubicBezTo>
                <a:cubicBezTo>
                  <a:pt x="1399" y="516"/>
                  <a:pt x="1399" y="517"/>
                  <a:pt x="1400" y="516"/>
                </a:cubicBezTo>
                <a:cubicBezTo>
                  <a:pt x="1400" y="516"/>
                  <a:pt x="1400" y="516"/>
                  <a:pt x="1400" y="516"/>
                </a:cubicBezTo>
                <a:cubicBezTo>
                  <a:pt x="1400" y="516"/>
                  <a:pt x="1400" y="516"/>
                  <a:pt x="1400" y="516"/>
                </a:cubicBezTo>
                <a:cubicBezTo>
                  <a:pt x="1400" y="516"/>
                  <a:pt x="1400" y="516"/>
                  <a:pt x="1400" y="516"/>
                </a:cubicBezTo>
                <a:cubicBezTo>
                  <a:pt x="1401" y="516"/>
                  <a:pt x="1401" y="516"/>
                  <a:pt x="1401" y="516"/>
                </a:cubicBezTo>
                <a:cubicBezTo>
                  <a:pt x="1402" y="515"/>
                  <a:pt x="1402" y="515"/>
                  <a:pt x="1402" y="515"/>
                </a:cubicBezTo>
                <a:cubicBezTo>
                  <a:pt x="1402" y="515"/>
                  <a:pt x="1403" y="515"/>
                  <a:pt x="1403" y="515"/>
                </a:cubicBezTo>
                <a:cubicBezTo>
                  <a:pt x="1403" y="514"/>
                  <a:pt x="1403" y="514"/>
                  <a:pt x="1403" y="514"/>
                </a:cubicBezTo>
                <a:cubicBezTo>
                  <a:pt x="1403" y="514"/>
                  <a:pt x="1404" y="514"/>
                  <a:pt x="1404" y="514"/>
                </a:cubicBezTo>
                <a:cubicBezTo>
                  <a:pt x="1404" y="513"/>
                  <a:pt x="1405" y="513"/>
                  <a:pt x="1405" y="512"/>
                </a:cubicBezTo>
                <a:cubicBezTo>
                  <a:pt x="1406" y="512"/>
                  <a:pt x="1406" y="512"/>
                  <a:pt x="1406" y="512"/>
                </a:cubicBezTo>
                <a:cubicBezTo>
                  <a:pt x="1406" y="511"/>
                  <a:pt x="1406" y="510"/>
                  <a:pt x="1407" y="509"/>
                </a:cubicBezTo>
                <a:cubicBezTo>
                  <a:pt x="1407" y="509"/>
                  <a:pt x="1407" y="509"/>
                  <a:pt x="1407" y="509"/>
                </a:cubicBezTo>
                <a:cubicBezTo>
                  <a:pt x="1407" y="508"/>
                  <a:pt x="1407" y="507"/>
                  <a:pt x="1407" y="507"/>
                </a:cubicBezTo>
                <a:cubicBezTo>
                  <a:pt x="1407" y="505"/>
                  <a:pt x="1407" y="505"/>
                  <a:pt x="1408" y="505"/>
                </a:cubicBezTo>
                <a:cubicBezTo>
                  <a:pt x="1408" y="504"/>
                  <a:pt x="1408" y="504"/>
                  <a:pt x="1408" y="503"/>
                </a:cubicBezTo>
                <a:cubicBezTo>
                  <a:pt x="1407" y="503"/>
                  <a:pt x="1407" y="503"/>
                  <a:pt x="1407" y="503"/>
                </a:cubicBezTo>
                <a:cubicBezTo>
                  <a:pt x="1407" y="503"/>
                  <a:pt x="1407" y="502"/>
                  <a:pt x="1407" y="501"/>
                </a:cubicBezTo>
                <a:cubicBezTo>
                  <a:pt x="1407" y="501"/>
                  <a:pt x="1407" y="501"/>
                  <a:pt x="1407" y="501"/>
                </a:cubicBezTo>
                <a:cubicBezTo>
                  <a:pt x="1407" y="500"/>
                  <a:pt x="1407" y="500"/>
                  <a:pt x="1407" y="500"/>
                </a:cubicBezTo>
                <a:cubicBezTo>
                  <a:pt x="1406" y="500"/>
                  <a:pt x="1406" y="500"/>
                  <a:pt x="1406" y="500"/>
                </a:cubicBezTo>
                <a:cubicBezTo>
                  <a:pt x="1406" y="497"/>
                  <a:pt x="1406" y="497"/>
                  <a:pt x="1406" y="497"/>
                </a:cubicBezTo>
                <a:cubicBezTo>
                  <a:pt x="1406" y="497"/>
                  <a:pt x="1406" y="497"/>
                  <a:pt x="1405" y="497"/>
                </a:cubicBezTo>
                <a:cubicBezTo>
                  <a:pt x="1405" y="496"/>
                  <a:pt x="1405" y="495"/>
                  <a:pt x="1405" y="494"/>
                </a:cubicBezTo>
                <a:cubicBezTo>
                  <a:pt x="1405" y="494"/>
                  <a:pt x="1405" y="494"/>
                  <a:pt x="1404" y="494"/>
                </a:cubicBezTo>
                <a:cubicBezTo>
                  <a:pt x="1404" y="491"/>
                  <a:pt x="1404" y="491"/>
                  <a:pt x="1404" y="491"/>
                </a:cubicBezTo>
                <a:cubicBezTo>
                  <a:pt x="1404" y="491"/>
                  <a:pt x="1404" y="491"/>
                  <a:pt x="1404" y="491"/>
                </a:cubicBezTo>
                <a:cubicBezTo>
                  <a:pt x="1404" y="490"/>
                  <a:pt x="1404" y="490"/>
                  <a:pt x="1404" y="490"/>
                </a:cubicBezTo>
                <a:cubicBezTo>
                  <a:pt x="1402" y="490"/>
                  <a:pt x="1403" y="489"/>
                  <a:pt x="1401" y="488"/>
                </a:cubicBezTo>
                <a:cubicBezTo>
                  <a:pt x="1401" y="487"/>
                  <a:pt x="1401" y="487"/>
                  <a:pt x="1401" y="486"/>
                </a:cubicBezTo>
                <a:cubicBezTo>
                  <a:pt x="1400" y="485"/>
                  <a:pt x="1400" y="486"/>
                  <a:pt x="1400" y="485"/>
                </a:cubicBezTo>
                <a:cubicBezTo>
                  <a:pt x="1399" y="485"/>
                  <a:pt x="1399" y="485"/>
                  <a:pt x="1399" y="485"/>
                </a:cubicBezTo>
                <a:cubicBezTo>
                  <a:pt x="1399" y="484"/>
                  <a:pt x="1399" y="484"/>
                  <a:pt x="1399" y="484"/>
                </a:cubicBezTo>
                <a:cubicBezTo>
                  <a:pt x="1398" y="484"/>
                  <a:pt x="1398" y="484"/>
                  <a:pt x="1398" y="484"/>
                </a:cubicBezTo>
                <a:cubicBezTo>
                  <a:pt x="1398" y="483"/>
                  <a:pt x="1398" y="483"/>
                  <a:pt x="1398" y="483"/>
                </a:cubicBezTo>
                <a:cubicBezTo>
                  <a:pt x="1398" y="483"/>
                  <a:pt x="1398" y="483"/>
                  <a:pt x="1398" y="483"/>
                </a:cubicBezTo>
                <a:cubicBezTo>
                  <a:pt x="1398" y="482"/>
                  <a:pt x="1398" y="482"/>
                  <a:pt x="1398" y="482"/>
                </a:cubicBezTo>
                <a:cubicBezTo>
                  <a:pt x="1398" y="482"/>
                  <a:pt x="1397" y="482"/>
                  <a:pt x="1397" y="482"/>
                </a:cubicBezTo>
                <a:cubicBezTo>
                  <a:pt x="1397" y="481"/>
                  <a:pt x="1397" y="481"/>
                  <a:pt x="1397" y="481"/>
                </a:cubicBezTo>
                <a:cubicBezTo>
                  <a:pt x="1397" y="481"/>
                  <a:pt x="1397" y="481"/>
                  <a:pt x="1397" y="481"/>
                </a:cubicBezTo>
                <a:cubicBezTo>
                  <a:pt x="1397" y="480"/>
                  <a:pt x="1397" y="480"/>
                  <a:pt x="1397" y="480"/>
                </a:cubicBezTo>
                <a:cubicBezTo>
                  <a:pt x="1396" y="480"/>
                  <a:pt x="1396" y="480"/>
                  <a:pt x="1396" y="480"/>
                </a:cubicBezTo>
                <a:cubicBezTo>
                  <a:pt x="1396" y="480"/>
                  <a:pt x="1396" y="480"/>
                  <a:pt x="1396" y="479"/>
                </a:cubicBezTo>
                <a:cubicBezTo>
                  <a:pt x="1395" y="479"/>
                  <a:pt x="1395" y="479"/>
                  <a:pt x="1395" y="479"/>
                </a:cubicBezTo>
                <a:cubicBezTo>
                  <a:pt x="1395" y="479"/>
                  <a:pt x="1395" y="479"/>
                  <a:pt x="1394" y="478"/>
                </a:cubicBezTo>
                <a:cubicBezTo>
                  <a:pt x="1393" y="478"/>
                  <a:pt x="1393" y="478"/>
                  <a:pt x="1393" y="478"/>
                </a:cubicBezTo>
                <a:cubicBezTo>
                  <a:pt x="1393" y="478"/>
                  <a:pt x="1393" y="478"/>
                  <a:pt x="1393" y="478"/>
                </a:cubicBezTo>
                <a:cubicBezTo>
                  <a:pt x="1393" y="477"/>
                  <a:pt x="1393" y="477"/>
                  <a:pt x="1392" y="477"/>
                </a:cubicBezTo>
                <a:cubicBezTo>
                  <a:pt x="1392" y="476"/>
                  <a:pt x="1392" y="476"/>
                  <a:pt x="1392" y="476"/>
                </a:cubicBezTo>
                <a:cubicBezTo>
                  <a:pt x="1392" y="476"/>
                  <a:pt x="1392" y="476"/>
                  <a:pt x="1392" y="476"/>
                </a:cubicBezTo>
                <a:cubicBezTo>
                  <a:pt x="1392" y="475"/>
                  <a:pt x="1392" y="475"/>
                  <a:pt x="1392" y="475"/>
                </a:cubicBezTo>
                <a:cubicBezTo>
                  <a:pt x="1391" y="475"/>
                  <a:pt x="1391" y="475"/>
                  <a:pt x="1391" y="474"/>
                </a:cubicBezTo>
                <a:cubicBezTo>
                  <a:pt x="1391" y="474"/>
                  <a:pt x="1391" y="474"/>
                  <a:pt x="1391" y="474"/>
                </a:cubicBezTo>
                <a:cubicBezTo>
                  <a:pt x="1390" y="474"/>
                  <a:pt x="1390" y="474"/>
                  <a:pt x="1390" y="474"/>
                </a:cubicBezTo>
                <a:cubicBezTo>
                  <a:pt x="1390" y="473"/>
                  <a:pt x="1390" y="473"/>
                  <a:pt x="1390" y="473"/>
                </a:cubicBezTo>
                <a:cubicBezTo>
                  <a:pt x="1390" y="473"/>
                  <a:pt x="1390" y="473"/>
                  <a:pt x="1389" y="473"/>
                </a:cubicBezTo>
                <a:cubicBezTo>
                  <a:pt x="1389" y="472"/>
                  <a:pt x="1389" y="472"/>
                  <a:pt x="1389" y="472"/>
                </a:cubicBezTo>
                <a:cubicBezTo>
                  <a:pt x="1389" y="472"/>
                  <a:pt x="1389" y="472"/>
                  <a:pt x="1389" y="472"/>
                </a:cubicBezTo>
                <a:cubicBezTo>
                  <a:pt x="1389" y="471"/>
                  <a:pt x="1389" y="471"/>
                  <a:pt x="1389" y="471"/>
                </a:cubicBezTo>
                <a:cubicBezTo>
                  <a:pt x="1389" y="471"/>
                  <a:pt x="1389" y="471"/>
                  <a:pt x="1389" y="471"/>
                </a:cubicBezTo>
                <a:cubicBezTo>
                  <a:pt x="1388" y="470"/>
                  <a:pt x="1389" y="468"/>
                  <a:pt x="1389" y="468"/>
                </a:cubicBezTo>
                <a:cubicBezTo>
                  <a:pt x="1389" y="465"/>
                  <a:pt x="1389" y="465"/>
                  <a:pt x="1389" y="465"/>
                </a:cubicBezTo>
                <a:cubicBezTo>
                  <a:pt x="1390" y="465"/>
                  <a:pt x="1390" y="465"/>
                  <a:pt x="1390" y="465"/>
                </a:cubicBezTo>
                <a:cubicBezTo>
                  <a:pt x="1390" y="465"/>
                  <a:pt x="1390" y="464"/>
                  <a:pt x="1391" y="464"/>
                </a:cubicBezTo>
                <a:cubicBezTo>
                  <a:pt x="1391" y="464"/>
                  <a:pt x="1391" y="464"/>
                  <a:pt x="1391" y="464"/>
                </a:cubicBezTo>
                <a:cubicBezTo>
                  <a:pt x="1391" y="464"/>
                  <a:pt x="1391" y="464"/>
                  <a:pt x="1391" y="464"/>
                </a:cubicBezTo>
                <a:cubicBezTo>
                  <a:pt x="1392" y="464"/>
                  <a:pt x="1392" y="464"/>
                  <a:pt x="1392" y="464"/>
                </a:cubicBezTo>
                <a:cubicBezTo>
                  <a:pt x="1392" y="463"/>
                  <a:pt x="1392" y="463"/>
                  <a:pt x="1393" y="462"/>
                </a:cubicBezTo>
                <a:cubicBezTo>
                  <a:pt x="1393" y="462"/>
                  <a:pt x="1393" y="462"/>
                  <a:pt x="1393" y="462"/>
                </a:cubicBezTo>
                <a:cubicBezTo>
                  <a:pt x="1393" y="462"/>
                  <a:pt x="1393" y="462"/>
                  <a:pt x="1393" y="461"/>
                </a:cubicBezTo>
                <a:cubicBezTo>
                  <a:pt x="1394" y="461"/>
                  <a:pt x="1394" y="461"/>
                  <a:pt x="1394" y="461"/>
                </a:cubicBezTo>
                <a:cubicBezTo>
                  <a:pt x="1394" y="460"/>
                  <a:pt x="1394" y="460"/>
                  <a:pt x="1394" y="460"/>
                </a:cubicBezTo>
                <a:cubicBezTo>
                  <a:pt x="1395" y="460"/>
                  <a:pt x="1395" y="460"/>
                  <a:pt x="1395" y="459"/>
                </a:cubicBezTo>
                <a:cubicBezTo>
                  <a:pt x="1396" y="459"/>
                  <a:pt x="1395" y="458"/>
                  <a:pt x="1396" y="458"/>
                </a:cubicBezTo>
                <a:cubicBezTo>
                  <a:pt x="1396" y="458"/>
                  <a:pt x="1397" y="458"/>
                  <a:pt x="1398" y="458"/>
                </a:cubicBezTo>
                <a:cubicBezTo>
                  <a:pt x="1398" y="457"/>
                  <a:pt x="1399" y="457"/>
                  <a:pt x="1399" y="456"/>
                </a:cubicBezTo>
                <a:cubicBezTo>
                  <a:pt x="1400" y="455"/>
                  <a:pt x="1401" y="456"/>
                  <a:pt x="1402" y="454"/>
                </a:cubicBezTo>
                <a:cubicBezTo>
                  <a:pt x="1403" y="454"/>
                  <a:pt x="1403" y="454"/>
                  <a:pt x="1404" y="454"/>
                </a:cubicBezTo>
                <a:cubicBezTo>
                  <a:pt x="1404" y="453"/>
                  <a:pt x="1404" y="453"/>
                  <a:pt x="1404" y="453"/>
                </a:cubicBezTo>
                <a:cubicBezTo>
                  <a:pt x="1405" y="453"/>
                  <a:pt x="1405" y="453"/>
                  <a:pt x="1406" y="454"/>
                </a:cubicBezTo>
                <a:cubicBezTo>
                  <a:pt x="1406" y="454"/>
                  <a:pt x="1406" y="454"/>
                  <a:pt x="1406" y="454"/>
                </a:cubicBezTo>
                <a:cubicBezTo>
                  <a:pt x="1406" y="454"/>
                  <a:pt x="1407" y="454"/>
                  <a:pt x="1408" y="454"/>
                </a:cubicBezTo>
                <a:cubicBezTo>
                  <a:pt x="1408" y="454"/>
                  <a:pt x="1408" y="454"/>
                  <a:pt x="1408" y="454"/>
                </a:cubicBezTo>
                <a:cubicBezTo>
                  <a:pt x="1408" y="454"/>
                  <a:pt x="1408" y="454"/>
                  <a:pt x="1408" y="454"/>
                </a:cubicBezTo>
                <a:cubicBezTo>
                  <a:pt x="1408" y="456"/>
                  <a:pt x="1407" y="456"/>
                  <a:pt x="1407" y="459"/>
                </a:cubicBezTo>
                <a:cubicBezTo>
                  <a:pt x="1408" y="459"/>
                  <a:pt x="1408" y="459"/>
                  <a:pt x="1408" y="459"/>
                </a:cubicBezTo>
                <a:cubicBezTo>
                  <a:pt x="1408" y="460"/>
                  <a:pt x="1409" y="461"/>
                  <a:pt x="1409" y="462"/>
                </a:cubicBezTo>
                <a:cubicBezTo>
                  <a:pt x="1410" y="462"/>
                  <a:pt x="1411" y="462"/>
                  <a:pt x="1412" y="462"/>
                </a:cubicBezTo>
                <a:cubicBezTo>
                  <a:pt x="1412" y="461"/>
                  <a:pt x="1412" y="461"/>
                  <a:pt x="1412" y="461"/>
                </a:cubicBezTo>
                <a:cubicBezTo>
                  <a:pt x="1412" y="459"/>
                  <a:pt x="1411" y="460"/>
                  <a:pt x="1411" y="459"/>
                </a:cubicBezTo>
                <a:cubicBezTo>
                  <a:pt x="1410" y="459"/>
                  <a:pt x="1410" y="459"/>
                  <a:pt x="1410" y="459"/>
                </a:cubicBezTo>
                <a:cubicBezTo>
                  <a:pt x="1410" y="458"/>
                  <a:pt x="1410" y="458"/>
                  <a:pt x="1410" y="458"/>
                </a:cubicBezTo>
                <a:cubicBezTo>
                  <a:pt x="1411" y="458"/>
                  <a:pt x="1411" y="458"/>
                  <a:pt x="1411" y="458"/>
                </a:cubicBezTo>
                <a:cubicBezTo>
                  <a:pt x="1411" y="458"/>
                  <a:pt x="1411" y="458"/>
                  <a:pt x="1411" y="458"/>
                </a:cubicBezTo>
                <a:cubicBezTo>
                  <a:pt x="1412" y="458"/>
                  <a:pt x="1412" y="458"/>
                  <a:pt x="1412" y="458"/>
                </a:cubicBezTo>
                <a:cubicBezTo>
                  <a:pt x="1412" y="457"/>
                  <a:pt x="1412" y="457"/>
                  <a:pt x="1412" y="457"/>
                </a:cubicBezTo>
                <a:cubicBezTo>
                  <a:pt x="1414" y="457"/>
                  <a:pt x="1416" y="456"/>
                  <a:pt x="1416" y="454"/>
                </a:cubicBezTo>
                <a:cubicBezTo>
                  <a:pt x="1417" y="454"/>
                  <a:pt x="1417" y="454"/>
                  <a:pt x="1417" y="454"/>
                </a:cubicBezTo>
                <a:cubicBezTo>
                  <a:pt x="1417" y="453"/>
                  <a:pt x="1417" y="453"/>
                  <a:pt x="1417" y="453"/>
                </a:cubicBezTo>
                <a:cubicBezTo>
                  <a:pt x="1417" y="453"/>
                  <a:pt x="1418" y="453"/>
                  <a:pt x="1418" y="454"/>
                </a:cubicBezTo>
                <a:cubicBezTo>
                  <a:pt x="1418" y="453"/>
                  <a:pt x="1419" y="453"/>
                  <a:pt x="1419" y="453"/>
                </a:cubicBezTo>
                <a:cubicBezTo>
                  <a:pt x="1419" y="452"/>
                  <a:pt x="1419" y="452"/>
                  <a:pt x="1419" y="452"/>
                </a:cubicBezTo>
                <a:cubicBezTo>
                  <a:pt x="1419" y="452"/>
                  <a:pt x="1420" y="452"/>
                  <a:pt x="1420" y="453"/>
                </a:cubicBezTo>
                <a:cubicBezTo>
                  <a:pt x="1420" y="452"/>
                  <a:pt x="1420" y="452"/>
                  <a:pt x="1420" y="452"/>
                </a:cubicBezTo>
                <a:cubicBezTo>
                  <a:pt x="1421" y="452"/>
                  <a:pt x="1421" y="452"/>
                  <a:pt x="1421" y="452"/>
                </a:cubicBezTo>
                <a:cubicBezTo>
                  <a:pt x="1421" y="452"/>
                  <a:pt x="1421" y="452"/>
                  <a:pt x="1421" y="452"/>
                </a:cubicBezTo>
                <a:cubicBezTo>
                  <a:pt x="1423" y="452"/>
                  <a:pt x="1423" y="452"/>
                  <a:pt x="1423" y="452"/>
                </a:cubicBezTo>
                <a:cubicBezTo>
                  <a:pt x="1423" y="452"/>
                  <a:pt x="1423" y="452"/>
                  <a:pt x="1423" y="452"/>
                </a:cubicBezTo>
                <a:cubicBezTo>
                  <a:pt x="1424" y="452"/>
                  <a:pt x="1424" y="452"/>
                  <a:pt x="1424" y="452"/>
                </a:cubicBezTo>
                <a:cubicBezTo>
                  <a:pt x="1424" y="452"/>
                  <a:pt x="1424" y="452"/>
                  <a:pt x="1424" y="452"/>
                </a:cubicBezTo>
                <a:cubicBezTo>
                  <a:pt x="1426" y="452"/>
                  <a:pt x="1426" y="451"/>
                  <a:pt x="1426" y="450"/>
                </a:cubicBezTo>
                <a:cubicBezTo>
                  <a:pt x="1427" y="450"/>
                  <a:pt x="1428" y="449"/>
                  <a:pt x="1428" y="448"/>
                </a:cubicBezTo>
                <a:cubicBezTo>
                  <a:pt x="1429" y="448"/>
                  <a:pt x="1429" y="448"/>
                  <a:pt x="1429" y="448"/>
                </a:cubicBezTo>
                <a:cubicBezTo>
                  <a:pt x="1429" y="447"/>
                  <a:pt x="1429" y="447"/>
                  <a:pt x="1429" y="447"/>
                </a:cubicBezTo>
                <a:cubicBezTo>
                  <a:pt x="1428" y="447"/>
                  <a:pt x="1428" y="447"/>
                  <a:pt x="1428" y="447"/>
                </a:cubicBezTo>
                <a:cubicBezTo>
                  <a:pt x="1428" y="446"/>
                  <a:pt x="1428" y="446"/>
                  <a:pt x="1428" y="446"/>
                </a:cubicBezTo>
                <a:cubicBezTo>
                  <a:pt x="1429" y="446"/>
                  <a:pt x="1429" y="446"/>
                  <a:pt x="1429" y="446"/>
                </a:cubicBezTo>
                <a:cubicBezTo>
                  <a:pt x="1429" y="446"/>
                  <a:pt x="1429" y="447"/>
                  <a:pt x="1429" y="447"/>
                </a:cubicBezTo>
                <a:cubicBezTo>
                  <a:pt x="1429" y="447"/>
                  <a:pt x="1430" y="447"/>
                  <a:pt x="1430" y="447"/>
                </a:cubicBezTo>
                <a:cubicBezTo>
                  <a:pt x="1430" y="448"/>
                  <a:pt x="1430" y="448"/>
                  <a:pt x="1431" y="448"/>
                </a:cubicBezTo>
                <a:cubicBezTo>
                  <a:pt x="1431" y="449"/>
                  <a:pt x="1431" y="449"/>
                  <a:pt x="1431" y="449"/>
                </a:cubicBezTo>
                <a:cubicBezTo>
                  <a:pt x="1432" y="449"/>
                  <a:pt x="1432" y="449"/>
                  <a:pt x="1432" y="449"/>
                </a:cubicBezTo>
                <a:cubicBezTo>
                  <a:pt x="1432" y="448"/>
                  <a:pt x="1432" y="448"/>
                  <a:pt x="1432" y="448"/>
                </a:cubicBezTo>
                <a:cubicBezTo>
                  <a:pt x="1433" y="448"/>
                  <a:pt x="1433" y="448"/>
                  <a:pt x="1433" y="448"/>
                </a:cubicBezTo>
                <a:cubicBezTo>
                  <a:pt x="1433" y="448"/>
                  <a:pt x="1433" y="448"/>
                  <a:pt x="1433" y="448"/>
                </a:cubicBezTo>
                <a:cubicBezTo>
                  <a:pt x="1435" y="448"/>
                  <a:pt x="1436" y="447"/>
                  <a:pt x="1436" y="447"/>
                </a:cubicBezTo>
                <a:cubicBezTo>
                  <a:pt x="1437" y="447"/>
                  <a:pt x="1438" y="447"/>
                  <a:pt x="1439" y="447"/>
                </a:cubicBezTo>
                <a:cubicBezTo>
                  <a:pt x="1439" y="446"/>
                  <a:pt x="1439" y="447"/>
                  <a:pt x="1440" y="446"/>
                </a:cubicBezTo>
                <a:cubicBezTo>
                  <a:pt x="1440" y="446"/>
                  <a:pt x="1440" y="446"/>
                  <a:pt x="1440" y="446"/>
                </a:cubicBezTo>
                <a:cubicBezTo>
                  <a:pt x="1441" y="445"/>
                  <a:pt x="1440" y="444"/>
                  <a:pt x="1440" y="443"/>
                </a:cubicBezTo>
                <a:cubicBezTo>
                  <a:pt x="1441" y="443"/>
                  <a:pt x="1442" y="443"/>
                  <a:pt x="1443" y="442"/>
                </a:cubicBezTo>
                <a:cubicBezTo>
                  <a:pt x="1443" y="442"/>
                  <a:pt x="1443" y="442"/>
                  <a:pt x="1443" y="441"/>
                </a:cubicBezTo>
                <a:cubicBezTo>
                  <a:pt x="1443" y="441"/>
                  <a:pt x="1444" y="441"/>
                  <a:pt x="1444" y="442"/>
                </a:cubicBezTo>
                <a:cubicBezTo>
                  <a:pt x="1444" y="442"/>
                  <a:pt x="1445" y="441"/>
                  <a:pt x="1445" y="441"/>
                </a:cubicBezTo>
                <a:cubicBezTo>
                  <a:pt x="1445" y="439"/>
                  <a:pt x="1445" y="439"/>
                  <a:pt x="1445" y="439"/>
                </a:cubicBezTo>
                <a:cubicBezTo>
                  <a:pt x="1447" y="439"/>
                  <a:pt x="1447" y="439"/>
                  <a:pt x="1447" y="439"/>
                </a:cubicBezTo>
                <a:cubicBezTo>
                  <a:pt x="1447" y="439"/>
                  <a:pt x="1447" y="439"/>
                  <a:pt x="1447" y="439"/>
                </a:cubicBezTo>
                <a:cubicBezTo>
                  <a:pt x="1448" y="439"/>
                  <a:pt x="1447" y="439"/>
                  <a:pt x="1448" y="438"/>
                </a:cubicBezTo>
                <a:cubicBezTo>
                  <a:pt x="1448" y="438"/>
                  <a:pt x="1448" y="438"/>
                  <a:pt x="1448" y="438"/>
                </a:cubicBezTo>
                <a:cubicBezTo>
                  <a:pt x="1448" y="437"/>
                  <a:pt x="1447" y="437"/>
                  <a:pt x="1447" y="437"/>
                </a:cubicBezTo>
                <a:cubicBezTo>
                  <a:pt x="1448" y="436"/>
                  <a:pt x="1449" y="436"/>
                  <a:pt x="1451" y="436"/>
                </a:cubicBezTo>
                <a:cubicBezTo>
                  <a:pt x="1451" y="435"/>
                  <a:pt x="1451" y="435"/>
                  <a:pt x="1451" y="435"/>
                </a:cubicBezTo>
                <a:cubicBezTo>
                  <a:pt x="1453" y="435"/>
                  <a:pt x="1453" y="435"/>
                  <a:pt x="1453" y="435"/>
                </a:cubicBezTo>
                <a:cubicBezTo>
                  <a:pt x="1453" y="435"/>
                  <a:pt x="1452" y="434"/>
                  <a:pt x="1452" y="433"/>
                </a:cubicBezTo>
                <a:cubicBezTo>
                  <a:pt x="1453" y="433"/>
                  <a:pt x="1453" y="433"/>
                  <a:pt x="1453" y="433"/>
                </a:cubicBezTo>
                <a:cubicBezTo>
                  <a:pt x="1453" y="432"/>
                  <a:pt x="1453" y="433"/>
                  <a:pt x="1453" y="432"/>
                </a:cubicBezTo>
                <a:cubicBezTo>
                  <a:pt x="1454" y="431"/>
                  <a:pt x="1454" y="431"/>
                  <a:pt x="1456" y="431"/>
                </a:cubicBezTo>
                <a:cubicBezTo>
                  <a:pt x="1456" y="431"/>
                  <a:pt x="1456" y="431"/>
                  <a:pt x="1456" y="431"/>
                </a:cubicBezTo>
                <a:cubicBezTo>
                  <a:pt x="1456" y="431"/>
                  <a:pt x="1456" y="431"/>
                  <a:pt x="1456" y="431"/>
                </a:cubicBezTo>
                <a:cubicBezTo>
                  <a:pt x="1456" y="430"/>
                  <a:pt x="1456" y="428"/>
                  <a:pt x="1456" y="427"/>
                </a:cubicBezTo>
                <a:cubicBezTo>
                  <a:pt x="1455" y="427"/>
                  <a:pt x="1454" y="427"/>
                  <a:pt x="1454" y="427"/>
                </a:cubicBezTo>
                <a:cubicBezTo>
                  <a:pt x="1454" y="426"/>
                  <a:pt x="1454" y="427"/>
                  <a:pt x="1454" y="426"/>
                </a:cubicBezTo>
                <a:cubicBezTo>
                  <a:pt x="1454" y="426"/>
                  <a:pt x="1454" y="426"/>
                  <a:pt x="1454" y="426"/>
                </a:cubicBezTo>
                <a:cubicBezTo>
                  <a:pt x="1455" y="426"/>
                  <a:pt x="1455" y="426"/>
                  <a:pt x="1455" y="426"/>
                </a:cubicBezTo>
                <a:cubicBezTo>
                  <a:pt x="1455" y="425"/>
                  <a:pt x="1455" y="423"/>
                  <a:pt x="1456" y="423"/>
                </a:cubicBezTo>
                <a:cubicBezTo>
                  <a:pt x="1457" y="423"/>
                  <a:pt x="1457" y="423"/>
                  <a:pt x="1457" y="423"/>
                </a:cubicBezTo>
                <a:cubicBezTo>
                  <a:pt x="1458" y="423"/>
                  <a:pt x="1457" y="422"/>
                  <a:pt x="1459" y="422"/>
                </a:cubicBezTo>
                <a:cubicBezTo>
                  <a:pt x="1459" y="421"/>
                  <a:pt x="1459" y="421"/>
                  <a:pt x="1459" y="421"/>
                </a:cubicBezTo>
                <a:cubicBezTo>
                  <a:pt x="1459" y="421"/>
                  <a:pt x="1459" y="421"/>
                  <a:pt x="1460" y="421"/>
                </a:cubicBezTo>
                <a:cubicBezTo>
                  <a:pt x="1460" y="420"/>
                  <a:pt x="1460" y="420"/>
                  <a:pt x="1460" y="420"/>
                </a:cubicBezTo>
                <a:cubicBezTo>
                  <a:pt x="1460" y="420"/>
                  <a:pt x="1460" y="420"/>
                  <a:pt x="1460" y="420"/>
                </a:cubicBezTo>
                <a:cubicBezTo>
                  <a:pt x="1460" y="418"/>
                  <a:pt x="1460" y="418"/>
                  <a:pt x="1460" y="418"/>
                </a:cubicBezTo>
                <a:cubicBezTo>
                  <a:pt x="1461" y="418"/>
                  <a:pt x="1461" y="418"/>
                  <a:pt x="1461" y="417"/>
                </a:cubicBezTo>
                <a:cubicBezTo>
                  <a:pt x="1462" y="417"/>
                  <a:pt x="1461" y="417"/>
                  <a:pt x="1461" y="417"/>
                </a:cubicBezTo>
                <a:cubicBezTo>
                  <a:pt x="1461" y="416"/>
                  <a:pt x="1461" y="416"/>
                  <a:pt x="1461" y="416"/>
                </a:cubicBezTo>
                <a:cubicBezTo>
                  <a:pt x="1463" y="416"/>
                  <a:pt x="1463" y="416"/>
                  <a:pt x="1463" y="416"/>
                </a:cubicBezTo>
                <a:cubicBezTo>
                  <a:pt x="1463" y="416"/>
                  <a:pt x="1463" y="416"/>
                  <a:pt x="1463" y="415"/>
                </a:cubicBezTo>
                <a:cubicBezTo>
                  <a:pt x="1463" y="415"/>
                  <a:pt x="1463" y="415"/>
                  <a:pt x="1463" y="415"/>
                </a:cubicBezTo>
                <a:cubicBezTo>
                  <a:pt x="1463" y="415"/>
                  <a:pt x="1463" y="415"/>
                  <a:pt x="1463" y="415"/>
                </a:cubicBezTo>
                <a:cubicBezTo>
                  <a:pt x="1464" y="415"/>
                  <a:pt x="1464" y="415"/>
                  <a:pt x="1465" y="415"/>
                </a:cubicBezTo>
                <a:cubicBezTo>
                  <a:pt x="1465" y="413"/>
                  <a:pt x="1465" y="414"/>
                  <a:pt x="1464" y="413"/>
                </a:cubicBezTo>
                <a:cubicBezTo>
                  <a:pt x="1464" y="413"/>
                  <a:pt x="1464" y="413"/>
                  <a:pt x="1464" y="413"/>
                </a:cubicBezTo>
                <a:cubicBezTo>
                  <a:pt x="1463" y="412"/>
                  <a:pt x="1464" y="412"/>
                  <a:pt x="1464" y="412"/>
                </a:cubicBezTo>
                <a:cubicBezTo>
                  <a:pt x="1464" y="411"/>
                  <a:pt x="1464" y="410"/>
                  <a:pt x="1464" y="409"/>
                </a:cubicBezTo>
                <a:cubicBezTo>
                  <a:pt x="1465" y="409"/>
                  <a:pt x="1467" y="410"/>
                  <a:pt x="1467" y="410"/>
                </a:cubicBezTo>
                <a:cubicBezTo>
                  <a:pt x="1467" y="409"/>
                  <a:pt x="1467" y="409"/>
                  <a:pt x="1467" y="409"/>
                </a:cubicBezTo>
                <a:cubicBezTo>
                  <a:pt x="1467" y="409"/>
                  <a:pt x="1467" y="409"/>
                  <a:pt x="1467" y="409"/>
                </a:cubicBezTo>
                <a:cubicBezTo>
                  <a:pt x="1467" y="409"/>
                  <a:pt x="1466" y="408"/>
                  <a:pt x="1466" y="407"/>
                </a:cubicBezTo>
                <a:cubicBezTo>
                  <a:pt x="1466" y="407"/>
                  <a:pt x="1467" y="407"/>
                  <a:pt x="1467" y="407"/>
                </a:cubicBezTo>
                <a:cubicBezTo>
                  <a:pt x="1467" y="407"/>
                  <a:pt x="1466" y="407"/>
                  <a:pt x="1466" y="406"/>
                </a:cubicBezTo>
                <a:cubicBezTo>
                  <a:pt x="1466" y="406"/>
                  <a:pt x="1466" y="406"/>
                  <a:pt x="1466" y="406"/>
                </a:cubicBezTo>
                <a:cubicBezTo>
                  <a:pt x="1467" y="405"/>
                  <a:pt x="1467" y="405"/>
                  <a:pt x="1468" y="405"/>
                </a:cubicBezTo>
                <a:cubicBezTo>
                  <a:pt x="1468" y="404"/>
                  <a:pt x="1468" y="405"/>
                  <a:pt x="1468" y="404"/>
                </a:cubicBezTo>
                <a:cubicBezTo>
                  <a:pt x="1468" y="404"/>
                  <a:pt x="1468" y="404"/>
                  <a:pt x="1468" y="404"/>
                </a:cubicBezTo>
                <a:cubicBezTo>
                  <a:pt x="1467" y="404"/>
                  <a:pt x="1466" y="404"/>
                  <a:pt x="1466" y="404"/>
                </a:cubicBezTo>
                <a:cubicBezTo>
                  <a:pt x="1466" y="403"/>
                  <a:pt x="1466" y="403"/>
                  <a:pt x="1465" y="403"/>
                </a:cubicBezTo>
                <a:cubicBezTo>
                  <a:pt x="1464" y="402"/>
                  <a:pt x="1463" y="404"/>
                  <a:pt x="1461" y="403"/>
                </a:cubicBezTo>
                <a:cubicBezTo>
                  <a:pt x="1461" y="403"/>
                  <a:pt x="1461" y="403"/>
                  <a:pt x="1461" y="402"/>
                </a:cubicBezTo>
                <a:cubicBezTo>
                  <a:pt x="1462" y="402"/>
                  <a:pt x="1463" y="402"/>
                  <a:pt x="1463" y="401"/>
                </a:cubicBezTo>
                <a:cubicBezTo>
                  <a:pt x="1465" y="400"/>
                  <a:pt x="1464" y="400"/>
                  <a:pt x="1465" y="400"/>
                </a:cubicBezTo>
                <a:cubicBezTo>
                  <a:pt x="1465" y="398"/>
                  <a:pt x="1465" y="397"/>
                  <a:pt x="1464" y="396"/>
                </a:cubicBezTo>
                <a:cubicBezTo>
                  <a:pt x="1464" y="396"/>
                  <a:pt x="1463" y="396"/>
                  <a:pt x="1463" y="396"/>
                </a:cubicBezTo>
                <a:cubicBezTo>
                  <a:pt x="1463" y="395"/>
                  <a:pt x="1463" y="395"/>
                  <a:pt x="1463" y="395"/>
                </a:cubicBezTo>
                <a:cubicBezTo>
                  <a:pt x="1462" y="395"/>
                  <a:pt x="1461" y="395"/>
                  <a:pt x="1461" y="394"/>
                </a:cubicBezTo>
                <a:cubicBezTo>
                  <a:pt x="1461" y="395"/>
                  <a:pt x="1461" y="395"/>
                  <a:pt x="1461" y="395"/>
                </a:cubicBezTo>
                <a:cubicBezTo>
                  <a:pt x="1460" y="395"/>
                  <a:pt x="1460" y="395"/>
                  <a:pt x="1460" y="395"/>
                </a:cubicBezTo>
                <a:cubicBezTo>
                  <a:pt x="1460" y="395"/>
                  <a:pt x="1460" y="395"/>
                  <a:pt x="1460" y="395"/>
                </a:cubicBezTo>
                <a:cubicBezTo>
                  <a:pt x="1460" y="395"/>
                  <a:pt x="1459" y="395"/>
                  <a:pt x="1459" y="395"/>
                </a:cubicBezTo>
                <a:cubicBezTo>
                  <a:pt x="1459" y="395"/>
                  <a:pt x="1459" y="394"/>
                  <a:pt x="1458" y="394"/>
                </a:cubicBezTo>
                <a:cubicBezTo>
                  <a:pt x="1458" y="394"/>
                  <a:pt x="1460" y="393"/>
                  <a:pt x="1461" y="393"/>
                </a:cubicBezTo>
                <a:cubicBezTo>
                  <a:pt x="1461" y="394"/>
                  <a:pt x="1461" y="394"/>
                  <a:pt x="1461" y="394"/>
                </a:cubicBezTo>
                <a:cubicBezTo>
                  <a:pt x="1462" y="394"/>
                  <a:pt x="1462" y="394"/>
                  <a:pt x="1462" y="394"/>
                </a:cubicBezTo>
                <a:cubicBezTo>
                  <a:pt x="1462" y="394"/>
                  <a:pt x="1462" y="394"/>
                  <a:pt x="1462" y="394"/>
                </a:cubicBezTo>
                <a:cubicBezTo>
                  <a:pt x="1463" y="394"/>
                  <a:pt x="1463" y="394"/>
                  <a:pt x="1463" y="394"/>
                </a:cubicBezTo>
                <a:cubicBezTo>
                  <a:pt x="1463" y="392"/>
                  <a:pt x="1463" y="392"/>
                  <a:pt x="1463" y="392"/>
                </a:cubicBezTo>
                <a:cubicBezTo>
                  <a:pt x="1463" y="392"/>
                  <a:pt x="1463" y="392"/>
                  <a:pt x="1462" y="392"/>
                </a:cubicBezTo>
                <a:cubicBezTo>
                  <a:pt x="1462" y="391"/>
                  <a:pt x="1461" y="390"/>
                  <a:pt x="1461" y="389"/>
                </a:cubicBezTo>
                <a:cubicBezTo>
                  <a:pt x="1460" y="389"/>
                  <a:pt x="1460" y="389"/>
                  <a:pt x="1460" y="389"/>
                </a:cubicBezTo>
                <a:cubicBezTo>
                  <a:pt x="1459" y="387"/>
                  <a:pt x="1458" y="385"/>
                  <a:pt x="1457" y="383"/>
                </a:cubicBezTo>
                <a:cubicBezTo>
                  <a:pt x="1456" y="383"/>
                  <a:pt x="1456" y="383"/>
                  <a:pt x="1456" y="383"/>
                </a:cubicBezTo>
                <a:cubicBezTo>
                  <a:pt x="1456" y="384"/>
                  <a:pt x="1456" y="384"/>
                  <a:pt x="1456" y="384"/>
                </a:cubicBezTo>
                <a:cubicBezTo>
                  <a:pt x="1455" y="384"/>
                  <a:pt x="1455" y="384"/>
                  <a:pt x="1455" y="384"/>
                </a:cubicBezTo>
                <a:cubicBezTo>
                  <a:pt x="1456" y="383"/>
                  <a:pt x="1456" y="383"/>
                  <a:pt x="1456" y="382"/>
                </a:cubicBezTo>
                <a:cubicBezTo>
                  <a:pt x="1455" y="381"/>
                  <a:pt x="1453" y="375"/>
                  <a:pt x="1455" y="373"/>
                </a:cubicBezTo>
                <a:cubicBezTo>
                  <a:pt x="1455" y="372"/>
                  <a:pt x="1456" y="372"/>
                  <a:pt x="1457" y="371"/>
                </a:cubicBezTo>
                <a:cubicBezTo>
                  <a:pt x="1457" y="370"/>
                  <a:pt x="1457" y="370"/>
                  <a:pt x="1457" y="369"/>
                </a:cubicBezTo>
                <a:cubicBezTo>
                  <a:pt x="1457" y="369"/>
                  <a:pt x="1459" y="369"/>
                  <a:pt x="1459" y="368"/>
                </a:cubicBezTo>
                <a:cubicBezTo>
                  <a:pt x="1459" y="368"/>
                  <a:pt x="1459" y="368"/>
                  <a:pt x="1459" y="368"/>
                </a:cubicBezTo>
                <a:cubicBezTo>
                  <a:pt x="1459" y="367"/>
                  <a:pt x="1460" y="367"/>
                  <a:pt x="1460" y="367"/>
                </a:cubicBezTo>
                <a:cubicBezTo>
                  <a:pt x="1460" y="367"/>
                  <a:pt x="1460" y="366"/>
                  <a:pt x="1460" y="366"/>
                </a:cubicBezTo>
                <a:cubicBezTo>
                  <a:pt x="1461" y="366"/>
                  <a:pt x="1462" y="365"/>
                  <a:pt x="1463" y="365"/>
                </a:cubicBezTo>
                <a:cubicBezTo>
                  <a:pt x="1463" y="365"/>
                  <a:pt x="1463" y="364"/>
                  <a:pt x="1463" y="364"/>
                </a:cubicBezTo>
                <a:cubicBezTo>
                  <a:pt x="1465" y="364"/>
                  <a:pt x="1465" y="364"/>
                  <a:pt x="1465" y="364"/>
                </a:cubicBezTo>
                <a:cubicBezTo>
                  <a:pt x="1465" y="364"/>
                  <a:pt x="1465" y="363"/>
                  <a:pt x="1466" y="363"/>
                </a:cubicBezTo>
                <a:cubicBezTo>
                  <a:pt x="1467" y="362"/>
                  <a:pt x="1467" y="362"/>
                  <a:pt x="1467" y="363"/>
                </a:cubicBezTo>
                <a:cubicBezTo>
                  <a:pt x="1467" y="363"/>
                  <a:pt x="1467" y="363"/>
                  <a:pt x="1467" y="363"/>
                </a:cubicBezTo>
                <a:cubicBezTo>
                  <a:pt x="1468" y="363"/>
                  <a:pt x="1468" y="363"/>
                  <a:pt x="1469" y="363"/>
                </a:cubicBezTo>
                <a:cubicBezTo>
                  <a:pt x="1469" y="361"/>
                  <a:pt x="1470" y="361"/>
                  <a:pt x="1470" y="359"/>
                </a:cubicBezTo>
                <a:cubicBezTo>
                  <a:pt x="1468" y="359"/>
                  <a:pt x="1467" y="358"/>
                  <a:pt x="1466" y="359"/>
                </a:cubicBezTo>
                <a:cubicBezTo>
                  <a:pt x="1464" y="359"/>
                  <a:pt x="1464" y="359"/>
                  <a:pt x="1464" y="359"/>
                </a:cubicBezTo>
                <a:cubicBezTo>
                  <a:pt x="1463" y="359"/>
                  <a:pt x="1463" y="358"/>
                  <a:pt x="1463" y="358"/>
                </a:cubicBezTo>
                <a:cubicBezTo>
                  <a:pt x="1458" y="358"/>
                  <a:pt x="1458" y="358"/>
                  <a:pt x="1458" y="358"/>
                </a:cubicBezTo>
                <a:cubicBezTo>
                  <a:pt x="1458" y="358"/>
                  <a:pt x="1458" y="359"/>
                  <a:pt x="1457" y="359"/>
                </a:cubicBezTo>
                <a:cubicBezTo>
                  <a:pt x="1457" y="359"/>
                  <a:pt x="1456" y="359"/>
                  <a:pt x="1455" y="360"/>
                </a:cubicBezTo>
                <a:cubicBezTo>
                  <a:pt x="1455" y="360"/>
                  <a:pt x="1455" y="361"/>
                  <a:pt x="1455" y="361"/>
                </a:cubicBezTo>
                <a:cubicBezTo>
                  <a:pt x="1455" y="361"/>
                  <a:pt x="1455" y="361"/>
                  <a:pt x="1455" y="361"/>
                </a:cubicBezTo>
                <a:cubicBezTo>
                  <a:pt x="1453" y="361"/>
                  <a:pt x="1453" y="361"/>
                  <a:pt x="1453" y="361"/>
                </a:cubicBezTo>
                <a:cubicBezTo>
                  <a:pt x="1453" y="362"/>
                  <a:pt x="1453" y="362"/>
                  <a:pt x="1453" y="362"/>
                </a:cubicBezTo>
                <a:cubicBezTo>
                  <a:pt x="1452" y="362"/>
                  <a:pt x="1452" y="362"/>
                  <a:pt x="1452" y="362"/>
                </a:cubicBezTo>
                <a:cubicBezTo>
                  <a:pt x="1452" y="362"/>
                  <a:pt x="1452" y="362"/>
                  <a:pt x="1452" y="362"/>
                </a:cubicBezTo>
                <a:cubicBezTo>
                  <a:pt x="1451" y="362"/>
                  <a:pt x="1452" y="362"/>
                  <a:pt x="1452" y="362"/>
                </a:cubicBezTo>
                <a:cubicBezTo>
                  <a:pt x="1449" y="361"/>
                  <a:pt x="1451" y="358"/>
                  <a:pt x="1448" y="357"/>
                </a:cubicBezTo>
                <a:cubicBezTo>
                  <a:pt x="1448" y="357"/>
                  <a:pt x="1447" y="356"/>
                  <a:pt x="1447" y="356"/>
                </a:cubicBezTo>
                <a:cubicBezTo>
                  <a:pt x="1447" y="356"/>
                  <a:pt x="1447" y="356"/>
                  <a:pt x="1447" y="356"/>
                </a:cubicBezTo>
                <a:cubicBezTo>
                  <a:pt x="1447" y="355"/>
                  <a:pt x="1447" y="355"/>
                  <a:pt x="1447" y="355"/>
                </a:cubicBezTo>
                <a:cubicBezTo>
                  <a:pt x="1447" y="355"/>
                  <a:pt x="1447" y="355"/>
                  <a:pt x="1447" y="355"/>
                </a:cubicBezTo>
                <a:cubicBezTo>
                  <a:pt x="1447" y="353"/>
                  <a:pt x="1447" y="353"/>
                  <a:pt x="1447" y="353"/>
                </a:cubicBezTo>
                <a:cubicBezTo>
                  <a:pt x="1446" y="353"/>
                  <a:pt x="1446" y="353"/>
                  <a:pt x="1446" y="353"/>
                </a:cubicBezTo>
                <a:cubicBezTo>
                  <a:pt x="1446" y="353"/>
                  <a:pt x="1446" y="353"/>
                  <a:pt x="1446" y="352"/>
                </a:cubicBezTo>
                <a:cubicBezTo>
                  <a:pt x="1445" y="352"/>
                  <a:pt x="1445" y="352"/>
                  <a:pt x="1445" y="352"/>
                </a:cubicBezTo>
                <a:cubicBezTo>
                  <a:pt x="1445" y="352"/>
                  <a:pt x="1446" y="352"/>
                  <a:pt x="1446" y="352"/>
                </a:cubicBezTo>
                <a:cubicBezTo>
                  <a:pt x="1446" y="350"/>
                  <a:pt x="1446" y="351"/>
                  <a:pt x="1447" y="350"/>
                </a:cubicBezTo>
                <a:cubicBezTo>
                  <a:pt x="1451" y="350"/>
                  <a:pt x="1451" y="350"/>
                  <a:pt x="1451" y="350"/>
                </a:cubicBezTo>
                <a:cubicBezTo>
                  <a:pt x="1452" y="348"/>
                  <a:pt x="1453" y="347"/>
                  <a:pt x="1454" y="346"/>
                </a:cubicBezTo>
                <a:cubicBezTo>
                  <a:pt x="1455" y="346"/>
                  <a:pt x="1455" y="346"/>
                  <a:pt x="1455" y="346"/>
                </a:cubicBezTo>
                <a:cubicBezTo>
                  <a:pt x="1455" y="346"/>
                  <a:pt x="1455" y="345"/>
                  <a:pt x="1455" y="345"/>
                </a:cubicBezTo>
                <a:cubicBezTo>
                  <a:pt x="1456" y="345"/>
                  <a:pt x="1456" y="345"/>
                  <a:pt x="1457" y="344"/>
                </a:cubicBezTo>
                <a:cubicBezTo>
                  <a:pt x="1458" y="344"/>
                  <a:pt x="1458" y="343"/>
                  <a:pt x="1459" y="343"/>
                </a:cubicBezTo>
                <a:cubicBezTo>
                  <a:pt x="1459" y="343"/>
                  <a:pt x="1459" y="343"/>
                  <a:pt x="1459" y="343"/>
                </a:cubicBezTo>
                <a:cubicBezTo>
                  <a:pt x="1460" y="342"/>
                  <a:pt x="1460" y="341"/>
                  <a:pt x="1460" y="340"/>
                </a:cubicBezTo>
                <a:cubicBezTo>
                  <a:pt x="1461" y="340"/>
                  <a:pt x="1461" y="339"/>
                  <a:pt x="1461" y="339"/>
                </a:cubicBezTo>
                <a:cubicBezTo>
                  <a:pt x="1462" y="339"/>
                  <a:pt x="1462" y="338"/>
                  <a:pt x="1463" y="337"/>
                </a:cubicBezTo>
                <a:cubicBezTo>
                  <a:pt x="1465" y="338"/>
                  <a:pt x="1467" y="338"/>
                  <a:pt x="1469" y="339"/>
                </a:cubicBezTo>
                <a:cubicBezTo>
                  <a:pt x="1468" y="340"/>
                  <a:pt x="1468" y="340"/>
                  <a:pt x="1468" y="341"/>
                </a:cubicBezTo>
                <a:cubicBezTo>
                  <a:pt x="1467" y="341"/>
                  <a:pt x="1467" y="341"/>
                  <a:pt x="1467" y="341"/>
                </a:cubicBezTo>
                <a:cubicBezTo>
                  <a:pt x="1467" y="341"/>
                  <a:pt x="1467" y="342"/>
                  <a:pt x="1467" y="342"/>
                </a:cubicBezTo>
                <a:cubicBezTo>
                  <a:pt x="1467" y="343"/>
                  <a:pt x="1466" y="343"/>
                  <a:pt x="1466" y="343"/>
                </a:cubicBezTo>
                <a:cubicBezTo>
                  <a:pt x="1466" y="344"/>
                  <a:pt x="1466" y="344"/>
                  <a:pt x="1466" y="344"/>
                </a:cubicBezTo>
                <a:cubicBezTo>
                  <a:pt x="1465" y="344"/>
                  <a:pt x="1465" y="345"/>
                  <a:pt x="1464" y="346"/>
                </a:cubicBezTo>
                <a:cubicBezTo>
                  <a:pt x="1464" y="347"/>
                  <a:pt x="1464" y="347"/>
                  <a:pt x="1464" y="347"/>
                </a:cubicBezTo>
                <a:cubicBezTo>
                  <a:pt x="1464" y="347"/>
                  <a:pt x="1464" y="347"/>
                  <a:pt x="1464" y="347"/>
                </a:cubicBezTo>
                <a:cubicBezTo>
                  <a:pt x="1464" y="347"/>
                  <a:pt x="1464" y="347"/>
                  <a:pt x="1464" y="348"/>
                </a:cubicBezTo>
                <a:cubicBezTo>
                  <a:pt x="1464" y="348"/>
                  <a:pt x="1464" y="348"/>
                  <a:pt x="1464" y="348"/>
                </a:cubicBezTo>
                <a:cubicBezTo>
                  <a:pt x="1465" y="348"/>
                  <a:pt x="1465" y="348"/>
                  <a:pt x="1465" y="348"/>
                </a:cubicBezTo>
                <a:cubicBezTo>
                  <a:pt x="1466" y="348"/>
                  <a:pt x="1466" y="348"/>
                  <a:pt x="1466" y="348"/>
                </a:cubicBezTo>
                <a:cubicBezTo>
                  <a:pt x="1466" y="348"/>
                  <a:pt x="1465" y="348"/>
                  <a:pt x="1465" y="349"/>
                </a:cubicBezTo>
                <a:cubicBezTo>
                  <a:pt x="1465" y="350"/>
                  <a:pt x="1465" y="349"/>
                  <a:pt x="1464" y="350"/>
                </a:cubicBezTo>
                <a:cubicBezTo>
                  <a:pt x="1464" y="350"/>
                  <a:pt x="1464" y="350"/>
                  <a:pt x="1464" y="350"/>
                </a:cubicBezTo>
                <a:cubicBezTo>
                  <a:pt x="1464" y="351"/>
                  <a:pt x="1464" y="351"/>
                  <a:pt x="1464" y="351"/>
                </a:cubicBezTo>
                <a:cubicBezTo>
                  <a:pt x="1464" y="351"/>
                  <a:pt x="1464" y="351"/>
                  <a:pt x="1464" y="351"/>
                </a:cubicBezTo>
                <a:cubicBezTo>
                  <a:pt x="1465" y="351"/>
                  <a:pt x="1465" y="351"/>
                  <a:pt x="1466" y="351"/>
                </a:cubicBezTo>
                <a:cubicBezTo>
                  <a:pt x="1466" y="351"/>
                  <a:pt x="1466" y="351"/>
                  <a:pt x="1466" y="351"/>
                </a:cubicBezTo>
                <a:cubicBezTo>
                  <a:pt x="1466" y="351"/>
                  <a:pt x="1466" y="351"/>
                  <a:pt x="1466" y="351"/>
                </a:cubicBezTo>
                <a:cubicBezTo>
                  <a:pt x="1466" y="350"/>
                  <a:pt x="1466" y="350"/>
                  <a:pt x="1466" y="350"/>
                </a:cubicBezTo>
                <a:cubicBezTo>
                  <a:pt x="1466" y="350"/>
                  <a:pt x="1467" y="349"/>
                  <a:pt x="1467" y="349"/>
                </a:cubicBezTo>
                <a:cubicBezTo>
                  <a:pt x="1467" y="349"/>
                  <a:pt x="1467" y="349"/>
                  <a:pt x="1467" y="349"/>
                </a:cubicBezTo>
                <a:cubicBezTo>
                  <a:pt x="1468" y="349"/>
                  <a:pt x="1468" y="349"/>
                  <a:pt x="1468" y="349"/>
                </a:cubicBezTo>
                <a:cubicBezTo>
                  <a:pt x="1468" y="348"/>
                  <a:pt x="1469" y="348"/>
                  <a:pt x="1469" y="347"/>
                </a:cubicBezTo>
                <a:cubicBezTo>
                  <a:pt x="1470" y="347"/>
                  <a:pt x="1470" y="347"/>
                  <a:pt x="1470" y="347"/>
                </a:cubicBezTo>
                <a:cubicBezTo>
                  <a:pt x="1470" y="347"/>
                  <a:pt x="1470" y="346"/>
                  <a:pt x="1471" y="346"/>
                </a:cubicBezTo>
                <a:cubicBezTo>
                  <a:pt x="1471" y="346"/>
                  <a:pt x="1471" y="346"/>
                  <a:pt x="1471" y="346"/>
                </a:cubicBezTo>
                <a:cubicBezTo>
                  <a:pt x="1472" y="346"/>
                  <a:pt x="1472" y="346"/>
                  <a:pt x="1472" y="346"/>
                </a:cubicBezTo>
                <a:cubicBezTo>
                  <a:pt x="1473" y="346"/>
                  <a:pt x="1473" y="346"/>
                  <a:pt x="1473" y="346"/>
                </a:cubicBezTo>
                <a:cubicBezTo>
                  <a:pt x="1473" y="345"/>
                  <a:pt x="1473" y="345"/>
                  <a:pt x="1473" y="345"/>
                </a:cubicBezTo>
                <a:cubicBezTo>
                  <a:pt x="1473" y="345"/>
                  <a:pt x="1473" y="345"/>
                  <a:pt x="1473" y="345"/>
                </a:cubicBezTo>
                <a:cubicBezTo>
                  <a:pt x="1473" y="345"/>
                  <a:pt x="1473" y="345"/>
                  <a:pt x="1473" y="345"/>
                </a:cubicBezTo>
                <a:cubicBezTo>
                  <a:pt x="1474" y="345"/>
                  <a:pt x="1474" y="345"/>
                  <a:pt x="1474" y="345"/>
                </a:cubicBezTo>
                <a:cubicBezTo>
                  <a:pt x="1474" y="344"/>
                  <a:pt x="1474" y="344"/>
                  <a:pt x="1474" y="344"/>
                </a:cubicBezTo>
                <a:cubicBezTo>
                  <a:pt x="1475" y="344"/>
                  <a:pt x="1477" y="345"/>
                  <a:pt x="1477" y="345"/>
                </a:cubicBezTo>
                <a:cubicBezTo>
                  <a:pt x="1478" y="345"/>
                  <a:pt x="1478" y="345"/>
                  <a:pt x="1478" y="346"/>
                </a:cubicBezTo>
                <a:cubicBezTo>
                  <a:pt x="1479" y="346"/>
                  <a:pt x="1479" y="345"/>
                  <a:pt x="1479" y="345"/>
                </a:cubicBezTo>
                <a:cubicBezTo>
                  <a:pt x="1480" y="345"/>
                  <a:pt x="1480" y="345"/>
                  <a:pt x="1480" y="345"/>
                </a:cubicBezTo>
                <a:cubicBezTo>
                  <a:pt x="1480" y="345"/>
                  <a:pt x="1480" y="346"/>
                  <a:pt x="1480" y="346"/>
                </a:cubicBezTo>
                <a:cubicBezTo>
                  <a:pt x="1481" y="346"/>
                  <a:pt x="1481" y="347"/>
                  <a:pt x="1482" y="347"/>
                </a:cubicBezTo>
                <a:cubicBezTo>
                  <a:pt x="1482" y="348"/>
                  <a:pt x="1482" y="349"/>
                  <a:pt x="1482" y="351"/>
                </a:cubicBezTo>
                <a:cubicBezTo>
                  <a:pt x="1483" y="351"/>
                  <a:pt x="1483" y="351"/>
                  <a:pt x="1483" y="351"/>
                </a:cubicBezTo>
                <a:cubicBezTo>
                  <a:pt x="1482" y="352"/>
                  <a:pt x="1482" y="351"/>
                  <a:pt x="1481" y="352"/>
                </a:cubicBezTo>
                <a:cubicBezTo>
                  <a:pt x="1481" y="352"/>
                  <a:pt x="1481" y="352"/>
                  <a:pt x="1481" y="352"/>
                </a:cubicBezTo>
                <a:cubicBezTo>
                  <a:pt x="1480" y="353"/>
                  <a:pt x="1480" y="353"/>
                  <a:pt x="1479" y="354"/>
                </a:cubicBezTo>
                <a:cubicBezTo>
                  <a:pt x="1479" y="355"/>
                  <a:pt x="1479" y="356"/>
                  <a:pt x="1481" y="356"/>
                </a:cubicBezTo>
                <a:cubicBezTo>
                  <a:pt x="1481" y="356"/>
                  <a:pt x="1481" y="355"/>
                  <a:pt x="1481" y="355"/>
                </a:cubicBezTo>
                <a:cubicBezTo>
                  <a:pt x="1481" y="355"/>
                  <a:pt x="1482" y="356"/>
                  <a:pt x="1482" y="356"/>
                </a:cubicBezTo>
                <a:cubicBezTo>
                  <a:pt x="1482" y="357"/>
                  <a:pt x="1482" y="357"/>
                  <a:pt x="1481" y="357"/>
                </a:cubicBezTo>
                <a:cubicBezTo>
                  <a:pt x="1482" y="358"/>
                  <a:pt x="1482" y="358"/>
                  <a:pt x="1483" y="359"/>
                </a:cubicBezTo>
                <a:cubicBezTo>
                  <a:pt x="1483" y="359"/>
                  <a:pt x="1483" y="359"/>
                  <a:pt x="1484" y="359"/>
                </a:cubicBezTo>
                <a:cubicBezTo>
                  <a:pt x="1484" y="359"/>
                  <a:pt x="1484" y="359"/>
                  <a:pt x="1484" y="359"/>
                </a:cubicBezTo>
                <a:cubicBezTo>
                  <a:pt x="1484" y="358"/>
                  <a:pt x="1485" y="358"/>
                  <a:pt x="1485" y="358"/>
                </a:cubicBezTo>
                <a:cubicBezTo>
                  <a:pt x="1485" y="358"/>
                  <a:pt x="1485" y="358"/>
                  <a:pt x="1485" y="358"/>
                </a:cubicBezTo>
                <a:cubicBezTo>
                  <a:pt x="1486" y="358"/>
                  <a:pt x="1487" y="358"/>
                  <a:pt x="1487" y="358"/>
                </a:cubicBezTo>
                <a:cubicBezTo>
                  <a:pt x="1487" y="358"/>
                  <a:pt x="1487" y="358"/>
                  <a:pt x="1487" y="358"/>
                </a:cubicBezTo>
                <a:cubicBezTo>
                  <a:pt x="1488" y="358"/>
                  <a:pt x="1489" y="358"/>
                  <a:pt x="1489" y="358"/>
                </a:cubicBezTo>
                <a:cubicBezTo>
                  <a:pt x="1489" y="359"/>
                  <a:pt x="1489" y="360"/>
                  <a:pt x="1489" y="361"/>
                </a:cubicBezTo>
                <a:cubicBezTo>
                  <a:pt x="1490" y="361"/>
                  <a:pt x="1490" y="361"/>
                  <a:pt x="1490" y="361"/>
                </a:cubicBezTo>
                <a:cubicBezTo>
                  <a:pt x="1490" y="362"/>
                  <a:pt x="1490" y="362"/>
                  <a:pt x="1490" y="362"/>
                </a:cubicBezTo>
                <a:cubicBezTo>
                  <a:pt x="1490" y="363"/>
                  <a:pt x="1490" y="362"/>
                  <a:pt x="1490" y="363"/>
                </a:cubicBezTo>
                <a:cubicBezTo>
                  <a:pt x="1488" y="363"/>
                  <a:pt x="1488" y="363"/>
                  <a:pt x="1488" y="363"/>
                </a:cubicBezTo>
                <a:cubicBezTo>
                  <a:pt x="1489" y="364"/>
                  <a:pt x="1489" y="365"/>
                  <a:pt x="1490" y="365"/>
                </a:cubicBezTo>
                <a:cubicBezTo>
                  <a:pt x="1490" y="366"/>
                  <a:pt x="1490" y="366"/>
                  <a:pt x="1490" y="366"/>
                </a:cubicBezTo>
                <a:cubicBezTo>
                  <a:pt x="1489" y="366"/>
                  <a:pt x="1489" y="366"/>
                  <a:pt x="1489" y="366"/>
                </a:cubicBezTo>
                <a:cubicBezTo>
                  <a:pt x="1489" y="367"/>
                  <a:pt x="1489" y="368"/>
                  <a:pt x="1489" y="369"/>
                </a:cubicBezTo>
                <a:cubicBezTo>
                  <a:pt x="1490" y="369"/>
                  <a:pt x="1490" y="369"/>
                  <a:pt x="1490" y="369"/>
                </a:cubicBezTo>
                <a:cubicBezTo>
                  <a:pt x="1490" y="369"/>
                  <a:pt x="1490" y="369"/>
                  <a:pt x="1489" y="370"/>
                </a:cubicBezTo>
                <a:cubicBezTo>
                  <a:pt x="1490" y="370"/>
                  <a:pt x="1490" y="370"/>
                  <a:pt x="1490" y="370"/>
                </a:cubicBezTo>
                <a:cubicBezTo>
                  <a:pt x="1489" y="371"/>
                  <a:pt x="1489" y="371"/>
                  <a:pt x="1488" y="372"/>
                </a:cubicBezTo>
                <a:cubicBezTo>
                  <a:pt x="1488" y="373"/>
                  <a:pt x="1488" y="374"/>
                  <a:pt x="1488" y="374"/>
                </a:cubicBezTo>
                <a:cubicBezTo>
                  <a:pt x="1488" y="374"/>
                  <a:pt x="1488" y="374"/>
                  <a:pt x="1488" y="374"/>
                </a:cubicBezTo>
                <a:cubicBezTo>
                  <a:pt x="1488" y="375"/>
                  <a:pt x="1488" y="375"/>
                  <a:pt x="1488" y="375"/>
                </a:cubicBezTo>
                <a:cubicBezTo>
                  <a:pt x="1488" y="375"/>
                  <a:pt x="1488" y="375"/>
                  <a:pt x="1488" y="375"/>
                </a:cubicBezTo>
                <a:cubicBezTo>
                  <a:pt x="1488" y="376"/>
                  <a:pt x="1488" y="376"/>
                  <a:pt x="1488" y="376"/>
                </a:cubicBezTo>
                <a:cubicBezTo>
                  <a:pt x="1487" y="376"/>
                  <a:pt x="1487" y="376"/>
                  <a:pt x="1487" y="376"/>
                </a:cubicBezTo>
                <a:cubicBezTo>
                  <a:pt x="1487" y="377"/>
                  <a:pt x="1488" y="378"/>
                  <a:pt x="1488" y="378"/>
                </a:cubicBezTo>
                <a:cubicBezTo>
                  <a:pt x="1488" y="378"/>
                  <a:pt x="1487" y="378"/>
                  <a:pt x="1487" y="379"/>
                </a:cubicBezTo>
                <a:cubicBezTo>
                  <a:pt x="1488" y="379"/>
                  <a:pt x="1488" y="379"/>
                  <a:pt x="1488" y="380"/>
                </a:cubicBezTo>
                <a:cubicBezTo>
                  <a:pt x="1490" y="379"/>
                  <a:pt x="1490" y="379"/>
                  <a:pt x="1491" y="378"/>
                </a:cubicBezTo>
                <a:cubicBezTo>
                  <a:pt x="1491" y="378"/>
                  <a:pt x="1492" y="377"/>
                  <a:pt x="1492" y="377"/>
                </a:cubicBezTo>
                <a:cubicBezTo>
                  <a:pt x="1492" y="377"/>
                  <a:pt x="1493" y="377"/>
                  <a:pt x="1493" y="376"/>
                </a:cubicBezTo>
                <a:cubicBezTo>
                  <a:pt x="1493" y="376"/>
                  <a:pt x="1493" y="376"/>
                  <a:pt x="1493" y="376"/>
                </a:cubicBezTo>
                <a:cubicBezTo>
                  <a:pt x="1494" y="376"/>
                  <a:pt x="1496" y="376"/>
                  <a:pt x="1497" y="376"/>
                </a:cubicBezTo>
                <a:cubicBezTo>
                  <a:pt x="1497" y="375"/>
                  <a:pt x="1497" y="375"/>
                  <a:pt x="1498" y="374"/>
                </a:cubicBezTo>
                <a:cubicBezTo>
                  <a:pt x="1499" y="374"/>
                  <a:pt x="1499" y="374"/>
                  <a:pt x="1500" y="373"/>
                </a:cubicBezTo>
                <a:cubicBezTo>
                  <a:pt x="1501" y="372"/>
                  <a:pt x="1501" y="370"/>
                  <a:pt x="1502" y="368"/>
                </a:cubicBezTo>
                <a:cubicBezTo>
                  <a:pt x="1501" y="368"/>
                  <a:pt x="1501" y="368"/>
                  <a:pt x="1501" y="368"/>
                </a:cubicBezTo>
                <a:cubicBezTo>
                  <a:pt x="1501" y="366"/>
                  <a:pt x="1501" y="366"/>
                  <a:pt x="1501" y="366"/>
                </a:cubicBezTo>
                <a:cubicBezTo>
                  <a:pt x="1501" y="366"/>
                  <a:pt x="1501" y="366"/>
                  <a:pt x="1501" y="365"/>
                </a:cubicBezTo>
                <a:cubicBezTo>
                  <a:pt x="1501" y="365"/>
                  <a:pt x="1501" y="365"/>
                  <a:pt x="1501" y="365"/>
                </a:cubicBezTo>
                <a:cubicBezTo>
                  <a:pt x="1501" y="364"/>
                  <a:pt x="1501" y="364"/>
                  <a:pt x="1501" y="364"/>
                </a:cubicBezTo>
                <a:cubicBezTo>
                  <a:pt x="1501" y="364"/>
                  <a:pt x="1501" y="363"/>
                  <a:pt x="1501" y="363"/>
                </a:cubicBezTo>
                <a:cubicBezTo>
                  <a:pt x="1501" y="363"/>
                  <a:pt x="1501" y="363"/>
                  <a:pt x="1501" y="363"/>
                </a:cubicBezTo>
                <a:cubicBezTo>
                  <a:pt x="1501" y="362"/>
                  <a:pt x="1501" y="362"/>
                  <a:pt x="1500" y="361"/>
                </a:cubicBezTo>
                <a:cubicBezTo>
                  <a:pt x="1500" y="361"/>
                  <a:pt x="1500" y="361"/>
                  <a:pt x="1499" y="361"/>
                </a:cubicBezTo>
                <a:cubicBezTo>
                  <a:pt x="1499" y="360"/>
                  <a:pt x="1499" y="359"/>
                  <a:pt x="1499" y="359"/>
                </a:cubicBezTo>
                <a:cubicBezTo>
                  <a:pt x="1499" y="359"/>
                  <a:pt x="1499" y="359"/>
                  <a:pt x="1499" y="359"/>
                </a:cubicBezTo>
                <a:cubicBezTo>
                  <a:pt x="1499" y="358"/>
                  <a:pt x="1499" y="358"/>
                  <a:pt x="1499" y="358"/>
                </a:cubicBezTo>
                <a:cubicBezTo>
                  <a:pt x="1498" y="358"/>
                  <a:pt x="1498" y="358"/>
                  <a:pt x="1498" y="358"/>
                </a:cubicBezTo>
                <a:cubicBezTo>
                  <a:pt x="1497" y="358"/>
                  <a:pt x="1497" y="357"/>
                  <a:pt x="1497" y="357"/>
                </a:cubicBezTo>
                <a:cubicBezTo>
                  <a:pt x="1497" y="357"/>
                  <a:pt x="1498" y="356"/>
                  <a:pt x="1498" y="356"/>
                </a:cubicBezTo>
                <a:cubicBezTo>
                  <a:pt x="1497" y="356"/>
                  <a:pt x="1497" y="355"/>
                  <a:pt x="1496" y="355"/>
                </a:cubicBezTo>
                <a:cubicBezTo>
                  <a:pt x="1496" y="354"/>
                  <a:pt x="1496" y="354"/>
                  <a:pt x="1496" y="354"/>
                </a:cubicBezTo>
                <a:cubicBezTo>
                  <a:pt x="1496" y="354"/>
                  <a:pt x="1496" y="354"/>
                  <a:pt x="1496" y="354"/>
                </a:cubicBezTo>
                <a:cubicBezTo>
                  <a:pt x="1496" y="354"/>
                  <a:pt x="1496" y="354"/>
                  <a:pt x="1496" y="354"/>
                </a:cubicBezTo>
                <a:cubicBezTo>
                  <a:pt x="1496" y="354"/>
                  <a:pt x="1496" y="354"/>
                  <a:pt x="1496" y="354"/>
                </a:cubicBezTo>
                <a:cubicBezTo>
                  <a:pt x="1496" y="353"/>
                  <a:pt x="1496" y="353"/>
                  <a:pt x="1496" y="353"/>
                </a:cubicBezTo>
                <a:cubicBezTo>
                  <a:pt x="1495" y="353"/>
                  <a:pt x="1495" y="353"/>
                  <a:pt x="1495" y="353"/>
                </a:cubicBezTo>
                <a:cubicBezTo>
                  <a:pt x="1495" y="352"/>
                  <a:pt x="1495" y="352"/>
                  <a:pt x="1495" y="352"/>
                </a:cubicBezTo>
                <a:cubicBezTo>
                  <a:pt x="1495" y="352"/>
                  <a:pt x="1496" y="352"/>
                  <a:pt x="1496" y="351"/>
                </a:cubicBezTo>
                <a:cubicBezTo>
                  <a:pt x="1495" y="351"/>
                  <a:pt x="1495" y="351"/>
                  <a:pt x="1495" y="351"/>
                </a:cubicBezTo>
                <a:cubicBezTo>
                  <a:pt x="1495" y="350"/>
                  <a:pt x="1494" y="351"/>
                  <a:pt x="1493" y="350"/>
                </a:cubicBezTo>
                <a:cubicBezTo>
                  <a:pt x="1492" y="350"/>
                  <a:pt x="1492" y="350"/>
                  <a:pt x="1492" y="350"/>
                </a:cubicBezTo>
                <a:cubicBezTo>
                  <a:pt x="1492" y="349"/>
                  <a:pt x="1492" y="349"/>
                  <a:pt x="1492" y="349"/>
                </a:cubicBezTo>
                <a:cubicBezTo>
                  <a:pt x="1491" y="349"/>
                  <a:pt x="1491" y="349"/>
                  <a:pt x="1491" y="348"/>
                </a:cubicBezTo>
                <a:cubicBezTo>
                  <a:pt x="1492" y="348"/>
                  <a:pt x="1492" y="348"/>
                  <a:pt x="1492" y="348"/>
                </a:cubicBezTo>
                <a:cubicBezTo>
                  <a:pt x="1492" y="347"/>
                  <a:pt x="1492" y="346"/>
                  <a:pt x="1492" y="345"/>
                </a:cubicBezTo>
                <a:cubicBezTo>
                  <a:pt x="1493" y="344"/>
                  <a:pt x="1494" y="344"/>
                  <a:pt x="1494" y="344"/>
                </a:cubicBezTo>
                <a:cubicBezTo>
                  <a:pt x="1494" y="344"/>
                  <a:pt x="1494" y="344"/>
                  <a:pt x="1495" y="343"/>
                </a:cubicBezTo>
                <a:cubicBezTo>
                  <a:pt x="1496" y="343"/>
                  <a:pt x="1496" y="343"/>
                  <a:pt x="1496" y="343"/>
                </a:cubicBezTo>
                <a:cubicBezTo>
                  <a:pt x="1496" y="343"/>
                  <a:pt x="1496" y="343"/>
                  <a:pt x="1496" y="342"/>
                </a:cubicBezTo>
                <a:cubicBezTo>
                  <a:pt x="1497" y="342"/>
                  <a:pt x="1497" y="341"/>
                  <a:pt x="1498" y="341"/>
                </a:cubicBezTo>
                <a:cubicBezTo>
                  <a:pt x="1498" y="340"/>
                  <a:pt x="1498" y="340"/>
                  <a:pt x="1498" y="340"/>
                </a:cubicBezTo>
                <a:cubicBezTo>
                  <a:pt x="1498" y="340"/>
                  <a:pt x="1498" y="340"/>
                  <a:pt x="1498" y="340"/>
                </a:cubicBezTo>
                <a:cubicBezTo>
                  <a:pt x="1498" y="340"/>
                  <a:pt x="1498" y="340"/>
                  <a:pt x="1498" y="340"/>
                </a:cubicBezTo>
                <a:cubicBezTo>
                  <a:pt x="1499" y="340"/>
                  <a:pt x="1500" y="340"/>
                  <a:pt x="1500" y="340"/>
                </a:cubicBezTo>
                <a:cubicBezTo>
                  <a:pt x="1500" y="339"/>
                  <a:pt x="1500" y="339"/>
                  <a:pt x="1500" y="339"/>
                </a:cubicBezTo>
                <a:cubicBezTo>
                  <a:pt x="1501" y="339"/>
                  <a:pt x="1501" y="339"/>
                  <a:pt x="1501" y="339"/>
                </a:cubicBezTo>
                <a:cubicBezTo>
                  <a:pt x="1501" y="338"/>
                  <a:pt x="1501" y="338"/>
                  <a:pt x="1501" y="338"/>
                </a:cubicBezTo>
                <a:cubicBezTo>
                  <a:pt x="1502" y="338"/>
                  <a:pt x="1502" y="338"/>
                  <a:pt x="1503" y="338"/>
                </a:cubicBezTo>
                <a:cubicBezTo>
                  <a:pt x="1503" y="337"/>
                  <a:pt x="1502" y="335"/>
                  <a:pt x="1502" y="334"/>
                </a:cubicBezTo>
                <a:cubicBezTo>
                  <a:pt x="1502" y="332"/>
                  <a:pt x="1501" y="332"/>
                  <a:pt x="1503" y="331"/>
                </a:cubicBezTo>
                <a:cubicBezTo>
                  <a:pt x="1503" y="331"/>
                  <a:pt x="1503" y="330"/>
                  <a:pt x="1503" y="330"/>
                </a:cubicBezTo>
                <a:cubicBezTo>
                  <a:pt x="1504" y="330"/>
                  <a:pt x="1505" y="330"/>
                  <a:pt x="1505" y="330"/>
                </a:cubicBezTo>
                <a:cubicBezTo>
                  <a:pt x="1505" y="329"/>
                  <a:pt x="1505" y="329"/>
                  <a:pt x="1505" y="329"/>
                </a:cubicBezTo>
                <a:cubicBezTo>
                  <a:pt x="1505" y="329"/>
                  <a:pt x="1506" y="329"/>
                  <a:pt x="1506" y="329"/>
                </a:cubicBezTo>
                <a:cubicBezTo>
                  <a:pt x="1507" y="328"/>
                  <a:pt x="1507" y="327"/>
                  <a:pt x="1508" y="326"/>
                </a:cubicBezTo>
                <a:cubicBezTo>
                  <a:pt x="1508" y="326"/>
                  <a:pt x="1508" y="326"/>
                  <a:pt x="1509" y="327"/>
                </a:cubicBezTo>
                <a:cubicBezTo>
                  <a:pt x="1509" y="326"/>
                  <a:pt x="1509" y="326"/>
                  <a:pt x="1509" y="326"/>
                </a:cubicBezTo>
                <a:cubicBezTo>
                  <a:pt x="1509" y="326"/>
                  <a:pt x="1510" y="326"/>
                  <a:pt x="1510" y="326"/>
                </a:cubicBezTo>
                <a:cubicBezTo>
                  <a:pt x="1510" y="325"/>
                  <a:pt x="1510" y="325"/>
                  <a:pt x="1510" y="325"/>
                </a:cubicBezTo>
                <a:cubicBezTo>
                  <a:pt x="1511" y="324"/>
                  <a:pt x="1511" y="324"/>
                  <a:pt x="1511" y="324"/>
                </a:cubicBezTo>
                <a:cubicBezTo>
                  <a:pt x="1511" y="324"/>
                  <a:pt x="1511" y="324"/>
                  <a:pt x="1511" y="324"/>
                </a:cubicBezTo>
                <a:cubicBezTo>
                  <a:pt x="1512" y="324"/>
                  <a:pt x="1512" y="324"/>
                  <a:pt x="1512" y="324"/>
                </a:cubicBezTo>
                <a:cubicBezTo>
                  <a:pt x="1512" y="323"/>
                  <a:pt x="1513" y="322"/>
                  <a:pt x="1513" y="321"/>
                </a:cubicBezTo>
                <a:cubicBezTo>
                  <a:pt x="1514" y="321"/>
                  <a:pt x="1514" y="321"/>
                  <a:pt x="1514" y="321"/>
                </a:cubicBezTo>
                <a:cubicBezTo>
                  <a:pt x="1514" y="322"/>
                  <a:pt x="1514" y="322"/>
                  <a:pt x="1514" y="322"/>
                </a:cubicBezTo>
                <a:cubicBezTo>
                  <a:pt x="1515" y="322"/>
                  <a:pt x="1515" y="322"/>
                  <a:pt x="1515" y="322"/>
                </a:cubicBezTo>
                <a:cubicBezTo>
                  <a:pt x="1514" y="322"/>
                  <a:pt x="1514" y="322"/>
                  <a:pt x="1514" y="323"/>
                </a:cubicBezTo>
                <a:cubicBezTo>
                  <a:pt x="1516" y="323"/>
                  <a:pt x="1516" y="322"/>
                  <a:pt x="1517" y="322"/>
                </a:cubicBezTo>
                <a:cubicBezTo>
                  <a:pt x="1517" y="323"/>
                  <a:pt x="1516" y="323"/>
                  <a:pt x="1516" y="324"/>
                </a:cubicBezTo>
                <a:cubicBezTo>
                  <a:pt x="1517" y="324"/>
                  <a:pt x="1517" y="325"/>
                  <a:pt x="1518" y="325"/>
                </a:cubicBezTo>
                <a:cubicBezTo>
                  <a:pt x="1518" y="326"/>
                  <a:pt x="1518" y="326"/>
                  <a:pt x="1518" y="327"/>
                </a:cubicBezTo>
                <a:cubicBezTo>
                  <a:pt x="1519" y="327"/>
                  <a:pt x="1519" y="326"/>
                  <a:pt x="1520" y="326"/>
                </a:cubicBezTo>
                <a:cubicBezTo>
                  <a:pt x="1520" y="326"/>
                  <a:pt x="1521" y="328"/>
                  <a:pt x="1522" y="328"/>
                </a:cubicBezTo>
                <a:cubicBezTo>
                  <a:pt x="1522" y="327"/>
                  <a:pt x="1522" y="327"/>
                  <a:pt x="1522" y="327"/>
                </a:cubicBezTo>
                <a:cubicBezTo>
                  <a:pt x="1523" y="327"/>
                  <a:pt x="1523" y="327"/>
                  <a:pt x="1524" y="326"/>
                </a:cubicBezTo>
                <a:cubicBezTo>
                  <a:pt x="1524" y="326"/>
                  <a:pt x="1524" y="326"/>
                  <a:pt x="1524" y="326"/>
                </a:cubicBezTo>
                <a:cubicBezTo>
                  <a:pt x="1524" y="325"/>
                  <a:pt x="1524" y="325"/>
                  <a:pt x="1524" y="325"/>
                </a:cubicBezTo>
                <a:cubicBezTo>
                  <a:pt x="1525" y="325"/>
                  <a:pt x="1525" y="325"/>
                  <a:pt x="1525" y="325"/>
                </a:cubicBezTo>
                <a:cubicBezTo>
                  <a:pt x="1525" y="325"/>
                  <a:pt x="1525" y="324"/>
                  <a:pt x="1525" y="324"/>
                </a:cubicBezTo>
                <a:cubicBezTo>
                  <a:pt x="1526" y="324"/>
                  <a:pt x="1526" y="324"/>
                  <a:pt x="1526" y="324"/>
                </a:cubicBezTo>
                <a:cubicBezTo>
                  <a:pt x="1526" y="324"/>
                  <a:pt x="1526" y="323"/>
                  <a:pt x="1526" y="323"/>
                </a:cubicBezTo>
                <a:cubicBezTo>
                  <a:pt x="1527" y="323"/>
                  <a:pt x="1527" y="323"/>
                  <a:pt x="1527" y="323"/>
                </a:cubicBezTo>
                <a:cubicBezTo>
                  <a:pt x="1527" y="323"/>
                  <a:pt x="1527" y="322"/>
                  <a:pt x="1528" y="321"/>
                </a:cubicBezTo>
                <a:cubicBezTo>
                  <a:pt x="1528" y="321"/>
                  <a:pt x="1528" y="321"/>
                  <a:pt x="1528" y="321"/>
                </a:cubicBezTo>
                <a:cubicBezTo>
                  <a:pt x="1528" y="320"/>
                  <a:pt x="1528" y="320"/>
                  <a:pt x="1528" y="320"/>
                </a:cubicBezTo>
                <a:cubicBezTo>
                  <a:pt x="1528" y="320"/>
                  <a:pt x="1529" y="321"/>
                  <a:pt x="1529" y="321"/>
                </a:cubicBezTo>
                <a:cubicBezTo>
                  <a:pt x="1529" y="320"/>
                  <a:pt x="1529" y="320"/>
                  <a:pt x="1529" y="320"/>
                </a:cubicBezTo>
                <a:cubicBezTo>
                  <a:pt x="1530" y="320"/>
                  <a:pt x="1530" y="320"/>
                  <a:pt x="1530" y="320"/>
                </a:cubicBezTo>
                <a:cubicBezTo>
                  <a:pt x="1530" y="317"/>
                  <a:pt x="1532" y="317"/>
                  <a:pt x="1532" y="315"/>
                </a:cubicBezTo>
                <a:cubicBezTo>
                  <a:pt x="1533" y="315"/>
                  <a:pt x="1533" y="315"/>
                  <a:pt x="1534" y="314"/>
                </a:cubicBezTo>
                <a:cubicBezTo>
                  <a:pt x="1534" y="314"/>
                  <a:pt x="1534" y="314"/>
                  <a:pt x="1534" y="314"/>
                </a:cubicBezTo>
                <a:cubicBezTo>
                  <a:pt x="1534" y="312"/>
                  <a:pt x="1534" y="312"/>
                  <a:pt x="1534" y="312"/>
                </a:cubicBezTo>
                <a:cubicBezTo>
                  <a:pt x="1535" y="312"/>
                  <a:pt x="1535" y="312"/>
                  <a:pt x="1536" y="311"/>
                </a:cubicBezTo>
                <a:cubicBezTo>
                  <a:pt x="1536" y="311"/>
                  <a:pt x="1536" y="310"/>
                  <a:pt x="1536" y="310"/>
                </a:cubicBezTo>
                <a:cubicBezTo>
                  <a:pt x="1537" y="310"/>
                  <a:pt x="1537" y="310"/>
                  <a:pt x="1537" y="310"/>
                </a:cubicBezTo>
                <a:cubicBezTo>
                  <a:pt x="1537" y="310"/>
                  <a:pt x="1537" y="310"/>
                  <a:pt x="1537" y="309"/>
                </a:cubicBezTo>
                <a:cubicBezTo>
                  <a:pt x="1538" y="309"/>
                  <a:pt x="1538" y="309"/>
                  <a:pt x="1538" y="309"/>
                </a:cubicBezTo>
                <a:cubicBezTo>
                  <a:pt x="1538" y="309"/>
                  <a:pt x="1538" y="309"/>
                  <a:pt x="1538" y="309"/>
                </a:cubicBezTo>
                <a:cubicBezTo>
                  <a:pt x="1539" y="309"/>
                  <a:pt x="1539" y="309"/>
                  <a:pt x="1539" y="309"/>
                </a:cubicBezTo>
                <a:cubicBezTo>
                  <a:pt x="1539" y="309"/>
                  <a:pt x="1539" y="308"/>
                  <a:pt x="1539" y="307"/>
                </a:cubicBezTo>
                <a:cubicBezTo>
                  <a:pt x="1540" y="307"/>
                  <a:pt x="1541" y="306"/>
                  <a:pt x="1542" y="306"/>
                </a:cubicBezTo>
                <a:cubicBezTo>
                  <a:pt x="1542" y="305"/>
                  <a:pt x="1542" y="305"/>
                  <a:pt x="1542" y="305"/>
                </a:cubicBezTo>
                <a:cubicBezTo>
                  <a:pt x="1542" y="304"/>
                  <a:pt x="1542" y="304"/>
                  <a:pt x="1542" y="304"/>
                </a:cubicBezTo>
                <a:cubicBezTo>
                  <a:pt x="1542" y="304"/>
                  <a:pt x="1542" y="304"/>
                  <a:pt x="1542" y="304"/>
                </a:cubicBezTo>
                <a:cubicBezTo>
                  <a:pt x="1543" y="304"/>
                  <a:pt x="1543" y="304"/>
                  <a:pt x="1543" y="304"/>
                </a:cubicBezTo>
                <a:cubicBezTo>
                  <a:pt x="1543" y="303"/>
                  <a:pt x="1543" y="303"/>
                  <a:pt x="1543" y="303"/>
                </a:cubicBezTo>
                <a:cubicBezTo>
                  <a:pt x="1543" y="303"/>
                  <a:pt x="1543" y="303"/>
                  <a:pt x="1543" y="302"/>
                </a:cubicBezTo>
                <a:cubicBezTo>
                  <a:pt x="1544" y="301"/>
                  <a:pt x="1543" y="302"/>
                  <a:pt x="1543" y="300"/>
                </a:cubicBezTo>
                <a:cubicBezTo>
                  <a:pt x="1544" y="300"/>
                  <a:pt x="1544" y="300"/>
                  <a:pt x="1544" y="300"/>
                </a:cubicBezTo>
                <a:cubicBezTo>
                  <a:pt x="1544" y="300"/>
                  <a:pt x="1544" y="300"/>
                  <a:pt x="1544" y="300"/>
                </a:cubicBezTo>
                <a:cubicBezTo>
                  <a:pt x="1544" y="300"/>
                  <a:pt x="1544" y="300"/>
                  <a:pt x="1544" y="300"/>
                </a:cubicBezTo>
                <a:cubicBezTo>
                  <a:pt x="1544" y="299"/>
                  <a:pt x="1544" y="299"/>
                  <a:pt x="1544" y="299"/>
                </a:cubicBezTo>
                <a:cubicBezTo>
                  <a:pt x="1544" y="299"/>
                  <a:pt x="1544" y="299"/>
                  <a:pt x="1544" y="299"/>
                </a:cubicBezTo>
                <a:cubicBezTo>
                  <a:pt x="1544" y="298"/>
                  <a:pt x="1544" y="298"/>
                  <a:pt x="1544" y="298"/>
                </a:cubicBezTo>
                <a:cubicBezTo>
                  <a:pt x="1545" y="298"/>
                  <a:pt x="1545" y="298"/>
                  <a:pt x="1545" y="298"/>
                </a:cubicBezTo>
                <a:cubicBezTo>
                  <a:pt x="1545" y="297"/>
                  <a:pt x="1545" y="297"/>
                  <a:pt x="1545" y="297"/>
                </a:cubicBezTo>
                <a:cubicBezTo>
                  <a:pt x="1545" y="297"/>
                  <a:pt x="1546" y="297"/>
                  <a:pt x="1546" y="297"/>
                </a:cubicBezTo>
                <a:cubicBezTo>
                  <a:pt x="1546" y="296"/>
                  <a:pt x="1546" y="296"/>
                  <a:pt x="1546" y="296"/>
                </a:cubicBezTo>
                <a:cubicBezTo>
                  <a:pt x="1546" y="296"/>
                  <a:pt x="1547" y="296"/>
                  <a:pt x="1547" y="296"/>
                </a:cubicBezTo>
                <a:cubicBezTo>
                  <a:pt x="1547" y="295"/>
                  <a:pt x="1547" y="295"/>
                  <a:pt x="1547" y="294"/>
                </a:cubicBezTo>
                <a:cubicBezTo>
                  <a:pt x="1548" y="294"/>
                  <a:pt x="1548" y="294"/>
                  <a:pt x="1548" y="294"/>
                </a:cubicBezTo>
                <a:cubicBezTo>
                  <a:pt x="1548" y="293"/>
                  <a:pt x="1548" y="293"/>
                  <a:pt x="1548" y="293"/>
                </a:cubicBezTo>
                <a:cubicBezTo>
                  <a:pt x="1548" y="293"/>
                  <a:pt x="1548" y="293"/>
                  <a:pt x="1549" y="292"/>
                </a:cubicBezTo>
                <a:cubicBezTo>
                  <a:pt x="1549" y="292"/>
                  <a:pt x="1549" y="292"/>
                  <a:pt x="1549" y="292"/>
                </a:cubicBezTo>
                <a:cubicBezTo>
                  <a:pt x="1550" y="291"/>
                  <a:pt x="1551" y="290"/>
                  <a:pt x="1552" y="290"/>
                </a:cubicBezTo>
                <a:cubicBezTo>
                  <a:pt x="1552" y="289"/>
                  <a:pt x="1552" y="288"/>
                  <a:pt x="1552" y="287"/>
                </a:cubicBezTo>
                <a:cubicBezTo>
                  <a:pt x="1553" y="287"/>
                  <a:pt x="1552" y="287"/>
                  <a:pt x="1553" y="287"/>
                </a:cubicBezTo>
                <a:cubicBezTo>
                  <a:pt x="1553" y="286"/>
                  <a:pt x="1553" y="287"/>
                  <a:pt x="1553" y="286"/>
                </a:cubicBezTo>
                <a:cubicBezTo>
                  <a:pt x="1553" y="286"/>
                  <a:pt x="1552" y="286"/>
                  <a:pt x="1552" y="286"/>
                </a:cubicBezTo>
                <a:cubicBezTo>
                  <a:pt x="1552" y="285"/>
                  <a:pt x="1552" y="285"/>
                  <a:pt x="1552" y="285"/>
                </a:cubicBezTo>
                <a:cubicBezTo>
                  <a:pt x="1553" y="285"/>
                  <a:pt x="1553" y="285"/>
                  <a:pt x="1553" y="285"/>
                </a:cubicBezTo>
                <a:cubicBezTo>
                  <a:pt x="1553" y="284"/>
                  <a:pt x="1553" y="284"/>
                  <a:pt x="1553" y="284"/>
                </a:cubicBezTo>
                <a:cubicBezTo>
                  <a:pt x="1553" y="284"/>
                  <a:pt x="1553" y="284"/>
                  <a:pt x="1553" y="284"/>
                </a:cubicBezTo>
                <a:cubicBezTo>
                  <a:pt x="1553" y="283"/>
                  <a:pt x="1553" y="283"/>
                  <a:pt x="1553" y="283"/>
                </a:cubicBezTo>
                <a:cubicBezTo>
                  <a:pt x="1554" y="283"/>
                  <a:pt x="1554" y="283"/>
                  <a:pt x="1554" y="283"/>
                </a:cubicBezTo>
                <a:cubicBezTo>
                  <a:pt x="1554" y="282"/>
                  <a:pt x="1554" y="282"/>
                  <a:pt x="1554" y="282"/>
                </a:cubicBezTo>
                <a:cubicBezTo>
                  <a:pt x="1554" y="282"/>
                  <a:pt x="1554" y="282"/>
                  <a:pt x="1554" y="282"/>
                </a:cubicBezTo>
                <a:cubicBezTo>
                  <a:pt x="1554" y="281"/>
                  <a:pt x="1554" y="280"/>
                  <a:pt x="1554" y="279"/>
                </a:cubicBezTo>
                <a:cubicBezTo>
                  <a:pt x="1553" y="279"/>
                  <a:pt x="1553" y="279"/>
                  <a:pt x="1553" y="279"/>
                </a:cubicBezTo>
                <a:cubicBezTo>
                  <a:pt x="1553" y="279"/>
                  <a:pt x="1554" y="278"/>
                  <a:pt x="1554" y="277"/>
                </a:cubicBezTo>
                <a:cubicBezTo>
                  <a:pt x="1554" y="277"/>
                  <a:pt x="1553" y="277"/>
                  <a:pt x="1553" y="277"/>
                </a:cubicBezTo>
                <a:cubicBezTo>
                  <a:pt x="1553" y="276"/>
                  <a:pt x="1553" y="275"/>
                  <a:pt x="1554" y="275"/>
                </a:cubicBezTo>
                <a:cubicBezTo>
                  <a:pt x="1554" y="274"/>
                  <a:pt x="1554" y="274"/>
                  <a:pt x="1554" y="274"/>
                </a:cubicBezTo>
                <a:cubicBezTo>
                  <a:pt x="1555" y="273"/>
                  <a:pt x="1553" y="273"/>
                  <a:pt x="1554" y="272"/>
                </a:cubicBezTo>
                <a:cubicBezTo>
                  <a:pt x="1554" y="271"/>
                  <a:pt x="1554" y="271"/>
                  <a:pt x="1554" y="271"/>
                </a:cubicBezTo>
                <a:cubicBezTo>
                  <a:pt x="1554" y="271"/>
                  <a:pt x="1554" y="271"/>
                  <a:pt x="1554" y="271"/>
                </a:cubicBezTo>
                <a:cubicBezTo>
                  <a:pt x="1554" y="271"/>
                  <a:pt x="1554" y="271"/>
                  <a:pt x="1554" y="271"/>
                </a:cubicBezTo>
                <a:cubicBezTo>
                  <a:pt x="1555" y="271"/>
                  <a:pt x="1555" y="270"/>
                  <a:pt x="1555" y="270"/>
                </a:cubicBezTo>
                <a:cubicBezTo>
                  <a:pt x="1556" y="270"/>
                  <a:pt x="1556" y="270"/>
                  <a:pt x="1556" y="270"/>
                </a:cubicBezTo>
                <a:cubicBezTo>
                  <a:pt x="1556" y="268"/>
                  <a:pt x="1556" y="268"/>
                  <a:pt x="1556" y="268"/>
                </a:cubicBezTo>
                <a:cubicBezTo>
                  <a:pt x="1556" y="268"/>
                  <a:pt x="1556" y="268"/>
                  <a:pt x="1556" y="268"/>
                </a:cubicBezTo>
                <a:cubicBezTo>
                  <a:pt x="1556" y="268"/>
                  <a:pt x="1557" y="268"/>
                  <a:pt x="1557" y="267"/>
                </a:cubicBezTo>
                <a:cubicBezTo>
                  <a:pt x="1556" y="267"/>
                  <a:pt x="1557" y="267"/>
                  <a:pt x="1556" y="267"/>
                </a:cubicBezTo>
                <a:cubicBezTo>
                  <a:pt x="1556" y="267"/>
                  <a:pt x="1556" y="267"/>
                  <a:pt x="1556" y="267"/>
                </a:cubicBezTo>
                <a:cubicBezTo>
                  <a:pt x="1556" y="266"/>
                  <a:pt x="1556" y="266"/>
                  <a:pt x="1556" y="265"/>
                </a:cubicBezTo>
                <a:cubicBezTo>
                  <a:pt x="1556" y="265"/>
                  <a:pt x="1556" y="265"/>
                  <a:pt x="1556" y="265"/>
                </a:cubicBezTo>
                <a:cubicBezTo>
                  <a:pt x="1556" y="265"/>
                  <a:pt x="1556" y="265"/>
                  <a:pt x="1556" y="264"/>
                </a:cubicBezTo>
                <a:cubicBezTo>
                  <a:pt x="1555" y="264"/>
                  <a:pt x="1555" y="264"/>
                  <a:pt x="1555" y="264"/>
                </a:cubicBezTo>
                <a:cubicBezTo>
                  <a:pt x="1555" y="263"/>
                  <a:pt x="1556" y="263"/>
                  <a:pt x="1556" y="262"/>
                </a:cubicBezTo>
                <a:cubicBezTo>
                  <a:pt x="1556" y="262"/>
                  <a:pt x="1556" y="262"/>
                  <a:pt x="1556" y="262"/>
                </a:cubicBezTo>
                <a:cubicBezTo>
                  <a:pt x="1556" y="262"/>
                  <a:pt x="1556" y="262"/>
                  <a:pt x="1556" y="262"/>
                </a:cubicBezTo>
                <a:cubicBezTo>
                  <a:pt x="1558" y="262"/>
                  <a:pt x="1558" y="262"/>
                  <a:pt x="1559" y="263"/>
                </a:cubicBezTo>
                <a:cubicBezTo>
                  <a:pt x="1559" y="262"/>
                  <a:pt x="1559" y="262"/>
                  <a:pt x="1559" y="262"/>
                </a:cubicBezTo>
                <a:cubicBezTo>
                  <a:pt x="1560" y="262"/>
                  <a:pt x="1560" y="262"/>
                  <a:pt x="1560" y="262"/>
                </a:cubicBezTo>
                <a:cubicBezTo>
                  <a:pt x="1560" y="261"/>
                  <a:pt x="1560" y="261"/>
                  <a:pt x="1560" y="261"/>
                </a:cubicBezTo>
                <a:cubicBezTo>
                  <a:pt x="1559" y="261"/>
                  <a:pt x="1559" y="261"/>
                  <a:pt x="1559" y="261"/>
                </a:cubicBezTo>
                <a:cubicBezTo>
                  <a:pt x="1559" y="261"/>
                  <a:pt x="1559" y="260"/>
                  <a:pt x="1559" y="260"/>
                </a:cubicBezTo>
                <a:cubicBezTo>
                  <a:pt x="1559" y="261"/>
                  <a:pt x="1559" y="261"/>
                  <a:pt x="1559" y="261"/>
                </a:cubicBezTo>
                <a:cubicBezTo>
                  <a:pt x="1559" y="261"/>
                  <a:pt x="1559" y="261"/>
                  <a:pt x="1559" y="261"/>
                </a:cubicBezTo>
                <a:cubicBezTo>
                  <a:pt x="1557" y="261"/>
                  <a:pt x="1557" y="261"/>
                  <a:pt x="1557" y="261"/>
                </a:cubicBezTo>
                <a:cubicBezTo>
                  <a:pt x="1557" y="260"/>
                  <a:pt x="1557" y="260"/>
                  <a:pt x="1557" y="260"/>
                </a:cubicBezTo>
                <a:cubicBezTo>
                  <a:pt x="1557" y="260"/>
                  <a:pt x="1556" y="260"/>
                  <a:pt x="1556" y="260"/>
                </a:cubicBezTo>
                <a:cubicBezTo>
                  <a:pt x="1556" y="259"/>
                  <a:pt x="1556" y="259"/>
                  <a:pt x="1556" y="259"/>
                </a:cubicBezTo>
                <a:cubicBezTo>
                  <a:pt x="1556" y="259"/>
                  <a:pt x="1555" y="259"/>
                  <a:pt x="1555" y="259"/>
                </a:cubicBezTo>
                <a:cubicBezTo>
                  <a:pt x="1555" y="259"/>
                  <a:pt x="1555" y="259"/>
                  <a:pt x="1555" y="259"/>
                </a:cubicBezTo>
                <a:cubicBezTo>
                  <a:pt x="1554" y="259"/>
                  <a:pt x="1554" y="258"/>
                  <a:pt x="1553" y="257"/>
                </a:cubicBezTo>
                <a:cubicBezTo>
                  <a:pt x="1552" y="257"/>
                  <a:pt x="1552" y="257"/>
                  <a:pt x="1552" y="257"/>
                </a:cubicBezTo>
                <a:cubicBezTo>
                  <a:pt x="1552" y="256"/>
                  <a:pt x="1552" y="256"/>
                  <a:pt x="1552" y="256"/>
                </a:cubicBezTo>
                <a:cubicBezTo>
                  <a:pt x="1551" y="255"/>
                  <a:pt x="1550" y="255"/>
                  <a:pt x="1549" y="254"/>
                </a:cubicBezTo>
                <a:cubicBezTo>
                  <a:pt x="1549" y="254"/>
                  <a:pt x="1549" y="254"/>
                  <a:pt x="1549" y="254"/>
                </a:cubicBezTo>
                <a:cubicBezTo>
                  <a:pt x="1548" y="253"/>
                  <a:pt x="1546" y="253"/>
                  <a:pt x="1544" y="253"/>
                </a:cubicBezTo>
                <a:cubicBezTo>
                  <a:pt x="1544" y="256"/>
                  <a:pt x="1544" y="256"/>
                  <a:pt x="1544" y="256"/>
                </a:cubicBezTo>
                <a:cubicBezTo>
                  <a:pt x="1544" y="256"/>
                  <a:pt x="1544" y="256"/>
                  <a:pt x="1544" y="256"/>
                </a:cubicBezTo>
                <a:cubicBezTo>
                  <a:pt x="1544" y="256"/>
                  <a:pt x="1544" y="256"/>
                  <a:pt x="1544" y="256"/>
                </a:cubicBezTo>
                <a:cubicBezTo>
                  <a:pt x="1543" y="256"/>
                  <a:pt x="1543" y="256"/>
                  <a:pt x="1543" y="256"/>
                </a:cubicBezTo>
                <a:cubicBezTo>
                  <a:pt x="1543" y="256"/>
                  <a:pt x="1542" y="257"/>
                  <a:pt x="1542" y="257"/>
                </a:cubicBezTo>
                <a:cubicBezTo>
                  <a:pt x="1541" y="257"/>
                  <a:pt x="1541" y="258"/>
                  <a:pt x="1540" y="258"/>
                </a:cubicBezTo>
                <a:cubicBezTo>
                  <a:pt x="1539" y="258"/>
                  <a:pt x="1539" y="258"/>
                  <a:pt x="1539" y="258"/>
                </a:cubicBezTo>
                <a:cubicBezTo>
                  <a:pt x="1540" y="257"/>
                  <a:pt x="1540" y="256"/>
                  <a:pt x="1540" y="255"/>
                </a:cubicBezTo>
                <a:cubicBezTo>
                  <a:pt x="1540" y="254"/>
                  <a:pt x="1539" y="254"/>
                  <a:pt x="1539" y="254"/>
                </a:cubicBezTo>
                <a:cubicBezTo>
                  <a:pt x="1538" y="254"/>
                  <a:pt x="1538" y="255"/>
                  <a:pt x="1538" y="256"/>
                </a:cubicBezTo>
                <a:cubicBezTo>
                  <a:pt x="1536" y="256"/>
                  <a:pt x="1536" y="256"/>
                  <a:pt x="1536" y="256"/>
                </a:cubicBezTo>
                <a:cubicBezTo>
                  <a:pt x="1536" y="253"/>
                  <a:pt x="1536" y="253"/>
                  <a:pt x="1536" y="253"/>
                </a:cubicBezTo>
                <a:cubicBezTo>
                  <a:pt x="1536" y="253"/>
                  <a:pt x="1536" y="253"/>
                  <a:pt x="1536" y="253"/>
                </a:cubicBezTo>
                <a:cubicBezTo>
                  <a:pt x="1536" y="252"/>
                  <a:pt x="1536" y="251"/>
                  <a:pt x="1536" y="249"/>
                </a:cubicBezTo>
                <a:cubicBezTo>
                  <a:pt x="1535" y="250"/>
                  <a:pt x="1533" y="250"/>
                  <a:pt x="1531" y="250"/>
                </a:cubicBezTo>
                <a:cubicBezTo>
                  <a:pt x="1531" y="250"/>
                  <a:pt x="1531" y="250"/>
                  <a:pt x="1531" y="249"/>
                </a:cubicBezTo>
                <a:cubicBezTo>
                  <a:pt x="1529" y="249"/>
                  <a:pt x="1529" y="249"/>
                  <a:pt x="1529" y="249"/>
                </a:cubicBezTo>
                <a:cubicBezTo>
                  <a:pt x="1529" y="249"/>
                  <a:pt x="1529" y="248"/>
                  <a:pt x="1529" y="248"/>
                </a:cubicBezTo>
                <a:cubicBezTo>
                  <a:pt x="1529" y="248"/>
                  <a:pt x="1530" y="248"/>
                  <a:pt x="1530" y="248"/>
                </a:cubicBezTo>
                <a:cubicBezTo>
                  <a:pt x="1530" y="247"/>
                  <a:pt x="1530" y="247"/>
                  <a:pt x="1530" y="247"/>
                </a:cubicBezTo>
                <a:cubicBezTo>
                  <a:pt x="1530" y="247"/>
                  <a:pt x="1530" y="247"/>
                  <a:pt x="1530" y="247"/>
                </a:cubicBezTo>
                <a:cubicBezTo>
                  <a:pt x="1530" y="246"/>
                  <a:pt x="1530" y="246"/>
                  <a:pt x="1530" y="246"/>
                </a:cubicBezTo>
                <a:cubicBezTo>
                  <a:pt x="1531" y="246"/>
                  <a:pt x="1531" y="246"/>
                  <a:pt x="1531" y="246"/>
                </a:cubicBezTo>
                <a:cubicBezTo>
                  <a:pt x="1531" y="245"/>
                  <a:pt x="1531" y="245"/>
                  <a:pt x="1531" y="245"/>
                </a:cubicBezTo>
                <a:cubicBezTo>
                  <a:pt x="1532" y="245"/>
                  <a:pt x="1532" y="245"/>
                  <a:pt x="1532" y="245"/>
                </a:cubicBezTo>
                <a:cubicBezTo>
                  <a:pt x="1532" y="244"/>
                  <a:pt x="1532" y="244"/>
                  <a:pt x="1532" y="244"/>
                </a:cubicBezTo>
                <a:cubicBezTo>
                  <a:pt x="1533" y="244"/>
                  <a:pt x="1533" y="244"/>
                  <a:pt x="1533" y="244"/>
                </a:cubicBezTo>
                <a:cubicBezTo>
                  <a:pt x="1534" y="243"/>
                  <a:pt x="1534" y="243"/>
                  <a:pt x="1535" y="242"/>
                </a:cubicBezTo>
                <a:cubicBezTo>
                  <a:pt x="1535" y="242"/>
                  <a:pt x="1536" y="242"/>
                  <a:pt x="1536" y="242"/>
                </a:cubicBezTo>
                <a:cubicBezTo>
                  <a:pt x="1537" y="241"/>
                  <a:pt x="1538" y="240"/>
                  <a:pt x="1539" y="239"/>
                </a:cubicBezTo>
                <a:cubicBezTo>
                  <a:pt x="1540" y="238"/>
                  <a:pt x="1540" y="239"/>
                  <a:pt x="1540" y="238"/>
                </a:cubicBezTo>
                <a:cubicBezTo>
                  <a:pt x="1540" y="237"/>
                  <a:pt x="1540" y="237"/>
                  <a:pt x="1540" y="237"/>
                </a:cubicBezTo>
                <a:cubicBezTo>
                  <a:pt x="1541" y="236"/>
                  <a:pt x="1542" y="236"/>
                  <a:pt x="1543" y="235"/>
                </a:cubicBezTo>
                <a:cubicBezTo>
                  <a:pt x="1543" y="234"/>
                  <a:pt x="1543" y="234"/>
                  <a:pt x="1543" y="234"/>
                </a:cubicBezTo>
                <a:cubicBezTo>
                  <a:pt x="1543" y="234"/>
                  <a:pt x="1543" y="234"/>
                  <a:pt x="1543" y="234"/>
                </a:cubicBezTo>
                <a:cubicBezTo>
                  <a:pt x="1543" y="233"/>
                  <a:pt x="1544" y="233"/>
                  <a:pt x="1544" y="232"/>
                </a:cubicBezTo>
                <a:cubicBezTo>
                  <a:pt x="1544" y="232"/>
                  <a:pt x="1544" y="232"/>
                  <a:pt x="1544" y="232"/>
                </a:cubicBezTo>
                <a:cubicBezTo>
                  <a:pt x="1544" y="232"/>
                  <a:pt x="1544" y="231"/>
                  <a:pt x="1544" y="231"/>
                </a:cubicBezTo>
                <a:cubicBezTo>
                  <a:pt x="1544" y="231"/>
                  <a:pt x="1544" y="231"/>
                  <a:pt x="1545" y="231"/>
                </a:cubicBezTo>
                <a:cubicBezTo>
                  <a:pt x="1545" y="231"/>
                  <a:pt x="1545" y="231"/>
                  <a:pt x="1545" y="231"/>
                </a:cubicBezTo>
                <a:cubicBezTo>
                  <a:pt x="1546" y="230"/>
                  <a:pt x="1546" y="230"/>
                  <a:pt x="1547" y="229"/>
                </a:cubicBezTo>
                <a:cubicBezTo>
                  <a:pt x="1547" y="229"/>
                  <a:pt x="1547" y="229"/>
                  <a:pt x="1547" y="229"/>
                </a:cubicBezTo>
                <a:cubicBezTo>
                  <a:pt x="1548" y="228"/>
                  <a:pt x="1547" y="229"/>
                  <a:pt x="1548" y="228"/>
                </a:cubicBezTo>
                <a:cubicBezTo>
                  <a:pt x="1548" y="228"/>
                  <a:pt x="1548" y="228"/>
                  <a:pt x="1548" y="228"/>
                </a:cubicBezTo>
                <a:cubicBezTo>
                  <a:pt x="1549" y="228"/>
                  <a:pt x="1549" y="228"/>
                  <a:pt x="1549" y="228"/>
                </a:cubicBezTo>
                <a:cubicBezTo>
                  <a:pt x="1550" y="227"/>
                  <a:pt x="1550" y="227"/>
                  <a:pt x="1551" y="226"/>
                </a:cubicBezTo>
                <a:cubicBezTo>
                  <a:pt x="1552" y="226"/>
                  <a:pt x="1552" y="226"/>
                  <a:pt x="1552" y="226"/>
                </a:cubicBezTo>
                <a:cubicBezTo>
                  <a:pt x="1552" y="225"/>
                  <a:pt x="1552" y="225"/>
                  <a:pt x="1552" y="224"/>
                </a:cubicBezTo>
                <a:cubicBezTo>
                  <a:pt x="1553" y="224"/>
                  <a:pt x="1553" y="224"/>
                  <a:pt x="1554" y="224"/>
                </a:cubicBezTo>
                <a:cubicBezTo>
                  <a:pt x="1554" y="224"/>
                  <a:pt x="1554" y="224"/>
                  <a:pt x="1554" y="224"/>
                </a:cubicBezTo>
                <a:cubicBezTo>
                  <a:pt x="1554" y="224"/>
                  <a:pt x="1554" y="224"/>
                  <a:pt x="1555" y="224"/>
                </a:cubicBezTo>
                <a:cubicBezTo>
                  <a:pt x="1555" y="222"/>
                  <a:pt x="1556" y="221"/>
                  <a:pt x="1556" y="219"/>
                </a:cubicBezTo>
                <a:cubicBezTo>
                  <a:pt x="1557" y="219"/>
                  <a:pt x="1557" y="218"/>
                  <a:pt x="1558" y="218"/>
                </a:cubicBezTo>
                <a:cubicBezTo>
                  <a:pt x="1558" y="217"/>
                  <a:pt x="1558" y="217"/>
                  <a:pt x="1558" y="217"/>
                </a:cubicBezTo>
                <a:cubicBezTo>
                  <a:pt x="1558" y="217"/>
                  <a:pt x="1558" y="217"/>
                  <a:pt x="1558" y="217"/>
                </a:cubicBezTo>
                <a:cubicBezTo>
                  <a:pt x="1559" y="216"/>
                  <a:pt x="1558" y="216"/>
                  <a:pt x="1559" y="216"/>
                </a:cubicBezTo>
                <a:cubicBezTo>
                  <a:pt x="1560" y="215"/>
                  <a:pt x="1560" y="215"/>
                  <a:pt x="1560" y="215"/>
                </a:cubicBezTo>
                <a:cubicBezTo>
                  <a:pt x="1560" y="215"/>
                  <a:pt x="1560" y="215"/>
                  <a:pt x="1560" y="215"/>
                </a:cubicBezTo>
                <a:cubicBezTo>
                  <a:pt x="1560" y="214"/>
                  <a:pt x="1560" y="214"/>
                  <a:pt x="1560" y="213"/>
                </a:cubicBezTo>
                <a:cubicBezTo>
                  <a:pt x="1562" y="213"/>
                  <a:pt x="1561" y="213"/>
                  <a:pt x="1563" y="213"/>
                </a:cubicBezTo>
                <a:cubicBezTo>
                  <a:pt x="1563" y="211"/>
                  <a:pt x="1565" y="211"/>
                  <a:pt x="1567" y="211"/>
                </a:cubicBezTo>
                <a:cubicBezTo>
                  <a:pt x="1567" y="210"/>
                  <a:pt x="1566" y="209"/>
                  <a:pt x="1566" y="209"/>
                </a:cubicBezTo>
                <a:cubicBezTo>
                  <a:pt x="1567" y="209"/>
                  <a:pt x="1567" y="209"/>
                  <a:pt x="1567" y="210"/>
                </a:cubicBezTo>
                <a:cubicBezTo>
                  <a:pt x="1568" y="209"/>
                  <a:pt x="1568" y="209"/>
                  <a:pt x="1569" y="209"/>
                </a:cubicBezTo>
                <a:cubicBezTo>
                  <a:pt x="1569" y="209"/>
                  <a:pt x="1569" y="209"/>
                  <a:pt x="1569" y="209"/>
                </a:cubicBezTo>
                <a:cubicBezTo>
                  <a:pt x="1569" y="209"/>
                  <a:pt x="1569" y="210"/>
                  <a:pt x="1569" y="211"/>
                </a:cubicBezTo>
                <a:cubicBezTo>
                  <a:pt x="1570" y="210"/>
                  <a:pt x="1570" y="210"/>
                  <a:pt x="1570" y="210"/>
                </a:cubicBezTo>
                <a:cubicBezTo>
                  <a:pt x="1571" y="210"/>
                  <a:pt x="1571" y="210"/>
                  <a:pt x="1571" y="210"/>
                </a:cubicBezTo>
                <a:cubicBezTo>
                  <a:pt x="1571" y="210"/>
                  <a:pt x="1571" y="210"/>
                  <a:pt x="1571" y="210"/>
                </a:cubicBezTo>
                <a:cubicBezTo>
                  <a:pt x="1577" y="210"/>
                  <a:pt x="1577" y="210"/>
                  <a:pt x="1577" y="210"/>
                </a:cubicBezTo>
                <a:cubicBezTo>
                  <a:pt x="1577" y="210"/>
                  <a:pt x="1577" y="209"/>
                  <a:pt x="1578" y="210"/>
                </a:cubicBezTo>
                <a:cubicBezTo>
                  <a:pt x="1578" y="210"/>
                  <a:pt x="1578" y="210"/>
                  <a:pt x="1578" y="210"/>
                </a:cubicBezTo>
                <a:cubicBezTo>
                  <a:pt x="1578" y="210"/>
                  <a:pt x="1579" y="210"/>
                  <a:pt x="1579" y="210"/>
                </a:cubicBezTo>
                <a:cubicBezTo>
                  <a:pt x="1579" y="210"/>
                  <a:pt x="1579" y="210"/>
                  <a:pt x="1579" y="210"/>
                </a:cubicBezTo>
                <a:cubicBezTo>
                  <a:pt x="1580" y="210"/>
                  <a:pt x="1581" y="210"/>
                  <a:pt x="1581" y="211"/>
                </a:cubicBezTo>
                <a:cubicBezTo>
                  <a:pt x="1581" y="211"/>
                  <a:pt x="1582" y="211"/>
                  <a:pt x="1582" y="212"/>
                </a:cubicBezTo>
                <a:cubicBezTo>
                  <a:pt x="1581" y="212"/>
                  <a:pt x="1581" y="212"/>
                  <a:pt x="1581" y="212"/>
                </a:cubicBezTo>
                <a:cubicBezTo>
                  <a:pt x="1581" y="213"/>
                  <a:pt x="1581" y="213"/>
                  <a:pt x="1582" y="213"/>
                </a:cubicBezTo>
                <a:cubicBezTo>
                  <a:pt x="1582" y="213"/>
                  <a:pt x="1583" y="213"/>
                  <a:pt x="1583" y="213"/>
                </a:cubicBezTo>
                <a:cubicBezTo>
                  <a:pt x="1583" y="212"/>
                  <a:pt x="1583" y="212"/>
                  <a:pt x="1583" y="212"/>
                </a:cubicBezTo>
                <a:cubicBezTo>
                  <a:pt x="1584" y="212"/>
                  <a:pt x="1584" y="212"/>
                  <a:pt x="1584" y="212"/>
                </a:cubicBezTo>
                <a:cubicBezTo>
                  <a:pt x="1584" y="211"/>
                  <a:pt x="1584" y="211"/>
                  <a:pt x="1585" y="211"/>
                </a:cubicBezTo>
                <a:cubicBezTo>
                  <a:pt x="1586" y="211"/>
                  <a:pt x="1585" y="211"/>
                  <a:pt x="1586" y="211"/>
                </a:cubicBezTo>
                <a:cubicBezTo>
                  <a:pt x="1586" y="212"/>
                  <a:pt x="1586" y="211"/>
                  <a:pt x="1587" y="212"/>
                </a:cubicBezTo>
                <a:cubicBezTo>
                  <a:pt x="1587" y="212"/>
                  <a:pt x="1587" y="212"/>
                  <a:pt x="1587" y="212"/>
                </a:cubicBezTo>
                <a:cubicBezTo>
                  <a:pt x="1587" y="212"/>
                  <a:pt x="1588" y="212"/>
                  <a:pt x="1588" y="213"/>
                </a:cubicBezTo>
                <a:cubicBezTo>
                  <a:pt x="1588" y="213"/>
                  <a:pt x="1588" y="213"/>
                  <a:pt x="1588" y="213"/>
                </a:cubicBezTo>
                <a:cubicBezTo>
                  <a:pt x="1590" y="213"/>
                  <a:pt x="1592" y="212"/>
                  <a:pt x="1594" y="212"/>
                </a:cubicBezTo>
                <a:cubicBezTo>
                  <a:pt x="1594" y="213"/>
                  <a:pt x="1594" y="213"/>
                  <a:pt x="1594" y="213"/>
                </a:cubicBezTo>
                <a:cubicBezTo>
                  <a:pt x="1594" y="214"/>
                  <a:pt x="1594" y="214"/>
                  <a:pt x="1594" y="214"/>
                </a:cubicBezTo>
                <a:cubicBezTo>
                  <a:pt x="1595" y="214"/>
                  <a:pt x="1596" y="213"/>
                  <a:pt x="1596" y="213"/>
                </a:cubicBezTo>
                <a:cubicBezTo>
                  <a:pt x="1596" y="212"/>
                  <a:pt x="1595" y="212"/>
                  <a:pt x="1595" y="212"/>
                </a:cubicBezTo>
                <a:cubicBezTo>
                  <a:pt x="1595" y="211"/>
                  <a:pt x="1596" y="211"/>
                  <a:pt x="1596" y="211"/>
                </a:cubicBezTo>
                <a:cubicBezTo>
                  <a:pt x="1596" y="211"/>
                  <a:pt x="1596" y="211"/>
                  <a:pt x="1596" y="211"/>
                </a:cubicBezTo>
                <a:cubicBezTo>
                  <a:pt x="1596" y="209"/>
                  <a:pt x="1596" y="210"/>
                  <a:pt x="1596" y="209"/>
                </a:cubicBezTo>
                <a:cubicBezTo>
                  <a:pt x="1598" y="209"/>
                  <a:pt x="1599" y="209"/>
                  <a:pt x="1601" y="210"/>
                </a:cubicBezTo>
                <a:cubicBezTo>
                  <a:pt x="1601" y="210"/>
                  <a:pt x="1601" y="210"/>
                  <a:pt x="1601" y="210"/>
                </a:cubicBezTo>
                <a:cubicBezTo>
                  <a:pt x="1602" y="210"/>
                  <a:pt x="1603" y="210"/>
                  <a:pt x="1604" y="210"/>
                </a:cubicBezTo>
                <a:cubicBezTo>
                  <a:pt x="1604" y="210"/>
                  <a:pt x="1604" y="210"/>
                  <a:pt x="1605" y="211"/>
                </a:cubicBezTo>
                <a:cubicBezTo>
                  <a:pt x="1606" y="210"/>
                  <a:pt x="1605" y="210"/>
                  <a:pt x="1606" y="210"/>
                </a:cubicBezTo>
                <a:cubicBezTo>
                  <a:pt x="1606" y="209"/>
                  <a:pt x="1606" y="209"/>
                  <a:pt x="1606" y="209"/>
                </a:cubicBezTo>
                <a:cubicBezTo>
                  <a:pt x="1607" y="209"/>
                  <a:pt x="1608" y="209"/>
                  <a:pt x="1609" y="209"/>
                </a:cubicBezTo>
                <a:cubicBezTo>
                  <a:pt x="1609" y="210"/>
                  <a:pt x="1610" y="210"/>
                  <a:pt x="1610" y="212"/>
                </a:cubicBezTo>
                <a:cubicBezTo>
                  <a:pt x="1611" y="212"/>
                  <a:pt x="1611" y="212"/>
                  <a:pt x="1611" y="212"/>
                </a:cubicBezTo>
                <a:cubicBezTo>
                  <a:pt x="1611" y="213"/>
                  <a:pt x="1611" y="213"/>
                  <a:pt x="1611" y="213"/>
                </a:cubicBezTo>
                <a:cubicBezTo>
                  <a:pt x="1610" y="214"/>
                  <a:pt x="1608" y="213"/>
                  <a:pt x="1606" y="213"/>
                </a:cubicBezTo>
                <a:cubicBezTo>
                  <a:pt x="1606" y="215"/>
                  <a:pt x="1607" y="217"/>
                  <a:pt x="1608" y="217"/>
                </a:cubicBezTo>
                <a:cubicBezTo>
                  <a:pt x="1608" y="217"/>
                  <a:pt x="1608" y="217"/>
                  <a:pt x="1608" y="217"/>
                </a:cubicBezTo>
                <a:cubicBezTo>
                  <a:pt x="1610" y="217"/>
                  <a:pt x="1611" y="217"/>
                  <a:pt x="1612" y="216"/>
                </a:cubicBezTo>
                <a:cubicBezTo>
                  <a:pt x="1612" y="215"/>
                  <a:pt x="1612" y="215"/>
                  <a:pt x="1612" y="215"/>
                </a:cubicBezTo>
                <a:cubicBezTo>
                  <a:pt x="1614" y="215"/>
                  <a:pt x="1614" y="216"/>
                  <a:pt x="1615" y="216"/>
                </a:cubicBezTo>
                <a:cubicBezTo>
                  <a:pt x="1616" y="216"/>
                  <a:pt x="1616" y="215"/>
                  <a:pt x="1616" y="215"/>
                </a:cubicBezTo>
                <a:cubicBezTo>
                  <a:pt x="1617" y="214"/>
                  <a:pt x="1617" y="214"/>
                  <a:pt x="1618" y="213"/>
                </a:cubicBezTo>
                <a:cubicBezTo>
                  <a:pt x="1619" y="213"/>
                  <a:pt x="1619" y="213"/>
                  <a:pt x="1619" y="213"/>
                </a:cubicBezTo>
                <a:cubicBezTo>
                  <a:pt x="1619" y="214"/>
                  <a:pt x="1619" y="214"/>
                  <a:pt x="1619" y="214"/>
                </a:cubicBezTo>
                <a:cubicBezTo>
                  <a:pt x="1619" y="214"/>
                  <a:pt x="1619" y="214"/>
                  <a:pt x="1619" y="214"/>
                </a:cubicBezTo>
                <a:cubicBezTo>
                  <a:pt x="1619" y="215"/>
                  <a:pt x="1619" y="215"/>
                  <a:pt x="1619" y="215"/>
                </a:cubicBezTo>
                <a:cubicBezTo>
                  <a:pt x="1620" y="215"/>
                  <a:pt x="1621" y="214"/>
                  <a:pt x="1621" y="214"/>
                </a:cubicBezTo>
                <a:cubicBezTo>
                  <a:pt x="1621" y="214"/>
                  <a:pt x="1621" y="214"/>
                  <a:pt x="1622" y="214"/>
                </a:cubicBezTo>
                <a:cubicBezTo>
                  <a:pt x="1622" y="214"/>
                  <a:pt x="1622" y="214"/>
                  <a:pt x="1623" y="214"/>
                </a:cubicBezTo>
                <a:cubicBezTo>
                  <a:pt x="1623" y="214"/>
                  <a:pt x="1623" y="214"/>
                  <a:pt x="1623" y="214"/>
                </a:cubicBezTo>
                <a:cubicBezTo>
                  <a:pt x="1623" y="213"/>
                  <a:pt x="1624" y="213"/>
                  <a:pt x="1625" y="213"/>
                </a:cubicBezTo>
                <a:cubicBezTo>
                  <a:pt x="1624" y="213"/>
                  <a:pt x="1624" y="212"/>
                  <a:pt x="1624" y="211"/>
                </a:cubicBezTo>
                <a:cubicBezTo>
                  <a:pt x="1623" y="211"/>
                  <a:pt x="1624" y="211"/>
                  <a:pt x="1623" y="211"/>
                </a:cubicBezTo>
                <a:cubicBezTo>
                  <a:pt x="1622" y="211"/>
                  <a:pt x="1621" y="211"/>
                  <a:pt x="1621" y="212"/>
                </a:cubicBezTo>
                <a:cubicBezTo>
                  <a:pt x="1620" y="212"/>
                  <a:pt x="1620" y="212"/>
                  <a:pt x="1619" y="211"/>
                </a:cubicBezTo>
                <a:cubicBezTo>
                  <a:pt x="1619" y="211"/>
                  <a:pt x="1619" y="210"/>
                  <a:pt x="1619" y="210"/>
                </a:cubicBezTo>
                <a:cubicBezTo>
                  <a:pt x="1620" y="210"/>
                  <a:pt x="1620" y="210"/>
                  <a:pt x="1620" y="210"/>
                </a:cubicBezTo>
                <a:cubicBezTo>
                  <a:pt x="1620" y="209"/>
                  <a:pt x="1620" y="208"/>
                  <a:pt x="1619" y="207"/>
                </a:cubicBezTo>
                <a:cubicBezTo>
                  <a:pt x="1620" y="208"/>
                  <a:pt x="1620" y="208"/>
                  <a:pt x="1621" y="208"/>
                </a:cubicBezTo>
                <a:cubicBezTo>
                  <a:pt x="1621" y="207"/>
                  <a:pt x="1621" y="207"/>
                  <a:pt x="1621" y="207"/>
                </a:cubicBezTo>
                <a:cubicBezTo>
                  <a:pt x="1621" y="207"/>
                  <a:pt x="1621" y="207"/>
                  <a:pt x="1621" y="207"/>
                </a:cubicBezTo>
                <a:cubicBezTo>
                  <a:pt x="1621" y="207"/>
                  <a:pt x="1621" y="207"/>
                  <a:pt x="1621" y="206"/>
                </a:cubicBezTo>
                <a:cubicBezTo>
                  <a:pt x="1621" y="206"/>
                  <a:pt x="1621" y="206"/>
                  <a:pt x="1621" y="206"/>
                </a:cubicBezTo>
                <a:cubicBezTo>
                  <a:pt x="1621" y="205"/>
                  <a:pt x="1621" y="205"/>
                  <a:pt x="1621" y="205"/>
                </a:cubicBezTo>
                <a:cubicBezTo>
                  <a:pt x="1621" y="205"/>
                  <a:pt x="1622" y="205"/>
                  <a:pt x="1622" y="204"/>
                </a:cubicBezTo>
                <a:cubicBezTo>
                  <a:pt x="1623" y="204"/>
                  <a:pt x="1624" y="204"/>
                  <a:pt x="1625" y="204"/>
                </a:cubicBezTo>
                <a:cubicBezTo>
                  <a:pt x="1625" y="203"/>
                  <a:pt x="1625" y="203"/>
                  <a:pt x="1626" y="202"/>
                </a:cubicBezTo>
                <a:cubicBezTo>
                  <a:pt x="1626" y="203"/>
                  <a:pt x="1626" y="203"/>
                  <a:pt x="1626" y="203"/>
                </a:cubicBezTo>
                <a:cubicBezTo>
                  <a:pt x="1627" y="203"/>
                  <a:pt x="1627" y="202"/>
                  <a:pt x="1628" y="202"/>
                </a:cubicBezTo>
                <a:cubicBezTo>
                  <a:pt x="1628" y="201"/>
                  <a:pt x="1628" y="201"/>
                  <a:pt x="1629" y="201"/>
                </a:cubicBezTo>
                <a:cubicBezTo>
                  <a:pt x="1629" y="200"/>
                  <a:pt x="1629" y="199"/>
                  <a:pt x="1629" y="198"/>
                </a:cubicBezTo>
                <a:cubicBezTo>
                  <a:pt x="1630" y="198"/>
                  <a:pt x="1631" y="198"/>
                  <a:pt x="1631" y="197"/>
                </a:cubicBezTo>
                <a:cubicBezTo>
                  <a:pt x="1632" y="197"/>
                  <a:pt x="1632" y="196"/>
                  <a:pt x="1632" y="196"/>
                </a:cubicBezTo>
                <a:cubicBezTo>
                  <a:pt x="1632" y="196"/>
                  <a:pt x="1633" y="196"/>
                  <a:pt x="1633" y="196"/>
                </a:cubicBezTo>
                <a:cubicBezTo>
                  <a:pt x="1633" y="196"/>
                  <a:pt x="1633" y="196"/>
                  <a:pt x="1633" y="196"/>
                </a:cubicBezTo>
                <a:cubicBezTo>
                  <a:pt x="1634" y="196"/>
                  <a:pt x="1634" y="196"/>
                  <a:pt x="1634" y="196"/>
                </a:cubicBezTo>
                <a:cubicBezTo>
                  <a:pt x="1634" y="196"/>
                  <a:pt x="1634" y="195"/>
                  <a:pt x="1634" y="195"/>
                </a:cubicBezTo>
                <a:cubicBezTo>
                  <a:pt x="1635" y="195"/>
                  <a:pt x="1635" y="195"/>
                  <a:pt x="1636" y="195"/>
                </a:cubicBezTo>
                <a:cubicBezTo>
                  <a:pt x="1636" y="194"/>
                  <a:pt x="1636" y="194"/>
                  <a:pt x="1636" y="194"/>
                </a:cubicBezTo>
                <a:cubicBezTo>
                  <a:pt x="1639" y="194"/>
                  <a:pt x="1639" y="194"/>
                  <a:pt x="1639" y="194"/>
                </a:cubicBezTo>
                <a:cubicBezTo>
                  <a:pt x="1639" y="194"/>
                  <a:pt x="1639" y="194"/>
                  <a:pt x="1639" y="194"/>
                </a:cubicBezTo>
                <a:cubicBezTo>
                  <a:pt x="1640" y="194"/>
                  <a:pt x="1640" y="194"/>
                  <a:pt x="1640" y="194"/>
                </a:cubicBezTo>
                <a:cubicBezTo>
                  <a:pt x="1640" y="194"/>
                  <a:pt x="1640" y="194"/>
                  <a:pt x="1640" y="194"/>
                </a:cubicBezTo>
                <a:cubicBezTo>
                  <a:pt x="1641" y="193"/>
                  <a:pt x="1641" y="195"/>
                  <a:pt x="1642" y="193"/>
                </a:cubicBezTo>
                <a:cubicBezTo>
                  <a:pt x="1643" y="193"/>
                  <a:pt x="1643" y="194"/>
                  <a:pt x="1644" y="194"/>
                </a:cubicBezTo>
                <a:cubicBezTo>
                  <a:pt x="1644" y="195"/>
                  <a:pt x="1644" y="195"/>
                  <a:pt x="1644" y="195"/>
                </a:cubicBezTo>
                <a:cubicBezTo>
                  <a:pt x="1645" y="195"/>
                  <a:pt x="1645" y="195"/>
                  <a:pt x="1645" y="196"/>
                </a:cubicBezTo>
                <a:cubicBezTo>
                  <a:pt x="1646" y="196"/>
                  <a:pt x="1646" y="196"/>
                  <a:pt x="1647" y="195"/>
                </a:cubicBezTo>
                <a:cubicBezTo>
                  <a:pt x="1647" y="195"/>
                  <a:pt x="1647" y="195"/>
                  <a:pt x="1647" y="195"/>
                </a:cubicBezTo>
                <a:cubicBezTo>
                  <a:pt x="1648" y="195"/>
                  <a:pt x="1648" y="194"/>
                  <a:pt x="1649" y="194"/>
                </a:cubicBezTo>
                <a:cubicBezTo>
                  <a:pt x="1649" y="194"/>
                  <a:pt x="1648" y="194"/>
                  <a:pt x="1649" y="194"/>
                </a:cubicBezTo>
                <a:cubicBezTo>
                  <a:pt x="1649" y="195"/>
                  <a:pt x="1649" y="195"/>
                  <a:pt x="1649" y="197"/>
                </a:cubicBezTo>
                <a:cubicBezTo>
                  <a:pt x="1649" y="197"/>
                  <a:pt x="1648" y="197"/>
                  <a:pt x="1648" y="197"/>
                </a:cubicBezTo>
                <a:cubicBezTo>
                  <a:pt x="1647" y="199"/>
                  <a:pt x="1647" y="199"/>
                  <a:pt x="1647" y="201"/>
                </a:cubicBezTo>
                <a:cubicBezTo>
                  <a:pt x="1648" y="201"/>
                  <a:pt x="1649" y="200"/>
                  <a:pt x="1649" y="199"/>
                </a:cubicBezTo>
                <a:cubicBezTo>
                  <a:pt x="1650" y="199"/>
                  <a:pt x="1650" y="199"/>
                  <a:pt x="1650" y="199"/>
                </a:cubicBezTo>
                <a:cubicBezTo>
                  <a:pt x="1650" y="200"/>
                  <a:pt x="1649" y="201"/>
                  <a:pt x="1649" y="201"/>
                </a:cubicBezTo>
                <a:cubicBezTo>
                  <a:pt x="1649" y="201"/>
                  <a:pt x="1649" y="201"/>
                  <a:pt x="1648" y="202"/>
                </a:cubicBezTo>
                <a:cubicBezTo>
                  <a:pt x="1648" y="202"/>
                  <a:pt x="1648" y="203"/>
                  <a:pt x="1649" y="203"/>
                </a:cubicBezTo>
                <a:cubicBezTo>
                  <a:pt x="1650" y="203"/>
                  <a:pt x="1649" y="203"/>
                  <a:pt x="1651" y="202"/>
                </a:cubicBezTo>
                <a:cubicBezTo>
                  <a:pt x="1651" y="201"/>
                  <a:pt x="1652" y="201"/>
                  <a:pt x="1653" y="201"/>
                </a:cubicBezTo>
                <a:cubicBezTo>
                  <a:pt x="1653" y="200"/>
                  <a:pt x="1653" y="200"/>
                  <a:pt x="1653" y="200"/>
                </a:cubicBezTo>
                <a:cubicBezTo>
                  <a:pt x="1653" y="200"/>
                  <a:pt x="1653" y="200"/>
                  <a:pt x="1653" y="200"/>
                </a:cubicBezTo>
                <a:cubicBezTo>
                  <a:pt x="1653" y="199"/>
                  <a:pt x="1653" y="199"/>
                  <a:pt x="1653" y="199"/>
                </a:cubicBezTo>
                <a:cubicBezTo>
                  <a:pt x="1654" y="199"/>
                  <a:pt x="1654" y="199"/>
                  <a:pt x="1654" y="198"/>
                </a:cubicBezTo>
                <a:cubicBezTo>
                  <a:pt x="1655" y="198"/>
                  <a:pt x="1655" y="198"/>
                  <a:pt x="1655" y="198"/>
                </a:cubicBezTo>
                <a:cubicBezTo>
                  <a:pt x="1655" y="197"/>
                  <a:pt x="1655" y="197"/>
                  <a:pt x="1655" y="197"/>
                </a:cubicBezTo>
                <a:cubicBezTo>
                  <a:pt x="1655" y="197"/>
                  <a:pt x="1656" y="197"/>
                  <a:pt x="1656" y="196"/>
                </a:cubicBezTo>
                <a:cubicBezTo>
                  <a:pt x="1656" y="196"/>
                  <a:pt x="1656" y="196"/>
                  <a:pt x="1656" y="196"/>
                </a:cubicBezTo>
                <a:cubicBezTo>
                  <a:pt x="1658" y="196"/>
                  <a:pt x="1657" y="195"/>
                  <a:pt x="1658" y="195"/>
                </a:cubicBezTo>
                <a:cubicBezTo>
                  <a:pt x="1658" y="194"/>
                  <a:pt x="1658" y="194"/>
                  <a:pt x="1658" y="194"/>
                </a:cubicBezTo>
                <a:cubicBezTo>
                  <a:pt x="1659" y="194"/>
                  <a:pt x="1660" y="195"/>
                  <a:pt x="1661" y="195"/>
                </a:cubicBezTo>
                <a:cubicBezTo>
                  <a:pt x="1661" y="194"/>
                  <a:pt x="1661" y="194"/>
                  <a:pt x="1661" y="194"/>
                </a:cubicBezTo>
                <a:cubicBezTo>
                  <a:pt x="1661" y="194"/>
                  <a:pt x="1661" y="194"/>
                  <a:pt x="1661" y="194"/>
                </a:cubicBezTo>
                <a:cubicBezTo>
                  <a:pt x="1661" y="196"/>
                  <a:pt x="1661" y="196"/>
                  <a:pt x="1661" y="196"/>
                </a:cubicBezTo>
                <a:cubicBezTo>
                  <a:pt x="1662" y="196"/>
                  <a:pt x="1662" y="196"/>
                  <a:pt x="1662" y="196"/>
                </a:cubicBezTo>
                <a:cubicBezTo>
                  <a:pt x="1662" y="195"/>
                  <a:pt x="1662" y="195"/>
                  <a:pt x="1662" y="195"/>
                </a:cubicBezTo>
                <a:cubicBezTo>
                  <a:pt x="1663" y="195"/>
                  <a:pt x="1663" y="195"/>
                  <a:pt x="1664" y="195"/>
                </a:cubicBezTo>
                <a:cubicBezTo>
                  <a:pt x="1664" y="194"/>
                  <a:pt x="1664" y="194"/>
                  <a:pt x="1664" y="194"/>
                </a:cubicBezTo>
                <a:cubicBezTo>
                  <a:pt x="1663" y="194"/>
                  <a:pt x="1664" y="194"/>
                  <a:pt x="1663" y="194"/>
                </a:cubicBezTo>
                <a:cubicBezTo>
                  <a:pt x="1663" y="193"/>
                  <a:pt x="1662" y="191"/>
                  <a:pt x="1662" y="191"/>
                </a:cubicBezTo>
                <a:cubicBezTo>
                  <a:pt x="1663" y="191"/>
                  <a:pt x="1663" y="191"/>
                  <a:pt x="1663" y="191"/>
                </a:cubicBezTo>
                <a:cubicBezTo>
                  <a:pt x="1664" y="190"/>
                  <a:pt x="1664" y="189"/>
                  <a:pt x="1664" y="189"/>
                </a:cubicBezTo>
                <a:cubicBezTo>
                  <a:pt x="1663" y="189"/>
                  <a:pt x="1663" y="189"/>
                  <a:pt x="1663" y="189"/>
                </a:cubicBezTo>
                <a:cubicBezTo>
                  <a:pt x="1663" y="188"/>
                  <a:pt x="1663" y="188"/>
                  <a:pt x="1663" y="188"/>
                </a:cubicBezTo>
                <a:cubicBezTo>
                  <a:pt x="1666" y="188"/>
                  <a:pt x="1666" y="188"/>
                  <a:pt x="1666" y="188"/>
                </a:cubicBezTo>
                <a:cubicBezTo>
                  <a:pt x="1666" y="188"/>
                  <a:pt x="1666" y="188"/>
                  <a:pt x="1666" y="188"/>
                </a:cubicBezTo>
                <a:cubicBezTo>
                  <a:pt x="1666" y="188"/>
                  <a:pt x="1666" y="188"/>
                  <a:pt x="1666" y="188"/>
                </a:cubicBezTo>
                <a:cubicBezTo>
                  <a:pt x="1666" y="187"/>
                  <a:pt x="1666" y="187"/>
                  <a:pt x="1666" y="187"/>
                </a:cubicBezTo>
                <a:cubicBezTo>
                  <a:pt x="1668" y="187"/>
                  <a:pt x="1668" y="187"/>
                  <a:pt x="1668" y="187"/>
                </a:cubicBezTo>
                <a:cubicBezTo>
                  <a:pt x="1668" y="187"/>
                  <a:pt x="1668" y="187"/>
                  <a:pt x="1668" y="187"/>
                </a:cubicBezTo>
                <a:cubicBezTo>
                  <a:pt x="1668" y="187"/>
                  <a:pt x="1668" y="187"/>
                  <a:pt x="1668" y="187"/>
                </a:cubicBezTo>
                <a:cubicBezTo>
                  <a:pt x="1669" y="188"/>
                  <a:pt x="1671" y="189"/>
                  <a:pt x="1673" y="190"/>
                </a:cubicBezTo>
                <a:cubicBezTo>
                  <a:pt x="1673" y="190"/>
                  <a:pt x="1673" y="190"/>
                  <a:pt x="1673" y="190"/>
                </a:cubicBezTo>
                <a:cubicBezTo>
                  <a:pt x="1671" y="190"/>
                  <a:pt x="1670" y="190"/>
                  <a:pt x="1670" y="189"/>
                </a:cubicBezTo>
                <a:cubicBezTo>
                  <a:pt x="1668" y="189"/>
                  <a:pt x="1668" y="191"/>
                  <a:pt x="1666" y="191"/>
                </a:cubicBezTo>
                <a:cubicBezTo>
                  <a:pt x="1667" y="193"/>
                  <a:pt x="1667" y="194"/>
                  <a:pt x="1667" y="195"/>
                </a:cubicBezTo>
                <a:cubicBezTo>
                  <a:pt x="1667" y="195"/>
                  <a:pt x="1667" y="195"/>
                  <a:pt x="1667" y="195"/>
                </a:cubicBezTo>
                <a:cubicBezTo>
                  <a:pt x="1667" y="196"/>
                  <a:pt x="1667" y="196"/>
                  <a:pt x="1667" y="196"/>
                </a:cubicBezTo>
                <a:cubicBezTo>
                  <a:pt x="1666" y="196"/>
                  <a:pt x="1666" y="196"/>
                  <a:pt x="1666" y="196"/>
                </a:cubicBezTo>
                <a:cubicBezTo>
                  <a:pt x="1666" y="197"/>
                  <a:pt x="1665" y="198"/>
                  <a:pt x="1665" y="199"/>
                </a:cubicBezTo>
                <a:cubicBezTo>
                  <a:pt x="1666" y="199"/>
                  <a:pt x="1666" y="199"/>
                  <a:pt x="1666" y="199"/>
                </a:cubicBezTo>
                <a:cubicBezTo>
                  <a:pt x="1666" y="200"/>
                  <a:pt x="1666" y="200"/>
                  <a:pt x="1666" y="200"/>
                </a:cubicBezTo>
                <a:cubicBezTo>
                  <a:pt x="1666" y="200"/>
                  <a:pt x="1665" y="200"/>
                  <a:pt x="1665" y="200"/>
                </a:cubicBezTo>
                <a:cubicBezTo>
                  <a:pt x="1665" y="202"/>
                  <a:pt x="1665" y="202"/>
                  <a:pt x="1665" y="202"/>
                </a:cubicBezTo>
                <a:cubicBezTo>
                  <a:pt x="1664" y="202"/>
                  <a:pt x="1662" y="202"/>
                  <a:pt x="1661" y="202"/>
                </a:cubicBezTo>
                <a:cubicBezTo>
                  <a:pt x="1661" y="202"/>
                  <a:pt x="1661" y="201"/>
                  <a:pt x="1660" y="202"/>
                </a:cubicBezTo>
                <a:cubicBezTo>
                  <a:pt x="1660" y="202"/>
                  <a:pt x="1660" y="202"/>
                  <a:pt x="1660" y="202"/>
                </a:cubicBezTo>
                <a:cubicBezTo>
                  <a:pt x="1659" y="202"/>
                  <a:pt x="1659" y="202"/>
                  <a:pt x="1659" y="202"/>
                </a:cubicBezTo>
                <a:cubicBezTo>
                  <a:pt x="1659" y="202"/>
                  <a:pt x="1659" y="202"/>
                  <a:pt x="1659" y="203"/>
                </a:cubicBezTo>
                <a:cubicBezTo>
                  <a:pt x="1656" y="203"/>
                  <a:pt x="1656" y="203"/>
                  <a:pt x="1656" y="203"/>
                </a:cubicBezTo>
                <a:cubicBezTo>
                  <a:pt x="1656" y="203"/>
                  <a:pt x="1656" y="203"/>
                  <a:pt x="1655" y="203"/>
                </a:cubicBezTo>
                <a:cubicBezTo>
                  <a:pt x="1655" y="204"/>
                  <a:pt x="1655" y="204"/>
                  <a:pt x="1655" y="204"/>
                </a:cubicBezTo>
                <a:cubicBezTo>
                  <a:pt x="1655" y="204"/>
                  <a:pt x="1655" y="204"/>
                  <a:pt x="1655" y="204"/>
                </a:cubicBezTo>
                <a:cubicBezTo>
                  <a:pt x="1655" y="205"/>
                  <a:pt x="1656" y="204"/>
                  <a:pt x="1656" y="205"/>
                </a:cubicBezTo>
                <a:cubicBezTo>
                  <a:pt x="1656" y="205"/>
                  <a:pt x="1656" y="206"/>
                  <a:pt x="1655" y="206"/>
                </a:cubicBezTo>
                <a:cubicBezTo>
                  <a:pt x="1655" y="207"/>
                  <a:pt x="1655" y="207"/>
                  <a:pt x="1654" y="207"/>
                </a:cubicBezTo>
                <a:cubicBezTo>
                  <a:pt x="1653" y="207"/>
                  <a:pt x="1654" y="208"/>
                  <a:pt x="1654" y="208"/>
                </a:cubicBezTo>
                <a:cubicBezTo>
                  <a:pt x="1653" y="208"/>
                  <a:pt x="1653" y="208"/>
                  <a:pt x="1653" y="208"/>
                </a:cubicBezTo>
                <a:cubicBezTo>
                  <a:pt x="1653" y="209"/>
                  <a:pt x="1653" y="209"/>
                  <a:pt x="1653" y="210"/>
                </a:cubicBezTo>
                <a:cubicBezTo>
                  <a:pt x="1653" y="210"/>
                  <a:pt x="1652" y="210"/>
                  <a:pt x="1652" y="210"/>
                </a:cubicBezTo>
                <a:cubicBezTo>
                  <a:pt x="1652" y="211"/>
                  <a:pt x="1652" y="211"/>
                  <a:pt x="1652" y="211"/>
                </a:cubicBezTo>
                <a:cubicBezTo>
                  <a:pt x="1651" y="211"/>
                  <a:pt x="1650" y="211"/>
                  <a:pt x="1649" y="212"/>
                </a:cubicBezTo>
                <a:cubicBezTo>
                  <a:pt x="1649" y="213"/>
                  <a:pt x="1649" y="213"/>
                  <a:pt x="1649" y="213"/>
                </a:cubicBezTo>
                <a:cubicBezTo>
                  <a:pt x="1647" y="214"/>
                  <a:pt x="1647" y="214"/>
                  <a:pt x="1646" y="216"/>
                </a:cubicBezTo>
                <a:cubicBezTo>
                  <a:pt x="1646" y="216"/>
                  <a:pt x="1646" y="216"/>
                  <a:pt x="1646" y="216"/>
                </a:cubicBezTo>
                <a:cubicBezTo>
                  <a:pt x="1646" y="217"/>
                  <a:pt x="1646" y="217"/>
                  <a:pt x="1646" y="217"/>
                </a:cubicBezTo>
                <a:cubicBezTo>
                  <a:pt x="1645" y="217"/>
                  <a:pt x="1645" y="218"/>
                  <a:pt x="1645" y="218"/>
                </a:cubicBezTo>
                <a:cubicBezTo>
                  <a:pt x="1644" y="219"/>
                  <a:pt x="1643" y="220"/>
                  <a:pt x="1642" y="221"/>
                </a:cubicBezTo>
                <a:cubicBezTo>
                  <a:pt x="1641" y="221"/>
                  <a:pt x="1641" y="221"/>
                  <a:pt x="1641" y="221"/>
                </a:cubicBezTo>
                <a:cubicBezTo>
                  <a:pt x="1641" y="221"/>
                  <a:pt x="1640" y="222"/>
                  <a:pt x="1640" y="223"/>
                </a:cubicBezTo>
                <a:cubicBezTo>
                  <a:pt x="1638" y="223"/>
                  <a:pt x="1638" y="222"/>
                  <a:pt x="1637" y="223"/>
                </a:cubicBezTo>
                <a:cubicBezTo>
                  <a:pt x="1637" y="224"/>
                  <a:pt x="1636" y="224"/>
                  <a:pt x="1636" y="224"/>
                </a:cubicBezTo>
                <a:cubicBezTo>
                  <a:pt x="1634" y="224"/>
                  <a:pt x="1634" y="224"/>
                  <a:pt x="1634" y="224"/>
                </a:cubicBezTo>
                <a:cubicBezTo>
                  <a:pt x="1634" y="224"/>
                  <a:pt x="1634" y="224"/>
                  <a:pt x="1634" y="224"/>
                </a:cubicBezTo>
                <a:cubicBezTo>
                  <a:pt x="1633" y="224"/>
                  <a:pt x="1632" y="224"/>
                  <a:pt x="1632" y="224"/>
                </a:cubicBezTo>
                <a:cubicBezTo>
                  <a:pt x="1632" y="225"/>
                  <a:pt x="1632" y="225"/>
                  <a:pt x="1633" y="226"/>
                </a:cubicBezTo>
                <a:cubicBezTo>
                  <a:pt x="1633" y="226"/>
                  <a:pt x="1633" y="227"/>
                  <a:pt x="1633" y="228"/>
                </a:cubicBezTo>
                <a:cubicBezTo>
                  <a:pt x="1633" y="228"/>
                  <a:pt x="1633" y="228"/>
                  <a:pt x="1633" y="228"/>
                </a:cubicBezTo>
                <a:cubicBezTo>
                  <a:pt x="1632" y="229"/>
                  <a:pt x="1633" y="231"/>
                  <a:pt x="1632" y="232"/>
                </a:cubicBezTo>
                <a:cubicBezTo>
                  <a:pt x="1632" y="232"/>
                  <a:pt x="1632" y="232"/>
                  <a:pt x="1632" y="232"/>
                </a:cubicBezTo>
                <a:cubicBezTo>
                  <a:pt x="1631" y="232"/>
                  <a:pt x="1631" y="231"/>
                  <a:pt x="1630" y="232"/>
                </a:cubicBezTo>
                <a:cubicBezTo>
                  <a:pt x="1630" y="232"/>
                  <a:pt x="1630" y="232"/>
                  <a:pt x="1630" y="232"/>
                </a:cubicBezTo>
                <a:cubicBezTo>
                  <a:pt x="1629" y="232"/>
                  <a:pt x="1629" y="233"/>
                  <a:pt x="1628" y="233"/>
                </a:cubicBezTo>
                <a:cubicBezTo>
                  <a:pt x="1627" y="234"/>
                  <a:pt x="1628" y="236"/>
                  <a:pt x="1627" y="237"/>
                </a:cubicBezTo>
                <a:cubicBezTo>
                  <a:pt x="1627" y="237"/>
                  <a:pt x="1627" y="237"/>
                  <a:pt x="1627" y="237"/>
                </a:cubicBezTo>
                <a:cubicBezTo>
                  <a:pt x="1627" y="238"/>
                  <a:pt x="1627" y="238"/>
                  <a:pt x="1627" y="238"/>
                </a:cubicBezTo>
                <a:cubicBezTo>
                  <a:pt x="1627" y="238"/>
                  <a:pt x="1627" y="238"/>
                  <a:pt x="1627" y="238"/>
                </a:cubicBezTo>
                <a:cubicBezTo>
                  <a:pt x="1627" y="239"/>
                  <a:pt x="1626" y="239"/>
                  <a:pt x="1626" y="240"/>
                </a:cubicBezTo>
                <a:cubicBezTo>
                  <a:pt x="1626" y="240"/>
                  <a:pt x="1626" y="240"/>
                  <a:pt x="1626" y="240"/>
                </a:cubicBezTo>
                <a:cubicBezTo>
                  <a:pt x="1626" y="242"/>
                  <a:pt x="1626" y="245"/>
                  <a:pt x="1626" y="247"/>
                </a:cubicBezTo>
                <a:cubicBezTo>
                  <a:pt x="1627" y="247"/>
                  <a:pt x="1627" y="247"/>
                  <a:pt x="1627" y="247"/>
                </a:cubicBezTo>
                <a:cubicBezTo>
                  <a:pt x="1627" y="249"/>
                  <a:pt x="1627" y="249"/>
                  <a:pt x="1627" y="249"/>
                </a:cubicBezTo>
                <a:cubicBezTo>
                  <a:pt x="1627" y="249"/>
                  <a:pt x="1627" y="249"/>
                  <a:pt x="1627" y="249"/>
                </a:cubicBezTo>
                <a:cubicBezTo>
                  <a:pt x="1627" y="249"/>
                  <a:pt x="1627" y="249"/>
                  <a:pt x="1627" y="249"/>
                </a:cubicBezTo>
                <a:cubicBezTo>
                  <a:pt x="1627" y="249"/>
                  <a:pt x="1627" y="249"/>
                  <a:pt x="1627" y="249"/>
                </a:cubicBezTo>
                <a:cubicBezTo>
                  <a:pt x="1628" y="250"/>
                  <a:pt x="1628" y="251"/>
                  <a:pt x="1628" y="252"/>
                </a:cubicBezTo>
                <a:cubicBezTo>
                  <a:pt x="1628" y="252"/>
                  <a:pt x="1628" y="252"/>
                  <a:pt x="1628" y="252"/>
                </a:cubicBezTo>
                <a:cubicBezTo>
                  <a:pt x="1628" y="252"/>
                  <a:pt x="1628" y="253"/>
                  <a:pt x="1628" y="254"/>
                </a:cubicBezTo>
                <a:cubicBezTo>
                  <a:pt x="1628" y="254"/>
                  <a:pt x="1628" y="254"/>
                  <a:pt x="1628" y="254"/>
                </a:cubicBezTo>
                <a:cubicBezTo>
                  <a:pt x="1628" y="256"/>
                  <a:pt x="1628" y="256"/>
                  <a:pt x="1628" y="256"/>
                </a:cubicBezTo>
                <a:cubicBezTo>
                  <a:pt x="1629" y="256"/>
                  <a:pt x="1629" y="256"/>
                  <a:pt x="1629" y="256"/>
                </a:cubicBezTo>
                <a:cubicBezTo>
                  <a:pt x="1628" y="258"/>
                  <a:pt x="1628" y="259"/>
                  <a:pt x="1628" y="260"/>
                </a:cubicBezTo>
                <a:cubicBezTo>
                  <a:pt x="1629" y="260"/>
                  <a:pt x="1629" y="260"/>
                  <a:pt x="1629" y="260"/>
                </a:cubicBezTo>
                <a:cubicBezTo>
                  <a:pt x="1629" y="262"/>
                  <a:pt x="1629" y="262"/>
                  <a:pt x="1629" y="262"/>
                </a:cubicBezTo>
                <a:cubicBezTo>
                  <a:pt x="1629" y="262"/>
                  <a:pt x="1629" y="262"/>
                  <a:pt x="1629" y="262"/>
                </a:cubicBezTo>
                <a:cubicBezTo>
                  <a:pt x="1629" y="264"/>
                  <a:pt x="1629" y="264"/>
                  <a:pt x="1629" y="264"/>
                </a:cubicBezTo>
                <a:cubicBezTo>
                  <a:pt x="1629" y="264"/>
                  <a:pt x="1629" y="264"/>
                  <a:pt x="1629" y="264"/>
                </a:cubicBezTo>
                <a:cubicBezTo>
                  <a:pt x="1629" y="265"/>
                  <a:pt x="1629" y="265"/>
                  <a:pt x="1629" y="265"/>
                </a:cubicBezTo>
                <a:cubicBezTo>
                  <a:pt x="1629" y="265"/>
                  <a:pt x="1630" y="265"/>
                  <a:pt x="1630" y="265"/>
                </a:cubicBezTo>
                <a:cubicBezTo>
                  <a:pt x="1630" y="266"/>
                  <a:pt x="1630" y="266"/>
                  <a:pt x="1630" y="266"/>
                </a:cubicBezTo>
                <a:cubicBezTo>
                  <a:pt x="1630" y="266"/>
                  <a:pt x="1630" y="266"/>
                  <a:pt x="1630" y="266"/>
                </a:cubicBezTo>
                <a:cubicBezTo>
                  <a:pt x="1630" y="267"/>
                  <a:pt x="1631" y="269"/>
                  <a:pt x="1631" y="270"/>
                </a:cubicBezTo>
                <a:cubicBezTo>
                  <a:pt x="1631" y="270"/>
                  <a:pt x="1630" y="270"/>
                  <a:pt x="1630" y="271"/>
                </a:cubicBezTo>
                <a:cubicBezTo>
                  <a:pt x="1631" y="271"/>
                  <a:pt x="1631" y="271"/>
                  <a:pt x="1631" y="271"/>
                </a:cubicBezTo>
                <a:cubicBezTo>
                  <a:pt x="1631" y="272"/>
                  <a:pt x="1631" y="273"/>
                  <a:pt x="1631" y="274"/>
                </a:cubicBezTo>
                <a:cubicBezTo>
                  <a:pt x="1633" y="274"/>
                  <a:pt x="1633" y="273"/>
                  <a:pt x="1634" y="273"/>
                </a:cubicBezTo>
                <a:cubicBezTo>
                  <a:pt x="1634" y="272"/>
                  <a:pt x="1635" y="272"/>
                  <a:pt x="1635" y="272"/>
                </a:cubicBezTo>
                <a:cubicBezTo>
                  <a:pt x="1635" y="272"/>
                  <a:pt x="1636" y="271"/>
                  <a:pt x="1636" y="271"/>
                </a:cubicBezTo>
                <a:cubicBezTo>
                  <a:pt x="1636" y="271"/>
                  <a:pt x="1636" y="271"/>
                  <a:pt x="1636" y="271"/>
                </a:cubicBezTo>
                <a:cubicBezTo>
                  <a:pt x="1636" y="270"/>
                  <a:pt x="1636" y="270"/>
                  <a:pt x="1636" y="270"/>
                </a:cubicBezTo>
                <a:cubicBezTo>
                  <a:pt x="1637" y="270"/>
                  <a:pt x="1638" y="269"/>
                  <a:pt x="1639" y="268"/>
                </a:cubicBezTo>
                <a:cubicBezTo>
                  <a:pt x="1639" y="266"/>
                  <a:pt x="1639" y="264"/>
                  <a:pt x="1639" y="262"/>
                </a:cubicBezTo>
                <a:cubicBezTo>
                  <a:pt x="1641" y="262"/>
                  <a:pt x="1641" y="262"/>
                  <a:pt x="1641" y="262"/>
                </a:cubicBezTo>
                <a:cubicBezTo>
                  <a:pt x="1641" y="261"/>
                  <a:pt x="1641" y="261"/>
                  <a:pt x="1641" y="261"/>
                </a:cubicBezTo>
                <a:cubicBezTo>
                  <a:pt x="1643" y="261"/>
                  <a:pt x="1644" y="261"/>
                  <a:pt x="1645" y="261"/>
                </a:cubicBezTo>
                <a:cubicBezTo>
                  <a:pt x="1645" y="259"/>
                  <a:pt x="1645" y="258"/>
                  <a:pt x="1645" y="255"/>
                </a:cubicBezTo>
                <a:cubicBezTo>
                  <a:pt x="1645" y="255"/>
                  <a:pt x="1646" y="254"/>
                  <a:pt x="1646" y="254"/>
                </a:cubicBezTo>
                <a:cubicBezTo>
                  <a:pt x="1646" y="254"/>
                  <a:pt x="1646" y="254"/>
                  <a:pt x="1647" y="254"/>
                </a:cubicBezTo>
                <a:cubicBezTo>
                  <a:pt x="1647" y="253"/>
                  <a:pt x="1647" y="253"/>
                  <a:pt x="1647" y="253"/>
                </a:cubicBezTo>
                <a:cubicBezTo>
                  <a:pt x="1647" y="253"/>
                  <a:pt x="1647" y="252"/>
                  <a:pt x="1648" y="252"/>
                </a:cubicBezTo>
                <a:cubicBezTo>
                  <a:pt x="1648" y="252"/>
                  <a:pt x="1648" y="252"/>
                  <a:pt x="1648" y="252"/>
                </a:cubicBezTo>
                <a:cubicBezTo>
                  <a:pt x="1648" y="251"/>
                  <a:pt x="1649" y="251"/>
                  <a:pt x="1649" y="251"/>
                </a:cubicBezTo>
                <a:cubicBezTo>
                  <a:pt x="1649" y="251"/>
                  <a:pt x="1649" y="251"/>
                  <a:pt x="1649" y="250"/>
                </a:cubicBezTo>
                <a:cubicBezTo>
                  <a:pt x="1650" y="250"/>
                  <a:pt x="1650" y="251"/>
                  <a:pt x="1650" y="250"/>
                </a:cubicBezTo>
                <a:cubicBezTo>
                  <a:pt x="1652" y="250"/>
                  <a:pt x="1652" y="250"/>
                  <a:pt x="1653" y="250"/>
                </a:cubicBezTo>
                <a:cubicBezTo>
                  <a:pt x="1654" y="250"/>
                  <a:pt x="1654" y="251"/>
                  <a:pt x="1655" y="250"/>
                </a:cubicBezTo>
                <a:cubicBezTo>
                  <a:pt x="1655" y="249"/>
                  <a:pt x="1655" y="249"/>
                  <a:pt x="1655" y="249"/>
                </a:cubicBezTo>
                <a:cubicBezTo>
                  <a:pt x="1655" y="249"/>
                  <a:pt x="1655" y="249"/>
                  <a:pt x="1655" y="249"/>
                </a:cubicBezTo>
                <a:cubicBezTo>
                  <a:pt x="1655" y="249"/>
                  <a:pt x="1656" y="249"/>
                  <a:pt x="1656" y="248"/>
                </a:cubicBezTo>
                <a:cubicBezTo>
                  <a:pt x="1657" y="248"/>
                  <a:pt x="1657" y="248"/>
                  <a:pt x="1657" y="248"/>
                </a:cubicBezTo>
                <a:cubicBezTo>
                  <a:pt x="1656" y="247"/>
                  <a:pt x="1655" y="245"/>
                  <a:pt x="1654" y="245"/>
                </a:cubicBezTo>
                <a:cubicBezTo>
                  <a:pt x="1654" y="244"/>
                  <a:pt x="1654" y="243"/>
                  <a:pt x="1654" y="243"/>
                </a:cubicBezTo>
                <a:cubicBezTo>
                  <a:pt x="1654" y="243"/>
                  <a:pt x="1654" y="243"/>
                  <a:pt x="1654" y="243"/>
                </a:cubicBezTo>
                <a:cubicBezTo>
                  <a:pt x="1654" y="239"/>
                  <a:pt x="1654" y="239"/>
                  <a:pt x="1654" y="239"/>
                </a:cubicBezTo>
                <a:cubicBezTo>
                  <a:pt x="1656" y="239"/>
                  <a:pt x="1657" y="238"/>
                  <a:pt x="1658" y="237"/>
                </a:cubicBezTo>
                <a:cubicBezTo>
                  <a:pt x="1658" y="237"/>
                  <a:pt x="1658" y="237"/>
                  <a:pt x="1658" y="237"/>
                </a:cubicBezTo>
                <a:cubicBezTo>
                  <a:pt x="1659" y="237"/>
                  <a:pt x="1660" y="238"/>
                  <a:pt x="1660" y="238"/>
                </a:cubicBezTo>
                <a:cubicBezTo>
                  <a:pt x="1661" y="238"/>
                  <a:pt x="1661" y="237"/>
                  <a:pt x="1662" y="237"/>
                </a:cubicBezTo>
                <a:cubicBezTo>
                  <a:pt x="1662" y="235"/>
                  <a:pt x="1662" y="235"/>
                  <a:pt x="1662" y="235"/>
                </a:cubicBezTo>
                <a:cubicBezTo>
                  <a:pt x="1661" y="235"/>
                  <a:pt x="1660" y="235"/>
                  <a:pt x="1659" y="235"/>
                </a:cubicBezTo>
                <a:cubicBezTo>
                  <a:pt x="1659" y="234"/>
                  <a:pt x="1659" y="234"/>
                  <a:pt x="1659" y="234"/>
                </a:cubicBezTo>
                <a:cubicBezTo>
                  <a:pt x="1659" y="233"/>
                  <a:pt x="1657" y="232"/>
                  <a:pt x="1658" y="231"/>
                </a:cubicBezTo>
                <a:cubicBezTo>
                  <a:pt x="1658" y="231"/>
                  <a:pt x="1658" y="231"/>
                  <a:pt x="1658" y="231"/>
                </a:cubicBezTo>
                <a:cubicBezTo>
                  <a:pt x="1658" y="230"/>
                  <a:pt x="1658" y="229"/>
                  <a:pt x="1659" y="228"/>
                </a:cubicBezTo>
                <a:cubicBezTo>
                  <a:pt x="1659" y="227"/>
                  <a:pt x="1660" y="227"/>
                  <a:pt x="1661" y="227"/>
                </a:cubicBezTo>
                <a:cubicBezTo>
                  <a:pt x="1661" y="226"/>
                  <a:pt x="1661" y="225"/>
                  <a:pt x="1661" y="224"/>
                </a:cubicBezTo>
                <a:cubicBezTo>
                  <a:pt x="1660" y="223"/>
                  <a:pt x="1660" y="223"/>
                  <a:pt x="1658" y="223"/>
                </a:cubicBezTo>
                <a:cubicBezTo>
                  <a:pt x="1658" y="223"/>
                  <a:pt x="1658" y="223"/>
                  <a:pt x="1658" y="223"/>
                </a:cubicBezTo>
                <a:cubicBezTo>
                  <a:pt x="1658" y="223"/>
                  <a:pt x="1657" y="223"/>
                  <a:pt x="1657" y="223"/>
                </a:cubicBezTo>
                <a:cubicBezTo>
                  <a:pt x="1657" y="222"/>
                  <a:pt x="1657" y="222"/>
                  <a:pt x="1657" y="222"/>
                </a:cubicBezTo>
                <a:cubicBezTo>
                  <a:pt x="1656" y="222"/>
                  <a:pt x="1656" y="222"/>
                  <a:pt x="1656" y="222"/>
                </a:cubicBezTo>
                <a:cubicBezTo>
                  <a:pt x="1655" y="218"/>
                  <a:pt x="1658" y="216"/>
                  <a:pt x="1659" y="215"/>
                </a:cubicBezTo>
                <a:cubicBezTo>
                  <a:pt x="1659" y="215"/>
                  <a:pt x="1659" y="215"/>
                  <a:pt x="1659" y="215"/>
                </a:cubicBezTo>
                <a:cubicBezTo>
                  <a:pt x="1660" y="215"/>
                  <a:pt x="1660" y="215"/>
                  <a:pt x="1660" y="215"/>
                </a:cubicBezTo>
                <a:cubicBezTo>
                  <a:pt x="1660" y="214"/>
                  <a:pt x="1660" y="214"/>
                  <a:pt x="1660" y="214"/>
                </a:cubicBezTo>
                <a:cubicBezTo>
                  <a:pt x="1661" y="214"/>
                  <a:pt x="1661" y="214"/>
                  <a:pt x="1661" y="214"/>
                </a:cubicBezTo>
                <a:cubicBezTo>
                  <a:pt x="1661" y="213"/>
                  <a:pt x="1661" y="213"/>
                  <a:pt x="1661" y="213"/>
                </a:cubicBezTo>
                <a:cubicBezTo>
                  <a:pt x="1661" y="213"/>
                  <a:pt x="1661" y="214"/>
                  <a:pt x="1661" y="214"/>
                </a:cubicBezTo>
                <a:cubicBezTo>
                  <a:pt x="1662" y="213"/>
                  <a:pt x="1662" y="213"/>
                  <a:pt x="1662" y="212"/>
                </a:cubicBezTo>
                <a:cubicBezTo>
                  <a:pt x="1663" y="212"/>
                  <a:pt x="1663" y="212"/>
                  <a:pt x="1663" y="212"/>
                </a:cubicBezTo>
                <a:cubicBezTo>
                  <a:pt x="1663" y="211"/>
                  <a:pt x="1662" y="211"/>
                  <a:pt x="1662" y="210"/>
                </a:cubicBezTo>
                <a:cubicBezTo>
                  <a:pt x="1663" y="210"/>
                  <a:pt x="1663" y="210"/>
                  <a:pt x="1663" y="210"/>
                </a:cubicBezTo>
                <a:cubicBezTo>
                  <a:pt x="1664" y="208"/>
                  <a:pt x="1664" y="208"/>
                  <a:pt x="1665" y="207"/>
                </a:cubicBezTo>
                <a:cubicBezTo>
                  <a:pt x="1665" y="207"/>
                  <a:pt x="1666" y="207"/>
                  <a:pt x="1666" y="207"/>
                </a:cubicBezTo>
                <a:cubicBezTo>
                  <a:pt x="1666" y="208"/>
                  <a:pt x="1666" y="208"/>
                  <a:pt x="1666" y="208"/>
                </a:cubicBezTo>
                <a:cubicBezTo>
                  <a:pt x="1668" y="208"/>
                  <a:pt x="1668" y="208"/>
                  <a:pt x="1669" y="208"/>
                </a:cubicBezTo>
                <a:cubicBezTo>
                  <a:pt x="1669" y="208"/>
                  <a:pt x="1669" y="208"/>
                  <a:pt x="1669" y="208"/>
                </a:cubicBezTo>
                <a:cubicBezTo>
                  <a:pt x="1670" y="208"/>
                  <a:pt x="1670" y="208"/>
                  <a:pt x="1670" y="208"/>
                </a:cubicBezTo>
                <a:cubicBezTo>
                  <a:pt x="1670" y="208"/>
                  <a:pt x="1670" y="208"/>
                  <a:pt x="1670" y="208"/>
                </a:cubicBezTo>
                <a:cubicBezTo>
                  <a:pt x="1671" y="208"/>
                  <a:pt x="1671" y="208"/>
                  <a:pt x="1671" y="208"/>
                </a:cubicBezTo>
                <a:cubicBezTo>
                  <a:pt x="1671" y="207"/>
                  <a:pt x="1671" y="207"/>
                  <a:pt x="1671" y="207"/>
                </a:cubicBezTo>
                <a:cubicBezTo>
                  <a:pt x="1672" y="206"/>
                  <a:pt x="1675" y="204"/>
                  <a:pt x="1676" y="203"/>
                </a:cubicBezTo>
                <a:cubicBezTo>
                  <a:pt x="1677" y="203"/>
                  <a:pt x="1677" y="203"/>
                  <a:pt x="1677" y="203"/>
                </a:cubicBezTo>
                <a:cubicBezTo>
                  <a:pt x="1677" y="203"/>
                  <a:pt x="1676" y="204"/>
                  <a:pt x="1676" y="204"/>
                </a:cubicBezTo>
                <a:cubicBezTo>
                  <a:pt x="1676" y="205"/>
                  <a:pt x="1676" y="205"/>
                  <a:pt x="1676" y="205"/>
                </a:cubicBezTo>
                <a:cubicBezTo>
                  <a:pt x="1675" y="206"/>
                  <a:pt x="1676" y="207"/>
                  <a:pt x="1676" y="209"/>
                </a:cubicBezTo>
                <a:cubicBezTo>
                  <a:pt x="1677" y="209"/>
                  <a:pt x="1677" y="209"/>
                  <a:pt x="1677" y="208"/>
                </a:cubicBezTo>
                <a:cubicBezTo>
                  <a:pt x="1678" y="208"/>
                  <a:pt x="1678" y="208"/>
                  <a:pt x="1678" y="208"/>
                </a:cubicBezTo>
                <a:cubicBezTo>
                  <a:pt x="1678" y="208"/>
                  <a:pt x="1678" y="208"/>
                  <a:pt x="1678" y="208"/>
                </a:cubicBezTo>
                <a:cubicBezTo>
                  <a:pt x="1678" y="208"/>
                  <a:pt x="1679" y="207"/>
                  <a:pt x="1679" y="207"/>
                </a:cubicBezTo>
                <a:cubicBezTo>
                  <a:pt x="1679" y="207"/>
                  <a:pt x="1679" y="207"/>
                  <a:pt x="1679" y="207"/>
                </a:cubicBezTo>
                <a:cubicBezTo>
                  <a:pt x="1679" y="206"/>
                  <a:pt x="1679" y="206"/>
                  <a:pt x="1679" y="206"/>
                </a:cubicBezTo>
                <a:cubicBezTo>
                  <a:pt x="1680" y="206"/>
                  <a:pt x="1680" y="206"/>
                  <a:pt x="1681" y="206"/>
                </a:cubicBezTo>
                <a:cubicBezTo>
                  <a:pt x="1681" y="205"/>
                  <a:pt x="1681" y="204"/>
                  <a:pt x="1681" y="203"/>
                </a:cubicBezTo>
                <a:cubicBezTo>
                  <a:pt x="1681" y="203"/>
                  <a:pt x="1682" y="204"/>
                  <a:pt x="1682" y="204"/>
                </a:cubicBezTo>
                <a:cubicBezTo>
                  <a:pt x="1682" y="203"/>
                  <a:pt x="1682" y="203"/>
                  <a:pt x="1682" y="203"/>
                </a:cubicBezTo>
                <a:cubicBezTo>
                  <a:pt x="1683" y="203"/>
                  <a:pt x="1683" y="203"/>
                  <a:pt x="1683" y="203"/>
                </a:cubicBezTo>
                <a:cubicBezTo>
                  <a:pt x="1684" y="203"/>
                  <a:pt x="1684" y="202"/>
                  <a:pt x="1684" y="202"/>
                </a:cubicBezTo>
                <a:cubicBezTo>
                  <a:pt x="1686" y="202"/>
                  <a:pt x="1686" y="202"/>
                  <a:pt x="1687" y="202"/>
                </a:cubicBezTo>
                <a:cubicBezTo>
                  <a:pt x="1687" y="203"/>
                  <a:pt x="1687" y="203"/>
                  <a:pt x="1687" y="203"/>
                </a:cubicBezTo>
                <a:cubicBezTo>
                  <a:pt x="1688" y="203"/>
                  <a:pt x="1688" y="203"/>
                  <a:pt x="1688" y="203"/>
                </a:cubicBezTo>
                <a:cubicBezTo>
                  <a:pt x="1688" y="203"/>
                  <a:pt x="1688" y="203"/>
                  <a:pt x="1688" y="203"/>
                </a:cubicBezTo>
                <a:cubicBezTo>
                  <a:pt x="1689" y="203"/>
                  <a:pt x="1689" y="203"/>
                  <a:pt x="1689" y="203"/>
                </a:cubicBezTo>
                <a:cubicBezTo>
                  <a:pt x="1689" y="203"/>
                  <a:pt x="1689" y="204"/>
                  <a:pt x="1690" y="204"/>
                </a:cubicBezTo>
                <a:cubicBezTo>
                  <a:pt x="1691" y="204"/>
                  <a:pt x="1691" y="204"/>
                  <a:pt x="1691" y="204"/>
                </a:cubicBezTo>
                <a:cubicBezTo>
                  <a:pt x="1691" y="204"/>
                  <a:pt x="1691" y="204"/>
                  <a:pt x="1691" y="204"/>
                </a:cubicBezTo>
                <a:cubicBezTo>
                  <a:pt x="1692" y="204"/>
                  <a:pt x="1692" y="204"/>
                  <a:pt x="1692" y="204"/>
                </a:cubicBezTo>
                <a:cubicBezTo>
                  <a:pt x="1692" y="206"/>
                  <a:pt x="1692" y="206"/>
                  <a:pt x="1692" y="206"/>
                </a:cubicBezTo>
                <a:cubicBezTo>
                  <a:pt x="1693" y="207"/>
                  <a:pt x="1693" y="207"/>
                  <a:pt x="1694" y="207"/>
                </a:cubicBezTo>
                <a:cubicBezTo>
                  <a:pt x="1694" y="208"/>
                  <a:pt x="1694" y="208"/>
                  <a:pt x="1694" y="208"/>
                </a:cubicBezTo>
                <a:cubicBezTo>
                  <a:pt x="1694" y="208"/>
                  <a:pt x="1695" y="208"/>
                  <a:pt x="1696" y="208"/>
                </a:cubicBezTo>
                <a:cubicBezTo>
                  <a:pt x="1696" y="207"/>
                  <a:pt x="1697" y="206"/>
                  <a:pt x="1697" y="205"/>
                </a:cubicBezTo>
                <a:cubicBezTo>
                  <a:pt x="1697" y="205"/>
                  <a:pt x="1697" y="205"/>
                  <a:pt x="1697" y="205"/>
                </a:cubicBezTo>
                <a:cubicBezTo>
                  <a:pt x="1698" y="204"/>
                  <a:pt x="1698" y="204"/>
                  <a:pt x="1699" y="203"/>
                </a:cubicBezTo>
                <a:cubicBezTo>
                  <a:pt x="1700" y="203"/>
                  <a:pt x="1701" y="202"/>
                  <a:pt x="1702" y="201"/>
                </a:cubicBezTo>
                <a:cubicBezTo>
                  <a:pt x="1702" y="201"/>
                  <a:pt x="1702" y="201"/>
                  <a:pt x="1702" y="201"/>
                </a:cubicBezTo>
                <a:cubicBezTo>
                  <a:pt x="1702" y="201"/>
                  <a:pt x="1702" y="201"/>
                  <a:pt x="1701" y="200"/>
                </a:cubicBezTo>
                <a:cubicBezTo>
                  <a:pt x="1703" y="200"/>
                  <a:pt x="1703" y="200"/>
                  <a:pt x="1703" y="200"/>
                </a:cubicBezTo>
                <a:cubicBezTo>
                  <a:pt x="1703" y="199"/>
                  <a:pt x="1703" y="199"/>
                  <a:pt x="1703" y="199"/>
                </a:cubicBezTo>
                <a:cubicBezTo>
                  <a:pt x="1703" y="199"/>
                  <a:pt x="1703" y="199"/>
                  <a:pt x="1703" y="200"/>
                </a:cubicBezTo>
                <a:cubicBezTo>
                  <a:pt x="1705" y="199"/>
                  <a:pt x="1705" y="199"/>
                  <a:pt x="1706" y="198"/>
                </a:cubicBezTo>
                <a:cubicBezTo>
                  <a:pt x="1706" y="198"/>
                  <a:pt x="1706" y="198"/>
                  <a:pt x="1706" y="198"/>
                </a:cubicBezTo>
                <a:cubicBezTo>
                  <a:pt x="1706" y="198"/>
                  <a:pt x="1705" y="197"/>
                  <a:pt x="1705" y="197"/>
                </a:cubicBezTo>
                <a:cubicBezTo>
                  <a:pt x="1705" y="196"/>
                  <a:pt x="1705" y="196"/>
                  <a:pt x="1705" y="196"/>
                </a:cubicBezTo>
                <a:cubicBezTo>
                  <a:pt x="1707" y="197"/>
                  <a:pt x="1707" y="197"/>
                  <a:pt x="1708" y="197"/>
                </a:cubicBezTo>
                <a:cubicBezTo>
                  <a:pt x="1709" y="197"/>
                  <a:pt x="1709" y="197"/>
                  <a:pt x="1710" y="196"/>
                </a:cubicBezTo>
                <a:cubicBezTo>
                  <a:pt x="1710" y="196"/>
                  <a:pt x="1709" y="195"/>
                  <a:pt x="1709" y="195"/>
                </a:cubicBezTo>
                <a:cubicBezTo>
                  <a:pt x="1709" y="194"/>
                  <a:pt x="1709" y="194"/>
                  <a:pt x="1709" y="194"/>
                </a:cubicBezTo>
                <a:cubicBezTo>
                  <a:pt x="1710" y="195"/>
                  <a:pt x="1710" y="195"/>
                  <a:pt x="1711" y="195"/>
                </a:cubicBezTo>
                <a:cubicBezTo>
                  <a:pt x="1712" y="195"/>
                  <a:pt x="1712" y="195"/>
                  <a:pt x="1712" y="195"/>
                </a:cubicBezTo>
                <a:cubicBezTo>
                  <a:pt x="1712" y="194"/>
                  <a:pt x="1712" y="194"/>
                  <a:pt x="1712" y="194"/>
                </a:cubicBezTo>
                <a:cubicBezTo>
                  <a:pt x="1713" y="194"/>
                  <a:pt x="1713" y="194"/>
                  <a:pt x="1713" y="194"/>
                </a:cubicBezTo>
                <a:cubicBezTo>
                  <a:pt x="1713" y="194"/>
                  <a:pt x="1713" y="194"/>
                  <a:pt x="1713" y="194"/>
                </a:cubicBezTo>
                <a:cubicBezTo>
                  <a:pt x="1714" y="194"/>
                  <a:pt x="1714" y="194"/>
                  <a:pt x="1714" y="194"/>
                </a:cubicBezTo>
                <a:cubicBezTo>
                  <a:pt x="1714" y="193"/>
                  <a:pt x="1714" y="193"/>
                  <a:pt x="1714" y="193"/>
                </a:cubicBezTo>
                <a:cubicBezTo>
                  <a:pt x="1715" y="193"/>
                  <a:pt x="1715" y="193"/>
                  <a:pt x="1715" y="193"/>
                </a:cubicBezTo>
                <a:cubicBezTo>
                  <a:pt x="1715" y="193"/>
                  <a:pt x="1715" y="193"/>
                  <a:pt x="1715" y="193"/>
                </a:cubicBezTo>
                <a:cubicBezTo>
                  <a:pt x="1716" y="193"/>
                  <a:pt x="1717" y="193"/>
                  <a:pt x="1717" y="193"/>
                </a:cubicBezTo>
                <a:cubicBezTo>
                  <a:pt x="1717" y="192"/>
                  <a:pt x="1717" y="192"/>
                  <a:pt x="1717" y="192"/>
                </a:cubicBezTo>
                <a:cubicBezTo>
                  <a:pt x="1718" y="192"/>
                  <a:pt x="1718" y="192"/>
                  <a:pt x="1718" y="192"/>
                </a:cubicBezTo>
                <a:cubicBezTo>
                  <a:pt x="1719" y="192"/>
                  <a:pt x="1719" y="192"/>
                  <a:pt x="1719" y="192"/>
                </a:cubicBezTo>
                <a:cubicBezTo>
                  <a:pt x="1720" y="192"/>
                  <a:pt x="1720" y="192"/>
                  <a:pt x="1720" y="192"/>
                </a:cubicBezTo>
                <a:cubicBezTo>
                  <a:pt x="1720" y="191"/>
                  <a:pt x="1720" y="191"/>
                  <a:pt x="1720" y="191"/>
                </a:cubicBezTo>
                <a:cubicBezTo>
                  <a:pt x="1720" y="191"/>
                  <a:pt x="1720" y="191"/>
                  <a:pt x="1720" y="191"/>
                </a:cubicBezTo>
                <a:cubicBezTo>
                  <a:pt x="1720" y="191"/>
                  <a:pt x="1720" y="191"/>
                  <a:pt x="1720" y="191"/>
                </a:cubicBezTo>
                <a:cubicBezTo>
                  <a:pt x="1721" y="191"/>
                  <a:pt x="1721" y="191"/>
                  <a:pt x="1721" y="191"/>
                </a:cubicBezTo>
                <a:cubicBezTo>
                  <a:pt x="1721" y="191"/>
                  <a:pt x="1722" y="190"/>
                  <a:pt x="1722" y="190"/>
                </a:cubicBezTo>
                <a:cubicBezTo>
                  <a:pt x="1722" y="190"/>
                  <a:pt x="1722" y="190"/>
                  <a:pt x="1722" y="190"/>
                </a:cubicBezTo>
                <a:cubicBezTo>
                  <a:pt x="1722" y="190"/>
                  <a:pt x="1722" y="190"/>
                  <a:pt x="1722" y="190"/>
                </a:cubicBezTo>
                <a:cubicBezTo>
                  <a:pt x="1723" y="190"/>
                  <a:pt x="1724" y="190"/>
                  <a:pt x="1725" y="190"/>
                </a:cubicBezTo>
                <a:cubicBezTo>
                  <a:pt x="1725" y="189"/>
                  <a:pt x="1725" y="189"/>
                  <a:pt x="1725" y="189"/>
                </a:cubicBezTo>
                <a:cubicBezTo>
                  <a:pt x="1726" y="189"/>
                  <a:pt x="1726" y="189"/>
                  <a:pt x="1726" y="189"/>
                </a:cubicBezTo>
                <a:cubicBezTo>
                  <a:pt x="1726" y="189"/>
                  <a:pt x="1726" y="189"/>
                  <a:pt x="1726" y="189"/>
                </a:cubicBezTo>
                <a:cubicBezTo>
                  <a:pt x="1726" y="189"/>
                  <a:pt x="1726" y="190"/>
                  <a:pt x="1726" y="190"/>
                </a:cubicBezTo>
                <a:cubicBezTo>
                  <a:pt x="1728" y="189"/>
                  <a:pt x="1729" y="189"/>
                  <a:pt x="1730" y="189"/>
                </a:cubicBezTo>
                <a:cubicBezTo>
                  <a:pt x="1730" y="189"/>
                  <a:pt x="1730" y="189"/>
                  <a:pt x="1730" y="189"/>
                </a:cubicBezTo>
                <a:cubicBezTo>
                  <a:pt x="1731" y="189"/>
                  <a:pt x="1731" y="189"/>
                  <a:pt x="1731" y="189"/>
                </a:cubicBezTo>
                <a:cubicBezTo>
                  <a:pt x="1731" y="189"/>
                  <a:pt x="1731" y="190"/>
                  <a:pt x="1732" y="190"/>
                </a:cubicBezTo>
                <a:cubicBezTo>
                  <a:pt x="1732" y="190"/>
                  <a:pt x="1732" y="190"/>
                  <a:pt x="1732" y="190"/>
                </a:cubicBezTo>
                <a:cubicBezTo>
                  <a:pt x="1732" y="190"/>
                  <a:pt x="1732" y="190"/>
                  <a:pt x="1732" y="190"/>
                </a:cubicBezTo>
                <a:cubicBezTo>
                  <a:pt x="1735" y="190"/>
                  <a:pt x="1735" y="190"/>
                  <a:pt x="1735" y="190"/>
                </a:cubicBezTo>
                <a:cubicBezTo>
                  <a:pt x="1735" y="191"/>
                  <a:pt x="1735" y="191"/>
                  <a:pt x="1735" y="191"/>
                </a:cubicBezTo>
                <a:cubicBezTo>
                  <a:pt x="1736" y="190"/>
                  <a:pt x="1737" y="189"/>
                  <a:pt x="1737" y="189"/>
                </a:cubicBezTo>
                <a:cubicBezTo>
                  <a:pt x="1738" y="189"/>
                  <a:pt x="1738" y="189"/>
                  <a:pt x="1738" y="189"/>
                </a:cubicBezTo>
                <a:cubicBezTo>
                  <a:pt x="1738" y="188"/>
                  <a:pt x="1738" y="188"/>
                  <a:pt x="1738" y="188"/>
                </a:cubicBezTo>
                <a:cubicBezTo>
                  <a:pt x="1737" y="188"/>
                  <a:pt x="1737" y="188"/>
                  <a:pt x="1737" y="188"/>
                </a:cubicBezTo>
                <a:cubicBezTo>
                  <a:pt x="1737" y="187"/>
                  <a:pt x="1737" y="186"/>
                  <a:pt x="1737" y="186"/>
                </a:cubicBezTo>
                <a:cubicBezTo>
                  <a:pt x="1737" y="186"/>
                  <a:pt x="1736" y="186"/>
                  <a:pt x="1735" y="185"/>
                </a:cubicBezTo>
                <a:cubicBezTo>
                  <a:pt x="1735" y="185"/>
                  <a:pt x="1735" y="185"/>
                  <a:pt x="1735" y="185"/>
                </a:cubicBezTo>
                <a:cubicBezTo>
                  <a:pt x="1735" y="185"/>
                  <a:pt x="1735" y="185"/>
                  <a:pt x="1735" y="185"/>
                </a:cubicBezTo>
                <a:cubicBezTo>
                  <a:pt x="1734" y="184"/>
                  <a:pt x="1735" y="184"/>
                  <a:pt x="1735" y="184"/>
                </a:cubicBezTo>
                <a:cubicBezTo>
                  <a:pt x="1735" y="184"/>
                  <a:pt x="1735" y="184"/>
                  <a:pt x="1735" y="184"/>
                </a:cubicBezTo>
                <a:cubicBezTo>
                  <a:pt x="1735" y="183"/>
                  <a:pt x="1735" y="183"/>
                  <a:pt x="1735" y="183"/>
                </a:cubicBezTo>
                <a:cubicBezTo>
                  <a:pt x="1734" y="183"/>
                  <a:pt x="1734" y="183"/>
                  <a:pt x="1734" y="183"/>
                </a:cubicBezTo>
                <a:cubicBezTo>
                  <a:pt x="1734" y="182"/>
                  <a:pt x="1734" y="182"/>
                  <a:pt x="1734" y="181"/>
                </a:cubicBezTo>
                <a:cubicBezTo>
                  <a:pt x="1734" y="181"/>
                  <a:pt x="1734" y="181"/>
                  <a:pt x="1733" y="181"/>
                </a:cubicBezTo>
                <a:cubicBezTo>
                  <a:pt x="1733" y="180"/>
                  <a:pt x="1733" y="180"/>
                  <a:pt x="1733" y="180"/>
                </a:cubicBezTo>
                <a:cubicBezTo>
                  <a:pt x="1733" y="179"/>
                  <a:pt x="1733" y="179"/>
                  <a:pt x="1732" y="179"/>
                </a:cubicBezTo>
                <a:cubicBezTo>
                  <a:pt x="1732" y="178"/>
                  <a:pt x="1732" y="177"/>
                  <a:pt x="1732" y="176"/>
                </a:cubicBezTo>
                <a:cubicBezTo>
                  <a:pt x="1731" y="177"/>
                  <a:pt x="1730" y="177"/>
                  <a:pt x="1730" y="177"/>
                </a:cubicBezTo>
                <a:cubicBezTo>
                  <a:pt x="1728" y="177"/>
                  <a:pt x="1728" y="177"/>
                  <a:pt x="1728" y="177"/>
                </a:cubicBezTo>
                <a:cubicBezTo>
                  <a:pt x="1728" y="177"/>
                  <a:pt x="1728" y="177"/>
                  <a:pt x="1728" y="177"/>
                </a:cubicBezTo>
                <a:cubicBezTo>
                  <a:pt x="1728" y="177"/>
                  <a:pt x="1728" y="177"/>
                  <a:pt x="1728" y="177"/>
                </a:cubicBezTo>
                <a:cubicBezTo>
                  <a:pt x="1728" y="176"/>
                  <a:pt x="1728" y="176"/>
                  <a:pt x="1729" y="176"/>
                </a:cubicBezTo>
                <a:cubicBezTo>
                  <a:pt x="1729" y="175"/>
                  <a:pt x="1729" y="175"/>
                  <a:pt x="1729" y="175"/>
                </a:cubicBezTo>
                <a:cubicBezTo>
                  <a:pt x="1729" y="175"/>
                  <a:pt x="1729" y="175"/>
                  <a:pt x="1730" y="175"/>
                </a:cubicBezTo>
                <a:cubicBezTo>
                  <a:pt x="1730" y="174"/>
                  <a:pt x="1730" y="174"/>
                  <a:pt x="1730" y="174"/>
                </a:cubicBezTo>
                <a:cubicBezTo>
                  <a:pt x="1729" y="174"/>
                  <a:pt x="1729" y="174"/>
                  <a:pt x="1729" y="174"/>
                </a:cubicBezTo>
                <a:cubicBezTo>
                  <a:pt x="1729" y="174"/>
                  <a:pt x="1729" y="174"/>
                  <a:pt x="1729" y="174"/>
                </a:cubicBezTo>
                <a:cubicBezTo>
                  <a:pt x="1729" y="174"/>
                  <a:pt x="1729" y="174"/>
                  <a:pt x="1728" y="174"/>
                </a:cubicBezTo>
                <a:cubicBezTo>
                  <a:pt x="1728" y="175"/>
                  <a:pt x="1728" y="175"/>
                  <a:pt x="1728" y="175"/>
                </a:cubicBezTo>
                <a:cubicBezTo>
                  <a:pt x="1727" y="175"/>
                  <a:pt x="1727" y="175"/>
                  <a:pt x="1727" y="175"/>
                </a:cubicBezTo>
                <a:cubicBezTo>
                  <a:pt x="1727" y="174"/>
                  <a:pt x="1727" y="174"/>
                  <a:pt x="1727" y="174"/>
                </a:cubicBezTo>
                <a:cubicBezTo>
                  <a:pt x="1726" y="174"/>
                  <a:pt x="1725" y="173"/>
                  <a:pt x="1724" y="174"/>
                </a:cubicBezTo>
                <a:cubicBezTo>
                  <a:pt x="1722" y="174"/>
                  <a:pt x="1722" y="174"/>
                  <a:pt x="1722" y="174"/>
                </a:cubicBezTo>
                <a:cubicBezTo>
                  <a:pt x="1722" y="173"/>
                  <a:pt x="1722" y="173"/>
                  <a:pt x="1722" y="173"/>
                </a:cubicBezTo>
                <a:cubicBezTo>
                  <a:pt x="1723" y="173"/>
                  <a:pt x="1723" y="173"/>
                  <a:pt x="1724" y="173"/>
                </a:cubicBezTo>
                <a:cubicBezTo>
                  <a:pt x="1724" y="173"/>
                  <a:pt x="1724" y="173"/>
                  <a:pt x="1724" y="173"/>
                </a:cubicBezTo>
                <a:cubicBezTo>
                  <a:pt x="1725" y="173"/>
                  <a:pt x="1726" y="173"/>
                  <a:pt x="1728" y="173"/>
                </a:cubicBezTo>
                <a:cubicBezTo>
                  <a:pt x="1728" y="172"/>
                  <a:pt x="1728" y="172"/>
                  <a:pt x="1728" y="172"/>
                </a:cubicBezTo>
                <a:cubicBezTo>
                  <a:pt x="1728" y="172"/>
                  <a:pt x="1728" y="172"/>
                  <a:pt x="1728" y="172"/>
                </a:cubicBezTo>
                <a:cubicBezTo>
                  <a:pt x="1728" y="173"/>
                  <a:pt x="1729" y="173"/>
                  <a:pt x="1730" y="173"/>
                </a:cubicBezTo>
                <a:cubicBezTo>
                  <a:pt x="1730" y="173"/>
                  <a:pt x="1730" y="173"/>
                  <a:pt x="1730" y="173"/>
                </a:cubicBezTo>
                <a:cubicBezTo>
                  <a:pt x="1731" y="173"/>
                  <a:pt x="1731" y="173"/>
                  <a:pt x="1731" y="173"/>
                </a:cubicBezTo>
                <a:cubicBezTo>
                  <a:pt x="1731" y="174"/>
                  <a:pt x="1731" y="174"/>
                  <a:pt x="1731" y="174"/>
                </a:cubicBezTo>
                <a:cubicBezTo>
                  <a:pt x="1732" y="174"/>
                  <a:pt x="1734" y="174"/>
                  <a:pt x="1736" y="174"/>
                </a:cubicBezTo>
                <a:cubicBezTo>
                  <a:pt x="1736" y="174"/>
                  <a:pt x="1736" y="174"/>
                  <a:pt x="1736" y="174"/>
                </a:cubicBezTo>
                <a:cubicBezTo>
                  <a:pt x="1737" y="174"/>
                  <a:pt x="1737" y="174"/>
                  <a:pt x="1737" y="174"/>
                </a:cubicBezTo>
                <a:cubicBezTo>
                  <a:pt x="1737" y="174"/>
                  <a:pt x="1737" y="174"/>
                  <a:pt x="1737" y="174"/>
                </a:cubicBezTo>
                <a:cubicBezTo>
                  <a:pt x="1738" y="173"/>
                  <a:pt x="1738" y="174"/>
                  <a:pt x="1738" y="174"/>
                </a:cubicBezTo>
                <a:cubicBezTo>
                  <a:pt x="1738" y="174"/>
                  <a:pt x="1738" y="174"/>
                  <a:pt x="1738" y="174"/>
                </a:cubicBezTo>
                <a:cubicBezTo>
                  <a:pt x="1739" y="174"/>
                  <a:pt x="1739" y="174"/>
                  <a:pt x="1739" y="174"/>
                </a:cubicBezTo>
                <a:cubicBezTo>
                  <a:pt x="1739" y="173"/>
                  <a:pt x="1739" y="173"/>
                  <a:pt x="1740" y="173"/>
                </a:cubicBezTo>
                <a:cubicBezTo>
                  <a:pt x="1740" y="173"/>
                  <a:pt x="1740" y="173"/>
                  <a:pt x="1740" y="173"/>
                </a:cubicBezTo>
                <a:cubicBezTo>
                  <a:pt x="1740" y="173"/>
                  <a:pt x="1740" y="173"/>
                  <a:pt x="1740" y="173"/>
                </a:cubicBezTo>
                <a:cubicBezTo>
                  <a:pt x="1741" y="173"/>
                  <a:pt x="1741" y="173"/>
                  <a:pt x="1741" y="173"/>
                </a:cubicBezTo>
                <a:cubicBezTo>
                  <a:pt x="1741" y="172"/>
                  <a:pt x="1741" y="172"/>
                  <a:pt x="1741" y="172"/>
                </a:cubicBezTo>
                <a:cubicBezTo>
                  <a:pt x="1741" y="172"/>
                  <a:pt x="1742" y="172"/>
                  <a:pt x="1742" y="172"/>
                </a:cubicBezTo>
                <a:cubicBezTo>
                  <a:pt x="1742" y="171"/>
                  <a:pt x="1743" y="169"/>
                  <a:pt x="1744" y="168"/>
                </a:cubicBezTo>
                <a:cubicBezTo>
                  <a:pt x="1744" y="167"/>
                  <a:pt x="1744" y="167"/>
                  <a:pt x="1743" y="167"/>
                </a:cubicBezTo>
                <a:cubicBezTo>
                  <a:pt x="1742" y="167"/>
                  <a:pt x="1742" y="167"/>
                  <a:pt x="1742" y="167"/>
                </a:cubicBezTo>
                <a:cubicBezTo>
                  <a:pt x="1742" y="166"/>
                  <a:pt x="1742" y="166"/>
                  <a:pt x="1742" y="166"/>
                </a:cubicBezTo>
                <a:cubicBezTo>
                  <a:pt x="1741" y="165"/>
                  <a:pt x="1742" y="166"/>
                  <a:pt x="1741" y="165"/>
                </a:cubicBezTo>
                <a:cubicBezTo>
                  <a:pt x="1742" y="165"/>
                  <a:pt x="1742" y="165"/>
                  <a:pt x="1742" y="164"/>
                </a:cubicBezTo>
                <a:cubicBezTo>
                  <a:pt x="1742" y="164"/>
                  <a:pt x="1742" y="164"/>
                  <a:pt x="1742" y="164"/>
                </a:cubicBezTo>
                <a:cubicBezTo>
                  <a:pt x="1742" y="163"/>
                  <a:pt x="1742" y="163"/>
                  <a:pt x="1742" y="162"/>
                </a:cubicBezTo>
                <a:cubicBezTo>
                  <a:pt x="1743" y="162"/>
                  <a:pt x="1743" y="162"/>
                  <a:pt x="1744" y="161"/>
                </a:cubicBezTo>
                <a:cubicBezTo>
                  <a:pt x="1744" y="161"/>
                  <a:pt x="1744" y="161"/>
                  <a:pt x="1744" y="161"/>
                </a:cubicBezTo>
                <a:cubicBezTo>
                  <a:pt x="1744" y="161"/>
                  <a:pt x="1744" y="161"/>
                  <a:pt x="1745" y="161"/>
                </a:cubicBezTo>
                <a:cubicBezTo>
                  <a:pt x="1745" y="161"/>
                  <a:pt x="1745" y="161"/>
                  <a:pt x="1745" y="161"/>
                </a:cubicBezTo>
                <a:cubicBezTo>
                  <a:pt x="1746" y="161"/>
                  <a:pt x="1746" y="161"/>
                  <a:pt x="1746" y="161"/>
                </a:cubicBezTo>
                <a:cubicBezTo>
                  <a:pt x="1745" y="162"/>
                  <a:pt x="1745" y="162"/>
                  <a:pt x="1745" y="163"/>
                </a:cubicBezTo>
                <a:cubicBezTo>
                  <a:pt x="1746" y="163"/>
                  <a:pt x="1746" y="163"/>
                  <a:pt x="1746" y="163"/>
                </a:cubicBezTo>
                <a:cubicBezTo>
                  <a:pt x="1746" y="164"/>
                  <a:pt x="1745" y="165"/>
                  <a:pt x="1745" y="165"/>
                </a:cubicBezTo>
                <a:cubicBezTo>
                  <a:pt x="1745" y="166"/>
                  <a:pt x="1745" y="166"/>
                  <a:pt x="1745" y="166"/>
                </a:cubicBezTo>
                <a:cubicBezTo>
                  <a:pt x="1745" y="168"/>
                  <a:pt x="1745" y="168"/>
                  <a:pt x="1745" y="168"/>
                </a:cubicBezTo>
                <a:cubicBezTo>
                  <a:pt x="1746" y="168"/>
                  <a:pt x="1747" y="168"/>
                  <a:pt x="1748" y="169"/>
                </a:cubicBezTo>
                <a:cubicBezTo>
                  <a:pt x="1750" y="169"/>
                  <a:pt x="1751" y="168"/>
                  <a:pt x="1752" y="168"/>
                </a:cubicBezTo>
                <a:cubicBezTo>
                  <a:pt x="1752" y="167"/>
                  <a:pt x="1753" y="167"/>
                  <a:pt x="1753" y="166"/>
                </a:cubicBezTo>
                <a:cubicBezTo>
                  <a:pt x="1754" y="166"/>
                  <a:pt x="1754" y="166"/>
                  <a:pt x="1754" y="166"/>
                </a:cubicBezTo>
                <a:cubicBezTo>
                  <a:pt x="1754" y="167"/>
                  <a:pt x="1754" y="167"/>
                  <a:pt x="1754" y="167"/>
                </a:cubicBezTo>
                <a:cubicBezTo>
                  <a:pt x="1757" y="167"/>
                  <a:pt x="1757" y="167"/>
                  <a:pt x="1757" y="167"/>
                </a:cubicBezTo>
                <a:cubicBezTo>
                  <a:pt x="1758" y="168"/>
                  <a:pt x="1759" y="169"/>
                  <a:pt x="1760" y="171"/>
                </a:cubicBezTo>
                <a:cubicBezTo>
                  <a:pt x="1760" y="171"/>
                  <a:pt x="1760" y="171"/>
                  <a:pt x="1760" y="171"/>
                </a:cubicBezTo>
                <a:cubicBezTo>
                  <a:pt x="1760" y="171"/>
                  <a:pt x="1759" y="172"/>
                  <a:pt x="1759" y="173"/>
                </a:cubicBezTo>
                <a:cubicBezTo>
                  <a:pt x="1760" y="173"/>
                  <a:pt x="1761" y="174"/>
                  <a:pt x="1762" y="175"/>
                </a:cubicBezTo>
                <a:cubicBezTo>
                  <a:pt x="1763" y="175"/>
                  <a:pt x="1763" y="175"/>
                  <a:pt x="1764" y="174"/>
                </a:cubicBezTo>
                <a:cubicBezTo>
                  <a:pt x="1765" y="174"/>
                  <a:pt x="1765" y="174"/>
                  <a:pt x="1766" y="175"/>
                </a:cubicBezTo>
                <a:cubicBezTo>
                  <a:pt x="1766" y="175"/>
                  <a:pt x="1766" y="175"/>
                  <a:pt x="1766" y="175"/>
                </a:cubicBezTo>
                <a:cubicBezTo>
                  <a:pt x="1767" y="175"/>
                  <a:pt x="1767" y="175"/>
                  <a:pt x="1767" y="175"/>
                </a:cubicBezTo>
                <a:cubicBezTo>
                  <a:pt x="1767" y="175"/>
                  <a:pt x="1767" y="176"/>
                  <a:pt x="1768" y="176"/>
                </a:cubicBezTo>
                <a:cubicBezTo>
                  <a:pt x="1769" y="177"/>
                  <a:pt x="1769" y="176"/>
                  <a:pt x="1769" y="178"/>
                </a:cubicBezTo>
                <a:cubicBezTo>
                  <a:pt x="1772" y="178"/>
                  <a:pt x="1771" y="177"/>
                  <a:pt x="1773" y="176"/>
                </a:cubicBezTo>
                <a:cubicBezTo>
                  <a:pt x="1773" y="178"/>
                  <a:pt x="1774" y="178"/>
                  <a:pt x="1775" y="179"/>
                </a:cubicBezTo>
                <a:close/>
                <a:moveTo>
                  <a:pt x="930" y="187"/>
                </a:moveTo>
                <a:cubicBezTo>
                  <a:pt x="930" y="187"/>
                  <a:pt x="930" y="187"/>
                  <a:pt x="930" y="187"/>
                </a:cubicBezTo>
                <a:cubicBezTo>
                  <a:pt x="930" y="187"/>
                  <a:pt x="930" y="187"/>
                  <a:pt x="930" y="187"/>
                </a:cubicBezTo>
                <a:close/>
                <a:moveTo>
                  <a:pt x="958" y="214"/>
                </a:moveTo>
                <a:cubicBezTo>
                  <a:pt x="958" y="216"/>
                  <a:pt x="957" y="215"/>
                  <a:pt x="956" y="216"/>
                </a:cubicBezTo>
                <a:cubicBezTo>
                  <a:pt x="956" y="216"/>
                  <a:pt x="956" y="216"/>
                  <a:pt x="956" y="216"/>
                </a:cubicBezTo>
                <a:cubicBezTo>
                  <a:pt x="956" y="217"/>
                  <a:pt x="955" y="217"/>
                  <a:pt x="955" y="217"/>
                </a:cubicBezTo>
                <a:cubicBezTo>
                  <a:pt x="955" y="217"/>
                  <a:pt x="955" y="217"/>
                  <a:pt x="955" y="217"/>
                </a:cubicBezTo>
                <a:cubicBezTo>
                  <a:pt x="954" y="217"/>
                  <a:pt x="954" y="217"/>
                  <a:pt x="954" y="217"/>
                </a:cubicBezTo>
                <a:cubicBezTo>
                  <a:pt x="954" y="217"/>
                  <a:pt x="954" y="217"/>
                  <a:pt x="954" y="217"/>
                </a:cubicBezTo>
                <a:cubicBezTo>
                  <a:pt x="952" y="218"/>
                  <a:pt x="952" y="218"/>
                  <a:pt x="950" y="218"/>
                </a:cubicBezTo>
                <a:cubicBezTo>
                  <a:pt x="950" y="217"/>
                  <a:pt x="950" y="217"/>
                  <a:pt x="950" y="217"/>
                </a:cubicBezTo>
                <a:cubicBezTo>
                  <a:pt x="951" y="217"/>
                  <a:pt x="951" y="217"/>
                  <a:pt x="951" y="217"/>
                </a:cubicBezTo>
                <a:cubicBezTo>
                  <a:pt x="951" y="216"/>
                  <a:pt x="951" y="215"/>
                  <a:pt x="952" y="214"/>
                </a:cubicBezTo>
                <a:cubicBezTo>
                  <a:pt x="953" y="213"/>
                  <a:pt x="953" y="215"/>
                  <a:pt x="954" y="213"/>
                </a:cubicBezTo>
                <a:cubicBezTo>
                  <a:pt x="954" y="213"/>
                  <a:pt x="954" y="213"/>
                  <a:pt x="954" y="213"/>
                </a:cubicBezTo>
                <a:cubicBezTo>
                  <a:pt x="954" y="212"/>
                  <a:pt x="954" y="212"/>
                  <a:pt x="954" y="211"/>
                </a:cubicBezTo>
                <a:cubicBezTo>
                  <a:pt x="954" y="211"/>
                  <a:pt x="954" y="211"/>
                  <a:pt x="954" y="211"/>
                </a:cubicBezTo>
                <a:cubicBezTo>
                  <a:pt x="954" y="210"/>
                  <a:pt x="954" y="210"/>
                  <a:pt x="954" y="210"/>
                </a:cubicBezTo>
                <a:cubicBezTo>
                  <a:pt x="956" y="210"/>
                  <a:pt x="956" y="210"/>
                  <a:pt x="956" y="210"/>
                </a:cubicBezTo>
                <a:cubicBezTo>
                  <a:pt x="956" y="211"/>
                  <a:pt x="956" y="211"/>
                  <a:pt x="956" y="211"/>
                </a:cubicBezTo>
                <a:cubicBezTo>
                  <a:pt x="956" y="211"/>
                  <a:pt x="957" y="211"/>
                  <a:pt x="957" y="212"/>
                </a:cubicBezTo>
                <a:cubicBezTo>
                  <a:pt x="958" y="213"/>
                  <a:pt x="958" y="214"/>
                  <a:pt x="958" y="214"/>
                </a:cubicBezTo>
                <a:close/>
                <a:moveTo>
                  <a:pt x="960" y="162"/>
                </a:moveTo>
                <a:cubicBezTo>
                  <a:pt x="961" y="162"/>
                  <a:pt x="961" y="162"/>
                  <a:pt x="961" y="162"/>
                </a:cubicBezTo>
                <a:cubicBezTo>
                  <a:pt x="961" y="162"/>
                  <a:pt x="961" y="162"/>
                  <a:pt x="961" y="162"/>
                </a:cubicBezTo>
                <a:cubicBezTo>
                  <a:pt x="960" y="162"/>
                  <a:pt x="960" y="162"/>
                  <a:pt x="960" y="162"/>
                </a:cubicBezTo>
                <a:close/>
                <a:moveTo>
                  <a:pt x="961" y="218"/>
                </a:moveTo>
                <a:cubicBezTo>
                  <a:pt x="961" y="218"/>
                  <a:pt x="961" y="218"/>
                  <a:pt x="961" y="218"/>
                </a:cubicBezTo>
                <a:cubicBezTo>
                  <a:pt x="961" y="219"/>
                  <a:pt x="960" y="219"/>
                  <a:pt x="960" y="220"/>
                </a:cubicBezTo>
                <a:cubicBezTo>
                  <a:pt x="960" y="220"/>
                  <a:pt x="960" y="220"/>
                  <a:pt x="960" y="220"/>
                </a:cubicBezTo>
                <a:cubicBezTo>
                  <a:pt x="960" y="221"/>
                  <a:pt x="960" y="221"/>
                  <a:pt x="960" y="221"/>
                </a:cubicBezTo>
                <a:cubicBezTo>
                  <a:pt x="960" y="221"/>
                  <a:pt x="960" y="221"/>
                  <a:pt x="960" y="221"/>
                </a:cubicBezTo>
                <a:cubicBezTo>
                  <a:pt x="960" y="219"/>
                  <a:pt x="960" y="217"/>
                  <a:pt x="961" y="216"/>
                </a:cubicBezTo>
                <a:cubicBezTo>
                  <a:pt x="961" y="216"/>
                  <a:pt x="962" y="215"/>
                  <a:pt x="962" y="215"/>
                </a:cubicBezTo>
                <a:cubicBezTo>
                  <a:pt x="962" y="216"/>
                  <a:pt x="962" y="216"/>
                  <a:pt x="962" y="216"/>
                </a:cubicBezTo>
                <a:cubicBezTo>
                  <a:pt x="962" y="216"/>
                  <a:pt x="962" y="216"/>
                  <a:pt x="962" y="216"/>
                </a:cubicBezTo>
                <a:cubicBezTo>
                  <a:pt x="962" y="217"/>
                  <a:pt x="962" y="217"/>
                  <a:pt x="961" y="218"/>
                </a:cubicBezTo>
                <a:close/>
                <a:moveTo>
                  <a:pt x="968" y="153"/>
                </a:moveTo>
                <a:cubicBezTo>
                  <a:pt x="969" y="153"/>
                  <a:pt x="968" y="153"/>
                  <a:pt x="969" y="153"/>
                </a:cubicBezTo>
                <a:cubicBezTo>
                  <a:pt x="968" y="153"/>
                  <a:pt x="968" y="153"/>
                  <a:pt x="968" y="153"/>
                </a:cubicBezTo>
                <a:close/>
                <a:moveTo>
                  <a:pt x="972" y="210"/>
                </a:moveTo>
                <a:cubicBezTo>
                  <a:pt x="972" y="210"/>
                  <a:pt x="971" y="210"/>
                  <a:pt x="971" y="211"/>
                </a:cubicBezTo>
                <a:cubicBezTo>
                  <a:pt x="971" y="210"/>
                  <a:pt x="971" y="210"/>
                  <a:pt x="971" y="210"/>
                </a:cubicBezTo>
                <a:cubicBezTo>
                  <a:pt x="972" y="210"/>
                  <a:pt x="972" y="210"/>
                  <a:pt x="972" y="210"/>
                </a:cubicBezTo>
                <a:close/>
                <a:moveTo>
                  <a:pt x="975" y="210"/>
                </a:moveTo>
                <a:cubicBezTo>
                  <a:pt x="975" y="211"/>
                  <a:pt x="975" y="211"/>
                  <a:pt x="975" y="211"/>
                </a:cubicBezTo>
                <a:cubicBezTo>
                  <a:pt x="975" y="211"/>
                  <a:pt x="975" y="210"/>
                  <a:pt x="976" y="210"/>
                </a:cubicBezTo>
                <a:cubicBezTo>
                  <a:pt x="976" y="210"/>
                  <a:pt x="977" y="211"/>
                  <a:pt x="977" y="211"/>
                </a:cubicBezTo>
                <a:cubicBezTo>
                  <a:pt x="977" y="212"/>
                  <a:pt x="977" y="212"/>
                  <a:pt x="977" y="212"/>
                </a:cubicBezTo>
                <a:cubicBezTo>
                  <a:pt x="976" y="211"/>
                  <a:pt x="975" y="211"/>
                  <a:pt x="973" y="211"/>
                </a:cubicBezTo>
                <a:cubicBezTo>
                  <a:pt x="973" y="211"/>
                  <a:pt x="973" y="210"/>
                  <a:pt x="973" y="210"/>
                </a:cubicBezTo>
                <a:cubicBezTo>
                  <a:pt x="974" y="210"/>
                  <a:pt x="974" y="210"/>
                  <a:pt x="975" y="210"/>
                </a:cubicBezTo>
                <a:close/>
                <a:moveTo>
                  <a:pt x="935" y="254"/>
                </a:moveTo>
                <a:cubicBezTo>
                  <a:pt x="936" y="254"/>
                  <a:pt x="936" y="254"/>
                  <a:pt x="936" y="254"/>
                </a:cubicBezTo>
                <a:cubicBezTo>
                  <a:pt x="935" y="254"/>
                  <a:pt x="936" y="254"/>
                  <a:pt x="935" y="254"/>
                </a:cubicBezTo>
                <a:close/>
                <a:moveTo>
                  <a:pt x="1022" y="221"/>
                </a:moveTo>
                <a:cubicBezTo>
                  <a:pt x="1022" y="219"/>
                  <a:pt x="1022" y="219"/>
                  <a:pt x="1021" y="219"/>
                </a:cubicBezTo>
                <a:cubicBezTo>
                  <a:pt x="1021" y="219"/>
                  <a:pt x="1021" y="219"/>
                  <a:pt x="1021" y="219"/>
                </a:cubicBezTo>
                <a:cubicBezTo>
                  <a:pt x="1021" y="218"/>
                  <a:pt x="1021" y="217"/>
                  <a:pt x="1020" y="216"/>
                </a:cubicBezTo>
                <a:cubicBezTo>
                  <a:pt x="1020" y="215"/>
                  <a:pt x="1021" y="215"/>
                  <a:pt x="1021" y="214"/>
                </a:cubicBezTo>
                <a:cubicBezTo>
                  <a:pt x="1023" y="214"/>
                  <a:pt x="1023" y="214"/>
                  <a:pt x="1023" y="214"/>
                </a:cubicBezTo>
                <a:cubicBezTo>
                  <a:pt x="1023" y="215"/>
                  <a:pt x="1023" y="216"/>
                  <a:pt x="1023" y="217"/>
                </a:cubicBezTo>
                <a:cubicBezTo>
                  <a:pt x="1024" y="217"/>
                  <a:pt x="1024" y="217"/>
                  <a:pt x="1024" y="217"/>
                </a:cubicBezTo>
                <a:cubicBezTo>
                  <a:pt x="1024" y="218"/>
                  <a:pt x="1024" y="218"/>
                  <a:pt x="1024" y="218"/>
                </a:cubicBezTo>
                <a:cubicBezTo>
                  <a:pt x="1024" y="218"/>
                  <a:pt x="1024" y="218"/>
                  <a:pt x="1024" y="218"/>
                </a:cubicBezTo>
                <a:cubicBezTo>
                  <a:pt x="1024" y="218"/>
                  <a:pt x="1023" y="219"/>
                  <a:pt x="1023" y="221"/>
                </a:cubicBezTo>
                <a:lnTo>
                  <a:pt x="1022" y="221"/>
                </a:lnTo>
                <a:close/>
                <a:moveTo>
                  <a:pt x="1025" y="223"/>
                </a:moveTo>
                <a:cubicBezTo>
                  <a:pt x="1024" y="223"/>
                  <a:pt x="1024" y="223"/>
                  <a:pt x="1024" y="223"/>
                </a:cubicBezTo>
                <a:cubicBezTo>
                  <a:pt x="1024" y="222"/>
                  <a:pt x="1024" y="222"/>
                  <a:pt x="1024" y="222"/>
                </a:cubicBezTo>
                <a:cubicBezTo>
                  <a:pt x="1024" y="222"/>
                  <a:pt x="1024" y="222"/>
                  <a:pt x="1024" y="222"/>
                </a:cubicBezTo>
                <a:cubicBezTo>
                  <a:pt x="1024" y="222"/>
                  <a:pt x="1024" y="222"/>
                  <a:pt x="1024" y="222"/>
                </a:cubicBezTo>
                <a:cubicBezTo>
                  <a:pt x="1025" y="222"/>
                  <a:pt x="1025" y="222"/>
                  <a:pt x="1025" y="222"/>
                </a:cubicBezTo>
                <a:lnTo>
                  <a:pt x="1025" y="223"/>
                </a:lnTo>
                <a:close/>
                <a:moveTo>
                  <a:pt x="1045" y="202"/>
                </a:moveTo>
                <a:cubicBezTo>
                  <a:pt x="1046" y="203"/>
                  <a:pt x="1046" y="203"/>
                  <a:pt x="1046" y="204"/>
                </a:cubicBezTo>
                <a:cubicBezTo>
                  <a:pt x="1044" y="204"/>
                  <a:pt x="1043" y="203"/>
                  <a:pt x="1041" y="205"/>
                </a:cubicBezTo>
                <a:cubicBezTo>
                  <a:pt x="1040" y="205"/>
                  <a:pt x="1040" y="205"/>
                  <a:pt x="1039" y="205"/>
                </a:cubicBezTo>
                <a:cubicBezTo>
                  <a:pt x="1039" y="204"/>
                  <a:pt x="1039" y="203"/>
                  <a:pt x="1038" y="202"/>
                </a:cubicBezTo>
                <a:cubicBezTo>
                  <a:pt x="1038" y="202"/>
                  <a:pt x="1038" y="202"/>
                  <a:pt x="1037" y="202"/>
                </a:cubicBezTo>
                <a:cubicBezTo>
                  <a:pt x="1037" y="201"/>
                  <a:pt x="1037" y="201"/>
                  <a:pt x="1037" y="201"/>
                </a:cubicBezTo>
                <a:cubicBezTo>
                  <a:pt x="1037" y="201"/>
                  <a:pt x="1037" y="201"/>
                  <a:pt x="1036" y="201"/>
                </a:cubicBezTo>
                <a:cubicBezTo>
                  <a:pt x="1036" y="200"/>
                  <a:pt x="1036" y="199"/>
                  <a:pt x="1036" y="198"/>
                </a:cubicBezTo>
                <a:cubicBezTo>
                  <a:pt x="1035" y="197"/>
                  <a:pt x="1035" y="197"/>
                  <a:pt x="1034" y="197"/>
                </a:cubicBezTo>
                <a:cubicBezTo>
                  <a:pt x="1034" y="196"/>
                  <a:pt x="1034" y="196"/>
                  <a:pt x="1033" y="195"/>
                </a:cubicBezTo>
                <a:cubicBezTo>
                  <a:pt x="1035" y="195"/>
                  <a:pt x="1034" y="195"/>
                  <a:pt x="1035" y="194"/>
                </a:cubicBezTo>
                <a:cubicBezTo>
                  <a:pt x="1035" y="194"/>
                  <a:pt x="1035" y="194"/>
                  <a:pt x="1035" y="194"/>
                </a:cubicBezTo>
                <a:cubicBezTo>
                  <a:pt x="1035" y="194"/>
                  <a:pt x="1036" y="194"/>
                  <a:pt x="1037" y="194"/>
                </a:cubicBezTo>
                <a:cubicBezTo>
                  <a:pt x="1037" y="193"/>
                  <a:pt x="1037" y="193"/>
                  <a:pt x="1037" y="193"/>
                </a:cubicBezTo>
                <a:cubicBezTo>
                  <a:pt x="1037" y="193"/>
                  <a:pt x="1037" y="193"/>
                  <a:pt x="1037" y="193"/>
                </a:cubicBezTo>
                <a:cubicBezTo>
                  <a:pt x="1037" y="193"/>
                  <a:pt x="1037" y="193"/>
                  <a:pt x="1037" y="193"/>
                </a:cubicBezTo>
                <a:cubicBezTo>
                  <a:pt x="1038" y="193"/>
                  <a:pt x="1038" y="193"/>
                  <a:pt x="1038" y="193"/>
                </a:cubicBezTo>
                <a:cubicBezTo>
                  <a:pt x="1038" y="193"/>
                  <a:pt x="1038" y="193"/>
                  <a:pt x="1038" y="193"/>
                </a:cubicBezTo>
                <a:cubicBezTo>
                  <a:pt x="1039" y="193"/>
                  <a:pt x="1040" y="193"/>
                  <a:pt x="1041" y="194"/>
                </a:cubicBezTo>
                <a:cubicBezTo>
                  <a:pt x="1041" y="194"/>
                  <a:pt x="1041" y="195"/>
                  <a:pt x="1041" y="195"/>
                </a:cubicBezTo>
                <a:cubicBezTo>
                  <a:pt x="1042" y="195"/>
                  <a:pt x="1042" y="195"/>
                  <a:pt x="1042" y="195"/>
                </a:cubicBezTo>
                <a:cubicBezTo>
                  <a:pt x="1042" y="195"/>
                  <a:pt x="1043" y="196"/>
                  <a:pt x="1043" y="196"/>
                </a:cubicBezTo>
                <a:cubicBezTo>
                  <a:pt x="1043" y="196"/>
                  <a:pt x="1044" y="196"/>
                  <a:pt x="1044" y="196"/>
                </a:cubicBezTo>
                <a:cubicBezTo>
                  <a:pt x="1045" y="197"/>
                  <a:pt x="1045" y="197"/>
                  <a:pt x="1045" y="197"/>
                </a:cubicBezTo>
                <a:cubicBezTo>
                  <a:pt x="1045" y="198"/>
                  <a:pt x="1045" y="198"/>
                  <a:pt x="1045" y="198"/>
                </a:cubicBezTo>
                <a:cubicBezTo>
                  <a:pt x="1046" y="199"/>
                  <a:pt x="1047" y="201"/>
                  <a:pt x="1047" y="203"/>
                </a:cubicBezTo>
                <a:cubicBezTo>
                  <a:pt x="1046" y="202"/>
                  <a:pt x="1046" y="202"/>
                  <a:pt x="1045" y="202"/>
                </a:cubicBezTo>
                <a:close/>
                <a:moveTo>
                  <a:pt x="1053" y="178"/>
                </a:moveTo>
                <a:cubicBezTo>
                  <a:pt x="1054" y="178"/>
                  <a:pt x="1055" y="179"/>
                  <a:pt x="1056" y="179"/>
                </a:cubicBezTo>
                <a:cubicBezTo>
                  <a:pt x="1056" y="179"/>
                  <a:pt x="1056" y="179"/>
                  <a:pt x="1056" y="179"/>
                </a:cubicBezTo>
                <a:cubicBezTo>
                  <a:pt x="1057" y="179"/>
                  <a:pt x="1057" y="180"/>
                  <a:pt x="1057" y="180"/>
                </a:cubicBezTo>
                <a:cubicBezTo>
                  <a:pt x="1057" y="181"/>
                  <a:pt x="1057" y="181"/>
                  <a:pt x="1057" y="181"/>
                </a:cubicBezTo>
                <a:cubicBezTo>
                  <a:pt x="1058" y="181"/>
                  <a:pt x="1058" y="181"/>
                  <a:pt x="1059" y="181"/>
                </a:cubicBezTo>
                <a:cubicBezTo>
                  <a:pt x="1059" y="182"/>
                  <a:pt x="1059" y="182"/>
                  <a:pt x="1059" y="182"/>
                </a:cubicBezTo>
                <a:cubicBezTo>
                  <a:pt x="1059" y="182"/>
                  <a:pt x="1056" y="182"/>
                  <a:pt x="1055" y="182"/>
                </a:cubicBezTo>
                <a:cubicBezTo>
                  <a:pt x="1055" y="180"/>
                  <a:pt x="1054" y="180"/>
                  <a:pt x="1053" y="178"/>
                </a:cubicBezTo>
                <a:close/>
                <a:moveTo>
                  <a:pt x="1064" y="197"/>
                </a:moveTo>
                <a:cubicBezTo>
                  <a:pt x="1064" y="197"/>
                  <a:pt x="1064" y="197"/>
                  <a:pt x="1064" y="197"/>
                </a:cubicBezTo>
                <a:cubicBezTo>
                  <a:pt x="1063" y="199"/>
                  <a:pt x="1064" y="199"/>
                  <a:pt x="1062" y="200"/>
                </a:cubicBezTo>
                <a:cubicBezTo>
                  <a:pt x="1062" y="200"/>
                  <a:pt x="1062" y="200"/>
                  <a:pt x="1062" y="200"/>
                </a:cubicBezTo>
                <a:cubicBezTo>
                  <a:pt x="1062" y="200"/>
                  <a:pt x="1062" y="200"/>
                  <a:pt x="1062" y="200"/>
                </a:cubicBezTo>
                <a:cubicBezTo>
                  <a:pt x="1062" y="200"/>
                  <a:pt x="1062" y="200"/>
                  <a:pt x="1062" y="200"/>
                </a:cubicBezTo>
                <a:cubicBezTo>
                  <a:pt x="1061" y="200"/>
                  <a:pt x="1061" y="200"/>
                  <a:pt x="1061" y="200"/>
                </a:cubicBezTo>
                <a:cubicBezTo>
                  <a:pt x="1061" y="198"/>
                  <a:pt x="1061" y="198"/>
                  <a:pt x="1061" y="198"/>
                </a:cubicBezTo>
                <a:cubicBezTo>
                  <a:pt x="1061" y="198"/>
                  <a:pt x="1061" y="198"/>
                  <a:pt x="1061" y="198"/>
                </a:cubicBezTo>
                <a:cubicBezTo>
                  <a:pt x="1060" y="197"/>
                  <a:pt x="1060" y="197"/>
                  <a:pt x="1059" y="196"/>
                </a:cubicBezTo>
                <a:cubicBezTo>
                  <a:pt x="1058" y="196"/>
                  <a:pt x="1058" y="196"/>
                  <a:pt x="1058" y="196"/>
                </a:cubicBezTo>
                <a:cubicBezTo>
                  <a:pt x="1057" y="195"/>
                  <a:pt x="1058" y="195"/>
                  <a:pt x="1057" y="194"/>
                </a:cubicBezTo>
                <a:cubicBezTo>
                  <a:pt x="1057" y="194"/>
                  <a:pt x="1057" y="194"/>
                  <a:pt x="1057" y="194"/>
                </a:cubicBezTo>
                <a:cubicBezTo>
                  <a:pt x="1057" y="194"/>
                  <a:pt x="1057" y="194"/>
                  <a:pt x="1057" y="194"/>
                </a:cubicBezTo>
                <a:cubicBezTo>
                  <a:pt x="1056" y="194"/>
                  <a:pt x="1056" y="194"/>
                  <a:pt x="1056" y="194"/>
                </a:cubicBezTo>
                <a:cubicBezTo>
                  <a:pt x="1056" y="193"/>
                  <a:pt x="1056" y="193"/>
                  <a:pt x="1056" y="193"/>
                </a:cubicBezTo>
                <a:cubicBezTo>
                  <a:pt x="1055" y="193"/>
                  <a:pt x="1055" y="193"/>
                  <a:pt x="1055" y="193"/>
                </a:cubicBezTo>
                <a:cubicBezTo>
                  <a:pt x="1055" y="192"/>
                  <a:pt x="1055" y="192"/>
                  <a:pt x="1055" y="192"/>
                </a:cubicBezTo>
                <a:cubicBezTo>
                  <a:pt x="1056" y="192"/>
                  <a:pt x="1057" y="192"/>
                  <a:pt x="1057" y="192"/>
                </a:cubicBezTo>
                <a:cubicBezTo>
                  <a:pt x="1057" y="191"/>
                  <a:pt x="1057" y="191"/>
                  <a:pt x="1057" y="191"/>
                </a:cubicBezTo>
                <a:cubicBezTo>
                  <a:pt x="1057" y="191"/>
                  <a:pt x="1058" y="192"/>
                  <a:pt x="1059" y="192"/>
                </a:cubicBezTo>
                <a:cubicBezTo>
                  <a:pt x="1059" y="192"/>
                  <a:pt x="1059" y="191"/>
                  <a:pt x="1060" y="191"/>
                </a:cubicBezTo>
                <a:cubicBezTo>
                  <a:pt x="1060" y="189"/>
                  <a:pt x="1060" y="189"/>
                  <a:pt x="1060" y="189"/>
                </a:cubicBezTo>
                <a:cubicBezTo>
                  <a:pt x="1059" y="189"/>
                  <a:pt x="1059" y="189"/>
                  <a:pt x="1059" y="189"/>
                </a:cubicBezTo>
                <a:cubicBezTo>
                  <a:pt x="1059" y="188"/>
                  <a:pt x="1059" y="188"/>
                  <a:pt x="1059" y="188"/>
                </a:cubicBezTo>
                <a:cubicBezTo>
                  <a:pt x="1059" y="188"/>
                  <a:pt x="1058" y="189"/>
                  <a:pt x="1057" y="189"/>
                </a:cubicBezTo>
                <a:cubicBezTo>
                  <a:pt x="1057" y="188"/>
                  <a:pt x="1057" y="188"/>
                  <a:pt x="1056" y="188"/>
                </a:cubicBezTo>
                <a:cubicBezTo>
                  <a:pt x="1056" y="187"/>
                  <a:pt x="1056" y="187"/>
                  <a:pt x="1056" y="187"/>
                </a:cubicBezTo>
                <a:cubicBezTo>
                  <a:pt x="1056" y="187"/>
                  <a:pt x="1056" y="187"/>
                  <a:pt x="1056" y="187"/>
                </a:cubicBezTo>
                <a:cubicBezTo>
                  <a:pt x="1056" y="186"/>
                  <a:pt x="1056" y="186"/>
                  <a:pt x="1056" y="186"/>
                </a:cubicBezTo>
                <a:cubicBezTo>
                  <a:pt x="1058" y="187"/>
                  <a:pt x="1059" y="187"/>
                  <a:pt x="1061" y="187"/>
                </a:cubicBezTo>
                <a:cubicBezTo>
                  <a:pt x="1061" y="188"/>
                  <a:pt x="1061" y="189"/>
                  <a:pt x="1061" y="190"/>
                </a:cubicBezTo>
                <a:cubicBezTo>
                  <a:pt x="1061" y="190"/>
                  <a:pt x="1061" y="190"/>
                  <a:pt x="1061" y="190"/>
                </a:cubicBezTo>
                <a:cubicBezTo>
                  <a:pt x="1061" y="191"/>
                  <a:pt x="1061" y="191"/>
                  <a:pt x="1061" y="191"/>
                </a:cubicBezTo>
                <a:cubicBezTo>
                  <a:pt x="1061" y="191"/>
                  <a:pt x="1061" y="191"/>
                  <a:pt x="1061" y="191"/>
                </a:cubicBezTo>
                <a:cubicBezTo>
                  <a:pt x="1061" y="193"/>
                  <a:pt x="1061" y="193"/>
                  <a:pt x="1061" y="193"/>
                </a:cubicBezTo>
                <a:cubicBezTo>
                  <a:pt x="1062" y="193"/>
                  <a:pt x="1062" y="193"/>
                  <a:pt x="1062" y="193"/>
                </a:cubicBezTo>
                <a:cubicBezTo>
                  <a:pt x="1063" y="194"/>
                  <a:pt x="1064" y="194"/>
                  <a:pt x="1064" y="196"/>
                </a:cubicBezTo>
                <a:cubicBezTo>
                  <a:pt x="1064" y="196"/>
                  <a:pt x="1064" y="196"/>
                  <a:pt x="1064" y="196"/>
                </a:cubicBezTo>
                <a:cubicBezTo>
                  <a:pt x="1064" y="196"/>
                  <a:pt x="1064" y="197"/>
                  <a:pt x="1064" y="197"/>
                </a:cubicBezTo>
                <a:close/>
                <a:moveTo>
                  <a:pt x="1066" y="203"/>
                </a:moveTo>
                <a:cubicBezTo>
                  <a:pt x="1068" y="203"/>
                  <a:pt x="1068" y="203"/>
                  <a:pt x="1068" y="203"/>
                </a:cubicBezTo>
                <a:cubicBezTo>
                  <a:pt x="1068" y="202"/>
                  <a:pt x="1068" y="202"/>
                  <a:pt x="1068" y="202"/>
                </a:cubicBezTo>
                <a:cubicBezTo>
                  <a:pt x="1069" y="202"/>
                  <a:pt x="1069" y="203"/>
                  <a:pt x="1070" y="203"/>
                </a:cubicBezTo>
                <a:cubicBezTo>
                  <a:pt x="1070" y="204"/>
                  <a:pt x="1070" y="204"/>
                  <a:pt x="1070" y="204"/>
                </a:cubicBezTo>
                <a:cubicBezTo>
                  <a:pt x="1068" y="204"/>
                  <a:pt x="1068" y="204"/>
                  <a:pt x="1068" y="204"/>
                </a:cubicBezTo>
                <a:cubicBezTo>
                  <a:pt x="1068" y="204"/>
                  <a:pt x="1068" y="204"/>
                  <a:pt x="1068" y="204"/>
                </a:cubicBezTo>
                <a:cubicBezTo>
                  <a:pt x="1067" y="204"/>
                  <a:pt x="1067" y="204"/>
                  <a:pt x="1066" y="203"/>
                </a:cubicBezTo>
                <a:close/>
                <a:moveTo>
                  <a:pt x="1076" y="216"/>
                </a:moveTo>
                <a:cubicBezTo>
                  <a:pt x="1076" y="217"/>
                  <a:pt x="1075" y="217"/>
                  <a:pt x="1075" y="217"/>
                </a:cubicBezTo>
                <a:cubicBezTo>
                  <a:pt x="1075" y="217"/>
                  <a:pt x="1075" y="218"/>
                  <a:pt x="1075" y="219"/>
                </a:cubicBezTo>
                <a:cubicBezTo>
                  <a:pt x="1075" y="219"/>
                  <a:pt x="1074" y="219"/>
                  <a:pt x="1074" y="218"/>
                </a:cubicBezTo>
                <a:cubicBezTo>
                  <a:pt x="1074" y="220"/>
                  <a:pt x="1074" y="220"/>
                  <a:pt x="1074" y="220"/>
                </a:cubicBezTo>
                <a:cubicBezTo>
                  <a:pt x="1073" y="220"/>
                  <a:pt x="1073" y="220"/>
                  <a:pt x="1072" y="220"/>
                </a:cubicBezTo>
                <a:cubicBezTo>
                  <a:pt x="1072" y="220"/>
                  <a:pt x="1071" y="220"/>
                  <a:pt x="1071" y="219"/>
                </a:cubicBezTo>
                <a:cubicBezTo>
                  <a:pt x="1071" y="219"/>
                  <a:pt x="1071" y="219"/>
                  <a:pt x="1071" y="219"/>
                </a:cubicBezTo>
                <a:cubicBezTo>
                  <a:pt x="1070" y="219"/>
                  <a:pt x="1070" y="219"/>
                  <a:pt x="1070" y="219"/>
                </a:cubicBezTo>
                <a:cubicBezTo>
                  <a:pt x="1070" y="219"/>
                  <a:pt x="1069" y="218"/>
                  <a:pt x="1069" y="218"/>
                </a:cubicBezTo>
                <a:cubicBezTo>
                  <a:pt x="1069" y="218"/>
                  <a:pt x="1069" y="218"/>
                  <a:pt x="1069" y="218"/>
                </a:cubicBezTo>
                <a:cubicBezTo>
                  <a:pt x="1069" y="217"/>
                  <a:pt x="1069" y="217"/>
                  <a:pt x="1069" y="217"/>
                </a:cubicBezTo>
                <a:cubicBezTo>
                  <a:pt x="1068" y="217"/>
                  <a:pt x="1067" y="216"/>
                  <a:pt x="1067" y="216"/>
                </a:cubicBezTo>
                <a:cubicBezTo>
                  <a:pt x="1067" y="215"/>
                  <a:pt x="1067" y="215"/>
                  <a:pt x="1067" y="215"/>
                </a:cubicBezTo>
                <a:cubicBezTo>
                  <a:pt x="1067" y="215"/>
                  <a:pt x="1068" y="215"/>
                  <a:pt x="1068" y="215"/>
                </a:cubicBezTo>
                <a:cubicBezTo>
                  <a:pt x="1068" y="216"/>
                  <a:pt x="1068" y="216"/>
                  <a:pt x="1068" y="216"/>
                </a:cubicBezTo>
                <a:cubicBezTo>
                  <a:pt x="1069" y="216"/>
                  <a:pt x="1069" y="216"/>
                  <a:pt x="1069" y="216"/>
                </a:cubicBezTo>
                <a:cubicBezTo>
                  <a:pt x="1069" y="216"/>
                  <a:pt x="1069" y="216"/>
                  <a:pt x="1069" y="216"/>
                </a:cubicBezTo>
                <a:cubicBezTo>
                  <a:pt x="1070" y="216"/>
                  <a:pt x="1069" y="216"/>
                  <a:pt x="1069" y="216"/>
                </a:cubicBezTo>
                <a:cubicBezTo>
                  <a:pt x="1071" y="216"/>
                  <a:pt x="1071" y="216"/>
                  <a:pt x="1071" y="216"/>
                </a:cubicBezTo>
                <a:cubicBezTo>
                  <a:pt x="1071" y="213"/>
                  <a:pt x="1071" y="213"/>
                  <a:pt x="1071" y="213"/>
                </a:cubicBezTo>
                <a:cubicBezTo>
                  <a:pt x="1070" y="213"/>
                  <a:pt x="1070" y="213"/>
                  <a:pt x="1069" y="213"/>
                </a:cubicBezTo>
                <a:cubicBezTo>
                  <a:pt x="1069" y="212"/>
                  <a:pt x="1069" y="212"/>
                  <a:pt x="1069" y="212"/>
                </a:cubicBezTo>
                <a:cubicBezTo>
                  <a:pt x="1069" y="212"/>
                  <a:pt x="1068" y="212"/>
                  <a:pt x="1068" y="213"/>
                </a:cubicBezTo>
                <a:cubicBezTo>
                  <a:pt x="1068" y="212"/>
                  <a:pt x="1068" y="212"/>
                  <a:pt x="1068" y="212"/>
                </a:cubicBezTo>
                <a:cubicBezTo>
                  <a:pt x="1069" y="212"/>
                  <a:pt x="1069" y="212"/>
                  <a:pt x="1069" y="212"/>
                </a:cubicBezTo>
                <a:cubicBezTo>
                  <a:pt x="1069" y="211"/>
                  <a:pt x="1069" y="212"/>
                  <a:pt x="1069" y="211"/>
                </a:cubicBezTo>
                <a:cubicBezTo>
                  <a:pt x="1069" y="211"/>
                  <a:pt x="1069" y="211"/>
                  <a:pt x="1069" y="211"/>
                </a:cubicBezTo>
                <a:cubicBezTo>
                  <a:pt x="1070" y="210"/>
                  <a:pt x="1071" y="213"/>
                  <a:pt x="1071" y="213"/>
                </a:cubicBezTo>
                <a:cubicBezTo>
                  <a:pt x="1071" y="213"/>
                  <a:pt x="1071" y="214"/>
                  <a:pt x="1072" y="214"/>
                </a:cubicBezTo>
                <a:cubicBezTo>
                  <a:pt x="1072" y="214"/>
                  <a:pt x="1072" y="215"/>
                  <a:pt x="1073" y="215"/>
                </a:cubicBezTo>
                <a:cubicBezTo>
                  <a:pt x="1074" y="215"/>
                  <a:pt x="1075" y="215"/>
                  <a:pt x="1076" y="216"/>
                </a:cubicBezTo>
                <a:close/>
                <a:moveTo>
                  <a:pt x="960" y="685"/>
                </a:moveTo>
                <a:cubicBezTo>
                  <a:pt x="959" y="685"/>
                  <a:pt x="959" y="685"/>
                  <a:pt x="959" y="685"/>
                </a:cubicBezTo>
                <a:cubicBezTo>
                  <a:pt x="958" y="685"/>
                  <a:pt x="959" y="685"/>
                  <a:pt x="959" y="685"/>
                </a:cubicBezTo>
                <a:cubicBezTo>
                  <a:pt x="959" y="684"/>
                  <a:pt x="959" y="684"/>
                  <a:pt x="959" y="684"/>
                </a:cubicBezTo>
                <a:cubicBezTo>
                  <a:pt x="960" y="684"/>
                  <a:pt x="960" y="684"/>
                  <a:pt x="960" y="684"/>
                </a:cubicBezTo>
                <a:lnTo>
                  <a:pt x="960" y="685"/>
                </a:lnTo>
                <a:close/>
                <a:moveTo>
                  <a:pt x="964" y="498"/>
                </a:moveTo>
                <a:cubicBezTo>
                  <a:pt x="964" y="498"/>
                  <a:pt x="964" y="498"/>
                  <a:pt x="964" y="498"/>
                </a:cubicBezTo>
                <a:cubicBezTo>
                  <a:pt x="964" y="498"/>
                  <a:pt x="964" y="498"/>
                  <a:pt x="964" y="498"/>
                </a:cubicBezTo>
                <a:cubicBezTo>
                  <a:pt x="963" y="498"/>
                  <a:pt x="963" y="498"/>
                  <a:pt x="962" y="498"/>
                </a:cubicBezTo>
                <a:cubicBezTo>
                  <a:pt x="962" y="498"/>
                  <a:pt x="962" y="498"/>
                  <a:pt x="962" y="497"/>
                </a:cubicBezTo>
                <a:cubicBezTo>
                  <a:pt x="960" y="497"/>
                  <a:pt x="960" y="498"/>
                  <a:pt x="958" y="498"/>
                </a:cubicBezTo>
                <a:cubicBezTo>
                  <a:pt x="958" y="497"/>
                  <a:pt x="958" y="497"/>
                  <a:pt x="958" y="497"/>
                </a:cubicBezTo>
                <a:cubicBezTo>
                  <a:pt x="957" y="497"/>
                  <a:pt x="957" y="497"/>
                  <a:pt x="957" y="497"/>
                </a:cubicBezTo>
                <a:cubicBezTo>
                  <a:pt x="957" y="496"/>
                  <a:pt x="957" y="496"/>
                  <a:pt x="957" y="496"/>
                </a:cubicBezTo>
                <a:cubicBezTo>
                  <a:pt x="957" y="495"/>
                  <a:pt x="956" y="494"/>
                  <a:pt x="956" y="494"/>
                </a:cubicBezTo>
                <a:cubicBezTo>
                  <a:pt x="956" y="494"/>
                  <a:pt x="956" y="494"/>
                  <a:pt x="956" y="494"/>
                </a:cubicBezTo>
                <a:cubicBezTo>
                  <a:pt x="957" y="494"/>
                  <a:pt x="957" y="494"/>
                  <a:pt x="957" y="494"/>
                </a:cubicBezTo>
                <a:cubicBezTo>
                  <a:pt x="957" y="495"/>
                  <a:pt x="957" y="495"/>
                  <a:pt x="957" y="495"/>
                </a:cubicBezTo>
                <a:cubicBezTo>
                  <a:pt x="958" y="495"/>
                  <a:pt x="958" y="495"/>
                  <a:pt x="959" y="495"/>
                </a:cubicBezTo>
                <a:cubicBezTo>
                  <a:pt x="959" y="496"/>
                  <a:pt x="959" y="496"/>
                  <a:pt x="959" y="496"/>
                </a:cubicBezTo>
                <a:cubicBezTo>
                  <a:pt x="960" y="496"/>
                  <a:pt x="960" y="496"/>
                  <a:pt x="960" y="496"/>
                </a:cubicBezTo>
                <a:cubicBezTo>
                  <a:pt x="960" y="496"/>
                  <a:pt x="960" y="496"/>
                  <a:pt x="960" y="496"/>
                </a:cubicBezTo>
                <a:cubicBezTo>
                  <a:pt x="961" y="497"/>
                  <a:pt x="962" y="495"/>
                  <a:pt x="963" y="496"/>
                </a:cubicBezTo>
                <a:cubicBezTo>
                  <a:pt x="963" y="496"/>
                  <a:pt x="963" y="496"/>
                  <a:pt x="963" y="496"/>
                </a:cubicBezTo>
                <a:cubicBezTo>
                  <a:pt x="963" y="496"/>
                  <a:pt x="964" y="497"/>
                  <a:pt x="964" y="497"/>
                </a:cubicBezTo>
                <a:lnTo>
                  <a:pt x="964" y="498"/>
                </a:lnTo>
                <a:close/>
                <a:moveTo>
                  <a:pt x="1065" y="510"/>
                </a:moveTo>
                <a:cubicBezTo>
                  <a:pt x="1066" y="510"/>
                  <a:pt x="1067" y="510"/>
                  <a:pt x="1068" y="510"/>
                </a:cubicBezTo>
                <a:cubicBezTo>
                  <a:pt x="1068" y="511"/>
                  <a:pt x="1068" y="512"/>
                  <a:pt x="1067" y="512"/>
                </a:cubicBezTo>
                <a:cubicBezTo>
                  <a:pt x="1067" y="513"/>
                  <a:pt x="1067" y="513"/>
                  <a:pt x="1067" y="513"/>
                </a:cubicBezTo>
                <a:cubicBezTo>
                  <a:pt x="1066" y="513"/>
                  <a:pt x="1066" y="512"/>
                  <a:pt x="1065" y="512"/>
                </a:cubicBezTo>
                <a:lnTo>
                  <a:pt x="1065" y="510"/>
                </a:lnTo>
                <a:close/>
                <a:moveTo>
                  <a:pt x="1061" y="553"/>
                </a:moveTo>
                <a:cubicBezTo>
                  <a:pt x="1061" y="553"/>
                  <a:pt x="1061" y="553"/>
                  <a:pt x="1061" y="553"/>
                </a:cubicBezTo>
                <a:cubicBezTo>
                  <a:pt x="1061" y="552"/>
                  <a:pt x="1061" y="552"/>
                  <a:pt x="1061" y="552"/>
                </a:cubicBezTo>
                <a:cubicBezTo>
                  <a:pt x="1061" y="552"/>
                  <a:pt x="1061" y="552"/>
                  <a:pt x="1061" y="552"/>
                </a:cubicBezTo>
                <a:cubicBezTo>
                  <a:pt x="1061" y="551"/>
                  <a:pt x="1061" y="551"/>
                  <a:pt x="1061" y="551"/>
                </a:cubicBezTo>
                <a:cubicBezTo>
                  <a:pt x="1061" y="551"/>
                  <a:pt x="1061" y="551"/>
                  <a:pt x="1061" y="551"/>
                </a:cubicBezTo>
                <a:cubicBezTo>
                  <a:pt x="1061" y="550"/>
                  <a:pt x="1061" y="550"/>
                  <a:pt x="1061" y="550"/>
                </a:cubicBezTo>
                <a:cubicBezTo>
                  <a:pt x="1061" y="550"/>
                  <a:pt x="1062" y="550"/>
                  <a:pt x="1062" y="550"/>
                </a:cubicBezTo>
                <a:cubicBezTo>
                  <a:pt x="1063" y="551"/>
                  <a:pt x="1063" y="551"/>
                  <a:pt x="1063" y="551"/>
                </a:cubicBezTo>
                <a:cubicBezTo>
                  <a:pt x="1063" y="552"/>
                  <a:pt x="1063" y="552"/>
                  <a:pt x="1063" y="552"/>
                </a:cubicBezTo>
                <a:cubicBezTo>
                  <a:pt x="1063" y="552"/>
                  <a:pt x="1063" y="552"/>
                  <a:pt x="1063" y="552"/>
                </a:cubicBezTo>
                <a:cubicBezTo>
                  <a:pt x="1063" y="553"/>
                  <a:pt x="1063" y="553"/>
                  <a:pt x="1063" y="553"/>
                </a:cubicBezTo>
                <a:cubicBezTo>
                  <a:pt x="1063" y="553"/>
                  <a:pt x="1063" y="553"/>
                  <a:pt x="1063" y="553"/>
                </a:cubicBezTo>
                <a:cubicBezTo>
                  <a:pt x="1063" y="554"/>
                  <a:pt x="1063" y="555"/>
                  <a:pt x="1063" y="556"/>
                </a:cubicBezTo>
                <a:cubicBezTo>
                  <a:pt x="1063" y="556"/>
                  <a:pt x="1063" y="556"/>
                  <a:pt x="1063" y="556"/>
                </a:cubicBezTo>
                <a:cubicBezTo>
                  <a:pt x="1064" y="557"/>
                  <a:pt x="1064" y="557"/>
                  <a:pt x="1064" y="558"/>
                </a:cubicBezTo>
                <a:cubicBezTo>
                  <a:pt x="1064" y="558"/>
                  <a:pt x="1065" y="558"/>
                  <a:pt x="1065" y="559"/>
                </a:cubicBezTo>
                <a:cubicBezTo>
                  <a:pt x="1065" y="561"/>
                  <a:pt x="1065" y="561"/>
                  <a:pt x="1065" y="561"/>
                </a:cubicBezTo>
                <a:cubicBezTo>
                  <a:pt x="1063" y="560"/>
                  <a:pt x="1064" y="560"/>
                  <a:pt x="1063" y="558"/>
                </a:cubicBezTo>
                <a:cubicBezTo>
                  <a:pt x="1063" y="558"/>
                  <a:pt x="1062" y="557"/>
                  <a:pt x="1061" y="557"/>
                </a:cubicBezTo>
                <a:cubicBezTo>
                  <a:pt x="1061" y="556"/>
                  <a:pt x="1061" y="556"/>
                  <a:pt x="1061" y="556"/>
                </a:cubicBezTo>
                <a:cubicBezTo>
                  <a:pt x="1060" y="556"/>
                  <a:pt x="1060" y="556"/>
                  <a:pt x="1060" y="556"/>
                </a:cubicBezTo>
                <a:cubicBezTo>
                  <a:pt x="1061" y="555"/>
                  <a:pt x="1061" y="554"/>
                  <a:pt x="1061" y="553"/>
                </a:cubicBezTo>
                <a:close/>
                <a:moveTo>
                  <a:pt x="1044" y="510"/>
                </a:moveTo>
                <a:cubicBezTo>
                  <a:pt x="1044" y="510"/>
                  <a:pt x="1044" y="510"/>
                  <a:pt x="1044" y="510"/>
                </a:cubicBezTo>
                <a:cubicBezTo>
                  <a:pt x="1044" y="510"/>
                  <a:pt x="1044" y="510"/>
                  <a:pt x="1044" y="510"/>
                </a:cubicBezTo>
                <a:cubicBezTo>
                  <a:pt x="1045" y="510"/>
                  <a:pt x="1045" y="510"/>
                  <a:pt x="1045" y="510"/>
                </a:cubicBezTo>
                <a:cubicBezTo>
                  <a:pt x="1045" y="511"/>
                  <a:pt x="1045" y="511"/>
                  <a:pt x="1045" y="511"/>
                </a:cubicBezTo>
                <a:cubicBezTo>
                  <a:pt x="1044" y="511"/>
                  <a:pt x="1044" y="511"/>
                  <a:pt x="1044" y="511"/>
                </a:cubicBezTo>
                <a:lnTo>
                  <a:pt x="1044" y="510"/>
                </a:lnTo>
                <a:close/>
                <a:moveTo>
                  <a:pt x="1036" y="566"/>
                </a:moveTo>
                <a:cubicBezTo>
                  <a:pt x="1037" y="566"/>
                  <a:pt x="1037" y="566"/>
                  <a:pt x="1037" y="566"/>
                </a:cubicBezTo>
                <a:cubicBezTo>
                  <a:pt x="1037" y="566"/>
                  <a:pt x="1037" y="565"/>
                  <a:pt x="1037" y="565"/>
                </a:cubicBezTo>
                <a:cubicBezTo>
                  <a:pt x="1037" y="565"/>
                  <a:pt x="1037" y="565"/>
                  <a:pt x="1037" y="565"/>
                </a:cubicBezTo>
                <a:cubicBezTo>
                  <a:pt x="1038" y="565"/>
                  <a:pt x="1038" y="565"/>
                  <a:pt x="1038" y="564"/>
                </a:cubicBezTo>
                <a:cubicBezTo>
                  <a:pt x="1039" y="564"/>
                  <a:pt x="1039" y="564"/>
                  <a:pt x="1039" y="564"/>
                </a:cubicBezTo>
                <a:cubicBezTo>
                  <a:pt x="1039" y="565"/>
                  <a:pt x="1039" y="565"/>
                  <a:pt x="1039" y="565"/>
                </a:cubicBezTo>
                <a:cubicBezTo>
                  <a:pt x="1038" y="566"/>
                  <a:pt x="1037" y="567"/>
                  <a:pt x="1036" y="569"/>
                </a:cubicBezTo>
                <a:cubicBezTo>
                  <a:pt x="1035" y="569"/>
                  <a:pt x="1035" y="569"/>
                  <a:pt x="1035" y="569"/>
                </a:cubicBezTo>
                <a:cubicBezTo>
                  <a:pt x="1035" y="568"/>
                  <a:pt x="1035" y="568"/>
                  <a:pt x="1035" y="568"/>
                </a:cubicBezTo>
                <a:cubicBezTo>
                  <a:pt x="1035" y="568"/>
                  <a:pt x="1035" y="568"/>
                  <a:pt x="1035" y="568"/>
                </a:cubicBezTo>
                <a:cubicBezTo>
                  <a:pt x="1035" y="567"/>
                  <a:pt x="1036" y="566"/>
                  <a:pt x="1036" y="566"/>
                </a:cubicBezTo>
                <a:close/>
                <a:moveTo>
                  <a:pt x="1027" y="579"/>
                </a:moveTo>
                <a:cubicBezTo>
                  <a:pt x="1028" y="578"/>
                  <a:pt x="1028" y="578"/>
                  <a:pt x="1028" y="578"/>
                </a:cubicBezTo>
                <a:cubicBezTo>
                  <a:pt x="1028" y="577"/>
                  <a:pt x="1028" y="577"/>
                  <a:pt x="1028" y="577"/>
                </a:cubicBezTo>
                <a:cubicBezTo>
                  <a:pt x="1029" y="577"/>
                  <a:pt x="1029" y="577"/>
                  <a:pt x="1029" y="577"/>
                </a:cubicBezTo>
                <a:cubicBezTo>
                  <a:pt x="1029" y="577"/>
                  <a:pt x="1029" y="577"/>
                  <a:pt x="1029" y="576"/>
                </a:cubicBezTo>
                <a:cubicBezTo>
                  <a:pt x="1031" y="576"/>
                  <a:pt x="1031" y="576"/>
                  <a:pt x="1031" y="576"/>
                </a:cubicBezTo>
                <a:cubicBezTo>
                  <a:pt x="1031" y="577"/>
                  <a:pt x="1031" y="577"/>
                  <a:pt x="1031" y="577"/>
                </a:cubicBezTo>
                <a:cubicBezTo>
                  <a:pt x="1030" y="578"/>
                  <a:pt x="1029" y="579"/>
                  <a:pt x="1029" y="580"/>
                </a:cubicBezTo>
                <a:cubicBezTo>
                  <a:pt x="1028" y="580"/>
                  <a:pt x="1028" y="580"/>
                  <a:pt x="1028" y="580"/>
                </a:cubicBezTo>
                <a:cubicBezTo>
                  <a:pt x="1028" y="580"/>
                  <a:pt x="1028" y="580"/>
                  <a:pt x="1027" y="579"/>
                </a:cubicBezTo>
                <a:close/>
                <a:moveTo>
                  <a:pt x="1025" y="624"/>
                </a:moveTo>
                <a:cubicBezTo>
                  <a:pt x="1025" y="625"/>
                  <a:pt x="1025" y="625"/>
                  <a:pt x="1025" y="625"/>
                </a:cubicBezTo>
                <a:cubicBezTo>
                  <a:pt x="1025" y="625"/>
                  <a:pt x="1025" y="625"/>
                  <a:pt x="1025" y="625"/>
                </a:cubicBezTo>
                <a:cubicBezTo>
                  <a:pt x="1024" y="625"/>
                  <a:pt x="1024" y="625"/>
                  <a:pt x="1024" y="626"/>
                </a:cubicBezTo>
                <a:cubicBezTo>
                  <a:pt x="1023" y="626"/>
                  <a:pt x="1023" y="626"/>
                  <a:pt x="1023" y="626"/>
                </a:cubicBezTo>
                <a:cubicBezTo>
                  <a:pt x="1023" y="625"/>
                  <a:pt x="1023" y="626"/>
                  <a:pt x="1023" y="625"/>
                </a:cubicBezTo>
                <a:cubicBezTo>
                  <a:pt x="1023" y="623"/>
                  <a:pt x="1024" y="624"/>
                  <a:pt x="1025" y="623"/>
                </a:cubicBezTo>
                <a:cubicBezTo>
                  <a:pt x="1026" y="623"/>
                  <a:pt x="1026" y="623"/>
                  <a:pt x="1026" y="623"/>
                </a:cubicBezTo>
                <a:cubicBezTo>
                  <a:pt x="1026" y="623"/>
                  <a:pt x="1026" y="623"/>
                  <a:pt x="1026" y="624"/>
                </a:cubicBezTo>
                <a:lnTo>
                  <a:pt x="1025" y="624"/>
                </a:lnTo>
                <a:close/>
                <a:moveTo>
                  <a:pt x="1026" y="588"/>
                </a:moveTo>
                <a:cubicBezTo>
                  <a:pt x="1026" y="587"/>
                  <a:pt x="1026" y="584"/>
                  <a:pt x="1027" y="584"/>
                </a:cubicBezTo>
                <a:cubicBezTo>
                  <a:pt x="1027" y="583"/>
                  <a:pt x="1027" y="583"/>
                  <a:pt x="1027" y="583"/>
                </a:cubicBezTo>
                <a:cubicBezTo>
                  <a:pt x="1027" y="584"/>
                  <a:pt x="1028" y="584"/>
                  <a:pt x="1028" y="584"/>
                </a:cubicBezTo>
                <a:cubicBezTo>
                  <a:pt x="1028" y="584"/>
                  <a:pt x="1028" y="584"/>
                  <a:pt x="1028" y="584"/>
                </a:cubicBezTo>
                <a:cubicBezTo>
                  <a:pt x="1029" y="584"/>
                  <a:pt x="1029" y="584"/>
                  <a:pt x="1029" y="584"/>
                </a:cubicBezTo>
                <a:cubicBezTo>
                  <a:pt x="1029" y="585"/>
                  <a:pt x="1029" y="585"/>
                  <a:pt x="1029" y="585"/>
                </a:cubicBezTo>
                <a:cubicBezTo>
                  <a:pt x="1029" y="585"/>
                  <a:pt x="1029" y="585"/>
                  <a:pt x="1029" y="585"/>
                </a:cubicBezTo>
                <a:cubicBezTo>
                  <a:pt x="1029" y="587"/>
                  <a:pt x="1029" y="586"/>
                  <a:pt x="1028" y="588"/>
                </a:cubicBezTo>
                <a:cubicBezTo>
                  <a:pt x="1028" y="588"/>
                  <a:pt x="1027" y="588"/>
                  <a:pt x="1026" y="588"/>
                </a:cubicBezTo>
                <a:close/>
                <a:moveTo>
                  <a:pt x="1041" y="622"/>
                </a:moveTo>
                <a:cubicBezTo>
                  <a:pt x="1041" y="623"/>
                  <a:pt x="1041" y="623"/>
                  <a:pt x="1041" y="623"/>
                </a:cubicBezTo>
                <a:cubicBezTo>
                  <a:pt x="1039" y="623"/>
                  <a:pt x="1039" y="623"/>
                  <a:pt x="1039" y="623"/>
                </a:cubicBezTo>
                <a:cubicBezTo>
                  <a:pt x="1039" y="622"/>
                  <a:pt x="1039" y="622"/>
                  <a:pt x="1039" y="622"/>
                </a:cubicBezTo>
                <a:cubicBezTo>
                  <a:pt x="1038" y="622"/>
                  <a:pt x="1038" y="622"/>
                  <a:pt x="1037" y="623"/>
                </a:cubicBezTo>
                <a:cubicBezTo>
                  <a:pt x="1036" y="623"/>
                  <a:pt x="1036" y="623"/>
                  <a:pt x="1036" y="623"/>
                </a:cubicBezTo>
                <a:cubicBezTo>
                  <a:pt x="1036" y="623"/>
                  <a:pt x="1037" y="621"/>
                  <a:pt x="1036" y="620"/>
                </a:cubicBezTo>
                <a:cubicBezTo>
                  <a:pt x="1036" y="620"/>
                  <a:pt x="1036" y="620"/>
                  <a:pt x="1036" y="620"/>
                </a:cubicBezTo>
                <a:cubicBezTo>
                  <a:pt x="1036" y="620"/>
                  <a:pt x="1036" y="620"/>
                  <a:pt x="1036" y="620"/>
                </a:cubicBezTo>
                <a:cubicBezTo>
                  <a:pt x="1036" y="620"/>
                  <a:pt x="1036" y="620"/>
                  <a:pt x="1036" y="620"/>
                </a:cubicBezTo>
                <a:cubicBezTo>
                  <a:pt x="1036" y="618"/>
                  <a:pt x="1036" y="618"/>
                  <a:pt x="1036" y="618"/>
                </a:cubicBezTo>
                <a:cubicBezTo>
                  <a:pt x="1035" y="618"/>
                  <a:pt x="1035" y="618"/>
                  <a:pt x="1035" y="618"/>
                </a:cubicBezTo>
                <a:cubicBezTo>
                  <a:pt x="1035" y="617"/>
                  <a:pt x="1035" y="617"/>
                  <a:pt x="1035" y="616"/>
                </a:cubicBezTo>
                <a:cubicBezTo>
                  <a:pt x="1035" y="616"/>
                  <a:pt x="1035" y="616"/>
                  <a:pt x="1035" y="616"/>
                </a:cubicBezTo>
                <a:cubicBezTo>
                  <a:pt x="1035" y="615"/>
                  <a:pt x="1035" y="615"/>
                  <a:pt x="1035" y="615"/>
                </a:cubicBezTo>
                <a:cubicBezTo>
                  <a:pt x="1034" y="615"/>
                  <a:pt x="1033" y="614"/>
                  <a:pt x="1032" y="614"/>
                </a:cubicBezTo>
                <a:cubicBezTo>
                  <a:pt x="1032" y="613"/>
                  <a:pt x="1032" y="613"/>
                  <a:pt x="1032" y="613"/>
                </a:cubicBezTo>
                <a:cubicBezTo>
                  <a:pt x="1031" y="613"/>
                  <a:pt x="1031" y="613"/>
                  <a:pt x="1031" y="613"/>
                </a:cubicBezTo>
                <a:cubicBezTo>
                  <a:pt x="1031" y="613"/>
                  <a:pt x="1031" y="613"/>
                  <a:pt x="1031" y="612"/>
                </a:cubicBezTo>
                <a:cubicBezTo>
                  <a:pt x="1031" y="612"/>
                  <a:pt x="1031" y="612"/>
                  <a:pt x="1031" y="612"/>
                </a:cubicBezTo>
                <a:cubicBezTo>
                  <a:pt x="1030" y="612"/>
                  <a:pt x="1030" y="610"/>
                  <a:pt x="1030" y="610"/>
                </a:cubicBezTo>
                <a:cubicBezTo>
                  <a:pt x="1029" y="610"/>
                  <a:pt x="1029" y="610"/>
                  <a:pt x="1029" y="610"/>
                </a:cubicBezTo>
                <a:cubicBezTo>
                  <a:pt x="1029" y="608"/>
                  <a:pt x="1029" y="608"/>
                  <a:pt x="1029" y="608"/>
                </a:cubicBezTo>
                <a:cubicBezTo>
                  <a:pt x="1029" y="608"/>
                  <a:pt x="1029" y="608"/>
                  <a:pt x="1029" y="608"/>
                </a:cubicBezTo>
                <a:cubicBezTo>
                  <a:pt x="1029" y="607"/>
                  <a:pt x="1029" y="607"/>
                  <a:pt x="1029" y="607"/>
                </a:cubicBezTo>
                <a:cubicBezTo>
                  <a:pt x="1028" y="607"/>
                  <a:pt x="1028" y="607"/>
                  <a:pt x="1028" y="607"/>
                </a:cubicBezTo>
                <a:cubicBezTo>
                  <a:pt x="1028" y="605"/>
                  <a:pt x="1030" y="605"/>
                  <a:pt x="1029" y="603"/>
                </a:cubicBezTo>
                <a:cubicBezTo>
                  <a:pt x="1029" y="603"/>
                  <a:pt x="1029" y="603"/>
                  <a:pt x="1029" y="603"/>
                </a:cubicBezTo>
                <a:cubicBezTo>
                  <a:pt x="1029" y="602"/>
                  <a:pt x="1029" y="602"/>
                  <a:pt x="1029" y="602"/>
                </a:cubicBezTo>
                <a:cubicBezTo>
                  <a:pt x="1028" y="602"/>
                  <a:pt x="1028" y="602"/>
                  <a:pt x="1028" y="602"/>
                </a:cubicBezTo>
                <a:cubicBezTo>
                  <a:pt x="1028" y="601"/>
                  <a:pt x="1028" y="601"/>
                  <a:pt x="1028" y="601"/>
                </a:cubicBezTo>
                <a:cubicBezTo>
                  <a:pt x="1028" y="601"/>
                  <a:pt x="1028" y="601"/>
                  <a:pt x="1028" y="601"/>
                </a:cubicBezTo>
                <a:cubicBezTo>
                  <a:pt x="1028" y="600"/>
                  <a:pt x="1028" y="599"/>
                  <a:pt x="1028" y="598"/>
                </a:cubicBezTo>
                <a:cubicBezTo>
                  <a:pt x="1028" y="598"/>
                  <a:pt x="1028" y="598"/>
                  <a:pt x="1027" y="598"/>
                </a:cubicBezTo>
                <a:cubicBezTo>
                  <a:pt x="1027" y="597"/>
                  <a:pt x="1028" y="597"/>
                  <a:pt x="1028" y="596"/>
                </a:cubicBezTo>
                <a:cubicBezTo>
                  <a:pt x="1028" y="596"/>
                  <a:pt x="1028" y="596"/>
                  <a:pt x="1028" y="596"/>
                </a:cubicBezTo>
                <a:cubicBezTo>
                  <a:pt x="1028" y="595"/>
                  <a:pt x="1028" y="594"/>
                  <a:pt x="1028" y="593"/>
                </a:cubicBezTo>
                <a:cubicBezTo>
                  <a:pt x="1028" y="593"/>
                  <a:pt x="1028" y="593"/>
                  <a:pt x="1028" y="593"/>
                </a:cubicBezTo>
                <a:cubicBezTo>
                  <a:pt x="1029" y="593"/>
                  <a:pt x="1030" y="593"/>
                  <a:pt x="1031" y="593"/>
                </a:cubicBezTo>
                <a:cubicBezTo>
                  <a:pt x="1031" y="596"/>
                  <a:pt x="1031" y="598"/>
                  <a:pt x="1031" y="601"/>
                </a:cubicBezTo>
                <a:cubicBezTo>
                  <a:pt x="1031" y="602"/>
                  <a:pt x="1032" y="602"/>
                  <a:pt x="1032" y="603"/>
                </a:cubicBezTo>
                <a:cubicBezTo>
                  <a:pt x="1031" y="603"/>
                  <a:pt x="1031" y="603"/>
                  <a:pt x="1031" y="603"/>
                </a:cubicBezTo>
                <a:cubicBezTo>
                  <a:pt x="1031" y="604"/>
                  <a:pt x="1033" y="604"/>
                  <a:pt x="1031" y="606"/>
                </a:cubicBezTo>
                <a:cubicBezTo>
                  <a:pt x="1031" y="608"/>
                  <a:pt x="1031" y="608"/>
                  <a:pt x="1031" y="608"/>
                </a:cubicBezTo>
                <a:cubicBezTo>
                  <a:pt x="1032" y="608"/>
                  <a:pt x="1032" y="609"/>
                  <a:pt x="1033" y="609"/>
                </a:cubicBezTo>
                <a:cubicBezTo>
                  <a:pt x="1033" y="609"/>
                  <a:pt x="1033" y="609"/>
                  <a:pt x="1033" y="609"/>
                </a:cubicBezTo>
                <a:cubicBezTo>
                  <a:pt x="1033" y="609"/>
                  <a:pt x="1034" y="609"/>
                  <a:pt x="1034" y="610"/>
                </a:cubicBezTo>
                <a:cubicBezTo>
                  <a:pt x="1034" y="610"/>
                  <a:pt x="1034" y="610"/>
                  <a:pt x="1034" y="610"/>
                </a:cubicBezTo>
                <a:cubicBezTo>
                  <a:pt x="1034" y="610"/>
                  <a:pt x="1034" y="610"/>
                  <a:pt x="1034" y="610"/>
                </a:cubicBezTo>
                <a:cubicBezTo>
                  <a:pt x="1034" y="611"/>
                  <a:pt x="1035" y="611"/>
                  <a:pt x="1035" y="611"/>
                </a:cubicBezTo>
                <a:cubicBezTo>
                  <a:pt x="1036" y="611"/>
                  <a:pt x="1036" y="611"/>
                  <a:pt x="1036" y="611"/>
                </a:cubicBezTo>
                <a:cubicBezTo>
                  <a:pt x="1036" y="612"/>
                  <a:pt x="1036" y="612"/>
                  <a:pt x="1036" y="612"/>
                </a:cubicBezTo>
                <a:cubicBezTo>
                  <a:pt x="1036" y="612"/>
                  <a:pt x="1036" y="612"/>
                  <a:pt x="1036" y="612"/>
                </a:cubicBezTo>
                <a:cubicBezTo>
                  <a:pt x="1036" y="613"/>
                  <a:pt x="1036" y="614"/>
                  <a:pt x="1036" y="616"/>
                </a:cubicBezTo>
                <a:cubicBezTo>
                  <a:pt x="1037" y="616"/>
                  <a:pt x="1037" y="617"/>
                  <a:pt x="1037" y="618"/>
                </a:cubicBezTo>
                <a:cubicBezTo>
                  <a:pt x="1038" y="618"/>
                  <a:pt x="1038" y="618"/>
                  <a:pt x="1038" y="618"/>
                </a:cubicBezTo>
                <a:cubicBezTo>
                  <a:pt x="1038" y="618"/>
                  <a:pt x="1038" y="619"/>
                  <a:pt x="1038" y="619"/>
                </a:cubicBezTo>
                <a:cubicBezTo>
                  <a:pt x="1039" y="619"/>
                  <a:pt x="1039" y="619"/>
                  <a:pt x="1039" y="619"/>
                </a:cubicBezTo>
                <a:cubicBezTo>
                  <a:pt x="1039" y="620"/>
                  <a:pt x="1039" y="620"/>
                  <a:pt x="1039" y="620"/>
                </a:cubicBezTo>
                <a:cubicBezTo>
                  <a:pt x="1039" y="620"/>
                  <a:pt x="1040" y="620"/>
                  <a:pt x="1040" y="621"/>
                </a:cubicBezTo>
                <a:cubicBezTo>
                  <a:pt x="1041" y="621"/>
                  <a:pt x="1041" y="622"/>
                  <a:pt x="1041" y="622"/>
                </a:cubicBezTo>
                <a:close/>
                <a:moveTo>
                  <a:pt x="1048" y="619"/>
                </a:moveTo>
                <a:cubicBezTo>
                  <a:pt x="1047" y="619"/>
                  <a:pt x="1047" y="619"/>
                  <a:pt x="1047" y="619"/>
                </a:cubicBezTo>
                <a:cubicBezTo>
                  <a:pt x="1047" y="618"/>
                  <a:pt x="1047" y="618"/>
                  <a:pt x="1047" y="618"/>
                </a:cubicBezTo>
                <a:cubicBezTo>
                  <a:pt x="1046" y="618"/>
                  <a:pt x="1046" y="618"/>
                  <a:pt x="1046" y="618"/>
                </a:cubicBezTo>
                <a:cubicBezTo>
                  <a:pt x="1046" y="617"/>
                  <a:pt x="1046" y="617"/>
                  <a:pt x="1046" y="617"/>
                </a:cubicBezTo>
                <a:cubicBezTo>
                  <a:pt x="1046" y="617"/>
                  <a:pt x="1046" y="617"/>
                  <a:pt x="1046" y="617"/>
                </a:cubicBezTo>
                <a:cubicBezTo>
                  <a:pt x="1046" y="616"/>
                  <a:pt x="1046" y="616"/>
                  <a:pt x="1046" y="616"/>
                </a:cubicBezTo>
                <a:cubicBezTo>
                  <a:pt x="1047" y="617"/>
                  <a:pt x="1047" y="617"/>
                  <a:pt x="1048" y="618"/>
                </a:cubicBezTo>
                <a:lnTo>
                  <a:pt x="1048" y="619"/>
                </a:lnTo>
                <a:close/>
                <a:moveTo>
                  <a:pt x="1056" y="652"/>
                </a:moveTo>
                <a:cubicBezTo>
                  <a:pt x="1055" y="652"/>
                  <a:pt x="1054" y="652"/>
                  <a:pt x="1054" y="651"/>
                </a:cubicBezTo>
                <a:cubicBezTo>
                  <a:pt x="1054" y="651"/>
                  <a:pt x="1054" y="652"/>
                  <a:pt x="1053" y="652"/>
                </a:cubicBezTo>
                <a:cubicBezTo>
                  <a:pt x="1053" y="649"/>
                  <a:pt x="1053" y="649"/>
                  <a:pt x="1053" y="649"/>
                </a:cubicBezTo>
                <a:cubicBezTo>
                  <a:pt x="1053" y="649"/>
                  <a:pt x="1052" y="648"/>
                  <a:pt x="1052" y="648"/>
                </a:cubicBezTo>
                <a:cubicBezTo>
                  <a:pt x="1052" y="647"/>
                  <a:pt x="1052" y="646"/>
                  <a:pt x="1052" y="645"/>
                </a:cubicBezTo>
                <a:cubicBezTo>
                  <a:pt x="1052" y="644"/>
                  <a:pt x="1052" y="644"/>
                  <a:pt x="1052" y="644"/>
                </a:cubicBezTo>
                <a:cubicBezTo>
                  <a:pt x="1051" y="643"/>
                  <a:pt x="1052" y="642"/>
                  <a:pt x="1052" y="641"/>
                </a:cubicBezTo>
                <a:cubicBezTo>
                  <a:pt x="1051" y="641"/>
                  <a:pt x="1051" y="641"/>
                  <a:pt x="1051" y="641"/>
                </a:cubicBezTo>
                <a:cubicBezTo>
                  <a:pt x="1051" y="640"/>
                  <a:pt x="1051" y="640"/>
                  <a:pt x="1051" y="639"/>
                </a:cubicBezTo>
                <a:cubicBezTo>
                  <a:pt x="1051" y="639"/>
                  <a:pt x="1051" y="639"/>
                  <a:pt x="1051" y="639"/>
                </a:cubicBezTo>
                <a:cubicBezTo>
                  <a:pt x="1051" y="637"/>
                  <a:pt x="1051" y="637"/>
                  <a:pt x="1051" y="637"/>
                </a:cubicBezTo>
                <a:cubicBezTo>
                  <a:pt x="1052" y="637"/>
                  <a:pt x="1052" y="637"/>
                  <a:pt x="1052" y="637"/>
                </a:cubicBezTo>
                <a:cubicBezTo>
                  <a:pt x="1052" y="635"/>
                  <a:pt x="1052" y="635"/>
                  <a:pt x="1052" y="635"/>
                </a:cubicBezTo>
                <a:cubicBezTo>
                  <a:pt x="1052" y="635"/>
                  <a:pt x="1052" y="635"/>
                  <a:pt x="1052" y="635"/>
                </a:cubicBezTo>
                <a:cubicBezTo>
                  <a:pt x="1052" y="630"/>
                  <a:pt x="1052" y="630"/>
                  <a:pt x="1052" y="630"/>
                </a:cubicBezTo>
                <a:cubicBezTo>
                  <a:pt x="1051" y="630"/>
                  <a:pt x="1051" y="630"/>
                  <a:pt x="1051" y="630"/>
                </a:cubicBezTo>
                <a:cubicBezTo>
                  <a:pt x="1051" y="629"/>
                  <a:pt x="1051" y="628"/>
                  <a:pt x="1051" y="627"/>
                </a:cubicBezTo>
                <a:cubicBezTo>
                  <a:pt x="1052" y="627"/>
                  <a:pt x="1052" y="627"/>
                  <a:pt x="1052" y="628"/>
                </a:cubicBezTo>
                <a:cubicBezTo>
                  <a:pt x="1053" y="629"/>
                  <a:pt x="1053" y="629"/>
                  <a:pt x="1054" y="630"/>
                </a:cubicBezTo>
                <a:cubicBezTo>
                  <a:pt x="1054" y="630"/>
                  <a:pt x="1054" y="631"/>
                  <a:pt x="1054" y="632"/>
                </a:cubicBezTo>
                <a:cubicBezTo>
                  <a:pt x="1054" y="632"/>
                  <a:pt x="1054" y="632"/>
                  <a:pt x="1054" y="632"/>
                </a:cubicBezTo>
                <a:cubicBezTo>
                  <a:pt x="1054" y="633"/>
                  <a:pt x="1054" y="633"/>
                  <a:pt x="1055" y="634"/>
                </a:cubicBezTo>
                <a:cubicBezTo>
                  <a:pt x="1054" y="634"/>
                  <a:pt x="1054" y="634"/>
                  <a:pt x="1054" y="634"/>
                </a:cubicBezTo>
                <a:cubicBezTo>
                  <a:pt x="1054" y="634"/>
                  <a:pt x="1054" y="634"/>
                  <a:pt x="1054" y="634"/>
                </a:cubicBezTo>
                <a:cubicBezTo>
                  <a:pt x="1054" y="634"/>
                  <a:pt x="1054" y="634"/>
                  <a:pt x="1054" y="634"/>
                </a:cubicBezTo>
                <a:cubicBezTo>
                  <a:pt x="1054" y="636"/>
                  <a:pt x="1054" y="638"/>
                  <a:pt x="1054" y="639"/>
                </a:cubicBezTo>
                <a:cubicBezTo>
                  <a:pt x="1054" y="639"/>
                  <a:pt x="1054" y="639"/>
                  <a:pt x="1054" y="639"/>
                </a:cubicBezTo>
                <a:cubicBezTo>
                  <a:pt x="1054" y="641"/>
                  <a:pt x="1054" y="642"/>
                  <a:pt x="1053" y="643"/>
                </a:cubicBezTo>
                <a:cubicBezTo>
                  <a:pt x="1054" y="643"/>
                  <a:pt x="1054" y="644"/>
                  <a:pt x="1054" y="644"/>
                </a:cubicBezTo>
                <a:cubicBezTo>
                  <a:pt x="1054" y="644"/>
                  <a:pt x="1054" y="644"/>
                  <a:pt x="1054" y="644"/>
                </a:cubicBezTo>
                <a:cubicBezTo>
                  <a:pt x="1055" y="644"/>
                  <a:pt x="1055" y="644"/>
                  <a:pt x="1055" y="644"/>
                </a:cubicBezTo>
                <a:cubicBezTo>
                  <a:pt x="1055" y="646"/>
                  <a:pt x="1055" y="646"/>
                  <a:pt x="1055" y="646"/>
                </a:cubicBezTo>
                <a:cubicBezTo>
                  <a:pt x="1054" y="646"/>
                  <a:pt x="1054" y="646"/>
                  <a:pt x="1054" y="646"/>
                </a:cubicBezTo>
                <a:cubicBezTo>
                  <a:pt x="1054" y="647"/>
                  <a:pt x="1055" y="647"/>
                  <a:pt x="1055" y="647"/>
                </a:cubicBezTo>
                <a:cubicBezTo>
                  <a:pt x="1055" y="649"/>
                  <a:pt x="1054" y="650"/>
                  <a:pt x="1056" y="651"/>
                </a:cubicBezTo>
                <a:lnTo>
                  <a:pt x="1056" y="652"/>
                </a:lnTo>
                <a:close/>
                <a:moveTo>
                  <a:pt x="1057" y="596"/>
                </a:moveTo>
                <a:cubicBezTo>
                  <a:pt x="1057" y="597"/>
                  <a:pt x="1056" y="597"/>
                  <a:pt x="1056" y="598"/>
                </a:cubicBezTo>
                <a:cubicBezTo>
                  <a:pt x="1055" y="598"/>
                  <a:pt x="1055" y="598"/>
                  <a:pt x="1055" y="598"/>
                </a:cubicBezTo>
                <a:cubicBezTo>
                  <a:pt x="1055" y="597"/>
                  <a:pt x="1056" y="597"/>
                  <a:pt x="1056" y="596"/>
                </a:cubicBezTo>
                <a:lnTo>
                  <a:pt x="1057" y="596"/>
                </a:lnTo>
                <a:close/>
                <a:moveTo>
                  <a:pt x="1046" y="574"/>
                </a:moveTo>
                <a:cubicBezTo>
                  <a:pt x="1047" y="574"/>
                  <a:pt x="1047" y="574"/>
                  <a:pt x="1047" y="574"/>
                </a:cubicBezTo>
                <a:cubicBezTo>
                  <a:pt x="1047" y="574"/>
                  <a:pt x="1047" y="574"/>
                  <a:pt x="1047" y="574"/>
                </a:cubicBezTo>
                <a:cubicBezTo>
                  <a:pt x="1048" y="574"/>
                  <a:pt x="1048" y="574"/>
                  <a:pt x="1048" y="574"/>
                </a:cubicBezTo>
                <a:cubicBezTo>
                  <a:pt x="1049" y="574"/>
                  <a:pt x="1049" y="573"/>
                  <a:pt x="1049" y="573"/>
                </a:cubicBezTo>
                <a:cubicBezTo>
                  <a:pt x="1050" y="573"/>
                  <a:pt x="1050" y="573"/>
                  <a:pt x="1050" y="573"/>
                </a:cubicBezTo>
                <a:cubicBezTo>
                  <a:pt x="1050" y="573"/>
                  <a:pt x="1050" y="573"/>
                  <a:pt x="1050" y="573"/>
                </a:cubicBezTo>
                <a:cubicBezTo>
                  <a:pt x="1050" y="574"/>
                  <a:pt x="1050" y="574"/>
                  <a:pt x="1050" y="574"/>
                </a:cubicBezTo>
                <a:cubicBezTo>
                  <a:pt x="1051" y="574"/>
                  <a:pt x="1051" y="574"/>
                  <a:pt x="1051" y="574"/>
                </a:cubicBezTo>
                <a:cubicBezTo>
                  <a:pt x="1051" y="575"/>
                  <a:pt x="1051" y="575"/>
                  <a:pt x="1051" y="575"/>
                </a:cubicBezTo>
                <a:cubicBezTo>
                  <a:pt x="1051" y="575"/>
                  <a:pt x="1051" y="575"/>
                  <a:pt x="1051" y="575"/>
                </a:cubicBezTo>
                <a:cubicBezTo>
                  <a:pt x="1051" y="576"/>
                  <a:pt x="1051" y="575"/>
                  <a:pt x="1051" y="576"/>
                </a:cubicBezTo>
                <a:cubicBezTo>
                  <a:pt x="1051" y="576"/>
                  <a:pt x="1051" y="576"/>
                  <a:pt x="1051" y="576"/>
                </a:cubicBezTo>
                <a:cubicBezTo>
                  <a:pt x="1052" y="576"/>
                  <a:pt x="1052" y="576"/>
                  <a:pt x="1052" y="576"/>
                </a:cubicBezTo>
                <a:cubicBezTo>
                  <a:pt x="1053" y="577"/>
                  <a:pt x="1053" y="577"/>
                  <a:pt x="1053" y="578"/>
                </a:cubicBezTo>
                <a:cubicBezTo>
                  <a:pt x="1053" y="578"/>
                  <a:pt x="1053" y="578"/>
                  <a:pt x="1053" y="578"/>
                </a:cubicBezTo>
                <a:cubicBezTo>
                  <a:pt x="1054" y="578"/>
                  <a:pt x="1054" y="577"/>
                  <a:pt x="1055" y="577"/>
                </a:cubicBezTo>
                <a:cubicBezTo>
                  <a:pt x="1055" y="577"/>
                  <a:pt x="1055" y="577"/>
                  <a:pt x="1056" y="577"/>
                </a:cubicBezTo>
                <a:cubicBezTo>
                  <a:pt x="1056" y="578"/>
                  <a:pt x="1056" y="578"/>
                  <a:pt x="1056" y="578"/>
                </a:cubicBezTo>
                <a:cubicBezTo>
                  <a:pt x="1056" y="578"/>
                  <a:pt x="1055" y="578"/>
                  <a:pt x="1055" y="578"/>
                </a:cubicBezTo>
                <a:cubicBezTo>
                  <a:pt x="1055" y="579"/>
                  <a:pt x="1055" y="579"/>
                  <a:pt x="1055" y="580"/>
                </a:cubicBezTo>
                <a:cubicBezTo>
                  <a:pt x="1054" y="581"/>
                  <a:pt x="1054" y="581"/>
                  <a:pt x="1053" y="581"/>
                </a:cubicBezTo>
                <a:cubicBezTo>
                  <a:pt x="1053" y="582"/>
                  <a:pt x="1053" y="584"/>
                  <a:pt x="1053" y="585"/>
                </a:cubicBezTo>
                <a:cubicBezTo>
                  <a:pt x="1053" y="585"/>
                  <a:pt x="1052" y="586"/>
                  <a:pt x="1051" y="586"/>
                </a:cubicBezTo>
                <a:cubicBezTo>
                  <a:pt x="1051" y="586"/>
                  <a:pt x="1051" y="586"/>
                  <a:pt x="1051" y="586"/>
                </a:cubicBezTo>
                <a:cubicBezTo>
                  <a:pt x="1052" y="586"/>
                  <a:pt x="1052" y="586"/>
                  <a:pt x="1053" y="586"/>
                </a:cubicBezTo>
                <a:cubicBezTo>
                  <a:pt x="1053" y="587"/>
                  <a:pt x="1053" y="587"/>
                  <a:pt x="1052" y="587"/>
                </a:cubicBezTo>
                <a:cubicBezTo>
                  <a:pt x="1053" y="587"/>
                  <a:pt x="1053" y="588"/>
                  <a:pt x="1053" y="588"/>
                </a:cubicBezTo>
                <a:cubicBezTo>
                  <a:pt x="1055" y="588"/>
                  <a:pt x="1055" y="588"/>
                  <a:pt x="1055" y="588"/>
                </a:cubicBezTo>
                <a:cubicBezTo>
                  <a:pt x="1054" y="588"/>
                  <a:pt x="1054" y="589"/>
                  <a:pt x="1054" y="589"/>
                </a:cubicBezTo>
                <a:cubicBezTo>
                  <a:pt x="1053" y="589"/>
                  <a:pt x="1053" y="589"/>
                  <a:pt x="1051" y="589"/>
                </a:cubicBezTo>
                <a:cubicBezTo>
                  <a:pt x="1051" y="590"/>
                  <a:pt x="1051" y="590"/>
                  <a:pt x="1051" y="591"/>
                </a:cubicBezTo>
                <a:cubicBezTo>
                  <a:pt x="1051" y="591"/>
                  <a:pt x="1051" y="591"/>
                  <a:pt x="1051" y="591"/>
                </a:cubicBezTo>
                <a:cubicBezTo>
                  <a:pt x="1051" y="592"/>
                  <a:pt x="1051" y="592"/>
                  <a:pt x="1051" y="592"/>
                </a:cubicBezTo>
                <a:cubicBezTo>
                  <a:pt x="1052" y="592"/>
                  <a:pt x="1052" y="592"/>
                  <a:pt x="1052" y="592"/>
                </a:cubicBezTo>
                <a:cubicBezTo>
                  <a:pt x="1052" y="593"/>
                  <a:pt x="1052" y="593"/>
                  <a:pt x="1052" y="593"/>
                </a:cubicBezTo>
                <a:cubicBezTo>
                  <a:pt x="1051" y="593"/>
                  <a:pt x="1051" y="593"/>
                  <a:pt x="1051" y="593"/>
                </a:cubicBezTo>
                <a:cubicBezTo>
                  <a:pt x="1051" y="593"/>
                  <a:pt x="1051" y="593"/>
                  <a:pt x="1051" y="593"/>
                </a:cubicBezTo>
                <a:cubicBezTo>
                  <a:pt x="1051" y="593"/>
                  <a:pt x="1051" y="593"/>
                  <a:pt x="1051" y="593"/>
                </a:cubicBezTo>
                <a:cubicBezTo>
                  <a:pt x="1051" y="593"/>
                  <a:pt x="1051" y="593"/>
                  <a:pt x="1051" y="593"/>
                </a:cubicBezTo>
                <a:cubicBezTo>
                  <a:pt x="1050" y="592"/>
                  <a:pt x="1050" y="592"/>
                  <a:pt x="1050" y="590"/>
                </a:cubicBezTo>
                <a:cubicBezTo>
                  <a:pt x="1049" y="590"/>
                  <a:pt x="1047" y="589"/>
                  <a:pt x="1046" y="589"/>
                </a:cubicBezTo>
                <a:cubicBezTo>
                  <a:pt x="1046" y="589"/>
                  <a:pt x="1046" y="590"/>
                  <a:pt x="1046" y="590"/>
                </a:cubicBezTo>
                <a:cubicBezTo>
                  <a:pt x="1045" y="590"/>
                  <a:pt x="1045" y="590"/>
                  <a:pt x="1044" y="591"/>
                </a:cubicBezTo>
                <a:cubicBezTo>
                  <a:pt x="1044" y="591"/>
                  <a:pt x="1044" y="591"/>
                  <a:pt x="1045" y="592"/>
                </a:cubicBezTo>
                <a:cubicBezTo>
                  <a:pt x="1045" y="592"/>
                  <a:pt x="1045" y="592"/>
                  <a:pt x="1045" y="592"/>
                </a:cubicBezTo>
                <a:cubicBezTo>
                  <a:pt x="1044" y="592"/>
                  <a:pt x="1044" y="592"/>
                  <a:pt x="1044" y="592"/>
                </a:cubicBezTo>
                <a:cubicBezTo>
                  <a:pt x="1044" y="592"/>
                  <a:pt x="1044" y="592"/>
                  <a:pt x="1044" y="592"/>
                </a:cubicBezTo>
                <a:cubicBezTo>
                  <a:pt x="1043" y="592"/>
                  <a:pt x="1043" y="592"/>
                  <a:pt x="1043" y="592"/>
                </a:cubicBezTo>
                <a:cubicBezTo>
                  <a:pt x="1043" y="592"/>
                  <a:pt x="1043" y="592"/>
                  <a:pt x="1043" y="591"/>
                </a:cubicBezTo>
                <a:cubicBezTo>
                  <a:pt x="1043" y="591"/>
                  <a:pt x="1042" y="591"/>
                  <a:pt x="1042" y="591"/>
                </a:cubicBezTo>
                <a:cubicBezTo>
                  <a:pt x="1042" y="590"/>
                  <a:pt x="1042" y="590"/>
                  <a:pt x="1042" y="590"/>
                </a:cubicBezTo>
                <a:cubicBezTo>
                  <a:pt x="1042" y="590"/>
                  <a:pt x="1041" y="590"/>
                  <a:pt x="1041" y="590"/>
                </a:cubicBezTo>
                <a:cubicBezTo>
                  <a:pt x="1041" y="589"/>
                  <a:pt x="1041" y="589"/>
                  <a:pt x="1041" y="589"/>
                </a:cubicBezTo>
                <a:cubicBezTo>
                  <a:pt x="1041" y="588"/>
                  <a:pt x="1040" y="588"/>
                  <a:pt x="1041" y="587"/>
                </a:cubicBezTo>
                <a:cubicBezTo>
                  <a:pt x="1041" y="587"/>
                  <a:pt x="1041" y="587"/>
                  <a:pt x="1041" y="587"/>
                </a:cubicBezTo>
                <a:cubicBezTo>
                  <a:pt x="1041" y="586"/>
                  <a:pt x="1041" y="586"/>
                  <a:pt x="1041" y="586"/>
                </a:cubicBezTo>
                <a:cubicBezTo>
                  <a:pt x="1041" y="586"/>
                  <a:pt x="1041" y="586"/>
                  <a:pt x="1041" y="586"/>
                </a:cubicBezTo>
                <a:cubicBezTo>
                  <a:pt x="1042" y="585"/>
                  <a:pt x="1041" y="585"/>
                  <a:pt x="1042" y="584"/>
                </a:cubicBezTo>
                <a:cubicBezTo>
                  <a:pt x="1042" y="582"/>
                  <a:pt x="1041" y="583"/>
                  <a:pt x="1040" y="581"/>
                </a:cubicBezTo>
                <a:cubicBezTo>
                  <a:pt x="1040" y="581"/>
                  <a:pt x="1040" y="581"/>
                  <a:pt x="1040" y="581"/>
                </a:cubicBezTo>
                <a:cubicBezTo>
                  <a:pt x="1040" y="581"/>
                  <a:pt x="1040" y="581"/>
                  <a:pt x="1040" y="581"/>
                </a:cubicBezTo>
                <a:cubicBezTo>
                  <a:pt x="1041" y="580"/>
                  <a:pt x="1042" y="579"/>
                  <a:pt x="1041" y="578"/>
                </a:cubicBezTo>
                <a:cubicBezTo>
                  <a:pt x="1041" y="577"/>
                  <a:pt x="1041" y="577"/>
                  <a:pt x="1041" y="576"/>
                </a:cubicBezTo>
                <a:cubicBezTo>
                  <a:pt x="1041" y="576"/>
                  <a:pt x="1041" y="576"/>
                  <a:pt x="1041" y="576"/>
                </a:cubicBezTo>
                <a:cubicBezTo>
                  <a:pt x="1041" y="575"/>
                  <a:pt x="1041" y="575"/>
                  <a:pt x="1041" y="575"/>
                </a:cubicBezTo>
                <a:cubicBezTo>
                  <a:pt x="1042" y="575"/>
                  <a:pt x="1043" y="574"/>
                  <a:pt x="1043" y="574"/>
                </a:cubicBezTo>
                <a:cubicBezTo>
                  <a:pt x="1043" y="574"/>
                  <a:pt x="1043" y="574"/>
                  <a:pt x="1043" y="574"/>
                </a:cubicBezTo>
                <a:cubicBezTo>
                  <a:pt x="1044" y="574"/>
                  <a:pt x="1045" y="574"/>
                  <a:pt x="1045" y="574"/>
                </a:cubicBezTo>
                <a:cubicBezTo>
                  <a:pt x="1045" y="574"/>
                  <a:pt x="1045" y="574"/>
                  <a:pt x="1046" y="574"/>
                </a:cubicBezTo>
                <a:close/>
                <a:moveTo>
                  <a:pt x="1045" y="567"/>
                </a:moveTo>
                <a:cubicBezTo>
                  <a:pt x="1045" y="567"/>
                  <a:pt x="1045" y="567"/>
                  <a:pt x="1045" y="567"/>
                </a:cubicBezTo>
                <a:cubicBezTo>
                  <a:pt x="1045" y="568"/>
                  <a:pt x="1045" y="568"/>
                  <a:pt x="1045" y="568"/>
                </a:cubicBezTo>
                <a:cubicBezTo>
                  <a:pt x="1044" y="567"/>
                  <a:pt x="1044" y="567"/>
                  <a:pt x="1043" y="567"/>
                </a:cubicBezTo>
                <a:cubicBezTo>
                  <a:pt x="1043" y="566"/>
                  <a:pt x="1043" y="566"/>
                  <a:pt x="1043" y="565"/>
                </a:cubicBezTo>
                <a:cubicBezTo>
                  <a:pt x="1045" y="565"/>
                  <a:pt x="1045" y="565"/>
                  <a:pt x="1045" y="565"/>
                </a:cubicBezTo>
                <a:cubicBezTo>
                  <a:pt x="1045" y="566"/>
                  <a:pt x="1045" y="566"/>
                  <a:pt x="1045" y="566"/>
                </a:cubicBezTo>
                <a:cubicBezTo>
                  <a:pt x="1045" y="566"/>
                  <a:pt x="1045" y="566"/>
                  <a:pt x="1045" y="566"/>
                </a:cubicBezTo>
                <a:cubicBezTo>
                  <a:pt x="1045" y="567"/>
                  <a:pt x="1045" y="567"/>
                  <a:pt x="1045" y="567"/>
                </a:cubicBezTo>
                <a:cubicBezTo>
                  <a:pt x="1045" y="567"/>
                  <a:pt x="1045" y="567"/>
                  <a:pt x="1045" y="567"/>
                </a:cubicBezTo>
                <a:close/>
                <a:moveTo>
                  <a:pt x="1045" y="407"/>
                </a:moveTo>
                <a:cubicBezTo>
                  <a:pt x="1045" y="407"/>
                  <a:pt x="1045" y="407"/>
                  <a:pt x="1045" y="407"/>
                </a:cubicBezTo>
                <a:cubicBezTo>
                  <a:pt x="1045" y="405"/>
                  <a:pt x="1045" y="405"/>
                  <a:pt x="1045" y="405"/>
                </a:cubicBezTo>
                <a:cubicBezTo>
                  <a:pt x="1045" y="405"/>
                  <a:pt x="1045" y="405"/>
                  <a:pt x="1045" y="405"/>
                </a:cubicBezTo>
                <a:lnTo>
                  <a:pt x="1045" y="407"/>
                </a:lnTo>
                <a:close/>
                <a:moveTo>
                  <a:pt x="1060" y="396"/>
                </a:moveTo>
                <a:cubicBezTo>
                  <a:pt x="1059" y="396"/>
                  <a:pt x="1059" y="396"/>
                  <a:pt x="1059" y="396"/>
                </a:cubicBezTo>
                <a:cubicBezTo>
                  <a:pt x="1059" y="394"/>
                  <a:pt x="1059" y="394"/>
                  <a:pt x="1059" y="394"/>
                </a:cubicBezTo>
                <a:cubicBezTo>
                  <a:pt x="1060" y="394"/>
                  <a:pt x="1060" y="394"/>
                  <a:pt x="1060" y="394"/>
                </a:cubicBezTo>
                <a:cubicBezTo>
                  <a:pt x="1060" y="393"/>
                  <a:pt x="1060" y="393"/>
                  <a:pt x="1060" y="393"/>
                </a:cubicBezTo>
                <a:cubicBezTo>
                  <a:pt x="1060" y="393"/>
                  <a:pt x="1060" y="393"/>
                  <a:pt x="1060" y="393"/>
                </a:cubicBezTo>
                <a:cubicBezTo>
                  <a:pt x="1060" y="394"/>
                  <a:pt x="1060" y="394"/>
                  <a:pt x="1060" y="394"/>
                </a:cubicBezTo>
                <a:cubicBezTo>
                  <a:pt x="1060" y="394"/>
                  <a:pt x="1060" y="394"/>
                  <a:pt x="1060" y="394"/>
                </a:cubicBezTo>
                <a:cubicBezTo>
                  <a:pt x="1060" y="395"/>
                  <a:pt x="1060" y="395"/>
                  <a:pt x="1060" y="396"/>
                </a:cubicBezTo>
                <a:close/>
                <a:moveTo>
                  <a:pt x="1095" y="352"/>
                </a:moveTo>
                <a:cubicBezTo>
                  <a:pt x="1094" y="352"/>
                  <a:pt x="1094" y="352"/>
                  <a:pt x="1094" y="352"/>
                </a:cubicBezTo>
                <a:cubicBezTo>
                  <a:pt x="1094" y="353"/>
                  <a:pt x="1095" y="353"/>
                  <a:pt x="1095" y="353"/>
                </a:cubicBezTo>
                <a:cubicBezTo>
                  <a:pt x="1095" y="353"/>
                  <a:pt x="1095" y="354"/>
                  <a:pt x="1095" y="354"/>
                </a:cubicBezTo>
                <a:cubicBezTo>
                  <a:pt x="1093" y="354"/>
                  <a:pt x="1092" y="353"/>
                  <a:pt x="1091" y="354"/>
                </a:cubicBezTo>
                <a:cubicBezTo>
                  <a:pt x="1088" y="354"/>
                  <a:pt x="1088" y="354"/>
                  <a:pt x="1088" y="354"/>
                </a:cubicBezTo>
                <a:cubicBezTo>
                  <a:pt x="1089" y="354"/>
                  <a:pt x="1089" y="354"/>
                  <a:pt x="1089" y="353"/>
                </a:cubicBezTo>
                <a:cubicBezTo>
                  <a:pt x="1089" y="352"/>
                  <a:pt x="1089" y="352"/>
                  <a:pt x="1089" y="352"/>
                </a:cubicBezTo>
                <a:cubicBezTo>
                  <a:pt x="1090" y="352"/>
                  <a:pt x="1090" y="352"/>
                  <a:pt x="1090" y="352"/>
                </a:cubicBezTo>
                <a:cubicBezTo>
                  <a:pt x="1090" y="352"/>
                  <a:pt x="1093" y="352"/>
                  <a:pt x="1094" y="352"/>
                </a:cubicBezTo>
                <a:cubicBezTo>
                  <a:pt x="1094" y="351"/>
                  <a:pt x="1094" y="351"/>
                  <a:pt x="1094" y="351"/>
                </a:cubicBezTo>
                <a:cubicBezTo>
                  <a:pt x="1094" y="351"/>
                  <a:pt x="1094" y="351"/>
                  <a:pt x="1094" y="351"/>
                </a:cubicBezTo>
                <a:cubicBezTo>
                  <a:pt x="1094" y="350"/>
                  <a:pt x="1094" y="350"/>
                  <a:pt x="1094" y="350"/>
                </a:cubicBezTo>
                <a:cubicBezTo>
                  <a:pt x="1095" y="350"/>
                  <a:pt x="1095" y="350"/>
                  <a:pt x="1095" y="350"/>
                </a:cubicBezTo>
                <a:cubicBezTo>
                  <a:pt x="1095" y="351"/>
                  <a:pt x="1095" y="351"/>
                  <a:pt x="1095" y="352"/>
                </a:cubicBezTo>
                <a:close/>
                <a:moveTo>
                  <a:pt x="1104" y="341"/>
                </a:moveTo>
                <a:cubicBezTo>
                  <a:pt x="1104" y="341"/>
                  <a:pt x="1105" y="341"/>
                  <a:pt x="1105" y="342"/>
                </a:cubicBezTo>
                <a:cubicBezTo>
                  <a:pt x="1105" y="342"/>
                  <a:pt x="1105" y="342"/>
                  <a:pt x="1105" y="342"/>
                </a:cubicBezTo>
                <a:cubicBezTo>
                  <a:pt x="1104" y="342"/>
                  <a:pt x="1105" y="342"/>
                  <a:pt x="1104" y="342"/>
                </a:cubicBezTo>
                <a:cubicBezTo>
                  <a:pt x="1103" y="342"/>
                  <a:pt x="1102" y="342"/>
                  <a:pt x="1102" y="341"/>
                </a:cubicBezTo>
                <a:cubicBezTo>
                  <a:pt x="1103" y="341"/>
                  <a:pt x="1103" y="341"/>
                  <a:pt x="1104" y="341"/>
                </a:cubicBezTo>
                <a:close/>
                <a:moveTo>
                  <a:pt x="1109" y="362"/>
                </a:moveTo>
                <a:cubicBezTo>
                  <a:pt x="1109" y="362"/>
                  <a:pt x="1109" y="362"/>
                  <a:pt x="1109" y="362"/>
                </a:cubicBezTo>
                <a:cubicBezTo>
                  <a:pt x="1109" y="363"/>
                  <a:pt x="1108" y="363"/>
                  <a:pt x="1108" y="364"/>
                </a:cubicBezTo>
                <a:cubicBezTo>
                  <a:pt x="1104" y="364"/>
                  <a:pt x="1105" y="363"/>
                  <a:pt x="1104" y="361"/>
                </a:cubicBezTo>
                <a:cubicBezTo>
                  <a:pt x="1104" y="361"/>
                  <a:pt x="1104" y="361"/>
                  <a:pt x="1104" y="361"/>
                </a:cubicBezTo>
                <a:cubicBezTo>
                  <a:pt x="1104" y="360"/>
                  <a:pt x="1104" y="360"/>
                  <a:pt x="1104" y="360"/>
                </a:cubicBezTo>
                <a:cubicBezTo>
                  <a:pt x="1104" y="359"/>
                  <a:pt x="1103" y="359"/>
                  <a:pt x="1103" y="359"/>
                </a:cubicBezTo>
                <a:cubicBezTo>
                  <a:pt x="1102" y="358"/>
                  <a:pt x="1103" y="357"/>
                  <a:pt x="1103" y="357"/>
                </a:cubicBezTo>
                <a:cubicBezTo>
                  <a:pt x="1102" y="355"/>
                  <a:pt x="1101" y="356"/>
                  <a:pt x="1101" y="354"/>
                </a:cubicBezTo>
                <a:cubicBezTo>
                  <a:pt x="1102" y="354"/>
                  <a:pt x="1104" y="354"/>
                  <a:pt x="1104" y="355"/>
                </a:cubicBezTo>
                <a:cubicBezTo>
                  <a:pt x="1105" y="356"/>
                  <a:pt x="1105" y="356"/>
                  <a:pt x="1106" y="357"/>
                </a:cubicBezTo>
                <a:cubicBezTo>
                  <a:pt x="1106" y="357"/>
                  <a:pt x="1106" y="357"/>
                  <a:pt x="1107" y="358"/>
                </a:cubicBezTo>
                <a:cubicBezTo>
                  <a:pt x="1108" y="358"/>
                  <a:pt x="1107" y="359"/>
                  <a:pt x="1107" y="360"/>
                </a:cubicBezTo>
                <a:cubicBezTo>
                  <a:pt x="1108" y="361"/>
                  <a:pt x="1108" y="361"/>
                  <a:pt x="1109" y="361"/>
                </a:cubicBezTo>
                <a:lnTo>
                  <a:pt x="1109" y="362"/>
                </a:lnTo>
                <a:close/>
                <a:moveTo>
                  <a:pt x="1147" y="338"/>
                </a:moveTo>
                <a:cubicBezTo>
                  <a:pt x="1147" y="338"/>
                  <a:pt x="1147" y="338"/>
                  <a:pt x="1147" y="338"/>
                </a:cubicBezTo>
                <a:cubicBezTo>
                  <a:pt x="1147" y="338"/>
                  <a:pt x="1147" y="338"/>
                  <a:pt x="1147" y="339"/>
                </a:cubicBezTo>
                <a:cubicBezTo>
                  <a:pt x="1145" y="339"/>
                  <a:pt x="1145" y="340"/>
                  <a:pt x="1144" y="339"/>
                </a:cubicBezTo>
                <a:cubicBezTo>
                  <a:pt x="1142" y="339"/>
                  <a:pt x="1142" y="339"/>
                  <a:pt x="1142" y="339"/>
                </a:cubicBezTo>
                <a:cubicBezTo>
                  <a:pt x="1142" y="338"/>
                  <a:pt x="1142" y="338"/>
                  <a:pt x="1142" y="338"/>
                </a:cubicBezTo>
                <a:cubicBezTo>
                  <a:pt x="1142" y="338"/>
                  <a:pt x="1142" y="338"/>
                  <a:pt x="1142" y="338"/>
                </a:cubicBezTo>
                <a:cubicBezTo>
                  <a:pt x="1141" y="337"/>
                  <a:pt x="1141" y="337"/>
                  <a:pt x="1141" y="337"/>
                </a:cubicBezTo>
                <a:cubicBezTo>
                  <a:pt x="1140" y="337"/>
                  <a:pt x="1140" y="337"/>
                  <a:pt x="1140" y="337"/>
                </a:cubicBezTo>
                <a:cubicBezTo>
                  <a:pt x="1141" y="338"/>
                  <a:pt x="1140" y="339"/>
                  <a:pt x="1139" y="341"/>
                </a:cubicBezTo>
                <a:cubicBezTo>
                  <a:pt x="1139" y="343"/>
                  <a:pt x="1139" y="343"/>
                  <a:pt x="1139" y="343"/>
                </a:cubicBezTo>
                <a:cubicBezTo>
                  <a:pt x="1139" y="343"/>
                  <a:pt x="1139" y="343"/>
                  <a:pt x="1139" y="343"/>
                </a:cubicBezTo>
                <a:cubicBezTo>
                  <a:pt x="1139" y="344"/>
                  <a:pt x="1139" y="344"/>
                  <a:pt x="1140" y="344"/>
                </a:cubicBezTo>
                <a:cubicBezTo>
                  <a:pt x="1140" y="344"/>
                  <a:pt x="1140" y="344"/>
                  <a:pt x="1140" y="344"/>
                </a:cubicBezTo>
                <a:cubicBezTo>
                  <a:pt x="1140" y="344"/>
                  <a:pt x="1140" y="344"/>
                  <a:pt x="1140" y="344"/>
                </a:cubicBezTo>
                <a:cubicBezTo>
                  <a:pt x="1140" y="344"/>
                  <a:pt x="1141" y="343"/>
                  <a:pt x="1141" y="343"/>
                </a:cubicBezTo>
                <a:cubicBezTo>
                  <a:pt x="1142" y="343"/>
                  <a:pt x="1142" y="343"/>
                  <a:pt x="1142" y="343"/>
                </a:cubicBezTo>
                <a:cubicBezTo>
                  <a:pt x="1142" y="343"/>
                  <a:pt x="1142" y="343"/>
                  <a:pt x="1142" y="343"/>
                </a:cubicBezTo>
                <a:cubicBezTo>
                  <a:pt x="1145" y="343"/>
                  <a:pt x="1145" y="343"/>
                  <a:pt x="1145" y="343"/>
                </a:cubicBezTo>
                <a:cubicBezTo>
                  <a:pt x="1145" y="343"/>
                  <a:pt x="1145" y="343"/>
                  <a:pt x="1145" y="343"/>
                </a:cubicBezTo>
                <a:cubicBezTo>
                  <a:pt x="1144" y="343"/>
                  <a:pt x="1144" y="343"/>
                  <a:pt x="1143" y="343"/>
                </a:cubicBezTo>
                <a:cubicBezTo>
                  <a:pt x="1143" y="344"/>
                  <a:pt x="1142" y="344"/>
                  <a:pt x="1142" y="344"/>
                </a:cubicBezTo>
                <a:cubicBezTo>
                  <a:pt x="1143" y="345"/>
                  <a:pt x="1143" y="346"/>
                  <a:pt x="1144" y="346"/>
                </a:cubicBezTo>
                <a:cubicBezTo>
                  <a:pt x="1144" y="347"/>
                  <a:pt x="1144" y="347"/>
                  <a:pt x="1143" y="347"/>
                </a:cubicBezTo>
                <a:cubicBezTo>
                  <a:pt x="1144" y="347"/>
                  <a:pt x="1144" y="347"/>
                  <a:pt x="1144" y="347"/>
                </a:cubicBezTo>
                <a:cubicBezTo>
                  <a:pt x="1144" y="348"/>
                  <a:pt x="1144" y="348"/>
                  <a:pt x="1144" y="348"/>
                </a:cubicBezTo>
                <a:cubicBezTo>
                  <a:pt x="1145" y="348"/>
                  <a:pt x="1145" y="348"/>
                  <a:pt x="1145" y="348"/>
                </a:cubicBezTo>
                <a:cubicBezTo>
                  <a:pt x="1145" y="349"/>
                  <a:pt x="1145" y="349"/>
                  <a:pt x="1145" y="349"/>
                </a:cubicBezTo>
                <a:cubicBezTo>
                  <a:pt x="1146" y="349"/>
                  <a:pt x="1146" y="349"/>
                  <a:pt x="1146" y="349"/>
                </a:cubicBezTo>
                <a:cubicBezTo>
                  <a:pt x="1146" y="349"/>
                  <a:pt x="1146" y="349"/>
                  <a:pt x="1146" y="349"/>
                </a:cubicBezTo>
                <a:cubicBezTo>
                  <a:pt x="1146" y="352"/>
                  <a:pt x="1146" y="352"/>
                  <a:pt x="1146" y="352"/>
                </a:cubicBezTo>
                <a:cubicBezTo>
                  <a:pt x="1146" y="352"/>
                  <a:pt x="1146" y="352"/>
                  <a:pt x="1146" y="352"/>
                </a:cubicBezTo>
                <a:cubicBezTo>
                  <a:pt x="1146" y="352"/>
                  <a:pt x="1146" y="352"/>
                  <a:pt x="1146" y="352"/>
                </a:cubicBezTo>
                <a:cubicBezTo>
                  <a:pt x="1144" y="352"/>
                  <a:pt x="1144" y="352"/>
                  <a:pt x="1144" y="352"/>
                </a:cubicBezTo>
                <a:cubicBezTo>
                  <a:pt x="1144" y="354"/>
                  <a:pt x="1144" y="357"/>
                  <a:pt x="1145" y="358"/>
                </a:cubicBezTo>
                <a:cubicBezTo>
                  <a:pt x="1145" y="361"/>
                  <a:pt x="1145" y="362"/>
                  <a:pt x="1144" y="363"/>
                </a:cubicBezTo>
                <a:cubicBezTo>
                  <a:pt x="1143" y="363"/>
                  <a:pt x="1143" y="363"/>
                  <a:pt x="1143" y="363"/>
                </a:cubicBezTo>
                <a:cubicBezTo>
                  <a:pt x="1143" y="363"/>
                  <a:pt x="1143" y="362"/>
                  <a:pt x="1143" y="362"/>
                </a:cubicBezTo>
                <a:cubicBezTo>
                  <a:pt x="1141" y="362"/>
                  <a:pt x="1137" y="363"/>
                  <a:pt x="1136" y="364"/>
                </a:cubicBezTo>
                <a:cubicBezTo>
                  <a:pt x="1135" y="364"/>
                  <a:pt x="1135" y="364"/>
                  <a:pt x="1134" y="364"/>
                </a:cubicBezTo>
                <a:cubicBezTo>
                  <a:pt x="1134" y="363"/>
                  <a:pt x="1134" y="363"/>
                  <a:pt x="1134" y="363"/>
                </a:cubicBezTo>
                <a:cubicBezTo>
                  <a:pt x="1133" y="363"/>
                  <a:pt x="1132" y="363"/>
                  <a:pt x="1131" y="362"/>
                </a:cubicBezTo>
                <a:cubicBezTo>
                  <a:pt x="1131" y="362"/>
                  <a:pt x="1131" y="362"/>
                  <a:pt x="1131" y="362"/>
                </a:cubicBezTo>
                <a:cubicBezTo>
                  <a:pt x="1130" y="362"/>
                  <a:pt x="1130" y="362"/>
                  <a:pt x="1130" y="362"/>
                </a:cubicBezTo>
                <a:cubicBezTo>
                  <a:pt x="1129" y="361"/>
                  <a:pt x="1128" y="360"/>
                  <a:pt x="1128" y="359"/>
                </a:cubicBezTo>
                <a:cubicBezTo>
                  <a:pt x="1126" y="359"/>
                  <a:pt x="1126" y="359"/>
                  <a:pt x="1126" y="359"/>
                </a:cubicBezTo>
                <a:cubicBezTo>
                  <a:pt x="1126" y="359"/>
                  <a:pt x="1126" y="359"/>
                  <a:pt x="1125" y="359"/>
                </a:cubicBezTo>
                <a:cubicBezTo>
                  <a:pt x="1125" y="359"/>
                  <a:pt x="1125" y="359"/>
                  <a:pt x="1125" y="360"/>
                </a:cubicBezTo>
                <a:cubicBezTo>
                  <a:pt x="1123" y="359"/>
                  <a:pt x="1123" y="359"/>
                  <a:pt x="1122" y="357"/>
                </a:cubicBezTo>
                <a:cubicBezTo>
                  <a:pt x="1122" y="357"/>
                  <a:pt x="1122" y="357"/>
                  <a:pt x="1122" y="357"/>
                </a:cubicBezTo>
                <a:cubicBezTo>
                  <a:pt x="1122" y="356"/>
                  <a:pt x="1122" y="356"/>
                  <a:pt x="1122" y="356"/>
                </a:cubicBezTo>
                <a:cubicBezTo>
                  <a:pt x="1122" y="356"/>
                  <a:pt x="1122" y="356"/>
                  <a:pt x="1122" y="356"/>
                </a:cubicBezTo>
                <a:cubicBezTo>
                  <a:pt x="1122" y="355"/>
                  <a:pt x="1122" y="355"/>
                  <a:pt x="1122" y="355"/>
                </a:cubicBezTo>
                <a:cubicBezTo>
                  <a:pt x="1121" y="355"/>
                  <a:pt x="1121" y="355"/>
                  <a:pt x="1121" y="355"/>
                </a:cubicBezTo>
                <a:cubicBezTo>
                  <a:pt x="1121" y="353"/>
                  <a:pt x="1121" y="353"/>
                  <a:pt x="1121" y="353"/>
                </a:cubicBezTo>
                <a:cubicBezTo>
                  <a:pt x="1121" y="353"/>
                  <a:pt x="1121" y="353"/>
                  <a:pt x="1121" y="353"/>
                </a:cubicBezTo>
                <a:cubicBezTo>
                  <a:pt x="1121" y="352"/>
                  <a:pt x="1121" y="352"/>
                  <a:pt x="1121" y="352"/>
                </a:cubicBezTo>
                <a:cubicBezTo>
                  <a:pt x="1120" y="352"/>
                  <a:pt x="1120" y="352"/>
                  <a:pt x="1120" y="352"/>
                </a:cubicBezTo>
                <a:cubicBezTo>
                  <a:pt x="1121" y="351"/>
                  <a:pt x="1121" y="350"/>
                  <a:pt x="1121" y="349"/>
                </a:cubicBezTo>
                <a:cubicBezTo>
                  <a:pt x="1122" y="349"/>
                  <a:pt x="1122" y="349"/>
                  <a:pt x="1123" y="348"/>
                </a:cubicBezTo>
                <a:cubicBezTo>
                  <a:pt x="1123" y="347"/>
                  <a:pt x="1123" y="347"/>
                  <a:pt x="1123" y="347"/>
                </a:cubicBezTo>
                <a:cubicBezTo>
                  <a:pt x="1123" y="347"/>
                  <a:pt x="1122" y="347"/>
                  <a:pt x="1122" y="347"/>
                </a:cubicBezTo>
                <a:cubicBezTo>
                  <a:pt x="1122" y="347"/>
                  <a:pt x="1122" y="347"/>
                  <a:pt x="1122" y="347"/>
                </a:cubicBezTo>
                <a:cubicBezTo>
                  <a:pt x="1122" y="346"/>
                  <a:pt x="1123" y="346"/>
                  <a:pt x="1123" y="346"/>
                </a:cubicBezTo>
                <a:cubicBezTo>
                  <a:pt x="1123" y="345"/>
                  <a:pt x="1123" y="345"/>
                  <a:pt x="1123" y="345"/>
                </a:cubicBezTo>
                <a:cubicBezTo>
                  <a:pt x="1123" y="345"/>
                  <a:pt x="1123" y="345"/>
                  <a:pt x="1123" y="345"/>
                </a:cubicBezTo>
                <a:cubicBezTo>
                  <a:pt x="1123" y="342"/>
                  <a:pt x="1123" y="342"/>
                  <a:pt x="1123" y="342"/>
                </a:cubicBezTo>
                <a:cubicBezTo>
                  <a:pt x="1124" y="342"/>
                  <a:pt x="1124" y="342"/>
                  <a:pt x="1124" y="342"/>
                </a:cubicBezTo>
                <a:cubicBezTo>
                  <a:pt x="1124" y="341"/>
                  <a:pt x="1125" y="341"/>
                  <a:pt x="1126" y="340"/>
                </a:cubicBezTo>
                <a:cubicBezTo>
                  <a:pt x="1128" y="340"/>
                  <a:pt x="1128" y="340"/>
                  <a:pt x="1128" y="340"/>
                </a:cubicBezTo>
                <a:cubicBezTo>
                  <a:pt x="1128" y="340"/>
                  <a:pt x="1128" y="340"/>
                  <a:pt x="1128" y="340"/>
                </a:cubicBezTo>
                <a:cubicBezTo>
                  <a:pt x="1127" y="340"/>
                  <a:pt x="1127" y="340"/>
                  <a:pt x="1127" y="340"/>
                </a:cubicBezTo>
                <a:cubicBezTo>
                  <a:pt x="1127" y="338"/>
                  <a:pt x="1127" y="339"/>
                  <a:pt x="1126" y="339"/>
                </a:cubicBezTo>
                <a:cubicBezTo>
                  <a:pt x="1126" y="338"/>
                  <a:pt x="1126" y="338"/>
                  <a:pt x="1126" y="338"/>
                </a:cubicBezTo>
                <a:cubicBezTo>
                  <a:pt x="1125" y="338"/>
                  <a:pt x="1125" y="338"/>
                  <a:pt x="1125" y="338"/>
                </a:cubicBezTo>
                <a:cubicBezTo>
                  <a:pt x="1125" y="338"/>
                  <a:pt x="1125" y="338"/>
                  <a:pt x="1125" y="338"/>
                </a:cubicBezTo>
                <a:cubicBezTo>
                  <a:pt x="1124" y="338"/>
                  <a:pt x="1124" y="338"/>
                  <a:pt x="1124" y="338"/>
                </a:cubicBezTo>
                <a:cubicBezTo>
                  <a:pt x="1124" y="338"/>
                  <a:pt x="1124" y="338"/>
                  <a:pt x="1124" y="338"/>
                </a:cubicBezTo>
                <a:cubicBezTo>
                  <a:pt x="1124" y="337"/>
                  <a:pt x="1124" y="337"/>
                  <a:pt x="1124" y="337"/>
                </a:cubicBezTo>
                <a:cubicBezTo>
                  <a:pt x="1124" y="337"/>
                  <a:pt x="1124" y="337"/>
                  <a:pt x="1124" y="337"/>
                </a:cubicBezTo>
                <a:cubicBezTo>
                  <a:pt x="1123" y="336"/>
                  <a:pt x="1123" y="336"/>
                  <a:pt x="1123" y="336"/>
                </a:cubicBezTo>
                <a:cubicBezTo>
                  <a:pt x="1123" y="336"/>
                  <a:pt x="1123" y="335"/>
                  <a:pt x="1123" y="334"/>
                </a:cubicBezTo>
                <a:cubicBezTo>
                  <a:pt x="1122" y="334"/>
                  <a:pt x="1122" y="334"/>
                  <a:pt x="1122" y="334"/>
                </a:cubicBezTo>
                <a:cubicBezTo>
                  <a:pt x="1122" y="334"/>
                  <a:pt x="1122" y="334"/>
                  <a:pt x="1122" y="334"/>
                </a:cubicBezTo>
                <a:cubicBezTo>
                  <a:pt x="1122" y="334"/>
                  <a:pt x="1122" y="333"/>
                  <a:pt x="1121" y="333"/>
                </a:cubicBezTo>
                <a:cubicBezTo>
                  <a:pt x="1121" y="333"/>
                  <a:pt x="1121" y="332"/>
                  <a:pt x="1121" y="332"/>
                </a:cubicBezTo>
                <a:cubicBezTo>
                  <a:pt x="1120" y="332"/>
                  <a:pt x="1120" y="332"/>
                  <a:pt x="1120" y="332"/>
                </a:cubicBezTo>
                <a:cubicBezTo>
                  <a:pt x="1120" y="331"/>
                  <a:pt x="1119" y="331"/>
                  <a:pt x="1118" y="330"/>
                </a:cubicBezTo>
                <a:cubicBezTo>
                  <a:pt x="1118" y="330"/>
                  <a:pt x="1118" y="329"/>
                  <a:pt x="1118" y="329"/>
                </a:cubicBezTo>
                <a:cubicBezTo>
                  <a:pt x="1118" y="329"/>
                  <a:pt x="1118" y="329"/>
                  <a:pt x="1118" y="329"/>
                </a:cubicBezTo>
                <a:cubicBezTo>
                  <a:pt x="1118" y="328"/>
                  <a:pt x="1118" y="328"/>
                  <a:pt x="1118" y="328"/>
                </a:cubicBezTo>
                <a:cubicBezTo>
                  <a:pt x="1117" y="328"/>
                  <a:pt x="1117" y="328"/>
                  <a:pt x="1117" y="328"/>
                </a:cubicBezTo>
                <a:cubicBezTo>
                  <a:pt x="1117" y="327"/>
                  <a:pt x="1117" y="327"/>
                  <a:pt x="1117" y="327"/>
                </a:cubicBezTo>
                <a:cubicBezTo>
                  <a:pt x="1116" y="327"/>
                  <a:pt x="1116" y="326"/>
                  <a:pt x="1116" y="326"/>
                </a:cubicBezTo>
                <a:cubicBezTo>
                  <a:pt x="1116" y="326"/>
                  <a:pt x="1115" y="325"/>
                  <a:pt x="1115" y="325"/>
                </a:cubicBezTo>
                <a:cubicBezTo>
                  <a:pt x="1115" y="325"/>
                  <a:pt x="1115" y="325"/>
                  <a:pt x="1115" y="325"/>
                </a:cubicBezTo>
                <a:cubicBezTo>
                  <a:pt x="1115" y="324"/>
                  <a:pt x="1115" y="322"/>
                  <a:pt x="1115" y="321"/>
                </a:cubicBezTo>
                <a:cubicBezTo>
                  <a:pt x="1114" y="321"/>
                  <a:pt x="1114" y="321"/>
                  <a:pt x="1114" y="321"/>
                </a:cubicBezTo>
                <a:cubicBezTo>
                  <a:pt x="1114" y="320"/>
                  <a:pt x="1114" y="320"/>
                  <a:pt x="1114" y="320"/>
                </a:cubicBezTo>
                <a:cubicBezTo>
                  <a:pt x="1114" y="320"/>
                  <a:pt x="1114" y="320"/>
                  <a:pt x="1114" y="320"/>
                </a:cubicBezTo>
                <a:cubicBezTo>
                  <a:pt x="1114" y="319"/>
                  <a:pt x="1114" y="318"/>
                  <a:pt x="1115" y="317"/>
                </a:cubicBezTo>
                <a:cubicBezTo>
                  <a:pt x="1114" y="317"/>
                  <a:pt x="1114" y="317"/>
                  <a:pt x="1114" y="316"/>
                </a:cubicBezTo>
                <a:cubicBezTo>
                  <a:pt x="1113" y="316"/>
                  <a:pt x="1111" y="317"/>
                  <a:pt x="1111" y="316"/>
                </a:cubicBezTo>
                <a:cubicBezTo>
                  <a:pt x="1110" y="316"/>
                  <a:pt x="1110" y="316"/>
                  <a:pt x="1110" y="316"/>
                </a:cubicBezTo>
                <a:cubicBezTo>
                  <a:pt x="1110" y="316"/>
                  <a:pt x="1110" y="316"/>
                  <a:pt x="1110" y="316"/>
                </a:cubicBezTo>
                <a:cubicBezTo>
                  <a:pt x="1111" y="316"/>
                  <a:pt x="1111" y="316"/>
                  <a:pt x="1111" y="316"/>
                </a:cubicBezTo>
                <a:cubicBezTo>
                  <a:pt x="1111" y="315"/>
                  <a:pt x="1111" y="315"/>
                  <a:pt x="1111" y="315"/>
                </a:cubicBezTo>
                <a:cubicBezTo>
                  <a:pt x="1111" y="314"/>
                  <a:pt x="1111" y="314"/>
                  <a:pt x="1111" y="313"/>
                </a:cubicBezTo>
                <a:cubicBezTo>
                  <a:pt x="1112" y="313"/>
                  <a:pt x="1112" y="313"/>
                  <a:pt x="1112" y="313"/>
                </a:cubicBezTo>
                <a:cubicBezTo>
                  <a:pt x="1112" y="312"/>
                  <a:pt x="1112" y="311"/>
                  <a:pt x="1112" y="310"/>
                </a:cubicBezTo>
                <a:cubicBezTo>
                  <a:pt x="1112" y="310"/>
                  <a:pt x="1113" y="309"/>
                  <a:pt x="1113" y="309"/>
                </a:cubicBezTo>
                <a:cubicBezTo>
                  <a:pt x="1113" y="309"/>
                  <a:pt x="1113" y="309"/>
                  <a:pt x="1113" y="309"/>
                </a:cubicBezTo>
                <a:cubicBezTo>
                  <a:pt x="1113" y="309"/>
                  <a:pt x="1113" y="309"/>
                  <a:pt x="1113" y="309"/>
                </a:cubicBezTo>
                <a:cubicBezTo>
                  <a:pt x="1113" y="308"/>
                  <a:pt x="1113" y="308"/>
                  <a:pt x="1113" y="308"/>
                </a:cubicBezTo>
                <a:cubicBezTo>
                  <a:pt x="1114" y="307"/>
                  <a:pt x="1114" y="307"/>
                  <a:pt x="1114" y="307"/>
                </a:cubicBezTo>
                <a:cubicBezTo>
                  <a:pt x="1115" y="306"/>
                  <a:pt x="1114" y="306"/>
                  <a:pt x="1114" y="306"/>
                </a:cubicBezTo>
                <a:cubicBezTo>
                  <a:pt x="1114" y="306"/>
                  <a:pt x="1114" y="305"/>
                  <a:pt x="1114" y="305"/>
                </a:cubicBezTo>
                <a:cubicBezTo>
                  <a:pt x="1114" y="305"/>
                  <a:pt x="1114" y="305"/>
                  <a:pt x="1114" y="305"/>
                </a:cubicBezTo>
                <a:cubicBezTo>
                  <a:pt x="1114" y="304"/>
                  <a:pt x="1114" y="304"/>
                  <a:pt x="1115" y="304"/>
                </a:cubicBezTo>
                <a:cubicBezTo>
                  <a:pt x="1115" y="305"/>
                  <a:pt x="1115" y="305"/>
                  <a:pt x="1115" y="305"/>
                </a:cubicBezTo>
                <a:cubicBezTo>
                  <a:pt x="1115" y="304"/>
                  <a:pt x="1115" y="304"/>
                  <a:pt x="1115" y="304"/>
                </a:cubicBezTo>
                <a:cubicBezTo>
                  <a:pt x="1115" y="304"/>
                  <a:pt x="1116" y="304"/>
                  <a:pt x="1116" y="304"/>
                </a:cubicBezTo>
                <a:cubicBezTo>
                  <a:pt x="1116" y="303"/>
                  <a:pt x="1116" y="303"/>
                  <a:pt x="1116" y="303"/>
                </a:cubicBezTo>
                <a:cubicBezTo>
                  <a:pt x="1117" y="303"/>
                  <a:pt x="1117" y="303"/>
                  <a:pt x="1117" y="303"/>
                </a:cubicBezTo>
                <a:cubicBezTo>
                  <a:pt x="1117" y="304"/>
                  <a:pt x="1117" y="304"/>
                  <a:pt x="1117" y="304"/>
                </a:cubicBezTo>
                <a:cubicBezTo>
                  <a:pt x="1118" y="304"/>
                  <a:pt x="1118" y="304"/>
                  <a:pt x="1118" y="304"/>
                </a:cubicBezTo>
                <a:cubicBezTo>
                  <a:pt x="1118" y="305"/>
                  <a:pt x="1118" y="305"/>
                  <a:pt x="1118" y="305"/>
                </a:cubicBezTo>
                <a:cubicBezTo>
                  <a:pt x="1118" y="305"/>
                  <a:pt x="1118" y="305"/>
                  <a:pt x="1118" y="305"/>
                </a:cubicBezTo>
                <a:cubicBezTo>
                  <a:pt x="1118" y="305"/>
                  <a:pt x="1118" y="305"/>
                  <a:pt x="1118" y="306"/>
                </a:cubicBezTo>
                <a:cubicBezTo>
                  <a:pt x="1118" y="305"/>
                  <a:pt x="1118" y="305"/>
                  <a:pt x="1119" y="305"/>
                </a:cubicBezTo>
                <a:cubicBezTo>
                  <a:pt x="1119" y="305"/>
                  <a:pt x="1119" y="305"/>
                  <a:pt x="1119" y="305"/>
                </a:cubicBezTo>
                <a:cubicBezTo>
                  <a:pt x="1119" y="305"/>
                  <a:pt x="1119" y="305"/>
                  <a:pt x="1119" y="305"/>
                </a:cubicBezTo>
                <a:cubicBezTo>
                  <a:pt x="1120" y="304"/>
                  <a:pt x="1120" y="304"/>
                  <a:pt x="1120" y="303"/>
                </a:cubicBezTo>
                <a:cubicBezTo>
                  <a:pt x="1119" y="303"/>
                  <a:pt x="1119" y="303"/>
                  <a:pt x="1119" y="303"/>
                </a:cubicBezTo>
                <a:cubicBezTo>
                  <a:pt x="1119" y="303"/>
                  <a:pt x="1119" y="303"/>
                  <a:pt x="1119" y="303"/>
                </a:cubicBezTo>
                <a:cubicBezTo>
                  <a:pt x="1118" y="303"/>
                  <a:pt x="1118" y="303"/>
                  <a:pt x="1118" y="303"/>
                </a:cubicBezTo>
                <a:cubicBezTo>
                  <a:pt x="1118" y="302"/>
                  <a:pt x="1118" y="302"/>
                  <a:pt x="1118" y="302"/>
                </a:cubicBezTo>
                <a:cubicBezTo>
                  <a:pt x="1119" y="302"/>
                  <a:pt x="1119" y="302"/>
                  <a:pt x="1119" y="302"/>
                </a:cubicBezTo>
                <a:cubicBezTo>
                  <a:pt x="1119" y="302"/>
                  <a:pt x="1119" y="302"/>
                  <a:pt x="1119" y="302"/>
                </a:cubicBezTo>
                <a:cubicBezTo>
                  <a:pt x="1119" y="302"/>
                  <a:pt x="1119" y="302"/>
                  <a:pt x="1119" y="303"/>
                </a:cubicBezTo>
                <a:cubicBezTo>
                  <a:pt x="1120" y="303"/>
                  <a:pt x="1120" y="303"/>
                  <a:pt x="1120" y="303"/>
                </a:cubicBezTo>
                <a:cubicBezTo>
                  <a:pt x="1121" y="302"/>
                  <a:pt x="1120" y="303"/>
                  <a:pt x="1121" y="302"/>
                </a:cubicBezTo>
                <a:cubicBezTo>
                  <a:pt x="1121" y="302"/>
                  <a:pt x="1121" y="302"/>
                  <a:pt x="1121" y="302"/>
                </a:cubicBezTo>
                <a:cubicBezTo>
                  <a:pt x="1121" y="302"/>
                  <a:pt x="1122" y="302"/>
                  <a:pt x="1122" y="302"/>
                </a:cubicBezTo>
                <a:cubicBezTo>
                  <a:pt x="1122" y="302"/>
                  <a:pt x="1122" y="302"/>
                  <a:pt x="1122" y="302"/>
                </a:cubicBezTo>
                <a:cubicBezTo>
                  <a:pt x="1123" y="302"/>
                  <a:pt x="1123" y="302"/>
                  <a:pt x="1123" y="302"/>
                </a:cubicBezTo>
                <a:cubicBezTo>
                  <a:pt x="1123" y="301"/>
                  <a:pt x="1124" y="301"/>
                  <a:pt x="1124" y="300"/>
                </a:cubicBezTo>
                <a:cubicBezTo>
                  <a:pt x="1127" y="300"/>
                  <a:pt x="1127" y="300"/>
                  <a:pt x="1127" y="300"/>
                </a:cubicBezTo>
                <a:cubicBezTo>
                  <a:pt x="1128" y="299"/>
                  <a:pt x="1128" y="299"/>
                  <a:pt x="1128" y="299"/>
                </a:cubicBezTo>
                <a:cubicBezTo>
                  <a:pt x="1128" y="299"/>
                  <a:pt x="1128" y="299"/>
                  <a:pt x="1128" y="299"/>
                </a:cubicBezTo>
                <a:cubicBezTo>
                  <a:pt x="1129" y="299"/>
                  <a:pt x="1129" y="299"/>
                  <a:pt x="1129" y="299"/>
                </a:cubicBezTo>
                <a:cubicBezTo>
                  <a:pt x="1130" y="299"/>
                  <a:pt x="1130" y="299"/>
                  <a:pt x="1130" y="299"/>
                </a:cubicBezTo>
                <a:cubicBezTo>
                  <a:pt x="1130" y="299"/>
                  <a:pt x="1130" y="298"/>
                  <a:pt x="1130" y="298"/>
                </a:cubicBezTo>
                <a:cubicBezTo>
                  <a:pt x="1130" y="298"/>
                  <a:pt x="1131" y="297"/>
                  <a:pt x="1131" y="297"/>
                </a:cubicBezTo>
                <a:cubicBezTo>
                  <a:pt x="1130" y="297"/>
                  <a:pt x="1130" y="297"/>
                  <a:pt x="1130" y="297"/>
                </a:cubicBezTo>
                <a:cubicBezTo>
                  <a:pt x="1131" y="297"/>
                  <a:pt x="1131" y="297"/>
                  <a:pt x="1131" y="297"/>
                </a:cubicBezTo>
                <a:cubicBezTo>
                  <a:pt x="1131" y="296"/>
                  <a:pt x="1131" y="296"/>
                  <a:pt x="1131" y="296"/>
                </a:cubicBezTo>
                <a:cubicBezTo>
                  <a:pt x="1133" y="296"/>
                  <a:pt x="1133" y="297"/>
                  <a:pt x="1134" y="297"/>
                </a:cubicBezTo>
                <a:cubicBezTo>
                  <a:pt x="1134" y="299"/>
                  <a:pt x="1134" y="299"/>
                  <a:pt x="1134" y="299"/>
                </a:cubicBezTo>
                <a:cubicBezTo>
                  <a:pt x="1135" y="299"/>
                  <a:pt x="1136" y="298"/>
                  <a:pt x="1136" y="298"/>
                </a:cubicBezTo>
                <a:cubicBezTo>
                  <a:pt x="1136" y="299"/>
                  <a:pt x="1136" y="299"/>
                  <a:pt x="1136" y="299"/>
                </a:cubicBezTo>
                <a:cubicBezTo>
                  <a:pt x="1138" y="299"/>
                  <a:pt x="1137" y="299"/>
                  <a:pt x="1139" y="299"/>
                </a:cubicBezTo>
                <a:cubicBezTo>
                  <a:pt x="1139" y="300"/>
                  <a:pt x="1139" y="300"/>
                  <a:pt x="1139" y="300"/>
                </a:cubicBezTo>
                <a:cubicBezTo>
                  <a:pt x="1140" y="300"/>
                  <a:pt x="1140" y="300"/>
                  <a:pt x="1140" y="300"/>
                </a:cubicBezTo>
                <a:cubicBezTo>
                  <a:pt x="1140" y="301"/>
                  <a:pt x="1140" y="301"/>
                  <a:pt x="1140" y="301"/>
                </a:cubicBezTo>
                <a:cubicBezTo>
                  <a:pt x="1141" y="301"/>
                  <a:pt x="1141" y="301"/>
                  <a:pt x="1142" y="301"/>
                </a:cubicBezTo>
                <a:cubicBezTo>
                  <a:pt x="1142" y="301"/>
                  <a:pt x="1142" y="302"/>
                  <a:pt x="1142" y="302"/>
                </a:cubicBezTo>
                <a:cubicBezTo>
                  <a:pt x="1142" y="302"/>
                  <a:pt x="1142" y="302"/>
                  <a:pt x="1142" y="302"/>
                </a:cubicBezTo>
                <a:cubicBezTo>
                  <a:pt x="1142" y="303"/>
                  <a:pt x="1142" y="303"/>
                  <a:pt x="1142" y="303"/>
                </a:cubicBezTo>
                <a:cubicBezTo>
                  <a:pt x="1144" y="303"/>
                  <a:pt x="1144" y="303"/>
                  <a:pt x="1144" y="303"/>
                </a:cubicBezTo>
                <a:cubicBezTo>
                  <a:pt x="1144" y="303"/>
                  <a:pt x="1144" y="303"/>
                  <a:pt x="1144" y="303"/>
                </a:cubicBezTo>
                <a:cubicBezTo>
                  <a:pt x="1144" y="303"/>
                  <a:pt x="1144" y="303"/>
                  <a:pt x="1144" y="303"/>
                </a:cubicBezTo>
                <a:cubicBezTo>
                  <a:pt x="1144" y="305"/>
                  <a:pt x="1144" y="305"/>
                  <a:pt x="1144" y="305"/>
                </a:cubicBezTo>
                <a:cubicBezTo>
                  <a:pt x="1145" y="305"/>
                  <a:pt x="1145" y="305"/>
                  <a:pt x="1145" y="306"/>
                </a:cubicBezTo>
                <a:cubicBezTo>
                  <a:pt x="1145" y="307"/>
                  <a:pt x="1145" y="307"/>
                  <a:pt x="1145" y="307"/>
                </a:cubicBezTo>
                <a:cubicBezTo>
                  <a:pt x="1146" y="307"/>
                  <a:pt x="1146" y="307"/>
                  <a:pt x="1146" y="307"/>
                </a:cubicBezTo>
                <a:cubicBezTo>
                  <a:pt x="1146" y="308"/>
                  <a:pt x="1146" y="307"/>
                  <a:pt x="1147" y="308"/>
                </a:cubicBezTo>
                <a:cubicBezTo>
                  <a:pt x="1147" y="308"/>
                  <a:pt x="1147" y="309"/>
                  <a:pt x="1148" y="309"/>
                </a:cubicBezTo>
                <a:cubicBezTo>
                  <a:pt x="1148" y="310"/>
                  <a:pt x="1148" y="310"/>
                  <a:pt x="1147" y="310"/>
                </a:cubicBezTo>
                <a:cubicBezTo>
                  <a:pt x="1147" y="310"/>
                  <a:pt x="1147" y="310"/>
                  <a:pt x="1147" y="310"/>
                </a:cubicBezTo>
                <a:cubicBezTo>
                  <a:pt x="1147" y="312"/>
                  <a:pt x="1147" y="312"/>
                  <a:pt x="1147" y="312"/>
                </a:cubicBezTo>
                <a:cubicBezTo>
                  <a:pt x="1147" y="312"/>
                  <a:pt x="1147" y="312"/>
                  <a:pt x="1147" y="312"/>
                </a:cubicBezTo>
                <a:cubicBezTo>
                  <a:pt x="1147" y="312"/>
                  <a:pt x="1146" y="313"/>
                  <a:pt x="1146" y="313"/>
                </a:cubicBezTo>
                <a:cubicBezTo>
                  <a:pt x="1146" y="313"/>
                  <a:pt x="1145" y="313"/>
                  <a:pt x="1144" y="312"/>
                </a:cubicBezTo>
                <a:cubicBezTo>
                  <a:pt x="1144" y="313"/>
                  <a:pt x="1142" y="314"/>
                  <a:pt x="1142" y="315"/>
                </a:cubicBezTo>
                <a:cubicBezTo>
                  <a:pt x="1141" y="315"/>
                  <a:pt x="1141" y="315"/>
                  <a:pt x="1141" y="315"/>
                </a:cubicBezTo>
                <a:cubicBezTo>
                  <a:pt x="1141" y="316"/>
                  <a:pt x="1141" y="316"/>
                  <a:pt x="1141" y="316"/>
                </a:cubicBezTo>
                <a:cubicBezTo>
                  <a:pt x="1141" y="316"/>
                  <a:pt x="1141" y="316"/>
                  <a:pt x="1141" y="316"/>
                </a:cubicBezTo>
                <a:cubicBezTo>
                  <a:pt x="1141" y="317"/>
                  <a:pt x="1141" y="317"/>
                  <a:pt x="1141" y="317"/>
                </a:cubicBezTo>
                <a:cubicBezTo>
                  <a:pt x="1141" y="317"/>
                  <a:pt x="1140" y="317"/>
                  <a:pt x="1140" y="317"/>
                </a:cubicBezTo>
                <a:cubicBezTo>
                  <a:pt x="1139" y="317"/>
                  <a:pt x="1139" y="317"/>
                  <a:pt x="1139" y="317"/>
                </a:cubicBezTo>
                <a:cubicBezTo>
                  <a:pt x="1139" y="317"/>
                  <a:pt x="1139" y="317"/>
                  <a:pt x="1139" y="317"/>
                </a:cubicBezTo>
                <a:cubicBezTo>
                  <a:pt x="1138" y="317"/>
                  <a:pt x="1138" y="317"/>
                  <a:pt x="1138" y="317"/>
                </a:cubicBezTo>
                <a:cubicBezTo>
                  <a:pt x="1138" y="316"/>
                  <a:pt x="1138" y="316"/>
                  <a:pt x="1138" y="316"/>
                </a:cubicBezTo>
                <a:cubicBezTo>
                  <a:pt x="1137" y="316"/>
                  <a:pt x="1137" y="316"/>
                  <a:pt x="1137" y="316"/>
                </a:cubicBezTo>
                <a:cubicBezTo>
                  <a:pt x="1137" y="316"/>
                  <a:pt x="1137" y="316"/>
                  <a:pt x="1137" y="316"/>
                </a:cubicBezTo>
                <a:cubicBezTo>
                  <a:pt x="1138" y="316"/>
                  <a:pt x="1138" y="315"/>
                  <a:pt x="1139" y="316"/>
                </a:cubicBezTo>
                <a:cubicBezTo>
                  <a:pt x="1139" y="316"/>
                  <a:pt x="1139" y="316"/>
                  <a:pt x="1140" y="316"/>
                </a:cubicBezTo>
                <a:cubicBezTo>
                  <a:pt x="1140" y="316"/>
                  <a:pt x="1140" y="316"/>
                  <a:pt x="1140" y="316"/>
                </a:cubicBezTo>
                <a:cubicBezTo>
                  <a:pt x="1140" y="315"/>
                  <a:pt x="1140" y="315"/>
                  <a:pt x="1140" y="315"/>
                </a:cubicBezTo>
                <a:cubicBezTo>
                  <a:pt x="1140" y="315"/>
                  <a:pt x="1140" y="315"/>
                  <a:pt x="1140" y="315"/>
                </a:cubicBezTo>
                <a:cubicBezTo>
                  <a:pt x="1141" y="314"/>
                  <a:pt x="1141" y="314"/>
                  <a:pt x="1142" y="314"/>
                </a:cubicBezTo>
                <a:cubicBezTo>
                  <a:pt x="1142" y="314"/>
                  <a:pt x="1142" y="314"/>
                  <a:pt x="1142" y="313"/>
                </a:cubicBezTo>
                <a:cubicBezTo>
                  <a:pt x="1143" y="313"/>
                  <a:pt x="1143" y="313"/>
                  <a:pt x="1143" y="313"/>
                </a:cubicBezTo>
                <a:cubicBezTo>
                  <a:pt x="1143" y="313"/>
                  <a:pt x="1143" y="313"/>
                  <a:pt x="1143" y="313"/>
                </a:cubicBezTo>
                <a:cubicBezTo>
                  <a:pt x="1143" y="313"/>
                  <a:pt x="1143" y="313"/>
                  <a:pt x="1144" y="312"/>
                </a:cubicBezTo>
                <a:cubicBezTo>
                  <a:pt x="1144" y="312"/>
                  <a:pt x="1144" y="312"/>
                  <a:pt x="1144" y="312"/>
                </a:cubicBezTo>
                <a:cubicBezTo>
                  <a:pt x="1142" y="311"/>
                  <a:pt x="1140" y="311"/>
                  <a:pt x="1138" y="310"/>
                </a:cubicBezTo>
                <a:cubicBezTo>
                  <a:pt x="1137" y="310"/>
                  <a:pt x="1137" y="310"/>
                  <a:pt x="1136" y="310"/>
                </a:cubicBezTo>
                <a:cubicBezTo>
                  <a:pt x="1136" y="311"/>
                  <a:pt x="1136" y="312"/>
                  <a:pt x="1136" y="312"/>
                </a:cubicBezTo>
                <a:cubicBezTo>
                  <a:pt x="1136" y="312"/>
                  <a:pt x="1136" y="312"/>
                  <a:pt x="1135" y="312"/>
                </a:cubicBezTo>
                <a:cubicBezTo>
                  <a:pt x="1135" y="312"/>
                  <a:pt x="1135" y="312"/>
                  <a:pt x="1135" y="312"/>
                </a:cubicBezTo>
                <a:cubicBezTo>
                  <a:pt x="1134" y="312"/>
                  <a:pt x="1134" y="312"/>
                  <a:pt x="1134" y="312"/>
                </a:cubicBezTo>
                <a:cubicBezTo>
                  <a:pt x="1134" y="313"/>
                  <a:pt x="1134" y="313"/>
                  <a:pt x="1134" y="313"/>
                </a:cubicBezTo>
                <a:cubicBezTo>
                  <a:pt x="1133" y="313"/>
                  <a:pt x="1132" y="312"/>
                  <a:pt x="1132" y="312"/>
                </a:cubicBezTo>
                <a:cubicBezTo>
                  <a:pt x="1132" y="312"/>
                  <a:pt x="1132" y="312"/>
                  <a:pt x="1132" y="312"/>
                </a:cubicBezTo>
                <a:cubicBezTo>
                  <a:pt x="1131" y="312"/>
                  <a:pt x="1131" y="312"/>
                  <a:pt x="1131" y="312"/>
                </a:cubicBezTo>
                <a:cubicBezTo>
                  <a:pt x="1132" y="314"/>
                  <a:pt x="1132" y="314"/>
                  <a:pt x="1132" y="315"/>
                </a:cubicBezTo>
                <a:cubicBezTo>
                  <a:pt x="1132" y="315"/>
                  <a:pt x="1132" y="315"/>
                  <a:pt x="1132" y="315"/>
                </a:cubicBezTo>
                <a:cubicBezTo>
                  <a:pt x="1132" y="315"/>
                  <a:pt x="1132" y="315"/>
                  <a:pt x="1132" y="315"/>
                </a:cubicBezTo>
                <a:cubicBezTo>
                  <a:pt x="1135" y="315"/>
                  <a:pt x="1135" y="315"/>
                  <a:pt x="1135" y="315"/>
                </a:cubicBezTo>
                <a:cubicBezTo>
                  <a:pt x="1135" y="316"/>
                  <a:pt x="1134" y="316"/>
                  <a:pt x="1134" y="316"/>
                </a:cubicBezTo>
                <a:cubicBezTo>
                  <a:pt x="1133" y="316"/>
                  <a:pt x="1131" y="317"/>
                  <a:pt x="1131" y="316"/>
                </a:cubicBezTo>
                <a:cubicBezTo>
                  <a:pt x="1129" y="316"/>
                  <a:pt x="1129" y="316"/>
                  <a:pt x="1128" y="317"/>
                </a:cubicBezTo>
                <a:cubicBezTo>
                  <a:pt x="1129" y="318"/>
                  <a:pt x="1129" y="317"/>
                  <a:pt x="1130" y="318"/>
                </a:cubicBezTo>
                <a:cubicBezTo>
                  <a:pt x="1130" y="318"/>
                  <a:pt x="1130" y="318"/>
                  <a:pt x="1130" y="318"/>
                </a:cubicBezTo>
                <a:cubicBezTo>
                  <a:pt x="1131" y="319"/>
                  <a:pt x="1131" y="319"/>
                  <a:pt x="1131" y="319"/>
                </a:cubicBezTo>
                <a:cubicBezTo>
                  <a:pt x="1131" y="320"/>
                  <a:pt x="1131" y="320"/>
                  <a:pt x="1131" y="320"/>
                </a:cubicBezTo>
                <a:cubicBezTo>
                  <a:pt x="1132" y="320"/>
                  <a:pt x="1132" y="320"/>
                  <a:pt x="1132" y="320"/>
                </a:cubicBezTo>
                <a:cubicBezTo>
                  <a:pt x="1132" y="321"/>
                  <a:pt x="1131" y="320"/>
                  <a:pt x="1133" y="321"/>
                </a:cubicBezTo>
                <a:cubicBezTo>
                  <a:pt x="1133" y="322"/>
                  <a:pt x="1133" y="322"/>
                  <a:pt x="1133" y="322"/>
                </a:cubicBezTo>
                <a:cubicBezTo>
                  <a:pt x="1134" y="322"/>
                  <a:pt x="1134" y="322"/>
                  <a:pt x="1134" y="322"/>
                </a:cubicBezTo>
                <a:cubicBezTo>
                  <a:pt x="1134" y="322"/>
                  <a:pt x="1133" y="323"/>
                  <a:pt x="1133" y="323"/>
                </a:cubicBezTo>
                <a:cubicBezTo>
                  <a:pt x="1134" y="323"/>
                  <a:pt x="1134" y="323"/>
                  <a:pt x="1134" y="323"/>
                </a:cubicBezTo>
                <a:cubicBezTo>
                  <a:pt x="1134" y="324"/>
                  <a:pt x="1134" y="324"/>
                  <a:pt x="1134" y="324"/>
                </a:cubicBezTo>
                <a:cubicBezTo>
                  <a:pt x="1134" y="324"/>
                  <a:pt x="1134" y="323"/>
                  <a:pt x="1134" y="323"/>
                </a:cubicBezTo>
                <a:cubicBezTo>
                  <a:pt x="1135" y="323"/>
                  <a:pt x="1135" y="323"/>
                  <a:pt x="1135" y="323"/>
                </a:cubicBezTo>
                <a:cubicBezTo>
                  <a:pt x="1136" y="324"/>
                  <a:pt x="1136" y="324"/>
                  <a:pt x="1136" y="325"/>
                </a:cubicBezTo>
                <a:cubicBezTo>
                  <a:pt x="1137" y="325"/>
                  <a:pt x="1138" y="326"/>
                  <a:pt x="1139" y="326"/>
                </a:cubicBezTo>
                <a:cubicBezTo>
                  <a:pt x="1139" y="326"/>
                  <a:pt x="1139" y="326"/>
                  <a:pt x="1139" y="326"/>
                </a:cubicBezTo>
                <a:cubicBezTo>
                  <a:pt x="1140" y="326"/>
                  <a:pt x="1140" y="326"/>
                  <a:pt x="1140" y="326"/>
                </a:cubicBezTo>
                <a:cubicBezTo>
                  <a:pt x="1140" y="326"/>
                  <a:pt x="1139" y="327"/>
                  <a:pt x="1139" y="328"/>
                </a:cubicBezTo>
                <a:cubicBezTo>
                  <a:pt x="1139" y="328"/>
                  <a:pt x="1139" y="328"/>
                  <a:pt x="1139" y="328"/>
                </a:cubicBezTo>
                <a:cubicBezTo>
                  <a:pt x="1138" y="329"/>
                  <a:pt x="1139" y="329"/>
                  <a:pt x="1138" y="330"/>
                </a:cubicBezTo>
                <a:cubicBezTo>
                  <a:pt x="1138" y="332"/>
                  <a:pt x="1138" y="333"/>
                  <a:pt x="1139" y="333"/>
                </a:cubicBezTo>
                <a:cubicBezTo>
                  <a:pt x="1139" y="333"/>
                  <a:pt x="1139" y="333"/>
                  <a:pt x="1139" y="333"/>
                </a:cubicBezTo>
                <a:cubicBezTo>
                  <a:pt x="1140" y="333"/>
                  <a:pt x="1140" y="333"/>
                  <a:pt x="1140" y="333"/>
                </a:cubicBezTo>
                <a:cubicBezTo>
                  <a:pt x="1140" y="333"/>
                  <a:pt x="1140" y="333"/>
                  <a:pt x="1140" y="332"/>
                </a:cubicBezTo>
                <a:cubicBezTo>
                  <a:pt x="1140" y="332"/>
                  <a:pt x="1139" y="332"/>
                  <a:pt x="1140" y="332"/>
                </a:cubicBezTo>
                <a:cubicBezTo>
                  <a:pt x="1140" y="332"/>
                  <a:pt x="1140" y="332"/>
                  <a:pt x="1141" y="331"/>
                </a:cubicBezTo>
                <a:cubicBezTo>
                  <a:pt x="1141" y="331"/>
                  <a:pt x="1142" y="330"/>
                  <a:pt x="1142" y="330"/>
                </a:cubicBezTo>
                <a:cubicBezTo>
                  <a:pt x="1143" y="330"/>
                  <a:pt x="1144" y="330"/>
                  <a:pt x="1145" y="330"/>
                </a:cubicBezTo>
                <a:cubicBezTo>
                  <a:pt x="1146" y="331"/>
                  <a:pt x="1146" y="331"/>
                  <a:pt x="1146" y="331"/>
                </a:cubicBezTo>
                <a:cubicBezTo>
                  <a:pt x="1146" y="333"/>
                  <a:pt x="1146" y="333"/>
                  <a:pt x="1146" y="333"/>
                </a:cubicBezTo>
                <a:cubicBezTo>
                  <a:pt x="1147" y="334"/>
                  <a:pt x="1148" y="335"/>
                  <a:pt x="1149" y="336"/>
                </a:cubicBezTo>
                <a:cubicBezTo>
                  <a:pt x="1149" y="338"/>
                  <a:pt x="1148" y="337"/>
                  <a:pt x="1147" y="338"/>
                </a:cubicBezTo>
                <a:close/>
                <a:moveTo>
                  <a:pt x="1183" y="314"/>
                </a:moveTo>
                <a:cubicBezTo>
                  <a:pt x="1183" y="314"/>
                  <a:pt x="1182" y="314"/>
                  <a:pt x="1182" y="315"/>
                </a:cubicBezTo>
                <a:cubicBezTo>
                  <a:pt x="1182" y="315"/>
                  <a:pt x="1182" y="315"/>
                  <a:pt x="1182" y="315"/>
                </a:cubicBezTo>
                <a:cubicBezTo>
                  <a:pt x="1182" y="316"/>
                  <a:pt x="1182" y="316"/>
                  <a:pt x="1182" y="317"/>
                </a:cubicBezTo>
                <a:cubicBezTo>
                  <a:pt x="1181" y="317"/>
                  <a:pt x="1181" y="317"/>
                  <a:pt x="1181" y="317"/>
                </a:cubicBezTo>
                <a:cubicBezTo>
                  <a:pt x="1181" y="317"/>
                  <a:pt x="1181" y="317"/>
                  <a:pt x="1181" y="317"/>
                </a:cubicBezTo>
                <a:cubicBezTo>
                  <a:pt x="1181" y="317"/>
                  <a:pt x="1181" y="317"/>
                  <a:pt x="1181" y="317"/>
                </a:cubicBezTo>
                <a:cubicBezTo>
                  <a:pt x="1181" y="318"/>
                  <a:pt x="1181" y="318"/>
                  <a:pt x="1181" y="318"/>
                </a:cubicBezTo>
                <a:cubicBezTo>
                  <a:pt x="1180" y="318"/>
                  <a:pt x="1180" y="318"/>
                  <a:pt x="1180" y="318"/>
                </a:cubicBezTo>
                <a:cubicBezTo>
                  <a:pt x="1179" y="319"/>
                  <a:pt x="1179" y="319"/>
                  <a:pt x="1179" y="320"/>
                </a:cubicBezTo>
                <a:cubicBezTo>
                  <a:pt x="1177" y="321"/>
                  <a:pt x="1178" y="321"/>
                  <a:pt x="1177" y="321"/>
                </a:cubicBezTo>
                <a:cubicBezTo>
                  <a:pt x="1177" y="322"/>
                  <a:pt x="1177" y="322"/>
                  <a:pt x="1177" y="322"/>
                </a:cubicBezTo>
                <a:cubicBezTo>
                  <a:pt x="1176" y="322"/>
                  <a:pt x="1175" y="322"/>
                  <a:pt x="1174" y="322"/>
                </a:cubicBezTo>
                <a:cubicBezTo>
                  <a:pt x="1173" y="322"/>
                  <a:pt x="1173" y="322"/>
                  <a:pt x="1173" y="322"/>
                </a:cubicBezTo>
                <a:cubicBezTo>
                  <a:pt x="1173" y="322"/>
                  <a:pt x="1173" y="322"/>
                  <a:pt x="1173" y="322"/>
                </a:cubicBezTo>
                <a:cubicBezTo>
                  <a:pt x="1174" y="322"/>
                  <a:pt x="1174" y="321"/>
                  <a:pt x="1174" y="321"/>
                </a:cubicBezTo>
                <a:cubicBezTo>
                  <a:pt x="1173" y="321"/>
                  <a:pt x="1173" y="321"/>
                  <a:pt x="1173" y="321"/>
                </a:cubicBezTo>
                <a:cubicBezTo>
                  <a:pt x="1173" y="320"/>
                  <a:pt x="1173" y="320"/>
                  <a:pt x="1173" y="320"/>
                </a:cubicBezTo>
                <a:cubicBezTo>
                  <a:pt x="1173" y="320"/>
                  <a:pt x="1173" y="320"/>
                  <a:pt x="1173" y="320"/>
                </a:cubicBezTo>
                <a:cubicBezTo>
                  <a:pt x="1173" y="320"/>
                  <a:pt x="1173" y="320"/>
                  <a:pt x="1173" y="320"/>
                </a:cubicBezTo>
                <a:cubicBezTo>
                  <a:pt x="1172" y="320"/>
                  <a:pt x="1172" y="320"/>
                  <a:pt x="1172" y="320"/>
                </a:cubicBezTo>
                <a:cubicBezTo>
                  <a:pt x="1172" y="321"/>
                  <a:pt x="1172" y="323"/>
                  <a:pt x="1171" y="324"/>
                </a:cubicBezTo>
                <a:cubicBezTo>
                  <a:pt x="1171" y="324"/>
                  <a:pt x="1171" y="324"/>
                  <a:pt x="1171" y="324"/>
                </a:cubicBezTo>
                <a:cubicBezTo>
                  <a:pt x="1170" y="324"/>
                  <a:pt x="1170" y="324"/>
                  <a:pt x="1170" y="324"/>
                </a:cubicBezTo>
                <a:cubicBezTo>
                  <a:pt x="1170" y="324"/>
                  <a:pt x="1170" y="323"/>
                  <a:pt x="1170" y="323"/>
                </a:cubicBezTo>
                <a:cubicBezTo>
                  <a:pt x="1170" y="323"/>
                  <a:pt x="1170" y="323"/>
                  <a:pt x="1170" y="323"/>
                </a:cubicBezTo>
                <a:cubicBezTo>
                  <a:pt x="1171" y="323"/>
                  <a:pt x="1171" y="323"/>
                  <a:pt x="1171" y="323"/>
                </a:cubicBezTo>
                <a:cubicBezTo>
                  <a:pt x="1170" y="321"/>
                  <a:pt x="1170" y="321"/>
                  <a:pt x="1171" y="320"/>
                </a:cubicBezTo>
                <a:cubicBezTo>
                  <a:pt x="1171" y="320"/>
                  <a:pt x="1170" y="320"/>
                  <a:pt x="1170" y="319"/>
                </a:cubicBezTo>
                <a:cubicBezTo>
                  <a:pt x="1170" y="319"/>
                  <a:pt x="1170" y="319"/>
                  <a:pt x="1170" y="319"/>
                </a:cubicBezTo>
                <a:cubicBezTo>
                  <a:pt x="1168" y="319"/>
                  <a:pt x="1168" y="321"/>
                  <a:pt x="1166" y="321"/>
                </a:cubicBezTo>
                <a:cubicBezTo>
                  <a:pt x="1166" y="319"/>
                  <a:pt x="1166" y="319"/>
                  <a:pt x="1166" y="319"/>
                </a:cubicBezTo>
                <a:cubicBezTo>
                  <a:pt x="1166" y="319"/>
                  <a:pt x="1166" y="319"/>
                  <a:pt x="1166" y="319"/>
                </a:cubicBezTo>
                <a:cubicBezTo>
                  <a:pt x="1166" y="319"/>
                  <a:pt x="1166" y="319"/>
                  <a:pt x="1166" y="319"/>
                </a:cubicBezTo>
                <a:cubicBezTo>
                  <a:pt x="1166" y="318"/>
                  <a:pt x="1166" y="318"/>
                  <a:pt x="1166" y="318"/>
                </a:cubicBezTo>
                <a:cubicBezTo>
                  <a:pt x="1165" y="318"/>
                  <a:pt x="1165" y="318"/>
                  <a:pt x="1165" y="318"/>
                </a:cubicBezTo>
                <a:cubicBezTo>
                  <a:pt x="1165" y="318"/>
                  <a:pt x="1165" y="317"/>
                  <a:pt x="1166" y="317"/>
                </a:cubicBezTo>
                <a:cubicBezTo>
                  <a:pt x="1165" y="317"/>
                  <a:pt x="1165" y="317"/>
                  <a:pt x="1165" y="317"/>
                </a:cubicBezTo>
                <a:cubicBezTo>
                  <a:pt x="1165" y="316"/>
                  <a:pt x="1165" y="315"/>
                  <a:pt x="1165" y="314"/>
                </a:cubicBezTo>
                <a:cubicBezTo>
                  <a:pt x="1165" y="314"/>
                  <a:pt x="1166" y="314"/>
                  <a:pt x="1166" y="314"/>
                </a:cubicBezTo>
                <a:cubicBezTo>
                  <a:pt x="1166" y="313"/>
                  <a:pt x="1165" y="311"/>
                  <a:pt x="1166" y="310"/>
                </a:cubicBezTo>
                <a:cubicBezTo>
                  <a:pt x="1166" y="310"/>
                  <a:pt x="1167" y="310"/>
                  <a:pt x="1167" y="309"/>
                </a:cubicBezTo>
                <a:cubicBezTo>
                  <a:pt x="1167" y="309"/>
                  <a:pt x="1168" y="308"/>
                  <a:pt x="1168" y="307"/>
                </a:cubicBezTo>
                <a:cubicBezTo>
                  <a:pt x="1169" y="307"/>
                  <a:pt x="1169" y="306"/>
                  <a:pt x="1170" y="306"/>
                </a:cubicBezTo>
                <a:cubicBezTo>
                  <a:pt x="1170" y="307"/>
                  <a:pt x="1170" y="308"/>
                  <a:pt x="1170" y="308"/>
                </a:cubicBezTo>
                <a:cubicBezTo>
                  <a:pt x="1171" y="308"/>
                  <a:pt x="1171" y="308"/>
                  <a:pt x="1171" y="308"/>
                </a:cubicBezTo>
                <a:cubicBezTo>
                  <a:pt x="1171" y="308"/>
                  <a:pt x="1171" y="308"/>
                  <a:pt x="1171" y="308"/>
                </a:cubicBezTo>
                <a:cubicBezTo>
                  <a:pt x="1171" y="308"/>
                  <a:pt x="1171" y="308"/>
                  <a:pt x="1171" y="308"/>
                </a:cubicBezTo>
                <a:cubicBezTo>
                  <a:pt x="1171" y="307"/>
                  <a:pt x="1172" y="306"/>
                  <a:pt x="1172" y="305"/>
                </a:cubicBezTo>
                <a:cubicBezTo>
                  <a:pt x="1173" y="305"/>
                  <a:pt x="1173" y="305"/>
                  <a:pt x="1173" y="305"/>
                </a:cubicBezTo>
                <a:cubicBezTo>
                  <a:pt x="1173" y="304"/>
                  <a:pt x="1173" y="305"/>
                  <a:pt x="1174" y="304"/>
                </a:cubicBezTo>
                <a:cubicBezTo>
                  <a:pt x="1174" y="304"/>
                  <a:pt x="1174" y="304"/>
                  <a:pt x="1174" y="304"/>
                </a:cubicBezTo>
                <a:cubicBezTo>
                  <a:pt x="1174" y="304"/>
                  <a:pt x="1175" y="304"/>
                  <a:pt x="1175" y="304"/>
                </a:cubicBezTo>
                <a:cubicBezTo>
                  <a:pt x="1176" y="304"/>
                  <a:pt x="1176" y="304"/>
                  <a:pt x="1176" y="304"/>
                </a:cubicBezTo>
                <a:cubicBezTo>
                  <a:pt x="1176" y="303"/>
                  <a:pt x="1176" y="303"/>
                  <a:pt x="1175" y="302"/>
                </a:cubicBezTo>
                <a:cubicBezTo>
                  <a:pt x="1177" y="301"/>
                  <a:pt x="1178" y="302"/>
                  <a:pt x="1179" y="302"/>
                </a:cubicBezTo>
                <a:cubicBezTo>
                  <a:pt x="1179" y="301"/>
                  <a:pt x="1179" y="301"/>
                  <a:pt x="1179" y="301"/>
                </a:cubicBezTo>
                <a:cubicBezTo>
                  <a:pt x="1179" y="301"/>
                  <a:pt x="1179" y="301"/>
                  <a:pt x="1179" y="301"/>
                </a:cubicBezTo>
                <a:cubicBezTo>
                  <a:pt x="1180" y="301"/>
                  <a:pt x="1180" y="301"/>
                  <a:pt x="1181" y="301"/>
                </a:cubicBezTo>
                <a:cubicBezTo>
                  <a:pt x="1181" y="301"/>
                  <a:pt x="1181" y="301"/>
                  <a:pt x="1181" y="301"/>
                </a:cubicBezTo>
                <a:cubicBezTo>
                  <a:pt x="1181" y="301"/>
                  <a:pt x="1181" y="301"/>
                  <a:pt x="1182" y="301"/>
                </a:cubicBezTo>
                <a:cubicBezTo>
                  <a:pt x="1182" y="302"/>
                  <a:pt x="1181" y="303"/>
                  <a:pt x="1181" y="304"/>
                </a:cubicBezTo>
                <a:cubicBezTo>
                  <a:pt x="1181" y="304"/>
                  <a:pt x="1180" y="304"/>
                  <a:pt x="1180" y="304"/>
                </a:cubicBezTo>
                <a:cubicBezTo>
                  <a:pt x="1180" y="305"/>
                  <a:pt x="1180" y="305"/>
                  <a:pt x="1179" y="306"/>
                </a:cubicBezTo>
                <a:cubicBezTo>
                  <a:pt x="1179" y="306"/>
                  <a:pt x="1179" y="306"/>
                  <a:pt x="1179" y="306"/>
                </a:cubicBezTo>
                <a:cubicBezTo>
                  <a:pt x="1179" y="306"/>
                  <a:pt x="1179" y="307"/>
                  <a:pt x="1179" y="308"/>
                </a:cubicBezTo>
                <a:cubicBezTo>
                  <a:pt x="1179" y="308"/>
                  <a:pt x="1179" y="308"/>
                  <a:pt x="1179" y="308"/>
                </a:cubicBezTo>
                <a:cubicBezTo>
                  <a:pt x="1179" y="311"/>
                  <a:pt x="1180" y="311"/>
                  <a:pt x="1181" y="313"/>
                </a:cubicBezTo>
                <a:cubicBezTo>
                  <a:pt x="1182" y="313"/>
                  <a:pt x="1182" y="313"/>
                  <a:pt x="1183" y="313"/>
                </a:cubicBezTo>
                <a:lnTo>
                  <a:pt x="1183" y="314"/>
                </a:lnTo>
                <a:close/>
                <a:moveTo>
                  <a:pt x="1261" y="326"/>
                </a:moveTo>
                <a:cubicBezTo>
                  <a:pt x="1261" y="326"/>
                  <a:pt x="1261" y="326"/>
                  <a:pt x="1261" y="326"/>
                </a:cubicBezTo>
                <a:cubicBezTo>
                  <a:pt x="1259" y="326"/>
                  <a:pt x="1259" y="326"/>
                  <a:pt x="1259" y="326"/>
                </a:cubicBezTo>
                <a:cubicBezTo>
                  <a:pt x="1259" y="326"/>
                  <a:pt x="1259" y="327"/>
                  <a:pt x="1258" y="327"/>
                </a:cubicBezTo>
                <a:cubicBezTo>
                  <a:pt x="1258" y="328"/>
                  <a:pt x="1257" y="327"/>
                  <a:pt x="1256" y="328"/>
                </a:cubicBezTo>
                <a:cubicBezTo>
                  <a:pt x="1256" y="328"/>
                  <a:pt x="1256" y="328"/>
                  <a:pt x="1256" y="328"/>
                </a:cubicBezTo>
                <a:cubicBezTo>
                  <a:pt x="1254" y="328"/>
                  <a:pt x="1254" y="327"/>
                  <a:pt x="1252" y="327"/>
                </a:cubicBezTo>
                <a:cubicBezTo>
                  <a:pt x="1252" y="326"/>
                  <a:pt x="1252" y="326"/>
                  <a:pt x="1253" y="326"/>
                </a:cubicBezTo>
                <a:cubicBezTo>
                  <a:pt x="1254" y="325"/>
                  <a:pt x="1257" y="325"/>
                  <a:pt x="1258" y="324"/>
                </a:cubicBezTo>
                <a:cubicBezTo>
                  <a:pt x="1260" y="324"/>
                  <a:pt x="1260" y="324"/>
                  <a:pt x="1261" y="325"/>
                </a:cubicBezTo>
                <a:cubicBezTo>
                  <a:pt x="1261" y="326"/>
                  <a:pt x="1261" y="325"/>
                  <a:pt x="1261" y="326"/>
                </a:cubicBezTo>
                <a:close/>
                <a:moveTo>
                  <a:pt x="1267" y="297"/>
                </a:moveTo>
                <a:cubicBezTo>
                  <a:pt x="1267" y="297"/>
                  <a:pt x="1267" y="297"/>
                  <a:pt x="1267" y="297"/>
                </a:cubicBezTo>
                <a:cubicBezTo>
                  <a:pt x="1267" y="298"/>
                  <a:pt x="1267" y="298"/>
                  <a:pt x="1267" y="298"/>
                </a:cubicBezTo>
                <a:cubicBezTo>
                  <a:pt x="1266" y="298"/>
                  <a:pt x="1266" y="298"/>
                  <a:pt x="1266" y="298"/>
                </a:cubicBezTo>
                <a:cubicBezTo>
                  <a:pt x="1266" y="299"/>
                  <a:pt x="1266" y="299"/>
                  <a:pt x="1266" y="299"/>
                </a:cubicBezTo>
                <a:cubicBezTo>
                  <a:pt x="1266" y="299"/>
                  <a:pt x="1266" y="299"/>
                  <a:pt x="1266" y="299"/>
                </a:cubicBezTo>
                <a:cubicBezTo>
                  <a:pt x="1266" y="299"/>
                  <a:pt x="1266" y="299"/>
                  <a:pt x="1266" y="299"/>
                </a:cubicBezTo>
                <a:cubicBezTo>
                  <a:pt x="1265" y="299"/>
                  <a:pt x="1264" y="299"/>
                  <a:pt x="1264" y="299"/>
                </a:cubicBezTo>
                <a:cubicBezTo>
                  <a:pt x="1264" y="299"/>
                  <a:pt x="1264" y="299"/>
                  <a:pt x="1264" y="299"/>
                </a:cubicBezTo>
                <a:cubicBezTo>
                  <a:pt x="1263" y="299"/>
                  <a:pt x="1263" y="299"/>
                  <a:pt x="1263" y="299"/>
                </a:cubicBezTo>
                <a:cubicBezTo>
                  <a:pt x="1263" y="300"/>
                  <a:pt x="1263" y="300"/>
                  <a:pt x="1263" y="300"/>
                </a:cubicBezTo>
                <a:cubicBezTo>
                  <a:pt x="1263" y="300"/>
                  <a:pt x="1263" y="300"/>
                  <a:pt x="1262" y="300"/>
                </a:cubicBezTo>
                <a:cubicBezTo>
                  <a:pt x="1262" y="300"/>
                  <a:pt x="1262" y="300"/>
                  <a:pt x="1262" y="300"/>
                </a:cubicBezTo>
                <a:cubicBezTo>
                  <a:pt x="1262" y="300"/>
                  <a:pt x="1261" y="300"/>
                  <a:pt x="1261" y="299"/>
                </a:cubicBezTo>
                <a:cubicBezTo>
                  <a:pt x="1260" y="299"/>
                  <a:pt x="1258" y="300"/>
                  <a:pt x="1256" y="300"/>
                </a:cubicBezTo>
                <a:cubicBezTo>
                  <a:pt x="1256" y="300"/>
                  <a:pt x="1256" y="300"/>
                  <a:pt x="1256" y="300"/>
                </a:cubicBezTo>
                <a:cubicBezTo>
                  <a:pt x="1256" y="300"/>
                  <a:pt x="1256" y="300"/>
                  <a:pt x="1256" y="300"/>
                </a:cubicBezTo>
                <a:cubicBezTo>
                  <a:pt x="1256" y="300"/>
                  <a:pt x="1256" y="300"/>
                  <a:pt x="1255" y="299"/>
                </a:cubicBezTo>
                <a:cubicBezTo>
                  <a:pt x="1253" y="299"/>
                  <a:pt x="1253" y="299"/>
                  <a:pt x="1253" y="299"/>
                </a:cubicBezTo>
                <a:cubicBezTo>
                  <a:pt x="1253" y="299"/>
                  <a:pt x="1253" y="299"/>
                  <a:pt x="1253" y="299"/>
                </a:cubicBezTo>
                <a:cubicBezTo>
                  <a:pt x="1253" y="299"/>
                  <a:pt x="1253" y="299"/>
                  <a:pt x="1253" y="299"/>
                </a:cubicBezTo>
                <a:cubicBezTo>
                  <a:pt x="1252" y="299"/>
                  <a:pt x="1252" y="299"/>
                  <a:pt x="1252" y="300"/>
                </a:cubicBezTo>
                <a:cubicBezTo>
                  <a:pt x="1252" y="300"/>
                  <a:pt x="1252" y="300"/>
                  <a:pt x="1252" y="300"/>
                </a:cubicBezTo>
                <a:cubicBezTo>
                  <a:pt x="1252" y="299"/>
                  <a:pt x="1252" y="299"/>
                  <a:pt x="1252" y="299"/>
                </a:cubicBezTo>
                <a:cubicBezTo>
                  <a:pt x="1250" y="299"/>
                  <a:pt x="1250" y="299"/>
                  <a:pt x="1250" y="299"/>
                </a:cubicBezTo>
                <a:cubicBezTo>
                  <a:pt x="1250" y="300"/>
                  <a:pt x="1250" y="300"/>
                  <a:pt x="1250" y="300"/>
                </a:cubicBezTo>
                <a:cubicBezTo>
                  <a:pt x="1250" y="301"/>
                  <a:pt x="1249" y="301"/>
                  <a:pt x="1249" y="301"/>
                </a:cubicBezTo>
                <a:cubicBezTo>
                  <a:pt x="1249" y="301"/>
                  <a:pt x="1249" y="301"/>
                  <a:pt x="1249" y="301"/>
                </a:cubicBezTo>
                <a:cubicBezTo>
                  <a:pt x="1248" y="301"/>
                  <a:pt x="1248" y="301"/>
                  <a:pt x="1246" y="301"/>
                </a:cubicBezTo>
                <a:cubicBezTo>
                  <a:pt x="1246" y="302"/>
                  <a:pt x="1246" y="303"/>
                  <a:pt x="1245" y="303"/>
                </a:cubicBezTo>
                <a:cubicBezTo>
                  <a:pt x="1245" y="304"/>
                  <a:pt x="1245" y="303"/>
                  <a:pt x="1244" y="304"/>
                </a:cubicBezTo>
                <a:cubicBezTo>
                  <a:pt x="1244" y="304"/>
                  <a:pt x="1244" y="304"/>
                  <a:pt x="1244" y="304"/>
                </a:cubicBezTo>
                <a:cubicBezTo>
                  <a:pt x="1243" y="304"/>
                  <a:pt x="1243" y="304"/>
                  <a:pt x="1243" y="304"/>
                </a:cubicBezTo>
                <a:cubicBezTo>
                  <a:pt x="1243" y="305"/>
                  <a:pt x="1243" y="305"/>
                  <a:pt x="1243" y="305"/>
                </a:cubicBezTo>
                <a:cubicBezTo>
                  <a:pt x="1242" y="305"/>
                  <a:pt x="1242" y="305"/>
                  <a:pt x="1242" y="305"/>
                </a:cubicBezTo>
                <a:cubicBezTo>
                  <a:pt x="1242" y="305"/>
                  <a:pt x="1242" y="305"/>
                  <a:pt x="1242" y="305"/>
                </a:cubicBezTo>
                <a:cubicBezTo>
                  <a:pt x="1242" y="305"/>
                  <a:pt x="1242" y="305"/>
                  <a:pt x="1241" y="305"/>
                </a:cubicBezTo>
                <a:cubicBezTo>
                  <a:pt x="1241" y="306"/>
                  <a:pt x="1241" y="306"/>
                  <a:pt x="1241" y="306"/>
                </a:cubicBezTo>
                <a:cubicBezTo>
                  <a:pt x="1241" y="306"/>
                  <a:pt x="1240" y="306"/>
                  <a:pt x="1240" y="307"/>
                </a:cubicBezTo>
                <a:cubicBezTo>
                  <a:pt x="1239" y="307"/>
                  <a:pt x="1239" y="307"/>
                  <a:pt x="1239" y="307"/>
                </a:cubicBezTo>
                <a:cubicBezTo>
                  <a:pt x="1239" y="308"/>
                  <a:pt x="1239" y="309"/>
                  <a:pt x="1238" y="309"/>
                </a:cubicBezTo>
                <a:cubicBezTo>
                  <a:pt x="1238" y="311"/>
                  <a:pt x="1238" y="311"/>
                  <a:pt x="1238" y="311"/>
                </a:cubicBezTo>
                <a:cubicBezTo>
                  <a:pt x="1238" y="311"/>
                  <a:pt x="1238" y="311"/>
                  <a:pt x="1238" y="311"/>
                </a:cubicBezTo>
                <a:cubicBezTo>
                  <a:pt x="1238" y="311"/>
                  <a:pt x="1238" y="311"/>
                  <a:pt x="1238" y="311"/>
                </a:cubicBezTo>
                <a:cubicBezTo>
                  <a:pt x="1239" y="311"/>
                  <a:pt x="1239" y="311"/>
                  <a:pt x="1239" y="311"/>
                </a:cubicBezTo>
                <a:cubicBezTo>
                  <a:pt x="1239" y="312"/>
                  <a:pt x="1239" y="312"/>
                  <a:pt x="1239" y="312"/>
                </a:cubicBezTo>
                <a:cubicBezTo>
                  <a:pt x="1238" y="312"/>
                  <a:pt x="1238" y="311"/>
                  <a:pt x="1237" y="311"/>
                </a:cubicBezTo>
                <a:cubicBezTo>
                  <a:pt x="1237" y="311"/>
                  <a:pt x="1237" y="311"/>
                  <a:pt x="1237" y="311"/>
                </a:cubicBezTo>
                <a:cubicBezTo>
                  <a:pt x="1236" y="310"/>
                  <a:pt x="1237" y="311"/>
                  <a:pt x="1237" y="310"/>
                </a:cubicBezTo>
                <a:cubicBezTo>
                  <a:pt x="1237" y="309"/>
                  <a:pt x="1237" y="308"/>
                  <a:pt x="1237" y="308"/>
                </a:cubicBezTo>
                <a:cubicBezTo>
                  <a:pt x="1236" y="308"/>
                  <a:pt x="1235" y="307"/>
                  <a:pt x="1235" y="307"/>
                </a:cubicBezTo>
                <a:cubicBezTo>
                  <a:pt x="1235" y="306"/>
                  <a:pt x="1235" y="306"/>
                  <a:pt x="1235" y="305"/>
                </a:cubicBezTo>
                <a:cubicBezTo>
                  <a:pt x="1236" y="305"/>
                  <a:pt x="1237" y="305"/>
                  <a:pt x="1237" y="305"/>
                </a:cubicBezTo>
                <a:cubicBezTo>
                  <a:pt x="1237" y="303"/>
                  <a:pt x="1238" y="302"/>
                  <a:pt x="1239" y="302"/>
                </a:cubicBezTo>
                <a:cubicBezTo>
                  <a:pt x="1239" y="301"/>
                  <a:pt x="1239" y="301"/>
                  <a:pt x="1239" y="301"/>
                </a:cubicBezTo>
                <a:cubicBezTo>
                  <a:pt x="1240" y="302"/>
                  <a:pt x="1240" y="302"/>
                  <a:pt x="1241" y="302"/>
                </a:cubicBezTo>
                <a:cubicBezTo>
                  <a:pt x="1241" y="301"/>
                  <a:pt x="1241" y="301"/>
                  <a:pt x="1242" y="300"/>
                </a:cubicBezTo>
                <a:cubicBezTo>
                  <a:pt x="1242" y="300"/>
                  <a:pt x="1243" y="299"/>
                  <a:pt x="1243" y="299"/>
                </a:cubicBezTo>
                <a:cubicBezTo>
                  <a:pt x="1244" y="299"/>
                  <a:pt x="1244" y="299"/>
                  <a:pt x="1244" y="298"/>
                </a:cubicBezTo>
                <a:cubicBezTo>
                  <a:pt x="1246" y="298"/>
                  <a:pt x="1247" y="298"/>
                  <a:pt x="1248" y="298"/>
                </a:cubicBezTo>
                <a:cubicBezTo>
                  <a:pt x="1248" y="298"/>
                  <a:pt x="1248" y="298"/>
                  <a:pt x="1248" y="298"/>
                </a:cubicBezTo>
                <a:cubicBezTo>
                  <a:pt x="1250" y="298"/>
                  <a:pt x="1250" y="298"/>
                  <a:pt x="1250" y="298"/>
                </a:cubicBezTo>
                <a:cubicBezTo>
                  <a:pt x="1250" y="298"/>
                  <a:pt x="1250" y="298"/>
                  <a:pt x="1250" y="298"/>
                </a:cubicBezTo>
                <a:cubicBezTo>
                  <a:pt x="1250" y="298"/>
                  <a:pt x="1250" y="298"/>
                  <a:pt x="1250" y="298"/>
                </a:cubicBezTo>
                <a:cubicBezTo>
                  <a:pt x="1250" y="297"/>
                  <a:pt x="1250" y="297"/>
                  <a:pt x="1250" y="297"/>
                </a:cubicBezTo>
                <a:cubicBezTo>
                  <a:pt x="1251" y="297"/>
                  <a:pt x="1252" y="298"/>
                  <a:pt x="1253" y="298"/>
                </a:cubicBezTo>
                <a:cubicBezTo>
                  <a:pt x="1253" y="298"/>
                  <a:pt x="1253" y="297"/>
                  <a:pt x="1254" y="297"/>
                </a:cubicBezTo>
                <a:cubicBezTo>
                  <a:pt x="1254" y="298"/>
                  <a:pt x="1254" y="298"/>
                  <a:pt x="1254" y="298"/>
                </a:cubicBezTo>
                <a:cubicBezTo>
                  <a:pt x="1255" y="298"/>
                  <a:pt x="1255" y="298"/>
                  <a:pt x="1256" y="298"/>
                </a:cubicBezTo>
                <a:cubicBezTo>
                  <a:pt x="1256" y="298"/>
                  <a:pt x="1256" y="298"/>
                  <a:pt x="1257" y="298"/>
                </a:cubicBezTo>
                <a:cubicBezTo>
                  <a:pt x="1257" y="298"/>
                  <a:pt x="1257" y="298"/>
                  <a:pt x="1257" y="298"/>
                </a:cubicBezTo>
                <a:cubicBezTo>
                  <a:pt x="1257" y="299"/>
                  <a:pt x="1257" y="299"/>
                  <a:pt x="1257" y="299"/>
                </a:cubicBezTo>
                <a:cubicBezTo>
                  <a:pt x="1258" y="299"/>
                  <a:pt x="1260" y="298"/>
                  <a:pt x="1260" y="298"/>
                </a:cubicBezTo>
                <a:cubicBezTo>
                  <a:pt x="1260" y="298"/>
                  <a:pt x="1260" y="298"/>
                  <a:pt x="1260" y="298"/>
                </a:cubicBezTo>
                <a:cubicBezTo>
                  <a:pt x="1260" y="298"/>
                  <a:pt x="1262" y="299"/>
                  <a:pt x="1263" y="299"/>
                </a:cubicBezTo>
                <a:cubicBezTo>
                  <a:pt x="1263" y="298"/>
                  <a:pt x="1264" y="297"/>
                  <a:pt x="1265" y="296"/>
                </a:cubicBezTo>
                <a:cubicBezTo>
                  <a:pt x="1265" y="296"/>
                  <a:pt x="1265" y="296"/>
                  <a:pt x="1265" y="296"/>
                </a:cubicBezTo>
                <a:cubicBezTo>
                  <a:pt x="1265" y="296"/>
                  <a:pt x="1265" y="296"/>
                  <a:pt x="1266" y="296"/>
                </a:cubicBezTo>
                <a:cubicBezTo>
                  <a:pt x="1266" y="296"/>
                  <a:pt x="1266" y="296"/>
                  <a:pt x="1266" y="296"/>
                </a:cubicBezTo>
                <a:cubicBezTo>
                  <a:pt x="1266" y="295"/>
                  <a:pt x="1267" y="295"/>
                  <a:pt x="1267" y="295"/>
                </a:cubicBezTo>
                <a:cubicBezTo>
                  <a:pt x="1268" y="295"/>
                  <a:pt x="1268" y="295"/>
                  <a:pt x="1268" y="296"/>
                </a:cubicBezTo>
                <a:cubicBezTo>
                  <a:pt x="1268" y="297"/>
                  <a:pt x="1268" y="296"/>
                  <a:pt x="1267" y="297"/>
                </a:cubicBezTo>
                <a:close/>
                <a:moveTo>
                  <a:pt x="1300" y="99"/>
                </a:moveTo>
                <a:cubicBezTo>
                  <a:pt x="1299" y="99"/>
                  <a:pt x="1299" y="99"/>
                  <a:pt x="1299" y="99"/>
                </a:cubicBezTo>
                <a:cubicBezTo>
                  <a:pt x="1299" y="99"/>
                  <a:pt x="1299" y="99"/>
                  <a:pt x="1299" y="99"/>
                </a:cubicBezTo>
                <a:cubicBezTo>
                  <a:pt x="1298" y="99"/>
                  <a:pt x="1298" y="99"/>
                  <a:pt x="1298" y="99"/>
                </a:cubicBezTo>
                <a:cubicBezTo>
                  <a:pt x="1298" y="99"/>
                  <a:pt x="1298" y="100"/>
                  <a:pt x="1298" y="100"/>
                </a:cubicBezTo>
                <a:cubicBezTo>
                  <a:pt x="1297" y="100"/>
                  <a:pt x="1297" y="100"/>
                  <a:pt x="1297" y="100"/>
                </a:cubicBezTo>
                <a:cubicBezTo>
                  <a:pt x="1297" y="100"/>
                  <a:pt x="1297" y="100"/>
                  <a:pt x="1297" y="100"/>
                </a:cubicBezTo>
                <a:cubicBezTo>
                  <a:pt x="1297" y="100"/>
                  <a:pt x="1297" y="100"/>
                  <a:pt x="1297" y="100"/>
                </a:cubicBezTo>
                <a:cubicBezTo>
                  <a:pt x="1297" y="100"/>
                  <a:pt x="1297" y="100"/>
                  <a:pt x="1297" y="100"/>
                </a:cubicBezTo>
                <a:cubicBezTo>
                  <a:pt x="1297" y="99"/>
                  <a:pt x="1298" y="99"/>
                  <a:pt x="1298" y="98"/>
                </a:cubicBezTo>
                <a:cubicBezTo>
                  <a:pt x="1300" y="98"/>
                  <a:pt x="1300" y="98"/>
                  <a:pt x="1300" y="98"/>
                </a:cubicBezTo>
                <a:lnTo>
                  <a:pt x="1300" y="99"/>
                </a:lnTo>
                <a:close/>
                <a:moveTo>
                  <a:pt x="1330" y="277"/>
                </a:moveTo>
                <a:cubicBezTo>
                  <a:pt x="1330" y="277"/>
                  <a:pt x="1329" y="277"/>
                  <a:pt x="1329" y="277"/>
                </a:cubicBezTo>
                <a:cubicBezTo>
                  <a:pt x="1328" y="277"/>
                  <a:pt x="1328" y="277"/>
                  <a:pt x="1328" y="277"/>
                </a:cubicBezTo>
                <a:cubicBezTo>
                  <a:pt x="1328" y="276"/>
                  <a:pt x="1328" y="276"/>
                  <a:pt x="1329" y="275"/>
                </a:cubicBezTo>
                <a:cubicBezTo>
                  <a:pt x="1329" y="275"/>
                  <a:pt x="1329" y="275"/>
                  <a:pt x="1329" y="275"/>
                </a:cubicBezTo>
                <a:cubicBezTo>
                  <a:pt x="1330" y="275"/>
                  <a:pt x="1330" y="275"/>
                  <a:pt x="1330" y="276"/>
                </a:cubicBezTo>
                <a:cubicBezTo>
                  <a:pt x="1330" y="276"/>
                  <a:pt x="1330" y="277"/>
                  <a:pt x="1330" y="277"/>
                </a:cubicBezTo>
                <a:close/>
                <a:moveTo>
                  <a:pt x="1362" y="471"/>
                </a:moveTo>
                <a:cubicBezTo>
                  <a:pt x="1361" y="471"/>
                  <a:pt x="1361" y="471"/>
                  <a:pt x="1361" y="471"/>
                </a:cubicBezTo>
                <a:cubicBezTo>
                  <a:pt x="1361" y="471"/>
                  <a:pt x="1360" y="470"/>
                  <a:pt x="1360" y="470"/>
                </a:cubicBezTo>
                <a:cubicBezTo>
                  <a:pt x="1361" y="470"/>
                  <a:pt x="1361" y="470"/>
                  <a:pt x="1362" y="470"/>
                </a:cubicBezTo>
                <a:lnTo>
                  <a:pt x="1362" y="471"/>
                </a:lnTo>
                <a:close/>
                <a:moveTo>
                  <a:pt x="1365" y="270"/>
                </a:moveTo>
                <a:cubicBezTo>
                  <a:pt x="1366" y="270"/>
                  <a:pt x="1366" y="270"/>
                  <a:pt x="1366" y="270"/>
                </a:cubicBezTo>
                <a:cubicBezTo>
                  <a:pt x="1366" y="272"/>
                  <a:pt x="1366" y="272"/>
                  <a:pt x="1366" y="274"/>
                </a:cubicBezTo>
                <a:cubicBezTo>
                  <a:pt x="1365" y="274"/>
                  <a:pt x="1365" y="274"/>
                  <a:pt x="1365" y="274"/>
                </a:cubicBezTo>
                <a:cubicBezTo>
                  <a:pt x="1365" y="273"/>
                  <a:pt x="1365" y="273"/>
                  <a:pt x="1365" y="273"/>
                </a:cubicBezTo>
                <a:cubicBezTo>
                  <a:pt x="1365" y="273"/>
                  <a:pt x="1365" y="273"/>
                  <a:pt x="1365" y="273"/>
                </a:cubicBezTo>
                <a:cubicBezTo>
                  <a:pt x="1365" y="272"/>
                  <a:pt x="1365" y="271"/>
                  <a:pt x="1365" y="270"/>
                </a:cubicBezTo>
                <a:close/>
                <a:moveTo>
                  <a:pt x="1366" y="364"/>
                </a:moveTo>
                <a:cubicBezTo>
                  <a:pt x="1366" y="364"/>
                  <a:pt x="1365" y="364"/>
                  <a:pt x="1364" y="364"/>
                </a:cubicBezTo>
                <a:cubicBezTo>
                  <a:pt x="1364" y="362"/>
                  <a:pt x="1364" y="362"/>
                  <a:pt x="1364" y="362"/>
                </a:cubicBezTo>
                <a:cubicBezTo>
                  <a:pt x="1365" y="362"/>
                  <a:pt x="1365" y="362"/>
                  <a:pt x="1365" y="362"/>
                </a:cubicBezTo>
                <a:cubicBezTo>
                  <a:pt x="1366" y="363"/>
                  <a:pt x="1366" y="363"/>
                  <a:pt x="1366" y="363"/>
                </a:cubicBezTo>
                <a:lnTo>
                  <a:pt x="1366" y="364"/>
                </a:lnTo>
                <a:close/>
                <a:moveTo>
                  <a:pt x="1373" y="113"/>
                </a:moveTo>
                <a:cubicBezTo>
                  <a:pt x="1373" y="113"/>
                  <a:pt x="1373" y="113"/>
                  <a:pt x="1373" y="113"/>
                </a:cubicBezTo>
                <a:cubicBezTo>
                  <a:pt x="1373" y="112"/>
                  <a:pt x="1373" y="112"/>
                  <a:pt x="1373" y="112"/>
                </a:cubicBezTo>
                <a:cubicBezTo>
                  <a:pt x="1373" y="112"/>
                  <a:pt x="1373" y="112"/>
                  <a:pt x="1373" y="112"/>
                </a:cubicBezTo>
                <a:cubicBezTo>
                  <a:pt x="1374" y="113"/>
                  <a:pt x="1374" y="113"/>
                  <a:pt x="1374" y="113"/>
                </a:cubicBezTo>
                <a:lnTo>
                  <a:pt x="1373" y="113"/>
                </a:lnTo>
                <a:close/>
                <a:moveTo>
                  <a:pt x="1377" y="110"/>
                </a:moveTo>
                <a:cubicBezTo>
                  <a:pt x="1377" y="110"/>
                  <a:pt x="1377" y="110"/>
                  <a:pt x="1377" y="110"/>
                </a:cubicBezTo>
                <a:cubicBezTo>
                  <a:pt x="1377" y="110"/>
                  <a:pt x="1377" y="110"/>
                  <a:pt x="1377" y="110"/>
                </a:cubicBezTo>
                <a:close/>
                <a:moveTo>
                  <a:pt x="1378" y="81"/>
                </a:moveTo>
                <a:cubicBezTo>
                  <a:pt x="1378" y="81"/>
                  <a:pt x="1378" y="81"/>
                  <a:pt x="1378" y="81"/>
                </a:cubicBezTo>
                <a:cubicBezTo>
                  <a:pt x="1377" y="82"/>
                  <a:pt x="1377" y="81"/>
                  <a:pt x="1377" y="82"/>
                </a:cubicBezTo>
                <a:cubicBezTo>
                  <a:pt x="1376" y="82"/>
                  <a:pt x="1376" y="82"/>
                  <a:pt x="1376" y="82"/>
                </a:cubicBezTo>
                <a:cubicBezTo>
                  <a:pt x="1376" y="83"/>
                  <a:pt x="1376" y="83"/>
                  <a:pt x="1376" y="83"/>
                </a:cubicBezTo>
                <a:cubicBezTo>
                  <a:pt x="1375" y="83"/>
                  <a:pt x="1375" y="83"/>
                  <a:pt x="1374" y="84"/>
                </a:cubicBezTo>
                <a:cubicBezTo>
                  <a:pt x="1374" y="84"/>
                  <a:pt x="1374" y="84"/>
                  <a:pt x="1374" y="84"/>
                </a:cubicBezTo>
                <a:cubicBezTo>
                  <a:pt x="1374" y="85"/>
                  <a:pt x="1374" y="85"/>
                  <a:pt x="1374" y="85"/>
                </a:cubicBezTo>
                <a:cubicBezTo>
                  <a:pt x="1374" y="85"/>
                  <a:pt x="1374" y="85"/>
                  <a:pt x="1374" y="85"/>
                </a:cubicBezTo>
                <a:cubicBezTo>
                  <a:pt x="1373" y="86"/>
                  <a:pt x="1374" y="85"/>
                  <a:pt x="1373" y="86"/>
                </a:cubicBezTo>
                <a:cubicBezTo>
                  <a:pt x="1373" y="85"/>
                  <a:pt x="1373" y="85"/>
                  <a:pt x="1373" y="85"/>
                </a:cubicBezTo>
                <a:cubicBezTo>
                  <a:pt x="1373" y="85"/>
                  <a:pt x="1373" y="85"/>
                  <a:pt x="1373" y="85"/>
                </a:cubicBezTo>
                <a:cubicBezTo>
                  <a:pt x="1373" y="85"/>
                  <a:pt x="1373" y="85"/>
                  <a:pt x="1373" y="84"/>
                </a:cubicBezTo>
                <a:cubicBezTo>
                  <a:pt x="1373" y="84"/>
                  <a:pt x="1373" y="84"/>
                  <a:pt x="1373" y="84"/>
                </a:cubicBezTo>
                <a:cubicBezTo>
                  <a:pt x="1370" y="84"/>
                  <a:pt x="1370" y="84"/>
                  <a:pt x="1370" y="84"/>
                </a:cubicBezTo>
                <a:cubicBezTo>
                  <a:pt x="1370" y="84"/>
                  <a:pt x="1370" y="84"/>
                  <a:pt x="1370" y="84"/>
                </a:cubicBezTo>
                <a:cubicBezTo>
                  <a:pt x="1370" y="83"/>
                  <a:pt x="1370" y="83"/>
                  <a:pt x="1370" y="83"/>
                </a:cubicBezTo>
                <a:cubicBezTo>
                  <a:pt x="1370" y="83"/>
                  <a:pt x="1371" y="83"/>
                  <a:pt x="1371" y="82"/>
                </a:cubicBezTo>
                <a:cubicBezTo>
                  <a:pt x="1371" y="82"/>
                  <a:pt x="1371" y="81"/>
                  <a:pt x="1371" y="80"/>
                </a:cubicBezTo>
                <a:cubicBezTo>
                  <a:pt x="1371" y="80"/>
                  <a:pt x="1371" y="80"/>
                  <a:pt x="1371" y="80"/>
                </a:cubicBezTo>
                <a:cubicBezTo>
                  <a:pt x="1371" y="80"/>
                  <a:pt x="1371" y="80"/>
                  <a:pt x="1371" y="80"/>
                </a:cubicBezTo>
                <a:cubicBezTo>
                  <a:pt x="1372" y="79"/>
                  <a:pt x="1371" y="79"/>
                  <a:pt x="1372" y="79"/>
                </a:cubicBezTo>
                <a:cubicBezTo>
                  <a:pt x="1372" y="80"/>
                  <a:pt x="1373" y="80"/>
                  <a:pt x="1373" y="81"/>
                </a:cubicBezTo>
                <a:cubicBezTo>
                  <a:pt x="1375" y="81"/>
                  <a:pt x="1377" y="80"/>
                  <a:pt x="1379" y="79"/>
                </a:cubicBezTo>
                <a:cubicBezTo>
                  <a:pt x="1380" y="79"/>
                  <a:pt x="1380" y="79"/>
                  <a:pt x="1380" y="79"/>
                </a:cubicBezTo>
                <a:cubicBezTo>
                  <a:pt x="1380" y="79"/>
                  <a:pt x="1380" y="79"/>
                  <a:pt x="1380" y="79"/>
                </a:cubicBezTo>
                <a:cubicBezTo>
                  <a:pt x="1381" y="79"/>
                  <a:pt x="1381" y="79"/>
                  <a:pt x="1382" y="78"/>
                </a:cubicBezTo>
                <a:cubicBezTo>
                  <a:pt x="1382" y="78"/>
                  <a:pt x="1382" y="78"/>
                  <a:pt x="1382" y="78"/>
                </a:cubicBezTo>
                <a:cubicBezTo>
                  <a:pt x="1381" y="78"/>
                  <a:pt x="1381" y="78"/>
                  <a:pt x="1381" y="78"/>
                </a:cubicBezTo>
                <a:cubicBezTo>
                  <a:pt x="1381" y="76"/>
                  <a:pt x="1381" y="76"/>
                  <a:pt x="1381" y="76"/>
                </a:cubicBezTo>
                <a:cubicBezTo>
                  <a:pt x="1383" y="76"/>
                  <a:pt x="1382" y="77"/>
                  <a:pt x="1383" y="78"/>
                </a:cubicBezTo>
                <a:cubicBezTo>
                  <a:pt x="1383" y="78"/>
                  <a:pt x="1383" y="78"/>
                  <a:pt x="1383" y="78"/>
                </a:cubicBezTo>
                <a:cubicBezTo>
                  <a:pt x="1384" y="78"/>
                  <a:pt x="1384" y="78"/>
                  <a:pt x="1384" y="78"/>
                </a:cubicBezTo>
                <a:cubicBezTo>
                  <a:pt x="1384" y="78"/>
                  <a:pt x="1384" y="79"/>
                  <a:pt x="1384" y="79"/>
                </a:cubicBezTo>
                <a:cubicBezTo>
                  <a:pt x="1383" y="79"/>
                  <a:pt x="1382" y="79"/>
                  <a:pt x="1381" y="80"/>
                </a:cubicBezTo>
                <a:cubicBezTo>
                  <a:pt x="1380" y="80"/>
                  <a:pt x="1380" y="81"/>
                  <a:pt x="1380" y="81"/>
                </a:cubicBezTo>
                <a:lnTo>
                  <a:pt x="1378" y="81"/>
                </a:lnTo>
                <a:close/>
                <a:moveTo>
                  <a:pt x="1379" y="109"/>
                </a:moveTo>
                <a:cubicBezTo>
                  <a:pt x="1380" y="108"/>
                  <a:pt x="1381" y="109"/>
                  <a:pt x="1383" y="109"/>
                </a:cubicBezTo>
                <a:cubicBezTo>
                  <a:pt x="1383" y="109"/>
                  <a:pt x="1383" y="109"/>
                  <a:pt x="1383" y="109"/>
                </a:cubicBezTo>
                <a:cubicBezTo>
                  <a:pt x="1382" y="109"/>
                  <a:pt x="1382" y="109"/>
                  <a:pt x="1381" y="109"/>
                </a:cubicBezTo>
                <a:cubicBezTo>
                  <a:pt x="1381" y="110"/>
                  <a:pt x="1381" y="110"/>
                  <a:pt x="1381" y="110"/>
                </a:cubicBezTo>
                <a:cubicBezTo>
                  <a:pt x="1380" y="110"/>
                  <a:pt x="1380" y="109"/>
                  <a:pt x="1379" y="109"/>
                </a:cubicBezTo>
                <a:close/>
                <a:moveTo>
                  <a:pt x="1389" y="517"/>
                </a:moveTo>
                <a:cubicBezTo>
                  <a:pt x="1389" y="517"/>
                  <a:pt x="1389" y="517"/>
                  <a:pt x="1389" y="517"/>
                </a:cubicBezTo>
                <a:cubicBezTo>
                  <a:pt x="1388" y="517"/>
                  <a:pt x="1388" y="518"/>
                  <a:pt x="1388" y="518"/>
                </a:cubicBezTo>
                <a:cubicBezTo>
                  <a:pt x="1387" y="517"/>
                  <a:pt x="1387" y="516"/>
                  <a:pt x="1387" y="516"/>
                </a:cubicBezTo>
                <a:cubicBezTo>
                  <a:pt x="1387" y="516"/>
                  <a:pt x="1387" y="516"/>
                  <a:pt x="1387" y="516"/>
                </a:cubicBezTo>
                <a:cubicBezTo>
                  <a:pt x="1387" y="516"/>
                  <a:pt x="1387" y="516"/>
                  <a:pt x="1387" y="516"/>
                </a:cubicBezTo>
                <a:cubicBezTo>
                  <a:pt x="1388" y="516"/>
                  <a:pt x="1388" y="516"/>
                  <a:pt x="1388" y="516"/>
                </a:cubicBezTo>
                <a:cubicBezTo>
                  <a:pt x="1388" y="516"/>
                  <a:pt x="1388" y="516"/>
                  <a:pt x="1389" y="517"/>
                </a:cubicBezTo>
                <a:close/>
                <a:moveTo>
                  <a:pt x="1408" y="245"/>
                </a:moveTo>
                <a:cubicBezTo>
                  <a:pt x="1408" y="246"/>
                  <a:pt x="1408" y="246"/>
                  <a:pt x="1408" y="246"/>
                </a:cubicBezTo>
                <a:cubicBezTo>
                  <a:pt x="1408" y="248"/>
                  <a:pt x="1408" y="248"/>
                  <a:pt x="1408" y="248"/>
                </a:cubicBezTo>
                <a:cubicBezTo>
                  <a:pt x="1408" y="248"/>
                  <a:pt x="1408" y="248"/>
                  <a:pt x="1408" y="248"/>
                </a:cubicBezTo>
                <a:cubicBezTo>
                  <a:pt x="1408" y="251"/>
                  <a:pt x="1407" y="251"/>
                  <a:pt x="1406" y="254"/>
                </a:cubicBezTo>
                <a:cubicBezTo>
                  <a:pt x="1406" y="253"/>
                  <a:pt x="1405" y="253"/>
                  <a:pt x="1405" y="253"/>
                </a:cubicBezTo>
                <a:cubicBezTo>
                  <a:pt x="1404" y="253"/>
                  <a:pt x="1404" y="255"/>
                  <a:pt x="1403" y="255"/>
                </a:cubicBezTo>
                <a:cubicBezTo>
                  <a:pt x="1403" y="256"/>
                  <a:pt x="1403" y="256"/>
                  <a:pt x="1403" y="256"/>
                </a:cubicBezTo>
                <a:cubicBezTo>
                  <a:pt x="1403" y="256"/>
                  <a:pt x="1404" y="255"/>
                  <a:pt x="1405" y="255"/>
                </a:cubicBezTo>
                <a:cubicBezTo>
                  <a:pt x="1405" y="256"/>
                  <a:pt x="1405" y="256"/>
                  <a:pt x="1405" y="256"/>
                </a:cubicBezTo>
                <a:cubicBezTo>
                  <a:pt x="1403" y="257"/>
                  <a:pt x="1403" y="257"/>
                  <a:pt x="1402" y="258"/>
                </a:cubicBezTo>
                <a:cubicBezTo>
                  <a:pt x="1402" y="259"/>
                  <a:pt x="1402" y="259"/>
                  <a:pt x="1402" y="259"/>
                </a:cubicBezTo>
                <a:cubicBezTo>
                  <a:pt x="1402" y="259"/>
                  <a:pt x="1402" y="259"/>
                  <a:pt x="1402" y="259"/>
                </a:cubicBezTo>
                <a:cubicBezTo>
                  <a:pt x="1402" y="259"/>
                  <a:pt x="1402" y="259"/>
                  <a:pt x="1401" y="260"/>
                </a:cubicBezTo>
                <a:cubicBezTo>
                  <a:pt x="1400" y="260"/>
                  <a:pt x="1399" y="260"/>
                  <a:pt x="1399" y="260"/>
                </a:cubicBezTo>
                <a:cubicBezTo>
                  <a:pt x="1399" y="261"/>
                  <a:pt x="1399" y="261"/>
                  <a:pt x="1399" y="261"/>
                </a:cubicBezTo>
                <a:cubicBezTo>
                  <a:pt x="1398" y="261"/>
                  <a:pt x="1396" y="263"/>
                  <a:pt x="1396" y="264"/>
                </a:cubicBezTo>
                <a:cubicBezTo>
                  <a:pt x="1395" y="263"/>
                  <a:pt x="1395" y="263"/>
                  <a:pt x="1393" y="263"/>
                </a:cubicBezTo>
                <a:cubicBezTo>
                  <a:pt x="1393" y="265"/>
                  <a:pt x="1391" y="266"/>
                  <a:pt x="1390" y="268"/>
                </a:cubicBezTo>
                <a:cubicBezTo>
                  <a:pt x="1389" y="269"/>
                  <a:pt x="1388" y="269"/>
                  <a:pt x="1388" y="270"/>
                </a:cubicBezTo>
                <a:cubicBezTo>
                  <a:pt x="1387" y="270"/>
                  <a:pt x="1387" y="271"/>
                  <a:pt x="1387" y="271"/>
                </a:cubicBezTo>
                <a:cubicBezTo>
                  <a:pt x="1386" y="271"/>
                  <a:pt x="1386" y="271"/>
                  <a:pt x="1386" y="271"/>
                </a:cubicBezTo>
                <a:cubicBezTo>
                  <a:pt x="1386" y="271"/>
                  <a:pt x="1386" y="271"/>
                  <a:pt x="1386" y="271"/>
                </a:cubicBezTo>
                <a:cubicBezTo>
                  <a:pt x="1386" y="271"/>
                  <a:pt x="1385" y="271"/>
                  <a:pt x="1385" y="272"/>
                </a:cubicBezTo>
                <a:cubicBezTo>
                  <a:pt x="1382" y="272"/>
                  <a:pt x="1382" y="272"/>
                  <a:pt x="1382" y="272"/>
                </a:cubicBezTo>
                <a:cubicBezTo>
                  <a:pt x="1382" y="271"/>
                  <a:pt x="1382" y="271"/>
                  <a:pt x="1382" y="271"/>
                </a:cubicBezTo>
                <a:cubicBezTo>
                  <a:pt x="1381" y="271"/>
                  <a:pt x="1381" y="271"/>
                  <a:pt x="1381" y="271"/>
                </a:cubicBezTo>
                <a:cubicBezTo>
                  <a:pt x="1381" y="271"/>
                  <a:pt x="1381" y="271"/>
                  <a:pt x="1381" y="271"/>
                </a:cubicBezTo>
                <a:cubicBezTo>
                  <a:pt x="1381" y="271"/>
                  <a:pt x="1380" y="271"/>
                  <a:pt x="1380" y="271"/>
                </a:cubicBezTo>
                <a:cubicBezTo>
                  <a:pt x="1379" y="270"/>
                  <a:pt x="1379" y="270"/>
                  <a:pt x="1379" y="270"/>
                </a:cubicBezTo>
                <a:cubicBezTo>
                  <a:pt x="1382" y="270"/>
                  <a:pt x="1382" y="270"/>
                  <a:pt x="1383" y="269"/>
                </a:cubicBezTo>
                <a:cubicBezTo>
                  <a:pt x="1384" y="269"/>
                  <a:pt x="1384" y="269"/>
                  <a:pt x="1384" y="269"/>
                </a:cubicBezTo>
                <a:cubicBezTo>
                  <a:pt x="1384" y="268"/>
                  <a:pt x="1385" y="268"/>
                  <a:pt x="1385" y="267"/>
                </a:cubicBezTo>
                <a:cubicBezTo>
                  <a:pt x="1386" y="267"/>
                  <a:pt x="1386" y="267"/>
                  <a:pt x="1386" y="267"/>
                </a:cubicBezTo>
                <a:cubicBezTo>
                  <a:pt x="1386" y="267"/>
                  <a:pt x="1386" y="267"/>
                  <a:pt x="1386" y="267"/>
                </a:cubicBezTo>
                <a:cubicBezTo>
                  <a:pt x="1386" y="267"/>
                  <a:pt x="1387" y="267"/>
                  <a:pt x="1387" y="266"/>
                </a:cubicBezTo>
                <a:cubicBezTo>
                  <a:pt x="1387" y="266"/>
                  <a:pt x="1387" y="266"/>
                  <a:pt x="1387" y="266"/>
                </a:cubicBezTo>
                <a:cubicBezTo>
                  <a:pt x="1387" y="266"/>
                  <a:pt x="1387" y="265"/>
                  <a:pt x="1388" y="265"/>
                </a:cubicBezTo>
                <a:cubicBezTo>
                  <a:pt x="1388" y="265"/>
                  <a:pt x="1388" y="265"/>
                  <a:pt x="1388" y="265"/>
                </a:cubicBezTo>
                <a:cubicBezTo>
                  <a:pt x="1388" y="264"/>
                  <a:pt x="1388" y="264"/>
                  <a:pt x="1389" y="264"/>
                </a:cubicBezTo>
                <a:cubicBezTo>
                  <a:pt x="1389" y="262"/>
                  <a:pt x="1389" y="262"/>
                  <a:pt x="1389" y="262"/>
                </a:cubicBezTo>
                <a:cubicBezTo>
                  <a:pt x="1390" y="262"/>
                  <a:pt x="1390" y="262"/>
                  <a:pt x="1390" y="262"/>
                </a:cubicBezTo>
                <a:cubicBezTo>
                  <a:pt x="1390" y="261"/>
                  <a:pt x="1391" y="261"/>
                  <a:pt x="1391" y="260"/>
                </a:cubicBezTo>
                <a:cubicBezTo>
                  <a:pt x="1391" y="260"/>
                  <a:pt x="1392" y="260"/>
                  <a:pt x="1393" y="260"/>
                </a:cubicBezTo>
                <a:cubicBezTo>
                  <a:pt x="1393" y="260"/>
                  <a:pt x="1393" y="260"/>
                  <a:pt x="1393" y="260"/>
                </a:cubicBezTo>
                <a:cubicBezTo>
                  <a:pt x="1393" y="260"/>
                  <a:pt x="1393" y="259"/>
                  <a:pt x="1394" y="259"/>
                </a:cubicBezTo>
                <a:cubicBezTo>
                  <a:pt x="1394" y="259"/>
                  <a:pt x="1394" y="258"/>
                  <a:pt x="1395" y="257"/>
                </a:cubicBezTo>
                <a:cubicBezTo>
                  <a:pt x="1395" y="257"/>
                  <a:pt x="1395" y="257"/>
                  <a:pt x="1395" y="257"/>
                </a:cubicBezTo>
                <a:cubicBezTo>
                  <a:pt x="1395" y="257"/>
                  <a:pt x="1396" y="257"/>
                  <a:pt x="1396" y="256"/>
                </a:cubicBezTo>
                <a:cubicBezTo>
                  <a:pt x="1397" y="256"/>
                  <a:pt x="1397" y="256"/>
                  <a:pt x="1397" y="256"/>
                </a:cubicBezTo>
                <a:cubicBezTo>
                  <a:pt x="1397" y="256"/>
                  <a:pt x="1397" y="256"/>
                  <a:pt x="1397" y="256"/>
                </a:cubicBezTo>
                <a:cubicBezTo>
                  <a:pt x="1398" y="255"/>
                  <a:pt x="1398" y="255"/>
                  <a:pt x="1399" y="254"/>
                </a:cubicBezTo>
                <a:cubicBezTo>
                  <a:pt x="1399" y="254"/>
                  <a:pt x="1399" y="254"/>
                  <a:pt x="1399" y="254"/>
                </a:cubicBezTo>
                <a:cubicBezTo>
                  <a:pt x="1400" y="253"/>
                  <a:pt x="1401" y="252"/>
                  <a:pt x="1401" y="252"/>
                </a:cubicBezTo>
                <a:cubicBezTo>
                  <a:pt x="1402" y="251"/>
                  <a:pt x="1402" y="250"/>
                  <a:pt x="1402" y="249"/>
                </a:cubicBezTo>
                <a:cubicBezTo>
                  <a:pt x="1403" y="249"/>
                  <a:pt x="1403" y="248"/>
                  <a:pt x="1404" y="248"/>
                </a:cubicBezTo>
                <a:cubicBezTo>
                  <a:pt x="1404" y="247"/>
                  <a:pt x="1404" y="246"/>
                  <a:pt x="1404" y="245"/>
                </a:cubicBezTo>
                <a:cubicBezTo>
                  <a:pt x="1405" y="245"/>
                  <a:pt x="1405" y="245"/>
                  <a:pt x="1405" y="245"/>
                </a:cubicBezTo>
                <a:cubicBezTo>
                  <a:pt x="1405" y="245"/>
                  <a:pt x="1405" y="244"/>
                  <a:pt x="1405" y="244"/>
                </a:cubicBezTo>
                <a:cubicBezTo>
                  <a:pt x="1406" y="243"/>
                  <a:pt x="1406" y="243"/>
                  <a:pt x="1406" y="243"/>
                </a:cubicBezTo>
                <a:cubicBezTo>
                  <a:pt x="1406" y="242"/>
                  <a:pt x="1406" y="242"/>
                  <a:pt x="1406" y="242"/>
                </a:cubicBezTo>
                <a:cubicBezTo>
                  <a:pt x="1407" y="242"/>
                  <a:pt x="1407" y="242"/>
                  <a:pt x="1407" y="242"/>
                </a:cubicBezTo>
                <a:cubicBezTo>
                  <a:pt x="1407" y="241"/>
                  <a:pt x="1407" y="241"/>
                  <a:pt x="1407" y="240"/>
                </a:cubicBezTo>
                <a:cubicBezTo>
                  <a:pt x="1408" y="240"/>
                  <a:pt x="1408" y="240"/>
                  <a:pt x="1408" y="240"/>
                </a:cubicBezTo>
                <a:cubicBezTo>
                  <a:pt x="1408" y="241"/>
                  <a:pt x="1409" y="242"/>
                  <a:pt x="1409" y="242"/>
                </a:cubicBezTo>
                <a:cubicBezTo>
                  <a:pt x="1408" y="242"/>
                  <a:pt x="1408" y="243"/>
                  <a:pt x="1408" y="243"/>
                </a:cubicBezTo>
                <a:cubicBezTo>
                  <a:pt x="1408" y="245"/>
                  <a:pt x="1408" y="245"/>
                  <a:pt x="1408" y="245"/>
                </a:cubicBezTo>
                <a:close/>
                <a:moveTo>
                  <a:pt x="1413" y="100"/>
                </a:moveTo>
                <a:cubicBezTo>
                  <a:pt x="1413" y="100"/>
                  <a:pt x="1413" y="100"/>
                  <a:pt x="1413" y="100"/>
                </a:cubicBezTo>
                <a:cubicBezTo>
                  <a:pt x="1412" y="100"/>
                  <a:pt x="1412" y="100"/>
                  <a:pt x="1412" y="100"/>
                </a:cubicBezTo>
                <a:cubicBezTo>
                  <a:pt x="1412" y="100"/>
                  <a:pt x="1413" y="99"/>
                  <a:pt x="1413" y="99"/>
                </a:cubicBezTo>
                <a:cubicBezTo>
                  <a:pt x="1413" y="99"/>
                  <a:pt x="1413" y="99"/>
                  <a:pt x="1413" y="99"/>
                </a:cubicBezTo>
                <a:cubicBezTo>
                  <a:pt x="1413" y="100"/>
                  <a:pt x="1413" y="99"/>
                  <a:pt x="1413" y="100"/>
                </a:cubicBezTo>
                <a:close/>
                <a:moveTo>
                  <a:pt x="1423" y="413"/>
                </a:moveTo>
                <a:cubicBezTo>
                  <a:pt x="1423" y="413"/>
                  <a:pt x="1423" y="413"/>
                  <a:pt x="1423" y="413"/>
                </a:cubicBezTo>
                <a:cubicBezTo>
                  <a:pt x="1422" y="413"/>
                  <a:pt x="1421" y="413"/>
                  <a:pt x="1420" y="412"/>
                </a:cubicBezTo>
                <a:cubicBezTo>
                  <a:pt x="1420" y="412"/>
                  <a:pt x="1420" y="411"/>
                  <a:pt x="1420" y="411"/>
                </a:cubicBezTo>
                <a:cubicBezTo>
                  <a:pt x="1421" y="411"/>
                  <a:pt x="1421" y="411"/>
                  <a:pt x="1421" y="411"/>
                </a:cubicBezTo>
                <a:cubicBezTo>
                  <a:pt x="1421" y="412"/>
                  <a:pt x="1421" y="412"/>
                  <a:pt x="1421" y="412"/>
                </a:cubicBezTo>
                <a:cubicBezTo>
                  <a:pt x="1422" y="412"/>
                  <a:pt x="1422" y="412"/>
                  <a:pt x="1422" y="412"/>
                </a:cubicBezTo>
                <a:cubicBezTo>
                  <a:pt x="1422" y="412"/>
                  <a:pt x="1422" y="411"/>
                  <a:pt x="1422" y="411"/>
                </a:cubicBezTo>
                <a:cubicBezTo>
                  <a:pt x="1423" y="411"/>
                  <a:pt x="1423" y="411"/>
                  <a:pt x="1423" y="411"/>
                </a:cubicBezTo>
                <a:cubicBezTo>
                  <a:pt x="1423" y="411"/>
                  <a:pt x="1423" y="411"/>
                  <a:pt x="1423" y="411"/>
                </a:cubicBezTo>
                <a:cubicBezTo>
                  <a:pt x="1424" y="411"/>
                  <a:pt x="1424" y="411"/>
                  <a:pt x="1424" y="411"/>
                </a:cubicBezTo>
                <a:cubicBezTo>
                  <a:pt x="1424" y="412"/>
                  <a:pt x="1423" y="412"/>
                  <a:pt x="1423" y="413"/>
                </a:cubicBezTo>
                <a:close/>
                <a:moveTo>
                  <a:pt x="1457" y="396"/>
                </a:moveTo>
                <a:cubicBezTo>
                  <a:pt x="1458" y="396"/>
                  <a:pt x="1457" y="396"/>
                  <a:pt x="1458" y="396"/>
                </a:cubicBezTo>
                <a:cubicBezTo>
                  <a:pt x="1459" y="396"/>
                  <a:pt x="1459" y="396"/>
                  <a:pt x="1459" y="396"/>
                </a:cubicBezTo>
                <a:cubicBezTo>
                  <a:pt x="1459" y="397"/>
                  <a:pt x="1459" y="397"/>
                  <a:pt x="1459" y="397"/>
                </a:cubicBezTo>
                <a:cubicBezTo>
                  <a:pt x="1459" y="397"/>
                  <a:pt x="1459" y="397"/>
                  <a:pt x="1459" y="397"/>
                </a:cubicBezTo>
                <a:cubicBezTo>
                  <a:pt x="1459" y="397"/>
                  <a:pt x="1459" y="397"/>
                  <a:pt x="1459" y="397"/>
                </a:cubicBezTo>
                <a:cubicBezTo>
                  <a:pt x="1459" y="397"/>
                  <a:pt x="1459" y="397"/>
                  <a:pt x="1459" y="397"/>
                </a:cubicBezTo>
                <a:cubicBezTo>
                  <a:pt x="1459" y="399"/>
                  <a:pt x="1459" y="399"/>
                  <a:pt x="1459" y="399"/>
                </a:cubicBezTo>
                <a:cubicBezTo>
                  <a:pt x="1458" y="399"/>
                  <a:pt x="1458" y="399"/>
                  <a:pt x="1458" y="399"/>
                </a:cubicBezTo>
                <a:cubicBezTo>
                  <a:pt x="1458" y="398"/>
                  <a:pt x="1458" y="398"/>
                  <a:pt x="1457" y="398"/>
                </a:cubicBezTo>
                <a:cubicBezTo>
                  <a:pt x="1457" y="398"/>
                  <a:pt x="1457" y="398"/>
                  <a:pt x="1457" y="398"/>
                </a:cubicBezTo>
                <a:cubicBezTo>
                  <a:pt x="1457" y="397"/>
                  <a:pt x="1457" y="397"/>
                  <a:pt x="1457" y="396"/>
                </a:cubicBezTo>
                <a:close/>
                <a:moveTo>
                  <a:pt x="1443" y="410"/>
                </a:moveTo>
                <a:cubicBezTo>
                  <a:pt x="1443" y="410"/>
                  <a:pt x="1442" y="410"/>
                  <a:pt x="1442" y="410"/>
                </a:cubicBezTo>
                <a:cubicBezTo>
                  <a:pt x="1441" y="410"/>
                  <a:pt x="1441" y="409"/>
                  <a:pt x="1441" y="409"/>
                </a:cubicBezTo>
                <a:cubicBezTo>
                  <a:pt x="1441" y="409"/>
                  <a:pt x="1441" y="409"/>
                  <a:pt x="1441" y="409"/>
                </a:cubicBezTo>
                <a:cubicBezTo>
                  <a:pt x="1442" y="408"/>
                  <a:pt x="1443" y="408"/>
                  <a:pt x="1444" y="408"/>
                </a:cubicBezTo>
                <a:cubicBezTo>
                  <a:pt x="1444" y="409"/>
                  <a:pt x="1443" y="409"/>
                  <a:pt x="1443" y="410"/>
                </a:cubicBezTo>
                <a:close/>
                <a:moveTo>
                  <a:pt x="1445" y="376"/>
                </a:moveTo>
                <a:cubicBezTo>
                  <a:pt x="1445" y="376"/>
                  <a:pt x="1445" y="376"/>
                  <a:pt x="1445" y="376"/>
                </a:cubicBezTo>
                <a:cubicBezTo>
                  <a:pt x="1445" y="376"/>
                  <a:pt x="1444" y="376"/>
                  <a:pt x="1444" y="375"/>
                </a:cubicBezTo>
                <a:cubicBezTo>
                  <a:pt x="1445" y="376"/>
                  <a:pt x="1445" y="376"/>
                  <a:pt x="1445" y="376"/>
                </a:cubicBezTo>
                <a:close/>
                <a:moveTo>
                  <a:pt x="1516" y="312"/>
                </a:moveTo>
                <a:cubicBezTo>
                  <a:pt x="1516" y="313"/>
                  <a:pt x="1516" y="313"/>
                  <a:pt x="1516" y="313"/>
                </a:cubicBezTo>
                <a:cubicBezTo>
                  <a:pt x="1515" y="313"/>
                  <a:pt x="1515" y="313"/>
                  <a:pt x="1515" y="313"/>
                </a:cubicBezTo>
                <a:cubicBezTo>
                  <a:pt x="1515" y="314"/>
                  <a:pt x="1515" y="314"/>
                  <a:pt x="1515" y="314"/>
                </a:cubicBezTo>
                <a:cubicBezTo>
                  <a:pt x="1516" y="314"/>
                  <a:pt x="1516" y="314"/>
                  <a:pt x="1516" y="314"/>
                </a:cubicBezTo>
                <a:cubicBezTo>
                  <a:pt x="1516" y="314"/>
                  <a:pt x="1515" y="315"/>
                  <a:pt x="1515" y="315"/>
                </a:cubicBezTo>
                <a:cubicBezTo>
                  <a:pt x="1514" y="315"/>
                  <a:pt x="1514" y="315"/>
                  <a:pt x="1513" y="315"/>
                </a:cubicBezTo>
                <a:cubicBezTo>
                  <a:pt x="1513" y="313"/>
                  <a:pt x="1514" y="312"/>
                  <a:pt x="1514" y="311"/>
                </a:cubicBezTo>
                <a:cubicBezTo>
                  <a:pt x="1514" y="311"/>
                  <a:pt x="1514" y="311"/>
                  <a:pt x="1514" y="311"/>
                </a:cubicBezTo>
                <a:cubicBezTo>
                  <a:pt x="1513" y="311"/>
                  <a:pt x="1513" y="310"/>
                  <a:pt x="1513" y="309"/>
                </a:cubicBezTo>
                <a:cubicBezTo>
                  <a:pt x="1514" y="309"/>
                  <a:pt x="1514" y="310"/>
                  <a:pt x="1515" y="310"/>
                </a:cubicBezTo>
                <a:cubicBezTo>
                  <a:pt x="1516" y="311"/>
                  <a:pt x="1516" y="311"/>
                  <a:pt x="1516" y="312"/>
                </a:cubicBezTo>
                <a:close/>
                <a:moveTo>
                  <a:pt x="556" y="62"/>
                </a:moveTo>
                <a:cubicBezTo>
                  <a:pt x="555" y="62"/>
                  <a:pt x="555" y="62"/>
                  <a:pt x="554" y="61"/>
                </a:cubicBezTo>
                <a:cubicBezTo>
                  <a:pt x="555" y="62"/>
                  <a:pt x="555" y="62"/>
                  <a:pt x="556" y="62"/>
                </a:cubicBezTo>
                <a:close/>
                <a:moveTo>
                  <a:pt x="959" y="63"/>
                </a:moveTo>
                <a:cubicBezTo>
                  <a:pt x="958" y="63"/>
                  <a:pt x="958" y="63"/>
                  <a:pt x="958" y="63"/>
                </a:cubicBezTo>
                <a:cubicBezTo>
                  <a:pt x="959" y="63"/>
                  <a:pt x="958" y="63"/>
                  <a:pt x="959" y="63"/>
                </a:cubicBezTo>
                <a:close/>
                <a:moveTo>
                  <a:pt x="350" y="72"/>
                </a:moveTo>
                <a:cubicBezTo>
                  <a:pt x="350" y="72"/>
                  <a:pt x="350" y="72"/>
                  <a:pt x="350" y="72"/>
                </a:cubicBezTo>
                <a:cubicBezTo>
                  <a:pt x="349" y="72"/>
                  <a:pt x="349" y="72"/>
                  <a:pt x="349" y="72"/>
                </a:cubicBezTo>
                <a:cubicBezTo>
                  <a:pt x="349" y="72"/>
                  <a:pt x="349" y="71"/>
                  <a:pt x="349" y="71"/>
                </a:cubicBezTo>
                <a:cubicBezTo>
                  <a:pt x="347" y="71"/>
                  <a:pt x="346" y="71"/>
                  <a:pt x="345" y="72"/>
                </a:cubicBezTo>
                <a:cubicBezTo>
                  <a:pt x="344" y="72"/>
                  <a:pt x="344" y="72"/>
                  <a:pt x="344" y="72"/>
                </a:cubicBezTo>
                <a:cubicBezTo>
                  <a:pt x="344" y="72"/>
                  <a:pt x="344" y="72"/>
                  <a:pt x="344" y="72"/>
                </a:cubicBezTo>
                <a:cubicBezTo>
                  <a:pt x="343" y="72"/>
                  <a:pt x="342" y="72"/>
                  <a:pt x="342" y="72"/>
                </a:cubicBezTo>
                <a:cubicBezTo>
                  <a:pt x="342" y="75"/>
                  <a:pt x="342" y="75"/>
                  <a:pt x="342" y="75"/>
                </a:cubicBezTo>
                <a:cubicBezTo>
                  <a:pt x="344" y="75"/>
                  <a:pt x="344" y="75"/>
                  <a:pt x="344" y="75"/>
                </a:cubicBezTo>
                <a:cubicBezTo>
                  <a:pt x="344" y="76"/>
                  <a:pt x="344" y="76"/>
                  <a:pt x="344" y="76"/>
                </a:cubicBezTo>
                <a:cubicBezTo>
                  <a:pt x="343" y="76"/>
                  <a:pt x="342" y="76"/>
                  <a:pt x="342" y="77"/>
                </a:cubicBezTo>
                <a:cubicBezTo>
                  <a:pt x="341" y="77"/>
                  <a:pt x="340" y="76"/>
                  <a:pt x="340" y="76"/>
                </a:cubicBezTo>
                <a:cubicBezTo>
                  <a:pt x="340" y="77"/>
                  <a:pt x="340" y="77"/>
                  <a:pt x="340" y="77"/>
                </a:cubicBezTo>
                <a:cubicBezTo>
                  <a:pt x="340" y="77"/>
                  <a:pt x="339" y="77"/>
                  <a:pt x="339" y="77"/>
                </a:cubicBezTo>
                <a:cubicBezTo>
                  <a:pt x="339" y="78"/>
                  <a:pt x="339" y="78"/>
                  <a:pt x="339" y="78"/>
                </a:cubicBezTo>
                <a:cubicBezTo>
                  <a:pt x="341" y="78"/>
                  <a:pt x="343" y="78"/>
                  <a:pt x="343" y="78"/>
                </a:cubicBezTo>
                <a:cubicBezTo>
                  <a:pt x="344" y="78"/>
                  <a:pt x="344" y="78"/>
                  <a:pt x="344" y="78"/>
                </a:cubicBezTo>
                <a:cubicBezTo>
                  <a:pt x="343" y="79"/>
                  <a:pt x="341" y="79"/>
                  <a:pt x="338" y="80"/>
                </a:cubicBezTo>
                <a:cubicBezTo>
                  <a:pt x="338" y="80"/>
                  <a:pt x="338" y="80"/>
                  <a:pt x="338" y="80"/>
                </a:cubicBezTo>
                <a:cubicBezTo>
                  <a:pt x="338" y="81"/>
                  <a:pt x="339" y="82"/>
                  <a:pt x="340" y="82"/>
                </a:cubicBezTo>
                <a:cubicBezTo>
                  <a:pt x="340" y="82"/>
                  <a:pt x="340" y="82"/>
                  <a:pt x="340" y="82"/>
                </a:cubicBezTo>
                <a:cubicBezTo>
                  <a:pt x="340" y="82"/>
                  <a:pt x="340" y="82"/>
                  <a:pt x="341" y="82"/>
                </a:cubicBezTo>
                <a:cubicBezTo>
                  <a:pt x="342" y="82"/>
                  <a:pt x="342" y="82"/>
                  <a:pt x="342" y="82"/>
                </a:cubicBezTo>
                <a:cubicBezTo>
                  <a:pt x="342" y="81"/>
                  <a:pt x="342" y="81"/>
                  <a:pt x="342" y="81"/>
                </a:cubicBezTo>
                <a:cubicBezTo>
                  <a:pt x="343" y="81"/>
                  <a:pt x="343" y="81"/>
                  <a:pt x="343" y="81"/>
                </a:cubicBezTo>
                <a:cubicBezTo>
                  <a:pt x="343" y="81"/>
                  <a:pt x="343" y="81"/>
                  <a:pt x="343" y="81"/>
                </a:cubicBezTo>
                <a:cubicBezTo>
                  <a:pt x="344" y="81"/>
                  <a:pt x="344" y="81"/>
                  <a:pt x="345" y="81"/>
                </a:cubicBezTo>
                <a:cubicBezTo>
                  <a:pt x="345" y="83"/>
                  <a:pt x="345" y="83"/>
                  <a:pt x="345" y="83"/>
                </a:cubicBezTo>
                <a:cubicBezTo>
                  <a:pt x="346" y="83"/>
                  <a:pt x="346" y="83"/>
                  <a:pt x="346" y="83"/>
                </a:cubicBezTo>
                <a:cubicBezTo>
                  <a:pt x="346" y="81"/>
                  <a:pt x="346" y="81"/>
                  <a:pt x="346" y="81"/>
                </a:cubicBezTo>
                <a:cubicBezTo>
                  <a:pt x="347" y="81"/>
                  <a:pt x="347" y="81"/>
                  <a:pt x="347" y="81"/>
                </a:cubicBezTo>
                <a:cubicBezTo>
                  <a:pt x="347" y="81"/>
                  <a:pt x="347" y="81"/>
                  <a:pt x="347" y="81"/>
                </a:cubicBezTo>
                <a:cubicBezTo>
                  <a:pt x="347" y="83"/>
                  <a:pt x="347" y="83"/>
                  <a:pt x="347" y="83"/>
                </a:cubicBezTo>
                <a:cubicBezTo>
                  <a:pt x="347" y="83"/>
                  <a:pt x="347" y="83"/>
                  <a:pt x="347" y="83"/>
                </a:cubicBezTo>
                <a:cubicBezTo>
                  <a:pt x="347" y="83"/>
                  <a:pt x="347" y="83"/>
                  <a:pt x="347" y="83"/>
                </a:cubicBezTo>
                <a:cubicBezTo>
                  <a:pt x="348" y="83"/>
                  <a:pt x="348" y="83"/>
                  <a:pt x="348" y="83"/>
                </a:cubicBezTo>
                <a:cubicBezTo>
                  <a:pt x="348" y="82"/>
                  <a:pt x="349" y="82"/>
                  <a:pt x="350" y="82"/>
                </a:cubicBezTo>
                <a:cubicBezTo>
                  <a:pt x="349" y="81"/>
                  <a:pt x="349" y="80"/>
                  <a:pt x="349" y="79"/>
                </a:cubicBezTo>
                <a:cubicBezTo>
                  <a:pt x="349" y="79"/>
                  <a:pt x="350" y="79"/>
                  <a:pt x="350" y="79"/>
                </a:cubicBezTo>
                <a:cubicBezTo>
                  <a:pt x="350" y="78"/>
                  <a:pt x="350" y="77"/>
                  <a:pt x="350" y="77"/>
                </a:cubicBezTo>
                <a:cubicBezTo>
                  <a:pt x="351" y="77"/>
                  <a:pt x="351" y="77"/>
                  <a:pt x="351" y="77"/>
                </a:cubicBezTo>
                <a:cubicBezTo>
                  <a:pt x="351" y="78"/>
                  <a:pt x="351" y="80"/>
                  <a:pt x="351" y="81"/>
                </a:cubicBezTo>
                <a:cubicBezTo>
                  <a:pt x="352" y="81"/>
                  <a:pt x="354" y="81"/>
                  <a:pt x="354" y="81"/>
                </a:cubicBezTo>
                <a:cubicBezTo>
                  <a:pt x="354" y="81"/>
                  <a:pt x="354" y="81"/>
                  <a:pt x="354" y="81"/>
                </a:cubicBezTo>
                <a:cubicBezTo>
                  <a:pt x="355" y="81"/>
                  <a:pt x="357" y="81"/>
                  <a:pt x="358" y="81"/>
                </a:cubicBezTo>
                <a:cubicBezTo>
                  <a:pt x="358" y="80"/>
                  <a:pt x="358" y="80"/>
                  <a:pt x="359" y="79"/>
                </a:cubicBezTo>
                <a:cubicBezTo>
                  <a:pt x="359" y="79"/>
                  <a:pt x="359" y="80"/>
                  <a:pt x="360" y="80"/>
                </a:cubicBezTo>
                <a:cubicBezTo>
                  <a:pt x="360" y="80"/>
                  <a:pt x="360" y="79"/>
                  <a:pt x="361" y="79"/>
                </a:cubicBezTo>
                <a:cubicBezTo>
                  <a:pt x="361" y="80"/>
                  <a:pt x="361" y="80"/>
                  <a:pt x="361" y="80"/>
                </a:cubicBezTo>
                <a:cubicBezTo>
                  <a:pt x="362" y="80"/>
                  <a:pt x="363" y="80"/>
                  <a:pt x="363" y="80"/>
                </a:cubicBezTo>
                <a:cubicBezTo>
                  <a:pt x="363" y="80"/>
                  <a:pt x="363" y="80"/>
                  <a:pt x="363" y="80"/>
                </a:cubicBezTo>
                <a:cubicBezTo>
                  <a:pt x="364" y="81"/>
                  <a:pt x="364" y="81"/>
                  <a:pt x="365" y="81"/>
                </a:cubicBezTo>
                <a:cubicBezTo>
                  <a:pt x="365" y="80"/>
                  <a:pt x="365" y="80"/>
                  <a:pt x="365" y="80"/>
                </a:cubicBezTo>
                <a:cubicBezTo>
                  <a:pt x="366" y="80"/>
                  <a:pt x="366" y="80"/>
                  <a:pt x="366" y="80"/>
                </a:cubicBezTo>
                <a:cubicBezTo>
                  <a:pt x="366" y="80"/>
                  <a:pt x="366" y="80"/>
                  <a:pt x="366" y="80"/>
                </a:cubicBezTo>
                <a:cubicBezTo>
                  <a:pt x="366" y="80"/>
                  <a:pt x="366" y="80"/>
                  <a:pt x="366" y="80"/>
                </a:cubicBezTo>
                <a:cubicBezTo>
                  <a:pt x="366" y="79"/>
                  <a:pt x="366" y="79"/>
                  <a:pt x="366" y="79"/>
                </a:cubicBezTo>
                <a:cubicBezTo>
                  <a:pt x="367" y="79"/>
                  <a:pt x="367" y="79"/>
                  <a:pt x="367" y="79"/>
                </a:cubicBezTo>
                <a:cubicBezTo>
                  <a:pt x="367" y="78"/>
                  <a:pt x="367" y="78"/>
                  <a:pt x="367" y="78"/>
                </a:cubicBezTo>
                <a:cubicBezTo>
                  <a:pt x="367" y="78"/>
                  <a:pt x="367" y="78"/>
                  <a:pt x="367" y="78"/>
                </a:cubicBezTo>
                <a:cubicBezTo>
                  <a:pt x="367" y="80"/>
                  <a:pt x="367" y="80"/>
                  <a:pt x="367" y="80"/>
                </a:cubicBezTo>
                <a:cubicBezTo>
                  <a:pt x="367" y="80"/>
                  <a:pt x="367" y="80"/>
                  <a:pt x="367" y="80"/>
                </a:cubicBezTo>
                <a:cubicBezTo>
                  <a:pt x="367" y="82"/>
                  <a:pt x="365" y="82"/>
                  <a:pt x="363" y="83"/>
                </a:cubicBezTo>
                <a:cubicBezTo>
                  <a:pt x="363" y="83"/>
                  <a:pt x="363" y="83"/>
                  <a:pt x="363" y="83"/>
                </a:cubicBezTo>
                <a:cubicBezTo>
                  <a:pt x="362" y="83"/>
                  <a:pt x="362" y="83"/>
                  <a:pt x="362" y="83"/>
                </a:cubicBezTo>
                <a:cubicBezTo>
                  <a:pt x="362" y="83"/>
                  <a:pt x="362" y="83"/>
                  <a:pt x="362" y="83"/>
                </a:cubicBezTo>
                <a:cubicBezTo>
                  <a:pt x="362" y="83"/>
                  <a:pt x="359" y="83"/>
                  <a:pt x="358" y="83"/>
                </a:cubicBezTo>
                <a:cubicBezTo>
                  <a:pt x="358" y="84"/>
                  <a:pt x="358" y="84"/>
                  <a:pt x="358" y="84"/>
                </a:cubicBezTo>
                <a:cubicBezTo>
                  <a:pt x="357" y="84"/>
                  <a:pt x="357" y="84"/>
                  <a:pt x="357" y="84"/>
                </a:cubicBezTo>
                <a:cubicBezTo>
                  <a:pt x="357" y="84"/>
                  <a:pt x="357" y="84"/>
                  <a:pt x="357" y="84"/>
                </a:cubicBezTo>
                <a:cubicBezTo>
                  <a:pt x="356" y="84"/>
                  <a:pt x="356" y="84"/>
                  <a:pt x="356" y="84"/>
                </a:cubicBezTo>
                <a:cubicBezTo>
                  <a:pt x="356" y="84"/>
                  <a:pt x="356" y="85"/>
                  <a:pt x="355" y="85"/>
                </a:cubicBezTo>
                <a:cubicBezTo>
                  <a:pt x="355" y="85"/>
                  <a:pt x="354" y="85"/>
                  <a:pt x="353" y="85"/>
                </a:cubicBezTo>
                <a:cubicBezTo>
                  <a:pt x="353" y="86"/>
                  <a:pt x="353" y="86"/>
                  <a:pt x="353" y="86"/>
                </a:cubicBezTo>
                <a:cubicBezTo>
                  <a:pt x="352" y="86"/>
                  <a:pt x="352" y="86"/>
                  <a:pt x="351" y="86"/>
                </a:cubicBezTo>
                <a:cubicBezTo>
                  <a:pt x="352" y="87"/>
                  <a:pt x="352" y="88"/>
                  <a:pt x="353" y="89"/>
                </a:cubicBezTo>
                <a:cubicBezTo>
                  <a:pt x="353" y="89"/>
                  <a:pt x="353" y="89"/>
                  <a:pt x="354" y="89"/>
                </a:cubicBezTo>
                <a:cubicBezTo>
                  <a:pt x="354" y="89"/>
                  <a:pt x="354" y="89"/>
                  <a:pt x="354" y="89"/>
                </a:cubicBezTo>
                <a:cubicBezTo>
                  <a:pt x="356" y="89"/>
                  <a:pt x="356" y="89"/>
                  <a:pt x="356" y="89"/>
                </a:cubicBezTo>
                <a:cubicBezTo>
                  <a:pt x="356" y="89"/>
                  <a:pt x="356" y="89"/>
                  <a:pt x="356" y="89"/>
                </a:cubicBezTo>
                <a:cubicBezTo>
                  <a:pt x="357" y="89"/>
                  <a:pt x="357" y="89"/>
                  <a:pt x="357" y="89"/>
                </a:cubicBezTo>
                <a:cubicBezTo>
                  <a:pt x="357" y="89"/>
                  <a:pt x="357" y="89"/>
                  <a:pt x="357" y="89"/>
                </a:cubicBezTo>
                <a:cubicBezTo>
                  <a:pt x="358" y="89"/>
                  <a:pt x="359" y="89"/>
                  <a:pt x="360" y="89"/>
                </a:cubicBezTo>
                <a:cubicBezTo>
                  <a:pt x="360" y="88"/>
                  <a:pt x="361" y="88"/>
                  <a:pt x="361" y="87"/>
                </a:cubicBezTo>
                <a:cubicBezTo>
                  <a:pt x="362" y="87"/>
                  <a:pt x="362" y="87"/>
                  <a:pt x="362" y="87"/>
                </a:cubicBezTo>
                <a:cubicBezTo>
                  <a:pt x="362" y="87"/>
                  <a:pt x="362" y="87"/>
                  <a:pt x="362" y="87"/>
                </a:cubicBezTo>
                <a:cubicBezTo>
                  <a:pt x="363" y="87"/>
                  <a:pt x="363" y="86"/>
                  <a:pt x="363" y="86"/>
                </a:cubicBezTo>
                <a:cubicBezTo>
                  <a:pt x="363" y="86"/>
                  <a:pt x="363" y="86"/>
                  <a:pt x="363" y="86"/>
                </a:cubicBezTo>
                <a:cubicBezTo>
                  <a:pt x="364" y="86"/>
                  <a:pt x="364" y="86"/>
                  <a:pt x="364" y="86"/>
                </a:cubicBezTo>
                <a:cubicBezTo>
                  <a:pt x="364" y="85"/>
                  <a:pt x="364" y="85"/>
                  <a:pt x="365" y="85"/>
                </a:cubicBezTo>
                <a:cubicBezTo>
                  <a:pt x="365" y="85"/>
                  <a:pt x="365" y="85"/>
                  <a:pt x="365" y="85"/>
                </a:cubicBezTo>
                <a:cubicBezTo>
                  <a:pt x="365" y="84"/>
                  <a:pt x="365" y="84"/>
                  <a:pt x="366" y="84"/>
                </a:cubicBezTo>
                <a:cubicBezTo>
                  <a:pt x="367" y="84"/>
                  <a:pt x="368" y="84"/>
                  <a:pt x="369" y="84"/>
                </a:cubicBezTo>
                <a:cubicBezTo>
                  <a:pt x="369" y="84"/>
                  <a:pt x="369" y="84"/>
                  <a:pt x="369" y="84"/>
                </a:cubicBezTo>
                <a:cubicBezTo>
                  <a:pt x="369" y="84"/>
                  <a:pt x="369" y="84"/>
                  <a:pt x="370" y="84"/>
                </a:cubicBezTo>
                <a:cubicBezTo>
                  <a:pt x="370" y="83"/>
                  <a:pt x="370" y="83"/>
                  <a:pt x="370" y="83"/>
                </a:cubicBezTo>
                <a:cubicBezTo>
                  <a:pt x="372" y="82"/>
                  <a:pt x="373" y="84"/>
                  <a:pt x="375" y="82"/>
                </a:cubicBezTo>
                <a:cubicBezTo>
                  <a:pt x="376" y="82"/>
                  <a:pt x="376" y="82"/>
                  <a:pt x="377" y="82"/>
                </a:cubicBezTo>
                <a:cubicBezTo>
                  <a:pt x="377" y="84"/>
                  <a:pt x="377" y="84"/>
                  <a:pt x="377" y="84"/>
                </a:cubicBezTo>
                <a:cubicBezTo>
                  <a:pt x="378" y="83"/>
                  <a:pt x="379" y="83"/>
                  <a:pt x="381" y="83"/>
                </a:cubicBezTo>
                <a:cubicBezTo>
                  <a:pt x="381" y="82"/>
                  <a:pt x="381" y="82"/>
                  <a:pt x="381" y="81"/>
                </a:cubicBezTo>
                <a:cubicBezTo>
                  <a:pt x="382" y="82"/>
                  <a:pt x="382" y="82"/>
                  <a:pt x="383" y="82"/>
                </a:cubicBezTo>
                <a:cubicBezTo>
                  <a:pt x="383" y="82"/>
                  <a:pt x="383" y="82"/>
                  <a:pt x="383" y="82"/>
                </a:cubicBezTo>
                <a:cubicBezTo>
                  <a:pt x="385" y="82"/>
                  <a:pt x="385" y="82"/>
                  <a:pt x="385" y="82"/>
                </a:cubicBezTo>
                <a:cubicBezTo>
                  <a:pt x="385" y="82"/>
                  <a:pt x="385" y="82"/>
                  <a:pt x="385" y="82"/>
                </a:cubicBezTo>
                <a:cubicBezTo>
                  <a:pt x="387" y="82"/>
                  <a:pt x="387" y="82"/>
                  <a:pt x="387" y="82"/>
                </a:cubicBezTo>
                <a:cubicBezTo>
                  <a:pt x="387" y="82"/>
                  <a:pt x="387" y="82"/>
                  <a:pt x="387" y="82"/>
                </a:cubicBezTo>
                <a:cubicBezTo>
                  <a:pt x="387" y="82"/>
                  <a:pt x="388" y="82"/>
                  <a:pt x="388" y="82"/>
                </a:cubicBezTo>
                <a:cubicBezTo>
                  <a:pt x="389" y="82"/>
                  <a:pt x="389" y="82"/>
                  <a:pt x="389" y="82"/>
                </a:cubicBezTo>
                <a:cubicBezTo>
                  <a:pt x="389" y="81"/>
                  <a:pt x="390" y="81"/>
                  <a:pt x="391" y="80"/>
                </a:cubicBezTo>
                <a:cubicBezTo>
                  <a:pt x="390" y="78"/>
                  <a:pt x="390" y="76"/>
                  <a:pt x="390" y="74"/>
                </a:cubicBezTo>
                <a:cubicBezTo>
                  <a:pt x="390" y="74"/>
                  <a:pt x="390" y="74"/>
                  <a:pt x="390" y="74"/>
                </a:cubicBezTo>
                <a:cubicBezTo>
                  <a:pt x="390" y="73"/>
                  <a:pt x="390" y="73"/>
                  <a:pt x="390" y="73"/>
                </a:cubicBezTo>
                <a:cubicBezTo>
                  <a:pt x="389" y="73"/>
                  <a:pt x="389" y="73"/>
                  <a:pt x="389" y="73"/>
                </a:cubicBezTo>
                <a:cubicBezTo>
                  <a:pt x="389" y="73"/>
                  <a:pt x="389" y="72"/>
                  <a:pt x="389" y="72"/>
                </a:cubicBezTo>
                <a:cubicBezTo>
                  <a:pt x="388" y="72"/>
                  <a:pt x="388" y="72"/>
                  <a:pt x="388" y="71"/>
                </a:cubicBezTo>
                <a:cubicBezTo>
                  <a:pt x="387" y="71"/>
                  <a:pt x="387" y="71"/>
                  <a:pt x="386" y="71"/>
                </a:cubicBezTo>
                <a:cubicBezTo>
                  <a:pt x="386" y="71"/>
                  <a:pt x="386" y="71"/>
                  <a:pt x="386" y="71"/>
                </a:cubicBezTo>
                <a:cubicBezTo>
                  <a:pt x="386" y="71"/>
                  <a:pt x="386" y="71"/>
                  <a:pt x="386" y="71"/>
                </a:cubicBezTo>
                <a:cubicBezTo>
                  <a:pt x="386" y="73"/>
                  <a:pt x="386" y="73"/>
                  <a:pt x="387" y="74"/>
                </a:cubicBezTo>
                <a:cubicBezTo>
                  <a:pt x="387" y="74"/>
                  <a:pt x="386" y="74"/>
                  <a:pt x="386" y="75"/>
                </a:cubicBezTo>
                <a:cubicBezTo>
                  <a:pt x="386" y="75"/>
                  <a:pt x="386" y="75"/>
                  <a:pt x="386" y="75"/>
                </a:cubicBezTo>
                <a:cubicBezTo>
                  <a:pt x="386" y="76"/>
                  <a:pt x="386" y="76"/>
                  <a:pt x="386" y="76"/>
                </a:cubicBezTo>
                <a:cubicBezTo>
                  <a:pt x="385" y="76"/>
                  <a:pt x="385" y="76"/>
                  <a:pt x="385" y="76"/>
                </a:cubicBezTo>
                <a:cubicBezTo>
                  <a:pt x="385" y="77"/>
                  <a:pt x="385" y="77"/>
                  <a:pt x="385" y="77"/>
                </a:cubicBezTo>
                <a:cubicBezTo>
                  <a:pt x="385" y="76"/>
                  <a:pt x="384" y="75"/>
                  <a:pt x="384" y="74"/>
                </a:cubicBezTo>
                <a:cubicBezTo>
                  <a:pt x="383" y="74"/>
                  <a:pt x="383" y="74"/>
                  <a:pt x="383" y="74"/>
                </a:cubicBezTo>
                <a:cubicBezTo>
                  <a:pt x="383" y="74"/>
                  <a:pt x="383" y="74"/>
                  <a:pt x="383" y="74"/>
                </a:cubicBezTo>
                <a:cubicBezTo>
                  <a:pt x="382" y="74"/>
                  <a:pt x="383" y="74"/>
                  <a:pt x="382" y="75"/>
                </a:cubicBezTo>
                <a:cubicBezTo>
                  <a:pt x="382" y="75"/>
                  <a:pt x="382" y="75"/>
                  <a:pt x="382" y="75"/>
                </a:cubicBezTo>
                <a:cubicBezTo>
                  <a:pt x="382" y="76"/>
                  <a:pt x="382" y="76"/>
                  <a:pt x="382" y="76"/>
                </a:cubicBezTo>
                <a:cubicBezTo>
                  <a:pt x="381" y="76"/>
                  <a:pt x="381" y="76"/>
                  <a:pt x="381" y="76"/>
                </a:cubicBezTo>
                <a:cubicBezTo>
                  <a:pt x="381" y="75"/>
                  <a:pt x="381" y="75"/>
                  <a:pt x="381" y="75"/>
                </a:cubicBezTo>
                <a:cubicBezTo>
                  <a:pt x="382" y="75"/>
                  <a:pt x="382" y="75"/>
                  <a:pt x="382" y="75"/>
                </a:cubicBezTo>
                <a:cubicBezTo>
                  <a:pt x="382" y="73"/>
                  <a:pt x="382" y="73"/>
                  <a:pt x="382" y="73"/>
                </a:cubicBezTo>
                <a:cubicBezTo>
                  <a:pt x="382" y="73"/>
                  <a:pt x="382" y="73"/>
                  <a:pt x="382" y="73"/>
                </a:cubicBezTo>
                <a:cubicBezTo>
                  <a:pt x="383" y="72"/>
                  <a:pt x="382" y="71"/>
                  <a:pt x="382" y="70"/>
                </a:cubicBezTo>
                <a:cubicBezTo>
                  <a:pt x="381" y="70"/>
                  <a:pt x="381" y="70"/>
                  <a:pt x="381" y="70"/>
                </a:cubicBezTo>
                <a:cubicBezTo>
                  <a:pt x="380" y="71"/>
                  <a:pt x="380" y="71"/>
                  <a:pt x="379" y="71"/>
                </a:cubicBezTo>
                <a:cubicBezTo>
                  <a:pt x="379" y="72"/>
                  <a:pt x="379" y="72"/>
                  <a:pt x="379" y="72"/>
                </a:cubicBezTo>
                <a:cubicBezTo>
                  <a:pt x="378" y="71"/>
                  <a:pt x="378" y="71"/>
                  <a:pt x="378" y="70"/>
                </a:cubicBezTo>
                <a:cubicBezTo>
                  <a:pt x="377" y="70"/>
                  <a:pt x="377" y="70"/>
                  <a:pt x="377" y="70"/>
                </a:cubicBezTo>
                <a:cubicBezTo>
                  <a:pt x="377" y="70"/>
                  <a:pt x="377" y="70"/>
                  <a:pt x="377" y="69"/>
                </a:cubicBezTo>
                <a:cubicBezTo>
                  <a:pt x="375" y="69"/>
                  <a:pt x="375" y="69"/>
                  <a:pt x="375" y="69"/>
                </a:cubicBezTo>
                <a:cubicBezTo>
                  <a:pt x="375" y="69"/>
                  <a:pt x="374" y="68"/>
                  <a:pt x="374" y="67"/>
                </a:cubicBezTo>
                <a:cubicBezTo>
                  <a:pt x="374" y="66"/>
                  <a:pt x="374" y="67"/>
                  <a:pt x="374" y="66"/>
                </a:cubicBezTo>
                <a:cubicBezTo>
                  <a:pt x="374" y="66"/>
                  <a:pt x="373" y="65"/>
                  <a:pt x="373" y="64"/>
                </a:cubicBezTo>
                <a:cubicBezTo>
                  <a:pt x="372" y="64"/>
                  <a:pt x="372" y="64"/>
                  <a:pt x="372" y="64"/>
                </a:cubicBezTo>
                <a:cubicBezTo>
                  <a:pt x="372" y="65"/>
                  <a:pt x="372" y="65"/>
                  <a:pt x="372" y="65"/>
                </a:cubicBezTo>
                <a:cubicBezTo>
                  <a:pt x="372" y="65"/>
                  <a:pt x="371" y="65"/>
                  <a:pt x="370" y="65"/>
                </a:cubicBezTo>
                <a:cubicBezTo>
                  <a:pt x="371" y="66"/>
                  <a:pt x="371" y="66"/>
                  <a:pt x="371" y="68"/>
                </a:cubicBezTo>
                <a:cubicBezTo>
                  <a:pt x="370" y="68"/>
                  <a:pt x="370" y="68"/>
                  <a:pt x="370" y="68"/>
                </a:cubicBezTo>
                <a:cubicBezTo>
                  <a:pt x="371" y="69"/>
                  <a:pt x="371" y="69"/>
                  <a:pt x="370" y="70"/>
                </a:cubicBezTo>
                <a:cubicBezTo>
                  <a:pt x="370" y="72"/>
                  <a:pt x="370" y="72"/>
                  <a:pt x="370" y="72"/>
                </a:cubicBezTo>
                <a:cubicBezTo>
                  <a:pt x="371" y="72"/>
                  <a:pt x="373" y="73"/>
                  <a:pt x="374" y="73"/>
                </a:cubicBezTo>
                <a:cubicBezTo>
                  <a:pt x="373" y="75"/>
                  <a:pt x="373" y="74"/>
                  <a:pt x="372" y="76"/>
                </a:cubicBezTo>
                <a:cubicBezTo>
                  <a:pt x="374" y="76"/>
                  <a:pt x="374" y="76"/>
                  <a:pt x="375" y="76"/>
                </a:cubicBezTo>
                <a:cubicBezTo>
                  <a:pt x="375" y="78"/>
                  <a:pt x="375" y="78"/>
                  <a:pt x="375" y="78"/>
                </a:cubicBezTo>
                <a:cubicBezTo>
                  <a:pt x="371" y="77"/>
                  <a:pt x="367" y="77"/>
                  <a:pt x="364" y="77"/>
                </a:cubicBezTo>
                <a:cubicBezTo>
                  <a:pt x="364" y="77"/>
                  <a:pt x="364" y="76"/>
                  <a:pt x="363" y="76"/>
                </a:cubicBezTo>
                <a:cubicBezTo>
                  <a:pt x="362" y="76"/>
                  <a:pt x="362" y="75"/>
                  <a:pt x="361" y="75"/>
                </a:cubicBezTo>
                <a:cubicBezTo>
                  <a:pt x="361" y="75"/>
                  <a:pt x="361" y="75"/>
                  <a:pt x="361" y="75"/>
                </a:cubicBezTo>
                <a:cubicBezTo>
                  <a:pt x="361" y="74"/>
                  <a:pt x="360" y="74"/>
                  <a:pt x="359" y="74"/>
                </a:cubicBezTo>
                <a:cubicBezTo>
                  <a:pt x="359" y="74"/>
                  <a:pt x="359" y="74"/>
                  <a:pt x="359" y="74"/>
                </a:cubicBezTo>
                <a:cubicBezTo>
                  <a:pt x="357" y="74"/>
                  <a:pt x="357" y="74"/>
                  <a:pt x="357" y="74"/>
                </a:cubicBezTo>
                <a:cubicBezTo>
                  <a:pt x="357" y="74"/>
                  <a:pt x="357" y="74"/>
                  <a:pt x="357" y="74"/>
                </a:cubicBezTo>
                <a:cubicBezTo>
                  <a:pt x="356" y="73"/>
                  <a:pt x="356" y="73"/>
                  <a:pt x="355" y="73"/>
                </a:cubicBezTo>
                <a:cubicBezTo>
                  <a:pt x="355" y="73"/>
                  <a:pt x="355" y="72"/>
                  <a:pt x="354" y="72"/>
                </a:cubicBezTo>
                <a:cubicBezTo>
                  <a:pt x="352" y="72"/>
                  <a:pt x="352" y="72"/>
                  <a:pt x="352" y="72"/>
                </a:cubicBezTo>
                <a:cubicBezTo>
                  <a:pt x="352" y="72"/>
                  <a:pt x="352" y="72"/>
                  <a:pt x="352" y="72"/>
                </a:cubicBezTo>
                <a:lnTo>
                  <a:pt x="350" y="72"/>
                </a:lnTo>
                <a:close/>
                <a:moveTo>
                  <a:pt x="468" y="87"/>
                </a:moveTo>
                <a:cubicBezTo>
                  <a:pt x="468" y="87"/>
                  <a:pt x="468" y="86"/>
                  <a:pt x="469" y="86"/>
                </a:cubicBezTo>
                <a:cubicBezTo>
                  <a:pt x="470" y="85"/>
                  <a:pt x="469" y="85"/>
                  <a:pt x="470" y="85"/>
                </a:cubicBezTo>
                <a:cubicBezTo>
                  <a:pt x="470" y="85"/>
                  <a:pt x="470" y="84"/>
                  <a:pt x="470" y="85"/>
                </a:cubicBezTo>
                <a:cubicBezTo>
                  <a:pt x="471" y="85"/>
                  <a:pt x="471" y="85"/>
                  <a:pt x="471" y="85"/>
                </a:cubicBezTo>
                <a:cubicBezTo>
                  <a:pt x="471" y="86"/>
                  <a:pt x="470" y="87"/>
                  <a:pt x="472" y="88"/>
                </a:cubicBezTo>
                <a:cubicBezTo>
                  <a:pt x="472" y="88"/>
                  <a:pt x="472" y="88"/>
                  <a:pt x="472" y="88"/>
                </a:cubicBezTo>
                <a:cubicBezTo>
                  <a:pt x="472" y="88"/>
                  <a:pt x="473" y="88"/>
                  <a:pt x="474" y="88"/>
                </a:cubicBezTo>
                <a:cubicBezTo>
                  <a:pt x="474" y="88"/>
                  <a:pt x="474" y="88"/>
                  <a:pt x="474" y="88"/>
                </a:cubicBezTo>
                <a:cubicBezTo>
                  <a:pt x="476" y="88"/>
                  <a:pt x="476" y="88"/>
                  <a:pt x="476" y="88"/>
                </a:cubicBezTo>
                <a:cubicBezTo>
                  <a:pt x="476" y="87"/>
                  <a:pt x="476" y="87"/>
                  <a:pt x="476" y="87"/>
                </a:cubicBezTo>
                <a:cubicBezTo>
                  <a:pt x="476" y="87"/>
                  <a:pt x="477" y="88"/>
                  <a:pt x="477" y="88"/>
                </a:cubicBezTo>
                <a:cubicBezTo>
                  <a:pt x="479" y="88"/>
                  <a:pt x="479" y="88"/>
                  <a:pt x="479" y="88"/>
                </a:cubicBezTo>
                <a:cubicBezTo>
                  <a:pt x="479" y="87"/>
                  <a:pt x="479" y="87"/>
                  <a:pt x="479" y="87"/>
                </a:cubicBezTo>
                <a:cubicBezTo>
                  <a:pt x="480" y="87"/>
                  <a:pt x="480" y="86"/>
                  <a:pt x="481" y="86"/>
                </a:cubicBezTo>
                <a:cubicBezTo>
                  <a:pt x="481" y="87"/>
                  <a:pt x="481" y="87"/>
                  <a:pt x="481" y="88"/>
                </a:cubicBezTo>
                <a:cubicBezTo>
                  <a:pt x="485" y="88"/>
                  <a:pt x="485" y="88"/>
                  <a:pt x="485" y="88"/>
                </a:cubicBezTo>
                <a:cubicBezTo>
                  <a:pt x="485" y="88"/>
                  <a:pt x="485" y="88"/>
                  <a:pt x="485" y="87"/>
                </a:cubicBezTo>
                <a:cubicBezTo>
                  <a:pt x="485" y="87"/>
                  <a:pt x="485" y="87"/>
                  <a:pt x="485" y="87"/>
                </a:cubicBezTo>
                <a:cubicBezTo>
                  <a:pt x="485" y="87"/>
                  <a:pt x="485" y="87"/>
                  <a:pt x="485" y="87"/>
                </a:cubicBezTo>
                <a:cubicBezTo>
                  <a:pt x="486" y="87"/>
                  <a:pt x="486" y="87"/>
                  <a:pt x="486" y="87"/>
                </a:cubicBezTo>
                <a:cubicBezTo>
                  <a:pt x="486" y="87"/>
                  <a:pt x="486" y="88"/>
                  <a:pt x="486" y="88"/>
                </a:cubicBezTo>
                <a:cubicBezTo>
                  <a:pt x="487" y="88"/>
                  <a:pt x="487" y="88"/>
                  <a:pt x="487" y="88"/>
                </a:cubicBezTo>
                <a:cubicBezTo>
                  <a:pt x="487" y="88"/>
                  <a:pt x="487" y="88"/>
                  <a:pt x="487" y="87"/>
                </a:cubicBezTo>
                <a:cubicBezTo>
                  <a:pt x="488" y="87"/>
                  <a:pt x="489" y="88"/>
                  <a:pt x="490" y="88"/>
                </a:cubicBezTo>
                <a:cubicBezTo>
                  <a:pt x="490" y="87"/>
                  <a:pt x="490" y="87"/>
                  <a:pt x="490" y="87"/>
                </a:cubicBezTo>
                <a:cubicBezTo>
                  <a:pt x="494" y="87"/>
                  <a:pt x="494" y="87"/>
                  <a:pt x="494" y="87"/>
                </a:cubicBezTo>
                <a:cubicBezTo>
                  <a:pt x="494" y="87"/>
                  <a:pt x="494" y="88"/>
                  <a:pt x="494" y="88"/>
                </a:cubicBezTo>
                <a:cubicBezTo>
                  <a:pt x="494" y="87"/>
                  <a:pt x="494" y="87"/>
                  <a:pt x="494" y="87"/>
                </a:cubicBezTo>
                <a:cubicBezTo>
                  <a:pt x="496" y="87"/>
                  <a:pt x="496" y="87"/>
                  <a:pt x="496" y="87"/>
                </a:cubicBezTo>
                <a:cubicBezTo>
                  <a:pt x="496" y="87"/>
                  <a:pt x="496" y="87"/>
                  <a:pt x="497" y="87"/>
                </a:cubicBezTo>
                <a:cubicBezTo>
                  <a:pt x="496" y="86"/>
                  <a:pt x="496" y="86"/>
                  <a:pt x="497" y="85"/>
                </a:cubicBezTo>
                <a:cubicBezTo>
                  <a:pt x="496" y="85"/>
                  <a:pt x="497" y="85"/>
                  <a:pt x="496" y="85"/>
                </a:cubicBezTo>
                <a:cubicBezTo>
                  <a:pt x="497" y="85"/>
                  <a:pt x="497" y="85"/>
                  <a:pt x="497" y="85"/>
                </a:cubicBezTo>
                <a:cubicBezTo>
                  <a:pt x="497" y="86"/>
                  <a:pt x="498" y="87"/>
                  <a:pt x="499" y="87"/>
                </a:cubicBezTo>
                <a:cubicBezTo>
                  <a:pt x="499" y="87"/>
                  <a:pt x="499" y="87"/>
                  <a:pt x="499" y="87"/>
                </a:cubicBezTo>
                <a:cubicBezTo>
                  <a:pt x="500" y="87"/>
                  <a:pt x="500" y="87"/>
                  <a:pt x="501" y="87"/>
                </a:cubicBezTo>
                <a:cubicBezTo>
                  <a:pt x="501" y="86"/>
                  <a:pt x="501" y="86"/>
                  <a:pt x="501" y="86"/>
                </a:cubicBezTo>
                <a:cubicBezTo>
                  <a:pt x="501" y="86"/>
                  <a:pt x="501" y="86"/>
                  <a:pt x="501" y="86"/>
                </a:cubicBezTo>
                <a:cubicBezTo>
                  <a:pt x="501" y="87"/>
                  <a:pt x="501" y="87"/>
                  <a:pt x="502" y="87"/>
                </a:cubicBezTo>
                <a:cubicBezTo>
                  <a:pt x="502" y="87"/>
                  <a:pt x="502" y="87"/>
                  <a:pt x="503" y="87"/>
                </a:cubicBezTo>
                <a:cubicBezTo>
                  <a:pt x="503" y="87"/>
                  <a:pt x="503" y="87"/>
                  <a:pt x="503" y="87"/>
                </a:cubicBezTo>
                <a:cubicBezTo>
                  <a:pt x="505" y="87"/>
                  <a:pt x="505" y="87"/>
                  <a:pt x="505" y="87"/>
                </a:cubicBezTo>
                <a:cubicBezTo>
                  <a:pt x="505" y="87"/>
                  <a:pt x="505" y="87"/>
                  <a:pt x="505" y="87"/>
                </a:cubicBezTo>
                <a:cubicBezTo>
                  <a:pt x="507" y="87"/>
                  <a:pt x="509" y="87"/>
                  <a:pt x="511" y="87"/>
                </a:cubicBezTo>
                <a:cubicBezTo>
                  <a:pt x="511" y="86"/>
                  <a:pt x="512" y="85"/>
                  <a:pt x="512" y="85"/>
                </a:cubicBezTo>
                <a:cubicBezTo>
                  <a:pt x="511" y="85"/>
                  <a:pt x="511" y="85"/>
                  <a:pt x="511" y="85"/>
                </a:cubicBezTo>
                <a:cubicBezTo>
                  <a:pt x="511" y="84"/>
                  <a:pt x="511" y="84"/>
                  <a:pt x="511" y="84"/>
                </a:cubicBezTo>
                <a:cubicBezTo>
                  <a:pt x="511" y="84"/>
                  <a:pt x="512" y="84"/>
                  <a:pt x="512" y="84"/>
                </a:cubicBezTo>
                <a:cubicBezTo>
                  <a:pt x="512" y="83"/>
                  <a:pt x="513" y="83"/>
                  <a:pt x="513" y="82"/>
                </a:cubicBezTo>
                <a:cubicBezTo>
                  <a:pt x="514" y="82"/>
                  <a:pt x="514" y="82"/>
                  <a:pt x="514" y="82"/>
                </a:cubicBezTo>
                <a:cubicBezTo>
                  <a:pt x="514" y="82"/>
                  <a:pt x="514" y="82"/>
                  <a:pt x="514" y="81"/>
                </a:cubicBezTo>
                <a:cubicBezTo>
                  <a:pt x="515" y="81"/>
                  <a:pt x="515" y="81"/>
                  <a:pt x="515" y="81"/>
                </a:cubicBezTo>
                <a:cubicBezTo>
                  <a:pt x="515" y="81"/>
                  <a:pt x="515" y="81"/>
                  <a:pt x="515" y="81"/>
                </a:cubicBezTo>
                <a:cubicBezTo>
                  <a:pt x="515" y="81"/>
                  <a:pt x="515" y="81"/>
                  <a:pt x="515" y="81"/>
                </a:cubicBezTo>
                <a:cubicBezTo>
                  <a:pt x="515" y="80"/>
                  <a:pt x="515" y="80"/>
                  <a:pt x="514" y="80"/>
                </a:cubicBezTo>
                <a:cubicBezTo>
                  <a:pt x="514" y="78"/>
                  <a:pt x="514" y="79"/>
                  <a:pt x="513" y="79"/>
                </a:cubicBezTo>
                <a:cubicBezTo>
                  <a:pt x="513" y="78"/>
                  <a:pt x="513" y="78"/>
                  <a:pt x="513" y="78"/>
                </a:cubicBezTo>
                <a:cubicBezTo>
                  <a:pt x="512" y="78"/>
                  <a:pt x="512" y="78"/>
                  <a:pt x="512" y="78"/>
                </a:cubicBezTo>
                <a:cubicBezTo>
                  <a:pt x="512" y="78"/>
                  <a:pt x="512" y="78"/>
                  <a:pt x="512" y="78"/>
                </a:cubicBezTo>
                <a:cubicBezTo>
                  <a:pt x="510" y="78"/>
                  <a:pt x="510" y="78"/>
                  <a:pt x="510" y="78"/>
                </a:cubicBezTo>
                <a:cubicBezTo>
                  <a:pt x="510" y="77"/>
                  <a:pt x="510" y="77"/>
                  <a:pt x="510" y="77"/>
                </a:cubicBezTo>
                <a:cubicBezTo>
                  <a:pt x="509" y="77"/>
                  <a:pt x="509" y="77"/>
                  <a:pt x="509" y="77"/>
                </a:cubicBezTo>
                <a:cubicBezTo>
                  <a:pt x="509" y="77"/>
                  <a:pt x="509" y="77"/>
                  <a:pt x="509" y="77"/>
                </a:cubicBezTo>
                <a:cubicBezTo>
                  <a:pt x="508" y="76"/>
                  <a:pt x="508" y="77"/>
                  <a:pt x="508" y="77"/>
                </a:cubicBezTo>
                <a:cubicBezTo>
                  <a:pt x="506" y="77"/>
                  <a:pt x="506" y="77"/>
                  <a:pt x="505" y="76"/>
                </a:cubicBezTo>
                <a:cubicBezTo>
                  <a:pt x="504" y="76"/>
                  <a:pt x="504" y="76"/>
                  <a:pt x="504" y="76"/>
                </a:cubicBezTo>
                <a:cubicBezTo>
                  <a:pt x="504" y="75"/>
                  <a:pt x="504" y="75"/>
                  <a:pt x="504" y="75"/>
                </a:cubicBezTo>
                <a:cubicBezTo>
                  <a:pt x="502" y="75"/>
                  <a:pt x="500" y="75"/>
                  <a:pt x="498" y="75"/>
                </a:cubicBezTo>
                <a:cubicBezTo>
                  <a:pt x="498" y="75"/>
                  <a:pt x="498" y="76"/>
                  <a:pt x="497" y="76"/>
                </a:cubicBezTo>
                <a:cubicBezTo>
                  <a:pt x="497" y="75"/>
                  <a:pt x="497" y="75"/>
                  <a:pt x="497" y="75"/>
                </a:cubicBezTo>
                <a:cubicBezTo>
                  <a:pt x="496" y="75"/>
                  <a:pt x="496" y="75"/>
                  <a:pt x="496" y="75"/>
                </a:cubicBezTo>
                <a:cubicBezTo>
                  <a:pt x="496" y="75"/>
                  <a:pt x="496" y="75"/>
                  <a:pt x="496" y="75"/>
                </a:cubicBezTo>
                <a:cubicBezTo>
                  <a:pt x="495" y="74"/>
                  <a:pt x="493" y="75"/>
                  <a:pt x="493" y="75"/>
                </a:cubicBezTo>
                <a:cubicBezTo>
                  <a:pt x="493" y="75"/>
                  <a:pt x="493" y="75"/>
                  <a:pt x="493" y="75"/>
                </a:cubicBezTo>
                <a:cubicBezTo>
                  <a:pt x="490" y="75"/>
                  <a:pt x="490" y="75"/>
                  <a:pt x="490" y="75"/>
                </a:cubicBezTo>
                <a:cubicBezTo>
                  <a:pt x="490" y="76"/>
                  <a:pt x="490" y="76"/>
                  <a:pt x="490" y="76"/>
                </a:cubicBezTo>
                <a:cubicBezTo>
                  <a:pt x="487" y="76"/>
                  <a:pt x="486" y="76"/>
                  <a:pt x="484" y="77"/>
                </a:cubicBezTo>
                <a:cubicBezTo>
                  <a:pt x="484" y="78"/>
                  <a:pt x="484" y="78"/>
                  <a:pt x="484" y="78"/>
                </a:cubicBezTo>
                <a:cubicBezTo>
                  <a:pt x="483" y="78"/>
                  <a:pt x="482" y="78"/>
                  <a:pt x="481" y="78"/>
                </a:cubicBezTo>
                <a:cubicBezTo>
                  <a:pt x="481" y="77"/>
                  <a:pt x="481" y="77"/>
                  <a:pt x="481" y="77"/>
                </a:cubicBezTo>
                <a:cubicBezTo>
                  <a:pt x="481" y="77"/>
                  <a:pt x="480" y="78"/>
                  <a:pt x="480" y="78"/>
                </a:cubicBezTo>
                <a:cubicBezTo>
                  <a:pt x="480" y="78"/>
                  <a:pt x="479" y="77"/>
                  <a:pt x="478" y="77"/>
                </a:cubicBezTo>
                <a:cubicBezTo>
                  <a:pt x="478" y="77"/>
                  <a:pt x="478" y="77"/>
                  <a:pt x="477" y="77"/>
                </a:cubicBezTo>
                <a:cubicBezTo>
                  <a:pt x="477" y="77"/>
                  <a:pt x="477" y="78"/>
                  <a:pt x="477" y="78"/>
                </a:cubicBezTo>
                <a:cubicBezTo>
                  <a:pt x="476" y="78"/>
                  <a:pt x="476" y="77"/>
                  <a:pt x="475" y="77"/>
                </a:cubicBezTo>
                <a:cubicBezTo>
                  <a:pt x="475" y="78"/>
                  <a:pt x="475" y="78"/>
                  <a:pt x="474" y="78"/>
                </a:cubicBezTo>
                <a:cubicBezTo>
                  <a:pt x="474" y="78"/>
                  <a:pt x="474" y="78"/>
                  <a:pt x="474" y="78"/>
                </a:cubicBezTo>
                <a:cubicBezTo>
                  <a:pt x="474" y="77"/>
                  <a:pt x="474" y="77"/>
                  <a:pt x="474" y="77"/>
                </a:cubicBezTo>
                <a:cubicBezTo>
                  <a:pt x="472" y="77"/>
                  <a:pt x="471" y="76"/>
                  <a:pt x="469" y="76"/>
                </a:cubicBezTo>
                <a:cubicBezTo>
                  <a:pt x="469" y="76"/>
                  <a:pt x="469" y="77"/>
                  <a:pt x="469" y="77"/>
                </a:cubicBezTo>
                <a:cubicBezTo>
                  <a:pt x="468" y="77"/>
                  <a:pt x="468" y="77"/>
                  <a:pt x="468" y="77"/>
                </a:cubicBezTo>
                <a:cubicBezTo>
                  <a:pt x="468" y="75"/>
                  <a:pt x="468" y="75"/>
                  <a:pt x="468" y="75"/>
                </a:cubicBezTo>
                <a:cubicBezTo>
                  <a:pt x="468" y="75"/>
                  <a:pt x="468" y="75"/>
                  <a:pt x="468" y="75"/>
                </a:cubicBezTo>
                <a:cubicBezTo>
                  <a:pt x="466" y="75"/>
                  <a:pt x="467" y="75"/>
                  <a:pt x="466" y="76"/>
                </a:cubicBezTo>
                <a:cubicBezTo>
                  <a:pt x="466" y="76"/>
                  <a:pt x="466" y="76"/>
                  <a:pt x="466" y="76"/>
                </a:cubicBezTo>
                <a:cubicBezTo>
                  <a:pt x="466" y="76"/>
                  <a:pt x="466" y="76"/>
                  <a:pt x="466" y="76"/>
                </a:cubicBezTo>
                <a:cubicBezTo>
                  <a:pt x="466" y="75"/>
                  <a:pt x="466" y="75"/>
                  <a:pt x="466" y="75"/>
                </a:cubicBezTo>
                <a:cubicBezTo>
                  <a:pt x="466" y="74"/>
                  <a:pt x="466" y="75"/>
                  <a:pt x="466" y="74"/>
                </a:cubicBezTo>
                <a:cubicBezTo>
                  <a:pt x="464" y="74"/>
                  <a:pt x="464" y="76"/>
                  <a:pt x="462" y="76"/>
                </a:cubicBezTo>
                <a:cubicBezTo>
                  <a:pt x="463" y="75"/>
                  <a:pt x="463" y="75"/>
                  <a:pt x="464" y="74"/>
                </a:cubicBezTo>
                <a:cubicBezTo>
                  <a:pt x="463" y="74"/>
                  <a:pt x="463" y="74"/>
                  <a:pt x="462" y="74"/>
                </a:cubicBezTo>
                <a:cubicBezTo>
                  <a:pt x="462" y="73"/>
                  <a:pt x="462" y="74"/>
                  <a:pt x="462" y="73"/>
                </a:cubicBezTo>
                <a:cubicBezTo>
                  <a:pt x="463" y="72"/>
                  <a:pt x="464" y="74"/>
                  <a:pt x="465" y="74"/>
                </a:cubicBezTo>
                <a:cubicBezTo>
                  <a:pt x="465" y="73"/>
                  <a:pt x="465" y="73"/>
                  <a:pt x="465" y="73"/>
                </a:cubicBezTo>
                <a:cubicBezTo>
                  <a:pt x="466" y="73"/>
                  <a:pt x="467" y="73"/>
                  <a:pt x="467" y="72"/>
                </a:cubicBezTo>
                <a:cubicBezTo>
                  <a:pt x="467" y="71"/>
                  <a:pt x="467" y="71"/>
                  <a:pt x="467" y="71"/>
                </a:cubicBezTo>
                <a:cubicBezTo>
                  <a:pt x="466" y="71"/>
                  <a:pt x="465" y="71"/>
                  <a:pt x="465" y="70"/>
                </a:cubicBezTo>
                <a:cubicBezTo>
                  <a:pt x="464" y="70"/>
                  <a:pt x="464" y="70"/>
                  <a:pt x="464" y="70"/>
                </a:cubicBezTo>
                <a:cubicBezTo>
                  <a:pt x="464" y="70"/>
                  <a:pt x="464" y="70"/>
                  <a:pt x="464" y="70"/>
                </a:cubicBezTo>
                <a:cubicBezTo>
                  <a:pt x="463" y="70"/>
                  <a:pt x="463" y="70"/>
                  <a:pt x="463" y="70"/>
                </a:cubicBezTo>
                <a:cubicBezTo>
                  <a:pt x="463" y="70"/>
                  <a:pt x="463" y="70"/>
                  <a:pt x="462" y="69"/>
                </a:cubicBezTo>
                <a:cubicBezTo>
                  <a:pt x="462" y="69"/>
                  <a:pt x="461" y="70"/>
                  <a:pt x="460" y="69"/>
                </a:cubicBezTo>
                <a:cubicBezTo>
                  <a:pt x="460" y="68"/>
                  <a:pt x="459" y="68"/>
                  <a:pt x="459" y="67"/>
                </a:cubicBezTo>
                <a:cubicBezTo>
                  <a:pt x="457" y="67"/>
                  <a:pt x="457" y="67"/>
                  <a:pt x="457" y="67"/>
                </a:cubicBezTo>
                <a:cubicBezTo>
                  <a:pt x="457" y="68"/>
                  <a:pt x="457" y="68"/>
                  <a:pt x="457" y="68"/>
                </a:cubicBezTo>
                <a:cubicBezTo>
                  <a:pt x="456" y="68"/>
                  <a:pt x="456" y="68"/>
                  <a:pt x="456" y="68"/>
                </a:cubicBezTo>
                <a:cubicBezTo>
                  <a:pt x="456" y="68"/>
                  <a:pt x="456" y="68"/>
                  <a:pt x="456" y="68"/>
                </a:cubicBezTo>
                <a:cubicBezTo>
                  <a:pt x="454" y="68"/>
                  <a:pt x="454" y="68"/>
                  <a:pt x="454" y="68"/>
                </a:cubicBezTo>
                <a:cubicBezTo>
                  <a:pt x="454" y="68"/>
                  <a:pt x="454" y="68"/>
                  <a:pt x="454" y="68"/>
                </a:cubicBezTo>
                <a:cubicBezTo>
                  <a:pt x="452" y="68"/>
                  <a:pt x="452" y="68"/>
                  <a:pt x="452" y="68"/>
                </a:cubicBezTo>
                <a:cubicBezTo>
                  <a:pt x="452" y="68"/>
                  <a:pt x="452" y="68"/>
                  <a:pt x="452" y="68"/>
                </a:cubicBezTo>
                <a:cubicBezTo>
                  <a:pt x="451" y="68"/>
                  <a:pt x="451" y="68"/>
                  <a:pt x="450" y="68"/>
                </a:cubicBezTo>
                <a:cubicBezTo>
                  <a:pt x="450" y="67"/>
                  <a:pt x="449" y="67"/>
                  <a:pt x="449" y="66"/>
                </a:cubicBezTo>
                <a:cubicBezTo>
                  <a:pt x="446" y="66"/>
                  <a:pt x="444" y="66"/>
                  <a:pt x="442" y="65"/>
                </a:cubicBezTo>
                <a:cubicBezTo>
                  <a:pt x="442" y="65"/>
                  <a:pt x="441" y="65"/>
                  <a:pt x="441" y="65"/>
                </a:cubicBezTo>
                <a:cubicBezTo>
                  <a:pt x="439" y="64"/>
                  <a:pt x="440" y="66"/>
                  <a:pt x="439" y="64"/>
                </a:cubicBezTo>
                <a:cubicBezTo>
                  <a:pt x="437" y="64"/>
                  <a:pt x="437" y="66"/>
                  <a:pt x="435" y="67"/>
                </a:cubicBezTo>
                <a:cubicBezTo>
                  <a:pt x="436" y="68"/>
                  <a:pt x="436" y="67"/>
                  <a:pt x="437" y="68"/>
                </a:cubicBezTo>
                <a:cubicBezTo>
                  <a:pt x="437" y="68"/>
                  <a:pt x="437" y="68"/>
                  <a:pt x="437" y="68"/>
                </a:cubicBezTo>
                <a:cubicBezTo>
                  <a:pt x="437" y="68"/>
                  <a:pt x="437" y="68"/>
                  <a:pt x="437" y="68"/>
                </a:cubicBezTo>
                <a:cubicBezTo>
                  <a:pt x="437" y="68"/>
                  <a:pt x="437" y="68"/>
                  <a:pt x="437" y="68"/>
                </a:cubicBezTo>
                <a:cubicBezTo>
                  <a:pt x="438" y="68"/>
                  <a:pt x="438" y="68"/>
                  <a:pt x="438" y="68"/>
                </a:cubicBezTo>
                <a:cubicBezTo>
                  <a:pt x="438" y="69"/>
                  <a:pt x="438" y="69"/>
                  <a:pt x="438" y="69"/>
                </a:cubicBezTo>
                <a:cubicBezTo>
                  <a:pt x="438" y="69"/>
                  <a:pt x="438" y="69"/>
                  <a:pt x="438" y="69"/>
                </a:cubicBezTo>
                <a:cubicBezTo>
                  <a:pt x="438" y="70"/>
                  <a:pt x="438" y="70"/>
                  <a:pt x="438" y="70"/>
                </a:cubicBezTo>
                <a:cubicBezTo>
                  <a:pt x="438" y="70"/>
                  <a:pt x="439" y="70"/>
                  <a:pt x="439" y="70"/>
                </a:cubicBezTo>
                <a:cubicBezTo>
                  <a:pt x="439" y="71"/>
                  <a:pt x="439" y="71"/>
                  <a:pt x="439" y="71"/>
                </a:cubicBezTo>
                <a:cubicBezTo>
                  <a:pt x="440" y="71"/>
                  <a:pt x="440" y="71"/>
                  <a:pt x="440" y="71"/>
                </a:cubicBezTo>
                <a:cubicBezTo>
                  <a:pt x="440" y="71"/>
                  <a:pt x="440" y="71"/>
                  <a:pt x="440" y="71"/>
                </a:cubicBezTo>
                <a:cubicBezTo>
                  <a:pt x="443" y="71"/>
                  <a:pt x="443" y="71"/>
                  <a:pt x="443" y="71"/>
                </a:cubicBezTo>
                <a:cubicBezTo>
                  <a:pt x="445" y="72"/>
                  <a:pt x="446" y="72"/>
                  <a:pt x="447" y="73"/>
                </a:cubicBezTo>
                <a:cubicBezTo>
                  <a:pt x="448" y="73"/>
                  <a:pt x="448" y="72"/>
                  <a:pt x="449" y="71"/>
                </a:cubicBezTo>
                <a:cubicBezTo>
                  <a:pt x="450" y="71"/>
                  <a:pt x="450" y="71"/>
                  <a:pt x="450" y="71"/>
                </a:cubicBezTo>
                <a:cubicBezTo>
                  <a:pt x="450" y="72"/>
                  <a:pt x="450" y="72"/>
                  <a:pt x="450" y="72"/>
                </a:cubicBezTo>
                <a:cubicBezTo>
                  <a:pt x="452" y="72"/>
                  <a:pt x="452" y="72"/>
                  <a:pt x="452" y="72"/>
                </a:cubicBezTo>
                <a:cubicBezTo>
                  <a:pt x="452" y="72"/>
                  <a:pt x="452" y="72"/>
                  <a:pt x="452" y="72"/>
                </a:cubicBezTo>
                <a:cubicBezTo>
                  <a:pt x="453" y="72"/>
                  <a:pt x="453" y="72"/>
                  <a:pt x="453" y="72"/>
                </a:cubicBezTo>
                <a:cubicBezTo>
                  <a:pt x="453" y="73"/>
                  <a:pt x="454" y="73"/>
                  <a:pt x="454" y="73"/>
                </a:cubicBezTo>
                <a:cubicBezTo>
                  <a:pt x="454" y="73"/>
                  <a:pt x="454" y="73"/>
                  <a:pt x="454" y="73"/>
                </a:cubicBezTo>
                <a:cubicBezTo>
                  <a:pt x="454" y="74"/>
                  <a:pt x="454" y="74"/>
                  <a:pt x="454" y="74"/>
                </a:cubicBezTo>
                <a:cubicBezTo>
                  <a:pt x="456" y="74"/>
                  <a:pt x="455" y="73"/>
                  <a:pt x="456" y="74"/>
                </a:cubicBezTo>
                <a:cubicBezTo>
                  <a:pt x="456" y="74"/>
                  <a:pt x="456" y="74"/>
                  <a:pt x="456" y="74"/>
                </a:cubicBezTo>
                <a:cubicBezTo>
                  <a:pt x="456" y="75"/>
                  <a:pt x="456" y="75"/>
                  <a:pt x="456" y="75"/>
                </a:cubicBezTo>
                <a:cubicBezTo>
                  <a:pt x="456" y="76"/>
                  <a:pt x="457" y="76"/>
                  <a:pt x="457" y="76"/>
                </a:cubicBezTo>
                <a:cubicBezTo>
                  <a:pt x="457" y="77"/>
                  <a:pt x="458" y="78"/>
                  <a:pt x="458" y="79"/>
                </a:cubicBezTo>
                <a:cubicBezTo>
                  <a:pt x="457" y="79"/>
                  <a:pt x="457" y="79"/>
                  <a:pt x="457" y="79"/>
                </a:cubicBezTo>
                <a:cubicBezTo>
                  <a:pt x="457" y="79"/>
                  <a:pt x="457" y="80"/>
                  <a:pt x="457" y="80"/>
                </a:cubicBezTo>
                <a:cubicBezTo>
                  <a:pt x="457" y="80"/>
                  <a:pt x="457" y="80"/>
                  <a:pt x="457" y="80"/>
                </a:cubicBezTo>
                <a:cubicBezTo>
                  <a:pt x="457" y="81"/>
                  <a:pt x="457" y="82"/>
                  <a:pt x="457" y="83"/>
                </a:cubicBezTo>
                <a:cubicBezTo>
                  <a:pt x="457" y="83"/>
                  <a:pt x="456" y="83"/>
                  <a:pt x="456" y="83"/>
                </a:cubicBezTo>
                <a:cubicBezTo>
                  <a:pt x="456" y="84"/>
                  <a:pt x="457" y="84"/>
                  <a:pt x="457" y="84"/>
                </a:cubicBezTo>
                <a:cubicBezTo>
                  <a:pt x="457" y="86"/>
                  <a:pt x="457" y="86"/>
                  <a:pt x="457" y="86"/>
                </a:cubicBezTo>
                <a:cubicBezTo>
                  <a:pt x="457" y="86"/>
                  <a:pt x="457" y="86"/>
                  <a:pt x="457" y="86"/>
                </a:cubicBezTo>
                <a:cubicBezTo>
                  <a:pt x="457" y="86"/>
                  <a:pt x="457" y="88"/>
                  <a:pt x="457" y="88"/>
                </a:cubicBezTo>
                <a:cubicBezTo>
                  <a:pt x="457" y="89"/>
                  <a:pt x="457" y="88"/>
                  <a:pt x="457" y="89"/>
                </a:cubicBezTo>
                <a:cubicBezTo>
                  <a:pt x="459" y="89"/>
                  <a:pt x="459" y="89"/>
                  <a:pt x="459" y="89"/>
                </a:cubicBezTo>
                <a:cubicBezTo>
                  <a:pt x="459" y="88"/>
                  <a:pt x="459" y="88"/>
                  <a:pt x="459" y="88"/>
                </a:cubicBezTo>
                <a:cubicBezTo>
                  <a:pt x="460" y="88"/>
                  <a:pt x="460" y="88"/>
                  <a:pt x="460" y="87"/>
                </a:cubicBezTo>
                <a:cubicBezTo>
                  <a:pt x="462" y="87"/>
                  <a:pt x="462" y="87"/>
                  <a:pt x="462" y="87"/>
                </a:cubicBezTo>
                <a:cubicBezTo>
                  <a:pt x="462" y="89"/>
                  <a:pt x="462" y="89"/>
                  <a:pt x="462" y="89"/>
                </a:cubicBezTo>
                <a:cubicBezTo>
                  <a:pt x="464" y="88"/>
                  <a:pt x="465" y="87"/>
                  <a:pt x="468" y="87"/>
                </a:cubicBezTo>
                <a:close/>
                <a:moveTo>
                  <a:pt x="349" y="65"/>
                </a:moveTo>
                <a:cubicBezTo>
                  <a:pt x="347" y="65"/>
                  <a:pt x="347" y="65"/>
                  <a:pt x="347" y="65"/>
                </a:cubicBezTo>
                <a:cubicBezTo>
                  <a:pt x="347" y="66"/>
                  <a:pt x="347" y="67"/>
                  <a:pt x="347" y="67"/>
                </a:cubicBezTo>
                <a:cubicBezTo>
                  <a:pt x="347" y="67"/>
                  <a:pt x="348" y="67"/>
                  <a:pt x="349" y="67"/>
                </a:cubicBezTo>
                <a:cubicBezTo>
                  <a:pt x="349" y="66"/>
                  <a:pt x="349" y="66"/>
                  <a:pt x="349" y="65"/>
                </a:cubicBezTo>
                <a:close/>
                <a:moveTo>
                  <a:pt x="423" y="66"/>
                </a:moveTo>
                <a:cubicBezTo>
                  <a:pt x="423" y="66"/>
                  <a:pt x="423" y="66"/>
                  <a:pt x="423" y="66"/>
                </a:cubicBezTo>
                <a:cubicBezTo>
                  <a:pt x="423" y="66"/>
                  <a:pt x="423" y="66"/>
                  <a:pt x="423" y="66"/>
                </a:cubicBezTo>
                <a:cubicBezTo>
                  <a:pt x="423" y="67"/>
                  <a:pt x="423" y="67"/>
                  <a:pt x="423" y="67"/>
                </a:cubicBezTo>
                <a:cubicBezTo>
                  <a:pt x="422" y="67"/>
                  <a:pt x="422" y="67"/>
                  <a:pt x="422" y="67"/>
                </a:cubicBezTo>
                <a:cubicBezTo>
                  <a:pt x="423" y="68"/>
                  <a:pt x="423" y="68"/>
                  <a:pt x="423" y="69"/>
                </a:cubicBezTo>
                <a:cubicBezTo>
                  <a:pt x="423" y="69"/>
                  <a:pt x="422" y="69"/>
                  <a:pt x="421" y="69"/>
                </a:cubicBezTo>
                <a:cubicBezTo>
                  <a:pt x="420" y="69"/>
                  <a:pt x="420" y="69"/>
                  <a:pt x="420" y="68"/>
                </a:cubicBezTo>
                <a:cubicBezTo>
                  <a:pt x="420" y="68"/>
                  <a:pt x="421" y="68"/>
                  <a:pt x="421" y="68"/>
                </a:cubicBezTo>
                <a:cubicBezTo>
                  <a:pt x="421" y="68"/>
                  <a:pt x="421" y="68"/>
                  <a:pt x="421" y="68"/>
                </a:cubicBezTo>
                <a:cubicBezTo>
                  <a:pt x="421" y="67"/>
                  <a:pt x="421" y="67"/>
                  <a:pt x="421" y="67"/>
                </a:cubicBezTo>
                <a:cubicBezTo>
                  <a:pt x="420" y="67"/>
                  <a:pt x="420" y="67"/>
                  <a:pt x="420" y="67"/>
                </a:cubicBezTo>
                <a:cubicBezTo>
                  <a:pt x="420" y="66"/>
                  <a:pt x="420" y="65"/>
                  <a:pt x="419" y="65"/>
                </a:cubicBezTo>
                <a:cubicBezTo>
                  <a:pt x="419" y="65"/>
                  <a:pt x="418" y="66"/>
                  <a:pt x="417" y="66"/>
                </a:cubicBezTo>
                <a:cubicBezTo>
                  <a:pt x="416" y="67"/>
                  <a:pt x="417" y="66"/>
                  <a:pt x="416" y="67"/>
                </a:cubicBezTo>
                <a:cubicBezTo>
                  <a:pt x="416" y="67"/>
                  <a:pt x="416" y="67"/>
                  <a:pt x="417" y="67"/>
                </a:cubicBezTo>
                <a:cubicBezTo>
                  <a:pt x="417" y="68"/>
                  <a:pt x="419" y="68"/>
                  <a:pt x="420" y="68"/>
                </a:cubicBezTo>
                <a:cubicBezTo>
                  <a:pt x="420" y="68"/>
                  <a:pt x="420" y="69"/>
                  <a:pt x="419" y="69"/>
                </a:cubicBezTo>
                <a:cubicBezTo>
                  <a:pt x="418" y="69"/>
                  <a:pt x="417" y="69"/>
                  <a:pt x="416" y="69"/>
                </a:cubicBezTo>
                <a:cubicBezTo>
                  <a:pt x="416" y="70"/>
                  <a:pt x="416" y="70"/>
                  <a:pt x="416" y="70"/>
                </a:cubicBezTo>
                <a:cubicBezTo>
                  <a:pt x="416" y="70"/>
                  <a:pt x="416" y="70"/>
                  <a:pt x="416" y="70"/>
                </a:cubicBezTo>
                <a:cubicBezTo>
                  <a:pt x="417" y="71"/>
                  <a:pt x="417" y="72"/>
                  <a:pt x="418" y="72"/>
                </a:cubicBezTo>
                <a:cubicBezTo>
                  <a:pt x="418" y="73"/>
                  <a:pt x="418" y="73"/>
                  <a:pt x="418" y="75"/>
                </a:cubicBezTo>
                <a:cubicBezTo>
                  <a:pt x="419" y="75"/>
                  <a:pt x="419" y="75"/>
                  <a:pt x="419" y="75"/>
                </a:cubicBezTo>
                <a:cubicBezTo>
                  <a:pt x="419" y="76"/>
                  <a:pt x="419" y="76"/>
                  <a:pt x="419" y="76"/>
                </a:cubicBezTo>
                <a:cubicBezTo>
                  <a:pt x="419" y="76"/>
                  <a:pt x="419" y="76"/>
                  <a:pt x="418" y="76"/>
                </a:cubicBezTo>
                <a:cubicBezTo>
                  <a:pt x="418" y="76"/>
                  <a:pt x="418" y="76"/>
                  <a:pt x="418" y="76"/>
                </a:cubicBezTo>
                <a:cubicBezTo>
                  <a:pt x="418" y="76"/>
                  <a:pt x="418" y="76"/>
                  <a:pt x="417" y="76"/>
                </a:cubicBezTo>
                <a:cubicBezTo>
                  <a:pt x="417" y="75"/>
                  <a:pt x="417" y="75"/>
                  <a:pt x="417" y="74"/>
                </a:cubicBezTo>
                <a:cubicBezTo>
                  <a:pt x="415" y="73"/>
                  <a:pt x="413" y="72"/>
                  <a:pt x="413" y="70"/>
                </a:cubicBezTo>
                <a:cubicBezTo>
                  <a:pt x="413" y="69"/>
                  <a:pt x="413" y="69"/>
                  <a:pt x="413" y="69"/>
                </a:cubicBezTo>
                <a:cubicBezTo>
                  <a:pt x="413" y="69"/>
                  <a:pt x="412" y="69"/>
                  <a:pt x="412" y="68"/>
                </a:cubicBezTo>
                <a:cubicBezTo>
                  <a:pt x="411" y="68"/>
                  <a:pt x="410" y="68"/>
                  <a:pt x="410" y="69"/>
                </a:cubicBezTo>
                <a:cubicBezTo>
                  <a:pt x="410" y="69"/>
                  <a:pt x="409" y="70"/>
                  <a:pt x="409" y="70"/>
                </a:cubicBezTo>
                <a:cubicBezTo>
                  <a:pt x="410" y="70"/>
                  <a:pt x="410" y="70"/>
                  <a:pt x="410" y="70"/>
                </a:cubicBezTo>
                <a:cubicBezTo>
                  <a:pt x="410" y="72"/>
                  <a:pt x="410" y="72"/>
                  <a:pt x="410" y="72"/>
                </a:cubicBezTo>
                <a:cubicBezTo>
                  <a:pt x="410" y="73"/>
                  <a:pt x="410" y="73"/>
                  <a:pt x="411" y="74"/>
                </a:cubicBezTo>
                <a:cubicBezTo>
                  <a:pt x="411" y="74"/>
                  <a:pt x="411" y="74"/>
                  <a:pt x="411" y="74"/>
                </a:cubicBezTo>
                <a:cubicBezTo>
                  <a:pt x="412" y="74"/>
                  <a:pt x="412" y="74"/>
                  <a:pt x="412" y="74"/>
                </a:cubicBezTo>
                <a:cubicBezTo>
                  <a:pt x="412" y="76"/>
                  <a:pt x="412" y="76"/>
                  <a:pt x="413" y="77"/>
                </a:cubicBezTo>
                <a:cubicBezTo>
                  <a:pt x="412" y="77"/>
                  <a:pt x="413" y="77"/>
                  <a:pt x="412" y="77"/>
                </a:cubicBezTo>
                <a:cubicBezTo>
                  <a:pt x="411" y="77"/>
                  <a:pt x="411" y="77"/>
                  <a:pt x="411" y="77"/>
                </a:cubicBezTo>
                <a:cubicBezTo>
                  <a:pt x="411" y="76"/>
                  <a:pt x="411" y="76"/>
                  <a:pt x="411" y="76"/>
                </a:cubicBezTo>
                <a:cubicBezTo>
                  <a:pt x="410" y="76"/>
                  <a:pt x="409" y="77"/>
                  <a:pt x="407" y="77"/>
                </a:cubicBezTo>
                <a:cubicBezTo>
                  <a:pt x="407" y="78"/>
                  <a:pt x="407" y="78"/>
                  <a:pt x="407" y="78"/>
                </a:cubicBezTo>
                <a:cubicBezTo>
                  <a:pt x="408" y="78"/>
                  <a:pt x="408" y="78"/>
                  <a:pt x="408" y="78"/>
                </a:cubicBezTo>
                <a:cubicBezTo>
                  <a:pt x="408" y="78"/>
                  <a:pt x="408" y="78"/>
                  <a:pt x="408" y="79"/>
                </a:cubicBezTo>
                <a:cubicBezTo>
                  <a:pt x="406" y="79"/>
                  <a:pt x="406" y="79"/>
                  <a:pt x="406" y="79"/>
                </a:cubicBezTo>
                <a:cubicBezTo>
                  <a:pt x="406" y="80"/>
                  <a:pt x="406" y="80"/>
                  <a:pt x="406" y="80"/>
                </a:cubicBezTo>
                <a:cubicBezTo>
                  <a:pt x="407" y="80"/>
                  <a:pt x="407" y="80"/>
                  <a:pt x="407" y="80"/>
                </a:cubicBezTo>
                <a:cubicBezTo>
                  <a:pt x="407" y="81"/>
                  <a:pt x="407" y="81"/>
                  <a:pt x="407" y="81"/>
                </a:cubicBezTo>
                <a:cubicBezTo>
                  <a:pt x="408" y="81"/>
                  <a:pt x="409" y="81"/>
                  <a:pt x="410" y="80"/>
                </a:cubicBezTo>
                <a:cubicBezTo>
                  <a:pt x="411" y="80"/>
                  <a:pt x="411" y="80"/>
                  <a:pt x="411" y="79"/>
                </a:cubicBezTo>
                <a:cubicBezTo>
                  <a:pt x="412" y="79"/>
                  <a:pt x="412" y="79"/>
                  <a:pt x="413" y="79"/>
                </a:cubicBezTo>
                <a:cubicBezTo>
                  <a:pt x="413" y="79"/>
                  <a:pt x="413" y="79"/>
                  <a:pt x="413" y="79"/>
                </a:cubicBezTo>
                <a:cubicBezTo>
                  <a:pt x="414" y="79"/>
                  <a:pt x="415" y="79"/>
                  <a:pt x="417" y="79"/>
                </a:cubicBezTo>
                <a:cubicBezTo>
                  <a:pt x="417" y="79"/>
                  <a:pt x="418" y="78"/>
                  <a:pt x="419" y="78"/>
                </a:cubicBezTo>
                <a:cubicBezTo>
                  <a:pt x="419" y="79"/>
                  <a:pt x="419" y="79"/>
                  <a:pt x="419" y="79"/>
                </a:cubicBezTo>
                <a:cubicBezTo>
                  <a:pt x="419" y="79"/>
                  <a:pt x="418" y="79"/>
                  <a:pt x="418" y="79"/>
                </a:cubicBezTo>
                <a:cubicBezTo>
                  <a:pt x="417" y="81"/>
                  <a:pt x="417" y="81"/>
                  <a:pt x="415" y="81"/>
                </a:cubicBezTo>
                <a:cubicBezTo>
                  <a:pt x="416" y="83"/>
                  <a:pt x="416" y="82"/>
                  <a:pt x="415" y="84"/>
                </a:cubicBezTo>
                <a:cubicBezTo>
                  <a:pt x="417" y="84"/>
                  <a:pt x="419" y="85"/>
                  <a:pt x="421" y="84"/>
                </a:cubicBezTo>
                <a:cubicBezTo>
                  <a:pt x="421" y="84"/>
                  <a:pt x="421" y="84"/>
                  <a:pt x="421" y="84"/>
                </a:cubicBezTo>
                <a:cubicBezTo>
                  <a:pt x="422" y="84"/>
                  <a:pt x="423" y="84"/>
                  <a:pt x="424" y="84"/>
                </a:cubicBezTo>
                <a:cubicBezTo>
                  <a:pt x="424" y="84"/>
                  <a:pt x="424" y="84"/>
                  <a:pt x="424" y="84"/>
                </a:cubicBezTo>
                <a:cubicBezTo>
                  <a:pt x="425" y="84"/>
                  <a:pt x="427" y="83"/>
                  <a:pt x="427" y="84"/>
                </a:cubicBezTo>
                <a:cubicBezTo>
                  <a:pt x="429" y="84"/>
                  <a:pt x="430" y="84"/>
                  <a:pt x="431" y="83"/>
                </a:cubicBezTo>
                <a:cubicBezTo>
                  <a:pt x="431" y="82"/>
                  <a:pt x="431" y="83"/>
                  <a:pt x="431" y="82"/>
                </a:cubicBezTo>
                <a:cubicBezTo>
                  <a:pt x="431" y="82"/>
                  <a:pt x="431" y="82"/>
                  <a:pt x="431" y="82"/>
                </a:cubicBezTo>
                <a:cubicBezTo>
                  <a:pt x="432" y="82"/>
                  <a:pt x="432" y="82"/>
                  <a:pt x="432" y="82"/>
                </a:cubicBezTo>
                <a:cubicBezTo>
                  <a:pt x="432" y="81"/>
                  <a:pt x="432" y="81"/>
                  <a:pt x="432" y="81"/>
                </a:cubicBezTo>
                <a:cubicBezTo>
                  <a:pt x="432" y="81"/>
                  <a:pt x="432" y="81"/>
                  <a:pt x="432" y="81"/>
                </a:cubicBezTo>
                <a:cubicBezTo>
                  <a:pt x="432" y="81"/>
                  <a:pt x="432" y="81"/>
                  <a:pt x="432" y="80"/>
                </a:cubicBezTo>
                <a:cubicBezTo>
                  <a:pt x="431" y="80"/>
                  <a:pt x="431" y="80"/>
                  <a:pt x="430" y="80"/>
                </a:cubicBezTo>
                <a:cubicBezTo>
                  <a:pt x="430" y="78"/>
                  <a:pt x="430" y="78"/>
                  <a:pt x="430" y="78"/>
                </a:cubicBezTo>
                <a:cubicBezTo>
                  <a:pt x="431" y="78"/>
                  <a:pt x="431" y="78"/>
                  <a:pt x="431" y="78"/>
                </a:cubicBezTo>
                <a:cubicBezTo>
                  <a:pt x="431" y="77"/>
                  <a:pt x="431" y="77"/>
                  <a:pt x="431" y="77"/>
                </a:cubicBezTo>
                <a:cubicBezTo>
                  <a:pt x="431" y="77"/>
                  <a:pt x="431" y="77"/>
                  <a:pt x="431" y="77"/>
                </a:cubicBezTo>
                <a:cubicBezTo>
                  <a:pt x="431" y="77"/>
                  <a:pt x="431" y="77"/>
                  <a:pt x="431" y="77"/>
                </a:cubicBezTo>
                <a:cubicBezTo>
                  <a:pt x="429" y="77"/>
                  <a:pt x="429" y="77"/>
                  <a:pt x="429" y="77"/>
                </a:cubicBezTo>
                <a:cubicBezTo>
                  <a:pt x="429" y="76"/>
                  <a:pt x="429" y="76"/>
                  <a:pt x="429" y="76"/>
                </a:cubicBezTo>
                <a:cubicBezTo>
                  <a:pt x="429" y="76"/>
                  <a:pt x="430" y="75"/>
                  <a:pt x="429" y="74"/>
                </a:cubicBezTo>
                <a:cubicBezTo>
                  <a:pt x="429" y="74"/>
                  <a:pt x="429" y="74"/>
                  <a:pt x="429" y="74"/>
                </a:cubicBezTo>
                <a:cubicBezTo>
                  <a:pt x="429" y="72"/>
                  <a:pt x="429" y="72"/>
                  <a:pt x="429" y="72"/>
                </a:cubicBezTo>
                <a:cubicBezTo>
                  <a:pt x="429" y="72"/>
                  <a:pt x="429" y="72"/>
                  <a:pt x="429" y="72"/>
                </a:cubicBezTo>
                <a:cubicBezTo>
                  <a:pt x="428" y="72"/>
                  <a:pt x="428" y="71"/>
                  <a:pt x="428" y="70"/>
                </a:cubicBezTo>
                <a:cubicBezTo>
                  <a:pt x="429" y="70"/>
                  <a:pt x="429" y="70"/>
                  <a:pt x="429" y="70"/>
                </a:cubicBezTo>
                <a:cubicBezTo>
                  <a:pt x="428" y="68"/>
                  <a:pt x="428" y="70"/>
                  <a:pt x="427" y="69"/>
                </a:cubicBezTo>
                <a:cubicBezTo>
                  <a:pt x="427" y="69"/>
                  <a:pt x="427" y="69"/>
                  <a:pt x="427" y="69"/>
                </a:cubicBezTo>
                <a:cubicBezTo>
                  <a:pt x="426" y="69"/>
                  <a:pt x="426" y="68"/>
                  <a:pt x="425" y="68"/>
                </a:cubicBezTo>
                <a:cubicBezTo>
                  <a:pt x="426" y="68"/>
                  <a:pt x="426" y="68"/>
                  <a:pt x="426" y="67"/>
                </a:cubicBezTo>
                <a:cubicBezTo>
                  <a:pt x="425" y="67"/>
                  <a:pt x="424" y="66"/>
                  <a:pt x="424" y="66"/>
                </a:cubicBezTo>
                <a:lnTo>
                  <a:pt x="423" y="66"/>
                </a:lnTo>
                <a:close/>
                <a:moveTo>
                  <a:pt x="399" y="66"/>
                </a:moveTo>
                <a:cubicBezTo>
                  <a:pt x="399" y="67"/>
                  <a:pt x="398" y="68"/>
                  <a:pt x="398" y="69"/>
                </a:cubicBezTo>
                <a:cubicBezTo>
                  <a:pt x="398" y="69"/>
                  <a:pt x="398" y="69"/>
                  <a:pt x="398" y="69"/>
                </a:cubicBezTo>
                <a:cubicBezTo>
                  <a:pt x="399" y="69"/>
                  <a:pt x="401" y="68"/>
                  <a:pt x="402" y="68"/>
                </a:cubicBezTo>
                <a:cubicBezTo>
                  <a:pt x="402" y="68"/>
                  <a:pt x="402" y="68"/>
                  <a:pt x="402" y="68"/>
                </a:cubicBezTo>
                <a:cubicBezTo>
                  <a:pt x="403" y="68"/>
                  <a:pt x="403" y="68"/>
                  <a:pt x="403" y="68"/>
                </a:cubicBezTo>
                <a:cubicBezTo>
                  <a:pt x="402" y="66"/>
                  <a:pt x="402" y="67"/>
                  <a:pt x="401" y="66"/>
                </a:cubicBezTo>
                <a:cubicBezTo>
                  <a:pt x="401" y="66"/>
                  <a:pt x="401" y="66"/>
                  <a:pt x="401" y="66"/>
                </a:cubicBezTo>
                <a:cubicBezTo>
                  <a:pt x="400" y="66"/>
                  <a:pt x="400" y="66"/>
                  <a:pt x="399" y="66"/>
                </a:cubicBezTo>
                <a:close/>
                <a:moveTo>
                  <a:pt x="462" y="66"/>
                </a:moveTo>
                <a:cubicBezTo>
                  <a:pt x="462" y="66"/>
                  <a:pt x="462" y="66"/>
                  <a:pt x="462" y="66"/>
                </a:cubicBezTo>
                <a:cubicBezTo>
                  <a:pt x="462" y="67"/>
                  <a:pt x="462" y="68"/>
                  <a:pt x="463" y="69"/>
                </a:cubicBezTo>
                <a:cubicBezTo>
                  <a:pt x="464" y="69"/>
                  <a:pt x="463" y="69"/>
                  <a:pt x="464" y="69"/>
                </a:cubicBezTo>
                <a:cubicBezTo>
                  <a:pt x="465" y="69"/>
                  <a:pt x="465" y="69"/>
                  <a:pt x="465" y="69"/>
                </a:cubicBezTo>
                <a:cubicBezTo>
                  <a:pt x="465" y="68"/>
                  <a:pt x="465" y="67"/>
                  <a:pt x="465" y="66"/>
                </a:cubicBezTo>
                <a:cubicBezTo>
                  <a:pt x="464" y="66"/>
                  <a:pt x="463" y="66"/>
                  <a:pt x="462" y="66"/>
                </a:cubicBezTo>
                <a:close/>
                <a:moveTo>
                  <a:pt x="1133" y="112"/>
                </a:moveTo>
                <a:cubicBezTo>
                  <a:pt x="1133" y="114"/>
                  <a:pt x="1134" y="114"/>
                  <a:pt x="1134" y="116"/>
                </a:cubicBezTo>
                <a:cubicBezTo>
                  <a:pt x="1135" y="116"/>
                  <a:pt x="1135" y="116"/>
                  <a:pt x="1135" y="116"/>
                </a:cubicBezTo>
                <a:cubicBezTo>
                  <a:pt x="1135" y="117"/>
                  <a:pt x="1135" y="117"/>
                  <a:pt x="1135" y="117"/>
                </a:cubicBezTo>
                <a:cubicBezTo>
                  <a:pt x="1136" y="117"/>
                  <a:pt x="1136" y="117"/>
                  <a:pt x="1136" y="117"/>
                </a:cubicBezTo>
                <a:cubicBezTo>
                  <a:pt x="1136" y="116"/>
                  <a:pt x="1136" y="116"/>
                  <a:pt x="1136" y="116"/>
                </a:cubicBezTo>
                <a:cubicBezTo>
                  <a:pt x="1136" y="116"/>
                  <a:pt x="1138" y="116"/>
                  <a:pt x="1138" y="115"/>
                </a:cubicBezTo>
                <a:cubicBezTo>
                  <a:pt x="1137" y="115"/>
                  <a:pt x="1137" y="115"/>
                  <a:pt x="1137" y="115"/>
                </a:cubicBezTo>
                <a:cubicBezTo>
                  <a:pt x="1137" y="115"/>
                  <a:pt x="1137" y="114"/>
                  <a:pt x="1138" y="114"/>
                </a:cubicBezTo>
                <a:cubicBezTo>
                  <a:pt x="1139" y="114"/>
                  <a:pt x="1139" y="115"/>
                  <a:pt x="1139" y="116"/>
                </a:cubicBezTo>
                <a:cubicBezTo>
                  <a:pt x="1140" y="115"/>
                  <a:pt x="1140" y="115"/>
                  <a:pt x="1141" y="115"/>
                </a:cubicBezTo>
                <a:cubicBezTo>
                  <a:pt x="1141" y="114"/>
                  <a:pt x="1141" y="114"/>
                  <a:pt x="1141" y="114"/>
                </a:cubicBezTo>
                <a:cubicBezTo>
                  <a:pt x="1142" y="114"/>
                  <a:pt x="1142" y="114"/>
                  <a:pt x="1143" y="114"/>
                </a:cubicBezTo>
                <a:cubicBezTo>
                  <a:pt x="1143" y="115"/>
                  <a:pt x="1142" y="115"/>
                  <a:pt x="1142" y="116"/>
                </a:cubicBezTo>
                <a:cubicBezTo>
                  <a:pt x="1142" y="116"/>
                  <a:pt x="1143" y="117"/>
                  <a:pt x="1143" y="118"/>
                </a:cubicBezTo>
                <a:cubicBezTo>
                  <a:pt x="1144" y="118"/>
                  <a:pt x="1144" y="118"/>
                  <a:pt x="1145" y="118"/>
                </a:cubicBezTo>
                <a:cubicBezTo>
                  <a:pt x="1145" y="118"/>
                  <a:pt x="1145" y="118"/>
                  <a:pt x="1145" y="118"/>
                </a:cubicBezTo>
                <a:cubicBezTo>
                  <a:pt x="1146" y="117"/>
                  <a:pt x="1146" y="117"/>
                  <a:pt x="1147" y="117"/>
                </a:cubicBezTo>
                <a:cubicBezTo>
                  <a:pt x="1147" y="119"/>
                  <a:pt x="1147" y="119"/>
                  <a:pt x="1147" y="119"/>
                </a:cubicBezTo>
                <a:cubicBezTo>
                  <a:pt x="1146" y="119"/>
                  <a:pt x="1146" y="119"/>
                  <a:pt x="1145" y="119"/>
                </a:cubicBezTo>
                <a:cubicBezTo>
                  <a:pt x="1145" y="120"/>
                  <a:pt x="1145" y="119"/>
                  <a:pt x="1145" y="120"/>
                </a:cubicBezTo>
                <a:cubicBezTo>
                  <a:pt x="1145" y="120"/>
                  <a:pt x="1145" y="120"/>
                  <a:pt x="1145" y="120"/>
                </a:cubicBezTo>
                <a:cubicBezTo>
                  <a:pt x="1144" y="120"/>
                  <a:pt x="1144" y="120"/>
                  <a:pt x="1143" y="120"/>
                </a:cubicBezTo>
                <a:cubicBezTo>
                  <a:pt x="1143" y="120"/>
                  <a:pt x="1143" y="120"/>
                  <a:pt x="1143" y="120"/>
                </a:cubicBezTo>
                <a:cubicBezTo>
                  <a:pt x="1143" y="120"/>
                  <a:pt x="1143" y="120"/>
                  <a:pt x="1143" y="120"/>
                </a:cubicBezTo>
                <a:cubicBezTo>
                  <a:pt x="1143" y="120"/>
                  <a:pt x="1143" y="121"/>
                  <a:pt x="1143" y="121"/>
                </a:cubicBezTo>
                <a:cubicBezTo>
                  <a:pt x="1144" y="121"/>
                  <a:pt x="1144" y="121"/>
                  <a:pt x="1144" y="121"/>
                </a:cubicBezTo>
                <a:cubicBezTo>
                  <a:pt x="1144" y="122"/>
                  <a:pt x="1144" y="122"/>
                  <a:pt x="1144" y="122"/>
                </a:cubicBezTo>
                <a:cubicBezTo>
                  <a:pt x="1144" y="122"/>
                  <a:pt x="1144" y="122"/>
                  <a:pt x="1144" y="122"/>
                </a:cubicBezTo>
                <a:cubicBezTo>
                  <a:pt x="1144" y="123"/>
                  <a:pt x="1144" y="123"/>
                  <a:pt x="1144" y="123"/>
                </a:cubicBezTo>
                <a:cubicBezTo>
                  <a:pt x="1143" y="123"/>
                  <a:pt x="1143" y="123"/>
                  <a:pt x="1143" y="123"/>
                </a:cubicBezTo>
                <a:cubicBezTo>
                  <a:pt x="1143" y="124"/>
                  <a:pt x="1143" y="124"/>
                  <a:pt x="1143" y="124"/>
                </a:cubicBezTo>
                <a:cubicBezTo>
                  <a:pt x="1143" y="124"/>
                  <a:pt x="1143" y="124"/>
                  <a:pt x="1143" y="124"/>
                </a:cubicBezTo>
                <a:cubicBezTo>
                  <a:pt x="1143" y="124"/>
                  <a:pt x="1143" y="124"/>
                  <a:pt x="1143" y="124"/>
                </a:cubicBezTo>
                <a:cubicBezTo>
                  <a:pt x="1144" y="124"/>
                  <a:pt x="1145" y="124"/>
                  <a:pt x="1146" y="123"/>
                </a:cubicBezTo>
                <a:cubicBezTo>
                  <a:pt x="1148" y="123"/>
                  <a:pt x="1148" y="123"/>
                  <a:pt x="1148" y="123"/>
                </a:cubicBezTo>
                <a:cubicBezTo>
                  <a:pt x="1148" y="124"/>
                  <a:pt x="1148" y="124"/>
                  <a:pt x="1148" y="124"/>
                </a:cubicBezTo>
                <a:cubicBezTo>
                  <a:pt x="1150" y="124"/>
                  <a:pt x="1150" y="124"/>
                  <a:pt x="1150" y="124"/>
                </a:cubicBezTo>
                <a:cubicBezTo>
                  <a:pt x="1150" y="125"/>
                  <a:pt x="1150" y="125"/>
                  <a:pt x="1150" y="125"/>
                </a:cubicBezTo>
                <a:cubicBezTo>
                  <a:pt x="1150" y="125"/>
                  <a:pt x="1150" y="125"/>
                  <a:pt x="1151" y="125"/>
                </a:cubicBezTo>
                <a:cubicBezTo>
                  <a:pt x="1151" y="124"/>
                  <a:pt x="1151" y="124"/>
                  <a:pt x="1151" y="124"/>
                </a:cubicBezTo>
                <a:cubicBezTo>
                  <a:pt x="1152" y="124"/>
                  <a:pt x="1151" y="124"/>
                  <a:pt x="1152" y="123"/>
                </a:cubicBezTo>
                <a:cubicBezTo>
                  <a:pt x="1153" y="123"/>
                  <a:pt x="1153" y="123"/>
                  <a:pt x="1154" y="124"/>
                </a:cubicBezTo>
                <a:cubicBezTo>
                  <a:pt x="1154" y="124"/>
                  <a:pt x="1154" y="124"/>
                  <a:pt x="1154" y="124"/>
                </a:cubicBezTo>
                <a:cubicBezTo>
                  <a:pt x="1154" y="124"/>
                  <a:pt x="1157" y="124"/>
                  <a:pt x="1158" y="123"/>
                </a:cubicBezTo>
                <a:cubicBezTo>
                  <a:pt x="1158" y="124"/>
                  <a:pt x="1158" y="124"/>
                  <a:pt x="1158" y="124"/>
                </a:cubicBezTo>
                <a:cubicBezTo>
                  <a:pt x="1158" y="124"/>
                  <a:pt x="1158" y="124"/>
                  <a:pt x="1158" y="124"/>
                </a:cubicBezTo>
                <a:cubicBezTo>
                  <a:pt x="1158" y="124"/>
                  <a:pt x="1158" y="124"/>
                  <a:pt x="1158" y="124"/>
                </a:cubicBezTo>
                <a:cubicBezTo>
                  <a:pt x="1158" y="123"/>
                  <a:pt x="1158" y="123"/>
                  <a:pt x="1158" y="123"/>
                </a:cubicBezTo>
                <a:cubicBezTo>
                  <a:pt x="1158" y="123"/>
                  <a:pt x="1158" y="123"/>
                  <a:pt x="1158" y="123"/>
                </a:cubicBezTo>
                <a:cubicBezTo>
                  <a:pt x="1157" y="123"/>
                  <a:pt x="1157" y="123"/>
                  <a:pt x="1157" y="121"/>
                </a:cubicBezTo>
                <a:cubicBezTo>
                  <a:pt x="1158" y="121"/>
                  <a:pt x="1159" y="122"/>
                  <a:pt x="1160" y="122"/>
                </a:cubicBezTo>
                <a:cubicBezTo>
                  <a:pt x="1160" y="122"/>
                  <a:pt x="1160" y="122"/>
                  <a:pt x="1160" y="122"/>
                </a:cubicBezTo>
                <a:cubicBezTo>
                  <a:pt x="1160" y="122"/>
                  <a:pt x="1162" y="123"/>
                  <a:pt x="1162" y="123"/>
                </a:cubicBezTo>
                <a:cubicBezTo>
                  <a:pt x="1162" y="123"/>
                  <a:pt x="1163" y="122"/>
                  <a:pt x="1163" y="122"/>
                </a:cubicBezTo>
                <a:cubicBezTo>
                  <a:pt x="1164" y="122"/>
                  <a:pt x="1164" y="122"/>
                  <a:pt x="1164" y="122"/>
                </a:cubicBezTo>
                <a:cubicBezTo>
                  <a:pt x="1164" y="122"/>
                  <a:pt x="1164" y="122"/>
                  <a:pt x="1164" y="122"/>
                </a:cubicBezTo>
                <a:cubicBezTo>
                  <a:pt x="1164" y="122"/>
                  <a:pt x="1164" y="122"/>
                  <a:pt x="1164" y="122"/>
                </a:cubicBezTo>
                <a:cubicBezTo>
                  <a:pt x="1164" y="121"/>
                  <a:pt x="1164" y="121"/>
                  <a:pt x="1164" y="121"/>
                </a:cubicBezTo>
                <a:cubicBezTo>
                  <a:pt x="1164" y="121"/>
                  <a:pt x="1164" y="121"/>
                  <a:pt x="1163" y="121"/>
                </a:cubicBezTo>
                <a:cubicBezTo>
                  <a:pt x="1163" y="121"/>
                  <a:pt x="1163" y="121"/>
                  <a:pt x="1163" y="121"/>
                </a:cubicBezTo>
                <a:cubicBezTo>
                  <a:pt x="1161" y="121"/>
                  <a:pt x="1161" y="121"/>
                  <a:pt x="1161" y="121"/>
                </a:cubicBezTo>
                <a:cubicBezTo>
                  <a:pt x="1161" y="120"/>
                  <a:pt x="1161" y="120"/>
                  <a:pt x="1161" y="120"/>
                </a:cubicBezTo>
                <a:cubicBezTo>
                  <a:pt x="1160" y="120"/>
                  <a:pt x="1160" y="120"/>
                  <a:pt x="1160" y="120"/>
                </a:cubicBezTo>
                <a:cubicBezTo>
                  <a:pt x="1160" y="120"/>
                  <a:pt x="1160" y="120"/>
                  <a:pt x="1160" y="120"/>
                </a:cubicBezTo>
                <a:cubicBezTo>
                  <a:pt x="1159" y="120"/>
                  <a:pt x="1159" y="120"/>
                  <a:pt x="1159" y="120"/>
                </a:cubicBezTo>
                <a:cubicBezTo>
                  <a:pt x="1159" y="120"/>
                  <a:pt x="1159" y="119"/>
                  <a:pt x="1158" y="119"/>
                </a:cubicBezTo>
                <a:cubicBezTo>
                  <a:pt x="1157" y="119"/>
                  <a:pt x="1157" y="119"/>
                  <a:pt x="1157" y="119"/>
                </a:cubicBezTo>
                <a:cubicBezTo>
                  <a:pt x="1157" y="118"/>
                  <a:pt x="1157" y="118"/>
                  <a:pt x="1157" y="118"/>
                </a:cubicBezTo>
                <a:cubicBezTo>
                  <a:pt x="1156" y="118"/>
                  <a:pt x="1156" y="117"/>
                  <a:pt x="1155" y="117"/>
                </a:cubicBezTo>
                <a:cubicBezTo>
                  <a:pt x="1155" y="115"/>
                  <a:pt x="1155" y="115"/>
                  <a:pt x="1155" y="115"/>
                </a:cubicBezTo>
                <a:cubicBezTo>
                  <a:pt x="1155" y="115"/>
                  <a:pt x="1155" y="115"/>
                  <a:pt x="1155" y="115"/>
                </a:cubicBezTo>
                <a:cubicBezTo>
                  <a:pt x="1154" y="114"/>
                  <a:pt x="1155" y="114"/>
                  <a:pt x="1153" y="113"/>
                </a:cubicBezTo>
                <a:cubicBezTo>
                  <a:pt x="1153" y="113"/>
                  <a:pt x="1154" y="112"/>
                  <a:pt x="1154" y="110"/>
                </a:cubicBezTo>
                <a:cubicBezTo>
                  <a:pt x="1153" y="110"/>
                  <a:pt x="1153" y="110"/>
                  <a:pt x="1153" y="110"/>
                </a:cubicBezTo>
                <a:cubicBezTo>
                  <a:pt x="1153" y="109"/>
                  <a:pt x="1153" y="110"/>
                  <a:pt x="1154" y="109"/>
                </a:cubicBezTo>
                <a:cubicBezTo>
                  <a:pt x="1154" y="109"/>
                  <a:pt x="1154" y="109"/>
                  <a:pt x="1154" y="109"/>
                </a:cubicBezTo>
                <a:cubicBezTo>
                  <a:pt x="1154" y="107"/>
                  <a:pt x="1154" y="107"/>
                  <a:pt x="1154" y="107"/>
                </a:cubicBezTo>
                <a:cubicBezTo>
                  <a:pt x="1154" y="106"/>
                  <a:pt x="1154" y="106"/>
                  <a:pt x="1154" y="106"/>
                </a:cubicBezTo>
                <a:cubicBezTo>
                  <a:pt x="1155" y="106"/>
                  <a:pt x="1155" y="106"/>
                  <a:pt x="1155" y="106"/>
                </a:cubicBezTo>
                <a:cubicBezTo>
                  <a:pt x="1155" y="105"/>
                  <a:pt x="1155" y="104"/>
                  <a:pt x="1155" y="104"/>
                </a:cubicBezTo>
                <a:cubicBezTo>
                  <a:pt x="1155" y="104"/>
                  <a:pt x="1155" y="104"/>
                  <a:pt x="1155" y="104"/>
                </a:cubicBezTo>
                <a:cubicBezTo>
                  <a:pt x="1156" y="103"/>
                  <a:pt x="1155" y="103"/>
                  <a:pt x="1155" y="103"/>
                </a:cubicBezTo>
                <a:cubicBezTo>
                  <a:pt x="1155" y="102"/>
                  <a:pt x="1156" y="102"/>
                  <a:pt x="1156" y="102"/>
                </a:cubicBezTo>
                <a:cubicBezTo>
                  <a:pt x="1156" y="99"/>
                  <a:pt x="1156" y="101"/>
                  <a:pt x="1154" y="100"/>
                </a:cubicBezTo>
                <a:cubicBezTo>
                  <a:pt x="1154" y="100"/>
                  <a:pt x="1154" y="100"/>
                  <a:pt x="1154" y="100"/>
                </a:cubicBezTo>
                <a:cubicBezTo>
                  <a:pt x="1153" y="100"/>
                  <a:pt x="1153" y="100"/>
                  <a:pt x="1153" y="100"/>
                </a:cubicBezTo>
                <a:cubicBezTo>
                  <a:pt x="1153" y="99"/>
                  <a:pt x="1153" y="99"/>
                  <a:pt x="1152" y="99"/>
                </a:cubicBezTo>
                <a:cubicBezTo>
                  <a:pt x="1151" y="99"/>
                  <a:pt x="1149" y="99"/>
                  <a:pt x="1149" y="99"/>
                </a:cubicBezTo>
                <a:cubicBezTo>
                  <a:pt x="1149" y="99"/>
                  <a:pt x="1149" y="99"/>
                  <a:pt x="1149" y="99"/>
                </a:cubicBezTo>
                <a:cubicBezTo>
                  <a:pt x="1149" y="99"/>
                  <a:pt x="1148" y="99"/>
                  <a:pt x="1148" y="99"/>
                </a:cubicBezTo>
                <a:cubicBezTo>
                  <a:pt x="1148" y="98"/>
                  <a:pt x="1148" y="98"/>
                  <a:pt x="1148" y="98"/>
                </a:cubicBezTo>
                <a:cubicBezTo>
                  <a:pt x="1148" y="98"/>
                  <a:pt x="1149" y="98"/>
                  <a:pt x="1149" y="98"/>
                </a:cubicBezTo>
                <a:cubicBezTo>
                  <a:pt x="1149" y="98"/>
                  <a:pt x="1149" y="98"/>
                  <a:pt x="1149" y="98"/>
                </a:cubicBezTo>
                <a:cubicBezTo>
                  <a:pt x="1150" y="98"/>
                  <a:pt x="1150" y="98"/>
                  <a:pt x="1150" y="98"/>
                </a:cubicBezTo>
                <a:cubicBezTo>
                  <a:pt x="1150" y="99"/>
                  <a:pt x="1150" y="99"/>
                  <a:pt x="1150" y="99"/>
                </a:cubicBezTo>
                <a:cubicBezTo>
                  <a:pt x="1152" y="99"/>
                  <a:pt x="1152" y="99"/>
                  <a:pt x="1152" y="99"/>
                </a:cubicBezTo>
                <a:cubicBezTo>
                  <a:pt x="1152" y="98"/>
                  <a:pt x="1152" y="98"/>
                  <a:pt x="1152" y="98"/>
                </a:cubicBezTo>
                <a:cubicBezTo>
                  <a:pt x="1154" y="98"/>
                  <a:pt x="1154" y="99"/>
                  <a:pt x="1154" y="99"/>
                </a:cubicBezTo>
                <a:cubicBezTo>
                  <a:pt x="1156" y="99"/>
                  <a:pt x="1157" y="99"/>
                  <a:pt x="1158" y="98"/>
                </a:cubicBezTo>
                <a:cubicBezTo>
                  <a:pt x="1158" y="97"/>
                  <a:pt x="1158" y="97"/>
                  <a:pt x="1158" y="95"/>
                </a:cubicBezTo>
                <a:cubicBezTo>
                  <a:pt x="1159" y="96"/>
                  <a:pt x="1159" y="96"/>
                  <a:pt x="1161" y="96"/>
                </a:cubicBezTo>
                <a:cubicBezTo>
                  <a:pt x="1161" y="95"/>
                  <a:pt x="1161" y="95"/>
                  <a:pt x="1160" y="94"/>
                </a:cubicBezTo>
                <a:cubicBezTo>
                  <a:pt x="1162" y="94"/>
                  <a:pt x="1162" y="94"/>
                  <a:pt x="1162" y="94"/>
                </a:cubicBezTo>
                <a:cubicBezTo>
                  <a:pt x="1162" y="93"/>
                  <a:pt x="1162" y="92"/>
                  <a:pt x="1162" y="91"/>
                </a:cubicBezTo>
                <a:cubicBezTo>
                  <a:pt x="1163" y="91"/>
                  <a:pt x="1163" y="91"/>
                  <a:pt x="1163" y="91"/>
                </a:cubicBezTo>
                <a:cubicBezTo>
                  <a:pt x="1163" y="92"/>
                  <a:pt x="1163" y="92"/>
                  <a:pt x="1163" y="92"/>
                </a:cubicBezTo>
                <a:cubicBezTo>
                  <a:pt x="1163" y="92"/>
                  <a:pt x="1163" y="92"/>
                  <a:pt x="1163" y="92"/>
                </a:cubicBezTo>
                <a:cubicBezTo>
                  <a:pt x="1163" y="92"/>
                  <a:pt x="1163" y="92"/>
                  <a:pt x="1163" y="92"/>
                </a:cubicBezTo>
                <a:cubicBezTo>
                  <a:pt x="1164" y="93"/>
                  <a:pt x="1164" y="92"/>
                  <a:pt x="1164" y="91"/>
                </a:cubicBezTo>
                <a:cubicBezTo>
                  <a:pt x="1165" y="91"/>
                  <a:pt x="1165" y="91"/>
                  <a:pt x="1165" y="91"/>
                </a:cubicBezTo>
                <a:cubicBezTo>
                  <a:pt x="1165" y="90"/>
                  <a:pt x="1166" y="90"/>
                  <a:pt x="1167" y="89"/>
                </a:cubicBezTo>
                <a:cubicBezTo>
                  <a:pt x="1167" y="89"/>
                  <a:pt x="1167" y="88"/>
                  <a:pt x="1166" y="88"/>
                </a:cubicBezTo>
                <a:cubicBezTo>
                  <a:pt x="1166" y="88"/>
                  <a:pt x="1166" y="88"/>
                  <a:pt x="1166" y="88"/>
                </a:cubicBezTo>
                <a:cubicBezTo>
                  <a:pt x="1167" y="88"/>
                  <a:pt x="1168" y="87"/>
                  <a:pt x="1168" y="87"/>
                </a:cubicBezTo>
                <a:cubicBezTo>
                  <a:pt x="1169" y="87"/>
                  <a:pt x="1169" y="86"/>
                  <a:pt x="1169" y="86"/>
                </a:cubicBezTo>
                <a:cubicBezTo>
                  <a:pt x="1170" y="86"/>
                  <a:pt x="1170" y="86"/>
                  <a:pt x="1170" y="86"/>
                </a:cubicBezTo>
                <a:cubicBezTo>
                  <a:pt x="1172" y="86"/>
                  <a:pt x="1172" y="86"/>
                  <a:pt x="1172" y="86"/>
                </a:cubicBezTo>
                <a:cubicBezTo>
                  <a:pt x="1172" y="85"/>
                  <a:pt x="1172" y="85"/>
                  <a:pt x="1172" y="85"/>
                </a:cubicBezTo>
                <a:cubicBezTo>
                  <a:pt x="1172" y="85"/>
                  <a:pt x="1172" y="85"/>
                  <a:pt x="1172" y="85"/>
                </a:cubicBezTo>
                <a:cubicBezTo>
                  <a:pt x="1172" y="85"/>
                  <a:pt x="1172" y="85"/>
                  <a:pt x="1172" y="85"/>
                </a:cubicBezTo>
                <a:cubicBezTo>
                  <a:pt x="1173" y="85"/>
                  <a:pt x="1174" y="85"/>
                  <a:pt x="1174" y="85"/>
                </a:cubicBezTo>
                <a:cubicBezTo>
                  <a:pt x="1174" y="86"/>
                  <a:pt x="1174" y="86"/>
                  <a:pt x="1174" y="86"/>
                </a:cubicBezTo>
                <a:cubicBezTo>
                  <a:pt x="1175" y="86"/>
                  <a:pt x="1175" y="85"/>
                  <a:pt x="1176" y="85"/>
                </a:cubicBezTo>
                <a:cubicBezTo>
                  <a:pt x="1176" y="84"/>
                  <a:pt x="1176" y="84"/>
                  <a:pt x="1176" y="84"/>
                </a:cubicBezTo>
                <a:cubicBezTo>
                  <a:pt x="1178" y="84"/>
                  <a:pt x="1177" y="83"/>
                  <a:pt x="1178" y="82"/>
                </a:cubicBezTo>
                <a:cubicBezTo>
                  <a:pt x="1178" y="82"/>
                  <a:pt x="1178" y="82"/>
                  <a:pt x="1178" y="82"/>
                </a:cubicBezTo>
                <a:cubicBezTo>
                  <a:pt x="1180" y="82"/>
                  <a:pt x="1180" y="82"/>
                  <a:pt x="1180" y="82"/>
                </a:cubicBezTo>
                <a:cubicBezTo>
                  <a:pt x="1180" y="82"/>
                  <a:pt x="1180" y="82"/>
                  <a:pt x="1181" y="81"/>
                </a:cubicBezTo>
                <a:cubicBezTo>
                  <a:pt x="1181" y="81"/>
                  <a:pt x="1181" y="81"/>
                  <a:pt x="1181" y="81"/>
                </a:cubicBezTo>
                <a:cubicBezTo>
                  <a:pt x="1181" y="81"/>
                  <a:pt x="1181" y="81"/>
                  <a:pt x="1181" y="81"/>
                </a:cubicBezTo>
                <a:cubicBezTo>
                  <a:pt x="1182" y="81"/>
                  <a:pt x="1183" y="81"/>
                  <a:pt x="1183" y="81"/>
                </a:cubicBezTo>
                <a:cubicBezTo>
                  <a:pt x="1183" y="80"/>
                  <a:pt x="1183" y="80"/>
                  <a:pt x="1183" y="80"/>
                </a:cubicBezTo>
                <a:cubicBezTo>
                  <a:pt x="1184" y="80"/>
                  <a:pt x="1184" y="80"/>
                  <a:pt x="1184" y="80"/>
                </a:cubicBezTo>
                <a:cubicBezTo>
                  <a:pt x="1184" y="80"/>
                  <a:pt x="1184" y="80"/>
                  <a:pt x="1184" y="80"/>
                </a:cubicBezTo>
                <a:cubicBezTo>
                  <a:pt x="1185" y="80"/>
                  <a:pt x="1186" y="80"/>
                  <a:pt x="1187" y="80"/>
                </a:cubicBezTo>
                <a:cubicBezTo>
                  <a:pt x="1189" y="80"/>
                  <a:pt x="1190" y="79"/>
                  <a:pt x="1192" y="78"/>
                </a:cubicBezTo>
                <a:cubicBezTo>
                  <a:pt x="1192" y="79"/>
                  <a:pt x="1192" y="79"/>
                  <a:pt x="1193" y="79"/>
                </a:cubicBezTo>
                <a:cubicBezTo>
                  <a:pt x="1193" y="79"/>
                  <a:pt x="1193" y="79"/>
                  <a:pt x="1193" y="79"/>
                </a:cubicBezTo>
                <a:cubicBezTo>
                  <a:pt x="1193" y="79"/>
                  <a:pt x="1193" y="79"/>
                  <a:pt x="1194" y="78"/>
                </a:cubicBezTo>
                <a:cubicBezTo>
                  <a:pt x="1195" y="78"/>
                  <a:pt x="1195" y="78"/>
                  <a:pt x="1195" y="78"/>
                </a:cubicBezTo>
                <a:cubicBezTo>
                  <a:pt x="1195" y="78"/>
                  <a:pt x="1195" y="78"/>
                  <a:pt x="1195" y="78"/>
                </a:cubicBezTo>
                <a:cubicBezTo>
                  <a:pt x="1196" y="78"/>
                  <a:pt x="1196" y="78"/>
                  <a:pt x="1197" y="78"/>
                </a:cubicBezTo>
                <a:cubicBezTo>
                  <a:pt x="1197" y="77"/>
                  <a:pt x="1197" y="77"/>
                  <a:pt x="1197" y="77"/>
                </a:cubicBezTo>
                <a:cubicBezTo>
                  <a:pt x="1198" y="77"/>
                  <a:pt x="1199" y="77"/>
                  <a:pt x="1200" y="77"/>
                </a:cubicBezTo>
                <a:cubicBezTo>
                  <a:pt x="1200" y="77"/>
                  <a:pt x="1200" y="77"/>
                  <a:pt x="1200" y="77"/>
                </a:cubicBezTo>
                <a:cubicBezTo>
                  <a:pt x="1203" y="77"/>
                  <a:pt x="1203" y="77"/>
                  <a:pt x="1203" y="77"/>
                </a:cubicBezTo>
                <a:cubicBezTo>
                  <a:pt x="1203" y="76"/>
                  <a:pt x="1203" y="76"/>
                  <a:pt x="1203" y="76"/>
                </a:cubicBezTo>
                <a:cubicBezTo>
                  <a:pt x="1204" y="76"/>
                  <a:pt x="1204" y="76"/>
                  <a:pt x="1204" y="76"/>
                </a:cubicBezTo>
                <a:cubicBezTo>
                  <a:pt x="1204" y="76"/>
                  <a:pt x="1204" y="76"/>
                  <a:pt x="1204" y="76"/>
                </a:cubicBezTo>
                <a:cubicBezTo>
                  <a:pt x="1205" y="76"/>
                  <a:pt x="1205" y="76"/>
                  <a:pt x="1205" y="76"/>
                </a:cubicBezTo>
                <a:cubicBezTo>
                  <a:pt x="1205" y="76"/>
                  <a:pt x="1205" y="76"/>
                  <a:pt x="1205" y="76"/>
                </a:cubicBezTo>
                <a:cubicBezTo>
                  <a:pt x="1207" y="76"/>
                  <a:pt x="1207" y="76"/>
                  <a:pt x="1207" y="76"/>
                </a:cubicBezTo>
                <a:cubicBezTo>
                  <a:pt x="1207" y="75"/>
                  <a:pt x="1207" y="75"/>
                  <a:pt x="1207" y="75"/>
                </a:cubicBezTo>
                <a:cubicBezTo>
                  <a:pt x="1208" y="75"/>
                  <a:pt x="1209" y="75"/>
                  <a:pt x="1209" y="75"/>
                </a:cubicBezTo>
                <a:cubicBezTo>
                  <a:pt x="1209" y="74"/>
                  <a:pt x="1209" y="74"/>
                  <a:pt x="1210" y="74"/>
                </a:cubicBezTo>
                <a:cubicBezTo>
                  <a:pt x="1211" y="74"/>
                  <a:pt x="1211" y="74"/>
                  <a:pt x="1211" y="74"/>
                </a:cubicBezTo>
                <a:cubicBezTo>
                  <a:pt x="1211" y="73"/>
                  <a:pt x="1211" y="73"/>
                  <a:pt x="1211" y="73"/>
                </a:cubicBezTo>
                <a:cubicBezTo>
                  <a:pt x="1212" y="73"/>
                  <a:pt x="1212" y="73"/>
                  <a:pt x="1212" y="72"/>
                </a:cubicBezTo>
                <a:cubicBezTo>
                  <a:pt x="1212" y="72"/>
                  <a:pt x="1212" y="72"/>
                  <a:pt x="1212" y="72"/>
                </a:cubicBezTo>
                <a:cubicBezTo>
                  <a:pt x="1212" y="71"/>
                  <a:pt x="1212" y="71"/>
                  <a:pt x="1212" y="70"/>
                </a:cubicBezTo>
                <a:cubicBezTo>
                  <a:pt x="1212" y="70"/>
                  <a:pt x="1212" y="70"/>
                  <a:pt x="1212" y="69"/>
                </a:cubicBezTo>
                <a:cubicBezTo>
                  <a:pt x="1212" y="69"/>
                  <a:pt x="1211" y="69"/>
                  <a:pt x="1211" y="69"/>
                </a:cubicBezTo>
                <a:cubicBezTo>
                  <a:pt x="1211" y="69"/>
                  <a:pt x="1211" y="68"/>
                  <a:pt x="1210" y="67"/>
                </a:cubicBezTo>
                <a:cubicBezTo>
                  <a:pt x="1209" y="67"/>
                  <a:pt x="1208" y="67"/>
                  <a:pt x="1207" y="68"/>
                </a:cubicBezTo>
                <a:cubicBezTo>
                  <a:pt x="1207" y="68"/>
                  <a:pt x="1206" y="68"/>
                  <a:pt x="1206" y="68"/>
                </a:cubicBezTo>
                <a:cubicBezTo>
                  <a:pt x="1205" y="68"/>
                  <a:pt x="1205" y="68"/>
                  <a:pt x="1205" y="68"/>
                </a:cubicBezTo>
                <a:cubicBezTo>
                  <a:pt x="1205" y="69"/>
                  <a:pt x="1205" y="69"/>
                  <a:pt x="1205" y="69"/>
                </a:cubicBezTo>
                <a:cubicBezTo>
                  <a:pt x="1204" y="69"/>
                  <a:pt x="1203" y="70"/>
                  <a:pt x="1203" y="71"/>
                </a:cubicBezTo>
                <a:cubicBezTo>
                  <a:pt x="1202" y="71"/>
                  <a:pt x="1202" y="71"/>
                  <a:pt x="1202" y="70"/>
                </a:cubicBezTo>
                <a:cubicBezTo>
                  <a:pt x="1201" y="70"/>
                  <a:pt x="1201" y="70"/>
                  <a:pt x="1201" y="70"/>
                </a:cubicBezTo>
                <a:cubicBezTo>
                  <a:pt x="1201" y="71"/>
                  <a:pt x="1201" y="71"/>
                  <a:pt x="1201" y="71"/>
                </a:cubicBezTo>
                <a:cubicBezTo>
                  <a:pt x="1200" y="71"/>
                  <a:pt x="1200" y="71"/>
                  <a:pt x="1200" y="71"/>
                </a:cubicBezTo>
                <a:cubicBezTo>
                  <a:pt x="1200" y="71"/>
                  <a:pt x="1200" y="71"/>
                  <a:pt x="1200" y="71"/>
                </a:cubicBezTo>
                <a:cubicBezTo>
                  <a:pt x="1199" y="71"/>
                  <a:pt x="1199" y="71"/>
                  <a:pt x="1199" y="71"/>
                </a:cubicBezTo>
                <a:cubicBezTo>
                  <a:pt x="1199" y="71"/>
                  <a:pt x="1199" y="71"/>
                  <a:pt x="1199" y="71"/>
                </a:cubicBezTo>
                <a:cubicBezTo>
                  <a:pt x="1198" y="72"/>
                  <a:pt x="1198" y="71"/>
                  <a:pt x="1197" y="71"/>
                </a:cubicBezTo>
                <a:cubicBezTo>
                  <a:pt x="1197" y="72"/>
                  <a:pt x="1197" y="72"/>
                  <a:pt x="1197" y="72"/>
                </a:cubicBezTo>
                <a:cubicBezTo>
                  <a:pt x="1196" y="72"/>
                  <a:pt x="1196" y="72"/>
                  <a:pt x="1196" y="72"/>
                </a:cubicBezTo>
                <a:cubicBezTo>
                  <a:pt x="1196" y="72"/>
                  <a:pt x="1196" y="72"/>
                  <a:pt x="1196" y="72"/>
                </a:cubicBezTo>
                <a:cubicBezTo>
                  <a:pt x="1196" y="73"/>
                  <a:pt x="1195" y="73"/>
                  <a:pt x="1195" y="73"/>
                </a:cubicBezTo>
                <a:cubicBezTo>
                  <a:pt x="1195" y="73"/>
                  <a:pt x="1195" y="73"/>
                  <a:pt x="1195" y="73"/>
                </a:cubicBezTo>
                <a:cubicBezTo>
                  <a:pt x="1194" y="73"/>
                  <a:pt x="1193" y="73"/>
                  <a:pt x="1192" y="74"/>
                </a:cubicBezTo>
                <a:cubicBezTo>
                  <a:pt x="1192" y="74"/>
                  <a:pt x="1192" y="73"/>
                  <a:pt x="1191" y="73"/>
                </a:cubicBezTo>
                <a:cubicBezTo>
                  <a:pt x="1191" y="74"/>
                  <a:pt x="1191" y="74"/>
                  <a:pt x="1191" y="74"/>
                </a:cubicBezTo>
                <a:cubicBezTo>
                  <a:pt x="1190" y="74"/>
                  <a:pt x="1190" y="74"/>
                  <a:pt x="1190" y="74"/>
                </a:cubicBezTo>
                <a:cubicBezTo>
                  <a:pt x="1190" y="74"/>
                  <a:pt x="1190" y="74"/>
                  <a:pt x="1190" y="74"/>
                </a:cubicBezTo>
                <a:cubicBezTo>
                  <a:pt x="1189" y="74"/>
                  <a:pt x="1189" y="74"/>
                  <a:pt x="1188" y="75"/>
                </a:cubicBezTo>
                <a:cubicBezTo>
                  <a:pt x="1188" y="74"/>
                  <a:pt x="1188" y="74"/>
                  <a:pt x="1188" y="74"/>
                </a:cubicBezTo>
                <a:cubicBezTo>
                  <a:pt x="1187" y="74"/>
                  <a:pt x="1187" y="74"/>
                  <a:pt x="1186" y="74"/>
                </a:cubicBezTo>
                <a:cubicBezTo>
                  <a:pt x="1186" y="74"/>
                  <a:pt x="1186" y="74"/>
                  <a:pt x="1186" y="74"/>
                </a:cubicBezTo>
                <a:cubicBezTo>
                  <a:pt x="1185" y="73"/>
                  <a:pt x="1184" y="73"/>
                  <a:pt x="1183" y="72"/>
                </a:cubicBezTo>
                <a:cubicBezTo>
                  <a:pt x="1183" y="73"/>
                  <a:pt x="1182" y="73"/>
                  <a:pt x="1181" y="73"/>
                </a:cubicBezTo>
                <a:cubicBezTo>
                  <a:pt x="1181" y="73"/>
                  <a:pt x="1181" y="73"/>
                  <a:pt x="1181" y="73"/>
                </a:cubicBezTo>
                <a:cubicBezTo>
                  <a:pt x="1181" y="73"/>
                  <a:pt x="1181" y="73"/>
                  <a:pt x="1181" y="73"/>
                </a:cubicBezTo>
                <a:cubicBezTo>
                  <a:pt x="1181" y="74"/>
                  <a:pt x="1181" y="75"/>
                  <a:pt x="1181" y="76"/>
                </a:cubicBezTo>
                <a:cubicBezTo>
                  <a:pt x="1180" y="76"/>
                  <a:pt x="1179" y="76"/>
                  <a:pt x="1178" y="76"/>
                </a:cubicBezTo>
                <a:cubicBezTo>
                  <a:pt x="1178" y="76"/>
                  <a:pt x="1178" y="75"/>
                  <a:pt x="1177" y="75"/>
                </a:cubicBezTo>
                <a:cubicBezTo>
                  <a:pt x="1177" y="76"/>
                  <a:pt x="1177" y="76"/>
                  <a:pt x="1177" y="76"/>
                </a:cubicBezTo>
                <a:cubicBezTo>
                  <a:pt x="1177" y="76"/>
                  <a:pt x="1177" y="76"/>
                  <a:pt x="1177" y="76"/>
                </a:cubicBezTo>
                <a:cubicBezTo>
                  <a:pt x="1177" y="76"/>
                  <a:pt x="1177" y="76"/>
                  <a:pt x="1177" y="76"/>
                </a:cubicBezTo>
                <a:cubicBezTo>
                  <a:pt x="1175" y="76"/>
                  <a:pt x="1175" y="76"/>
                  <a:pt x="1175" y="76"/>
                </a:cubicBezTo>
                <a:cubicBezTo>
                  <a:pt x="1175" y="76"/>
                  <a:pt x="1175" y="76"/>
                  <a:pt x="1175" y="76"/>
                </a:cubicBezTo>
                <a:cubicBezTo>
                  <a:pt x="1175" y="76"/>
                  <a:pt x="1175" y="76"/>
                  <a:pt x="1175" y="76"/>
                </a:cubicBezTo>
                <a:cubicBezTo>
                  <a:pt x="1175" y="76"/>
                  <a:pt x="1175" y="76"/>
                  <a:pt x="1175" y="76"/>
                </a:cubicBezTo>
                <a:cubicBezTo>
                  <a:pt x="1174" y="76"/>
                  <a:pt x="1174" y="76"/>
                  <a:pt x="1174" y="76"/>
                </a:cubicBezTo>
                <a:cubicBezTo>
                  <a:pt x="1174" y="76"/>
                  <a:pt x="1174" y="76"/>
                  <a:pt x="1174" y="77"/>
                </a:cubicBezTo>
                <a:cubicBezTo>
                  <a:pt x="1173" y="77"/>
                  <a:pt x="1173" y="77"/>
                  <a:pt x="1173" y="77"/>
                </a:cubicBezTo>
                <a:cubicBezTo>
                  <a:pt x="1173" y="77"/>
                  <a:pt x="1173" y="77"/>
                  <a:pt x="1173" y="77"/>
                </a:cubicBezTo>
                <a:cubicBezTo>
                  <a:pt x="1171" y="77"/>
                  <a:pt x="1171" y="77"/>
                  <a:pt x="1171" y="77"/>
                </a:cubicBezTo>
                <a:cubicBezTo>
                  <a:pt x="1171" y="77"/>
                  <a:pt x="1171" y="77"/>
                  <a:pt x="1171" y="77"/>
                </a:cubicBezTo>
                <a:cubicBezTo>
                  <a:pt x="1170" y="78"/>
                  <a:pt x="1170" y="77"/>
                  <a:pt x="1170" y="78"/>
                </a:cubicBezTo>
                <a:cubicBezTo>
                  <a:pt x="1169" y="79"/>
                  <a:pt x="1167" y="79"/>
                  <a:pt x="1166" y="79"/>
                </a:cubicBezTo>
                <a:cubicBezTo>
                  <a:pt x="1165" y="81"/>
                  <a:pt x="1166" y="80"/>
                  <a:pt x="1164" y="80"/>
                </a:cubicBezTo>
                <a:cubicBezTo>
                  <a:pt x="1164" y="81"/>
                  <a:pt x="1164" y="81"/>
                  <a:pt x="1164" y="81"/>
                </a:cubicBezTo>
                <a:cubicBezTo>
                  <a:pt x="1162" y="81"/>
                  <a:pt x="1162" y="80"/>
                  <a:pt x="1160" y="81"/>
                </a:cubicBezTo>
                <a:cubicBezTo>
                  <a:pt x="1158" y="81"/>
                  <a:pt x="1158" y="81"/>
                  <a:pt x="1158" y="81"/>
                </a:cubicBezTo>
                <a:cubicBezTo>
                  <a:pt x="1158" y="81"/>
                  <a:pt x="1158" y="81"/>
                  <a:pt x="1158" y="81"/>
                </a:cubicBezTo>
                <a:cubicBezTo>
                  <a:pt x="1158" y="82"/>
                  <a:pt x="1158" y="82"/>
                  <a:pt x="1158" y="82"/>
                </a:cubicBezTo>
                <a:cubicBezTo>
                  <a:pt x="1158" y="82"/>
                  <a:pt x="1158" y="82"/>
                  <a:pt x="1158" y="82"/>
                </a:cubicBezTo>
                <a:cubicBezTo>
                  <a:pt x="1157" y="83"/>
                  <a:pt x="1157" y="83"/>
                  <a:pt x="1156" y="83"/>
                </a:cubicBezTo>
                <a:cubicBezTo>
                  <a:pt x="1155" y="83"/>
                  <a:pt x="1155" y="83"/>
                  <a:pt x="1154" y="82"/>
                </a:cubicBezTo>
                <a:cubicBezTo>
                  <a:pt x="1153" y="83"/>
                  <a:pt x="1153" y="83"/>
                  <a:pt x="1153" y="84"/>
                </a:cubicBezTo>
                <a:cubicBezTo>
                  <a:pt x="1154" y="84"/>
                  <a:pt x="1154" y="84"/>
                  <a:pt x="1154" y="84"/>
                </a:cubicBezTo>
                <a:cubicBezTo>
                  <a:pt x="1154" y="84"/>
                  <a:pt x="1154" y="84"/>
                  <a:pt x="1154" y="84"/>
                </a:cubicBezTo>
                <a:cubicBezTo>
                  <a:pt x="1154" y="84"/>
                  <a:pt x="1153" y="85"/>
                  <a:pt x="1152" y="85"/>
                </a:cubicBezTo>
                <a:cubicBezTo>
                  <a:pt x="1152" y="86"/>
                  <a:pt x="1152" y="86"/>
                  <a:pt x="1152" y="86"/>
                </a:cubicBezTo>
                <a:cubicBezTo>
                  <a:pt x="1153" y="86"/>
                  <a:pt x="1154" y="86"/>
                  <a:pt x="1154" y="87"/>
                </a:cubicBezTo>
                <a:cubicBezTo>
                  <a:pt x="1153" y="87"/>
                  <a:pt x="1152" y="86"/>
                  <a:pt x="1151" y="86"/>
                </a:cubicBezTo>
                <a:cubicBezTo>
                  <a:pt x="1150" y="86"/>
                  <a:pt x="1150" y="86"/>
                  <a:pt x="1150" y="87"/>
                </a:cubicBezTo>
                <a:cubicBezTo>
                  <a:pt x="1150" y="88"/>
                  <a:pt x="1150" y="88"/>
                  <a:pt x="1150" y="88"/>
                </a:cubicBezTo>
                <a:cubicBezTo>
                  <a:pt x="1149" y="88"/>
                  <a:pt x="1149" y="88"/>
                  <a:pt x="1149" y="88"/>
                </a:cubicBezTo>
                <a:cubicBezTo>
                  <a:pt x="1149" y="88"/>
                  <a:pt x="1149" y="88"/>
                  <a:pt x="1149" y="88"/>
                </a:cubicBezTo>
                <a:cubicBezTo>
                  <a:pt x="1148" y="88"/>
                  <a:pt x="1148" y="88"/>
                  <a:pt x="1148" y="88"/>
                </a:cubicBezTo>
                <a:cubicBezTo>
                  <a:pt x="1148" y="90"/>
                  <a:pt x="1148" y="90"/>
                  <a:pt x="1148" y="90"/>
                </a:cubicBezTo>
                <a:cubicBezTo>
                  <a:pt x="1148" y="90"/>
                  <a:pt x="1148" y="90"/>
                  <a:pt x="1148" y="90"/>
                </a:cubicBezTo>
                <a:cubicBezTo>
                  <a:pt x="1147" y="90"/>
                  <a:pt x="1148" y="90"/>
                  <a:pt x="1147" y="90"/>
                </a:cubicBezTo>
                <a:cubicBezTo>
                  <a:pt x="1146" y="90"/>
                  <a:pt x="1145" y="90"/>
                  <a:pt x="1145" y="91"/>
                </a:cubicBezTo>
                <a:cubicBezTo>
                  <a:pt x="1145" y="91"/>
                  <a:pt x="1145" y="92"/>
                  <a:pt x="1144" y="92"/>
                </a:cubicBezTo>
                <a:cubicBezTo>
                  <a:pt x="1143" y="92"/>
                  <a:pt x="1143" y="92"/>
                  <a:pt x="1143" y="92"/>
                </a:cubicBezTo>
                <a:cubicBezTo>
                  <a:pt x="1143" y="92"/>
                  <a:pt x="1143" y="93"/>
                  <a:pt x="1143" y="93"/>
                </a:cubicBezTo>
                <a:cubicBezTo>
                  <a:pt x="1141" y="93"/>
                  <a:pt x="1141" y="93"/>
                  <a:pt x="1141" y="93"/>
                </a:cubicBezTo>
                <a:cubicBezTo>
                  <a:pt x="1141" y="93"/>
                  <a:pt x="1141" y="93"/>
                  <a:pt x="1140" y="94"/>
                </a:cubicBezTo>
                <a:cubicBezTo>
                  <a:pt x="1141" y="94"/>
                  <a:pt x="1142" y="94"/>
                  <a:pt x="1142" y="94"/>
                </a:cubicBezTo>
                <a:cubicBezTo>
                  <a:pt x="1142" y="94"/>
                  <a:pt x="1142" y="95"/>
                  <a:pt x="1142" y="95"/>
                </a:cubicBezTo>
                <a:cubicBezTo>
                  <a:pt x="1143" y="95"/>
                  <a:pt x="1144" y="95"/>
                  <a:pt x="1145" y="95"/>
                </a:cubicBezTo>
                <a:cubicBezTo>
                  <a:pt x="1145" y="94"/>
                  <a:pt x="1145" y="94"/>
                  <a:pt x="1145" y="94"/>
                </a:cubicBezTo>
                <a:cubicBezTo>
                  <a:pt x="1146" y="94"/>
                  <a:pt x="1146" y="94"/>
                  <a:pt x="1147" y="95"/>
                </a:cubicBezTo>
                <a:cubicBezTo>
                  <a:pt x="1147" y="95"/>
                  <a:pt x="1147" y="95"/>
                  <a:pt x="1147" y="95"/>
                </a:cubicBezTo>
                <a:cubicBezTo>
                  <a:pt x="1144" y="95"/>
                  <a:pt x="1144" y="95"/>
                  <a:pt x="1144" y="95"/>
                </a:cubicBezTo>
                <a:cubicBezTo>
                  <a:pt x="1144" y="96"/>
                  <a:pt x="1144" y="96"/>
                  <a:pt x="1144" y="96"/>
                </a:cubicBezTo>
                <a:cubicBezTo>
                  <a:pt x="1143" y="96"/>
                  <a:pt x="1143" y="96"/>
                  <a:pt x="1143" y="96"/>
                </a:cubicBezTo>
                <a:cubicBezTo>
                  <a:pt x="1143" y="98"/>
                  <a:pt x="1143" y="98"/>
                  <a:pt x="1143" y="98"/>
                </a:cubicBezTo>
                <a:cubicBezTo>
                  <a:pt x="1143" y="98"/>
                  <a:pt x="1143" y="98"/>
                  <a:pt x="1143" y="98"/>
                </a:cubicBezTo>
                <a:cubicBezTo>
                  <a:pt x="1143" y="98"/>
                  <a:pt x="1143" y="98"/>
                  <a:pt x="1144" y="98"/>
                </a:cubicBezTo>
                <a:cubicBezTo>
                  <a:pt x="1144" y="99"/>
                  <a:pt x="1144" y="99"/>
                  <a:pt x="1144" y="99"/>
                </a:cubicBezTo>
                <a:cubicBezTo>
                  <a:pt x="1144" y="98"/>
                  <a:pt x="1144" y="98"/>
                  <a:pt x="1145" y="98"/>
                </a:cubicBezTo>
                <a:cubicBezTo>
                  <a:pt x="1146" y="98"/>
                  <a:pt x="1146" y="98"/>
                  <a:pt x="1146" y="98"/>
                </a:cubicBezTo>
                <a:cubicBezTo>
                  <a:pt x="1146" y="98"/>
                  <a:pt x="1146" y="98"/>
                  <a:pt x="1146" y="98"/>
                </a:cubicBezTo>
                <a:cubicBezTo>
                  <a:pt x="1145" y="99"/>
                  <a:pt x="1144" y="99"/>
                  <a:pt x="1143" y="100"/>
                </a:cubicBezTo>
                <a:cubicBezTo>
                  <a:pt x="1143" y="100"/>
                  <a:pt x="1143" y="100"/>
                  <a:pt x="1143" y="100"/>
                </a:cubicBezTo>
                <a:cubicBezTo>
                  <a:pt x="1143" y="100"/>
                  <a:pt x="1141" y="100"/>
                  <a:pt x="1140" y="100"/>
                </a:cubicBezTo>
                <a:cubicBezTo>
                  <a:pt x="1140" y="100"/>
                  <a:pt x="1140" y="101"/>
                  <a:pt x="1139" y="101"/>
                </a:cubicBezTo>
                <a:cubicBezTo>
                  <a:pt x="1139" y="102"/>
                  <a:pt x="1139" y="102"/>
                  <a:pt x="1139" y="102"/>
                </a:cubicBezTo>
                <a:cubicBezTo>
                  <a:pt x="1139" y="102"/>
                  <a:pt x="1139" y="102"/>
                  <a:pt x="1139" y="102"/>
                </a:cubicBezTo>
                <a:cubicBezTo>
                  <a:pt x="1139" y="102"/>
                  <a:pt x="1139" y="104"/>
                  <a:pt x="1139" y="105"/>
                </a:cubicBezTo>
                <a:cubicBezTo>
                  <a:pt x="1140" y="105"/>
                  <a:pt x="1140" y="105"/>
                  <a:pt x="1140" y="105"/>
                </a:cubicBezTo>
                <a:cubicBezTo>
                  <a:pt x="1140" y="105"/>
                  <a:pt x="1140" y="105"/>
                  <a:pt x="1140" y="105"/>
                </a:cubicBezTo>
                <a:cubicBezTo>
                  <a:pt x="1138" y="105"/>
                  <a:pt x="1138" y="105"/>
                  <a:pt x="1138" y="105"/>
                </a:cubicBezTo>
                <a:cubicBezTo>
                  <a:pt x="1138" y="107"/>
                  <a:pt x="1138" y="107"/>
                  <a:pt x="1138" y="107"/>
                </a:cubicBezTo>
                <a:cubicBezTo>
                  <a:pt x="1138" y="107"/>
                  <a:pt x="1138" y="107"/>
                  <a:pt x="1138" y="108"/>
                </a:cubicBezTo>
                <a:cubicBezTo>
                  <a:pt x="1137" y="108"/>
                  <a:pt x="1137" y="108"/>
                  <a:pt x="1137" y="108"/>
                </a:cubicBezTo>
                <a:cubicBezTo>
                  <a:pt x="1138" y="108"/>
                  <a:pt x="1138" y="108"/>
                  <a:pt x="1138" y="109"/>
                </a:cubicBezTo>
                <a:cubicBezTo>
                  <a:pt x="1138" y="110"/>
                  <a:pt x="1138" y="109"/>
                  <a:pt x="1138" y="110"/>
                </a:cubicBezTo>
                <a:cubicBezTo>
                  <a:pt x="1138" y="110"/>
                  <a:pt x="1137" y="110"/>
                  <a:pt x="1137" y="110"/>
                </a:cubicBezTo>
                <a:cubicBezTo>
                  <a:pt x="1137" y="110"/>
                  <a:pt x="1137" y="110"/>
                  <a:pt x="1137" y="110"/>
                </a:cubicBezTo>
                <a:cubicBezTo>
                  <a:pt x="1136" y="110"/>
                  <a:pt x="1136" y="110"/>
                  <a:pt x="1134" y="110"/>
                </a:cubicBezTo>
                <a:cubicBezTo>
                  <a:pt x="1134" y="111"/>
                  <a:pt x="1134" y="111"/>
                  <a:pt x="1133" y="112"/>
                </a:cubicBezTo>
                <a:close/>
                <a:moveTo>
                  <a:pt x="398" y="72"/>
                </a:moveTo>
                <a:cubicBezTo>
                  <a:pt x="399" y="73"/>
                  <a:pt x="400" y="73"/>
                  <a:pt x="401" y="73"/>
                </a:cubicBezTo>
                <a:cubicBezTo>
                  <a:pt x="401" y="72"/>
                  <a:pt x="401" y="72"/>
                  <a:pt x="401" y="72"/>
                </a:cubicBezTo>
                <a:cubicBezTo>
                  <a:pt x="402" y="72"/>
                  <a:pt x="403" y="72"/>
                  <a:pt x="404" y="72"/>
                </a:cubicBezTo>
                <a:cubicBezTo>
                  <a:pt x="404" y="72"/>
                  <a:pt x="404" y="72"/>
                  <a:pt x="404" y="72"/>
                </a:cubicBezTo>
                <a:cubicBezTo>
                  <a:pt x="402" y="73"/>
                  <a:pt x="400" y="74"/>
                  <a:pt x="399" y="75"/>
                </a:cubicBezTo>
                <a:cubicBezTo>
                  <a:pt x="400" y="75"/>
                  <a:pt x="401" y="75"/>
                  <a:pt x="401" y="75"/>
                </a:cubicBezTo>
                <a:cubicBezTo>
                  <a:pt x="401" y="75"/>
                  <a:pt x="401" y="75"/>
                  <a:pt x="401" y="75"/>
                </a:cubicBezTo>
                <a:cubicBezTo>
                  <a:pt x="404" y="75"/>
                  <a:pt x="404" y="75"/>
                  <a:pt x="404" y="75"/>
                </a:cubicBezTo>
                <a:cubicBezTo>
                  <a:pt x="404" y="75"/>
                  <a:pt x="404" y="75"/>
                  <a:pt x="404" y="75"/>
                </a:cubicBezTo>
                <a:cubicBezTo>
                  <a:pt x="403" y="75"/>
                  <a:pt x="403" y="76"/>
                  <a:pt x="402" y="76"/>
                </a:cubicBezTo>
                <a:cubicBezTo>
                  <a:pt x="402" y="77"/>
                  <a:pt x="402" y="77"/>
                  <a:pt x="402" y="77"/>
                </a:cubicBezTo>
                <a:cubicBezTo>
                  <a:pt x="402" y="77"/>
                  <a:pt x="401" y="77"/>
                  <a:pt x="401" y="77"/>
                </a:cubicBezTo>
                <a:cubicBezTo>
                  <a:pt x="400" y="77"/>
                  <a:pt x="400" y="77"/>
                  <a:pt x="400" y="77"/>
                </a:cubicBezTo>
                <a:cubicBezTo>
                  <a:pt x="400" y="78"/>
                  <a:pt x="400" y="78"/>
                  <a:pt x="400" y="78"/>
                </a:cubicBezTo>
                <a:cubicBezTo>
                  <a:pt x="402" y="78"/>
                  <a:pt x="403" y="78"/>
                  <a:pt x="405" y="78"/>
                </a:cubicBezTo>
                <a:cubicBezTo>
                  <a:pt x="405" y="78"/>
                  <a:pt x="405" y="78"/>
                  <a:pt x="406" y="77"/>
                </a:cubicBezTo>
                <a:cubicBezTo>
                  <a:pt x="406" y="77"/>
                  <a:pt x="406" y="77"/>
                  <a:pt x="406" y="76"/>
                </a:cubicBezTo>
                <a:cubicBezTo>
                  <a:pt x="407" y="76"/>
                  <a:pt x="407" y="76"/>
                  <a:pt x="407" y="76"/>
                </a:cubicBezTo>
                <a:cubicBezTo>
                  <a:pt x="407" y="76"/>
                  <a:pt x="407" y="76"/>
                  <a:pt x="407" y="76"/>
                </a:cubicBezTo>
                <a:cubicBezTo>
                  <a:pt x="407" y="76"/>
                  <a:pt x="407" y="76"/>
                  <a:pt x="407" y="76"/>
                </a:cubicBezTo>
                <a:cubicBezTo>
                  <a:pt x="407" y="76"/>
                  <a:pt x="407" y="76"/>
                  <a:pt x="407" y="76"/>
                </a:cubicBezTo>
                <a:cubicBezTo>
                  <a:pt x="408" y="75"/>
                  <a:pt x="408" y="76"/>
                  <a:pt x="409" y="75"/>
                </a:cubicBezTo>
                <a:cubicBezTo>
                  <a:pt x="408" y="75"/>
                  <a:pt x="408" y="75"/>
                  <a:pt x="408" y="75"/>
                </a:cubicBezTo>
                <a:cubicBezTo>
                  <a:pt x="408" y="74"/>
                  <a:pt x="408" y="74"/>
                  <a:pt x="409" y="73"/>
                </a:cubicBezTo>
                <a:cubicBezTo>
                  <a:pt x="409" y="72"/>
                  <a:pt x="408" y="72"/>
                  <a:pt x="408" y="71"/>
                </a:cubicBezTo>
                <a:cubicBezTo>
                  <a:pt x="406" y="71"/>
                  <a:pt x="406" y="71"/>
                  <a:pt x="406" y="71"/>
                </a:cubicBezTo>
                <a:cubicBezTo>
                  <a:pt x="406" y="72"/>
                  <a:pt x="406" y="72"/>
                  <a:pt x="406" y="72"/>
                </a:cubicBezTo>
                <a:cubicBezTo>
                  <a:pt x="405" y="72"/>
                  <a:pt x="405" y="72"/>
                  <a:pt x="405" y="72"/>
                </a:cubicBezTo>
                <a:cubicBezTo>
                  <a:pt x="405" y="71"/>
                  <a:pt x="406" y="71"/>
                  <a:pt x="406" y="70"/>
                </a:cubicBezTo>
                <a:cubicBezTo>
                  <a:pt x="406" y="69"/>
                  <a:pt x="406" y="69"/>
                  <a:pt x="405" y="69"/>
                </a:cubicBezTo>
                <a:cubicBezTo>
                  <a:pt x="405" y="68"/>
                  <a:pt x="405" y="68"/>
                  <a:pt x="405" y="68"/>
                </a:cubicBezTo>
                <a:cubicBezTo>
                  <a:pt x="404" y="69"/>
                  <a:pt x="403" y="69"/>
                  <a:pt x="402" y="69"/>
                </a:cubicBezTo>
                <a:cubicBezTo>
                  <a:pt x="402" y="69"/>
                  <a:pt x="402" y="69"/>
                  <a:pt x="402" y="69"/>
                </a:cubicBezTo>
                <a:cubicBezTo>
                  <a:pt x="399" y="69"/>
                  <a:pt x="399" y="69"/>
                  <a:pt x="399" y="69"/>
                </a:cubicBezTo>
                <a:cubicBezTo>
                  <a:pt x="399" y="70"/>
                  <a:pt x="399" y="70"/>
                  <a:pt x="399" y="70"/>
                </a:cubicBezTo>
                <a:cubicBezTo>
                  <a:pt x="399" y="70"/>
                  <a:pt x="399" y="71"/>
                  <a:pt x="398" y="71"/>
                </a:cubicBezTo>
                <a:cubicBezTo>
                  <a:pt x="398" y="72"/>
                  <a:pt x="398" y="72"/>
                  <a:pt x="398" y="72"/>
                </a:cubicBezTo>
                <a:close/>
                <a:moveTo>
                  <a:pt x="343" y="69"/>
                </a:moveTo>
                <a:cubicBezTo>
                  <a:pt x="343" y="70"/>
                  <a:pt x="343" y="70"/>
                  <a:pt x="343" y="70"/>
                </a:cubicBezTo>
                <a:cubicBezTo>
                  <a:pt x="343" y="70"/>
                  <a:pt x="343" y="70"/>
                  <a:pt x="343" y="70"/>
                </a:cubicBezTo>
                <a:cubicBezTo>
                  <a:pt x="343" y="71"/>
                  <a:pt x="343" y="71"/>
                  <a:pt x="343" y="71"/>
                </a:cubicBezTo>
                <a:cubicBezTo>
                  <a:pt x="344" y="71"/>
                  <a:pt x="343" y="71"/>
                  <a:pt x="344" y="71"/>
                </a:cubicBezTo>
                <a:cubicBezTo>
                  <a:pt x="344" y="71"/>
                  <a:pt x="344" y="71"/>
                  <a:pt x="344" y="71"/>
                </a:cubicBezTo>
                <a:cubicBezTo>
                  <a:pt x="345" y="71"/>
                  <a:pt x="345" y="71"/>
                  <a:pt x="345" y="71"/>
                </a:cubicBezTo>
                <a:cubicBezTo>
                  <a:pt x="344" y="69"/>
                  <a:pt x="345" y="69"/>
                  <a:pt x="343" y="69"/>
                </a:cubicBezTo>
                <a:cubicBezTo>
                  <a:pt x="343" y="70"/>
                  <a:pt x="343" y="69"/>
                  <a:pt x="343" y="69"/>
                </a:cubicBezTo>
                <a:close/>
                <a:moveTo>
                  <a:pt x="801" y="69"/>
                </a:moveTo>
                <a:cubicBezTo>
                  <a:pt x="801" y="70"/>
                  <a:pt x="801" y="70"/>
                  <a:pt x="801" y="70"/>
                </a:cubicBezTo>
                <a:cubicBezTo>
                  <a:pt x="801" y="70"/>
                  <a:pt x="801" y="70"/>
                  <a:pt x="801" y="70"/>
                </a:cubicBezTo>
                <a:cubicBezTo>
                  <a:pt x="801" y="69"/>
                  <a:pt x="801" y="69"/>
                  <a:pt x="801" y="69"/>
                </a:cubicBezTo>
                <a:close/>
                <a:moveTo>
                  <a:pt x="801" y="71"/>
                </a:moveTo>
                <a:cubicBezTo>
                  <a:pt x="801" y="72"/>
                  <a:pt x="801" y="73"/>
                  <a:pt x="802" y="74"/>
                </a:cubicBezTo>
                <a:cubicBezTo>
                  <a:pt x="802" y="74"/>
                  <a:pt x="802" y="74"/>
                  <a:pt x="802" y="74"/>
                </a:cubicBezTo>
                <a:cubicBezTo>
                  <a:pt x="802" y="75"/>
                  <a:pt x="802" y="75"/>
                  <a:pt x="802" y="75"/>
                </a:cubicBezTo>
                <a:cubicBezTo>
                  <a:pt x="803" y="75"/>
                  <a:pt x="803" y="75"/>
                  <a:pt x="803" y="75"/>
                </a:cubicBezTo>
                <a:cubicBezTo>
                  <a:pt x="803" y="75"/>
                  <a:pt x="803" y="75"/>
                  <a:pt x="803" y="75"/>
                </a:cubicBezTo>
                <a:cubicBezTo>
                  <a:pt x="803" y="75"/>
                  <a:pt x="803" y="75"/>
                  <a:pt x="803" y="75"/>
                </a:cubicBezTo>
                <a:cubicBezTo>
                  <a:pt x="803" y="74"/>
                  <a:pt x="803" y="73"/>
                  <a:pt x="802" y="72"/>
                </a:cubicBezTo>
                <a:cubicBezTo>
                  <a:pt x="802" y="72"/>
                  <a:pt x="802" y="72"/>
                  <a:pt x="802" y="71"/>
                </a:cubicBezTo>
                <a:cubicBezTo>
                  <a:pt x="802" y="71"/>
                  <a:pt x="802" y="71"/>
                  <a:pt x="802" y="70"/>
                </a:cubicBezTo>
                <a:cubicBezTo>
                  <a:pt x="802" y="70"/>
                  <a:pt x="801" y="70"/>
                  <a:pt x="801" y="70"/>
                </a:cubicBezTo>
                <a:cubicBezTo>
                  <a:pt x="801" y="70"/>
                  <a:pt x="801" y="71"/>
                  <a:pt x="801" y="71"/>
                </a:cubicBezTo>
                <a:close/>
                <a:moveTo>
                  <a:pt x="1344" y="72"/>
                </a:moveTo>
                <a:cubicBezTo>
                  <a:pt x="1345" y="73"/>
                  <a:pt x="1345" y="73"/>
                  <a:pt x="1345" y="74"/>
                </a:cubicBezTo>
                <a:cubicBezTo>
                  <a:pt x="1346" y="74"/>
                  <a:pt x="1348" y="74"/>
                  <a:pt x="1349" y="74"/>
                </a:cubicBezTo>
                <a:cubicBezTo>
                  <a:pt x="1349" y="74"/>
                  <a:pt x="1349" y="73"/>
                  <a:pt x="1349" y="73"/>
                </a:cubicBezTo>
                <a:cubicBezTo>
                  <a:pt x="1350" y="73"/>
                  <a:pt x="1350" y="73"/>
                  <a:pt x="1351" y="73"/>
                </a:cubicBezTo>
                <a:cubicBezTo>
                  <a:pt x="1351" y="71"/>
                  <a:pt x="1351" y="71"/>
                  <a:pt x="1351" y="71"/>
                </a:cubicBezTo>
                <a:cubicBezTo>
                  <a:pt x="1349" y="71"/>
                  <a:pt x="1349" y="71"/>
                  <a:pt x="1349" y="71"/>
                </a:cubicBezTo>
                <a:cubicBezTo>
                  <a:pt x="1349" y="72"/>
                  <a:pt x="1349" y="72"/>
                  <a:pt x="1349" y="72"/>
                </a:cubicBezTo>
                <a:cubicBezTo>
                  <a:pt x="1347" y="72"/>
                  <a:pt x="1347" y="72"/>
                  <a:pt x="1347" y="72"/>
                </a:cubicBezTo>
                <a:cubicBezTo>
                  <a:pt x="1347" y="72"/>
                  <a:pt x="1347" y="72"/>
                  <a:pt x="1347" y="72"/>
                </a:cubicBezTo>
                <a:cubicBezTo>
                  <a:pt x="1346" y="72"/>
                  <a:pt x="1345" y="72"/>
                  <a:pt x="1344" y="72"/>
                </a:cubicBezTo>
                <a:close/>
                <a:moveTo>
                  <a:pt x="333" y="75"/>
                </a:moveTo>
                <a:cubicBezTo>
                  <a:pt x="331" y="75"/>
                  <a:pt x="330" y="77"/>
                  <a:pt x="329" y="78"/>
                </a:cubicBezTo>
                <a:cubicBezTo>
                  <a:pt x="329" y="79"/>
                  <a:pt x="329" y="79"/>
                  <a:pt x="329" y="79"/>
                </a:cubicBezTo>
                <a:cubicBezTo>
                  <a:pt x="330" y="79"/>
                  <a:pt x="332" y="80"/>
                  <a:pt x="333" y="80"/>
                </a:cubicBezTo>
                <a:cubicBezTo>
                  <a:pt x="333" y="78"/>
                  <a:pt x="334" y="78"/>
                  <a:pt x="334" y="76"/>
                </a:cubicBezTo>
                <a:cubicBezTo>
                  <a:pt x="334" y="76"/>
                  <a:pt x="334" y="76"/>
                  <a:pt x="335" y="76"/>
                </a:cubicBezTo>
                <a:cubicBezTo>
                  <a:pt x="335" y="75"/>
                  <a:pt x="335" y="74"/>
                  <a:pt x="335" y="74"/>
                </a:cubicBezTo>
                <a:cubicBezTo>
                  <a:pt x="335" y="74"/>
                  <a:pt x="335" y="74"/>
                  <a:pt x="335" y="74"/>
                </a:cubicBezTo>
                <a:cubicBezTo>
                  <a:pt x="335" y="73"/>
                  <a:pt x="335" y="73"/>
                  <a:pt x="335" y="72"/>
                </a:cubicBezTo>
                <a:cubicBezTo>
                  <a:pt x="334" y="72"/>
                  <a:pt x="334" y="73"/>
                  <a:pt x="333" y="73"/>
                </a:cubicBezTo>
                <a:lnTo>
                  <a:pt x="333" y="75"/>
                </a:lnTo>
                <a:close/>
                <a:moveTo>
                  <a:pt x="513" y="74"/>
                </a:moveTo>
                <a:cubicBezTo>
                  <a:pt x="513" y="74"/>
                  <a:pt x="513" y="74"/>
                  <a:pt x="513" y="74"/>
                </a:cubicBezTo>
                <a:cubicBezTo>
                  <a:pt x="513" y="75"/>
                  <a:pt x="513" y="75"/>
                  <a:pt x="513" y="75"/>
                </a:cubicBezTo>
                <a:cubicBezTo>
                  <a:pt x="514" y="76"/>
                  <a:pt x="514" y="74"/>
                  <a:pt x="515" y="76"/>
                </a:cubicBezTo>
                <a:cubicBezTo>
                  <a:pt x="516" y="76"/>
                  <a:pt x="516" y="76"/>
                  <a:pt x="516" y="76"/>
                </a:cubicBezTo>
                <a:cubicBezTo>
                  <a:pt x="516" y="75"/>
                  <a:pt x="516" y="75"/>
                  <a:pt x="516" y="75"/>
                </a:cubicBezTo>
                <a:cubicBezTo>
                  <a:pt x="516" y="75"/>
                  <a:pt x="516" y="75"/>
                  <a:pt x="516" y="75"/>
                </a:cubicBezTo>
                <a:cubicBezTo>
                  <a:pt x="517" y="74"/>
                  <a:pt x="517" y="74"/>
                  <a:pt x="517" y="73"/>
                </a:cubicBezTo>
                <a:cubicBezTo>
                  <a:pt x="515" y="73"/>
                  <a:pt x="515" y="74"/>
                  <a:pt x="513" y="74"/>
                </a:cubicBezTo>
                <a:close/>
                <a:moveTo>
                  <a:pt x="443" y="76"/>
                </a:moveTo>
                <a:cubicBezTo>
                  <a:pt x="443" y="75"/>
                  <a:pt x="443" y="75"/>
                  <a:pt x="443" y="75"/>
                </a:cubicBezTo>
                <a:cubicBezTo>
                  <a:pt x="442" y="75"/>
                  <a:pt x="443" y="75"/>
                  <a:pt x="442" y="75"/>
                </a:cubicBezTo>
                <a:cubicBezTo>
                  <a:pt x="442" y="75"/>
                  <a:pt x="442" y="75"/>
                  <a:pt x="442" y="75"/>
                </a:cubicBezTo>
                <a:cubicBezTo>
                  <a:pt x="442" y="75"/>
                  <a:pt x="442" y="75"/>
                  <a:pt x="442" y="75"/>
                </a:cubicBezTo>
                <a:cubicBezTo>
                  <a:pt x="442" y="75"/>
                  <a:pt x="442" y="75"/>
                  <a:pt x="442" y="75"/>
                </a:cubicBezTo>
                <a:cubicBezTo>
                  <a:pt x="442" y="76"/>
                  <a:pt x="442" y="76"/>
                  <a:pt x="442" y="76"/>
                </a:cubicBezTo>
                <a:lnTo>
                  <a:pt x="443" y="76"/>
                </a:lnTo>
                <a:close/>
                <a:moveTo>
                  <a:pt x="1332" y="75"/>
                </a:moveTo>
                <a:cubicBezTo>
                  <a:pt x="1332" y="75"/>
                  <a:pt x="1332" y="76"/>
                  <a:pt x="1333" y="76"/>
                </a:cubicBezTo>
                <a:cubicBezTo>
                  <a:pt x="1333" y="75"/>
                  <a:pt x="1333" y="75"/>
                  <a:pt x="1333" y="75"/>
                </a:cubicBezTo>
                <a:cubicBezTo>
                  <a:pt x="1333" y="75"/>
                  <a:pt x="1333" y="75"/>
                  <a:pt x="1333" y="75"/>
                </a:cubicBezTo>
                <a:cubicBezTo>
                  <a:pt x="1333" y="75"/>
                  <a:pt x="1333" y="75"/>
                  <a:pt x="1333" y="75"/>
                </a:cubicBezTo>
                <a:cubicBezTo>
                  <a:pt x="1333" y="75"/>
                  <a:pt x="1332" y="75"/>
                  <a:pt x="1332" y="75"/>
                </a:cubicBezTo>
                <a:cubicBezTo>
                  <a:pt x="1332" y="75"/>
                  <a:pt x="1332" y="75"/>
                  <a:pt x="1332" y="75"/>
                </a:cubicBezTo>
                <a:close/>
                <a:moveTo>
                  <a:pt x="433" y="75"/>
                </a:moveTo>
                <a:cubicBezTo>
                  <a:pt x="433" y="76"/>
                  <a:pt x="433" y="76"/>
                  <a:pt x="433" y="76"/>
                </a:cubicBezTo>
                <a:cubicBezTo>
                  <a:pt x="433" y="76"/>
                  <a:pt x="434" y="76"/>
                  <a:pt x="433" y="76"/>
                </a:cubicBezTo>
                <a:cubicBezTo>
                  <a:pt x="433" y="76"/>
                  <a:pt x="433" y="76"/>
                  <a:pt x="433" y="76"/>
                </a:cubicBezTo>
                <a:cubicBezTo>
                  <a:pt x="433" y="75"/>
                  <a:pt x="433" y="75"/>
                  <a:pt x="433" y="75"/>
                </a:cubicBezTo>
                <a:close/>
                <a:moveTo>
                  <a:pt x="434" y="75"/>
                </a:moveTo>
                <a:cubicBezTo>
                  <a:pt x="434" y="76"/>
                  <a:pt x="434" y="76"/>
                  <a:pt x="434" y="76"/>
                </a:cubicBezTo>
                <a:cubicBezTo>
                  <a:pt x="435" y="76"/>
                  <a:pt x="435" y="76"/>
                  <a:pt x="435" y="76"/>
                </a:cubicBezTo>
                <a:cubicBezTo>
                  <a:pt x="435" y="75"/>
                  <a:pt x="435" y="76"/>
                  <a:pt x="434" y="75"/>
                </a:cubicBezTo>
                <a:close/>
                <a:moveTo>
                  <a:pt x="434" y="79"/>
                </a:moveTo>
                <a:cubicBezTo>
                  <a:pt x="434" y="79"/>
                  <a:pt x="434" y="79"/>
                  <a:pt x="435" y="79"/>
                </a:cubicBezTo>
                <a:cubicBezTo>
                  <a:pt x="435" y="78"/>
                  <a:pt x="436" y="78"/>
                  <a:pt x="436" y="78"/>
                </a:cubicBezTo>
                <a:cubicBezTo>
                  <a:pt x="438" y="78"/>
                  <a:pt x="438" y="78"/>
                  <a:pt x="438" y="78"/>
                </a:cubicBezTo>
                <a:cubicBezTo>
                  <a:pt x="438" y="77"/>
                  <a:pt x="438" y="77"/>
                  <a:pt x="438" y="76"/>
                </a:cubicBezTo>
                <a:cubicBezTo>
                  <a:pt x="438" y="76"/>
                  <a:pt x="438" y="76"/>
                  <a:pt x="438" y="76"/>
                </a:cubicBezTo>
                <a:cubicBezTo>
                  <a:pt x="438" y="76"/>
                  <a:pt x="438" y="76"/>
                  <a:pt x="438" y="76"/>
                </a:cubicBezTo>
                <a:cubicBezTo>
                  <a:pt x="437" y="76"/>
                  <a:pt x="437" y="76"/>
                  <a:pt x="437" y="76"/>
                </a:cubicBezTo>
                <a:cubicBezTo>
                  <a:pt x="437" y="76"/>
                  <a:pt x="437" y="76"/>
                  <a:pt x="437" y="76"/>
                </a:cubicBezTo>
                <a:cubicBezTo>
                  <a:pt x="437" y="77"/>
                  <a:pt x="435" y="78"/>
                  <a:pt x="434" y="78"/>
                </a:cubicBezTo>
                <a:lnTo>
                  <a:pt x="434" y="79"/>
                </a:lnTo>
                <a:close/>
                <a:moveTo>
                  <a:pt x="1541" y="87"/>
                </a:moveTo>
                <a:cubicBezTo>
                  <a:pt x="1542" y="87"/>
                  <a:pt x="1542" y="87"/>
                  <a:pt x="1542" y="87"/>
                </a:cubicBezTo>
                <a:cubicBezTo>
                  <a:pt x="1541" y="88"/>
                  <a:pt x="1541" y="88"/>
                  <a:pt x="1540" y="88"/>
                </a:cubicBezTo>
                <a:cubicBezTo>
                  <a:pt x="1541" y="89"/>
                  <a:pt x="1541" y="89"/>
                  <a:pt x="1542" y="89"/>
                </a:cubicBezTo>
                <a:cubicBezTo>
                  <a:pt x="1542" y="90"/>
                  <a:pt x="1543" y="90"/>
                  <a:pt x="1543" y="91"/>
                </a:cubicBezTo>
                <a:cubicBezTo>
                  <a:pt x="1544" y="91"/>
                  <a:pt x="1545" y="92"/>
                  <a:pt x="1545" y="92"/>
                </a:cubicBezTo>
                <a:cubicBezTo>
                  <a:pt x="1547" y="92"/>
                  <a:pt x="1549" y="90"/>
                  <a:pt x="1549" y="89"/>
                </a:cubicBezTo>
                <a:cubicBezTo>
                  <a:pt x="1550" y="89"/>
                  <a:pt x="1550" y="89"/>
                  <a:pt x="1550" y="89"/>
                </a:cubicBezTo>
                <a:cubicBezTo>
                  <a:pt x="1550" y="88"/>
                  <a:pt x="1550" y="88"/>
                  <a:pt x="1550" y="88"/>
                </a:cubicBezTo>
                <a:cubicBezTo>
                  <a:pt x="1551" y="87"/>
                  <a:pt x="1551" y="85"/>
                  <a:pt x="1553" y="85"/>
                </a:cubicBezTo>
                <a:cubicBezTo>
                  <a:pt x="1553" y="83"/>
                  <a:pt x="1552" y="83"/>
                  <a:pt x="1552" y="81"/>
                </a:cubicBezTo>
                <a:cubicBezTo>
                  <a:pt x="1551" y="81"/>
                  <a:pt x="1551" y="80"/>
                  <a:pt x="1550" y="80"/>
                </a:cubicBezTo>
                <a:cubicBezTo>
                  <a:pt x="1550" y="79"/>
                  <a:pt x="1550" y="79"/>
                  <a:pt x="1550" y="78"/>
                </a:cubicBezTo>
                <a:cubicBezTo>
                  <a:pt x="1547" y="78"/>
                  <a:pt x="1548" y="77"/>
                  <a:pt x="1546" y="76"/>
                </a:cubicBezTo>
                <a:cubicBezTo>
                  <a:pt x="1545" y="76"/>
                  <a:pt x="1546" y="76"/>
                  <a:pt x="1545" y="76"/>
                </a:cubicBezTo>
                <a:cubicBezTo>
                  <a:pt x="1545" y="76"/>
                  <a:pt x="1543" y="77"/>
                  <a:pt x="1543" y="78"/>
                </a:cubicBezTo>
                <a:cubicBezTo>
                  <a:pt x="1543" y="79"/>
                  <a:pt x="1543" y="79"/>
                  <a:pt x="1543" y="79"/>
                </a:cubicBezTo>
                <a:cubicBezTo>
                  <a:pt x="1542" y="79"/>
                  <a:pt x="1542" y="79"/>
                  <a:pt x="1542" y="79"/>
                </a:cubicBezTo>
                <a:cubicBezTo>
                  <a:pt x="1542" y="79"/>
                  <a:pt x="1542" y="79"/>
                  <a:pt x="1542" y="79"/>
                </a:cubicBezTo>
                <a:cubicBezTo>
                  <a:pt x="1541" y="79"/>
                  <a:pt x="1541" y="79"/>
                  <a:pt x="1541" y="79"/>
                </a:cubicBezTo>
                <a:cubicBezTo>
                  <a:pt x="1541" y="81"/>
                  <a:pt x="1541" y="81"/>
                  <a:pt x="1541" y="81"/>
                </a:cubicBezTo>
                <a:cubicBezTo>
                  <a:pt x="1541" y="81"/>
                  <a:pt x="1540" y="82"/>
                  <a:pt x="1540" y="82"/>
                </a:cubicBezTo>
                <a:cubicBezTo>
                  <a:pt x="1539" y="83"/>
                  <a:pt x="1540" y="84"/>
                  <a:pt x="1540" y="85"/>
                </a:cubicBezTo>
                <a:cubicBezTo>
                  <a:pt x="1540" y="85"/>
                  <a:pt x="1540" y="85"/>
                  <a:pt x="1540" y="85"/>
                </a:cubicBezTo>
                <a:cubicBezTo>
                  <a:pt x="1540" y="86"/>
                  <a:pt x="1541" y="86"/>
                  <a:pt x="1541" y="87"/>
                </a:cubicBezTo>
                <a:close/>
                <a:moveTo>
                  <a:pt x="443" y="87"/>
                </a:moveTo>
                <a:cubicBezTo>
                  <a:pt x="443" y="86"/>
                  <a:pt x="443" y="86"/>
                  <a:pt x="443" y="86"/>
                </a:cubicBezTo>
                <a:cubicBezTo>
                  <a:pt x="444" y="86"/>
                  <a:pt x="444" y="86"/>
                  <a:pt x="445" y="87"/>
                </a:cubicBezTo>
                <a:cubicBezTo>
                  <a:pt x="446" y="87"/>
                  <a:pt x="446" y="87"/>
                  <a:pt x="446" y="87"/>
                </a:cubicBezTo>
                <a:cubicBezTo>
                  <a:pt x="446" y="87"/>
                  <a:pt x="446" y="87"/>
                  <a:pt x="446" y="87"/>
                </a:cubicBezTo>
                <a:cubicBezTo>
                  <a:pt x="446" y="87"/>
                  <a:pt x="447" y="87"/>
                  <a:pt x="447" y="87"/>
                </a:cubicBezTo>
                <a:cubicBezTo>
                  <a:pt x="447" y="85"/>
                  <a:pt x="448" y="83"/>
                  <a:pt x="448" y="81"/>
                </a:cubicBezTo>
                <a:cubicBezTo>
                  <a:pt x="448" y="81"/>
                  <a:pt x="448" y="81"/>
                  <a:pt x="448" y="81"/>
                </a:cubicBezTo>
                <a:cubicBezTo>
                  <a:pt x="447" y="80"/>
                  <a:pt x="448" y="80"/>
                  <a:pt x="447" y="79"/>
                </a:cubicBezTo>
                <a:cubicBezTo>
                  <a:pt x="447" y="79"/>
                  <a:pt x="447" y="79"/>
                  <a:pt x="447" y="79"/>
                </a:cubicBezTo>
                <a:cubicBezTo>
                  <a:pt x="446" y="79"/>
                  <a:pt x="446" y="79"/>
                  <a:pt x="446" y="79"/>
                </a:cubicBezTo>
                <a:cubicBezTo>
                  <a:pt x="446" y="78"/>
                  <a:pt x="446" y="78"/>
                  <a:pt x="446" y="78"/>
                </a:cubicBezTo>
                <a:cubicBezTo>
                  <a:pt x="445" y="78"/>
                  <a:pt x="445" y="78"/>
                  <a:pt x="445" y="78"/>
                </a:cubicBezTo>
                <a:cubicBezTo>
                  <a:pt x="445" y="78"/>
                  <a:pt x="445" y="77"/>
                  <a:pt x="445" y="77"/>
                </a:cubicBezTo>
                <a:cubicBezTo>
                  <a:pt x="444" y="77"/>
                  <a:pt x="444" y="77"/>
                  <a:pt x="444" y="77"/>
                </a:cubicBezTo>
                <a:cubicBezTo>
                  <a:pt x="444" y="77"/>
                  <a:pt x="444" y="77"/>
                  <a:pt x="444" y="77"/>
                </a:cubicBezTo>
                <a:cubicBezTo>
                  <a:pt x="442" y="76"/>
                  <a:pt x="442" y="77"/>
                  <a:pt x="440" y="77"/>
                </a:cubicBezTo>
                <a:cubicBezTo>
                  <a:pt x="440" y="77"/>
                  <a:pt x="440" y="77"/>
                  <a:pt x="439" y="78"/>
                </a:cubicBezTo>
                <a:cubicBezTo>
                  <a:pt x="439" y="78"/>
                  <a:pt x="439" y="78"/>
                  <a:pt x="439" y="78"/>
                </a:cubicBezTo>
                <a:cubicBezTo>
                  <a:pt x="439" y="79"/>
                  <a:pt x="439" y="79"/>
                  <a:pt x="439" y="79"/>
                </a:cubicBezTo>
                <a:cubicBezTo>
                  <a:pt x="439" y="79"/>
                  <a:pt x="439" y="79"/>
                  <a:pt x="439" y="79"/>
                </a:cubicBezTo>
                <a:cubicBezTo>
                  <a:pt x="439" y="79"/>
                  <a:pt x="438" y="80"/>
                  <a:pt x="438" y="80"/>
                </a:cubicBezTo>
                <a:cubicBezTo>
                  <a:pt x="438" y="80"/>
                  <a:pt x="437" y="80"/>
                  <a:pt x="437" y="80"/>
                </a:cubicBezTo>
                <a:cubicBezTo>
                  <a:pt x="436" y="81"/>
                  <a:pt x="437" y="82"/>
                  <a:pt x="435" y="83"/>
                </a:cubicBezTo>
                <a:cubicBezTo>
                  <a:pt x="435" y="84"/>
                  <a:pt x="435" y="84"/>
                  <a:pt x="435" y="84"/>
                </a:cubicBezTo>
                <a:cubicBezTo>
                  <a:pt x="436" y="84"/>
                  <a:pt x="436" y="84"/>
                  <a:pt x="436" y="84"/>
                </a:cubicBezTo>
                <a:cubicBezTo>
                  <a:pt x="436" y="85"/>
                  <a:pt x="436" y="85"/>
                  <a:pt x="436" y="85"/>
                </a:cubicBezTo>
                <a:cubicBezTo>
                  <a:pt x="437" y="84"/>
                  <a:pt x="436" y="84"/>
                  <a:pt x="437" y="84"/>
                </a:cubicBezTo>
                <a:cubicBezTo>
                  <a:pt x="438" y="84"/>
                  <a:pt x="438" y="85"/>
                  <a:pt x="439" y="85"/>
                </a:cubicBezTo>
                <a:cubicBezTo>
                  <a:pt x="439" y="85"/>
                  <a:pt x="439" y="85"/>
                  <a:pt x="439" y="85"/>
                </a:cubicBezTo>
                <a:cubicBezTo>
                  <a:pt x="440" y="85"/>
                  <a:pt x="440" y="85"/>
                  <a:pt x="440" y="85"/>
                </a:cubicBezTo>
                <a:cubicBezTo>
                  <a:pt x="440" y="85"/>
                  <a:pt x="440" y="86"/>
                  <a:pt x="440" y="86"/>
                </a:cubicBezTo>
                <a:cubicBezTo>
                  <a:pt x="441" y="86"/>
                  <a:pt x="441" y="86"/>
                  <a:pt x="441" y="86"/>
                </a:cubicBezTo>
                <a:cubicBezTo>
                  <a:pt x="441" y="86"/>
                  <a:pt x="441" y="86"/>
                  <a:pt x="441" y="86"/>
                </a:cubicBezTo>
                <a:cubicBezTo>
                  <a:pt x="442" y="87"/>
                  <a:pt x="442" y="87"/>
                  <a:pt x="443" y="87"/>
                </a:cubicBezTo>
                <a:close/>
                <a:moveTo>
                  <a:pt x="806" y="83"/>
                </a:moveTo>
                <a:cubicBezTo>
                  <a:pt x="808" y="82"/>
                  <a:pt x="807" y="82"/>
                  <a:pt x="809" y="82"/>
                </a:cubicBezTo>
                <a:cubicBezTo>
                  <a:pt x="809" y="82"/>
                  <a:pt x="809" y="82"/>
                  <a:pt x="809" y="82"/>
                </a:cubicBezTo>
                <a:cubicBezTo>
                  <a:pt x="809" y="82"/>
                  <a:pt x="809" y="82"/>
                  <a:pt x="809" y="82"/>
                </a:cubicBezTo>
                <a:cubicBezTo>
                  <a:pt x="809" y="80"/>
                  <a:pt x="809" y="80"/>
                  <a:pt x="809" y="80"/>
                </a:cubicBezTo>
                <a:cubicBezTo>
                  <a:pt x="809" y="80"/>
                  <a:pt x="809" y="80"/>
                  <a:pt x="809" y="80"/>
                </a:cubicBezTo>
                <a:cubicBezTo>
                  <a:pt x="809" y="80"/>
                  <a:pt x="809" y="80"/>
                  <a:pt x="809" y="80"/>
                </a:cubicBezTo>
                <a:cubicBezTo>
                  <a:pt x="808" y="80"/>
                  <a:pt x="808" y="81"/>
                  <a:pt x="808" y="81"/>
                </a:cubicBezTo>
                <a:cubicBezTo>
                  <a:pt x="806" y="81"/>
                  <a:pt x="807" y="80"/>
                  <a:pt x="805" y="80"/>
                </a:cubicBezTo>
                <a:cubicBezTo>
                  <a:pt x="805" y="78"/>
                  <a:pt x="805" y="78"/>
                  <a:pt x="805" y="78"/>
                </a:cubicBezTo>
                <a:cubicBezTo>
                  <a:pt x="804" y="78"/>
                  <a:pt x="804" y="79"/>
                  <a:pt x="802" y="79"/>
                </a:cubicBezTo>
                <a:cubicBezTo>
                  <a:pt x="802" y="80"/>
                  <a:pt x="803" y="82"/>
                  <a:pt x="803" y="83"/>
                </a:cubicBezTo>
                <a:cubicBezTo>
                  <a:pt x="803" y="83"/>
                  <a:pt x="803" y="83"/>
                  <a:pt x="803" y="84"/>
                </a:cubicBezTo>
                <a:cubicBezTo>
                  <a:pt x="806" y="84"/>
                  <a:pt x="806" y="84"/>
                  <a:pt x="806" y="84"/>
                </a:cubicBezTo>
                <a:cubicBezTo>
                  <a:pt x="806" y="83"/>
                  <a:pt x="806" y="83"/>
                  <a:pt x="806" y="83"/>
                </a:cubicBezTo>
                <a:close/>
                <a:moveTo>
                  <a:pt x="1566" y="79"/>
                </a:moveTo>
                <a:cubicBezTo>
                  <a:pt x="1566" y="80"/>
                  <a:pt x="1566" y="80"/>
                  <a:pt x="1566" y="80"/>
                </a:cubicBezTo>
                <a:cubicBezTo>
                  <a:pt x="1567" y="80"/>
                  <a:pt x="1567" y="80"/>
                  <a:pt x="1567" y="80"/>
                </a:cubicBezTo>
                <a:cubicBezTo>
                  <a:pt x="1567" y="81"/>
                  <a:pt x="1566" y="83"/>
                  <a:pt x="1566" y="84"/>
                </a:cubicBezTo>
                <a:cubicBezTo>
                  <a:pt x="1567" y="84"/>
                  <a:pt x="1567" y="84"/>
                  <a:pt x="1567" y="84"/>
                </a:cubicBezTo>
                <a:cubicBezTo>
                  <a:pt x="1567" y="85"/>
                  <a:pt x="1567" y="86"/>
                  <a:pt x="1568" y="87"/>
                </a:cubicBezTo>
                <a:cubicBezTo>
                  <a:pt x="1571" y="86"/>
                  <a:pt x="1570" y="85"/>
                  <a:pt x="1573" y="85"/>
                </a:cubicBezTo>
                <a:cubicBezTo>
                  <a:pt x="1573" y="84"/>
                  <a:pt x="1573" y="83"/>
                  <a:pt x="1574" y="82"/>
                </a:cubicBezTo>
                <a:cubicBezTo>
                  <a:pt x="1573" y="81"/>
                  <a:pt x="1573" y="81"/>
                  <a:pt x="1572" y="80"/>
                </a:cubicBezTo>
                <a:cubicBezTo>
                  <a:pt x="1571" y="80"/>
                  <a:pt x="1571" y="80"/>
                  <a:pt x="1570" y="81"/>
                </a:cubicBezTo>
                <a:cubicBezTo>
                  <a:pt x="1569" y="81"/>
                  <a:pt x="1569" y="81"/>
                  <a:pt x="1569" y="81"/>
                </a:cubicBezTo>
                <a:cubicBezTo>
                  <a:pt x="1569" y="80"/>
                  <a:pt x="1568" y="80"/>
                  <a:pt x="1568" y="80"/>
                </a:cubicBezTo>
                <a:cubicBezTo>
                  <a:pt x="1567" y="80"/>
                  <a:pt x="1567" y="80"/>
                  <a:pt x="1567" y="80"/>
                </a:cubicBezTo>
                <a:cubicBezTo>
                  <a:pt x="1567" y="79"/>
                  <a:pt x="1567" y="79"/>
                  <a:pt x="1567" y="79"/>
                </a:cubicBezTo>
                <a:cubicBezTo>
                  <a:pt x="1566" y="79"/>
                  <a:pt x="1566" y="79"/>
                  <a:pt x="1566" y="79"/>
                </a:cubicBezTo>
                <a:cubicBezTo>
                  <a:pt x="1566" y="79"/>
                  <a:pt x="1566" y="79"/>
                  <a:pt x="1566" y="79"/>
                </a:cubicBezTo>
                <a:cubicBezTo>
                  <a:pt x="1566" y="79"/>
                  <a:pt x="1566" y="79"/>
                  <a:pt x="1566" y="79"/>
                </a:cubicBezTo>
                <a:cubicBezTo>
                  <a:pt x="1566" y="79"/>
                  <a:pt x="1566" y="79"/>
                  <a:pt x="1566" y="79"/>
                </a:cubicBezTo>
                <a:close/>
                <a:moveTo>
                  <a:pt x="1587" y="84"/>
                </a:moveTo>
                <a:cubicBezTo>
                  <a:pt x="1588" y="84"/>
                  <a:pt x="1588" y="84"/>
                  <a:pt x="1588" y="84"/>
                </a:cubicBezTo>
                <a:cubicBezTo>
                  <a:pt x="1588" y="85"/>
                  <a:pt x="1588" y="85"/>
                  <a:pt x="1588" y="85"/>
                </a:cubicBezTo>
                <a:cubicBezTo>
                  <a:pt x="1589" y="85"/>
                  <a:pt x="1589" y="85"/>
                  <a:pt x="1589" y="85"/>
                </a:cubicBezTo>
                <a:cubicBezTo>
                  <a:pt x="1589" y="85"/>
                  <a:pt x="1589" y="85"/>
                  <a:pt x="1589" y="85"/>
                </a:cubicBezTo>
                <a:cubicBezTo>
                  <a:pt x="1592" y="85"/>
                  <a:pt x="1592" y="85"/>
                  <a:pt x="1592" y="85"/>
                </a:cubicBezTo>
                <a:cubicBezTo>
                  <a:pt x="1593" y="86"/>
                  <a:pt x="1593" y="86"/>
                  <a:pt x="1593" y="86"/>
                </a:cubicBezTo>
                <a:cubicBezTo>
                  <a:pt x="1594" y="86"/>
                  <a:pt x="1594" y="86"/>
                  <a:pt x="1595" y="86"/>
                </a:cubicBezTo>
                <a:cubicBezTo>
                  <a:pt x="1595" y="86"/>
                  <a:pt x="1595" y="86"/>
                  <a:pt x="1595" y="86"/>
                </a:cubicBezTo>
                <a:cubicBezTo>
                  <a:pt x="1596" y="86"/>
                  <a:pt x="1596" y="86"/>
                  <a:pt x="1596" y="86"/>
                </a:cubicBezTo>
                <a:cubicBezTo>
                  <a:pt x="1596" y="86"/>
                  <a:pt x="1596" y="86"/>
                  <a:pt x="1596" y="86"/>
                </a:cubicBezTo>
                <a:cubicBezTo>
                  <a:pt x="1597" y="86"/>
                  <a:pt x="1598" y="86"/>
                  <a:pt x="1598" y="86"/>
                </a:cubicBezTo>
                <a:cubicBezTo>
                  <a:pt x="1598" y="85"/>
                  <a:pt x="1599" y="85"/>
                  <a:pt x="1599" y="85"/>
                </a:cubicBezTo>
                <a:cubicBezTo>
                  <a:pt x="1599" y="84"/>
                  <a:pt x="1599" y="84"/>
                  <a:pt x="1600" y="84"/>
                </a:cubicBezTo>
                <a:cubicBezTo>
                  <a:pt x="1600" y="84"/>
                  <a:pt x="1600" y="84"/>
                  <a:pt x="1600" y="84"/>
                </a:cubicBezTo>
                <a:cubicBezTo>
                  <a:pt x="1601" y="84"/>
                  <a:pt x="1601" y="84"/>
                  <a:pt x="1601" y="84"/>
                </a:cubicBezTo>
                <a:cubicBezTo>
                  <a:pt x="1601" y="84"/>
                  <a:pt x="1601" y="84"/>
                  <a:pt x="1601" y="84"/>
                </a:cubicBezTo>
                <a:cubicBezTo>
                  <a:pt x="1602" y="84"/>
                  <a:pt x="1602" y="84"/>
                  <a:pt x="1602" y="84"/>
                </a:cubicBezTo>
                <a:cubicBezTo>
                  <a:pt x="1602" y="83"/>
                  <a:pt x="1602" y="83"/>
                  <a:pt x="1602" y="83"/>
                </a:cubicBezTo>
                <a:cubicBezTo>
                  <a:pt x="1603" y="83"/>
                  <a:pt x="1603" y="83"/>
                  <a:pt x="1603" y="83"/>
                </a:cubicBezTo>
                <a:cubicBezTo>
                  <a:pt x="1603" y="83"/>
                  <a:pt x="1603" y="83"/>
                  <a:pt x="1603" y="83"/>
                </a:cubicBezTo>
                <a:cubicBezTo>
                  <a:pt x="1602" y="82"/>
                  <a:pt x="1602" y="82"/>
                  <a:pt x="1601" y="81"/>
                </a:cubicBezTo>
                <a:cubicBezTo>
                  <a:pt x="1600" y="80"/>
                  <a:pt x="1598" y="81"/>
                  <a:pt x="1597" y="80"/>
                </a:cubicBezTo>
                <a:cubicBezTo>
                  <a:pt x="1597" y="80"/>
                  <a:pt x="1597" y="80"/>
                  <a:pt x="1597" y="80"/>
                </a:cubicBezTo>
                <a:cubicBezTo>
                  <a:pt x="1596" y="80"/>
                  <a:pt x="1596" y="80"/>
                  <a:pt x="1596" y="80"/>
                </a:cubicBezTo>
                <a:cubicBezTo>
                  <a:pt x="1596" y="80"/>
                  <a:pt x="1596" y="80"/>
                  <a:pt x="1596" y="80"/>
                </a:cubicBezTo>
                <a:cubicBezTo>
                  <a:pt x="1595" y="80"/>
                  <a:pt x="1595" y="80"/>
                  <a:pt x="1595" y="80"/>
                </a:cubicBezTo>
                <a:cubicBezTo>
                  <a:pt x="1595" y="79"/>
                  <a:pt x="1594" y="79"/>
                  <a:pt x="1594" y="79"/>
                </a:cubicBezTo>
                <a:cubicBezTo>
                  <a:pt x="1594" y="79"/>
                  <a:pt x="1591" y="80"/>
                  <a:pt x="1591" y="80"/>
                </a:cubicBezTo>
                <a:cubicBezTo>
                  <a:pt x="1589" y="80"/>
                  <a:pt x="1588" y="79"/>
                  <a:pt x="1586" y="79"/>
                </a:cubicBezTo>
                <a:cubicBezTo>
                  <a:pt x="1586" y="79"/>
                  <a:pt x="1586" y="79"/>
                  <a:pt x="1586" y="79"/>
                </a:cubicBezTo>
                <a:cubicBezTo>
                  <a:pt x="1586" y="79"/>
                  <a:pt x="1586" y="79"/>
                  <a:pt x="1586" y="79"/>
                </a:cubicBezTo>
                <a:cubicBezTo>
                  <a:pt x="1586" y="80"/>
                  <a:pt x="1587" y="81"/>
                  <a:pt x="1586" y="82"/>
                </a:cubicBezTo>
                <a:cubicBezTo>
                  <a:pt x="1586" y="83"/>
                  <a:pt x="1586" y="83"/>
                  <a:pt x="1586" y="83"/>
                </a:cubicBezTo>
                <a:cubicBezTo>
                  <a:pt x="1586" y="83"/>
                  <a:pt x="1587" y="83"/>
                  <a:pt x="1587" y="84"/>
                </a:cubicBezTo>
                <a:cubicBezTo>
                  <a:pt x="1587" y="84"/>
                  <a:pt x="1587" y="84"/>
                  <a:pt x="1587" y="84"/>
                </a:cubicBezTo>
                <a:close/>
                <a:moveTo>
                  <a:pt x="399" y="83"/>
                </a:moveTo>
                <a:cubicBezTo>
                  <a:pt x="400" y="83"/>
                  <a:pt x="400" y="83"/>
                  <a:pt x="400" y="83"/>
                </a:cubicBezTo>
                <a:cubicBezTo>
                  <a:pt x="400" y="82"/>
                  <a:pt x="400" y="82"/>
                  <a:pt x="400" y="82"/>
                </a:cubicBezTo>
                <a:cubicBezTo>
                  <a:pt x="401" y="82"/>
                  <a:pt x="401" y="82"/>
                  <a:pt x="401" y="82"/>
                </a:cubicBezTo>
                <a:cubicBezTo>
                  <a:pt x="400" y="81"/>
                  <a:pt x="400" y="81"/>
                  <a:pt x="400" y="80"/>
                </a:cubicBezTo>
                <a:cubicBezTo>
                  <a:pt x="397" y="80"/>
                  <a:pt x="399" y="82"/>
                  <a:pt x="399" y="83"/>
                </a:cubicBezTo>
                <a:close/>
                <a:moveTo>
                  <a:pt x="374" y="85"/>
                </a:moveTo>
                <a:cubicBezTo>
                  <a:pt x="374" y="84"/>
                  <a:pt x="374" y="84"/>
                  <a:pt x="374" y="84"/>
                </a:cubicBezTo>
                <a:cubicBezTo>
                  <a:pt x="374" y="84"/>
                  <a:pt x="374" y="84"/>
                  <a:pt x="374" y="84"/>
                </a:cubicBezTo>
                <a:cubicBezTo>
                  <a:pt x="374" y="84"/>
                  <a:pt x="374" y="84"/>
                  <a:pt x="374" y="84"/>
                </a:cubicBezTo>
                <a:cubicBezTo>
                  <a:pt x="373" y="84"/>
                  <a:pt x="373" y="84"/>
                  <a:pt x="373" y="84"/>
                </a:cubicBezTo>
                <a:cubicBezTo>
                  <a:pt x="373" y="84"/>
                  <a:pt x="372" y="85"/>
                  <a:pt x="372" y="85"/>
                </a:cubicBezTo>
                <a:cubicBezTo>
                  <a:pt x="373" y="85"/>
                  <a:pt x="373" y="85"/>
                  <a:pt x="374" y="85"/>
                </a:cubicBezTo>
                <a:close/>
                <a:moveTo>
                  <a:pt x="514" y="85"/>
                </a:moveTo>
                <a:cubicBezTo>
                  <a:pt x="515" y="85"/>
                  <a:pt x="515" y="84"/>
                  <a:pt x="515" y="84"/>
                </a:cubicBezTo>
                <a:cubicBezTo>
                  <a:pt x="514" y="84"/>
                  <a:pt x="514" y="84"/>
                  <a:pt x="513" y="84"/>
                </a:cubicBezTo>
                <a:cubicBezTo>
                  <a:pt x="513" y="85"/>
                  <a:pt x="513" y="85"/>
                  <a:pt x="513" y="85"/>
                </a:cubicBezTo>
                <a:cubicBezTo>
                  <a:pt x="513" y="85"/>
                  <a:pt x="513" y="85"/>
                  <a:pt x="513" y="85"/>
                </a:cubicBezTo>
                <a:cubicBezTo>
                  <a:pt x="513" y="85"/>
                  <a:pt x="513" y="85"/>
                  <a:pt x="513" y="85"/>
                </a:cubicBezTo>
                <a:cubicBezTo>
                  <a:pt x="514" y="85"/>
                  <a:pt x="514" y="85"/>
                  <a:pt x="514" y="85"/>
                </a:cubicBezTo>
                <a:close/>
                <a:moveTo>
                  <a:pt x="798" y="84"/>
                </a:moveTo>
                <a:cubicBezTo>
                  <a:pt x="797" y="84"/>
                  <a:pt x="797" y="84"/>
                  <a:pt x="797" y="84"/>
                </a:cubicBezTo>
                <a:cubicBezTo>
                  <a:pt x="797" y="85"/>
                  <a:pt x="797" y="86"/>
                  <a:pt x="798" y="87"/>
                </a:cubicBezTo>
                <a:cubicBezTo>
                  <a:pt x="798" y="87"/>
                  <a:pt x="798" y="87"/>
                  <a:pt x="799" y="87"/>
                </a:cubicBezTo>
                <a:cubicBezTo>
                  <a:pt x="799" y="86"/>
                  <a:pt x="800" y="87"/>
                  <a:pt x="800" y="85"/>
                </a:cubicBezTo>
                <a:cubicBezTo>
                  <a:pt x="799" y="85"/>
                  <a:pt x="799" y="85"/>
                  <a:pt x="798" y="85"/>
                </a:cubicBezTo>
                <a:cubicBezTo>
                  <a:pt x="798" y="84"/>
                  <a:pt x="798" y="84"/>
                  <a:pt x="798" y="84"/>
                </a:cubicBezTo>
                <a:cubicBezTo>
                  <a:pt x="798" y="84"/>
                  <a:pt x="798" y="84"/>
                  <a:pt x="798" y="84"/>
                </a:cubicBezTo>
                <a:close/>
                <a:moveTo>
                  <a:pt x="307" y="115"/>
                </a:moveTo>
                <a:cubicBezTo>
                  <a:pt x="307" y="116"/>
                  <a:pt x="307" y="116"/>
                  <a:pt x="307" y="116"/>
                </a:cubicBezTo>
                <a:cubicBezTo>
                  <a:pt x="307" y="116"/>
                  <a:pt x="307" y="116"/>
                  <a:pt x="307" y="116"/>
                </a:cubicBezTo>
                <a:cubicBezTo>
                  <a:pt x="308" y="116"/>
                  <a:pt x="308" y="116"/>
                  <a:pt x="308" y="117"/>
                </a:cubicBezTo>
                <a:cubicBezTo>
                  <a:pt x="312" y="117"/>
                  <a:pt x="312" y="117"/>
                  <a:pt x="312" y="117"/>
                </a:cubicBezTo>
                <a:cubicBezTo>
                  <a:pt x="312" y="116"/>
                  <a:pt x="312" y="116"/>
                  <a:pt x="312" y="116"/>
                </a:cubicBezTo>
                <a:cubicBezTo>
                  <a:pt x="312" y="116"/>
                  <a:pt x="312" y="116"/>
                  <a:pt x="312" y="116"/>
                </a:cubicBezTo>
                <a:cubicBezTo>
                  <a:pt x="312" y="115"/>
                  <a:pt x="312" y="115"/>
                  <a:pt x="312" y="115"/>
                </a:cubicBezTo>
                <a:cubicBezTo>
                  <a:pt x="313" y="114"/>
                  <a:pt x="314" y="114"/>
                  <a:pt x="315" y="113"/>
                </a:cubicBezTo>
                <a:cubicBezTo>
                  <a:pt x="315" y="112"/>
                  <a:pt x="315" y="112"/>
                  <a:pt x="315" y="112"/>
                </a:cubicBezTo>
                <a:cubicBezTo>
                  <a:pt x="316" y="112"/>
                  <a:pt x="316" y="112"/>
                  <a:pt x="316" y="112"/>
                </a:cubicBezTo>
                <a:cubicBezTo>
                  <a:pt x="317" y="113"/>
                  <a:pt x="316" y="112"/>
                  <a:pt x="317" y="113"/>
                </a:cubicBezTo>
                <a:cubicBezTo>
                  <a:pt x="319" y="114"/>
                  <a:pt x="321" y="113"/>
                  <a:pt x="323" y="112"/>
                </a:cubicBezTo>
                <a:cubicBezTo>
                  <a:pt x="324" y="112"/>
                  <a:pt x="324" y="112"/>
                  <a:pt x="324" y="111"/>
                </a:cubicBezTo>
                <a:cubicBezTo>
                  <a:pt x="324" y="111"/>
                  <a:pt x="324" y="111"/>
                  <a:pt x="324" y="111"/>
                </a:cubicBezTo>
                <a:cubicBezTo>
                  <a:pt x="324" y="110"/>
                  <a:pt x="324" y="110"/>
                  <a:pt x="324" y="110"/>
                </a:cubicBezTo>
                <a:cubicBezTo>
                  <a:pt x="324" y="110"/>
                  <a:pt x="325" y="110"/>
                  <a:pt x="325" y="110"/>
                </a:cubicBezTo>
                <a:cubicBezTo>
                  <a:pt x="326" y="109"/>
                  <a:pt x="325" y="108"/>
                  <a:pt x="325" y="107"/>
                </a:cubicBezTo>
                <a:cubicBezTo>
                  <a:pt x="328" y="106"/>
                  <a:pt x="326" y="106"/>
                  <a:pt x="327" y="105"/>
                </a:cubicBezTo>
                <a:cubicBezTo>
                  <a:pt x="328" y="104"/>
                  <a:pt x="328" y="104"/>
                  <a:pt x="328" y="104"/>
                </a:cubicBezTo>
                <a:cubicBezTo>
                  <a:pt x="329" y="104"/>
                  <a:pt x="329" y="104"/>
                  <a:pt x="329" y="103"/>
                </a:cubicBezTo>
                <a:cubicBezTo>
                  <a:pt x="330" y="103"/>
                  <a:pt x="330" y="103"/>
                  <a:pt x="330" y="103"/>
                </a:cubicBezTo>
                <a:cubicBezTo>
                  <a:pt x="330" y="103"/>
                  <a:pt x="330" y="103"/>
                  <a:pt x="330" y="102"/>
                </a:cubicBezTo>
                <a:cubicBezTo>
                  <a:pt x="330" y="102"/>
                  <a:pt x="330" y="102"/>
                  <a:pt x="331" y="102"/>
                </a:cubicBezTo>
                <a:cubicBezTo>
                  <a:pt x="331" y="102"/>
                  <a:pt x="331" y="101"/>
                  <a:pt x="331" y="101"/>
                </a:cubicBezTo>
                <a:cubicBezTo>
                  <a:pt x="332" y="101"/>
                  <a:pt x="332" y="101"/>
                  <a:pt x="332" y="101"/>
                </a:cubicBezTo>
                <a:cubicBezTo>
                  <a:pt x="332" y="101"/>
                  <a:pt x="333" y="100"/>
                  <a:pt x="333" y="100"/>
                </a:cubicBezTo>
                <a:cubicBezTo>
                  <a:pt x="333" y="100"/>
                  <a:pt x="334" y="100"/>
                  <a:pt x="335" y="100"/>
                </a:cubicBezTo>
                <a:cubicBezTo>
                  <a:pt x="335" y="99"/>
                  <a:pt x="335" y="99"/>
                  <a:pt x="335" y="99"/>
                </a:cubicBezTo>
                <a:cubicBezTo>
                  <a:pt x="336" y="99"/>
                  <a:pt x="336" y="99"/>
                  <a:pt x="336" y="99"/>
                </a:cubicBezTo>
                <a:cubicBezTo>
                  <a:pt x="336" y="99"/>
                  <a:pt x="336" y="99"/>
                  <a:pt x="336" y="99"/>
                </a:cubicBezTo>
                <a:cubicBezTo>
                  <a:pt x="337" y="99"/>
                  <a:pt x="337" y="98"/>
                  <a:pt x="338" y="98"/>
                </a:cubicBezTo>
                <a:cubicBezTo>
                  <a:pt x="338" y="98"/>
                  <a:pt x="338" y="98"/>
                  <a:pt x="338" y="98"/>
                </a:cubicBezTo>
                <a:cubicBezTo>
                  <a:pt x="339" y="98"/>
                  <a:pt x="340" y="97"/>
                  <a:pt x="341" y="97"/>
                </a:cubicBezTo>
                <a:cubicBezTo>
                  <a:pt x="341" y="98"/>
                  <a:pt x="341" y="98"/>
                  <a:pt x="341" y="98"/>
                </a:cubicBezTo>
                <a:cubicBezTo>
                  <a:pt x="341" y="98"/>
                  <a:pt x="341" y="98"/>
                  <a:pt x="341" y="98"/>
                </a:cubicBezTo>
                <a:cubicBezTo>
                  <a:pt x="341" y="97"/>
                  <a:pt x="341" y="97"/>
                  <a:pt x="341" y="97"/>
                </a:cubicBezTo>
                <a:cubicBezTo>
                  <a:pt x="342" y="97"/>
                  <a:pt x="342" y="97"/>
                  <a:pt x="342" y="97"/>
                </a:cubicBezTo>
                <a:cubicBezTo>
                  <a:pt x="342" y="97"/>
                  <a:pt x="342" y="97"/>
                  <a:pt x="342" y="97"/>
                </a:cubicBezTo>
                <a:cubicBezTo>
                  <a:pt x="345" y="97"/>
                  <a:pt x="345" y="97"/>
                  <a:pt x="345" y="97"/>
                </a:cubicBezTo>
                <a:cubicBezTo>
                  <a:pt x="345" y="97"/>
                  <a:pt x="345" y="96"/>
                  <a:pt x="345" y="96"/>
                </a:cubicBezTo>
                <a:cubicBezTo>
                  <a:pt x="346" y="96"/>
                  <a:pt x="346" y="96"/>
                  <a:pt x="346" y="96"/>
                </a:cubicBezTo>
                <a:cubicBezTo>
                  <a:pt x="346" y="95"/>
                  <a:pt x="346" y="95"/>
                  <a:pt x="346" y="95"/>
                </a:cubicBezTo>
                <a:cubicBezTo>
                  <a:pt x="345" y="94"/>
                  <a:pt x="345" y="94"/>
                  <a:pt x="343" y="93"/>
                </a:cubicBezTo>
                <a:cubicBezTo>
                  <a:pt x="343" y="93"/>
                  <a:pt x="343" y="92"/>
                  <a:pt x="342" y="92"/>
                </a:cubicBezTo>
                <a:cubicBezTo>
                  <a:pt x="342" y="91"/>
                  <a:pt x="342" y="91"/>
                  <a:pt x="342" y="91"/>
                </a:cubicBezTo>
                <a:cubicBezTo>
                  <a:pt x="342" y="91"/>
                  <a:pt x="341" y="91"/>
                  <a:pt x="340" y="91"/>
                </a:cubicBezTo>
                <a:cubicBezTo>
                  <a:pt x="340" y="91"/>
                  <a:pt x="340" y="91"/>
                  <a:pt x="340" y="91"/>
                </a:cubicBezTo>
                <a:cubicBezTo>
                  <a:pt x="339" y="91"/>
                  <a:pt x="339" y="91"/>
                  <a:pt x="339" y="91"/>
                </a:cubicBezTo>
                <a:cubicBezTo>
                  <a:pt x="339" y="90"/>
                  <a:pt x="339" y="90"/>
                  <a:pt x="339" y="90"/>
                </a:cubicBezTo>
                <a:cubicBezTo>
                  <a:pt x="337" y="90"/>
                  <a:pt x="335" y="90"/>
                  <a:pt x="332" y="90"/>
                </a:cubicBezTo>
                <a:cubicBezTo>
                  <a:pt x="332" y="90"/>
                  <a:pt x="332" y="91"/>
                  <a:pt x="331" y="91"/>
                </a:cubicBezTo>
                <a:cubicBezTo>
                  <a:pt x="331" y="90"/>
                  <a:pt x="331" y="90"/>
                  <a:pt x="331" y="90"/>
                </a:cubicBezTo>
                <a:cubicBezTo>
                  <a:pt x="330" y="90"/>
                  <a:pt x="330" y="90"/>
                  <a:pt x="330" y="90"/>
                </a:cubicBezTo>
                <a:cubicBezTo>
                  <a:pt x="330" y="90"/>
                  <a:pt x="330" y="90"/>
                  <a:pt x="330" y="90"/>
                </a:cubicBezTo>
                <a:cubicBezTo>
                  <a:pt x="330" y="90"/>
                  <a:pt x="329" y="90"/>
                  <a:pt x="328" y="90"/>
                </a:cubicBezTo>
                <a:cubicBezTo>
                  <a:pt x="328" y="90"/>
                  <a:pt x="328" y="90"/>
                  <a:pt x="328" y="90"/>
                </a:cubicBezTo>
                <a:cubicBezTo>
                  <a:pt x="327" y="89"/>
                  <a:pt x="325" y="89"/>
                  <a:pt x="324" y="89"/>
                </a:cubicBezTo>
                <a:cubicBezTo>
                  <a:pt x="322" y="88"/>
                  <a:pt x="320" y="87"/>
                  <a:pt x="318" y="86"/>
                </a:cubicBezTo>
                <a:cubicBezTo>
                  <a:pt x="318" y="86"/>
                  <a:pt x="318" y="86"/>
                  <a:pt x="318" y="86"/>
                </a:cubicBezTo>
                <a:cubicBezTo>
                  <a:pt x="318" y="86"/>
                  <a:pt x="318" y="86"/>
                  <a:pt x="317" y="86"/>
                </a:cubicBezTo>
                <a:cubicBezTo>
                  <a:pt x="317" y="87"/>
                  <a:pt x="317" y="87"/>
                  <a:pt x="317" y="87"/>
                </a:cubicBezTo>
                <a:cubicBezTo>
                  <a:pt x="317" y="87"/>
                  <a:pt x="316" y="87"/>
                  <a:pt x="315" y="87"/>
                </a:cubicBezTo>
                <a:cubicBezTo>
                  <a:pt x="315" y="87"/>
                  <a:pt x="315" y="87"/>
                  <a:pt x="315" y="87"/>
                </a:cubicBezTo>
                <a:cubicBezTo>
                  <a:pt x="314" y="87"/>
                  <a:pt x="314" y="87"/>
                  <a:pt x="314" y="87"/>
                </a:cubicBezTo>
                <a:cubicBezTo>
                  <a:pt x="314" y="88"/>
                  <a:pt x="314" y="88"/>
                  <a:pt x="314" y="88"/>
                </a:cubicBezTo>
                <a:cubicBezTo>
                  <a:pt x="313" y="88"/>
                  <a:pt x="313" y="88"/>
                  <a:pt x="313" y="88"/>
                </a:cubicBezTo>
                <a:cubicBezTo>
                  <a:pt x="313" y="88"/>
                  <a:pt x="313" y="88"/>
                  <a:pt x="313" y="88"/>
                </a:cubicBezTo>
                <a:cubicBezTo>
                  <a:pt x="310" y="88"/>
                  <a:pt x="310" y="88"/>
                  <a:pt x="310" y="88"/>
                </a:cubicBezTo>
                <a:cubicBezTo>
                  <a:pt x="310" y="88"/>
                  <a:pt x="310" y="88"/>
                  <a:pt x="310" y="88"/>
                </a:cubicBezTo>
                <a:cubicBezTo>
                  <a:pt x="310" y="88"/>
                  <a:pt x="310" y="88"/>
                  <a:pt x="310" y="88"/>
                </a:cubicBezTo>
                <a:cubicBezTo>
                  <a:pt x="310" y="89"/>
                  <a:pt x="310" y="89"/>
                  <a:pt x="310" y="89"/>
                </a:cubicBezTo>
                <a:cubicBezTo>
                  <a:pt x="309" y="89"/>
                  <a:pt x="308" y="89"/>
                  <a:pt x="307" y="89"/>
                </a:cubicBezTo>
                <a:cubicBezTo>
                  <a:pt x="307" y="89"/>
                  <a:pt x="307" y="89"/>
                  <a:pt x="307" y="89"/>
                </a:cubicBezTo>
                <a:cubicBezTo>
                  <a:pt x="306" y="89"/>
                  <a:pt x="306" y="89"/>
                  <a:pt x="306" y="89"/>
                </a:cubicBezTo>
                <a:cubicBezTo>
                  <a:pt x="306" y="90"/>
                  <a:pt x="306" y="90"/>
                  <a:pt x="306" y="90"/>
                </a:cubicBezTo>
                <a:cubicBezTo>
                  <a:pt x="305" y="90"/>
                  <a:pt x="304" y="90"/>
                  <a:pt x="303" y="91"/>
                </a:cubicBezTo>
                <a:cubicBezTo>
                  <a:pt x="303" y="92"/>
                  <a:pt x="304" y="93"/>
                  <a:pt x="304" y="93"/>
                </a:cubicBezTo>
                <a:cubicBezTo>
                  <a:pt x="304" y="93"/>
                  <a:pt x="304" y="93"/>
                  <a:pt x="304" y="93"/>
                </a:cubicBezTo>
                <a:cubicBezTo>
                  <a:pt x="304" y="94"/>
                  <a:pt x="304" y="94"/>
                  <a:pt x="304" y="94"/>
                </a:cubicBezTo>
                <a:cubicBezTo>
                  <a:pt x="305" y="94"/>
                  <a:pt x="305" y="94"/>
                  <a:pt x="305" y="94"/>
                </a:cubicBezTo>
                <a:cubicBezTo>
                  <a:pt x="305" y="95"/>
                  <a:pt x="305" y="95"/>
                  <a:pt x="305" y="95"/>
                </a:cubicBezTo>
                <a:cubicBezTo>
                  <a:pt x="304" y="95"/>
                  <a:pt x="304" y="95"/>
                  <a:pt x="304" y="95"/>
                </a:cubicBezTo>
                <a:cubicBezTo>
                  <a:pt x="304" y="96"/>
                  <a:pt x="304" y="96"/>
                  <a:pt x="304" y="96"/>
                </a:cubicBezTo>
                <a:cubicBezTo>
                  <a:pt x="304" y="96"/>
                  <a:pt x="304" y="96"/>
                  <a:pt x="304" y="96"/>
                </a:cubicBezTo>
                <a:cubicBezTo>
                  <a:pt x="304" y="97"/>
                  <a:pt x="304" y="99"/>
                  <a:pt x="304" y="100"/>
                </a:cubicBezTo>
                <a:cubicBezTo>
                  <a:pt x="305" y="100"/>
                  <a:pt x="305" y="100"/>
                  <a:pt x="305" y="100"/>
                </a:cubicBezTo>
                <a:cubicBezTo>
                  <a:pt x="305" y="101"/>
                  <a:pt x="305" y="101"/>
                  <a:pt x="305" y="101"/>
                </a:cubicBezTo>
                <a:cubicBezTo>
                  <a:pt x="303" y="101"/>
                  <a:pt x="303" y="101"/>
                  <a:pt x="303" y="101"/>
                </a:cubicBezTo>
                <a:cubicBezTo>
                  <a:pt x="303" y="102"/>
                  <a:pt x="304" y="103"/>
                  <a:pt x="304" y="105"/>
                </a:cubicBezTo>
                <a:cubicBezTo>
                  <a:pt x="304" y="105"/>
                  <a:pt x="304" y="105"/>
                  <a:pt x="304" y="105"/>
                </a:cubicBezTo>
                <a:cubicBezTo>
                  <a:pt x="304" y="106"/>
                  <a:pt x="304" y="106"/>
                  <a:pt x="304" y="106"/>
                </a:cubicBezTo>
                <a:cubicBezTo>
                  <a:pt x="303" y="106"/>
                  <a:pt x="303" y="107"/>
                  <a:pt x="302" y="107"/>
                </a:cubicBezTo>
                <a:cubicBezTo>
                  <a:pt x="302" y="108"/>
                  <a:pt x="302" y="109"/>
                  <a:pt x="302" y="110"/>
                </a:cubicBezTo>
                <a:cubicBezTo>
                  <a:pt x="304" y="110"/>
                  <a:pt x="304" y="112"/>
                  <a:pt x="306" y="112"/>
                </a:cubicBezTo>
                <a:cubicBezTo>
                  <a:pt x="306" y="114"/>
                  <a:pt x="306" y="114"/>
                  <a:pt x="307" y="115"/>
                </a:cubicBezTo>
                <a:close/>
                <a:moveTo>
                  <a:pt x="430" y="87"/>
                </a:moveTo>
                <a:cubicBezTo>
                  <a:pt x="430" y="86"/>
                  <a:pt x="430" y="86"/>
                  <a:pt x="430" y="86"/>
                </a:cubicBezTo>
                <a:cubicBezTo>
                  <a:pt x="429" y="86"/>
                  <a:pt x="429" y="86"/>
                  <a:pt x="429" y="87"/>
                </a:cubicBezTo>
                <a:cubicBezTo>
                  <a:pt x="430" y="87"/>
                  <a:pt x="430" y="87"/>
                  <a:pt x="430" y="87"/>
                </a:cubicBezTo>
                <a:cubicBezTo>
                  <a:pt x="430" y="87"/>
                  <a:pt x="430" y="87"/>
                  <a:pt x="430" y="87"/>
                </a:cubicBezTo>
                <a:close/>
                <a:moveTo>
                  <a:pt x="803" y="87"/>
                </a:moveTo>
                <a:cubicBezTo>
                  <a:pt x="803" y="87"/>
                  <a:pt x="803" y="87"/>
                  <a:pt x="803" y="87"/>
                </a:cubicBezTo>
                <a:cubicBezTo>
                  <a:pt x="804" y="87"/>
                  <a:pt x="804" y="87"/>
                  <a:pt x="805" y="87"/>
                </a:cubicBezTo>
                <a:cubicBezTo>
                  <a:pt x="805" y="86"/>
                  <a:pt x="805" y="86"/>
                  <a:pt x="805" y="86"/>
                </a:cubicBezTo>
                <a:cubicBezTo>
                  <a:pt x="804" y="86"/>
                  <a:pt x="804" y="86"/>
                  <a:pt x="804" y="87"/>
                </a:cubicBezTo>
                <a:lnTo>
                  <a:pt x="803" y="87"/>
                </a:lnTo>
                <a:close/>
                <a:moveTo>
                  <a:pt x="624" y="87"/>
                </a:moveTo>
                <a:cubicBezTo>
                  <a:pt x="624" y="87"/>
                  <a:pt x="624" y="87"/>
                  <a:pt x="624" y="87"/>
                </a:cubicBezTo>
                <a:cubicBezTo>
                  <a:pt x="623" y="87"/>
                  <a:pt x="622" y="87"/>
                  <a:pt x="621" y="88"/>
                </a:cubicBezTo>
                <a:cubicBezTo>
                  <a:pt x="621" y="88"/>
                  <a:pt x="621" y="88"/>
                  <a:pt x="621" y="88"/>
                </a:cubicBezTo>
                <a:cubicBezTo>
                  <a:pt x="622" y="88"/>
                  <a:pt x="623" y="88"/>
                  <a:pt x="624" y="88"/>
                </a:cubicBezTo>
                <a:lnTo>
                  <a:pt x="624" y="87"/>
                </a:lnTo>
                <a:close/>
                <a:moveTo>
                  <a:pt x="438" y="88"/>
                </a:moveTo>
                <a:cubicBezTo>
                  <a:pt x="438" y="88"/>
                  <a:pt x="439" y="88"/>
                  <a:pt x="439" y="88"/>
                </a:cubicBezTo>
                <a:cubicBezTo>
                  <a:pt x="439" y="88"/>
                  <a:pt x="439" y="88"/>
                  <a:pt x="439" y="88"/>
                </a:cubicBezTo>
                <a:cubicBezTo>
                  <a:pt x="440" y="88"/>
                  <a:pt x="439" y="88"/>
                  <a:pt x="439" y="88"/>
                </a:cubicBezTo>
                <a:cubicBezTo>
                  <a:pt x="439" y="88"/>
                  <a:pt x="439" y="87"/>
                  <a:pt x="438" y="87"/>
                </a:cubicBezTo>
                <a:lnTo>
                  <a:pt x="438" y="88"/>
                </a:lnTo>
                <a:close/>
                <a:moveTo>
                  <a:pt x="789" y="89"/>
                </a:moveTo>
                <a:cubicBezTo>
                  <a:pt x="789" y="90"/>
                  <a:pt x="789" y="91"/>
                  <a:pt x="789" y="92"/>
                </a:cubicBezTo>
                <a:cubicBezTo>
                  <a:pt x="790" y="92"/>
                  <a:pt x="790" y="92"/>
                  <a:pt x="791" y="92"/>
                </a:cubicBezTo>
                <a:cubicBezTo>
                  <a:pt x="791" y="92"/>
                  <a:pt x="791" y="92"/>
                  <a:pt x="791" y="92"/>
                </a:cubicBezTo>
                <a:cubicBezTo>
                  <a:pt x="792" y="92"/>
                  <a:pt x="793" y="92"/>
                  <a:pt x="794" y="91"/>
                </a:cubicBezTo>
                <a:cubicBezTo>
                  <a:pt x="794" y="90"/>
                  <a:pt x="794" y="90"/>
                  <a:pt x="794" y="90"/>
                </a:cubicBezTo>
                <a:cubicBezTo>
                  <a:pt x="793" y="90"/>
                  <a:pt x="791" y="90"/>
                  <a:pt x="791" y="89"/>
                </a:cubicBezTo>
                <a:cubicBezTo>
                  <a:pt x="790" y="89"/>
                  <a:pt x="789" y="89"/>
                  <a:pt x="789" y="89"/>
                </a:cubicBezTo>
                <a:close/>
                <a:moveTo>
                  <a:pt x="1147" y="90"/>
                </a:moveTo>
                <a:cubicBezTo>
                  <a:pt x="1148" y="90"/>
                  <a:pt x="1148" y="90"/>
                  <a:pt x="1148" y="90"/>
                </a:cubicBezTo>
                <a:cubicBezTo>
                  <a:pt x="1148" y="89"/>
                  <a:pt x="1148" y="89"/>
                  <a:pt x="1148" y="89"/>
                </a:cubicBezTo>
                <a:cubicBezTo>
                  <a:pt x="1148" y="89"/>
                  <a:pt x="1147" y="89"/>
                  <a:pt x="1147" y="89"/>
                </a:cubicBezTo>
                <a:lnTo>
                  <a:pt x="1147" y="90"/>
                </a:lnTo>
                <a:close/>
                <a:moveTo>
                  <a:pt x="436" y="107"/>
                </a:moveTo>
                <a:cubicBezTo>
                  <a:pt x="437" y="107"/>
                  <a:pt x="437" y="107"/>
                  <a:pt x="437" y="107"/>
                </a:cubicBezTo>
                <a:cubicBezTo>
                  <a:pt x="437" y="105"/>
                  <a:pt x="435" y="105"/>
                  <a:pt x="436" y="103"/>
                </a:cubicBezTo>
                <a:cubicBezTo>
                  <a:pt x="436" y="102"/>
                  <a:pt x="436" y="103"/>
                  <a:pt x="435" y="102"/>
                </a:cubicBezTo>
                <a:cubicBezTo>
                  <a:pt x="435" y="102"/>
                  <a:pt x="435" y="102"/>
                  <a:pt x="435" y="102"/>
                </a:cubicBezTo>
                <a:cubicBezTo>
                  <a:pt x="434" y="102"/>
                  <a:pt x="434" y="103"/>
                  <a:pt x="432" y="104"/>
                </a:cubicBezTo>
                <a:cubicBezTo>
                  <a:pt x="432" y="102"/>
                  <a:pt x="432" y="102"/>
                  <a:pt x="432" y="102"/>
                </a:cubicBezTo>
                <a:cubicBezTo>
                  <a:pt x="432" y="102"/>
                  <a:pt x="431" y="102"/>
                  <a:pt x="431" y="102"/>
                </a:cubicBezTo>
                <a:cubicBezTo>
                  <a:pt x="431" y="101"/>
                  <a:pt x="431" y="100"/>
                  <a:pt x="431" y="100"/>
                </a:cubicBezTo>
                <a:cubicBezTo>
                  <a:pt x="430" y="100"/>
                  <a:pt x="430" y="100"/>
                  <a:pt x="430" y="101"/>
                </a:cubicBezTo>
                <a:cubicBezTo>
                  <a:pt x="428" y="101"/>
                  <a:pt x="428" y="101"/>
                  <a:pt x="428" y="101"/>
                </a:cubicBezTo>
                <a:cubicBezTo>
                  <a:pt x="428" y="100"/>
                  <a:pt x="428" y="100"/>
                  <a:pt x="428" y="100"/>
                </a:cubicBezTo>
                <a:cubicBezTo>
                  <a:pt x="428" y="100"/>
                  <a:pt x="428" y="100"/>
                  <a:pt x="428" y="100"/>
                </a:cubicBezTo>
                <a:cubicBezTo>
                  <a:pt x="428" y="100"/>
                  <a:pt x="428" y="99"/>
                  <a:pt x="427" y="98"/>
                </a:cubicBezTo>
                <a:cubicBezTo>
                  <a:pt x="427" y="98"/>
                  <a:pt x="427" y="98"/>
                  <a:pt x="427" y="98"/>
                </a:cubicBezTo>
                <a:cubicBezTo>
                  <a:pt x="427" y="98"/>
                  <a:pt x="427" y="98"/>
                  <a:pt x="427" y="98"/>
                </a:cubicBezTo>
                <a:cubicBezTo>
                  <a:pt x="428" y="97"/>
                  <a:pt x="430" y="97"/>
                  <a:pt x="431" y="97"/>
                </a:cubicBezTo>
                <a:cubicBezTo>
                  <a:pt x="431" y="95"/>
                  <a:pt x="431" y="95"/>
                  <a:pt x="431" y="94"/>
                </a:cubicBezTo>
                <a:cubicBezTo>
                  <a:pt x="430" y="94"/>
                  <a:pt x="429" y="92"/>
                  <a:pt x="427" y="92"/>
                </a:cubicBezTo>
                <a:cubicBezTo>
                  <a:pt x="427" y="93"/>
                  <a:pt x="427" y="93"/>
                  <a:pt x="427" y="93"/>
                </a:cubicBezTo>
                <a:cubicBezTo>
                  <a:pt x="425" y="93"/>
                  <a:pt x="426" y="92"/>
                  <a:pt x="425" y="93"/>
                </a:cubicBezTo>
                <a:cubicBezTo>
                  <a:pt x="423" y="93"/>
                  <a:pt x="423" y="93"/>
                  <a:pt x="423" y="93"/>
                </a:cubicBezTo>
                <a:cubicBezTo>
                  <a:pt x="423" y="93"/>
                  <a:pt x="423" y="93"/>
                  <a:pt x="423" y="93"/>
                </a:cubicBezTo>
                <a:cubicBezTo>
                  <a:pt x="425" y="93"/>
                  <a:pt x="426" y="92"/>
                  <a:pt x="428" y="91"/>
                </a:cubicBezTo>
                <a:cubicBezTo>
                  <a:pt x="428" y="89"/>
                  <a:pt x="428" y="89"/>
                  <a:pt x="428" y="89"/>
                </a:cubicBezTo>
                <a:cubicBezTo>
                  <a:pt x="426" y="89"/>
                  <a:pt x="426" y="89"/>
                  <a:pt x="426" y="89"/>
                </a:cubicBezTo>
                <a:cubicBezTo>
                  <a:pt x="426" y="90"/>
                  <a:pt x="426" y="90"/>
                  <a:pt x="426" y="90"/>
                </a:cubicBezTo>
                <a:cubicBezTo>
                  <a:pt x="425" y="90"/>
                  <a:pt x="425" y="90"/>
                  <a:pt x="425" y="90"/>
                </a:cubicBezTo>
                <a:cubicBezTo>
                  <a:pt x="425" y="91"/>
                  <a:pt x="424" y="91"/>
                  <a:pt x="424" y="91"/>
                </a:cubicBezTo>
                <a:cubicBezTo>
                  <a:pt x="423" y="92"/>
                  <a:pt x="422" y="91"/>
                  <a:pt x="421" y="92"/>
                </a:cubicBezTo>
                <a:cubicBezTo>
                  <a:pt x="421" y="92"/>
                  <a:pt x="421" y="92"/>
                  <a:pt x="421" y="92"/>
                </a:cubicBezTo>
                <a:cubicBezTo>
                  <a:pt x="420" y="92"/>
                  <a:pt x="420" y="92"/>
                  <a:pt x="420" y="92"/>
                </a:cubicBezTo>
                <a:cubicBezTo>
                  <a:pt x="420" y="92"/>
                  <a:pt x="420" y="92"/>
                  <a:pt x="420" y="92"/>
                </a:cubicBezTo>
                <a:cubicBezTo>
                  <a:pt x="419" y="92"/>
                  <a:pt x="419" y="92"/>
                  <a:pt x="419" y="92"/>
                </a:cubicBezTo>
                <a:cubicBezTo>
                  <a:pt x="419" y="93"/>
                  <a:pt x="419" y="93"/>
                  <a:pt x="419" y="93"/>
                </a:cubicBezTo>
                <a:cubicBezTo>
                  <a:pt x="420" y="93"/>
                  <a:pt x="420" y="93"/>
                  <a:pt x="420" y="93"/>
                </a:cubicBezTo>
                <a:cubicBezTo>
                  <a:pt x="420" y="93"/>
                  <a:pt x="420" y="93"/>
                  <a:pt x="420" y="93"/>
                </a:cubicBezTo>
                <a:cubicBezTo>
                  <a:pt x="421" y="93"/>
                  <a:pt x="421" y="93"/>
                  <a:pt x="421" y="93"/>
                </a:cubicBezTo>
                <a:cubicBezTo>
                  <a:pt x="421" y="93"/>
                  <a:pt x="421" y="94"/>
                  <a:pt x="421" y="94"/>
                </a:cubicBezTo>
                <a:cubicBezTo>
                  <a:pt x="419" y="94"/>
                  <a:pt x="418" y="94"/>
                  <a:pt x="417" y="93"/>
                </a:cubicBezTo>
                <a:cubicBezTo>
                  <a:pt x="417" y="93"/>
                  <a:pt x="417" y="93"/>
                  <a:pt x="417" y="92"/>
                </a:cubicBezTo>
                <a:cubicBezTo>
                  <a:pt x="416" y="92"/>
                  <a:pt x="416" y="92"/>
                  <a:pt x="416" y="92"/>
                </a:cubicBezTo>
                <a:cubicBezTo>
                  <a:pt x="416" y="92"/>
                  <a:pt x="416" y="92"/>
                  <a:pt x="416" y="92"/>
                </a:cubicBezTo>
                <a:cubicBezTo>
                  <a:pt x="416" y="92"/>
                  <a:pt x="416" y="93"/>
                  <a:pt x="415" y="93"/>
                </a:cubicBezTo>
                <a:cubicBezTo>
                  <a:pt x="415" y="93"/>
                  <a:pt x="414" y="93"/>
                  <a:pt x="414" y="93"/>
                </a:cubicBezTo>
                <a:cubicBezTo>
                  <a:pt x="414" y="93"/>
                  <a:pt x="413" y="94"/>
                  <a:pt x="413" y="94"/>
                </a:cubicBezTo>
                <a:cubicBezTo>
                  <a:pt x="413" y="95"/>
                  <a:pt x="412" y="95"/>
                  <a:pt x="412" y="96"/>
                </a:cubicBezTo>
                <a:cubicBezTo>
                  <a:pt x="411" y="97"/>
                  <a:pt x="412" y="96"/>
                  <a:pt x="411" y="97"/>
                </a:cubicBezTo>
                <a:cubicBezTo>
                  <a:pt x="412" y="97"/>
                  <a:pt x="412" y="97"/>
                  <a:pt x="412" y="98"/>
                </a:cubicBezTo>
                <a:cubicBezTo>
                  <a:pt x="412" y="98"/>
                  <a:pt x="412" y="98"/>
                  <a:pt x="412" y="98"/>
                </a:cubicBezTo>
                <a:cubicBezTo>
                  <a:pt x="415" y="98"/>
                  <a:pt x="415" y="98"/>
                  <a:pt x="415" y="98"/>
                </a:cubicBezTo>
                <a:cubicBezTo>
                  <a:pt x="415" y="98"/>
                  <a:pt x="415" y="98"/>
                  <a:pt x="415" y="98"/>
                </a:cubicBezTo>
                <a:cubicBezTo>
                  <a:pt x="415" y="98"/>
                  <a:pt x="416" y="99"/>
                  <a:pt x="417" y="99"/>
                </a:cubicBezTo>
                <a:cubicBezTo>
                  <a:pt x="417" y="99"/>
                  <a:pt x="417" y="99"/>
                  <a:pt x="417" y="99"/>
                </a:cubicBezTo>
                <a:cubicBezTo>
                  <a:pt x="417" y="99"/>
                  <a:pt x="417" y="99"/>
                  <a:pt x="417" y="99"/>
                </a:cubicBezTo>
                <a:cubicBezTo>
                  <a:pt x="417" y="100"/>
                  <a:pt x="417" y="100"/>
                  <a:pt x="417" y="101"/>
                </a:cubicBezTo>
                <a:cubicBezTo>
                  <a:pt x="417" y="101"/>
                  <a:pt x="417" y="101"/>
                  <a:pt x="417" y="101"/>
                </a:cubicBezTo>
                <a:cubicBezTo>
                  <a:pt x="417" y="102"/>
                  <a:pt x="417" y="102"/>
                  <a:pt x="417" y="102"/>
                </a:cubicBezTo>
                <a:cubicBezTo>
                  <a:pt x="417" y="102"/>
                  <a:pt x="416" y="103"/>
                  <a:pt x="416" y="103"/>
                </a:cubicBezTo>
                <a:cubicBezTo>
                  <a:pt x="413" y="103"/>
                  <a:pt x="413" y="103"/>
                  <a:pt x="413" y="103"/>
                </a:cubicBezTo>
                <a:cubicBezTo>
                  <a:pt x="413" y="103"/>
                  <a:pt x="413" y="103"/>
                  <a:pt x="413" y="103"/>
                </a:cubicBezTo>
                <a:cubicBezTo>
                  <a:pt x="412" y="103"/>
                  <a:pt x="411" y="103"/>
                  <a:pt x="409" y="103"/>
                </a:cubicBezTo>
                <a:cubicBezTo>
                  <a:pt x="409" y="102"/>
                  <a:pt x="409" y="102"/>
                  <a:pt x="409" y="102"/>
                </a:cubicBezTo>
                <a:cubicBezTo>
                  <a:pt x="409" y="102"/>
                  <a:pt x="409" y="102"/>
                  <a:pt x="409" y="102"/>
                </a:cubicBezTo>
                <a:cubicBezTo>
                  <a:pt x="408" y="101"/>
                  <a:pt x="408" y="101"/>
                  <a:pt x="407" y="100"/>
                </a:cubicBezTo>
                <a:cubicBezTo>
                  <a:pt x="407" y="100"/>
                  <a:pt x="407" y="100"/>
                  <a:pt x="407" y="100"/>
                </a:cubicBezTo>
                <a:cubicBezTo>
                  <a:pt x="406" y="101"/>
                  <a:pt x="406" y="101"/>
                  <a:pt x="405" y="100"/>
                </a:cubicBezTo>
                <a:cubicBezTo>
                  <a:pt x="405" y="101"/>
                  <a:pt x="405" y="101"/>
                  <a:pt x="405" y="101"/>
                </a:cubicBezTo>
                <a:cubicBezTo>
                  <a:pt x="405" y="101"/>
                  <a:pt x="405" y="101"/>
                  <a:pt x="405" y="101"/>
                </a:cubicBezTo>
                <a:cubicBezTo>
                  <a:pt x="405" y="102"/>
                  <a:pt x="405" y="102"/>
                  <a:pt x="405" y="102"/>
                </a:cubicBezTo>
                <a:cubicBezTo>
                  <a:pt x="405" y="102"/>
                  <a:pt x="405" y="102"/>
                  <a:pt x="405" y="102"/>
                </a:cubicBezTo>
                <a:cubicBezTo>
                  <a:pt x="405" y="102"/>
                  <a:pt x="405" y="103"/>
                  <a:pt x="405" y="103"/>
                </a:cubicBezTo>
                <a:cubicBezTo>
                  <a:pt x="405" y="103"/>
                  <a:pt x="405" y="103"/>
                  <a:pt x="405" y="103"/>
                </a:cubicBezTo>
                <a:cubicBezTo>
                  <a:pt x="405" y="104"/>
                  <a:pt x="405" y="104"/>
                  <a:pt x="405" y="104"/>
                </a:cubicBezTo>
                <a:cubicBezTo>
                  <a:pt x="406" y="105"/>
                  <a:pt x="407" y="106"/>
                  <a:pt x="407" y="106"/>
                </a:cubicBezTo>
                <a:cubicBezTo>
                  <a:pt x="408" y="107"/>
                  <a:pt x="408" y="107"/>
                  <a:pt x="408" y="107"/>
                </a:cubicBezTo>
                <a:cubicBezTo>
                  <a:pt x="410" y="107"/>
                  <a:pt x="410" y="107"/>
                  <a:pt x="410" y="107"/>
                </a:cubicBezTo>
                <a:cubicBezTo>
                  <a:pt x="410" y="107"/>
                  <a:pt x="410" y="108"/>
                  <a:pt x="410" y="108"/>
                </a:cubicBezTo>
                <a:cubicBezTo>
                  <a:pt x="411" y="108"/>
                  <a:pt x="411" y="108"/>
                  <a:pt x="411" y="108"/>
                </a:cubicBezTo>
                <a:cubicBezTo>
                  <a:pt x="411" y="107"/>
                  <a:pt x="411" y="107"/>
                  <a:pt x="411" y="107"/>
                </a:cubicBezTo>
                <a:cubicBezTo>
                  <a:pt x="412" y="107"/>
                  <a:pt x="412" y="107"/>
                  <a:pt x="412" y="107"/>
                </a:cubicBezTo>
                <a:cubicBezTo>
                  <a:pt x="414" y="107"/>
                  <a:pt x="413" y="107"/>
                  <a:pt x="414" y="108"/>
                </a:cubicBezTo>
                <a:cubicBezTo>
                  <a:pt x="415" y="108"/>
                  <a:pt x="416" y="109"/>
                  <a:pt x="416" y="109"/>
                </a:cubicBezTo>
                <a:cubicBezTo>
                  <a:pt x="416" y="110"/>
                  <a:pt x="416" y="110"/>
                  <a:pt x="417" y="110"/>
                </a:cubicBezTo>
                <a:cubicBezTo>
                  <a:pt x="417" y="110"/>
                  <a:pt x="418" y="110"/>
                  <a:pt x="419" y="110"/>
                </a:cubicBezTo>
                <a:cubicBezTo>
                  <a:pt x="419" y="111"/>
                  <a:pt x="419" y="111"/>
                  <a:pt x="419" y="111"/>
                </a:cubicBezTo>
                <a:cubicBezTo>
                  <a:pt x="419" y="111"/>
                  <a:pt x="420" y="112"/>
                  <a:pt x="421" y="112"/>
                </a:cubicBezTo>
                <a:cubicBezTo>
                  <a:pt x="421" y="113"/>
                  <a:pt x="421" y="113"/>
                  <a:pt x="421" y="114"/>
                </a:cubicBezTo>
                <a:cubicBezTo>
                  <a:pt x="421" y="114"/>
                  <a:pt x="421" y="114"/>
                  <a:pt x="422" y="114"/>
                </a:cubicBezTo>
                <a:cubicBezTo>
                  <a:pt x="422" y="115"/>
                  <a:pt x="422" y="115"/>
                  <a:pt x="422" y="116"/>
                </a:cubicBezTo>
                <a:cubicBezTo>
                  <a:pt x="423" y="116"/>
                  <a:pt x="422" y="116"/>
                  <a:pt x="423" y="116"/>
                </a:cubicBezTo>
                <a:cubicBezTo>
                  <a:pt x="425" y="116"/>
                  <a:pt x="426" y="115"/>
                  <a:pt x="427" y="113"/>
                </a:cubicBezTo>
                <a:cubicBezTo>
                  <a:pt x="428" y="113"/>
                  <a:pt x="428" y="113"/>
                  <a:pt x="428" y="113"/>
                </a:cubicBezTo>
                <a:cubicBezTo>
                  <a:pt x="430" y="113"/>
                  <a:pt x="430" y="113"/>
                  <a:pt x="430" y="113"/>
                </a:cubicBezTo>
                <a:cubicBezTo>
                  <a:pt x="430" y="113"/>
                  <a:pt x="430" y="112"/>
                  <a:pt x="430" y="112"/>
                </a:cubicBezTo>
                <a:cubicBezTo>
                  <a:pt x="431" y="112"/>
                  <a:pt x="432" y="112"/>
                  <a:pt x="433" y="111"/>
                </a:cubicBezTo>
                <a:cubicBezTo>
                  <a:pt x="433" y="111"/>
                  <a:pt x="433" y="111"/>
                  <a:pt x="433" y="111"/>
                </a:cubicBezTo>
                <a:cubicBezTo>
                  <a:pt x="434" y="111"/>
                  <a:pt x="435" y="111"/>
                  <a:pt x="435" y="111"/>
                </a:cubicBezTo>
                <a:cubicBezTo>
                  <a:pt x="435" y="110"/>
                  <a:pt x="435" y="110"/>
                  <a:pt x="435" y="109"/>
                </a:cubicBezTo>
                <a:cubicBezTo>
                  <a:pt x="435" y="109"/>
                  <a:pt x="436" y="109"/>
                  <a:pt x="436" y="109"/>
                </a:cubicBezTo>
                <a:lnTo>
                  <a:pt x="436" y="107"/>
                </a:lnTo>
                <a:close/>
                <a:moveTo>
                  <a:pt x="727" y="617"/>
                </a:moveTo>
                <a:cubicBezTo>
                  <a:pt x="727" y="616"/>
                  <a:pt x="727" y="614"/>
                  <a:pt x="727" y="613"/>
                </a:cubicBezTo>
                <a:cubicBezTo>
                  <a:pt x="726" y="613"/>
                  <a:pt x="726" y="613"/>
                  <a:pt x="726" y="613"/>
                </a:cubicBezTo>
                <a:cubicBezTo>
                  <a:pt x="726" y="613"/>
                  <a:pt x="726" y="613"/>
                  <a:pt x="726" y="613"/>
                </a:cubicBezTo>
                <a:cubicBezTo>
                  <a:pt x="726" y="611"/>
                  <a:pt x="726" y="610"/>
                  <a:pt x="726" y="609"/>
                </a:cubicBezTo>
                <a:cubicBezTo>
                  <a:pt x="725" y="609"/>
                  <a:pt x="725" y="608"/>
                  <a:pt x="724" y="608"/>
                </a:cubicBezTo>
                <a:cubicBezTo>
                  <a:pt x="724" y="607"/>
                  <a:pt x="724" y="607"/>
                  <a:pt x="724" y="607"/>
                </a:cubicBezTo>
                <a:cubicBezTo>
                  <a:pt x="724" y="607"/>
                  <a:pt x="724" y="607"/>
                  <a:pt x="724" y="606"/>
                </a:cubicBezTo>
                <a:cubicBezTo>
                  <a:pt x="724" y="605"/>
                  <a:pt x="724" y="605"/>
                  <a:pt x="724" y="605"/>
                </a:cubicBezTo>
                <a:cubicBezTo>
                  <a:pt x="723" y="605"/>
                  <a:pt x="723" y="605"/>
                  <a:pt x="723" y="605"/>
                </a:cubicBezTo>
                <a:cubicBezTo>
                  <a:pt x="723" y="604"/>
                  <a:pt x="723" y="604"/>
                  <a:pt x="723" y="604"/>
                </a:cubicBezTo>
                <a:cubicBezTo>
                  <a:pt x="723" y="604"/>
                  <a:pt x="723" y="604"/>
                  <a:pt x="723" y="604"/>
                </a:cubicBezTo>
                <a:cubicBezTo>
                  <a:pt x="723" y="604"/>
                  <a:pt x="723" y="604"/>
                  <a:pt x="723" y="604"/>
                </a:cubicBezTo>
                <a:cubicBezTo>
                  <a:pt x="723" y="604"/>
                  <a:pt x="723" y="604"/>
                  <a:pt x="723" y="604"/>
                </a:cubicBezTo>
                <a:cubicBezTo>
                  <a:pt x="723" y="603"/>
                  <a:pt x="723" y="603"/>
                  <a:pt x="723" y="603"/>
                </a:cubicBezTo>
                <a:cubicBezTo>
                  <a:pt x="722" y="603"/>
                  <a:pt x="720" y="601"/>
                  <a:pt x="719" y="602"/>
                </a:cubicBezTo>
                <a:cubicBezTo>
                  <a:pt x="719" y="602"/>
                  <a:pt x="719" y="602"/>
                  <a:pt x="719" y="602"/>
                </a:cubicBezTo>
                <a:cubicBezTo>
                  <a:pt x="718" y="602"/>
                  <a:pt x="718" y="602"/>
                  <a:pt x="718" y="602"/>
                </a:cubicBezTo>
                <a:cubicBezTo>
                  <a:pt x="718" y="601"/>
                  <a:pt x="718" y="601"/>
                  <a:pt x="718" y="601"/>
                </a:cubicBezTo>
                <a:cubicBezTo>
                  <a:pt x="718" y="601"/>
                  <a:pt x="718" y="601"/>
                  <a:pt x="718" y="601"/>
                </a:cubicBezTo>
                <a:cubicBezTo>
                  <a:pt x="716" y="601"/>
                  <a:pt x="716" y="601"/>
                  <a:pt x="715" y="602"/>
                </a:cubicBezTo>
                <a:cubicBezTo>
                  <a:pt x="715" y="602"/>
                  <a:pt x="715" y="602"/>
                  <a:pt x="715" y="602"/>
                </a:cubicBezTo>
                <a:cubicBezTo>
                  <a:pt x="715" y="601"/>
                  <a:pt x="715" y="601"/>
                  <a:pt x="715" y="601"/>
                </a:cubicBezTo>
                <a:cubicBezTo>
                  <a:pt x="715" y="600"/>
                  <a:pt x="714" y="600"/>
                  <a:pt x="714" y="600"/>
                </a:cubicBezTo>
                <a:cubicBezTo>
                  <a:pt x="714" y="600"/>
                  <a:pt x="713" y="598"/>
                  <a:pt x="713" y="598"/>
                </a:cubicBezTo>
                <a:cubicBezTo>
                  <a:pt x="712" y="598"/>
                  <a:pt x="712" y="598"/>
                  <a:pt x="712" y="598"/>
                </a:cubicBezTo>
                <a:cubicBezTo>
                  <a:pt x="712" y="596"/>
                  <a:pt x="711" y="597"/>
                  <a:pt x="710" y="596"/>
                </a:cubicBezTo>
                <a:cubicBezTo>
                  <a:pt x="709" y="595"/>
                  <a:pt x="709" y="595"/>
                  <a:pt x="708" y="594"/>
                </a:cubicBezTo>
                <a:cubicBezTo>
                  <a:pt x="707" y="594"/>
                  <a:pt x="707" y="594"/>
                  <a:pt x="707" y="594"/>
                </a:cubicBezTo>
                <a:cubicBezTo>
                  <a:pt x="707" y="594"/>
                  <a:pt x="707" y="593"/>
                  <a:pt x="707" y="593"/>
                </a:cubicBezTo>
                <a:cubicBezTo>
                  <a:pt x="706" y="593"/>
                  <a:pt x="706" y="593"/>
                  <a:pt x="706" y="593"/>
                </a:cubicBezTo>
                <a:cubicBezTo>
                  <a:pt x="706" y="593"/>
                  <a:pt x="706" y="593"/>
                  <a:pt x="706" y="592"/>
                </a:cubicBezTo>
                <a:cubicBezTo>
                  <a:pt x="705" y="592"/>
                  <a:pt x="705" y="592"/>
                  <a:pt x="705" y="592"/>
                </a:cubicBezTo>
                <a:cubicBezTo>
                  <a:pt x="705" y="592"/>
                  <a:pt x="705" y="592"/>
                  <a:pt x="705" y="592"/>
                </a:cubicBezTo>
                <a:cubicBezTo>
                  <a:pt x="704" y="592"/>
                  <a:pt x="704" y="592"/>
                  <a:pt x="704" y="592"/>
                </a:cubicBezTo>
                <a:cubicBezTo>
                  <a:pt x="704" y="592"/>
                  <a:pt x="704" y="592"/>
                  <a:pt x="704" y="592"/>
                </a:cubicBezTo>
                <a:cubicBezTo>
                  <a:pt x="703" y="592"/>
                  <a:pt x="703" y="592"/>
                  <a:pt x="703" y="592"/>
                </a:cubicBezTo>
                <a:cubicBezTo>
                  <a:pt x="703" y="591"/>
                  <a:pt x="703" y="591"/>
                  <a:pt x="703" y="591"/>
                </a:cubicBezTo>
                <a:cubicBezTo>
                  <a:pt x="703" y="591"/>
                  <a:pt x="702" y="591"/>
                  <a:pt x="702" y="591"/>
                </a:cubicBezTo>
                <a:cubicBezTo>
                  <a:pt x="702" y="591"/>
                  <a:pt x="702" y="591"/>
                  <a:pt x="702" y="590"/>
                </a:cubicBezTo>
                <a:cubicBezTo>
                  <a:pt x="700" y="590"/>
                  <a:pt x="699" y="591"/>
                  <a:pt x="699" y="591"/>
                </a:cubicBezTo>
                <a:cubicBezTo>
                  <a:pt x="698" y="591"/>
                  <a:pt x="698" y="591"/>
                  <a:pt x="698" y="591"/>
                </a:cubicBezTo>
                <a:cubicBezTo>
                  <a:pt x="698" y="590"/>
                  <a:pt x="698" y="590"/>
                  <a:pt x="698" y="590"/>
                </a:cubicBezTo>
                <a:cubicBezTo>
                  <a:pt x="696" y="590"/>
                  <a:pt x="696" y="590"/>
                  <a:pt x="696" y="590"/>
                </a:cubicBezTo>
                <a:cubicBezTo>
                  <a:pt x="696" y="590"/>
                  <a:pt x="696" y="590"/>
                  <a:pt x="696" y="590"/>
                </a:cubicBezTo>
                <a:cubicBezTo>
                  <a:pt x="694" y="590"/>
                  <a:pt x="694" y="590"/>
                  <a:pt x="694" y="590"/>
                </a:cubicBezTo>
                <a:cubicBezTo>
                  <a:pt x="694" y="590"/>
                  <a:pt x="694" y="589"/>
                  <a:pt x="694" y="589"/>
                </a:cubicBezTo>
                <a:cubicBezTo>
                  <a:pt x="693" y="589"/>
                  <a:pt x="693" y="589"/>
                  <a:pt x="693" y="589"/>
                </a:cubicBezTo>
                <a:cubicBezTo>
                  <a:pt x="693" y="589"/>
                  <a:pt x="693" y="589"/>
                  <a:pt x="693" y="589"/>
                </a:cubicBezTo>
                <a:cubicBezTo>
                  <a:pt x="691" y="589"/>
                  <a:pt x="691" y="589"/>
                  <a:pt x="691" y="589"/>
                </a:cubicBezTo>
                <a:cubicBezTo>
                  <a:pt x="691" y="589"/>
                  <a:pt x="691" y="589"/>
                  <a:pt x="691" y="590"/>
                </a:cubicBezTo>
                <a:cubicBezTo>
                  <a:pt x="690" y="590"/>
                  <a:pt x="690" y="590"/>
                  <a:pt x="690" y="590"/>
                </a:cubicBezTo>
                <a:cubicBezTo>
                  <a:pt x="690" y="589"/>
                  <a:pt x="690" y="589"/>
                  <a:pt x="690" y="589"/>
                </a:cubicBezTo>
                <a:cubicBezTo>
                  <a:pt x="690" y="589"/>
                  <a:pt x="690" y="589"/>
                  <a:pt x="690" y="589"/>
                </a:cubicBezTo>
                <a:cubicBezTo>
                  <a:pt x="689" y="588"/>
                  <a:pt x="689" y="588"/>
                  <a:pt x="689" y="588"/>
                </a:cubicBezTo>
                <a:cubicBezTo>
                  <a:pt x="689" y="587"/>
                  <a:pt x="689" y="588"/>
                  <a:pt x="688" y="587"/>
                </a:cubicBezTo>
                <a:cubicBezTo>
                  <a:pt x="686" y="587"/>
                  <a:pt x="686" y="587"/>
                  <a:pt x="686" y="587"/>
                </a:cubicBezTo>
                <a:cubicBezTo>
                  <a:pt x="686" y="588"/>
                  <a:pt x="686" y="588"/>
                  <a:pt x="686" y="588"/>
                </a:cubicBezTo>
                <a:cubicBezTo>
                  <a:pt x="686" y="588"/>
                  <a:pt x="686" y="588"/>
                  <a:pt x="686" y="588"/>
                </a:cubicBezTo>
                <a:cubicBezTo>
                  <a:pt x="686" y="587"/>
                  <a:pt x="686" y="587"/>
                  <a:pt x="686" y="587"/>
                </a:cubicBezTo>
                <a:cubicBezTo>
                  <a:pt x="685" y="587"/>
                  <a:pt x="685" y="587"/>
                  <a:pt x="685" y="587"/>
                </a:cubicBezTo>
                <a:cubicBezTo>
                  <a:pt x="684" y="588"/>
                  <a:pt x="684" y="589"/>
                  <a:pt x="683" y="590"/>
                </a:cubicBezTo>
                <a:cubicBezTo>
                  <a:pt x="683" y="590"/>
                  <a:pt x="683" y="590"/>
                  <a:pt x="683" y="590"/>
                </a:cubicBezTo>
                <a:cubicBezTo>
                  <a:pt x="681" y="590"/>
                  <a:pt x="680" y="589"/>
                  <a:pt x="682" y="589"/>
                </a:cubicBezTo>
                <a:cubicBezTo>
                  <a:pt x="682" y="588"/>
                  <a:pt x="682" y="588"/>
                  <a:pt x="682" y="588"/>
                </a:cubicBezTo>
                <a:cubicBezTo>
                  <a:pt x="681" y="588"/>
                  <a:pt x="681" y="588"/>
                  <a:pt x="681" y="588"/>
                </a:cubicBezTo>
                <a:cubicBezTo>
                  <a:pt x="681" y="587"/>
                  <a:pt x="681" y="587"/>
                  <a:pt x="681" y="587"/>
                </a:cubicBezTo>
                <a:cubicBezTo>
                  <a:pt x="680" y="587"/>
                  <a:pt x="680" y="587"/>
                  <a:pt x="680" y="587"/>
                </a:cubicBezTo>
                <a:cubicBezTo>
                  <a:pt x="680" y="586"/>
                  <a:pt x="680" y="587"/>
                  <a:pt x="681" y="586"/>
                </a:cubicBezTo>
                <a:cubicBezTo>
                  <a:pt x="681" y="585"/>
                  <a:pt x="680" y="585"/>
                  <a:pt x="679" y="584"/>
                </a:cubicBezTo>
                <a:cubicBezTo>
                  <a:pt x="679" y="584"/>
                  <a:pt x="679" y="584"/>
                  <a:pt x="679" y="583"/>
                </a:cubicBezTo>
                <a:cubicBezTo>
                  <a:pt x="679" y="583"/>
                  <a:pt x="679" y="582"/>
                  <a:pt x="679" y="582"/>
                </a:cubicBezTo>
                <a:cubicBezTo>
                  <a:pt x="676" y="582"/>
                  <a:pt x="677" y="582"/>
                  <a:pt x="676" y="583"/>
                </a:cubicBezTo>
                <a:cubicBezTo>
                  <a:pt x="676" y="583"/>
                  <a:pt x="676" y="583"/>
                  <a:pt x="676" y="583"/>
                </a:cubicBezTo>
                <a:cubicBezTo>
                  <a:pt x="676" y="583"/>
                  <a:pt x="676" y="583"/>
                  <a:pt x="676" y="583"/>
                </a:cubicBezTo>
                <a:cubicBezTo>
                  <a:pt x="676" y="583"/>
                  <a:pt x="676" y="582"/>
                  <a:pt x="676" y="582"/>
                </a:cubicBezTo>
                <a:cubicBezTo>
                  <a:pt x="676" y="582"/>
                  <a:pt x="676" y="581"/>
                  <a:pt x="676" y="581"/>
                </a:cubicBezTo>
                <a:cubicBezTo>
                  <a:pt x="676" y="581"/>
                  <a:pt x="676" y="581"/>
                  <a:pt x="676" y="581"/>
                </a:cubicBezTo>
                <a:cubicBezTo>
                  <a:pt x="675" y="581"/>
                  <a:pt x="675" y="581"/>
                  <a:pt x="675" y="581"/>
                </a:cubicBezTo>
                <a:cubicBezTo>
                  <a:pt x="674" y="581"/>
                  <a:pt x="675" y="581"/>
                  <a:pt x="674" y="580"/>
                </a:cubicBezTo>
                <a:cubicBezTo>
                  <a:pt x="674" y="579"/>
                  <a:pt x="674" y="579"/>
                  <a:pt x="674" y="579"/>
                </a:cubicBezTo>
                <a:cubicBezTo>
                  <a:pt x="673" y="579"/>
                  <a:pt x="673" y="579"/>
                  <a:pt x="673" y="580"/>
                </a:cubicBezTo>
                <a:cubicBezTo>
                  <a:pt x="672" y="580"/>
                  <a:pt x="672" y="580"/>
                  <a:pt x="672" y="580"/>
                </a:cubicBezTo>
                <a:cubicBezTo>
                  <a:pt x="671" y="579"/>
                  <a:pt x="671" y="579"/>
                  <a:pt x="671" y="579"/>
                </a:cubicBezTo>
                <a:cubicBezTo>
                  <a:pt x="670" y="579"/>
                  <a:pt x="670" y="579"/>
                  <a:pt x="670" y="579"/>
                </a:cubicBezTo>
                <a:cubicBezTo>
                  <a:pt x="670" y="578"/>
                  <a:pt x="670" y="578"/>
                  <a:pt x="670" y="578"/>
                </a:cubicBezTo>
                <a:cubicBezTo>
                  <a:pt x="669" y="577"/>
                  <a:pt x="669" y="577"/>
                  <a:pt x="668" y="577"/>
                </a:cubicBezTo>
                <a:cubicBezTo>
                  <a:pt x="667" y="577"/>
                  <a:pt x="666" y="577"/>
                  <a:pt x="664" y="577"/>
                </a:cubicBezTo>
                <a:cubicBezTo>
                  <a:pt x="664" y="578"/>
                  <a:pt x="664" y="578"/>
                  <a:pt x="664" y="578"/>
                </a:cubicBezTo>
                <a:cubicBezTo>
                  <a:pt x="663" y="578"/>
                  <a:pt x="664" y="579"/>
                  <a:pt x="662" y="579"/>
                </a:cubicBezTo>
                <a:cubicBezTo>
                  <a:pt x="662" y="580"/>
                  <a:pt x="662" y="579"/>
                  <a:pt x="662" y="580"/>
                </a:cubicBezTo>
                <a:cubicBezTo>
                  <a:pt x="662" y="581"/>
                  <a:pt x="662" y="580"/>
                  <a:pt x="663" y="581"/>
                </a:cubicBezTo>
                <a:cubicBezTo>
                  <a:pt x="663" y="581"/>
                  <a:pt x="663" y="581"/>
                  <a:pt x="663" y="581"/>
                </a:cubicBezTo>
                <a:cubicBezTo>
                  <a:pt x="661" y="581"/>
                  <a:pt x="661" y="581"/>
                  <a:pt x="661" y="581"/>
                </a:cubicBezTo>
                <a:cubicBezTo>
                  <a:pt x="661" y="582"/>
                  <a:pt x="661" y="582"/>
                  <a:pt x="660" y="582"/>
                </a:cubicBezTo>
                <a:cubicBezTo>
                  <a:pt x="660" y="583"/>
                  <a:pt x="659" y="583"/>
                  <a:pt x="659" y="583"/>
                </a:cubicBezTo>
                <a:cubicBezTo>
                  <a:pt x="659" y="584"/>
                  <a:pt x="659" y="584"/>
                  <a:pt x="659" y="584"/>
                </a:cubicBezTo>
                <a:cubicBezTo>
                  <a:pt x="658" y="584"/>
                  <a:pt x="658" y="584"/>
                  <a:pt x="658" y="584"/>
                </a:cubicBezTo>
                <a:cubicBezTo>
                  <a:pt x="658" y="583"/>
                  <a:pt x="658" y="583"/>
                  <a:pt x="658" y="583"/>
                </a:cubicBezTo>
                <a:cubicBezTo>
                  <a:pt x="657" y="583"/>
                  <a:pt x="657" y="583"/>
                  <a:pt x="657" y="583"/>
                </a:cubicBezTo>
                <a:cubicBezTo>
                  <a:pt x="656" y="584"/>
                  <a:pt x="657" y="584"/>
                  <a:pt x="656" y="584"/>
                </a:cubicBezTo>
                <a:cubicBezTo>
                  <a:pt x="656" y="583"/>
                  <a:pt x="656" y="583"/>
                  <a:pt x="656" y="583"/>
                </a:cubicBezTo>
                <a:cubicBezTo>
                  <a:pt x="654" y="583"/>
                  <a:pt x="654" y="583"/>
                  <a:pt x="654" y="583"/>
                </a:cubicBezTo>
                <a:cubicBezTo>
                  <a:pt x="654" y="584"/>
                  <a:pt x="654" y="584"/>
                  <a:pt x="654" y="584"/>
                </a:cubicBezTo>
                <a:cubicBezTo>
                  <a:pt x="652" y="584"/>
                  <a:pt x="652" y="584"/>
                  <a:pt x="652" y="584"/>
                </a:cubicBezTo>
                <a:cubicBezTo>
                  <a:pt x="652" y="584"/>
                  <a:pt x="652" y="584"/>
                  <a:pt x="652" y="583"/>
                </a:cubicBezTo>
                <a:cubicBezTo>
                  <a:pt x="651" y="583"/>
                  <a:pt x="651" y="582"/>
                  <a:pt x="650" y="581"/>
                </a:cubicBezTo>
                <a:cubicBezTo>
                  <a:pt x="650" y="581"/>
                  <a:pt x="650" y="581"/>
                  <a:pt x="650" y="581"/>
                </a:cubicBezTo>
                <a:cubicBezTo>
                  <a:pt x="650" y="581"/>
                  <a:pt x="650" y="581"/>
                  <a:pt x="650" y="581"/>
                </a:cubicBezTo>
                <a:cubicBezTo>
                  <a:pt x="650" y="579"/>
                  <a:pt x="650" y="579"/>
                  <a:pt x="650" y="579"/>
                </a:cubicBezTo>
                <a:cubicBezTo>
                  <a:pt x="649" y="579"/>
                  <a:pt x="649" y="579"/>
                  <a:pt x="649" y="579"/>
                </a:cubicBezTo>
                <a:cubicBezTo>
                  <a:pt x="649" y="579"/>
                  <a:pt x="649" y="579"/>
                  <a:pt x="649" y="579"/>
                </a:cubicBezTo>
                <a:cubicBezTo>
                  <a:pt x="649" y="579"/>
                  <a:pt x="649" y="579"/>
                  <a:pt x="649" y="579"/>
                </a:cubicBezTo>
                <a:cubicBezTo>
                  <a:pt x="649" y="579"/>
                  <a:pt x="649" y="579"/>
                  <a:pt x="649" y="579"/>
                </a:cubicBezTo>
                <a:cubicBezTo>
                  <a:pt x="648" y="580"/>
                  <a:pt x="647" y="580"/>
                  <a:pt x="647" y="581"/>
                </a:cubicBezTo>
                <a:cubicBezTo>
                  <a:pt x="647" y="581"/>
                  <a:pt x="647" y="581"/>
                  <a:pt x="647" y="581"/>
                </a:cubicBezTo>
                <a:cubicBezTo>
                  <a:pt x="647" y="581"/>
                  <a:pt x="647" y="581"/>
                  <a:pt x="647" y="581"/>
                </a:cubicBezTo>
                <a:cubicBezTo>
                  <a:pt x="647" y="581"/>
                  <a:pt x="647" y="581"/>
                  <a:pt x="647" y="581"/>
                </a:cubicBezTo>
                <a:cubicBezTo>
                  <a:pt x="647" y="585"/>
                  <a:pt x="647" y="585"/>
                  <a:pt x="647" y="585"/>
                </a:cubicBezTo>
                <a:cubicBezTo>
                  <a:pt x="646" y="585"/>
                  <a:pt x="646" y="585"/>
                  <a:pt x="646" y="585"/>
                </a:cubicBezTo>
                <a:cubicBezTo>
                  <a:pt x="646" y="585"/>
                  <a:pt x="646" y="585"/>
                  <a:pt x="646" y="586"/>
                </a:cubicBezTo>
                <a:cubicBezTo>
                  <a:pt x="645" y="586"/>
                  <a:pt x="646" y="586"/>
                  <a:pt x="645" y="586"/>
                </a:cubicBezTo>
                <a:cubicBezTo>
                  <a:pt x="645" y="586"/>
                  <a:pt x="645" y="586"/>
                  <a:pt x="645" y="586"/>
                </a:cubicBezTo>
                <a:cubicBezTo>
                  <a:pt x="645" y="586"/>
                  <a:pt x="645" y="585"/>
                  <a:pt x="645" y="585"/>
                </a:cubicBezTo>
                <a:cubicBezTo>
                  <a:pt x="646" y="585"/>
                  <a:pt x="646" y="585"/>
                  <a:pt x="646" y="585"/>
                </a:cubicBezTo>
                <a:cubicBezTo>
                  <a:pt x="646" y="583"/>
                  <a:pt x="646" y="581"/>
                  <a:pt x="645" y="580"/>
                </a:cubicBezTo>
                <a:cubicBezTo>
                  <a:pt x="643" y="580"/>
                  <a:pt x="644" y="580"/>
                  <a:pt x="642" y="581"/>
                </a:cubicBezTo>
                <a:cubicBezTo>
                  <a:pt x="641" y="581"/>
                  <a:pt x="641" y="581"/>
                  <a:pt x="641" y="581"/>
                </a:cubicBezTo>
                <a:cubicBezTo>
                  <a:pt x="641" y="581"/>
                  <a:pt x="641" y="581"/>
                  <a:pt x="641" y="581"/>
                </a:cubicBezTo>
                <a:cubicBezTo>
                  <a:pt x="641" y="581"/>
                  <a:pt x="641" y="581"/>
                  <a:pt x="641" y="581"/>
                </a:cubicBezTo>
                <a:cubicBezTo>
                  <a:pt x="641" y="582"/>
                  <a:pt x="641" y="582"/>
                  <a:pt x="641" y="582"/>
                </a:cubicBezTo>
                <a:cubicBezTo>
                  <a:pt x="640" y="582"/>
                  <a:pt x="639" y="582"/>
                  <a:pt x="638" y="582"/>
                </a:cubicBezTo>
                <a:cubicBezTo>
                  <a:pt x="638" y="582"/>
                  <a:pt x="638" y="582"/>
                  <a:pt x="638" y="582"/>
                </a:cubicBezTo>
                <a:cubicBezTo>
                  <a:pt x="637" y="582"/>
                  <a:pt x="637" y="582"/>
                  <a:pt x="637" y="582"/>
                </a:cubicBezTo>
                <a:cubicBezTo>
                  <a:pt x="637" y="583"/>
                  <a:pt x="637" y="583"/>
                  <a:pt x="637" y="583"/>
                </a:cubicBezTo>
                <a:cubicBezTo>
                  <a:pt x="637" y="583"/>
                  <a:pt x="636" y="583"/>
                  <a:pt x="636" y="583"/>
                </a:cubicBezTo>
                <a:cubicBezTo>
                  <a:pt x="636" y="584"/>
                  <a:pt x="636" y="584"/>
                  <a:pt x="636" y="584"/>
                </a:cubicBezTo>
                <a:cubicBezTo>
                  <a:pt x="635" y="585"/>
                  <a:pt x="635" y="585"/>
                  <a:pt x="634" y="586"/>
                </a:cubicBezTo>
                <a:cubicBezTo>
                  <a:pt x="632" y="586"/>
                  <a:pt x="627" y="585"/>
                  <a:pt x="626" y="586"/>
                </a:cubicBezTo>
                <a:cubicBezTo>
                  <a:pt x="625" y="586"/>
                  <a:pt x="625" y="586"/>
                  <a:pt x="625" y="586"/>
                </a:cubicBezTo>
                <a:cubicBezTo>
                  <a:pt x="625" y="586"/>
                  <a:pt x="625" y="586"/>
                  <a:pt x="625" y="586"/>
                </a:cubicBezTo>
                <a:cubicBezTo>
                  <a:pt x="626" y="586"/>
                  <a:pt x="629" y="585"/>
                  <a:pt x="630" y="586"/>
                </a:cubicBezTo>
                <a:cubicBezTo>
                  <a:pt x="634" y="586"/>
                  <a:pt x="634" y="586"/>
                  <a:pt x="634" y="586"/>
                </a:cubicBezTo>
                <a:cubicBezTo>
                  <a:pt x="634" y="585"/>
                  <a:pt x="634" y="585"/>
                  <a:pt x="634" y="585"/>
                </a:cubicBezTo>
                <a:cubicBezTo>
                  <a:pt x="635" y="585"/>
                  <a:pt x="635" y="584"/>
                  <a:pt x="636" y="584"/>
                </a:cubicBezTo>
                <a:cubicBezTo>
                  <a:pt x="636" y="583"/>
                  <a:pt x="636" y="583"/>
                  <a:pt x="636" y="583"/>
                </a:cubicBezTo>
                <a:cubicBezTo>
                  <a:pt x="636" y="583"/>
                  <a:pt x="636" y="582"/>
                  <a:pt x="637" y="582"/>
                </a:cubicBezTo>
                <a:cubicBezTo>
                  <a:pt x="637" y="582"/>
                  <a:pt x="637" y="582"/>
                  <a:pt x="637" y="582"/>
                </a:cubicBezTo>
                <a:cubicBezTo>
                  <a:pt x="637" y="582"/>
                  <a:pt x="638" y="582"/>
                  <a:pt x="639" y="582"/>
                </a:cubicBezTo>
                <a:cubicBezTo>
                  <a:pt x="639" y="581"/>
                  <a:pt x="639" y="581"/>
                  <a:pt x="639" y="581"/>
                </a:cubicBezTo>
                <a:cubicBezTo>
                  <a:pt x="640" y="581"/>
                  <a:pt x="640" y="581"/>
                  <a:pt x="640" y="581"/>
                </a:cubicBezTo>
                <a:cubicBezTo>
                  <a:pt x="640" y="581"/>
                  <a:pt x="640" y="581"/>
                  <a:pt x="640" y="581"/>
                </a:cubicBezTo>
                <a:cubicBezTo>
                  <a:pt x="641" y="581"/>
                  <a:pt x="641" y="581"/>
                  <a:pt x="641" y="581"/>
                </a:cubicBezTo>
                <a:cubicBezTo>
                  <a:pt x="642" y="580"/>
                  <a:pt x="643" y="580"/>
                  <a:pt x="645" y="580"/>
                </a:cubicBezTo>
                <a:cubicBezTo>
                  <a:pt x="645" y="579"/>
                  <a:pt x="645" y="577"/>
                  <a:pt x="645" y="577"/>
                </a:cubicBezTo>
                <a:cubicBezTo>
                  <a:pt x="646" y="577"/>
                  <a:pt x="646" y="576"/>
                  <a:pt x="647" y="576"/>
                </a:cubicBezTo>
                <a:cubicBezTo>
                  <a:pt x="647" y="575"/>
                  <a:pt x="647" y="575"/>
                  <a:pt x="647" y="575"/>
                </a:cubicBezTo>
                <a:cubicBezTo>
                  <a:pt x="647" y="575"/>
                  <a:pt x="647" y="575"/>
                  <a:pt x="647" y="575"/>
                </a:cubicBezTo>
                <a:cubicBezTo>
                  <a:pt x="647" y="574"/>
                  <a:pt x="647" y="574"/>
                  <a:pt x="647" y="574"/>
                </a:cubicBezTo>
                <a:cubicBezTo>
                  <a:pt x="647" y="574"/>
                  <a:pt x="647" y="574"/>
                  <a:pt x="647" y="574"/>
                </a:cubicBezTo>
                <a:cubicBezTo>
                  <a:pt x="647" y="573"/>
                  <a:pt x="647" y="573"/>
                  <a:pt x="647" y="573"/>
                </a:cubicBezTo>
                <a:cubicBezTo>
                  <a:pt x="648" y="573"/>
                  <a:pt x="648" y="573"/>
                  <a:pt x="648" y="573"/>
                </a:cubicBezTo>
                <a:cubicBezTo>
                  <a:pt x="648" y="573"/>
                  <a:pt x="648" y="573"/>
                  <a:pt x="648" y="573"/>
                </a:cubicBezTo>
                <a:cubicBezTo>
                  <a:pt x="649" y="573"/>
                  <a:pt x="649" y="573"/>
                  <a:pt x="649" y="573"/>
                </a:cubicBezTo>
                <a:cubicBezTo>
                  <a:pt x="649" y="572"/>
                  <a:pt x="650" y="571"/>
                  <a:pt x="651" y="570"/>
                </a:cubicBezTo>
                <a:cubicBezTo>
                  <a:pt x="651" y="570"/>
                  <a:pt x="651" y="570"/>
                  <a:pt x="651" y="570"/>
                </a:cubicBezTo>
                <a:cubicBezTo>
                  <a:pt x="651" y="571"/>
                  <a:pt x="651" y="571"/>
                  <a:pt x="650" y="572"/>
                </a:cubicBezTo>
                <a:cubicBezTo>
                  <a:pt x="651" y="572"/>
                  <a:pt x="651" y="573"/>
                  <a:pt x="651" y="573"/>
                </a:cubicBezTo>
                <a:cubicBezTo>
                  <a:pt x="652" y="573"/>
                  <a:pt x="653" y="573"/>
                  <a:pt x="654" y="573"/>
                </a:cubicBezTo>
                <a:cubicBezTo>
                  <a:pt x="654" y="573"/>
                  <a:pt x="654" y="573"/>
                  <a:pt x="654" y="573"/>
                </a:cubicBezTo>
                <a:cubicBezTo>
                  <a:pt x="654" y="573"/>
                  <a:pt x="654" y="573"/>
                  <a:pt x="654" y="573"/>
                </a:cubicBezTo>
                <a:cubicBezTo>
                  <a:pt x="654" y="572"/>
                  <a:pt x="654" y="572"/>
                  <a:pt x="654" y="572"/>
                </a:cubicBezTo>
                <a:cubicBezTo>
                  <a:pt x="654" y="572"/>
                  <a:pt x="654" y="572"/>
                  <a:pt x="653" y="572"/>
                </a:cubicBezTo>
                <a:cubicBezTo>
                  <a:pt x="653" y="570"/>
                  <a:pt x="653" y="570"/>
                  <a:pt x="653" y="570"/>
                </a:cubicBezTo>
                <a:cubicBezTo>
                  <a:pt x="653" y="570"/>
                  <a:pt x="653" y="570"/>
                  <a:pt x="653" y="570"/>
                </a:cubicBezTo>
                <a:cubicBezTo>
                  <a:pt x="653" y="570"/>
                  <a:pt x="653" y="570"/>
                  <a:pt x="653" y="570"/>
                </a:cubicBezTo>
                <a:cubicBezTo>
                  <a:pt x="653" y="570"/>
                  <a:pt x="653" y="570"/>
                  <a:pt x="654" y="570"/>
                </a:cubicBezTo>
                <a:cubicBezTo>
                  <a:pt x="654" y="569"/>
                  <a:pt x="655" y="568"/>
                  <a:pt x="655" y="567"/>
                </a:cubicBezTo>
                <a:cubicBezTo>
                  <a:pt x="654" y="567"/>
                  <a:pt x="653" y="567"/>
                  <a:pt x="653" y="568"/>
                </a:cubicBezTo>
                <a:cubicBezTo>
                  <a:pt x="652" y="568"/>
                  <a:pt x="652" y="568"/>
                  <a:pt x="652" y="568"/>
                </a:cubicBezTo>
                <a:cubicBezTo>
                  <a:pt x="653" y="569"/>
                  <a:pt x="653" y="569"/>
                  <a:pt x="653" y="569"/>
                </a:cubicBezTo>
                <a:cubicBezTo>
                  <a:pt x="651" y="569"/>
                  <a:pt x="651" y="569"/>
                  <a:pt x="651" y="569"/>
                </a:cubicBezTo>
                <a:cubicBezTo>
                  <a:pt x="652" y="569"/>
                  <a:pt x="652" y="568"/>
                  <a:pt x="653" y="567"/>
                </a:cubicBezTo>
                <a:cubicBezTo>
                  <a:pt x="653" y="566"/>
                  <a:pt x="653" y="566"/>
                  <a:pt x="651" y="566"/>
                </a:cubicBezTo>
                <a:cubicBezTo>
                  <a:pt x="651" y="565"/>
                  <a:pt x="651" y="565"/>
                  <a:pt x="651" y="565"/>
                </a:cubicBezTo>
                <a:cubicBezTo>
                  <a:pt x="652" y="565"/>
                  <a:pt x="653" y="565"/>
                  <a:pt x="654" y="564"/>
                </a:cubicBezTo>
                <a:cubicBezTo>
                  <a:pt x="654" y="564"/>
                  <a:pt x="654" y="564"/>
                  <a:pt x="654" y="564"/>
                </a:cubicBezTo>
                <a:cubicBezTo>
                  <a:pt x="654" y="563"/>
                  <a:pt x="654" y="563"/>
                  <a:pt x="654" y="562"/>
                </a:cubicBezTo>
                <a:cubicBezTo>
                  <a:pt x="652" y="562"/>
                  <a:pt x="652" y="562"/>
                  <a:pt x="652" y="562"/>
                </a:cubicBezTo>
                <a:cubicBezTo>
                  <a:pt x="652" y="562"/>
                  <a:pt x="652" y="562"/>
                  <a:pt x="652" y="562"/>
                </a:cubicBezTo>
                <a:cubicBezTo>
                  <a:pt x="651" y="562"/>
                  <a:pt x="651" y="562"/>
                  <a:pt x="651" y="562"/>
                </a:cubicBezTo>
                <a:cubicBezTo>
                  <a:pt x="651" y="562"/>
                  <a:pt x="651" y="562"/>
                  <a:pt x="651" y="562"/>
                </a:cubicBezTo>
                <a:cubicBezTo>
                  <a:pt x="651" y="561"/>
                  <a:pt x="651" y="560"/>
                  <a:pt x="651" y="559"/>
                </a:cubicBezTo>
                <a:cubicBezTo>
                  <a:pt x="651" y="558"/>
                  <a:pt x="650" y="558"/>
                  <a:pt x="650" y="558"/>
                </a:cubicBezTo>
                <a:cubicBezTo>
                  <a:pt x="650" y="558"/>
                  <a:pt x="650" y="558"/>
                  <a:pt x="650" y="558"/>
                </a:cubicBezTo>
                <a:cubicBezTo>
                  <a:pt x="650" y="558"/>
                  <a:pt x="650" y="558"/>
                  <a:pt x="650" y="558"/>
                </a:cubicBezTo>
                <a:cubicBezTo>
                  <a:pt x="650" y="557"/>
                  <a:pt x="650" y="556"/>
                  <a:pt x="650" y="555"/>
                </a:cubicBezTo>
                <a:cubicBezTo>
                  <a:pt x="650" y="555"/>
                  <a:pt x="650" y="555"/>
                  <a:pt x="650" y="555"/>
                </a:cubicBezTo>
                <a:cubicBezTo>
                  <a:pt x="650" y="554"/>
                  <a:pt x="650" y="554"/>
                  <a:pt x="650" y="554"/>
                </a:cubicBezTo>
                <a:cubicBezTo>
                  <a:pt x="649" y="554"/>
                  <a:pt x="649" y="554"/>
                  <a:pt x="649" y="554"/>
                </a:cubicBezTo>
                <a:cubicBezTo>
                  <a:pt x="649" y="554"/>
                  <a:pt x="649" y="553"/>
                  <a:pt x="649" y="553"/>
                </a:cubicBezTo>
                <a:cubicBezTo>
                  <a:pt x="649" y="553"/>
                  <a:pt x="649" y="553"/>
                  <a:pt x="649" y="553"/>
                </a:cubicBezTo>
                <a:cubicBezTo>
                  <a:pt x="649" y="552"/>
                  <a:pt x="649" y="552"/>
                  <a:pt x="648" y="551"/>
                </a:cubicBezTo>
                <a:cubicBezTo>
                  <a:pt x="648" y="551"/>
                  <a:pt x="648" y="551"/>
                  <a:pt x="648" y="551"/>
                </a:cubicBezTo>
                <a:cubicBezTo>
                  <a:pt x="648" y="550"/>
                  <a:pt x="648" y="550"/>
                  <a:pt x="648" y="550"/>
                </a:cubicBezTo>
                <a:cubicBezTo>
                  <a:pt x="648" y="550"/>
                  <a:pt x="647" y="549"/>
                  <a:pt x="647" y="549"/>
                </a:cubicBezTo>
                <a:cubicBezTo>
                  <a:pt x="647" y="549"/>
                  <a:pt x="646" y="547"/>
                  <a:pt x="646" y="547"/>
                </a:cubicBezTo>
                <a:cubicBezTo>
                  <a:pt x="644" y="547"/>
                  <a:pt x="645" y="546"/>
                  <a:pt x="644" y="546"/>
                </a:cubicBezTo>
                <a:cubicBezTo>
                  <a:pt x="644" y="545"/>
                  <a:pt x="644" y="545"/>
                  <a:pt x="644" y="545"/>
                </a:cubicBezTo>
                <a:cubicBezTo>
                  <a:pt x="643" y="545"/>
                  <a:pt x="643" y="545"/>
                  <a:pt x="643" y="545"/>
                </a:cubicBezTo>
                <a:cubicBezTo>
                  <a:pt x="643" y="545"/>
                  <a:pt x="643" y="544"/>
                  <a:pt x="643" y="544"/>
                </a:cubicBezTo>
                <a:cubicBezTo>
                  <a:pt x="642" y="544"/>
                  <a:pt x="642" y="544"/>
                  <a:pt x="642" y="544"/>
                </a:cubicBezTo>
                <a:cubicBezTo>
                  <a:pt x="642" y="543"/>
                  <a:pt x="642" y="543"/>
                  <a:pt x="642" y="543"/>
                </a:cubicBezTo>
                <a:cubicBezTo>
                  <a:pt x="642" y="543"/>
                  <a:pt x="642" y="543"/>
                  <a:pt x="642" y="543"/>
                </a:cubicBezTo>
                <a:cubicBezTo>
                  <a:pt x="642" y="542"/>
                  <a:pt x="642" y="542"/>
                  <a:pt x="642" y="542"/>
                </a:cubicBezTo>
                <a:cubicBezTo>
                  <a:pt x="641" y="542"/>
                  <a:pt x="641" y="542"/>
                  <a:pt x="641" y="542"/>
                </a:cubicBezTo>
                <a:cubicBezTo>
                  <a:pt x="641" y="541"/>
                  <a:pt x="639" y="541"/>
                  <a:pt x="638" y="541"/>
                </a:cubicBezTo>
                <a:cubicBezTo>
                  <a:pt x="638" y="540"/>
                  <a:pt x="638" y="540"/>
                  <a:pt x="638" y="540"/>
                </a:cubicBezTo>
                <a:cubicBezTo>
                  <a:pt x="637" y="540"/>
                  <a:pt x="637" y="540"/>
                  <a:pt x="637" y="540"/>
                </a:cubicBezTo>
                <a:cubicBezTo>
                  <a:pt x="637" y="540"/>
                  <a:pt x="637" y="540"/>
                  <a:pt x="637" y="540"/>
                </a:cubicBezTo>
                <a:cubicBezTo>
                  <a:pt x="635" y="539"/>
                  <a:pt x="635" y="542"/>
                  <a:pt x="634" y="539"/>
                </a:cubicBezTo>
                <a:cubicBezTo>
                  <a:pt x="634" y="539"/>
                  <a:pt x="634" y="539"/>
                  <a:pt x="634" y="539"/>
                </a:cubicBezTo>
                <a:cubicBezTo>
                  <a:pt x="634" y="540"/>
                  <a:pt x="634" y="540"/>
                  <a:pt x="634" y="540"/>
                </a:cubicBezTo>
                <a:cubicBezTo>
                  <a:pt x="633" y="540"/>
                  <a:pt x="633" y="540"/>
                  <a:pt x="633" y="540"/>
                </a:cubicBezTo>
                <a:cubicBezTo>
                  <a:pt x="634" y="540"/>
                  <a:pt x="634" y="539"/>
                  <a:pt x="634" y="539"/>
                </a:cubicBezTo>
                <a:cubicBezTo>
                  <a:pt x="632" y="539"/>
                  <a:pt x="632" y="538"/>
                  <a:pt x="630" y="538"/>
                </a:cubicBezTo>
                <a:cubicBezTo>
                  <a:pt x="630" y="538"/>
                  <a:pt x="630" y="538"/>
                  <a:pt x="630" y="538"/>
                </a:cubicBezTo>
                <a:cubicBezTo>
                  <a:pt x="630" y="538"/>
                  <a:pt x="629" y="538"/>
                  <a:pt x="629" y="538"/>
                </a:cubicBezTo>
                <a:cubicBezTo>
                  <a:pt x="629" y="539"/>
                  <a:pt x="629" y="539"/>
                  <a:pt x="629" y="539"/>
                </a:cubicBezTo>
                <a:cubicBezTo>
                  <a:pt x="628" y="539"/>
                  <a:pt x="627" y="539"/>
                  <a:pt x="626" y="539"/>
                </a:cubicBezTo>
                <a:cubicBezTo>
                  <a:pt x="626" y="539"/>
                  <a:pt x="626" y="539"/>
                  <a:pt x="626" y="539"/>
                </a:cubicBezTo>
                <a:cubicBezTo>
                  <a:pt x="624" y="539"/>
                  <a:pt x="624" y="539"/>
                  <a:pt x="624" y="539"/>
                </a:cubicBezTo>
                <a:cubicBezTo>
                  <a:pt x="624" y="538"/>
                  <a:pt x="624" y="538"/>
                  <a:pt x="624" y="538"/>
                </a:cubicBezTo>
                <a:cubicBezTo>
                  <a:pt x="623" y="538"/>
                  <a:pt x="623" y="539"/>
                  <a:pt x="623" y="539"/>
                </a:cubicBezTo>
                <a:cubicBezTo>
                  <a:pt x="622" y="539"/>
                  <a:pt x="622" y="538"/>
                  <a:pt x="622" y="538"/>
                </a:cubicBezTo>
                <a:cubicBezTo>
                  <a:pt x="622" y="539"/>
                  <a:pt x="621" y="539"/>
                  <a:pt x="621" y="540"/>
                </a:cubicBezTo>
                <a:cubicBezTo>
                  <a:pt x="621" y="540"/>
                  <a:pt x="621" y="540"/>
                  <a:pt x="621" y="540"/>
                </a:cubicBezTo>
                <a:cubicBezTo>
                  <a:pt x="621" y="539"/>
                  <a:pt x="621" y="538"/>
                  <a:pt x="620" y="537"/>
                </a:cubicBezTo>
                <a:cubicBezTo>
                  <a:pt x="620" y="537"/>
                  <a:pt x="620" y="537"/>
                  <a:pt x="620" y="537"/>
                </a:cubicBezTo>
                <a:cubicBezTo>
                  <a:pt x="619" y="536"/>
                  <a:pt x="619" y="536"/>
                  <a:pt x="619" y="536"/>
                </a:cubicBezTo>
                <a:cubicBezTo>
                  <a:pt x="619" y="536"/>
                  <a:pt x="618" y="536"/>
                  <a:pt x="617" y="536"/>
                </a:cubicBezTo>
                <a:cubicBezTo>
                  <a:pt x="617" y="536"/>
                  <a:pt x="617" y="536"/>
                  <a:pt x="617" y="536"/>
                </a:cubicBezTo>
                <a:cubicBezTo>
                  <a:pt x="617" y="535"/>
                  <a:pt x="617" y="535"/>
                  <a:pt x="616" y="535"/>
                </a:cubicBezTo>
                <a:cubicBezTo>
                  <a:pt x="616" y="535"/>
                  <a:pt x="616" y="535"/>
                  <a:pt x="616" y="535"/>
                </a:cubicBezTo>
                <a:cubicBezTo>
                  <a:pt x="616" y="535"/>
                  <a:pt x="615" y="535"/>
                  <a:pt x="615" y="535"/>
                </a:cubicBezTo>
                <a:cubicBezTo>
                  <a:pt x="614" y="534"/>
                  <a:pt x="615" y="535"/>
                  <a:pt x="614" y="534"/>
                </a:cubicBezTo>
                <a:cubicBezTo>
                  <a:pt x="614" y="535"/>
                  <a:pt x="613" y="536"/>
                  <a:pt x="613" y="538"/>
                </a:cubicBezTo>
                <a:cubicBezTo>
                  <a:pt x="613" y="538"/>
                  <a:pt x="613" y="538"/>
                  <a:pt x="613" y="538"/>
                </a:cubicBezTo>
                <a:cubicBezTo>
                  <a:pt x="613" y="537"/>
                  <a:pt x="613" y="537"/>
                  <a:pt x="613" y="537"/>
                </a:cubicBezTo>
                <a:cubicBezTo>
                  <a:pt x="612" y="537"/>
                  <a:pt x="612" y="537"/>
                  <a:pt x="612" y="537"/>
                </a:cubicBezTo>
                <a:cubicBezTo>
                  <a:pt x="612" y="537"/>
                  <a:pt x="612" y="537"/>
                  <a:pt x="612" y="537"/>
                </a:cubicBezTo>
                <a:cubicBezTo>
                  <a:pt x="612" y="537"/>
                  <a:pt x="612" y="538"/>
                  <a:pt x="612" y="538"/>
                </a:cubicBezTo>
                <a:cubicBezTo>
                  <a:pt x="611" y="538"/>
                  <a:pt x="611" y="538"/>
                  <a:pt x="611" y="538"/>
                </a:cubicBezTo>
                <a:cubicBezTo>
                  <a:pt x="611" y="537"/>
                  <a:pt x="611" y="537"/>
                  <a:pt x="611" y="536"/>
                </a:cubicBezTo>
                <a:cubicBezTo>
                  <a:pt x="612" y="536"/>
                  <a:pt x="612" y="536"/>
                  <a:pt x="612" y="535"/>
                </a:cubicBezTo>
                <a:cubicBezTo>
                  <a:pt x="613" y="534"/>
                  <a:pt x="613" y="534"/>
                  <a:pt x="613" y="533"/>
                </a:cubicBezTo>
                <a:cubicBezTo>
                  <a:pt x="613" y="531"/>
                  <a:pt x="613" y="531"/>
                  <a:pt x="613" y="531"/>
                </a:cubicBezTo>
                <a:cubicBezTo>
                  <a:pt x="613" y="530"/>
                  <a:pt x="613" y="531"/>
                  <a:pt x="612" y="530"/>
                </a:cubicBezTo>
                <a:cubicBezTo>
                  <a:pt x="612" y="530"/>
                  <a:pt x="612" y="530"/>
                  <a:pt x="612" y="530"/>
                </a:cubicBezTo>
                <a:cubicBezTo>
                  <a:pt x="612" y="530"/>
                  <a:pt x="612" y="530"/>
                  <a:pt x="611" y="530"/>
                </a:cubicBezTo>
                <a:cubicBezTo>
                  <a:pt x="611" y="529"/>
                  <a:pt x="611" y="529"/>
                  <a:pt x="611" y="529"/>
                </a:cubicBezTo>
                <a:cubicBezTo>
                  <a:pt x="611" y="529"/>
                  <a:pt x="611" y="529"/>
                  <a:pt x="611" y="529"/>
                </a:cubicBezTo>
                <a:cubicBezTo>
                  <a:pt x="611" y="529"/>
                  <a:pt x="610" y="528"/>
                  <a:pt x="610" y="528"/>
                </a:cubicBezTo>
                <a:cubicBezTo>
                  <a:pt x="610" y="528"/>
                  <a:pt x="609" y="528"/>
                  <a:pt x="609" y="528"/>
                </a:cubicBezTo>
                <a:cubicBezTo>
                  <a:pt x="609" y="527"/>
                  <a:pt x="609" y="527"/>
                  <a:pt x="609" y="527"/>
                </a:cubicBezTo>
                <a:cubicBezTo>
                  <a:pt x="608" y="527"/>
                  <a:pt x="608" y="527"/>
                  <a:pt x="608" y="527"/>
                </a:cubicBezTo>
                <a:cubicBezTo>
                  <a:pt x="608" y="526"/>
                  <a:pt x="608" y="527"/>
                  <a:pt x="608" y="526"/>
                </a:cubicBezTo>
                <a:cubicBezTo>
                  <a:pt x="608" y="526"/>
                  <a:pt x="608" y="526"/>
                  <a:pt x="608" y="526"/>
                </a:cubicBezTo>
                <a:cubicBezTo>
                  <a:pt x="607" y="526"/>
                  <a:pt x="607" y="526"/>
                  <a:pt x="606" y="526"/>
                </a:cubicBezTo>
                <a:cubicBezTo>
                  <a:pt x="606" y="526"/>
                  <a:pt x="606" y="526"/>
                  <a:pt x="606" y="526"/>
                </a:cubicBezTo>
                <a:cubicBezTo>
                  <a:pt x="605" y="526"/>
                  <a:pt x="605" y="526"/>
                  <a:pt x="605" y="526"/>
                </a:cubicBezTo>
                <a:cubicBezTo>
                  <a:pt x="605" y="526"/>
                  <a:pt x="605" y="525"/>
                  <a:pt x="605" y="525"/>
                </a:cubicBezTo>
                <a:cubicBezTo>
                  <a:pt x="603" y="525"/>
                  <a:pt x="603" y="525"/>
                  <a:pt x="603" y="525"/>
                </a:cubicBezTo>
                <a:cubicBezTo>
                  <a:pt x="603" y="525"/>
                  <a:pt x="603" y="526"/>
                  <a:pt x="603" y="526"/>
                </a:cubicBezTo>
                <a:cubicBezTo>
                  <a:pt x="602" y="526"/>
                  <a:pt x="601" y="526"/>
                  <a:pt x="600" y="526"/>
                </a:cubicBezTo>
                <a:cubicBezTo>
                  <a:pt x="600" y="526"/>
                  <a:pt x="600" y="526"/>
                  <a:pt x="600" y="526"/>
                </a:cubicBezTo>
                <a:cubicBezTo>
                  <a:pt x="600" y="526"/>
                  <a:pt x="600" y="526"/>
                  <a:pt x="600" y="526"/>
                </a:cubicBezTo>
                <a:cubicBezTo>
                  <a:pt x="600" y="526"/>
                  <a:pt x="600" y="526"/>
                  <a:pt x="600" y="526"/>
                </a:cubicBezTo>
                <a:cubicBezTo>
                  <a:pt x="597" y="526"/>
                  <a:pt x="597" y="526"/>
                  <a:pt x="597" y="526"/>
                </a:cubicBezTo>
                <a:cubicBezTo>
                  <a:pt x="597" y="526"/>
                  <a:pt x="595" y="527"/>
                  <a:pt x="595" y="528"/>
                </a:cubicBezTo>
                <a:cubicBezTo>
                  <a:pt x="595" y="528"/>
                  <a:pt x="595" y="528"/>
                  <a:pt x="595" y="528"/>
                </a:cubicBezTo>
                <a:cubicBezTo>
                  <a:pt x="595" y="527"/>
                  <a:pt x="595" y="527"/>
                  <a:pt x="596" y="526"/>
                </a:cubicBezTo>
                <a:cubicBezTo>
                  <a:pt x="596" y="525"/>
                  <a:pt x="596" y="525"/>
                  <a:pt x="596" y="525"/>
                </a:cubicBezTo>
                <a:cubicBezTo>
                  <a:pt x="600" y="525"/>
                  <a:pt x="600" y="525"/>
                  <a:pt x="600" y="525"/>
                </a:cubicBezTo>
                <a:cubicBezTo>
                  <a:pt x="600" y="525"/>
                  <a:pt x="600" y="525"/>
                  <a:pt x="600" y="525"/>
                </a:cubicBezTo>
                <a:cubicBezTo>
                  <a:pt x="601" y="525"/>
                  <a:pt x="600" y="525"/>
                  <a:pt x="601" y="525"/>
                </a:cubicBezTo>
                <a:cubicBezTo>
                  <a:pt x="601" y="525"/>
                  <a:pt x="601" y="525"/>
                  <a:pt x="601" y="525"/>
                </a:cubicBezTo>
                <a:cubicBezTo>
                  <a:pt x="601" y="522"/>
                  <a:pt x="601" y="522"/>
                  <a:pt x="601" y="522"/>
                </a:cubicBezTo>
                <a:cubicBezTo>
                  <a:pt x="601" y="522"/>
                  <a:pt x="601" y="522"/>
                  <a:pt x="601" y="522"/>
                </a:cubicBezTo>
                <a:cubicBezTo>
                  <a:pt x="602" y="522"/>
                  <a:pt x="602" y="522"/>
                  <a:pt x="602" y="521"/>
                </a:cubicBezTo>
                <a:cubicBezTo>
                  <a:pt x="602" y="520"/>
                  <a:pt x="602" y="520"/>
                  <a:pt x="601" y="519"/>
                </a:cubicBezTo>
                <a:cubicBezTo>
                  <a:pt x="599" y="519"/>
                  <a:pt x="599" y="519"/>
                  <a:pt x="599" y="519"/>
                </a:cubicBezTo>
                <a:cubicBezTo>
                  <a:pt x="599" y="520"/>
                  <a:pt x="600" y="520"/>
                  <a:pt x="600" y="520"/>
                </a:cubicBezTo>
                <a:cubicBezTo>
                  <a:pt x="598" y="520"/>
                  <a:pt x="598" y="519"/>
                  <a:pt x="597" y="519"/>
                </a:cubicBezTo>
                <a:cubicBezTo>
                  <a:pt x="597" y="518"/>
                  <a:pt x="597" y="518"/>
                  <a:pt x="597" y="518"/>
                </a:cubicBezTo>
                <a:cubicBezTo>
                  <a:pt x="597" y="518"/>
                  <a:pt x="597" y="519"/>
                  <a:pt x="596" y="519"/>
                </a:cubicBezTo>
                <a:cubicBezTo>
                  <a:pt x="596" y="519"/>
                  <a:pt x="596" y="519"/>
                  <a:pt x="596" y="519"/>
                </a:cubicBezTo>
                <a:cubicBezTo>
                  <a:pt x="596" y="519"/>
                  <a:pt x="596" y="519"/>
                  <a:pt x="595" y="519"/>
                </a:cubicBezTo>
                <a:cubicBezTo>
                  <a:pt x="595" y="519"/>
                  <a:pt x="595" y="518"/>
                  <a:pt x="595" y="518"/>
                </a:cubicBezTo>
                <a:cubicBezTo>
                  <a:pt x="595" y="518"/>
                  <a:pt x="595" y="518"/>
                  <a:pt x="595" y="518"/>
                </a:cubicBezTo>
                <a:cubicBezTo>
                  <a:pt x="594" y="517"/>
                  <a:pt x="594" y="517"/>
                  <a:pt x="593" y="516"/>
                </a:cubicBezTo>
                <a:cubicBezTo>
                  <a:pt x="594" y="516"/>
                  <a:pt x="595" y="516"/>
                  <a:pt x="596" y="516"/>
                </a:cubicBezTo>
                <a:cubicBezTo>
                  <a:pt x="596" y="515"/>
                  <a:pt x="596" y="515"/>
                  <a:pt x="596" y="515"/>
                </a:cubicBezTo>
                <a:cubicBezTo>
                  <a:pt x="596" y="515"/>
                  <a:pt x="596" y="515"/>
                  <a:pt x="596" y="515"/>
                </a:cubicBezTo>
                <a:cubicBezTo>
                  <a:pt x="596" y="514"/>
                  <a:pt x="596" y="515"/>
                  <a:pt x="596" y="514"/>
                </a:cubicBezTo>
                <a:cubicBezTo>
                  <a:pt x="595" y="514"/>
                  <a:pt x="593" y="514"/>
                  <a:pt x="593" y="515"/>
                </a:cubicBezTo>
                <a:cubicBezTo>
                  <a:pt x="589" y="515"/>
                  <a:pt x="589" y="515"/>
                  <a:pt x="589" y="515"/>
                </a:cubicBezTo>
                <a:cubicBezTo>
                  <a:pt x="589" y="515"/>
                  <a:pt x="589" y="515"/>
                  <a:pt x="590" y="515"/>
                </a:cubicBezTo>
                <a:cubicBezTo>
                  <a:pt x="590" y="516"/>
                  <a:pt x="590" y="516"/>
                  <a:pt x="590" y="516"/>
                </a:cubicBezTo>
                <a:cubicBezTo>
                  <a:pt x="589" y="516"/>
                  <a:pt x="588" y="515"/>
                  <a:pt x="588" y="515"/>
                </a:cubicBezTo>
                <a:cubicBezTo>
                  <a:pt x="588" y="516"/>
                  <a:pt x="588" y="516"/>
                  <a:pt x="588" y="516"/>
                </a:cubicBezTo>
                <a:cubicBezTo>
                  <a:pt x="587" y="516"/>
                  <a:pt x="587" y="516"/>
                  <a:pt x="587" y="516"/>
                </a:cubicBezTo>
                <a:cubicBezTo>
                  <a:pt x="587" y="516"/>
                  <a:pt x="587" y="516"/>
                  <a:pt x="587" y="516"/>
                </a:cubicBezTo>
                <a:cubicBezTo>
                  <a:pt x="586" y="516"/>
                  <a:pt x="586" y="516"/>
                  <a:pt x="585" y="516"/>
                </a:cubicBezTo>
                <a:cubicBezTo>
                  <a:pt x="585" y="517"/>
                  <a:pt x="585" y="517"/>
                  <a:pt x="585" y="517"/>
                </a:cubicBezTo>
                <a:cubicBezTo>
                  <a:pt x="584" y="517"/>
                  <a:pt x="582" y="517"/>
                  <a:pt x="580" y="517"/>
                </a:cubicBezTo>
                <a:cubicBezTo>
                  <a:pt x="580" y="517"/>
                  <a:pt x="580" y="517"/>
                  <a:pt x="580" y="517"/>
                </a:cubicBezTo>
                <a:cubicBezTo>
                  <a:pt x="579" y="517"/>
                  <a:pt x="579" y="517"/>
                  <a:pt x="578" y="517"/>
                </a:cubicBezTo>
                <a:cubicBezTo>
                  <a:pt x="578" y="515"/>
                  <a:pt x="578" y="515"/>
                  <a:pt x="578" y="515"/>
                </a:cubicBezTo>
                <a:cubicBezTo>
                  <a:pt x="576" y="515"/>
                  <a:pt x="574" y="515"/>
                  <a:pt x="572" y="515"/>
                </a:cubicBezTo>
                <a:cubicBezTo>
                  <a:pt x="571" y="515"/>
                  <a:pt x="569" y="515"/>
                  <a:pt x="568" y="516"/>
                </a:cubicBezTo>
                <a:cubicBezTo>
                  <a:pt x="568" y="515"/>
                  <a:pt x="568" y="515"/>
                  <a:pt x="567" y="514"/>
                </a:cubicBezTo>
                <a:cubicBezTo>
                  <a:pt x="568" y="514"/>
                  <a:pt x="568" y="514"/>
                  <a:pt x="568" y="514"/>
                </a:cubicBezTo>
                <a:cubicBezTo>
                  <a:pt x="568" y="514"/>
                  <a:pt x="568" y="514"/>
                  <a:pt x="568" y="513"/>
                </a:cubicBezTo>
                <a:cubicBezTo>
                  <a:pt x="568" y="513"/>
                  <a:pt x="568" y="513"/>
                  <a:pt x="568" y="513"/>
                </a:cubicBezTo>
                <a:cubicBezTo>
                  <a:pt x="567" y="512"/>
                  <a:pt x="568" y="512"/>
                  <a:pt x="567" y="512"/>
                </a:cubicBezTo>
                <a:cubicBezTo>
                  <a:pt x="566" y="511"/>
                  <a:pt x="567" y="512"/>
                  <a:pt x="566" y="511"/>
                </a:cubicBezTo>
                <a:cubicBezTo>
                  <a:pt x="566" y="511"/>
                  <a:pt x="565" y="510"/>
                  <a:pt x="565" y="510"/>
                </a:cubicBezTo>
                <a:cubicBezTo>
                  <a:pt x="564" y="510"/>
                  <a:pt x="562" y="510"/>
                  <a:pt x="561" y="509"/>
                </a:cubicBezTo>
                <a:cubicBezTo>
                  <a:pt x="560" y="509"/>
                  <a:pt x="560" y="508"/>
                  <a:pt x="560" y="507"/>
                </a:cubicBezTo>
                <a:cubicBezTo>
                  <a:pt x="559" y="507"/>
                  <a:pt x="560" y="507"/>
                  <a:pt x="559" y="507"/>
                </a:cubicBezTo>
                <a:cubicBezTo>
                  <a:pt x="559" y="507"/>
                  <a:pt x="558" y="507"/>
                  <a:pt x="558" y="507"/>
                </a:cubicBezTo>
                <a:cubicBezTo>
                  <a:pt x="558" y="508"/>
                  <a:pt x="558" y="509"/>
                  <a:pt x="558" y="509"/>
                </a:cubicBezTo>
                <a:cubicBezTo>
                  <a:pt x="559" y="509"/>
                  <a:pt x="559" y="509"/>
                  <a:pt x="559" y="509"/>
                </a:cubicBezTo>
                <a:cubicBezTo>
                  <a:pt x="559" y="509"/>
                  <a:pt x="559" y="509"/>
                  <a:pt x="559" y="509"/>
                </a:cubicBezTo>
                <a:cubicBezTo>
                  <a:pt x="560" y="509"/>
                  <a:pt x="560" y="509"/>
                  <a:pt x="560" y="509"/>
                </a:cubicBezTo>
                <a:cubicBezTo>
                  <a:pt x="560" y="509"/>
                  <a:pt x="560" y="510"/>
                  <a:pt x="561" y="510"/>
                </a:cubicBezTo>
                <a:cubicBezTo>
                  <a:pt x="561" y="511"/>
                  <a:pt x="561" y="511"/>
                  <a:pt x="561" y="511"/>
                </a:cubicBezTo>
                <a:cubicBezTo>
                  <a:pt x="557" y="511"/>
                  <a:pt x="556" y="512"/>
                  <a:pt x="553" y="512"/>
                </a:cubicBezTo>
                <a:cubicBezTo>
                  <a:pt x="553" y="515"/>
                  <a:pt x="553" y="515"/>
                  <a:pt x="553" y="515"/>
                </a:cubicBezTo>
                <a:cubicBezTo>
                  <a:pt x="553" y="515"/>
                  <a:pt x="553" y="515"/>
                  <a:pt x="553" y="515"/>
                </a:cubicBezTo>
                <a:cubicBezTo>
                  <a:pt x="553" y="516"/>
                  <a:pt x="553" y="516"/>
                  <a:pt x="554" y="517"/>
                </a:cubicBezTo>
                <a:cubicBezTo>
                  <a:pt x="555" y="517"/>
                  <a:pt x="555" y="517"/>
                  <a:pt x="555" y="517"/>
                </a:cubicBezTo>
                <a:cubicBezTo>
                  <a:pt x="555" y="518"/>
                  <a:pt x="554" y="517"/>
                  <a:pt x="555" y="518"/>
                </a:cubicBezTo>
                <a:cubicBezTo>
                  <a:pt x="555" y="519"/>
                  <a:pt x="555" y="519"/>
                  <a:pt x="555" y="520"/>
                </a:cubicBezTo>
                <a:cubicBezTo>
                  <a:pt x="555" y="520"/>
                  <a:pt x="555" y="520"/>
                  <a:pt x="555" y="520"/>
                </a:cubicBezTo>
                <a:cubicBezTo>
                  <a:pt x="555" y="521"/>
                  <a:pt x="555" y="521"/>
                  <a:pt x="556" y="522"/>
                </a:cubicBezTo>
                <a:cubicBezTo>
                  <a:pt x="554" y="522"/>
                  <a:pt x="554" y="523"/>
                  <a:pt x="553" y="523"/>
                </a:cubicBezTo>
                <a:cubicBezTo>
                  <a:pt x="553" y="524"/>
                  <a:pt x="553" y="524"/>
                  <a:pt x="553" y="524"/>
                </a:cubicBezTo>
                <a:cubicBezTo>
                  <a:pt x="552" y="524"/>
                  <a:pt x="552" y="524"/>
                  <a:pt x="552" y="524"/>
                </a:cubicBezTo>
                <a:cubicBezTo>
                  <a:pt x="552" y="522"/>
                  <a:pt x="552" y="522"/>
                  <a:pt x="552" y="522"/>
                </a:cubicBezTo>
                <a:cubicBezTo>
                  <a:pt x="551" y="522"/>
                  <a:pt x="551" y="522"/>
                  <a:pt x="551" y="522"/>
                </a:cubicBezTo>
                <a:cubicBezTo>
                  <a:pt x="551" y="521"/>
                  <a:pt x="551" y="522"/>
                  <a:pt x="551" y="520"/>
                </a:cubicBezTo>
                <a:cubicBezTo>
                  <a:pt x="550" y="520"/>
                  <a:pt x="550" y="520"/>
                  <a:pt x="550" y="520"/>
                </a:cubicBezTo>
                <a:cubicBezTo>
                  <a:pt x="550" y="519"/>
                  <a:pt x="550" y="519"/>
                  <a:pt x="550" y="519"/>
                </a:cubicBezTo>
                <a:cubicBezTo>
                  <a:pt x="550" y="519"/>
                  <a:pt x="550" y="519"/>
                  <a:pt x="550" y="519"/>
                </a:cubicBezTo>
                <a:cubicBezTo>
                  <a:pt x="550" y="519"/>
                  <a:pt x="550" y="519"/>
                  <a:pt x="550" y="519"/>
                </a:cubicBezTo>
                <a:cubicBezTo>
                  <a:pt x="549" y="517"/>
                  <a:pt x="551" y="516"/>
                  <a:pt x="552" y="516"/>
                </a:cubicBezTo>
                <a:cubicBezTo>
                  <a:pt x="552" y="514"/>
                  <a:pt x="552" y="514"/>
                  <a:pt x="551" y="514"/>
                </a:cubicBezTo>
                <a:cubicBezTo>
                  <a:pt x="551" y="513"/>
                  <a:pt x="551" y="513"/>
                  <a:pt x="552" y="512"/>
                </a:cubicBezTo>
                <a:cubicBezTo>
                  <a:pt x="551" y="512"/>
                  <a:pt x="551" y="512"/>
                  <a:pt x="551" y="512"/>
                </a:cubicBezTo>
                <a:cubicBezTo>
                  <a:pt x="549" y="512"/>
                  <a:pt x="549" y="512"/>
                  <a:pt x="549" y="512"/>
                </a:cubicBezTo>
                <a:cubicBezTo>
                  <a:pt x="550" y="510"/>
                  <a:pt x="550" y="510"/>
                  <a:pt x="551" y="509"/>
                </a:cubicBezTo>
                <a:cubicBezTo>
                  <a:pt x="552" y="509"/>
                  <a:pt x="552" y="509"/>
                  <a:pt x="552" y="509"/>
                </a:cubicBezTo>
                <a:cubicBezTo>
                  <a:pt x="552" y="508"/>
                  <a:pt x="552" y="508"/>
                  <a:pt x="552" y="508"/>
                </a:cubicBezTo>
                <a:cubicBezTo>
                  <a:pt x="553" y="508"/>
                  <a:pt x="553" y="508"/>
                  <a:pt x="554" y="508"/>
                </a:cubicBezTo>
                <a:cubicBezTo>
                  <a:pt x="554" y="507"/>
                  <a:pt x="554" y="507"/>
                  <a:pt x="554" y="507"/>
                </a:cubicBezTo>
                <a:cubicBezTo>
                  <a:pt x="553" y="506"/>
                  <a:pt x="553" y="506"/>
                  <a:pt x="552" y="506"/>
                </a:cubicBezTo>
                <a:cubicBezTo>
                  <a:pt x="552" y="506"/>
                  <a:pt x="552" y="506"/>
                  <a:pt x="552" y="506"/>
                </a:cubicBezTo>
                <a:cubicBezTo>
                  <a:pt x="552" y="506"/>
                  <a:pt x="552" y="506"/>
                  <a:pt x="552" y="506"/>
                </a:cubicBezTo>
                <a:cubicBezTo>
                  <a:pt x="552" y="505"/>
                  <a:pt x="552" y="505"/>
                  <a:pt x="552" y="505"/>
                </a:cubicBezTo>
                <a:cubicBezTo>
                  <a:pt x="551" y="505"/>
                  <a:pt x="551" y="505"/>
                  <a:pt x="551" y="505"/>
                </a:cubicBezTo>
                <a:cubicBezTo>
                  <a:pt x="551" y="506"/>
                  <a:pt x="551" y="506"/>
                  <a:pt x="551" y="506"/>
                </a:cubicBezTo>
                <a:cubicBezTo>
                  <a:pt x="550" y="506"/>
                  <a:pt x="550" y="506"/>
                  <a:pt x="550" y="506"/>
                </a:cubicBezTo>
                <a:cubicBezTo>
                  <a:pt x="550" y="506"/>
                  <a:pt x="550" y="506"/>
                  <a:pt x="550" y="506"/>
                </a:cubicBezTo>
                <a:cubicBezTo>
                  <a:pt x="549" y="506"/>
                  <a:pt x="549" y="506"/>
                  <a:pt x="549" y="506"/>
                </a:cubicBezTo>
                <a:cubicBezTo>
                  <a:pt x="549" y="508"/>
                  <a:pt x="549" y="508"/>
                  <a:pt x="549" y="508"/>
                </a:cubicBezTo>
                <a:cubicBezTo>
                  <a:pt x="549" y="508"/>
                  <a:pt x="549" y="508"/>
                  <a:pt x="549" y="508"/>
                </a:cubicBezTo>
                <a:cubicBezTo>
                  <a:pt x="548" y="509"/>
                  <a:pt x="549" y="508"/>
                  <a:pt x="548" y="509"/>
                </a:cubicBezTo>
                <a:cubicBezTo>
                  <a:pt x="548" y="509"/>
                  <a:pt x="548" y="509"/>
                  <a:pt x="548" y="509"/>
                </a:cubicBezTo>
                <a:cubicBezTo>
                  <a:pt x="547" y="509"/>
                  <a:pt x="547" y="509"/>
                  <a:pt x="547" y="509"/>
                </a:cubicBezTo>
                <a:cubicBezTo>
                  <a:pt x="547" y="509"/>
                  <a:pt x="547" y="509"/>
                  <a:pt x="547" y="509"/>
                </a:cubicBezTo>
                <a:cubicBezTo>
                  <a:pt x="546" y="509"/>
                  <a:pt x="546" y="509"/>
                  <a:pt x="546" y="509"/>
                </a:cubicBezTo>
                <a:cubicBezTo>
                  <a:pt x="546" y="510"/>
                  <a:pt x="546" y="510"/>
                  <a:pt x="546" y="510"/>
                </a:cubicBezTo>
                <a:cubicBezTo>
                  <a:pt x="545" y="510"/>
                  <a:pt x="545" y="510"/>
                  <a:pt x="545" y="510"/>
                </a:cubicBezTo>
                <a:cubicBezTo>
                  <a:pt x="545" y="510"/>
                  <a:pt x="545" y="510"/>
                  <a:pt x="545" y="510"/>
                </a:cubicBezTo>
                <a:cubicBezTo>
                  <a:pt x="544" y="510"/>
                  <a:pt x="544" y="510"/>
                  <a:pt x="544" y="510"/>
                </a:cubicBezTo>
                <a:cubicBezTo>
                  <a:pt x="544" y="510"/>
                  <a:pt x="544" y="511"/>
                  <a:pt x="544" y="511"/>
                </a:cubicBezTo>
                <a:cubicBezTo>
                  <a:pt x="542" y="512"/>
                  <a:pt x="541" y="513"/>
                  <a:pt x="538" y="512"/>
                </a:cubicBezTo>
                <a:cubicBezTo>
                  <a:pt x="538" y="513"/>
                  <a:pt x="538" y="514"/>
                  <a:pt x="538" y="515"/>
                </a:cubicBezTo>
                <a:cubicBezTo>
                  <a:pt x="537" y="515"/>
                  <a:pt x="537" y="514"/>
                  <a:pt x="537" y="514"/>
                </a:cubicBezTo>
                <a:cubicBezTo>
                  <a:pt x="536" y="514"/>
                  <a:pt x="536" y="514"/>
                  <a:pt x="536" y="514"/>
                </a:cubicBezTo>
                <a:cubicBezTo>
                  <a:pt x="536" y="514"/>
                  <a:pt x="536" y="514"/>
                  <a:pt x="536" y="514"/>
                </a:cubicBezTo>
                <a:cubicBezTo>
                  <a:pt x="534" y="515"/>
                  <a:pt x="535" y="515"/>
                  <a:pt x="534" y="516"/>
                </a:cubicBezTo>
                <a:cubicBezTo>
                  <a:pt x="534" y="517"/>
                  <a:pt x="533" y="518"/>
                  <a:pt x="534" y="520"/>
                </a:cubicBezTo>
                <a:cubicBezTo>
                  <a:pt x="533" y="520"/>
                  <a:pt x="533" y="520"/>
                  <a:pt x="532" y="520"/>
                </a:cubicBezTo>
                <a:cubicBezTo>
                  <a:pt x="532" y="521"/>
                  <a:pt x="532" y="522"/>
                  <a:pt x="532" y="522"/>
                </a:cubicBezTo>
                <a:cubicBezTo>
                  <a:pt x="532" y="522"/>
                  <a:pt x="532" y="522"/>
                  <a:pt x="532" y="522"/>
                </a:cubicBezTo>
                <a:cubicBezTo>
                  <a:pt x="532" y="523"/>
                  <a:pt x="532" y="523"/>
                  <a:pt x="532" y="523"/>
                </a:cubicBezTo>
                <a:cubicBezTo>
                  <a:pt x="531" y="523"/>
                  <a:pt x="531" y="523"/>
                  <a:pt x="530" y="522"/>
                </a:cubicBezTo>
                <a:cubicBezTo>
                  <a:pt x="530" y="524"/>
                  <a:pt x="529" y="525"/>
                  <a:pt x="529" y="526"/>
                </a:cubicBezTo>
                <a:cubicBezTo>
                  <a:pt x="528" y="527"/>
                  <a:pt x="529" y="527"/>
                  <a:pt x="529" y="527"/>
                </a:cubicBezTo>
                <a:cubicBezTo>
                  <a:pt x="529" y="527"/>
                  <a:pt x="529" y="527"/>
                  <a:pt x="529" y="527"/>
                </a:cubicBezTo>
                <a:cubicBezTo>
                  <a:pt x="529" y="528"/>
                  <a:pt x="528" y="529"/>
                  <a:pt x="528" y="530"/>
                </a:cubicBezTo>
                <a:cubicBezTo>
                  <a:pt x="527" y="530"/>
                  <a:pt x="527" y="530"/>
                  <a:pt x="527" y="530"/>
                </a:cubicBezTo>
                <a:cubicBezTo>
                  <a:pt x="527" y="530"/>
                  <a:pt x="527" y="530"/>
                  <a:pt x="527" y="530"/>
                </a:cubicBezTo>
                <a:cubicBezTo>
                  <a:pt x="526" y="529"/>
                  <a:pt x="526" y="528"/>
                  <a:pt x="526" y="527"/>
                </a:cubicBezTo>
                <a:cubicBezTo>
                  <a:pt x="525" y="527"/>
                  <a:pt x="524" y="526"/>
                  <a:pt x="522" y="526"/>
                </a:cubicBezTo>
                <a:cubicBezTo>
                  <a:pt x="522" y="524"/>
                  <a:pt x="522" y="524"/>
                  <a:pt x="522" y="524"/>
                </a:cubicBezTo>
                <a:cubicBezTo>
                  <a:pt x="521" y="524"/>
                  <a:pt x="521" y="523"/>
                  <a:pt x="520" y="523"/>
                </a:cubicBezTo>
                <a:cubicBezTo>
                  <a:pt x="520" y="522"/>
                  <a:pt x="520" y="521"/>
                  <a:pt x="520" y="520"/>
                </a:cubicBezTo>
                <a:cubicBezTo>
                  <a:pt x="518" y="520"/>
                  <a:pt x="516" y="520"/>
                  <a:pt x="514" y="519"/>
                </a:cubicBezTo>
                <a:cubicBezTo>
                  <a:pt x="514" y="520"/>
                  <a:pt x="514" y="521"/>
                  <a:pt x="514" y="521"/>
                </a:cubicBezTo>
                <a:cubicBezTo>
                  <a:pt x="513" y="521"/>
                  <a:pt x="512" y="521"/>
                  <a:pt x="510" y="521"/>
                </a:cubicBezTo>
                <a:cubicBezTo>
                  <a:pt x="510" y="522"/>
                  <a:pt x="510" y="522"/>
                  <a:pt x="510" y="522"/>
                </a:cubicBezTo>
                <a:cubicBezTo>
                  <a:pt x="509" y="522"/>
                  <a:pt x="509" y="522"/>
                  <a:pt x="509" y="522"/>
                </a:cubicBezTo>
                <a:cubicBezTo>
                  <a:pt x="509" y="522"/>
                  <a:pt x="509" y="523"/>
                  <a:pt x="508" y="523"/>
                </a:cubicBezTo>
                <a:cubicBezTo>
                  <a:pt x="508" y="523"/>
                  <a:pt x="507" y="523"/>
                  <a:pt x="507" y="523"/>
                </a:cubicBezTo>
                <a:cubicBezTo>
                  <a:pt x="507" y="524"/>
                  <a:pt x="507" y="524"/>
                  <a:pt x="507" y="524"/>
                </a:cubicBezTo>
                <a:cubicBezTo>
                  <a:pt x="506" y="524"/>
                  <a:pt x="506" y="524"/>
                  <a:pt x="506" y="524"/>
                </a:cubicBezTo>
                <a:cubicBezTo>
                  <a:pt x="506" y="523"/>
                  <a:pt x="506" y="523"/>
                  <a:pt x="506" y="523"/>
                </a:cubicBezTo>
                <a:cubicBezTo>
                  <a:pt x="505" y="523"/>
                  <a:pt x="505" y="522"/>
                  <a:pt x="504" y="522"/>
                </a:cubicBezTo>
                <a:cubicBezTo>
                  <a:pt x="504" y="523"/>
                  <a:pt x="504" y="523"/>
                  <a:pt x="504" y="523"/>
                </a:cubicBezTo>
                <a:cubicBezTo>
                  <a:pt x="502" y="523"/>
                  <a:pt x="502" y="523"/>
                  <a:pt x="501" y="522"/>
                </a:cubicBezTo>
                <a:cubicBezTo>
                  <a:pt x="501" y="522"/>
                  <a:pt x="501" y="522"/>
                  <a:pt x="501" y="522"/>
                </a:cubicBezTo>
                <a:cubicBezTo>
                  <a:pt x="501" y="521"/>
                  <a:pt x="501" y="521"/>
                  <a:pt x="501" y="520"/>
                </a:cubicBezTo>
                <a:cubicBezTo>
                  <a:pt x="501" y="520"/>
                  <a:pt x="501" y="520"/>
                  <a:pt x="501" y="520"/>
                </a:cubicBezTo>
                <a:cubicBezTo>
                  <a:pt x="501" y="519"/>
                  <a:pt x="501" y="519"/>
                  <a:pt x="501" y="519"/>
                </a:cubicBezTo>
                <a:cubicBezTo>
                  <a:pt x="500" y="519"/>
                  <a:pt x="499" y="518"/>
                  <a:pt x="499" y="518"/>
                </a:cubicBezTo>
                <a:cubicBezTo>
                  <a:pt x="499" y="517"/>
                  <a:pt x="499" y="517"/>
                  <a:pt x="499" y="517"/>
                </a:cubicBezTo>
                <a:cubicBezTo>
                  <a:pt x="498" y="517"/>
                  <a:pt x="498" y="517"/>
                  <a:pt x="498" y="517"/>
                </a:cubicBezTo>
                <a:cubicBezTo>
                  <a:pt x="498" y="517"/>
                  <a:pt x="498" y="517"/>
                  <a:pt x="497" y="517"/>
                </a:cubicBezTo>
                <a:cubicBezTo>
                  <a:pt x="497" y="516"/>
                  <a:pt x="497" y="516"/>
                  <a:pt x="496" y="515"/>
                </a:cubicBezTo>
                <a:cubicBezTo>
                  <a:pt x="496" y="515"/>
                  <a:pt x="496" y="515"/>
                  <a:pt x="496" y="515"/>
                </a:cubicBezTo>
                <a:cubicBezTo>
                  <a:pt x="496" y="514"/>
                  <a:pt x="496" y="514"/>
                  <a:pt x="496" y="514"/>
                </a:cubicBezTo>
                <a:cubicBezTo>
                  <a:pt x="496" y="514"/>
                  <a:pt x="496" y="514"/>
                  <a:pt x="496" y="514"/>
                </a:cubicBezTo>
                <a:cubicBezTo>
                  <a:pt x="495" y="513"/>
                  <a:pt x="495" y="513"/>
                  <a:pt x="495" y="512"/>
                </a:cubicBezTo>
                <a:cubicBezTo>
                  <a:pt x="495" y="512"/>
                  <a:pt x="495" y="512"/>
                  <a:pt x="494" y="511"/>
                </a:cubicBezTo>
                <a:cubicBezTo>
                  <a:pt x="494" y="511"/>
                  <a:pt x="494" y="511"/>
                  <a:pt x="494" y="510"/>
                </a:cubicBezTo>
                <a:cubicBezTo>
                  <a:pt x="494" y="510"/>
                  <a:pt x="494" y="510"/>
                  <a:pt x="494" y="510"/>
                </a:cubicBezTo>
                <a:cubicBezTo>
                  <a:pt x="494" y="509"/>
                  <a:pt x="494" y="509"/>
                  <a:pt x="494" y="509"/>
                </a:cubicBezTo>
                <a:cubicBezTo>
                  <a:pt x="494" y="506"/>
                  <a:pt x="494" y="506"/>
                  <a:pt x="494" y="506"/>
                </a:cubicBezTo>
                <a:cubicBezTo>
                  <a:pt x="494" y="506"/>
                  <a:pt x="494" y="506"/>
                  <a:pt x="494" y="506"/>
                </a:cubicBezTo>
                <a:cubicBezTo>
                  <a:pt x="494" y="505"/>
                  <a:pt x="494" y="504"/>
                  <a:pt x="494" y="502"/>
                </a:cubicBezTo>
                <a:cubicBezTo>
                  <a:pt x="495" y="502"/>
                  <a:pt x="495" y="502"/>
                  <a:pt x="495" y="502"/>
                </a:cubicBezTo>
                <a:cubicBezTo>
                  <a:pt x="495" y="501"/>
                  <a:pt x="495" y="499"/>
                  <a:pt x="495" y="498"/>
                </a:cubicBezTo>
                <a:cubicBezTo>
                  <a:pt x="496" y="498"/>
                  <a:pt x="496" y="498"/>
                  <a:pt x="496" y="498"/>
                </a:cubicBezTo>
                <a:cubicBezTo>
                  <a:pt x="496" y="496"/>
                  <a:pt x="496" y="496"/>
                  <a:pt x="496" y="496"/>
                </a:cubicBezTo>
                <a:cubicBezTo>
                  <a:pt x="496" y="496"/>
                  <a:pt x="496" y="496"/>
                  <a:pt x="496" y="496"/>
                </a:cubicBezTo>
                <a:cubicBezTo>
                  <a:pt x="496" y="495"/>
                  <a:pt x="496" y="495"/>
                  <a:pt x="496" y="495"/>
                </a:cubicBezTo>
                <a:cubicBezTo>
                  <a:pt x="496" y="495"/>
                  <a:pt x="496" y="495"/>
                  <a:pt x="496" y="495"/>
                </a:cubicBezTo>
                <a:cubicBezTo>
                  <a:pt x="496" y="494"/>
                  <a:pt x="496" y="494"/>
                  <a:pt x="496" y="494"/>
                </a:cubicBezTo>
                <a:cubicBezTo>
                  <a:pt x="497" y="494"/>
                  <a:pt x="497" y="494"/>
                  <a:pt x="497" y="494"/>
                </a:cubicBezTo>
                <a:cubicBezTo>
                  <a:pt x="497" y="493"/>
                  <a:pt x="497" y="493"/>
                  <a:pt x="497" y="493"/>
                </a:cubicBezTo>
                <a:cubicBezTo>
                  <a:pt x="497" y="493"/>
                  <a:pt x="497" y="493"/>
                  <a:pt x="497" y="493"/>
                </a:cubicBezTo>
                <a:cubicBezTo>
                  <a:pt x="497" y="493"/>
                  <a:pt x="497" y="493"/>
                  <a:pt x="497" y="493"/>
                </a:cubicBezTo>
                <a:cubicBezTo>
                  <a:pt x="497" y="493"/>
                  <a:pt x="497" y="493"/>
                  <a:pt x="497" y="493"/>
                </a:cubicBezTo>
                <a:cubicBezTo>
                  <a:pt x="497" y="491"/>
                  <a:pt x="497" y="491"/>
                  <a:pt x="497" y="491"/>
                </a:cubicBezTo>
                <a:cubicBezTo>
                  <a:pt x="497" y="491"/>
                  <a:pt x="497" y="491"/>
                  <a:pt x="497" y="491"/>
                </a:cubicBezTo>
                <a:cubicBezTo>
                  <a:pt x="497" y="491"/>
                  <a:pt x="497" y="490"/>
                  <a:pt x="497" y="489"/>
                </a:cubicBezTo>
                <a:cubicBezTo>
                  <a:pt x="496" y="489"/>
                  <a:pt x="494" y="488"/>
                  <a:pt x="493" y="488"/>
                </a:cubicBezTo>
                <a:cubicBezTo>
                  <a:pt x="493" y="486"/>
                  <a:pt x="493" y="486"/>
                  <a:pt x="493" y="486"/>
                </a:cubicBezTo>
                <a:cubicBezTo>
                  <a:pt x="493" y="486"/>
                  <a:pt x="493" y="486"/>
                  <a:pt x="493" y="486"/>
                </a:cubicBezTo>
                <a:cubicBezTo>
                  <a:pt x="492" y="485"/>
                  <a:pt x="492" y="486"/>
                  <a:pt x="491" y="485"/>
                </a:cubicBezTo>
                <a:cubicBezTo>
                  <a:pt x="491" y="485"/>
                  <a:pt x="491" y="485"/>
                  <a:pt x="491" y="485"/>
                </a:cubicBezTo>
                <a:cubicBezTo>
                  <a:pt x="489" y="484"/>
                  <a:pt x="487" y="484"/>
                  <a:pt x="486" y="484"/>
                </a:cubicBezTo>
                <a:cubicBezTo>
                  <a:pt x="486" y="484"/>
                  <a:pt x="486" y="484"/>
                  <a:pt x="485" y="484"/>
                </a:cubicBezTo>
                <a:cubicBezTo>
                  <a:pt x="485" y="484"/>
                  <a:pt x="484" y="484"/>
                  <a:pt x="484" y="485"/>
                </a:cubicBezTo>
                <a:cubicBezTo>
                  <a:pt x="483" y="485"/>
                  <a:pt x="481" y="485"/>
                  <a:pt x="480" y="485"/>
                </a:cubicBezTo>
                <a:cubicBezTo>
                  <a:pt x="480" y="485"/>
                  <a:pt x="480" y="485"/>
                  <a:pt x="480" y="486"/>
                </a:cubicBezTo>
                <a:cubicBezTo>
                  <a:pt x="479" y="486"/>
                  <a:pt x="479" y="485"/>
                  <a:pt x="478" y="485"/>
                </a:cubicBezTo>
                <a:cubicBezTo>
                  <a:pt x="474" y="485"/>
                  <a:pt x="474" y="485"/>
                  <a:pt x="474" y="485"/>
                </a:cubicBezTo>
                <a:cubicBezTo>
                  <a:pt x="474" y="485"/>
                  <a:pt x="474" y="486"/>
                  <a:pt x="473" y="486"/>
                </a:cubicBezTo>
                <a:cubicBezTo>
                  <a:pt x="473" y="485"/>
                  <a:pt x="473" y="485"/>
                  <a:pt x="473" y="485"/>
                </a:cubicBezTo>
                <a:cubicBezTo>
                  <a:pt x="472" y="485"/>
                  <a:pt x="471" y="485"/>
                  <a:pt x="471" y="486"/>
                </a:cubicBezTo>
                <a:cubicBezTo>
                  <a:pt x="470" y="486"/>
                  <a:pt x="470" y="486"/>
                  <a:pt x="470" y="486"/>
                </a:cubicBezTo>
                <a:cubicBezTo>
                  <a:pt x="470" y="485"/>
                  <a:pt x="470" y="485"/>
                  <a:pt x="470" y="485"/>
                </a:cubicBezTo>
                <a:cubicBezTo>
                  <a:pt x="470" y="485"/>
                  <a:pt x="471" y="484"/>
                  <a:pt x="471" y="484"/>
                </a:cubicBezTo>
                <a:cubicBezTo>
                  <a:pt x="472" y="484"/>
                  <a:pt x="472" y="484"/>
                  <a:pt x="472" y="484"/>
                </a:cubicBezTo>
                <a:cubicBezTo>
                  <a:pt x="472" y="483"/>
                  <a:pt x="472" y="483"/>
                  <a:pt x="472" y="483"/>
                </a:cubicBezTo>
                <a:cubicBezTo>
                  <a:pt x="472" y="482"/>
                  <a:pt x="472" y="482"/>
                  <a:pt x="472" y="482"/>
                </a:cubicBezTo>
                <a:cubicBezTo>
                  <a:pt x="473" y="481"/>
                  <a:pt x="472" y="481"/>
                  <a:pt x="473" y="480"/>
                </a:cubicBezTo>
                <a:cubicBezTo>
                  <a:pt x="473" y="480"/>
                  <a:pt x="473" y="480"/>
                  <a:pt x="473" y="480"/>
                </a:cubicBezTo>
                <a:cubicBezTo>
                  <a:pt x="473" y="479"/>
                  <a:pt x="473" y="479"/>
                  <a:pt x="473" y="479"/>
                </a:cubicBezTo>
                <a:cubicBezTo>
                  <a:pt x="473" y="479"/>
                  <a:pt x="473" y="479"/>
                  <a:pt x="473" y="479"/>
                </a:cubicBezTo>
                <a:cubicBezTo>
                  <a:pt x="473" y="479"/>
                  <a:pt x="473" y="478"/>
                  <a:pt x="473" y="478"/>
                </a:cubicBezTo>
                <a:cubicBezTo>
                  <a:pt x="473" y="478"/>
                  <a:pt x="473" y="478"/>
                  <a:pt x="473" y="478"/>
                </a:cubicBezTo>
                <a:cubicBezTo>
                  <a:pt x="473" y="477"/>
                  <a:pt x="473" y="477"/>
                  <a:pt x="473" y="477"/>
                </a:cubicBezTo>
                <a:cubicBezTo>
                  <a:pt x="473" y="477"/>
                  <a:pt x="473" y="476"/>
                  <a:pt x="474" y="476"/>
                </a:cubicBezTo>
                <a:cubicBezTo>
                  <a:pt x="474" y="473"/>
                  <a:pt x="474" y="473"/>
                  <a:pt x="474" y="473"/>
                </a:cubicBezTo>
                <a:cubicBezTo>
                  <a:pt x="474" y="473"/>
                  <a:pt x="474" y="473"/>
                  <a:pt x="474" y="473"/>
                </a:cubicBezTo>
                <a:cubicBezTo>
                  <a:pt x="474" y="471"/>
                  <a:pt x="474" y="471"/>
                  <a:pt x="472" y="471"/>
                </a:cubicBezTo>
                <a:cubicBezTo>
                  <a:pt x="473" y="470"/>
                  <a:pt x="473" y="470"/>
                  <a:pt x="474" y="469"/>
                </a:cubicBezTo>
                <a:cubicBezTo>
                  <a:pt x="474" y="468"/>
                  <a:pt x="474" y="468"/>
                  <a:pt x="474" y="468"/>
                </a:cubicBezTo>
                <a:cubicBezTo>
                  <a:pt x="474" y="468"/>
                  <a:pt x="474" y="468"/>
                  <a:pt x="474" y="468"/>
                </a:cubicBezTo>
                <a:cubicBezTo>
                  <a:pt x="474" y="469"/>
                  <a:pt x="474" y="470"/>
                  <a:pt x="474" y="470"/>
                </a:cubicBezTo>
                <a:cubicBezTo>
                  <a:pt x="474" y="471"/>
                  <a:pt x="475" y="471"/>
                  <a:pt x="475" y="471"/>
                </a:cubicBezTo>
                <a:cubicBezTo>
                  <a:pt x="475" y="472"/>
                  <a:pt x="475" y="472"/>
                  <a:pt x="475" y="472"/>
                </a:cubicBezTo>
                <a:cubicBezTo>
                  <a:pt x="476" y="472"/>
                  <a:pt x="476" y="472"/>
                  <a:pt x="476" y="472"/>
                </a:cubicBezTo>
                <a:cubicBezTo>
                  <a:pt x="476" y="471"/>
                  <a:pt x="476" y="470"/>
                  <a:pt x="476" y="469"/>
                </a:cubicBezTo>
                <a:cubicBezTo>
                  <a:pt x="476" y="467"/>
                  <a:pt x="477" y="465"/>
                  <a:pt x="477" y="463"/>
                </a:cubicBezTo>
                <a:cubicBezTo>
                  <a:pt x="478" y="462"/>
                  <a:pt x="476" y="462"/>
                  <a:pt x="477" y="460"/>
                </a:cubicBezTo>
                <a:cubicBezTo>
                  <a:pt x="477" y="460"/>
                  <a:pt x="477" y="460"/>
                  <a:pt x="477" y="460"/>
                </a:cubicBezTo>
                <a:cubicBezTo>
                  <a:pt x="477" y="460"/>
                  <a:pt x="478" y="459"/>
                  <a:pt x="478" y="458"/>
                </a:cubicBezTo>
                <a:cubicBezTo>
                  <a:pt x="478" y="458"/>
                  <a:pt x="478" y="458"/>
                  <a:pt x="478" y="458"/>
                </a:cubicBezTo>
                <a:cubicBezTo>
                  <a:pt x="478" y="457"/>
                  <a:pt x="478" y="457"/>
                  <a:pt x="478" y="457"/>
                </a:cubicBezTo>
                <a:cubicBezTo>
                  <a:pt x="479" y="457"/>
                  <a:pt x="479" y="457"/>
                  <a:pt x="479" y="457"/>
                </a:cubicBezTo>
                <a:cubicBezTo>
                  <a:pt x="479" y="456"/>
                  <a:pt x="479" y="456"/>
                  <a:pt x="479" y="456"/>
                </a:cubicBezTo>
                <a:cubicBezTo>
                  <a:pt x="479" y="456"/>
                  <a:pt x="479" y="456"/>
                  <a:pt x="479" y="456"/>
                </a:cubicBezTo>
                <a:cubicBezTo>
                  <a:pt x="480" y="455"/>
                  <a:pt x="479" y="454"/>
                  <a:pt x="480" y="453"/>
                </a:cubicBezTo>
                <a:cubicBezTo>
                  <a:pt x="479" y="453"/>
                  <a:pt x="479" y="453"/>
                  <a:pt x="479" y="453"/>
                </a:cubicBezTo>
                <a:cubicBezTo>
                  <a:pt x="479" y="452"/>
                  <a:pt x="479" y="452"/>
                  <a:pt x="478" y="452"/>
                </a:cubicBezTo>
                <a:cubicBezTo>
                  <a:pt x="477" y="452"/>
                  <a:pt x="477" y="452"/>
                  <a:pt x="477" y="452"/>
                </a:cubicBezTo>
                <a:cubicBezTo>
                  <a:pt x="477" y="451"/>
                  <a:pt x="477" y="451"/>
                  <a:pt x="477" y="451"/>
                </a:cubicBezTo>
                <a:cubicBezTo>
                  <a:pt x="477" y="451"/>
                  <a:pt x="477" y="451"/>
                  <a:pt x="477" y="451"/>
                </a:cubicBezTo>
                <a:cubicBezTo>
                  <a:pt x="477" y="451"/>
                  <a:pt x="477" y="451"/>
                  <a:pt x="477" y="451"/>
                </a:cubicBezTo>
                <a:cubicBezTo>
                  <a:pt x="476" y="451"/>
                  <a:pt x="473" y="451"/>
                  <a:pt x="472" y="452"/>
                </a:cubicBezTo>
                <a:cubicBezTo>
                  <a:pt x="472" y="452"/>
                  <a:pt x="472" y="452"/>
                  <a:pt x="471" y="453"/>
                </a:cubicBezTo>
                <a:cubicBezTo>
                  <a:pt x="470" y="453"/>
                  <a:pt x="470" y="453"/>
                  <a:pt x="469" y="453"/>
                </a:cubicBezTo>
                <a:cubicBezTo>
                  <a:pt x="469" y="453"/>
                  <a:pt x="469" y="454"/>
                  <a:pt x="469" y="454"/>
                </a:cubicBezTo>
                <a:cubicBezTo>
                  <a:pt x="468" y="454"/>
                  <a:pt x="468" y="454"/>
                  <a:pt x="468" y="454"/>
                </a:cubicBezTo>
                <a:cubicBezTo>
                  <a:pt x="468" y="454"/>
                  <a:pt x="468" y="454"/>
                  <a:pt x="468" y="454"/>
                </a:cubicBezTo>
                <a:cubicBezTo>
                  <a:pt x="466" y="454"/>
                  <a:pt x="466" y="454"/>
                  <a:pt x="466" y="454"/>
                </a:cubicBezTo>
                <a:cubicBezTo>
                  <a:pt x="466" y="455"/>
                  <a:pt x="466" y="455"/>
                  <a:pt x="466" y="455"/>
                </a:cubicBezTo>
                <a:cubicBezTo>
                  <a:pt x="465" y="455"/>
                  <a:pt x="465" y="455"/>
                  <a:pt x="465" y="455"/>
                </a:cubicBezTo>
                <a:cubicBezTo>
                  <a:pt x="464" y="457"/>
                  <a:pt x="464" y="458"/>
                  <a:pt x="464" y="460"/>
                </a:cubicBezTo>
                <a:cubicBezTo>
                  <a:pt x="463" y="460"/>
                  <a:pt x="463" y="460"/>
                  <a:pt x="463" y="460"/>
                </a:cubicBezTo>
                <a:cubicBezTo>
                  <a:pt x="463" y="462"/>
                  <a:pt x="463" y="462"/>
                  <a:pt x="463" y="462"/>
                </a:cubicBezTo>
                <a:cubicBezTo>
                  <a:pt x="463" y="462"/>
                  <a:pt x="462" y="462"/>
                  <a:pt x="462" y="463"/>
                </a:cubicBezTo>
                <a:cubicBezTo>
                  <a:pt x="462" y="463"/>
                  <a:pt x="462" y="463"/>
                  <a:pt x="462" y="463"/>
                </a:cubicBezTo>
                <a:cubicBezTo>
                  <a:pt x="462" y="463"/>
                  <a:pt x="462" y="463"/>
                  <a:pt x="462" y="463"/>
                </a:cubicBezTo>
                <a:cubicBezTo>
                  <a:pt x="462" y="466"/>
                  <a:pt x="462" y="466"/>
                  <a:pt x="462" y="466"/>
                </a:cubicBezTo>
                <a:cubicBezTo>
                  <a:pt x="461" y="466"/>
                  <a:pt x="461" y="466"/>
                  <a:pt x="461" y="466"/>
                </a:cubicBezTo>
                <a:cubicBezTo>
                  <a:pt x="460" y="467"/>
                  <a:pt x="459" y="469"/>
                  <a:pt x="458" y="469"/>
                </a:cubicBezTo>
                <a:cubicBezTo>
                  <a:pt x="457" y="469"/>
                  <a:pt x="457" y="469"/>
                  <a:pt x="457" y="469"/>
                </a:cubicBezTo>
                <a:cubicBezTo>
                  <a:pt x="457" y="470"/>
                  <a:pt x="457" y="470"/>
                  <a:pt x="457" y="470"/>
                </a:cubicBezTo>
                <a:cubicBezTo>
                  <a:pt x="456" y="469"/>
                  <a:pt x="456" y="469"/>
                  <a:pt x="456" y="469"/>
                </a:cubicBezTo>
                <a:cubicBezTo>
                  <a:pt x="456" y="468"/>
                  <a:pt x="456" y="468"/>
                  <a:pt x="456" y="468"/>
                </a:cubicBezTo>
                <a:cubicBezTo>
                  <a:pt x="455" y="469"/>
                  <a:pt x="454" y="469"/>
                  <a:pt x="454" y="469"/>
                </a:cubicBezTo>
                <a:cubicBezTo>
                  <a:pt x="454" y="469"/>
                  <a:pt x="454" y="469"/>
                  <a:pt x="454" y="469"/>
                </a:cubicBezTo>
                <a:cubicBezTo>
                  <a:pt x="452" y="469"/>
                  <a:pt x="452" y="470"/>
                  <a:pt x="451" y="471"/>
                </a:cubicBezTo>
                <a:cubicBezTo>
                  <a:pt x="451" y="471"/>
                  <a:pt x="451" y="471"/>
                  <a:pt x="451" y="471"/>
                </a:cubicBezTo>
                <a:cubicBezTo>
                  <a:pt x="450" y="471"/>
                  <a:pt x="449" y="471"/>
                  <a:pt x="448" y="471"/>
                </a:cubicBezTo>
                <a:cubicBezTo>
                  <a:pt x="448" y="472"/>
                  <a:pt x="448" y="472"/>
                  <a:pt x="448" y="472"/>
                </a:cubicBezTo>
                <a:cubicBezTo>
                  <a:pt x="446" y="472"/>
                  <a:pt x="446" y="472"/>
                  <a:pt x="444" y="472"/>
                </a:cubicBezTo>
                <a:cubicBezTo>
                  <a:pt x="443" y="471"/>
                  <a:pt x="443" y="470"/>
                  <a:pt x="442" y="469"/>
                </a:cubicBezTo>
                <a:cubicBezTo>
                  <a:pt x="442" y="469"/>
                  <a:pt x="442" y="469"/>
                  <a:pt x="441" y="469"/>
                </a:cubicBezTo>
                <a:cubicBezTo>
                  <a:pt x="441" y="469"/>
                  <a:pt x="441" y="469"/>
                  <a:pt x="441" y="469"/>
                </a:cubicBezTo>
                <a:cubicBezTo>
                  <a:pt x="440" y="469"/>
                  <a:pt x="440" y="469"/>
                  <a:pt x="440" y="469"/>
                </a:cubicBezTo>
                <a:cubicBezTo>
                  <a:pt x="440" y="468"/>
                  <a:pt x="440" y="468"/>
                  <a:pt x="440" y="468"/>
                </a:cubicBezTo>
                <a:cubicBezTo>
                  <a:pt x="439" y="469"/>
                  <a:pt x="438" y="469"/>
                  <a:pt x="437" y="469"/>
                </a:cubicBezTo>
                <a:cubicBezTo>
                  <a:pt x="437" y="466"/>
                  <a:pt x="435" y="465"/>
                  <a:pt x="435" y="462"/>
                </a:cubicBezTo>
                <a:cubicBezTo>
                  <a:pt x="434" y="462"/>
                  <a:pt x="434" y="462"/>
                  <a:pt x="434" y="462"/>
                </a:cubicBezTo>
                <a:cubicBezTo>
                  <a:pt x="434" y="461"/>
                  <a:pt x="433" y="461"/>
                  <a:pt x="433" y="460"/>
                </a:cubicBezTo>
                <a:cubicBezTo>
                  <a:pt x="433" y="460"/>
                  <a:pt x="433" y="460"/>
                  <a:pt x="433" y="460"/>
                </a:cubicBezTo>
                <a:cubicBezTo>
                  <a:pt x="432" y="460"/>
                  <a:pt x="432" y="460"/>
                  <a:pt x="432" y="460"/>
                </a:cubicBezTo>
                <a:cubicBezTo>
                  <a:pt x="432" y="459"/>
                  <a:pt x="432" y="459"/>
                  <a:pt x="432" y="459"/>
                </a:cubicBezTo>
                <a:cubicBezTo>
                  <a:pt x="431" y="459"/>
                  <a:pt x="431" y="459"/>
                  <a:pt x="431" y="459"/>
                </a:cubicBezTo>
                <a:cubicBezTo>
                  <a:pt x="431" y="459"/>
                  <a:pt x="431" y="458"/>
                  <a:pt x="431" y="458"/>
                </a:cubicBezTo>
                <a:cubicBezTo>
                  <a:pt x="431" y="458"/>
                  <a:pt x="430" y="458"/>
                  <a:pt x="430" y="457"/>
                </a:cubicBezTo>
                <a:cubicBezTo>
                  <a:pt x="430" y="457"/>
                  <a:pt x="430" y="456"/>
                  <a:pt x="430" y="456"/>
                </a:cubicBezTo>
                <a:cubicBezTo>
                  <a:pt x="430" y="456"/>
                  <a:pt x="430" y="456"/>
                  <a:pt x="430" y="456"/>
                </a:cubicBezTo>
                <a:cubicBezTo>
                  <a:pt x="430" y="455"/>
                  <a:pt x="430" y="455"/>
                  <a:pt x="430" y="455"/>
                </a:cubicBezTo>
                <a:cubicBezTo>
                  <a:pt x="430" y="455"/>
                  <a:pt x="429" y="455"/>
                  <a:pt x="429" y="455"/>
                </a:cubicBezTo>
                <a:cubicBezTo>
                  <a:pt x="429" y="453"/>
                  <a:pt x="429" y="453"/>
                  <a:pt x="429" y="453"/>
                </a:cubicBezTo>
                <a:cubicBezTo>
                  <a:pt x="429" y="453"/>
                  <a:pt x="429" y="453"/>
                  <a:pt x="429" y="453"/>
                </a:cubicBezTo>
                <a:cubicBezTo>
                  <a:pt x="429" y="453"/>
                  <a:pt x="429" y="453"/>
                  <a:pt x="429" y="453"/>
                </a:cubicBezTo>
                <a:cubicBezTo>
                  <a:pt x="428" y="453"/>
                  <a:pt x="428" y="453"/>
                  <a:pt x="428" y="454"/>
                </a:cubicBezTo>
                <a:cubicBezTo>
                  <a:pt x="427" y="454"/>
                  <a:pt x="427" y="454"/>
                  <a:pt x="427" y="454"/>
                </a:cubicBezTo>
                <a:cubicBezTo>
                  <a:pt x="428" y="453"/>
                  <a:pt x="428" y="452"/>
                  <a:pt x="428" y="452"/>
                </a:cubicBezTo>
                <a:cubicBezTo>
                  <a:pt x="428" y="452"/>
                  <a:pt x="428" y="452"/>
                  <a:pt x="428" y="452"/>
                </a:cubicBezTo>
                <a:cubicBezTo>
                  <a:pt x="428" y="450"/>
                  <a:pt x="428" y="449"/>
                  <a:pt x="428" y="448"/>
                </a:cubicBezTo>
                <a:cubicBezTo>
                  <a:pt x="428" y="448"/>
                  <a:pt x="428" y="448"/>
                  <a:pt x="428" y="448"/>
                </a:cubicBezTo>
                <a:cubicBezTo>
                  <a:pt x="428" y="447"/>
                  <a:pt x="429" y="446"/>
                  <a:pt x="429" y="445"/>
                </a:cubicBezTo>
                <a:cubicBezTo>
                  <a:pt x="429" y="445"/>
                  <a:pt x="429" y="445"/>
                  <a:pt x="429" y="445"/>
                </a:cubicBezTo>
                <a:cubicBezTo>
                  <a:pt x="429" y="444"/>
                  <a:pt x="429" y="444"/>
                  <a:pt x="429" y="444"/>
                </a:cubicBezTo>
                <a:cubicBezTo>
                  <a:pt x="428" y="444"/>
                  <a:pt x="428" y="444"/>
                  <a:pt x="428" y="444"/>
                </a:cubicBezTo>
                <a:cubicBezTo>
                  <a:pt x="428" y="441"/>
                  <a:pt x="428" y="441"/>
                  <a:pt x="428" y="441"/>
                </a:cubicBezTo>
                <a:cubicBezTo>
                  <a:pt x="428" y="441"/>
                  <a:pt x="428" y="441"/>
                  <a:pt x="427" y="441"/>
                </a:cubicBezTo>
                <a:cubicBezTo>
                  <a:pt x="427" y="440"/>
                  <a:pt x="428" y="439"/>
                  <a:pt x="428" y="439"/>
                </a:cubicBezTo>
                <a:cubicBezTo>
                  <a:pt x="428" y="437"/>
                  <a:pt x="427" y="436"/>
                  <a:pt x="427" y="435"/>
                </a:cubicBezTo>
                <a:cubicBezTo>
                  <a:pt x="427" y="435"/>
                  <a:pt x="427" y="435"/>
                  <a:pt x="427" y="435"/>
                </a:cubicBezTo>
                <a:cubicBezTo>
                  <a:pt x="427" y="434"/>
                  <a:pt x="427" y="433"/>
                  <a:pt x="427" y="433"/>
                </a:cubicBezTo>
                <a:cubicBezTo>
                  <a:pt x="427" y="432"/>
                  <a:pt x="428" y="432"/>
                  <a:pt x="428" y="432"/>
                </a:cubicBezTo>
                <a:cubicBezTo>
                  <a:pt x="428" y="432"/>
                  <a:pt x="428" y="431"/>
                  <a:pt x="429" y="430"/>
                </a:cubicBezTo>
                <a:cubicBezTo>
                  <a:pt x="430" y="430"/>
                  <a:pt x="430" y="430"/>
                  <a:pt x="430" y="430"/>
                </a:cubicBezTo>
                <a:cubicBezTo>
                  <a:pt x="430" y="429"/>
                  <a:pt x="431" y="428"/>
                  <a:pt x="431" y="427"/>
                </a:cubicBezTo>
                <a:cubicBezTo>
                  <a:pt x="430" y="427"/>
                  <a:pt x="431" y="427"/>
                  <a:pt x="430" y="426"/>
                </a:cubicBezTo>
                <a:cubicBezTo>
                  <a:pt x="430" y="426"/>
                  <a:pt x="430" y="426"/>
                  <a:pt x="430" y="426"/>
                </a:cubicBezTo>
                <a:cubicBezTo>
                  <a:pt x="430" y="426"/>
                  <a:pt x="430" y="426"/>
                  <a:pt x="430" y="425"/>
                </a:cubicBezTo>
                <a:cubicBezTo>
                  <a:pt x="431" y="425"/>
                  <a:pt x="431" y="425"/>
                  <a:pt x="431" y="425"/>
                </a:cubicBezTo>
                <a:cubicBezTo>
                  <a:pt x="431" y="425"/>
                  <a:pt x="431" y="425"/>
                  <a:pt x="430" y="424"/>
                </a:cubicBezTo>
                <a:cubicBezTo>
                  <a:pt x="430" y="424"/>
                  <a:pt x="430" y="424"/>
                  <a:pt x="430" y="424"/>
                </a:cubicBezTo>
                <a:cubicBezTo>
                  <a:pt x="430" y="424"/>
                  <a:pt x="430" y="423"/>
                  <a:pt x="429" y="423"/>
                </a:cubicBezTo>
                <a:cubicBezTo>
                  <a:pt x="429" y="423"/>
                  <a:pt x="429" y="423"/>
                  <a:pt x="429" y="423"/>
                </a:cubicBezTo>
                <a:cubicBezTo>
                  <a:pt x="429" y="422"/>
                  <a:pt x="429" y="422"/>
                  <a:pt x="429" y="422"/>
                </a:cubicBezTo>
                <a:cubicBezTo>
                  <a:pt x="429" y="422"/>
                  <a:pt x="429" y="422"/>
                  <a:pt x="429" y="422"/>
                </a:cubicBezTo>
                <a:cubicBezTo>
                  <a:pt x="429" y="421"/>
                  <a:pt x="429" y="421"/>
                  <a:pt x="429" y="421"/>
                </a:cubicBezTo>
                <a:cubicBezTo>
                  <a:pt x="428" y="421"/>
                  <a:pt x="428" y="421"/>
                  <a:pt x="428" y="421"/>
                </a:cubicBezTo>
                <a:cubicBezTo>
                  <a:pt x="428" y="420"/>
                  <a:pt x="428" y="419"/>
                  <a:pt x="429" y="418"/>
                </a:cubicBezTo>
                <a:cubicBezTo>
                  <a:pt x="428" y="418"/>
                  <a:pt x="428" y="418"/>
                  <a:pt x="428" y="418"/>
                </a:cubicBezTo>
                <a:cubicBezTo>
                  <a:pt x="428" y="417"/>
                  <a:pt x="428" y="418"/>
                  <a:pt x="428" y="417"/>
                </a:cubicBezTo>
                <a:cubicBezTo>
                  <a:pt x="428" y="417"/>
                  <a:pt x="428" y="417"/>
                  <a:pt x="428" y="417"/>
                </a:cubicBezTo>
                <a:cubicBezTo>
                  <a:pt x="429" y="417"/>
                  <a:pt x="429" y="417"/>
                  <a:pt x="429" y="417"/>
                </a:cubicBezTo>
                <a:cubicBezTo>
                  <a:pt x="430" y="416"/>
                  <a:pt x="430" y="415"/>
                  <a:pt x="430" y="414"/>
                </a:cubicBezTo>
                <a:cubicBezTo>
                  <a:pt x="431" y="414"/>
                  <a:pt x="431" y="414"/>
                  <a:pt x="431" y="413"/>
                </a:cubicBezTo>
                <a:cubicBezTo>
                  <a:pt x="431" y="413"/>
                  <a:pt x="431" y="413"/>
                  <a:pt x="431" y="413"/>
                </a:cubicBezTo>
                <a:cubicBezTo>
                  <a:pt x="433" y="413"/>
                  <a:pt x="433" y="413"/>
                  <a:pt x="433" y="413"/>
                </a:cubicBezTo>
                <a:cubicBezTo>
                  <a:pt x="433" y="412"/>
                  <a:pt x="433" y="412"/>
                  <a:pt x="433" y="412"/>
                </a:cubicBezTo>
                <a:cubicBezTo>
                  <a:pt x="434" y="412"/>
                  <a:pt x="434" y="412"/>
                  <a:pt x="434" y="412"/>
                </a:cubicBezTo>
                <a:cubicBezTo>
                  <a:pt x="434" y="412"/>
                  <a:pt x="434" y="412"/>
                  <a:pt x="434" y="412"/>
                </a:cubicBezTo>
                <a:cubicBezTo>
                  <a:pt x="435" y="412"/>
                  <a:pt x="435" y="412"/>
                  <a:pt x="435" y="412"/>
                </a:cubicBezTo>
                <a:cubicBezTo>
                  <a:pt x="435" y="411"/>
                  <a:pt x="435" y="411"/>
                  <a:pt x="434" y="410"/>
                </a:cubicBezTo>
                <a:cubicBezTo>
                  <a:pt x="435" y="410"/>
                  <a:pt x="435" y="410"/>
                  <a:pt x="435" y="410"/>
                </a:cubicBezTo>
                <a:cubicBezTo>
                  <a:pt x="436" y="410"/>
                  <a:pt x="435" y="410"/>
                  <a:pt x="436" y="410"/>
                </a:cubicBezTo>
                <a:cubicBezTo>
                  <a:pt x="436" y="409"/>
                  <a:pt x="436" y="409"/>
                  <a:pt x="436" y="409"/>
                </a:cubicBezTo>
                <a:cubicBezTo>
                  <a:pt x="437" y="409"/>
                  <a:pt x="437" y="409"/>
                  <a:pt x="438" y="410"/>
                </a:cubicBezTo>
                <a:cubicBezTo>
                  <a:pt x="438" y="409"/>
                  <a:pt x="438" y="409"/>
                  <a:pt x="438" y="409"/>
                </a:cubicBezTo>
                <a:cubicBezTo>
                  <a:pt x="439" y="409"/>
                  <a:pt x="439" y="409"/>
                  <a:pt x="439" y="408"/>
                </a:cubicBezTo>
                <a:cubicBezTo>
                  <a:pt x="439" y="409"/>
                  <a:pt x="439" y="409"/>
                  <a:pt x="439" y="409"/>
                </a:cubicBezTo>
                <a:cubicBezTo>
                  <a:pt x="440" y="409"/>
                  <a:pt x="440" y="409"/>
                  <a:pt x="440" y="409"/>
                </a:cubicBezTo>
                <a:cubicBezTo>
                  <a:pt x="440" y="408"/>
                  <a:pt x="440" y="407"/>
                  <a:pt x="440" y="406"/>
                </a:cubicBezTo>
                <a:cubicBezTo>
                  <a:pt x="441" y="406"/>
                  <a:pt x="441" y="406"/>
                  <a:pt x="441" y="406"/>
                </a:cubicBezTo>
                <a:cubicBezTo>
                  <a:pt x="441" y="404"/>
                  <a:pt x="441" y="404"/>
                  <a:pt x="441" y="404"/>
                </a:cubicBezTo>
                <a:cubicBezTo>
                  <a:pt x="442" y="404"/>
                  <a:pt x="442" y="404"/>
                  <a:pt x="442" y="404"/>
                </a:cubicBezTo>
                <a:cubicBezTo>
                  <a:pt x="442" y="405"/>
                  <a:pt x="442" y="405"/>
                  <a:pt x="442" y="405"/>
                </a:cubicBezTo>
                <a:cubicBezTo>
                  <a:pt x="444" y="405"/>
                  <a:pt x="444" y="405"/>
                  <a:pt x="444" y="405"/>
                </a:cubicBezTo>
                <a:cubicBezTo>
                  <a:pt x="444" y="405"/>
                  <a:pt x="444" y="405"/>
                  <a:pt x="444" y="405"/>
                </a:cubicBezTo>
                <a:cubicBezTo>
                  <a:pt x="444" y="405"/>
                  <a:pt x="444" y="405"/>
                  <a:pt x="444" y="405"/>
                </a:cubicBezTo>
                <a:cubicBezTo>
                  <a:pt x="444" y="405"/>
                  <a:pt x="444" y="405"/>
                  <a:pt x="445" y="404"/>
                </a:cubicBezTo>
                <a:cubicBezTo>
                  <a:pt x="445" y="404"/>
                  <a:pt x="446" y="404"/>
                  <a:pt x="447" y="404"/>
                </a:cubicBezTo>
                <a:cubicBezTo>
                  <a:pt x="447" y="403"/>
                  <a:pt x="447" y="403"/>
                  <a:pt x="447" y="403"/>
                </a:cubicBezTo>
                <a:cubicBezTo>
                  <a:pt x="447" y="403"/>
                  <a:pt x="448" y="403"/>
                  <a:pt x="448" y="403"/>
                </a:cubicBezTo>
                <a:cubicBezTo>
                  <a:pt x="449" y="404"/>
                  <a:pt x="449" y="403"/>
                  <a:pt x="449" y="403"/>
                </a:cubicBezTo>
                <a:cubicBezTo>
                  <a:pt x="450" y="403"/>
                  <a:pt x="450" y="403"/>
                  <a:pt x="450" y="403"/>
                </a:cubicBezTo>
                <a:cubicBezTo>
                  <a:pt x="450" y="403"/>
                  <a:pt x="450" y="403"/>
                  <a:pt x="450" y="403"/>
                </a:cubicBezTo>
                <a:cubicBezTo>
                  <a:pt x="451" y="403"/>
                  <a:pt x="452" y="404"/>
                  <a:pt x="453" y="404"/>
                </a:cubicBezTo>
                <a:cubicBezTo>
                  <a:pt x="453" y="404"/>
                  <a:pt x="453" y="404"/>
                  <a:pt x="453" y="404"/>
                </a:cubicBezTo>
                <a:cubicBezTo>
                  <a:pt x="454" y="404"/>
                  <a:pt x="454" y="403"/>
                  <a:pt x="455" y="403"/>
                </a:cubicBezTo>
                <a:cubicBezTo>
                  <a:pt x="455" y="404"/>
                  <a:pt x="455" y="404"/>
                  <a:pt x="455" y="404"/>
                </a:cubicBezTo>
                <a:cubicBezTo>
                  <a:pt x="456" y="405"/>
                  <a:pt x="456" y="405"/>
                  <a:pt x="457" y="405"/>
                </a:cubicBezTo>
                <a:cubicBezTo>
                  <a:pt x="458" y="405"/>
                  <a:pt x="458" y="405"/>
                  <a:pt x="459" y="404"/>
                </a:cubicBezTo>
                <a:cubicBezTo>
                  <a:pt x="459" y="405"/>
                  <a:pt x="459" y="405"/>
                  <a:pt x="459" y="405"/>
                </a:cubicBezTo>
                <a:cubicBezTo>
                  <a:pt x="458" y="405"/>
                  <a:pt x="458" y="405"/>
                  <a:pt x="458" y="405"/>
                </a:cubicBezTo>
                <a:cubicBezTo>
                  <a:pt x="458" y="406"/>
                  <a:pt x="458" y="405"/>
                  <a:pt x="458" y="406"/>
                </a:cubicBezTo>
                <a:cubicBezTo>
                  <a:pt x="458" y="407"/>
                  <a:pt x="458" y="407"/>
                  <a:pt x="458" y="407"/>
                </a:cubicBezTo>
                <a:cubicBezTo>
                  <a:pt x="458" y="407"/>
                  <a:pt x="458" y="407"/>
                  <a:pt x="458" y="407"/>
                </a:cubicBezTo>
                <a:cubicBezTo>
                  <a:pt x="459" y="407"/>
                  <a:pt x="460" y="408"/>
                  <a:pt x="461" y="407"/>
                </a:cubicBezTo>
                <a:cubicBezTo>
                  <a:pt x="461" y="407"/>
                  <a:pt x="462" y="407"/>
                  <a:pt x="462" y="407"/>
                </a:cubicBezTo>
                <a:cubicBezTo>
                  <a:pt x="462" y="407"/>
                  <a:pt x="463" y="407"/>
                  <a:pt x="463" y="407"/>
                </a:cubicBezTo>
                <a:cubicBezTo>
                  <a:pt x="463" y="406"/>
                  <a:pt x="463" y="406"/>
                  <a:pt x="462" y="406"/>
                </a:cubicBezTo>
                <a:cubicBezTo>
                  <a:pt x="462" y="405"/>
                  <a:pt x="463" y="405"/>
                  <a:pt x="464" y="404"/>
                </a:cubicBezTo>
                <a:cubicBezTo>
                  <a:pt x="464" y="404"/>
                  <a:pt x="464" y="404"/>
                  <a:pt x="464" y="404"/>
                </a:cubicBezTo>
                <a:cubicBezTo>
                  <a:pt x="465" y="404"/>
                  <a:pt x="465" y="405"/>
                  <a:pt x="467" y="405"/>
                </a:cubicBezTo>
                <a:cubicBezTo>
                  <a:pt x="467" y="406"/>
                  <a:pt x="467" y="406"/>
                  <a:pt x="467" y="406"/>
                </a:cubicBezTo>
                <a:cubicBezTo>
                  <a:pt x="467" y="406"/>
                  <a:pt x="467" y="406"/>
                  <a:pt x="467" y="406"/>
                </a:cubicBezTo>
                <a:cubicBezTo>
                  <a:pt x="469" y="406"/>
                  <a:pt x="469" y="406"/>
                  <a:pt x="469" y="406"/>
                </a:cubicBezTo>
                <a:cubicBezTo>
                  <a:pt x="469" y="408"/>
                  <a:pt x="469" y="408"/>
                  <a:pt x="469" y="408"/>
                </a:cubicBezTo>
                <a:cubicBezTo>
                  <a:pt x="470" y="408"/>
                  <a:pt x="470" y="408"/>
                  <a:pt x="470" y="408"/>
                </a:cubicBezTo>
                <a:cubicBezTo>
                  <a:pt x="470" y="407"/>
                  <a:pt x="470" y="408"/>
                  <a:pt x="470" y="407"/>
                </a:cubicBezTo>
                <a:cubicBezTo>
                  <a:pt x="470" y="407"/>
                  <a:pt x="470" y="406"/>
                  <a:pt x="470" y="406"/>
                </a:cubicBezTo>
                <a:cubicBezTo>
                  <a:pt x="469" y="406"/>
                  <a:pt x="469" y="406"/>
                  <a:pt x="468" y="405"/>
                </a:cubicBezTo>
                <a:cubicBezTo>
                  <a:pt x="468" y="404"/>
                  <a:pt x="469" y="404"/>
                  <a:pt x="470" y="404"/>
                </a:cubicBezTo>
                <a:cubicBezTo>
                  <a:pt x="470" y="403"/>
                  <a:pt x="470" y="403"/>
                  <a:pt x="469" y="403"/>
                </a:cubicBezTo>
                <a:cubicBezTo>
                  <a:pt x="469" y="402"/>
                  <a:pt x="469" y="402"/>
                  <a:pt x="469" y="402"/>
                </a:cubicBezTo>
                <a:cubicBezTo>
                  <a:pt x="469" y="403"/>
                  <a:pt x="469" y="403"/>
                  <a:pt x="469" y="403"/>
                </a:cubicBezTo>
                <a:cubicBezTo>
                  <a:pt x="469" y="403"/>
                  <a:pt x="468" y="403"/>
                  <a:pt x="468" y="403"/>
                </a:cubicBezTo>
                <a:cubicBezTo>
                  <a:pt x="468" y="403"/>
                  <a:pt x="468" y="403"/>
                  <a:pt x="468" y="402"/>
                </a:cubicBezTo>
                <a:cubicBezTo>
                  <a:pt x="468" y="402"/>
                  <a:pt x="468" y="402"/>
                  <a:pt x="468" y="402"/>
                </a:cubicBezTo>
                <a:cubicBezTo>
                  <a:pt x="467" y="402"/>
                  <a:pt x="466" y="402"/>
                  <a:pt x="466" y="402"/>
                </a:cubicBezTo>
                <a:cubicBezTo>
                  <a:pt x="466" y="401"/>
                  <a:pt x="466" y="401"/>
                  <a:pt x="466" y="401"/>
                </a:cubicBezTo>
                <a:cubicBezTo>
                  <a:pt x="465" y="401"/>
                  <a:pt x="465" y="401"/>
                  <a:pt x="465" y="401"/>
                </a:cubicBezTo>
                <a:cubicBezTo>
                  <a:pt x="465" y="401"/>
                  <a:pt x="465" y="401"/>
                  <a:pt x="465" y="401"/>
                </a:cubicBezTo>
                <a:cubicBezTo>
                  <a:pt x="466" y="400"/>
                  <a:pt x="467" y="401"/>
                  <a:pt x="468" y="401"/>
                </a:cubicBezTo>
                <a:cubicBezTo>
                  <a:pt x="468" y="400"/>
                  <a:pt x="468" y="400"/>
                  <a:pt x="469" y="400"/>
                </a:cubicBezTo>
                <a:cubicBezTo>
                  <a:pt x="469" y="399"/>
                  <a:pt x="470" y="399"/>
                  <a:pt x="471" y="399"/>
                </a:cubicBezTo>
                <a:cubicBezTo>
                  <a:pt x="471" y="399"/>
                  <a:pt x="471" y="399"/>
                  <a:pt x="471" y="399"/>
                </a:cubicBezTo>
                <a:cubicBezTo>
                  <a:pt x="472" y="399"/>
                  <a:pt x="472" y="399"/>
                  <a:pt x="472" y="399"/>
                </a:cubicBezTo>
                <a:cubicBezTo>
                  <a:pt x="472" y="399"/>
                  <a:pt x="472" y="400"/>
                  <a:pt x="473" y="400"/>
                </a:cubicBezTo>
                <a:cubicBezTo>
                  <a:pt x="473" y="400"/>
                  <a:pt x="473" y="400"/>
                  <a:pt x="473" y="400"/>
                </a:cubicBezTo>
                <a:cubicBezTo>
                  <a:pt x="473" y="400"/>
                  <a:pt x="473" y="400"/>
                  <a:pt x="473" y="400"/>
                </a:cubicBezTo>
                <a:cubicBezTo>
                  <a:pt x="474" y="400"/>
                  <a:pt x="474" y="400"/>
                  <a:pt x="475" y="400"/>
                </a:cubicBezTo>
                <a:cubicBezTo>
                  <a:pt x="475" y="399"/>
                  <a:pt x="475" y="399"/>
                  <a:pt x="475" y="399"/>
                </a:cubicBezTo>
                <a:cubicBezTo>
                  <a:pt x="476" y="399"/>
                  <a:pt x="476" y="399"/>
                  <a:pt x="476" y="399"/>
                </a:cubicBezTo>
                <a:cubicBezTo>
                  <a:pt x="476" y="399"/>
                  <a:pt x="476" y="400"/>
                  <a:pt x="476" y="401"/>
                </a:cubicBezTo>
                <a:cubicBezTo>
                  <a:pt x="477" y="401"/>
                  <a:pt x="477" y="401"/>
                  <a:pt x="477" y="401"/>
                </a:cubicBezTo>
                <a:cubicBezTo>
                  <a:pt x="477" y="400"/>
                  <a:pt x="477" y="400"/>
                  <a:pt x="477" y="400"/>
                </a:cubicBezTo>
                <a:cubicBezTo>
                  <a:pt x="478" y="400"/>
                  <a:pt x="478" y="400"/>
                  <a:pt x="479" y="400"/>
                </a:cubicBezTo>
                <a:cubicBezTo>
                  <a:pt x="479" y="399"/>
                  <a:pt x="479" y="399"/>
                  <a:pt x="479" y="399"/>
                </a:cubicBezTo>
                <a:cubicBezTo>
                  <a:pt x="479" y="399"/>
                  <a:pt x="479" y="399"/>
                  <a:pt x="479" y="399"/>
                </a:cubicBezTo>
                <a:cubicBezTo>
                  <a:pt x="479" y="399"/>
                  <a:pt x="480" y="399"/>
                  <a:pt x="480" y="400"/>
                </a:cubicBezTo>
                <a:cubicBezTo>
                  <a:pt x="481" y="400"/>
                  <a:pt x="481" y="400"/>
                  <a:pt x="481" y="399"/>
                </a:cubicBezTo>
                <a:cubicBezTo>
                  <a:pt x="482" y="399"/>
                  <a:pt x="483" y="399"/>
                  <a:pt x="484" y="399"/>
                </a:cubicBezTo>
                <a:cubicBezTo>
                  <a:pt x="483" y="400"/>
                  <a:pt x="484" y="400"/>
                  <a:pt x="483" y="400"/>
                </a:cubicBezTo>
                <a:cubicBezTo>
                  <a:pt x="484" y="401"/>
                  <a:pt x="484" y="401"/>
                  <a:pt x="486" y="402"/>
                </a:cubicBezTo>
                <a:cubicBezTo>
                  <a:pt x="487" y="402"/>
                  <a:pt x="487" y="402"/>
                  <a:pt x="487" y="402"/>
                </a:cubicBezTo>
                <a:cubicBezTo>
                  <a:pt x="487" y="402"/>
                  <a:pt x="487" y="403"/>
                  <a:pt x="488" y="403"/>
                </a:cubicBezTo>
                <a:cubicBezTo>
                  <a:pt x="489" y="403"/>
                  <a:pt x="489" y="403"/>
                  <a:pt x="489" y="403"/>
                </a:cubicBezTo>
                <a:cubicBezTo>
                  <a:pt x="489" y="404"/>
                  <a:pt x="489" y="404"/>
                  <a:pt x="489" y="404"/>
                </a:cubicBezTo>
                <a:cubicBezTo>
                  <a:pt x="490" y="404"/>
                  <a:pt x="490" y="404"/>
                  <a:pt x="491" y="404"/>
                </a:cubicBezTo>
                <a:cubicBezTo>
                  <a:pt x="491" y="404"/>
                  <a:pt x="491" y="404"/>
                  <a:pt x="491" y="404"/>
                </a:cubicBezTo>
                <a:cubicBezTo>
                  <a:pt x="492" y="404"/>
                  <a:pt x="493" y="403"/>
                  <a:pt x="493" y="402"/>
                </a:cubicBezTo>
                <a:cubicBezTo>
                  <a:pt x="497" y="402"/>
                  <a:pt x="496" y="404"/>
                  <a:pt x="497" y="406"/>
                </a:cubicBezTo>
                <a:cubicBezTo>
                  <a:pt x="497" y="406"/>
                  <a:pt x="497" y="406"/>
                  <a:pt x="497" y="406"/>
                </a:cubicBezTo>
                <a:cubicBezTo>
                  <a:pt x="497" y="406"/>
                  <a:pt x="498" y="407"/>
                  <a:pt x="498" y="407"/>
                </a:cubicBezTo>
                <a:cubicBezTo>
                  <a:pt x="498" y="407"/>
                  <a:pt x="499" y="407"/>
                  <a:pt x="499" y="407"/>
                </a:cubicBezTo>
                <a:cubicBezTo>
                  <a:pt x="499" y="409"/>
                  <a:pt x="499" y="410"/>
                  <a:pt x="500" y="412"/>
                </a:cubicBezTo>
                <a:cubicBezTo>
                  <a:pt x="499" y="412"/>
                  <a:pt x="499" y="412"/>
                  <a:pt x="499" y="412"/>
                </a:cubicBezTo>
                <a:cubicBezTo>
                  <a:pt x="499" y="413"/>
                  <a:pt x="499" y="415"/>
                  <a:pt x="499" y="416"/>
                </a:cubicBezTo>
                <a:cubicBezTo>
                  <a:pt x="500" y="416"/>
                  <a:pt x="500" y="416"/>
                  <a:pt x="500" y="416"/>
                </a:cubicBezTo>
                <a:cubicBezTo>
                  <a:pt x="500" y="416"/>
                  <a:pt x="500" y="416"/>
                  <a:pt x="500" y="416"/>
                </a:cubicBezTo>
                <a:cubicBezTo>
                  <a:pt x="500" y="415"/>
                  <a:pt x="500" y="415"/>
                  <a:pt x="501" y="414"/>
                </a:cubicBezTo>
                <a:cubicBezTo>
                  <a:pt x="502" y="414"/>
                  <a:pt x="502" y="414"/>
                  <a:pt x="502" y="414"/>
                </a:cubicBezTo>
                <a:cubicBezTo>
                  <a:pt x="502" y="416"/>
                  <a:pt x="502" y="417"/>
                  <a:pt x="501" y="417"/>
                </a:cubicBezTo>
                <a:cubicBezTo>
                  <a:pt x="501" y="419"/>
                  <a:pt x="501" y="420"/>
                  <a:pt x="502" y="421"/>
                </a:cubicBezTo>
                <a:cubicBezTo>
                  <a:pt x="502" y="421"/>
                  <a:pt x="502" y="421"/>
                  <a:pt x="502" y="421"/>
                </a:cubicBezTo>
                <a:cubicBezTo>
                  <a:pt x="503" y="421"/>
                  <a:pt x="502" y="420"/>
                  <a:pt x="503" y="422"/>
                </a:cubicBezTo>
                <a:cubicBezTo>
                  <a:pt x="504" y="422"/>
                  <a:pt x="504" y="422"/>
                  <a:pt x="504" y="422"/>
                </a:cubicBezTo>
                <a:cubicBezTo>
                  <a:pt x="504" y="423"/>
                  <a:pt x="504" y="423"/>
                  <a:pt x="504" y="423"/>
                </a:cubicBezTo>
                <a:cubicBezTo>
                  <a:pt x="504" y="423"/>
                  <a:pt x="504" y="423"/>
                  <a:pt x="504" y="423"/>
                </a:cubicBezTo>
                <a:cubicBezTo>
                  <a:pt x="504" y="424"/>
                  <a:pt x="504" y="424"/>
                  <a:pt x="504" y="424"/>
                </a:cubicBezTo>
                <a:cubicBezTo>
                  <a:pt x="505" y="424"/>
                  <a:pt x="505" y="424"/>
                  <a:pt x="505" y="424"/>
                </a:cubicBezTo>
                <a:cubicBezTo>
                  <a:pt x="505" y="426"/>
                  <a:pt x="505" y="426"/>
                  <a:pt x="505" y="426"/>
                </a:cubicBezTo>
                <a:cubicBezTo>
                  <a:pt x="505" y="426"/>
                  <a:pt x="505" y="426"/>
                  <a:pt x="506" y="426"/>
                </a:cubicBezTo>
                <a:cubicBezTo>
                  <a:pt x="506" y="427"/>
                  <a:pt x="506" y="428"/>
                  <a:pt x="506" y="428"/>
                </a:cubicBezTo>
                <a:cubicBezTo>
                  <a:pt x="507" y="429"/>
                  <a:pt x="507" y="429"/>
                  <a:pt x="508" y="429"/>
                </a:cubicBezTo>
                <a:cubicBezTo>
                  <a:pt x="508" y="429"/>
                  <a:pt x="508" y="430"/>
                  <a:pt x="509" y="430"/>
                </a:cubicBezTo>
                <a:cubicBezTo>
                  <a:pt x="509" y="431"/>
                  <a:pt x="509" y="431"/>
                  <a:pt x="509" y="431"/>
                </a:cubicBezTo>
                <a:cubicBezTo>
                  <a:pt x="509" y="430"/>
                  <a:pt x="509" y="430"/>
                  <a:pt x="510" y="431"/>
                </a:cubicBezTo>
                <a:cubicBezTo>
                  <a:pt x="510" y="430"/>
                  <a:pt x="510" y="430"/>
                  <a:pt x="510" y="429"/>
                </a:cubicBezTo>
                <a:cubicBezTo>
                  <a:pt x="510" y="429"/>
                  <a:pt x="510" y="429"/>
                  <a:pt x="510" y="428"/>
                </a:cubicBezTo>
                <a:cubicBezTo>
                  <a:pt x="510" y="428"/>
                  <a:pt x="510" y="428"/>
                  <a:pt x="510" y="428"/>
                </a:cubicBezTo>
                <a:cubicBezTo>
                  <a:pt x="510" y="428"/>
                  <a:pt x="510" y="428"/>
                  <a:pt x="510" y="428"/>
                </a:cubicBezTo>
                <a:cubicBezTo>
                  <a:pt x="510" y="428"/>
                  <a:pt x="511" y="428"/>
                  <a:pt x="511" y="427"/>
                </a:cubicBezTo>
                <a:cubicBezTo>
                  <a:pt x="511" y="426"/>
                  <a:pt x="511" y="426"/>
                  <a:pt x="511" y="426"/>
                </a:cubicBezTo>
                <a:cubicBezTo>
                  <a:pt x="511" y="426"/>
                  <a:pt x="511" y="426"/>
                  <a:pt x="511" y="426"/>
                </a:cubicBezTo>
                <a:cubicBezTo>
                  <a:pt x="511" y="423"/>
                  <a:pt x="511" y="423"/>
                  <a:pt x="511" y="423"/>
                </a:cubicBezTo>
                <a:cubicBezTo>
                  <a:pt x="512" y="423"/>
                  <a:pt x="512" y="423"/>
                  <a:pt x="512" y="423"/>
                </a:cubicBezTo>
                <a:cubicBezTo>
                  <a:pt x="512" y="422"/>
                  <a:pt x="512" y="422"/>
                  <a:pt x="512" y="422"/>
                </a:cubicBezTo>
                <a:cubicBezTo>
                  <a:pt x="512" y="422"/>
                  <a:pt x="512" y="422"/>
                  <a:pt x="512" y="422"/>
                </a:cubicBezTo>
                <a:cubicBezTo>
                  <a:pt x="512" y="422"/>
                  <a:pt x="512" y="422"/>
                  <a:pt x="512" y="422"/>
                </a:cubicBezTo>
                <a:cubicBezTo>
                  <a:pt x="512" y="422"/>
                  <a:pt x="512" y="422"/>
                  <a:pt x="512" y="422"/>
                </a:cubicBezTo>
                <a:cubicBezTo>
                  <a:pt x="512" y="420"/>
                  <a:pt x="512" y="420"/>
                  <a:pt x="512" y="420"/>
                </a:cubicBezTo>
                <a:cubicBezTo>
                  <a:pt x="511" y="419"/>
                  <a:pt x="511" y="419"/>
                  <a:pt x="511" y="419"/>
                </a:cubicBezTo>
                <a:cubicBezTo>
                  <a:pt x="511" y="418"/>
                  <a:pt x="511" y="417"/>
                  <a:pt x="510" y="416"/>
                </a:cubicBezTo>
                <a:cubicBezTo>
                  <a:pt x="510" y="416"/>
                  <a:pt x="510" y="416"/>
                  <a:pt x="510" y="415"/>
                </a:cubicBezTo>
                <a:cubicBezTo>
                  <a:pt x="510" y="414"/>
                  <a:pt x="510" y="414"/>
                  <a:pt x="510" y="414"/>
                </a:cubicBezTo>
                <a:cubicBezTo>
                  <a:pt x="509" y="414"/>
                  <a:pt x="509" y="414"/>
                  <a:pt x="509" y="414"/>
                </a:cubicBezTo>
                <a:cubicBezTo>
                  <a:pt x="509" y="413"/>
                  <a:pt x="509" y="413"/>
                  <a:pt x="509" y="412"/>
                </a:cubicBezTo>
                <a:cubicBezTo>
                  <a:pt x="509" y="412"/>
                  <a:pt x="509" y="412"/>
                  <a:pt x="509" y="412"/>
                </a:cubicBezTo>
                <a:cubicBezTo>
                  <a:pt x="509" y="412"/>
                  <a:pt x="509" y="412"/>
                  <a:pt x="509" y="412"/>
                </a:cubicBezTo>
                <a:cubicBezTo>
                  <a:pt x="509" y="411"/>
                  <a:pt x="508" y="411"/>
                  <a:pt x="508" y="411"/>
                </a:cubicBezTo>
                <a:cubicBezTo>
                  <a:pt x="508" y="410"/>
                  <a:pt x="508" y="410"/>
                  <a:pt x="508" y="409"/>
                </a:cubicBezTo>
                <a:cubicBezTo>
                  <a:pt x="508" y="409"/>
                  <a:pt x="508" y="409"/>
                  <a:pt x="508" y="409"/>
                </a:cubicBezTo>
                <a:cubicBezTo>
                  <a:pt x="508" y="408"/>
                  <a:pt x="508" y="408"/>
                  <a:pt x="508" y="408"/>
                </a:cubicBezTo>
                <a:cubicBezTo>
                  <a:pt x="508" y="408"/>
                  <a:pt x="508" y="408"/>
                  <a:pt x="508" y="408"/>
                </a:cubicBezTo>
                <a:cubicBezTo>
                  <a:pt x="508" y="407"/>
                  <a:pt x="508" y="407"/>
                  <a:pt x="508" y="407"/>
                </a:cubicBezTo>
                <a:cubicBezTo>
                  <a:pt x="507" y="407"/>
                  <a:pt x="507" y="407"/>
                  <a:pt x="507" y="407"/>
                </a:cubicBezTo>
                <a:cubicBezTo>
                  <a:pt x="507" y="407"/>
                  <a:pt x="507" y="406"/>
                  <a:pt x="507" y="405"/>
                </a:cubicBezTo>
                <a:cubicBezTo>
                  <a:pt x="506" y="405"/>
                  <a:pt x="506" y="405"/>
                  <a:pt x="506" y="405"/>
                </a:cubicBezTo>
                <a:cubicBezTo>
                  <a:pt x="506" y="402"/>
                  <a:pt x="506" y="402"/>
                  <a:pt x="506" y="402"/>
                </a:cubicBezTo>
                <a:cubicBezTo>
                  <a:pt x="506" y="402"/>
                  <a:pt x="506" y="402"/>
                  <a:pt x="506" y="402"/>
                </a:cubicBezTo>
                <a:cubicBezTo>
                  <a:pt x="506" y="401"/>
                  <a:pt x="506" y="401"/>
                  <a:pt x="506" y="401"/>
                </a:cubicBezTo>
                <a:cubicBezTo>
                  <a:pt x="506" y="401"/>
                  <a:pt x="506" y="401"/>
                  <a:pt x="506" y="401"/>
                </a:cubicBezTo>
                <a:cubicBezTo>
                  <a:pt x="505" y="401"/>
                  <a:pt x="505" y="401"/>
                  <a:pt x="505" y="400"/>
                </a:cubicBezTo>
                <a:cubicBezTo>
                  <a:pt x="505" y="400"/>
                  <a:pt x="505" y="400"/>
                  <a:pt x="505" y="399"/>
                </a:cubicBezTo>
                <a:cubicBezTo>
                  <a:pt x="505" y="399"/>
                  <a:pt x="506" y="399"/>
                  <a:pt x="506" y="399"/>
                </a:cubicBezTo>
                <a:cubicBezTo>
                  <a:pt x="506" y="396"/>
                  <a:pt x="506" y="396"/>
                  <a:pt x="506" y="396"/>
                </a:cubicBezTo>
                <a:cubicBezTo>
                  <a:pt x="506" y="396"/>
                  <a:pt x="506" y="396"/>
                  <a:pt x="506" y="396"/>
                </a:cubicBezTo>
                <a:cubicBezTo>
                  <a:pt x="507" y="395"/>
                  <a:pt x="507" y="394"/>
                  <a:pt x="507" y="393"/>
                </a:cubicBezTo>
                <a:cubicBezTo>
                  <a:pt x="508" y="393"/>
                  <a:pt x="508" y="393"/>
                  <a:pt x="508" y="393"/>
                </a:cubicBezTo>
                <a:cubicBezTo>
                  <a:pt x="507" y="392"/>
                  <a:pt x="507" y="392"/>
                  <a:pt x="507" y="392"/>
                </a:cubicBezTo>
                <a:cubicBezTo>
                  <a:pt x="508" y="391"/>
                  <a:pt x="508" y="391"/>
                  <a:pt x="509" y="391"/>
                </a:cubicBezTo>
                <a:cubicBezTo>
                  <a:pt x="509" y="390"/>
                  <a:pt x="509" y="390"/>
                  <a:pt x="509" y="389"/>
                </a:cubicBezTo>
                <a:cubicBezTo>
                  <a:pt x="510" y="389"/>
                  <a:pt x="511" y="389"/>
                  <a:pt x="511" y="387"/>
                </a:cubicBezTo>
                <a:cubicBezTo>
                  <a:pt x="512" y="387"/>
                  <a:pt x="512" y="387"/>
                  <a:pt x="512" y="387"/>
                </a:cubicBezTo>
                <a:cubicBezTo>
                  <a:pt x="513" y="387"/>
                  <a:pt x="514" y="386"/>
                  <a:pt x="514" y="385"/>
                </a:cubicBezTo>
                <a:cubicBezTo>
                  <a:pt x="514" y="384"/>
                  <a:pt x="514" y="384"/>
                  <a:pt x="514" y="384"/>
                </a:cubicBezTo>
                <a:cubicBezTo>
                  <a:pt x="516" y="384"/>
                  <a:pt x="516" y="384"/>
                  <a:pt x="516" y="384"/>
                </a:cubicBezTo>
                <a:cubicBezTo>
                  <a:pt x="516" y="383"/>
                  <a:pt x="516" y="383"/>
                  <a:pt x="517" y="382"/>
                </a:cubicBezTo>
                <a:cubicBezTo>
                  <a:pt x="517" y="382"/>
                  <a:pt x="518" y="382"/>
                  <a:pt x="518" y="382"/>
                </a:cubicBezTo>
                <a:cubicBezTo>
                  <a:pt x="519" y="381"/>
                  <a:pt x="520" y="381"/>
                  <a:pt x="521" y="380"/>
                </a:cubicBezTo>
                <a:cubicBezTo>
                  <a:pt x="522" y="380"/>
                  <a:pt x="522" y="380"/>
                  <a:pt x="522" y="380"/>
                </a:cubicBezTo>
                <a:cubicBezTo>
                  <a:pt x="522" y="380"/>
                  <a:pt x="522" y="380"/>
                  <a:pt x="522" y="380"/>
                </a:cubicBezTo>
                <a:cubicBezTo>
                  <a:pt x="522" y="379"/>
                  <a:pt x="522" y="379"/>
                  <a:pt x="523" y="379"/>
                </a:cubicBezTo>
                <a:cubicBezTo>
                  <a:pt x="524" y="378"/>
                  <a:pt x="524" y="378"/>
                  <a:pt x="524" y="376"/>
                </a:cubicBezTo>
                <a:cubicBezTo>
                  <a:pt x="525" y="376"/>
                  <a:pt x="526" y="376"/>
                  <a:pt x="526" y="375"/>
                </a:cubicBezTo>
                <a:cubicBezTo>
                  <a:pt x="526" y="375"/>
                  <a:pt x="526" y="375"/>
                  <a:pt x="526" y="375"/>
                </a:cubicBezTo>
                <a:cubicBezTo>
                  <a:pt x="527" y="375"/>
                  <a:pt x="526" y="374"/>
                  <a:pt x="525" y="373"/>
                </a:cubicBezTo>
                <a:cubicBezTo>
                  <a:pt x="527" y="373"/>
                  <a:pt x="527" y="373"/>
                  <a:pt x="527" y="373"/>
                </a:cubicBezTo>
                <a:cubicBezTo>
                  <a:pt x="527" y="372"/>
                  <a:pt x="527" y="372"/>
                  <a:pt x="527" y="372"/>
                </a:cubicBezTo>
                <a:cubicBezTo>
                  <a:pt x="528" y="372"/>
                  <a:pt x="528" y="372"/>
                  <a:pt x="528" y="372"/>
                </a:cubicBezTo>
                <a:cubicBezTo>
                  <a:pt x="528" y="371"/>
                  <a:pt x="527" y="371"/>
                  <a:pt x="526" y="370"/>
                </a:cubicBezTo>
                <a:cubicBezTo>
                  <a:pt x="526" y="370"/>
                  <a:pt x="526" y="370"/>
                  <a:pt x="526" y="370"/>
                </a:cubicBezTo>
                <a:cubicBezTo>
                  <a:pt x="527" y="370"/>
                  <a:pt x="528" y="370"/>
                  <a:pt x="529" y="370"/>
                </a:cubicBezTo>
                <a:cubicBezTo>
                  <a:pt x="529" y="370"/>
                  <a:pt x="529" y="370"/>
                  <a:pt x="529" y="371"/>
                </a:cubicBezTo>
                <a:cubicBezTo>
                  <a:pt x="530" y="371"/>
                  <a:pt x="530" y="371"/>
                  <a:pt x="530" y="371"/>
                </a:cubicBezTo>
                <a:cubicBezTo>
                  <a:pt x="530" y="371"/>
                  <a:pt x="530" y="371"/>
                  <a:pt x="530" y="371"/>
                </a:cubicBezTo>
                <a:cubicBezTo>
                  <a:pt x="530" y="371"/>
                  <a:pt x="531" y="370"/>
                  <a:pt x="532" y="370"/>
                </a:cubicBezTo>
                <a:cubicBezTo>
                  <a:pt x="532" y="370"/>
                  <a:pt x="532" y="370"/>
                  <a:pt x="532" y="370"/>
                </a:cubicBezTo>
                <a:cubicBezTo>
                  <a:pt x="532" y="370"/>
                  <a:pt x="532" y="370"/>
                  <a:pt x="532" y="370"/>
                </a:cubicBezTo>
                <a:cubicBezTo>
                  <a:pt x="531" y="370"/>
                  <a:pt x="531" y="370"/>
                  <a:pt x="531" y="370"/>
                </a:cubicBezTo>
                <a:cubicBezTo>
                  <a:pt x="531" y="369"/>
                  <a:pt x="531" y="369"/>
                  <a:pt x="531" y="369"/>
                </a:cubicBezTo>
                <a:cubicBezTo>
                  <a:pt x="530" y="368"/>
                  <a:pt x="531" y="369"/>
                  <a:pt x="530" y="368"/>
                </a:cubicBezTo>
                <a:cubicBezTo>
                  <a:pt x="530" y="368"/>
                  <a:pt x="529" y="368"/>
                  <a:pt x="528" y="368"/>
                </a:cubicBezTo>
                <a:cubicBezTo>
                  <a:pt x="528" y="367"/>
                  <a:pt x="528" y="367"/>
                  <a:pt x="528" y="367"/>
                </a:cubicBezTo>
                <a:cubicBezTo>
                  <a:pt x="529" y="367"/>
                  <a:pt x="530" y="366"/>
                  <a:pt x="530" y="366"/>
                </a:cubicBezTo>
                <a:cubicBezTo>
                  <a:pt x="531" y="366"/>
                  <a:pt x="531" y="366"/>
                  <a:pt x="531" y="366"/>
                </a:cubicBezTo>
                <a:cubicBezTo>
                  <a:pt x="531" y="365"/>
                  <a:pt x="531" y="365"/>
                  <a:pt x="530" y="365"/>
                </a:cubicBezTo>
                <a:cubicBezTo>
                  <a:pt x="530" y="365"/>
                  <a:pt x="530" y="365"/>
                  <a:pt x="530" y="365"/>
                </a:cubicBezTo>
                <a:cubicBezTo>
                  <a:pt x="530" y="364"/>
                  <a:pt x="530" y="364"/>
                  <a:pt x="530" y="363"/>
                </a:cubicBezTo>
                <a:cubicBezTo>
                  <a:pt x="530" y="363"/>
                  <a:pt x="528" y="362"/>
                  <a:pt x="527" y="362"/>
                </a:cubicBezTo>
                <a:cubicBezTo>
                  <a:pt x="527" y="361"/>
                  <a:pt x="527" y="361"/>
                  <a:pt x="527" y="361"/>
                </a:cubicBezTo>
                <a:cubicBezTo>
                  <a:pt x="527" y="360"/>
                  <a:pt x="527" y="360"/>
                  <a:pt x="526" y="360"/>
                </a:cubicBezTo>
                <a:cubicBezTo>
                  <a:pt x="526" y="360"/>
                  <a:pt x="526" y="360"/>
                  <a:pt x="526" y="360"/>
                </a:cubicBezTo>
                <a:cubicBezTo>
                  <a:pt x="527" y="360"/>
                  <a:pt x="528" y="359"/>
                  <a:pt x="529" y="359"/>
                </a:cubicBezTo>
                <a:cubicBezTo>
                  <a:pt x="529" y="358"/>
                  <a:pt x="528" y="357"/>
                  <a:pt x="527" y="357"/>
                </a:cubicBezTo>
                <a:cubicBezTo>
                  <a:pt x="527" y="357"/>
                  <a:pt x="527" y="357"/>
                  <a:pt x="527" y="357"/>
                </a:cubicBezTo>
                <a:cubicBezTo>
                  <a:pt x="528" y="357"/>
                  <a:pt x="528" y="357"/>
                  <a:pt x="528" y="357"/>
                </a:cubicBezTo>
                <a:cubicBezTo>
                  <a:pt x="528" y="356"/>
                  <a:pt x="528" y="356"/>
                  <a:pt x="528" y="356"/>
                </a:cubicBezTo>
                <a:cubicBezTo>
                  <a:pt x="527" y="356"/>
                  <a:pt x="527" y="355"/>
                  <a:pt x="526" y="354"/>
                </a:cubicBezTo>
                <a:cubicBezTo>
                  <a:pt x="525" y="354"/>
                  <a:pt x="526" y="354"/>
                  <a:pt x="525" y="353"/>
                </a:cubicBezTo>
                <a:cubicBezTo>
                  <a:pt x="526" y="353"/>
                  <a:pt x="526" y="353"/>
                  <a:pt x="526" y="353"/>
                </a:cubicBezTo>
                <a:cubicBezTo>
                  <a:pt x="526" y="353"/>
                  <a:pt x="526" y="352"/>
                  <a:pt x="526" y="351"/>
                </a:cubicBezTo>
                <a:cubicBezTo>
                  <a:pt x="527" y="351"/>
                  <a:pt x="527" y="351"/>
                  <a:pt x="527" y="351"/>
                </a:cubicBezTo>
                <a:cubicBezTo>
                  <a:pt x="527" y="350"/>
                  <a:pt x="527" y="349"/>
                  <a:pt x="528" y="348"/>
                </a:cubicBezTo>
                <a:cubicBezTo>
                  <a:pt x="528" y="348"/>
                  <a:pt x="528" y="348"/>
                  <a:pt x="528" y="348"/>
                </a:cubicBezTo>
                <a:cubicBezTo>
                  <a:pt x="528" y="347"/>
                  <a:pt x="528" y="346"/>
                  <a:pt x="528" y="346"/>
                </a:cubicBezTo>
                <a:cubicBezTo>
                  <a:pt x="528" y="345"/>
                  <a:pt x="529" y="345"/>
                  <a:pt x="529" y="345"/>
                </a:cubicBezTo>
                <a:cubicBezTo>
                  <a:pt x="530" y="345"/>
                  <a:pt x="530" y="345"/>
                  <a:pt x="530" y="344"/>
                </a:cubicBezTo>
                <a:cubicBezTo>
                  <a:pt x="530" y="345"/>
                  <a:pt x="531" y="345"/>
                  <a:pt x="532" y="345"/>
                </a:cubicBezTo>
                <a:cubicBezTo>
                  <a:pt x="532" y="344"/>
                  <a:pt x="532" y="344"/>
                  <a:pt x="532" y="344"/>
                </a:cubicBezTo>
                <a:cubicBezTo>
                  <a:pt x="532" y="344"/>
                  <a:pt x="532" y="344"/>
                  <a:pt x="532" y="344"/>
                </a:cubicBezTo>
                <a:cubicBezTo>
                  <a:pt x="532" y="343"/>
                  <a:pt x="532" y="344"/>
                  <a:pt x="532" y="343"/>
                </a:cubicBezTo>
                <a:cubicBezTo>
                  <a:pt x="533" y="344"/>
                  <a:pt x="532" y="343"/>
                  <a:pt x="533" y="344"/>
                </a:cubicBezTo>
                <a:cubicBezTo>
                  <a:pt x="533" y="344"/>
                  <a:pt x="532" y="345"/>
                  <a:pt x="532" y="346"/>
                </a:cubicBezTo>
                <a:cubicBezTo>
                  <a:pt x="531" y="346"/>
                  <a:pt x="531" y="346"/>
                  <a:pt x="530" y="347"/>
                </a:cubicBezTo>
                <a:cubicBezTo>
                  <a:pt x="530" y="347"/>
                  <a:pt x="530" y="347"/>
                  <a:pt x="530" y="347"/>
                </a:cubicBezTo>
                <a:cubicBezTo>
                  <a:pt x="530" y="348"/>
                  <a:pt x="530" y="348"/>
                  <a:pt x="530" y="348"/>
                </a:cubicBezTo>
                <a:cubicBezTo>
                  <a:pt x="530" y="348"/>
                  <a:pt x="530" y="348"/>
                  <a:pt x="530" y="348"/>
                </a:cubicBezTo>
                <a:cubicBezTo>
                  <a:pt x="530" y="349"/>
                  <a:pt x="530" y="349"/>
                  <a:pt x="530" y="349"/>
                </a:cubicBezTo>
                <a:cubicBezTo>
                  <a:pt x="530" y="349"/>
                  <a:pt x="529" y="350"/>
                  <a:pt x="529" y="350"/>
                </a:cubicBezTo>
                <a:cubicBezTo>
                  <a:pt x="529" y="350"/>
                  <a:pt x="529" y="352"/>
                  <a:pt x="529" y="352"/>
                </a:cubicBezTo>
                <a:cubicBezTo>
                  <a:pt x="529" y="352"/>
                  <a:pt x="529" y="352"/>
                  <a:pt x="529" y="352"/>
                </a:cubicBezTo>
                <a:cubicBezTo>
                  <a:pt x="529" y="352"/>
                  <a:pt x="529" y="353"/>
                  <a:pt x="529" y="353"/>
                </a:cubicBezTo>
                <a:cubicBezTo>
                  <a:pt x="529" y="353"/>
                  <a:pt x="529" y="353"/>
                  <a:pt x="529" y="353"/>
                </a:cubicBezTo>
                <a:cubicBezTo>
                  <a:pt x="529" y="354"/>
                  <a:pt x="529" y="354"/>
                  <a:pt x="529" y="354"/>
                </a:cubicBezTo>
                <a:cubicBezTo>
                  <a:pt x="529" y="354"/>
                  <a:pt x="529" y="354"/>
                  <a:pt x="529" y="354"/>
                </a:cubicBezTo>
                <a:cubicBezTo>
                  <a:pt x="529" y="355"/>
                  <a:pt x="529" y="355"/>
                  <a:pt x="529" y="355"/>
                </a:cubicBezTo>
                <a:cubicBezTo>
                  <a:pt x="530" y="355"/>
                  <a:pt x="530" y="355"/>
                  <a:pt x="530" y="355"/>
                </a:cubicBezTo>
                <a:cubicBezTo>
                  <a:pt x="530" y="354"/>
                  <a:pt x="530" y="354"/>
                  <a:pt x="530" y="354"/>
                </a:cubicBezTo>
                <a:cubicBezTo>
                  <a:pt x="532" y="354"/>
                  <a:pt x="532" y="354"/>
                  <a:pt x="532" y="354"/>
                </a:cubicBezTo>
                <a:cubicBezTo>
                  <a:pt x="532" y="356"/>
                  <a:pt x="532" y="356"/>
                  <a:pt x="532" y="356"/>
                </a:cubicBezTo>
                <a:cubicBezTo>
                  <a:pt x="533" y="356"/>
                  <a:pt x="534" y="355"/>
                  <a:pt x="535" y="355"/>
                </a:cubicBezTo>
                <a:cubicBezTo>
                  <a:pt x="535" y="355"/>
                  <a:pt x="535" y="354"/>
                  <a:pt x="534" y="353"/>
                </a:cubicBezTo>
                <a:cubicBezTo>
                  <a:pt x="535" y="353"/>
                  <a:pt x="535" y="353"/>
                  <a:pt x="535" y="353"/>
                </a:cubicBezTo>
                <a:cubicBezTo>
                  <a:pt x="535" y="353"/>
                  <a:pt x="535" y="353"/>
                  <a:pt x="535" y="353"/>
                </a:cubicBezTo>
                <a:cubicBezTo>
                  <a:pt x="535" y="353"/>
                  <a:pt x="535" y="353"/>
                  <a:pt x="535" y="353"/>
                </a:cubicBezTo>
                <a:cubicBezTo>
                  <a:pt x="536" y="352"/>
                  <a:pt x="535" y="352"/>
                  <a:pt x="536" y="351"/>
                </a:cubicBezTo>
                <a:cubicBezTo>
                  <a:pt x="535" y="351"/>
                  <a:pt x="535" y="351"/>
                  <a:pt x="535" y="351"/>
                </a:cubicBezTo>
                <a:cubicBezTo>
                  <a:pt x="535" y="350"/>
                  <a:pt x="535" y="350"/>
                  <a:pt x="536" y="349"/>
                </a:cubicBezTo>
                <a:cubicBezTo>
                  <a:pt x="534" y="348"/>
                  <a:pt x="534" y="347"/>
                  <a:pt x="534" y="346"/>
                </a:cubicBezTo>
                <a:cubicBezTo>
                  <a:pt x="535" y="346"/>
                  <a:pt x="536" y="346"/>
                  <a:pt x="537" y="347"/>
                </a:cubicBezTo>
                <a:cubicBezTo>
                  <a:pt x="538" y="347"/>
                  <a:pt x="538" y="347"/>
                  <a:pt x="538" y="347"/>
                </a:cubicBezTo>
                <a:cubicBezTo>
                  <a:pt x="539" y="347"/>
                  <a:pt x="540" y="344"/>
                  <a:pt x="540" y="343"/>
                </a:cubicBezTo>
                <a:cubicBezTo>
                  <a:pt x="541" y="344"/>
                  <a:pt x="541" y="344"/>
                  <a:pt x="541" y="344"/>
                </a:cubicBezTo>
                <a:cubicBezTo>
                  <a:pt x="542" y="343"/>
                  <a:pt x="542" y="341"/>
                  <a:pt x="542" y="340"/>
                </a:cubicBezTo>
                <a:cubicBezTo>
                  <a:pt x="542" y="340"/>
                  <a:pt x="542" y="339"/>
                  <a:pt x="542" y="338"/>
                </a:cubicBezTo>
                <a:cubicBezTo>
                  <a:pt x="541" y="338"/>
                  <a:pt x="541" y="338"/>
                  <a:pt x="541" y="338"/>
                </a:cubicBezTo>
                <a:cubicBezTo>
                  <a:pt x="541" y="337"/>
                  <a:pt x="541" y="337"/>
                  <a:pt x="541" y="337"/>
                </a:cubicBezTo>
                <a:cubicBezTo>
                  <a:pt x="542" y="337"/>
                  <a:pt x="542" y="337"/>
                  <a:pt x="542" y="337"/>
                </a:cubicBezTo>
                <a:cubicBezTo>
                  <a:pt x="542" y="337"/>
                  <a:pt x="542" y="337"/>
                  <a:pt x="542" y="337"/>
                </a:cubicBezTo>
                <a:cubicBezTo>
                  <a:pt x="542" y="336"/>
                  <a:pt x="543" y="336"/>
                  <a:pt x="544" y="335"/>
                </a:cubicBezTo>
                <a:cubicBezTo>
                  <a:pt x="544" y="334"/>
                  <a:pt x="544" y="334"/>
                  <a:pt x="544" y="334"/>
                </a:cubicBezTo>
                <a:cubicBezTo>
                  <a:pt x="544" y="334"/>
                  <a:pt x="544" y="334"/>
                  <a:pt x="545" y="334"/>
                </a:cubicBezTo>
                <a:cubicBezTo>
                  <a:pt x="545" y="333"/>
                  <a:pt x="545" y="333"/>
                  <a:pt x="545" y="333"/>
                </a:cubicBezTo>
                <a:cubicBezTo>
                  <a:pt x="546" y="333"/>
                  <a:pt x="546" y="333"/>
                  <a:pt x="546" y="333"/>
                </a:cubicBezTo>
                <a:cubicBezTo>
                  <a:pt x="546" y="333"/>
                  <a:pt x="547" y="333"/>
                  <a:pt x="547" y="332"/>
                </a:cubicBezTo>
                <a:cubicBezTo>
                  <a:pt x="547" y="333"/>
                  <a:pt x="547" y="333"/>
                  <a:pt x="547" y="333"/>
                </a:cubicBezTo>
                <a:cubicBezTo>
                  <a:pt x="548" y="333"/>
                  <a:pt x="548" y="333"/>
                  <a:pt x="549" y="332"/>
                </a:cubicBezTo>
                <a:cubicBezTo>
                  <a:pt x="549" y="332"/>
                  <a:pt x="549" y="332"/>
                  <a:pt x="549" y="331"/>
                </a:cubicBezTo>
                <a:cubicBezTo>
                  <a:pt x="551" y="331"/>
                  <a:pt x="551" y="331"/>
                  <a:pt x="552" y="331"/>
                </a:cubicBezTo>
                <a:cubicBezTo>
                  <a:pt x="552" y="332"/>
                  <a:pt x="552" y="332"/>
                  <a:pt x="552" y="332"/>
                </a:cubicBezTo>
                <a:cubicBezTo>
                  <a:pt x="553" y="332"/>
                  <a:pt x="553" y="332"/>
                  <a:pt x="553" y="332"/>
                </a:cubicBezTo>
                <a:cubicBezTo>
                  <a:pt x="553" y="332"/>
                  <a:pt x="553" y="332"/>
                  <a:pt x="553" y="332"/>
                </a:cubicBezTo>
                <a:cubicBezTo>
                  <a:pt x="554" y="332"/>
                  <a:pt x="554" y="332"/>
                  <a:pt x="554" y="332"/>
                </a:cubicBezTo>
                <a:cubicBezTo>
                  <a:pt x="554" y="331"/>
                  <a:pt x="553" y="331"/>
                  <a:pt x="553" y="330"/>
                </a:cubicBezTo>
                <a:cubicBezTo>
                  <a:pt x="553" y="330"/>
                  <a:pt x="553" y="330"/>
                  <a:pt x="553" y="330"/>
                </a:cubicBezTo>
                <a:cubicBezTo>
                  <a:pt x="554" y="330"/>
                  <a:pt x="554" y="330"/>
                  <a:pt x="554" y="329"/>
                </a:cubicBezTo>
                <a:cubicBezTo>
                  <a:pt x="554" y="329"/>
                  <a:pt x="555" y="329"/>
                  <a:pt x="556" y="329"/>
                </a:cubicBezTo>
                <a:cubicBezTo>
                  <a:pt x="556" y="330"/>
                  <a:pt x="556" y="330"/>
                  <a:pt x="556" y="330"/>
                </a:cubicBezTo>
                <a:cubicBezTo>
                  <a:pt x="556" y="331"/>
                  <a:pt x="556" y="330"/>
                  <a:pt x="556" y="331"/>
                </a:cubicBezTo>
                <a:cubicBezTo>
                  <a:pt x="557" y="331"/>
                  <a:pt x="557" y="330"/>
                  <a:pt x="558" y="330"/>
                </a:cubicBezTo>
                <a:cubicBezTo>
                  <a:pt x="558" y="330"/>
                  <a:pt x="558" y="330"/>
                  <a:pt x="558" y="330"/>
                </a:cubicBezTo>
                <a:cubicBezTo>
                  <a:pt x="559" y="330"/>
                  <a:pt x="559" y="330"/>
                  <a:pt x="559" y="330"/>
                </a:cubicBezTo>
                <a:cubicBezTo>
                  <a:pt x="559" y="329"/>
                  <a:pt x="559" y="330"/>
                  <a:pt x="559" y="329"/>
                </a:cubicBezTo>
                <a:cubicBezTo>
                  <a:pt x="558" y="329"/>
                  <a:pt x="558" y="328"/>
                  <a:pt x="557" y="328"/>
                </a:cubicBezTo>
                <a:cubicBezTo>
                  <a:pt x="556" y="327"/>
                  <a:pt x="557" y="328"/>
                  <a:pt x="556" y="327"/>
                </a:cubicBezTo>
                <a:cubicBezTo>
                  <a:pt x="556" y="326"/>
                  <a:pt x="556" y="326"/>
                  <a:pt x="556" y="326"/>
                </a:cubicBezTo>
                <a:cubicBezTo>
                  <a:pt x="557" y="326"/>
                  <a:pt x="556" y="326"/>
                  <a:pt x="558" y="326"/>
                </a:cubicBezTo>
                <a:cubicBezTo>
                  <a:pt x="558" y="324"/>
                  <a:pt x="557" y="324"/>
                  <a:pt x="557" y="323"/>
                </a:cubicBezTo>
                <a:cubicBezTo>
                  <a:pt x="557" y="323"/>
                  <a:pt x="558" y="323"/>
                  <a:pt x="558" y="322"/>
                </a:cubicBezTo>
                <a:cubicBezTo>
                  <a:pt x="558" y="322"/>
                  <a:pt x="558" y="322"/>
                  <a:pt x="558" y="322"/>
                </a:cubicBezTo>
                <a:cubicBezTo>
                  <a:pt x="559" y="322"/>
                  <a:pt x="559" y="322"/>
                  <a:pt x="559" y="322"/>
                </a:cubicBezTo>
                <a:cubicBezTo>
                  <a:pt x="559" y="321"/>
                  <a:pt x="559" y="322"/>
                  <a:pt x="560" y="320"/>
                </a:cubicBezTo>
                <a:cubicBezTo>
                  <a:pt x="559" y="320"/>
                  <a:pt x="559" y="320"/>
                  <a:pt x="559" y="320"/>
                </a:cubicBezTo>
                <a:cubicBezTo>
                  <a:pt x="559" y="319"/>
                  <a:pt x="560" y="319"/>
                  <a:pt x="560" y="318"/>
                </a:cubicBezTo>
                <a:cubicBezTo>
                  <a:pt x="561" y="318"/>
                  <a:pt x="561" y="318"/>
                  <a:pt x="562" y="318"/>
                </a:cubicBezTo>
                <a:cubicBezTo>
                  <a:pt x="562" y="318"/>
                  <a:pt x="561" y="318"/>
                  <a:pt x="563" y="317"/>
                </a:cubicBezTo>
                <a:cubicBezTo>
                  <a:pt x="563" y="318"/>
                  <a:pt x="563" y="318"/>
                  <a:pt x="563" y="318"/>
                </a:cubicBezTo>
                <a:cubicBezTo>
                  <a:pt x="564" y="318"/>
                  <a:pt x="564" y="318"/>
                  <a:pt x="564" y="318"/>
                </a:cubicBezTo>
                <a:cubicBezTo>
                  <a:pt x="564" y="317"/>
                  <a:pt x="564" y="317"/>
                  <a:pt x="564" y="317"/>
                </a:cubicBezTo>
                <a:cubicBezTo>
                  <a:pt x="564" y="317"/>
                  <a:pt x="564" y="318"/>
                  <a:pt x="565" y="318"/>
                </a:cubicBezTo>
                <a:cubicBezTo>
                  <a:pt x="565" y="316"/>
                  <a:pt x="566" y="315"/>
                  <a:pt x="567" y="315"/>
                </a:cubicBezTo>
                <a:cubicBezTo>
                  <a:pt x="567" y="314"/>
                  <a:pt x="567" y="314"/>
                  <a:pt x="567" y="314"/>
                </a:cubicBezTo>
                <a:cubicBezTo>
                  <a:pt x="567" y="314"/>
                  <a:pt x="567" y="314"/>
                  <a:pt x="567" y="314"/>
                </a:cubicBezTo>
                <a:cubicBezTo>
                  <a:pt x="567" y="315"/>
                  <a:pt x="567" y="315"/>
                  <a:pt x="567" y="316"/>
                </a:cubicBezTo>
                <a:cubicBezTo>
                  <a:pt x="568" y="316"/>
                  <a:pt x="568" y="316"/>
                  <a:pt x="568" y="316"/>
                </a:cubicBezTo>
                <a:cubicBezTo>
                  <a:pt x="568" y="316"/>
                  <a:pt x="568" y="316"/>
                  <a:pt x="568" y="316"/>
                </a:cubicBezTo>
                <a:cubicBezTo>
                  <a:pt x="568" y="315"/>
                  <a:pt x="568" y="315"/>
                  <a:pt x="568" y="315"/>
                </a:cubicBezTo>
                <a:cubicBezTo>
                  <a:pt x="568" y="315"/>
                  <a:pt x="568" y="315"/>
                  <a:pt x="568" y="315"/>
                </a:cubicBezTo>
                <a:cubicBezTo>
                  <a:pt x="568" y="314"/>
                  <a:pt x="568" y="314"/>
                  <a:pt x="568" y="314"/>
                </a:cubicBezTo>
                <a:cubicBezTo>
                  <a:pt x="569" y="315"/>
                  <a:pt x="570" y="316"/>
                  <a:pt x="571" y="316"/>
                </a:cubicBezTo>
                <a:cubicBezTo>
                  <a:pt x="571" y="315"/>
                  <a:pt x="571" y="315"/>
                  <a:pt x="571" y="315"/>
                </a:cubicBezTo>
                <a:cubicBezTo>
                  <a:pt x="571" y="315"/>
                  <a:pt x="571" y="315"/>
                  <a:pt x="571" y="315"/>
                </a:cubicBezTo>
                <a:cubicBezTo>
                  <a:pt x="572" y="314"/>
                  <a:pt x="572" y="314"/>
                  <a:pt x="573" y="313"/>
                </a:cubicBezTo>
                <a:cubicBezTo>
                  <a:pt x="574" y="313"/>
                  <a:pt x="574" y="313"/>
                  <a:pt x="574" y="313"/>
                </a:cubicBezTo>
                <a:cubicBezTo>
                  <a:pt x="574" y="312"/>
                  <a:pt x="573" y="311"/>
                  <a:pt x="573" y="309"/>
                </a:cubicBezTo>
                <a:cubicBezTo>
                  <a:pt x="573" y="309"/>
                  <a:pt x="573" y="309"/>
                  <a:pt x="573" y="309"/>
                </a:cubicBezTo>
                <a:cubicBezTo>
                  <a:pt x="575" y="309"/>
                  <a:pt x="575" y="310"/>
                  <a:pt x="577" y="310"/>
                </a:cubicBezTo>
                <a:cubicBezTo>
                  <a:pt x="577" y="310"/>
                  <a:pt x="577" y="310"/>
                  <a:pt x="577" y="310"/>
                </a:cubicBezTo>
                <a:cubicBezTo>
                  <a:pt x="578" y="310"/>
                  <a:pt x="578" y="310"/>
                  <a:pt x="578" y="310"/>
                </a:cubicBezTo>
                <a:cubicBezTo>
                  <a:pt x="578" y="310"/>
                  <a:pt x="578" y="310"/>
                  <a:pt x="578" y="310"/>
                </a:cubicBezTo>
                <a:cubicBezTo>
                  <a:pt x="579" y="310"/>
                  <a:pt x="579" y="310"/>
                  <a:pt x="579" y="310"/>
                </a:cubicBezTo>
                <a:cubicBezTo>
                  <a:pt x="579" y="309"/>
                  <a:pt x="579" y="309"/>
                  <a:pt x="579" y="309"/>
                </a:cubicBezTo>
                <a:cubicBezTo>
                  <a:pt x="578" y="309"/>
                  <a:pt x="578" y="309"/>
                  <a:pt x="577" y="309"/>
                </a:cubicBezTo>
                <a:cubicBezTo>
                  <a:pt x="577" y="308"/>
                  <a:pt x="577" y="308"/>
                  <a:pt x="577" y="308"/>
                </a:cubicBezTo>
                <a:cubicBezTo>
                  <a:pt x="579" y="308"/>
                  <a:pt x="578" y="307"/>
                  <a:pt x="579" y="306"/>
                </a:cubicBezTo>
                <a:cubicBezTo>
                  <a:pt x="580" y="307"/>
                  <a:pt x="579" y="306"/>
                  <a:pt x="580" y="307"/>
                </a:cubicBezTo>
                <a:cubicBezTo>
                  <a:pt x="579" y="308"/>
                  <a:pt x="579" y="307"/>
                  <a:pt x="579" y="308"/>
                </a:cubicBezTo>
                <a:cubicBezTo>
                  <a:pt x="580" y="308"/>
                  <a:pt x="580" y="308"/>
                  <a:pt x="580" y="308"/>
                </a:cubicBezTo>
                <a:cubicBezTo>
                  <a:pt x="580" y="309"/>
                  <a:pt x="580" y="309"/>
                  <a:pt x="580" y="309"/>
                </a:cubicBezTo>
                <a:cubicBezTo>
                  <a:pt x="581" y="309"/>
                  <a:pt x="581" y="308"/>
                  <a:pt x="581" y="307"/>
                </a:cubicBezTo>
                <a:cubicBezTo>
                  <a:pt x="583" y="307"/>
                  <a:pt x="584" y="305"/>
                  <a:pt x="584" y="303"/>
                </a:cubicBezTo>
                <a:cubicBezTo>
                  <a:pt x="585" y="304"/>
                  <a:pt x="584" y="304"/>
                  <a:pt x="586" y="304"/>
                </a:cubicBezTo>
                <a:cubicBezTo>
                  <a:pt x="586" y="305"/>
                  <a:pt x="586" y="305"/>
                  <a:pt x="586" y="305"/>
                </a:cubicBezTo>
                <a:cubicBezTo>
                  <a:pt x="585" y="305"/>
                  <a:pt x="585" y="305"/>
                  <a:pt x="585" y="305"/>
                </a:cubicBezTo>
                <a:cubicBezTo>
                  <a:pt x="585" y="305"/>
                  <a:pt x="585" y="306"/>
                  <a:pt x="585" y="306"/>
                </a:cubicBezTo>
                <a:cubicBezTo>
                  <a:pt x="585" y="306"/>
                  <a:pt x="585" y="306"/>
                  <a:pt x="585" y="306"/>
                </a:cubicBezTo>
                <a:cubicBezTo>
                  <a:pt x="585" y="307"/>
                  <a:pt x="585" y="307"/>
                  <a:pt x="585" y="307"/>
                </a:cubicBezTo>
                <a:cubicBezTo>
                  <a:pt x="584" y="307"/>
                  <a:pt x="584" y="307"/>
                  <a:pt x="584" y="307"/>
                </a:cubicBezTo>
                <a:cubicBezTo>
                  <a:pt x="584" y="308"/>
                  <a:pt x="584" y="308"/>
                  <a:pt x="584" y="308"/>
                </a:cubicBezTo>
                <a:cubicBezTo>
                  <a:pt x="584" y="308"/>
                  <a:pt x="584" y="308"/>
                  <a:pt x="584" y="308"/>
                </a:cubicBezTo>
                <a:cubicBezTo>
                  <a:pt x="584" y="308"/>
                  <a:pt x="584" y="308"/>
                  <a:pt x="584" y="308"/>
                </a:cubicBezTo>
                <a:cubicBezTo>
                  <a:pt x="586" y="307"/>
                  <a:pt x="588" y="307"/>
                  <a:pt x="591" y="307"/>
                </a:cubicBezTo>
                <a:cubicBezTo>
                  <a:pt x="591" y="308"/>
                  <a:pt x="591" y="308"/>
                  <a:pt x="591" y="308"/>
                </a:cubicBezTo>
                <a:cubicBezTo>
                  <a:pt x="591" y="308"/>
                  <a:pt x="590" y="308"/>
                  <a:pt x="590" y="308"/>
                </a:cubicBezTo>
                <a:cubicBezTo>
                  <a:pt x="590" y="308"/>
                  <a:pt x="590" y="309"/>
                  <a:pt x="589" y="309"/>
                </a:cubicBezTo>
                <a:cubicBezTo>
                  <a:pt x="589" y="309"/>
                  <a:pt x="589" y="309"/>
                  <a:pt x="589" y="309"/>
                </a:cubicBezTo>
                <a:cubicBezTo>
                  <a:pt x="588" y="310"/>
                  <a:pt x="589" y="310"/>
                  <a:pt x="588" y="310"/>
                </a:cubicBezTo>
                <a:cubicBezTo>
                  <a:pt x="588" y="310"/>
                  <a:pt x="588" y="310"/>
                  <a:pt x="588" y="310"/>
                </a:cubicBezTo>
                <a:cubicBezTo>
                  <a:pt x="588" y="310"/>
                  <a:pt x="587" y="310"/>
                  <a:pt x="587" y="310"/>
                </a:cubicBezTo>
                <a:cubicBezTo>
                  <a:pt x="587" y="309"/>
                  <a:pt x="587" y="309"/>
                  <a:pt x="587" y="309"/>
                </a:cubicBezTo>
                <a:cubicBezTo>
                  <a:pt x="585" y="309"/>
                  <a:pt x="584" y="309"/>
                  <a:pt x="583" y="310"/>
                </a:cubicBezTo>
                <a:cubicBezTo>
                  <a:pt x="581" y="311"/>
                  <a:pt x="582" y="311"/>
                  <a:pt x="581" y="312"/>
                </a:cubicBezTo>
                <a:cubicBezTo>
                  <a:pt x="581" y="312"/>
                  <a:pt x="581" y="312"/>
                  <a:pt x="581" y="312"/>
                </a:cubicBezTo>
                <a:cubicBezTo>
                  <a:pt x="581" y="313"/>
                  <a:pt x="580" y="313"/>
                  <a:pt x="579" y="313"/>
                </a:cubicBezTo>
                <a:cubicBezTo>
                  <a:pt x="579" y="313"/>
                  <a:pt x="579" y="313"/>
                  <a:pt x="579" y="313"/>
                </a:cubicBezTo>
                <a:cubicBezTo>
                  <a:pt x="579" y="314"/>
                  <a:pt x="578" y="314"/>
                  <a:pt x="577" y="315"/>
                </a:cubicBezTo>
                <a:cubicBezTo>
                  <a:pt x="577" y="316"/>
                  <a:pt x="577" y="316"/>
                  <a:pt x="577" y="316"/>
                </a:cubicBezTo>
                <a:cubicBezTo>
                  <a:pt x="577" y="316"/>
                  <a:pt x="577" y="316"/>
                  <a:pt x="577" y="316"/>
                </a:cubicBezTo>
                <a:cubicBezTo>
                  <a:pt x="577" y="317"/>
                  <a:pt x="577" y="317"/>
                  <a:pt x="577" y="317"/>
                </a:cubicBezTo>
                <a:cubicBezTo>
                  <a:pt x="577" y="317"/>
                  <a:pt x="578" y="318"/>
                  <a:pt x="578" y="318"/>
                </a:cubicBezTo>
                <a:cubicBezTo>
                  <a:pt x="578" y="318"/>
                  <a:pt x="578" y="318"/>
                  <a:pt x="578" y="318"/>
                </a:cubicBezTo>
                <a:cubicBezTo>
                  <a:pt x="580" y="318"/>
                  <a:pt x="580" y="319"/>
                  <a:pt x="582" y="320"/>
                </a:cubicBezTo>
                <a:cubicBezTo>
                  <a:pt x="582" y="320"/>
                  <a:pt x="582" y="319"/>
                  <a:pt x="583" y="319"/>
                </a:cubicBezTo>
                <a:cubicBezTo>
                  <a:pt x="583" y="319"/>
                  <a:pt x="583" y="319"/>
                  <a:pt x="583" y="319"/>
                </a:cubicBezTo>
                <a:cubicBezTo>
                  <a:pt x="583" y="319"/>
                  <a:pt x="583" y="319"/>
                  <a:pt x="583" y="319"/>
                </a:cubicBezTo>
                <a:cubicBezTo>
                  <a:pt x="583" y="319"/>
                  <a:pt x="583" y="320"/>
                  <a:pt x="583" y="320"/>
                </a:cubicBezTo>
                <a:cubicBezTo>
                  <a:pt x="583" y="320"/>
                  <a:pt x="583" y="320"/>
                  <a:pt x="583" y="320"/>
                </a:cubicBezTo>
                <a:cubicBezTo>
                  <a:pt x="583" y="320"/>
                  <a:pt x="583" y="320"/>
                  <a:pt x="583" y="320"/>
                </a:cubicBezTo>
                <a:cubicBezTo>
                  <a:pt x="584" y="321"/>
                  <a:pt x="586" y="318"/>
                  <a:pt x="586" y="318"/>
                </a:cubicBezTo>
                <a:cubicBezTo>
                  <a:pt x="586" y="318"/>
                  <a:pt x="587" y="318"/>
                  <a:pt x="587" y="318"/>
                </a:cubicBezTo>
                <a:cubicBezTo>
                  <a:pt x="587" y="318"/>
                  <a:pt x="587" y="317"/>
                  <a:pt x="587" y="316"/>
                </a:cubicBezTo>
                <a:cubicBezTo>
                  <a:pt x="587" y="316"/>
                  <a:pt x="587" y="316"/>
                  <a:pt x="587" y="316"/>
                </a:cubicBezTo>
                <a:cubicBezTo>
                  <a:pt x="587" y="315"/>
                  <a:pt x="587" y="315"/>
                  <a:pt x="587" y="315"/>
                </a:cubicBezTo>
                <a:cubicBezTo>
                  <a:pt x="588" y="315"/>
                  <a:pt x="588" y="315"/>
                  <a:pt x="588" y="315"/>
                </a:cubicBezTo>
                <a:cubicBezTo>
                  <a:pt x="588" y="314"/>
                  <a:pt x="588" y="314"/>
                  <a:pt x="588" y="314"/>
                </a:cubicBezTo>
                <a:cubicBezTo>
                  <a:pt x="589" y="314"/>
                  <a:pt x="589" y="314"/>
                  <a:pt x="589" y="314"/>
                </a:cubicBezTo>
                <a:cubicBezTo>
                  <a:pt x="589" y="313"/>
                  <a:pt x="589" y="314"/>
                  <a:pt x="589" y="313"/>
                </a:cubicBezTo>
                <a:cubicBezTo>
                  <a:pt x="589" y="314"/>
                  <a:pt x="590" y="315"/>
                  <a:pt x="590" y="315"/>
                </a:cubicBezTo>
                <a:cubicBezTo>
                  <a:pt x="590" y="316"/>
                  <a:pt x="590" y="315"/>
                  <a:pt x="591" y="316"/>
                </a:cubicBezTo>
                <a:cubicBezTo>
                  <a:pt x="591" y="315"/>
                  <a:pt x="591" y="315"/>
                  <a:pt x="591" y="315"/>
                </a:cubicBezTo>
                <a:cubicBezTo>
                  <a:pt x="591" y="314"/>
                  <a:pt x="590" y="314"/>
                  <a:pt x="591" y="314"/>
                </a:cubicBezTo>
                <a:cubicBezTo>
                  <a:pt x="591" y="313"/>
                  <a:pt x="591" y="313"/>
                  <a:pt x="591" y="313"/>
                </a:cubicBezTo>
                <a:cubicBezTo>
                  <a:pt x="593" y="313"/>
                  <a:pt x="594" y="313"/>
                  <a:pt x="596" y="312"/>
                </a:cubicBezTo>
                <a:cubicBezTo>
                  <a:pt x="597" y="312"/>
                  <a:pt x="597" y="311"/>
                  <a:pt x="598" y="310"/>
                </a:cubicBezTo>
                <a:cubicBezTo>
                  <a:pt x="598" y="310"/>
                  <a:pt x="599" y="310"/>
                  <a:pt x="599" y="310"/>
                </a:cubicBezTo>
                <a:cubicBezTo>
                  <a:pt x="599" y="309"/>
                  <a:pt x="599" y="309"/>
                  <a:pt x="599" y="308"/>
                </a:cubicBezTo>
                <a:cubicBezTo>
                  <a:pt x="600" y="308"/>
                  <a:pt x="600" y="308"/>
                  <a:pt x="600" y="308"/>
                </a:cubicBezTo>
                <a:cubicBezTo>
                  <a:pt x="600" y="308"/>
                  <a:pt x="600" y="308"/>
                  <a:pt x="600" y="308"/>
                </a:cubicBezTo>
                <a:cubicBezTo>
                  <a:pt x="601" y="308"/>
                  <a:pt x="601" y="308"/>
                  <a:pt x="601" y="308"/>
                </a:cubicBezTo>
                <a:cubicBezTo>
                  <a:pt x="601" y="308"/>
                  <a:pt x="600" y="307"/>
                  <a:pt x="600" y="307"/>
                </a:cubicBezTo>
                <a:cubicBezTo>
                  <a:pt x="599" y="307"/>
                  <a:pt x="599" y="307"/>
                  <a:pt x="599" y="307"/>
                </a:cubicBezTo>
                <a:cubicBezTo>
                  <a:pt x="599" y="306"/>
                  <a:pt x="599" y="305"/>
                  <a:pt x="599" y="304"/>
                </a:cubicBezTo>
                <a:cubicBezTo>
                  <a:pt x="598" y="304"/>
                  <a:pt x="596" y="306"/>
                  <a:pt x="595" y="307"/>
                </a:cubicBezTo>
                <a:cubicBezTo>
                  <a:pt x="595" y="307"/>
                  <a:pt x="595" y="307"/>
                  <a:pt x="595" y="307"/>
                </a:cubicBezTo>
                <a:cubicBezTo>
                  <a:pt x="594" y="307"/>
                  <a:pt x="594" y="307"/>
                  <a:pt x="594" y="306"/>
                </a:cubicBezTo>
                <a:cubicBezTo>
                  <a:pt x="593" y="306"/>
                  <a:pt x="593" y="306"/>
                  <a:pt x="593" y="306"/>
                </a:cubicBezTo>
                <a:cubicBezTo>
                  <a:pt x="593" y="306"/>
                  <a:pt x="592" y="305"/>
                  <a:pt x="592" y="305"/>
                </a:cubicBezTo>
                <a:cubicBezTo>
                  <a:pt x="591" y="305"/>
                  <a:pt x="591" y="305"/>
                  <a:pt x="591" y="305"/>
                </a:cubicBezTo>
                <a:cubicBezTo>
                  <a:pt x="591" y="305"/>
                  <a:pt x="591" y="305"/>
                  <a:pt x="591" y="305"/>
                </a:cubicBezTo>
                <a:cubicBezTo>
                  <a:pt x="591" y="305"/>
                  <a:pt x="591" y="305"/>
                  <a:pt x="591" y="305"/>
                </a:cubicBezTo>
                <a:cubicBezTo>
                  <a:pt x="591" y="305"/>
                  <a:pt x="591" y="305"/>
                  <a:pt x="591" y="305"/>
                </a:cubicBezTo>
                <a:cubicBezTo>
                  <a:pt x="590" y="305"/>
                  <a:pt x="590" y="305"/>
                  <a:pt x="590" y="305"/>
                </a:cubicBezTo>
                <a:cubicBezTo>
                  <a:pt x="590" y="305"/>
                  <a:pt x="590" y="305"/>
                  <a:pt x="590" y="305"/>
                </a:cubicBezTo>
                <a:cubicBezTo>
                  <a:pt x="589" y="305"/>
                  <a:pt x="589" y="305"/>
                  <a:pt x="589" y="305"/>
                </a:cubicBezTo>
                <a:cubicBezTo>
                  <a:pt x="589" y="305"/>
                  <a:pt x="589" y="305"/>
                  <a:pt x="589" y="305"/>
                </a:cubicBezTo>
                <a:cubicBezTo>
                  <a:pt x="589" y="304"/>
                  <a:pt x="589" y="305"/>
                  <a:pt x="589" y="304"/>
                </a:cubicBezTo>
                <a:cubicBezTo>
                  <a:pt x="589" y="304"/>
                  <a:pt x="589" y="304"/>
                  <a:pt x="589" y="304"/>
                </a:cubicBezTo>
                <a:cubicBezTo>
                  <a:pt x="589" y="304"/>
                  <a:pt x="589" y="304"/>
                  <a:pt x="589" y="304"/>
                </a:cubicBezTo>
                <a:cubicBezTo>
                  <a:pt x="590" y="304"/>
                  <a:pt x="590" y="304"/>
                  <a:pt x="590" y="304"/>
                </a:cubicBezTo>
                <a:cubicBezTo>
                  <a:pt x="590" y="304"/>
                  <a:pt x="590" y="304"/>
                  <a:pt x="590" y="304"/>
                </a:cubicBezTo>
                <a:cubicBezTo>
                  <a:pt x="591" y="303"/>
                  <a:pt x="590" y="304"/>
                  <a:pt x="591" y="303"/>
                </a:cubicBezTo>
                <a:cubicBezTo>
                  <a:pt x="590" y="303"/>
                  <a:pt x="590" y="303"/>
                  <a:pt x="590" y="303"/>
                </a:cubicBezTo>
                <a:cubicBezTo>
                  <a:pt x="590" y="302"/>
                  <a:pt x="590" y="302"/>
                  <a:pt x="590" y="302"/>
                </a:cubicBezTo>
                <a:cubicBezTo>
                  <a:pt x="589" y="303"/>
                  <a:pt x="589" y="303"/>
                  <a:pt x="588" y="303"/>
                </a:cubicBezTo>
                <a:cubicBezTo>
                  <a:pt x="588" y="302"/>
                  <a:pt x="588" y="302"/>
                  <a:pt x="588" y="302"/>
                </a:cubicBezTo>
                <a:cubicBezTo>
                  <a:pt x="587" y="302"/>
                  <a:pt x="587" y="302"/>
                  <a:pt x="587" y="302"/>
                </a:cubicBezTo>
                <a:cubicBezTo>
                  <a:pt x="587" y="301"/>
                  <a:pt x="587" y="301"/>
                  <a:pt x="587" y="301"/>
                </a:cubicBezTo>
                <a:cubicBezTo>
                  <a:pt x="585" y="301"/>
                  <a:pt x="585" y="301"/>
                  <a:pt x="585" y="301"/>
                </a:cubicBezTo>
                <a:cubicBezTo>
                  <a:pt x="586" y="300"/>
                  <a:pt x="586" y="300"/>
                  <a:pt x="586" y="299"/>
                </a:cubicBezTo>
                <a:cubicBezTo>
                  <a:pt x="585" y="299"/>
                  <a:pt x="585" y="299"/>
                  <a:pt x="585" y="299"/>
                </a:cubicBezTo>
                <a:cubicBezTo>
                  <a:pt x="586" y="298"/>
                  <a:pt x="585" y="298"/>
                  <a:pt x="587" y="298"/>
                </a:cubicBezTo>
                <a:cubicBezTo>
                  <a:pt x="587" y="296"/>
                  <a:pt x="587" y="296"/>
                  <a:pt x="587" y="296"/>
                </a:cubicBezTo>
                <a:cubicBezTo>
                  <a:pt x="585" y="296"/>
                  <a:pt x="584" y="297"/>
                  <a:pt x="584" y="297"/>
                </a:cubicBezTo>
                <a:cubicBezTo>
                  <a:pt x="583" y="297"/>
                  <a:pt x="583" y="297"/>
                  <a:pt x="583" y="297"/>
                </a:cubicBezTo>
                <a:cubicBezTo>
                  <a:pt x="583" y="296"/>
                  <a:pt x="584" y="296"/>
                  <a:pt x="584" y="296"/>
                </a:cubicBezTo>
                <a:cubicBezTo>
                  <a:pt x="584" y="295"/>
                  <a:pt x="584" y="295"/>
                  <a:pt x="584" y="295"/>
                </a:cubicBezTo>
                <a:cubicBezTo>
                  <a:pt x="585" y="295"/>
                  <a:pt x="585" y="295"/>
                  <a:pt x="585" y="295"/>
                </a:cubicBezTo>
                <a:cubicBezTo>
                  <a:pt x="585" y="295"/>
                  <a:pt x="585" y="295"/>
                  <a:pt x="585" y="295"/>
                </a:cubicBezTo>
                <a:cubicBezTo>
                  <a:pt x="585" y="294"/>
                  <a:pt x="585" y="293"/>
                  <a:pt x="585" y="292"/>
                </a:cubicBezTo>
                <a:cubicBezTo>
                  <a:pt x="586" y="292"/>
                  <a:pt x="586" y="292"/>
                  <a:pt x="586" y="292"/>
                </a:cubicBezTo>
                <a:cubicBezTo>
                  <a:pt x="586" y="292"/>
                  <a:pt x="586" y="292"/>
                  <a:pt x="585" y="292"/>
                </a:cubicBezTo>
                <a:cubicBezTo>
                  <a:pt x="585" y="291"/>
                  <a:pt x="585" y="291"/>
                  <a:pt x="585" y="291"/>
                </a:cubicBezTo>
                <a:cubicBezTo>
                  <a:pt x="583" y="291"/>
                  <a:pt x="583" y="291"/>
                  <a:pt x="581" y="292"/>
                </a:cubicBezTo>
                <a:cubicBezTo>
                  <a:pt x="581" y="292"/>
                  <a:pt x="581" y="292"/>
                  <a:pt x="581" y="292"/>
                </a:cubicBezTo>
                <a:cubicBezTo>
                  <a:pt x="581" y="292"/>
                  <a:pt x="580" y="292"/>
                  <a:pt x="579" y="292"/>
                </a:cubicBezTo>
                <a:cubicBezTo>
                  <a:pt x="579" y="291"/>
                  <a:pt x="579" y="291"/>
                  <a:pt x="579" y="291"/>
                </a:cubicBezTo>
                <a:cubicBezTo>
                  <a:pt x="580" y="291"/>
                  <a:pt x="580" y="291"/>
                  <a:pt x="580" y="291"/>
                </a:cubicBezTo>
                <a:cubicBezTo>
                  <a:pt x="580" y="290"/>
                  <a:pt x="580" y="290"/>
                  <a:pt x="579" y="290"/>
                </a:cubicBezTo>
                <a:cubicBezTo>
                  <a:pt x="579" y="289"/>
                  <a:pt x="579" y="289"/>
                  <a:pt x="580" y="289"/>
                </a:cubicBezTo>
                <a:cubicBezTo>
                  <a:pt x="580" y="288"/>
                  <a:pt x="580" y="288"/>
                  <a:pt x="580" y="288"/>
                </a:cubicBezTo>
                <a:cubicBezTo>
                  <a:pt x="580" y="289"/>
                  <a:pt x="580" y="290"/>
                  <a:pt x="581" y="290"/>
                </a:cubicBezTo>
                <a:cubicBezTo>
                  <a:pt x="581" y="290"/>
                  <a:pt x="581" y="290"/>
                  <a:pt x="581" y="290"/>
                </a:cubicBezTo>
                <a:cubicBezTo>
                  <a:pt x="581" y="290"/>
                  <a:pt x="582" y="290"/>
                  <a:pt x="582" y="290"/>
                </a:cubicBezTo>
                <a:cubicBezTo>
                  <a:pt x="582" y="290"/>
                  <a:pt x="582" y="290"/>
                  <a:pt x="582" y="290"/>
                </a:cubicBezTo>
                <a:cubicBezTo>
                  <a:pt x="584" y="290"/>
                  <a:pt x="584" y="290"/>
                  <a:pt x="584" y="290"/>
                </a:cubicBezTo>
                <a:cubicBezTo>
                  <a:pt x="584" y="289"/>
                  <a:pt x="584" y="288"/>
                  <a:pt x="584" y="287"/>
                </a:cubicBezTo>
                <a:cubicBezTo>
                  <a:pt x="585" y="287"/>
                  <a:pt x="585" y="287"/>
                  <a:pt x="585" y="287"/>
                </a:cubicBezTo>
                <a:cubicBezTo>
                  <a:pt x="587" y="287"/>
                  <a:pt x="587" y="287"/>
                  <a:pt x="587" y="287"/>
                </a:cubicBezTo>
                <a:cubicBezTo>
                  <a:pt x="587" y="287"/>
                  <a:pt x="587" y="287"/>
                  <a:pt x="587" y="287"/>
                </a:cubicBezTo>
                <a:cubicBezTo>
                  <a:pt x="587" y="287"/>
                  <a:pt x="587" y="287"/>
                  <a:pt x="587" y="287"/>
                </a:cubicBezTo>
                <a:cubicBezTo>
                  <a:pt x="587" y="286"/>
                  <a:pt x="587" y="286"/>
                  <a:pt x="587" y="285"/>
                </a:cubicBezTo>
                <a:cubicBezTo>
                  <a:pt x="587" y="285"/>
                  <a:pt x="587" y="285"/>
                  <a:pt x="587" y="285"/>
                </a:cubicBezTo>
                <a:cubicBezTo>
                  <a:pt x="587" y="285"/>
                  <a:pt x="587" y="284"/>
                  <a:pt x="587" y="284"/>
                </a:cubicBezTo>
                <a:cubicBezTo>
                  <a:pt x="587" y="284"/>
                  <a:pt x="587" y="284"/>
                  <a:pt x="587" y="284"/>
                </a:cubicBezTo>
                <a:cubicBezTo>
                  <a:pt x="587" y="283"/>
                  <a:pt x="587" y="283"/>
                  <a:pt x="587" y="283"/>
                </a:cubicBezTo>
                <a:cubicBezTo>
                  <a:pt x="587" y="283"/>
                  <a:pt x="587" y="283"/>
                  <a:pt x="588" y="284"/>
                </a:cubicBezTo>
                <a:cubicBezTo>
                  <a:pt x="588" y="281"/>
                  <a:pt x="588" y="282"/>
                  <a:pt x="587" y="281"/>
                </a:cubicBezTo>
                <a:cubicBezTo>
                  <a:pt x="586" y="281"/>
                  <a:pt x="586" y="281"/>
                  <a:pt x="586" y="280"/>
                </a:cubicBezTo>
                <a:cubicBezTo>
                  <a:pt x="581" y="280"/>
                  <a:pt x="581" y="280"/>
                  <a:pt x="581" y="280"/>
                </a:cubicBezTo>
                <a:cubicBezTo>
                  <a:pt x="581" y="280"/>
                  <a:pt x="581" y="279"/>
                  <a:pt x="580" y="279"/>
                </a:cubicBezTo>
                <a:cubicBezTo>
                  <a:pt x="580" y="280"/>
                  <a:pt x="580" y="280"/>
                  <a:pt x="580" y="280"/>
                </a:cubicBezTo>
                <a:cubicBezTo>
                  <a:pt x="580" y="280"/>
                  <a:pt x="580" y="280"/>
                  <a:pt x="580" y="280"/>
                </a:cubicBezTo>
                <a:cubicBezTo>
                  <a:pt x="580" y="280"/>
                  <a:pt x="580" y="280"/>
                  <a:pt x="580" y="280"/>
                </a:cubicBezTo>
                <a:cubicBezTo>
                  <a:pt x="579" y="280"/>
                  <a:pt x="578" y="280"/>
                  <a:pt x="577" y="280"/>
                </a:cubicBezTo>
                <a:cubicBezTo>
                  <a:pt x="577" y="281"/>
                  <a:pt x="577" y="281"/>
                  <a:pt x="577" y="281"/>
                </a:cubicBezTo>
                <a:cubicBezTo>
                  <a:pt x="576" y="281"/>
                  <a:pt x="576" y="281"/>
                  <a:pt x="575" y="281"/>
                </a:cubicBezTo>
                <a:cubicBezTo>
                  <a:pt x="575" y="282"/>
                  <a:pt x="575" y="282"/>
                  <a:pt x="575" y="282"/>
                </a:cubicBezTo>
                <a:cubicBezTo>
                  <a:pt x="574" y="282"/>
                  <a:pt x="574" y="282"/>
                  <a:pt x="574" y="282"/>
                </a:cubicBezTo>
                <a:cubicBezTo>
                  <a:pt x="574" y="282"/>
                  <a:pt x="574" y="283"/>
                  <a:pt x="573" y="283"/>
                </a:cubicBezTo>
                <a:cubicBezTo>
                  <a:pt x="573" y="283"/>
                  <a:pt x="572" y="283"/>
                  <a:pt x="572" y="283"/>
                </a:cubicBezTo>
                <a:cubicBezTo>
                  <a:pt x="571" y="284"/>
                  <a:pt x="571" y="284"/>
                  <a:pt x="571" y="284"/>
                </a:cubicBezTo>
                <a:cubicBezTo>
                  <a:pt x="570" y="284"/>
                  <a:pt x="570" y="284"/>
                  <a:pt x="570" y="284"/>
                </a:cubicBezTo>
                <a:cubicBezTo>
                  <a:pt x="570" y="285"/>
                  <a:pt x="570" y="285"/>
                  <a:pt x="570" y="285"/>
                </a:cubicBezTo>
                <a:cubicBezTo>
                  <a:pt x="570" y="285"/>
                  <a:pt x="569" y="285"/>
                  <a:pt x="569" y="285"/>
                </a:cubicBezTo>
                <a:cubicBezTo>
                  <a:pt x="569" y="286"/>
                  <a:pt x="569" y="286"/>
                  <a:pt x="569" y="286"/>
                </a:cubicBezTo>
                <a:cubicBezTo>
                  <a:pt x="569" y="286"/>
                  <a:pt x="566" y="288"/>
                  <a:pt x="565" y="288"/>
                </a:cubicBezTo>
                <a:cubicBezTo>
                  <a:pt x="565" y="288"/>
                  <a:pt x="565" y="288"/>
                  <a:pt x="565" y="288"/>
                </a:cubicBezTo>
                <a:cubicBezTo>
                  <a:pt x="565" y="289"/>
                  <a:pt x="565" y="289"/>
                  <a:pt x="565" y="289"/>
                </a:cubicBezTo>
                <a:cubicBezTo>
                  <a:pt x="565" y="289"/>
                  <a:pt x="564" y="289"/>
                  <a:pt x="564" y="290"/>
                </a:cubicBezTo>
                <a:cubicBezTo>
                  <a:pt x="562" y="290"/>
                  <a:pt x="562" y="290"/>
                  <a:pt x="562" y="290"/>
                </a:cubicBezTo>
                <a:cubicBezTo>
                  <a:pt x="562" y="292"/>
                  <a:pt x="561" y="293"/>
                  <a:pt x="560" y="295"/>
                </a:cubicBezTo>
                <a:cubicBezTo>
                  <a:pt x="558" y="295"/>
                  <a:pt x="559" y="296"/>
                  <a:pt x="558" y="297"/>
                </a:cubicBezTo>
                <a:cubicBezTo>
                  <a:pt x="557" y="297"/>
                  <a:pt x="557" y="297"/>
                  <a:pt x="556" y="298"/>
                </a:cubicBezTo>
                <a:cubicBezTo>
                  <a:pt x="555" y="298"/>
                  <a:pt x="555" y="298"/>
                  <a:pt x="555" y="298"/>
                </a:cubicBezTo>
                <a:cubicBezTo>
                  <a:pt x="555" y="298"/>
                  <a:pt x="555" y="298"/>
                  <a:pt x="555" y="298"/>
                </a:cubicBezTo>
                <a:cubicBezTo>
                  <a:pt x="555" y="297"/>
                  <a:pt x="556" y="297"/>
                  <a:pt x="556" y="297"/>
                </a:cubicBezTo>
                <a:cubicBezTo>
                  <a:pt x="557" y="297"/>
                  <a:pt x="557" y="297"/>
                  <a:pt x="557" y="297"/>
                </a:cubicBezTo>
                <a:cubicBezTo>
                  <a:pt x="557" y="296"/>
                  <a:pt x="557" y="296"/>
                  <a:pt x="557" y="296"/>
                </a:cubicBezTo>
                <a:cubicBezTo>
                  <a:pt x="558" y="296"/>
                  <a:pt x="558" y="296"/>
                  <a:pt x="558" y="296"/>
                </a:cubicBezTo>
                <a:cubicBezTo>
                  <a:pt x="558" y="296"/>
                  <a:pt x="558" y="296"/>
                  <a:pt x="558" y="296"/>
                </a:cubicBezTo>
                <a:cubicBezTo>
                  <a:pt x="559" y="295"/>
                  <a:pt x="558" y="296"/>
                  <a:pt x="558" y="295"/>
                </a:cubicBezTo>
                <a:cubicBezTo>
                  <a:pt x="559" y="295"/>
                  <a:pt x="559" y="295"/>
                  <a:pt x="559" y="295"/>
                </a:cubicBezTo>
                <a:cubicBezTo>
                  <a:pt x="559" y="294"/>
                  <a:pt x="559" y="294"/>
                  <a:pt x="559" y="294"/>
                </a:cubicBezTo>
                <a:cubicBezTo>
                  <a:pt x="560" y="294"/>
                  <a:pt x="560" y="294"/>
                  <a:pt x="560" y="294"/>
                </a:cubicBezTo>
                <a:cubicBezTo>
                  <a:pt x="560" y="293"/>
                  <a:pt x="560" y="293"/>
                  <a:pt x="560" y="293"/>
                </a:cubicBezTo>
                <a:cubicBezTo>
                  <a:pt x="560" y="293"/>
                  <a:pt x="560" y="292"/>
                  <a:pt x="561" y="292"/>
                </a:cubicBezTo>
                <a:cubicBezTo>
                  <a:pt x="561" y="291"/>
                  <a:pt x="561" y="291"/>
                  <a:pt x="561" y="291"/>
                </a:cubicBezTo>
                <a:cubicBezTo>
                  <a:pt x="561" y="291"/>
                  <a:pt x="562" y="290"/>
                  <a:pt x="562" y="289"/>
                </a:cubicBezTo>
                <a:cubicBezTo>
                  <a:pt x="561" y="289"/>
                  <a:pt x="561" y="288"/>
                  <a:pt x="561" y="288"/>
                </a:cubicBezTo>
                <a:cubicBezTo>
                  <a:pt x="560" y="288"/>
                  <a:pt x="561" y="288"/>
                  <a:pt x="560" y="288"/>
                </a:cubicBezTo>
                <a:cubicBezTo>
                  <a:pt x="560" y="288"/>
                  <a:pt x="560" y="288"/>
                  <a:pt x="560" y="288"/>
                </a:cubicBezTo>
                <a:cubicBezTo>
                  <a:pt x="562" y="288"/>
                  <a:pt x="562" y="288"/>
                  <a:pt x="562" y="288"/>
                </a:cubicBezTo>
                <a:cubicBezTo>
                  <a:pt x="562" y="288"/>
                  <a:pt x="562" y="287"/>
                  <a:pt x="563" y="287"/>
                </a:cubicBezTo>
                <a:cubicBezTo>
                  <a:pt x="563" y="286"/>
                  <a:pt x="564" y="286"/>
                  <a:pt x="565" y="285"/>
                </a:cubicBezTo>
                <a:cubicBezTo>
                  <a:pt x="565" y="285"/>
                  <a:pt x="565" y="285"/>
                  <a:pt x="565" y="285"/>
                </a:cubicBezTo>
                <a:cubicBezTo>
                  <a:pt x="566" y="284"/>
                  <a:pt x="565" y="284"/>
                  <a:pt x="566" y="284"/>
                </a:cubicBezTo>
                <a:cubicBezTo>
                  <a:pt x="566" y="284"/>
                  <a:pt x="566" y="284"/>
                  <a:pt x="566" y="284"/>
                </a:cubicBezTo>
                <a:cubicBezTo>
                  <a:pt x="568" y="284"/>
                  <a:pt x="568" y="284"/>
                  <a:pt x="568" y="284"/>
                </a:cubicBezTo>
                <a:cubicBezTo>
                  <a:pt x="568" y="283"/>
                  <a:pt x="568" y="283"/>
                  <a:pt x="568" y="283"/>
                </a:cubicBezTo>
                <a:cubicBezTo>
                  <a:pt x="568" y="283"/>
                  <a:pt x="568" y="283"/>
                  <a:pt x="568" y="283"/>
                </a:cubicBezTo>
                <a:cubicBezTo>
                  <a:pt x="568" y="283"/>
                  <a:pt x="568" y="282"/>
                  <a:pt x="568" y="282"/>
                </a:cubicBezTo>
                <a:cubicBezTo>
                  <a:pt x="568" y="281"/>
                  <a:pt x="568" y="281"/>
                  <a:pt x="568" y="281"/>
                </a:cubicBezTo>
                <a:cubicBezTo>
                  <a:pt x="569" y="281"/>
                  <a:pt x="570" y="281"/>
                  <a:pt x="570" y="281"/>
                </a:cubicBezTo>
                <a:cubicBezTo>
                  <a:pt x="570" y="280"/>
                  <a:pt x="570" y="280"/>
                  <a:pt x="570" y="280"/>
                </a:cubicBezTo>
                <a:cubicBezTo>
                  <a:pt x="571" y="280"/>
                  <a:pt x="572" y="280"/>
                  <a:pt x="572" y="279"/>
                </a:cubicBezTo>
                <a:cubicBezTo>
                  <a:pt x="573" y="278"/>
                  <a:pt x="573" y="278"/>
                  <a:pt x="574" y="277"/>
                </a:cubicBezTo>
                <a:cubicBezTo>
                  <a:pt x="574" y="276"/>
                  <a:pt x="574" y="276"/>
                  <a:pt x="573" y="276"/>
                </a:cubicBezTo>
                <a:cubicBezTo>
                  <a:pt x="574" y="276"/>
                  <a:pt x="574" y="276"/>
                  <a:pt x="574" y="276"/>
                </a:cubicBezTo>
                <a:cubicBezTo>
                  <a:pt x="574" y="275"/>
                  <a:pt x="574" y="275"/>
                  <a:pt x="574" y="275"/>
                </a:cubicBezTo>
                <a:cubicBezTo>
                  <a:pt x="575" y="276"/>
                  <a:pt x="575" y="275"/>
                  <a:pt x="576" y="275"/>
                </a:cubicBezTo>
                <a:cubicBezTo>
                  <a:pt x="576" y="274"/>
                  <a:pt x="576" y="274"/>
                  <a:pt x="576" y="274"/>
                </a:cubicBezTo>
                <a:cubicBezTo>
                  <a:pt x="577" y="274"/>
                  <a:pt x="577" y="274"/>
                  <a:pt x="578" y="274"/>
                </a:cubicBezTo>
                <a:cubicBezTo>
                  <a:pt x="578" y="274"/>
                  <a:pt x="578" y="274"/>
                  <a:pt x="578" y="274"/>
                </a:cubicBezTo>
                <a:cubicBezTo>
                  <a:pt x="579" y="274"/>
                  <a:pt x="580" y="274"/>
                  <a:pt x="581" y="275"/>
                </a:cubicBezTo>
                <a:cubicBezTo>
                  <a:pt x="581" y="274"/>
                  <a:pt x="581" y="274"/>
                  <a:pt x="581" y="274"/>
                </a:cubicBezTo>
                <a:cubicBezTo>
                  <a:pt x="583" y="274"/>
                  <a:pt x="583" y="275"/>
                  <a:pt x="584" y="275"/>
                </a:cubicBezTo>
                <a:cubicBezTo>
                  <a:pt x="584" y="274"/>
                  <a:pt x="584" y="274"/>
                  <a:pt x="584" y="274"/>
                </a:cubicBezTo>
                <a:cubicBezTo>
                  <a:pt x="585" y="274"/>
                  <a:pt x="585" y="274"/>
                  <a:pt x="585" y="274"/>
                </a:cubicBezTo>
                <a:cubicBezTo>
                  <a:pt x="585" y="274"/>
                  <a:pt x="585" y="273"/>
                  <a:pt x="586" y="274"/>
                </a:cubicBezTo>
                <a:cubicBezTo>
                  <a:pt x="586" y="274"/>
                  <a:pt x="586" y="274"/>
                  <a:pt x="586" y="274"/>
                </a:cubicBezTo>
                <a:cubicBezTo>
                  <a:pt x="587" y="274"/>
                  <a:pt x="587" y="274"/>
                  <a:pt x="587" y="274"/>
                </a:cubicBezTo>
                <a:cubicBezTo>
                  <a:pt x="587" y="274"/>
                  <a:pt x="587" y="274"/>
                  <a:pt x="587" y="275"/>
                </a:cubicBezTo>
                <a:cubicBezTo>
                  <a:pt x="588" y="274"/>
                  <a:pt x="589" y="274"/>
                  <a:pt x="589" y="274"/>
                </a:cubicBezTo>
                <a:cubicBezTo>
                  <a:pt x="589" y="274"/>
                  <a:pt x="589" y="274"/>
                  <a:pt x="589" y="274"/>
                </a:cubicBezTo>
                <a:cubicBezTo>
                  <a:pt x="591" y="274"/>
                  <a:pt x="591" y="274"/>
                  <a:pt x="592" y="274"/>
                </a:cubicBezTo>
                <a:cubicBezTo>
                  <a:pt x="592" y="274"/>
                  <a:pt x="592" y="274"/>
                  <a:pt x="592" y="274"/>
                </a:cubicBezTo>
                <a:cubicBezTo>
                  <a:pt x="593" y="273"/>
                  <a:pt x="594" y="273"/>
                  <a:pt x="595" y="273"/>
                </a:cubicBezTo>
                <a:cubicBezTo>
                  <a:pt x="595" y="274"/>
                  <a:pt x="595" y="274"/>
                  <a:pt x="595" y="274"/>
                </a:cubicBezTo>
                <a:cubicBezTo>
                  <a:pt x="595" y="274"/>
                  <a:pt x="596" y="274"/>
                  <a:pt x="597" y="274"/>
                </a:cubicBezTo>
                <a:cubicBezTo>
                  <a:pt x="597" y="274"/>
                  <a:pt x="597" y="274"/>
                  <a:pt x="597" y="274"/>
                </a:cubicBezTo>
                <a:cubicBezTo>
                  <a:pt x="597" y="274"/>
                  <a:pt x="597" y="274"/>
                  <a:pt x="597" y="274"/>
                </a:cubicBezTo>
                <a:cubicBezTo>
                  <a:pt x="597" y="274"/>
                  <a:pt x="597" y="274"/>
                  <a:pt x="597" y="274"/>
                </a:cubicBezTo>
                <a:cubicBezTo>
                  <a:pt x="598" y="273"/>
                  <a:pt x="598" y="273"/>
                  <a:pt x="599" y="273"/>
                </a:cubicBezTo>
                <a:cubicBezTo>
                  <a:pt x="599" y="274"/>
                  <a:pt x="599" y="274"/>
                  <a:pt x="600" y="275"/>
                </a:cubicBezTo>
                <a:cubicBezTo>
                  <a:pt x="601" y="275"/>
                  <a:pt x="601" y="275"/>
                  <a:pt x="601" y="275"/>
                </a:cubicBezTo>
                <a:cubicBezTo>
                  <a:pt x="602" y="275"/>
                  <a:pt x="601" y="275"/>
                  <a:pt x="601" y="275"/>
                </a:cubicBezTo>
                <a:cubicBezTo>
                  <a:pt x="602" y="275"/>
                  <a:pt x="602" y="275"/>
                  <a:pt x="602" y="275"/>
                </a:cubicBezTo>
                <a:cubicBezTo>
                  <a:pt x="602" y="274"/>
                  <a:pt x="602" y="274"/>
                  <a:pt x="602" y="274"/>
                </a:cubicBezTo>
                <a:cubicBezTo>
                  <a:pt x="603" y="274"/>
                  <a:pt x="603" y="274"/>
                  <a:pt x="604" y="274"/>
                </a:cubicBezTo>
                <a:cubicBezTo>
                  <a:pt x="604" y="274"/>
                  <a:pt x="604" y="274"/>
                  <a:pt x="604" y="274"/>
                </a:cubicBezTo>
                <a:cubicBezTo>
                  <a:pt x="604" y="274"/>
                  <a:pt x="604" y="274"/>
                  <a:pt x="604" y="274"/>
                </a:cubicBezTo>
                <a:cubicBezTo>
                  <a:pt x="604" y="275"/>
                  <a:pt x="604" y="275"/>
                  <a:pt x="604" y="275"/>
                </a:cubicBezTo>
                <a:cubicBezTo>
                  <a:pt x="606" y="274"/>
                  <a:pt x="605" y="274"/>
                  <a:pt x="606" y="274"/>
                </a:cubicBezTo>
                <a:cubicBezTo>
                  <a:pt x="606" y="273"/>
                  <a:pt x="606" y="273"/>
                  <a:pt x="606" y="273"/>
                </a:cubicBezTo>
                <a:cubicBezTo>
                  <a:pt x="607" y="273"/>
                  <a:pt x="608" y="274"/>
                  <a:pt x="608" y="274"/>
                </a:cubicBezTo>
                <a:cubicBezTo>
                  <a:pt x="608" y="273"/>
                  <a:pt x="608" y="273"/>
                  <a:pt x="608" y="273"/>
                </a:cubicBezTo>
                <a:cubicBezTo>
                  <a:pt x="609" y="273"/>
                  <a:pt x="609" y="273"/>
                  <a:pt x="609" y="273"/>
                </a:cubicBezTo>
                <a:cubicBezTo>
                  <a:pt x="609" y="273"/>
                  <a:pt x="609" y="273"/>
                  <a:pt x="609" y="273"/>
                </a:cubicBezTo>
                <a:cubicBezTo>
                  <a:pt x="609" y="271"/>
                  <a:pt x="609" y="271"/>
                  <a:pt x="609" y="271"/>
                </a:cubicBezTo>
                <a:cubicBezTo>
                  <a:pt x="610" y="271"/>
                  <a:pt x="610" y="271"/>
                  <a:pt x="610" y="271"/>
                </a:cubicBezTo>
                <a:cubicBezTo>
                  <a:pt x="610" y="271"/>
                  <a:pt x="610" y="271"/>
                  <a:pt x="610" y="271"/>
                </a:cubicBezTo>
                <a:cubicBezTo>
                  <a:pt x="610" y="271"/>
                  <a:pt x="613" y="270"/>
                  <a:pt x="613" y="270"/>
                </a:cubicBezTo>
                <a:cubicBezTo>
                  <a:pt x="613" y="269"/>
                  <a:pt x="612" y="269"/>
                  <a:pt x="612" y="268"/>
                </a:cubicBezTo>
                <a:cubicBezTo>
                  <a:pt x="613" y="268"/>
                  <a:pt x="613" y="268"/>
                  <a:pt x="613" y="268"/>
                </a:cubicBezTo>
                <a:cubicBezTo>
                  <a:pt x="613" y="267"/>
                  <a:pt x="614" y="267"/>
                  <a:pt x="614" y="266"/>
                </a:cubicBezTo>
                <a:cubicBezTo>
                  <a:pt x="614" y="266"/>
                  <a:pt x="615" y="265"/>
                  <a:pt x="616" y="265"/>
                </a:cubicBezTo>
                <a:cubicBezTo>
                  <a:pt x="616" y="264"/>
                  <a:pt x="616" y="264"/>
                  <a:pt x="616" y="264"/>
                </a:cubicBezTo>
                <a:cubicBezTo>
                  <a:pt x="616" y="264"/>
                  <a:pt x="617" y="265"/>
                  <a:pt x="618" y="265"/>
                </a:cubicBezTo>
                <a:cubicBezTo>
                  <a:pt x="618" y="264"/>
                  <a:pt x="618" y="264"/>
                  <a:pt x="619" y="264"/>
                </a:cubicBezTo>
                <a:cubicBezTo>
                  <a:pt x="620" y="264"/>
                  <a:pt x="621" y="264"/>
                  <a:pt x="622" y="264"/>
                </a:cubicBezTo>
                <a:cubicBezTo>
                  <a:pt x="622" y="263"/>
                  <a:pt x="622" y="263"/>
                  <a:pt x="622" y="263"/>
                </a:cubicBezTo>
                <a:cubicBezTo>
                  <a:pt x="623" y="263"/>
                  <a:pt x="624" y="262"/>
                  <a:pt x="625" y="262"/>
                </a:cubicBezTo>
                <a:cubicBezTo>
                  <a:pt x="625" y="261"/>
                  <a:pt x="625" y="261"/>
                  <a:pt x="625" y="261"/>
                </a:cubicBezTo>
                <a:cubicBezTo>
                  <a:pt x="626" y="261"/>
                  <a:pt x="626" y="261"/>
                  <a:pt x="626" y="261"/>
                </a:cubicBezTo>
                <a:cubicBezTo>
                  <a:pt x="626" y="260"/>
                  <a:pt x="627" y="260"/>
                  <a:pt x="627" y="259"/>
                </a:cubicBezTo>
                <a:cubicBezTo>
                  <a:pt x="628" y="259"/>
                  <a:pt x="628" y="259"/>
                  <a:pt x="628" y="259"/>
                </a:cubicBezTo>
                <a:cubicBezTo>
                  <a:pt x="627" y="258"/>
                  <a:pt x="627" y="257"/>
                  <a:pt x="627" y="256"/>
                </a:cubicBezTo>
                <a:cubicBezTo>
                  <a:pt x="627" y="256"/>
                  <a:pt x="627" y="256"/>
                  <a:pt x="627" y="256"/>
                </a:cubicBezTo>
                <a:cubicBezTo>
                  <a:pt x="627" y="254"/>
                  <a:pt x="627" y="255"/>
                  <a:pt x="627" y="253"/>
                </a:cubicBezTo>
                <a:cubicBezTo>
                  <a:pt x="627" y="253"/>
                  <a:pt x="627" y="253"/>
                  <a:pt x="627" y="253"/>
                </a:cubicBezTo>
                <a:cubicBezTo>
                  <a:pt x="627" y="253"/>
                  <a:pt x="627" y="253"/>
                  <a:pt x="627" y="253"/>
                </a:cubicBezTo>
                <a:cubicBezTo>
                  <a:pt x="626" y="253"/>
                  <a:pt x="626" y="253"/>
                  <a:pt x="625" y="253"/>
                </a:cubicBezTo>
                <a:cubicBezTo>
                  <a:pt x="625" y="254"/>
                  <a:pt x="625" y="254"/>
                  <a:pt x="625" y="254"/>
                </a:cubicBezTo>
                <a:cubicBezTo>
                  <a:pt x="624" y="254"/>
                  <a:pt x="624" y="254"/>
                  <a:pt x="624" y="254"/>
                </a:cubicBezTo>
                <a:cubicBezTo>
                  <a:pt x="624" y="252"/>
                  <a:pt x="625" y="253"/>
                  <a:pt x="624" y="252"/>
                </a:cubicBezTo>
                <a:cubicBezTo>
                  <a:pt x="624" y="252"/>
                  <a:pt x="624" y="252"/>
                  <a:pt x="624" y="252"/>
                </a:cubicBezTo>
                <a:cubicBezTo>
                  <a:pt x="623" y="252"/>
                  <a:pt x="623" y="252"/>
                  <a:pt x="623" y="252"/>
                </a:cubicBezTo>
                <a:cubicBezTo>
                  <a:pt x="623" y="251"/>
                  <a:pt x="623" y="251"/>
                  <a:pt x="623" y="251"/>
                </a:cubicBezTo>
                <a:cubicBezTo>
                  <a:pt x="622" y="251"/>
                  <a:pt x="622" y="251"/>
                  <a:pt x="621" y="251"/>
                </a:cubicBezTo>
                <a:cubicBezTo>
                  <a:pt x="621" y="250"/>
                  <a:pt x="621" y="250"/>
                  <a:pt x="621" y="250"/>
                </a:cubicBezTo>
                <a:cubicBezTo>
                  <a:pt x="620" y="250"/>
                  <a:pt x="620" y="250"/>
                  <a:pt x="620" y="250"/>
                </a:cubicBezTo>
                <a:cubicBezTo>
                  <a:pt x="620" y="249"/>
                  <a:pt x="620" y="249"/>
                  <a:pt x="620" y="249"/>
                </a:cubicBezTo>
                <a:cubicBezTo>
                  <a:pt x="617" y="249"/>
                  <a:pt x="617" y="249"/>
                  <a:pt x="617" y="251"/>
                </a:cubicBezTo>
                <a:cubicBezTo>
                  <a:pt x="615" y="251"/>
                  <a:pt x="615" y="251"/>
                  <a:pt x="615" y="251"/>
                </a:cubicBezTo>
                <a:cubicBezTo>
                  <a:pt x="615" y="251"/>
                  <a:pt x="615" y="251"/>
                  <a:pt x="615" y="251"/>
                </a:cubicBezTo>
                <a:cubicBezTo>
                  <a:pt x="614" y="251"/>
                  <a:pt x="614" y="251"/>
                  <a:pt x="614" y="251"/>
                </a:cubicBezTo>
                <a:cubicBezTo>
                  <a:pt x="613" y="252"/>
                  <a:pt x="613" y="252"/>
                  <a:pt x="612" y="253"/>
                </a:cubicBezTo>
                <a:cubicBezTo>
                  <a:pt x="612" y="253"/>
                  <a:pt x="612" y="253"/>
                  <a:pt x="612" y="253"/>
                </a:cubicBezTo>
                <a:cubicBezTo>
                  <a:pt x="612" y="253"/>
                  <a:pt x="612" y="253"/>
                  <a:pt x="612" y="253"/>
                </a:cubicBezTo>
                <a:cubicBezTo>
                  <a:pt x="611" y="253"/>
                  <a:pt x="611" y="253"/>
                  <a:pt x="611" y="253"/>
                </a:cubicBezTo>
                <a:cubicBezTo>
                  <a:pt x="610" y="253"/>
                  <a:pt x="610" y="254"/>
                  <a:pt x="610" y="254"/>
                </a:cubicBezTo>
                <a:cubicBezTo>
                  <a:pt x="609" y="254"/>
                  <a:pt x="609" y="254"/>
                  <a:pt x="609" y="254"/>
                </a:cubicBezTo>
                <a:cubicBezTo>
                  <a:pt x="608" y="254"/>
                  <a:pt x="608" y="255"/>
                  <a:pt x="607" y="256"/>
                </a:cubicBezTo>
                <a:cubicBezTo>
                  <a:pt x="606" y="256"/>
                  <a:pt x="606" y="256"/>
                  <a:pt x="606" y="256"/>
                </a:cubicBezTo>
                <a:cubicBezTo>
                  <a:pt x="606" y="255"/>
                  <a:pt x="605" y="255"/>
                  <a:pt x="605" y="253"/>
                </a:cubicBezTo>
                <a:cubicBezTo>
                  <a:pt x="606" y="253"/>
                  <a:pt x="607" y="253"/>
                  <a:pt x="607" y="253"/>
                </a:cubicBezTo>
                <a:cubicBezTo>
                  <a:pt x="607" y="253"/>
                  <a:pt x="607" y="253"/>
                  <a:pt x="607" y="253"/>
                </a:cubicBezTo>
                <a:cubicBezTo>
                  <a:pt x="609" y="253"/>
                  <a:pt x="609" y="253"/>
                  <a:pt x="609" y="253"/>
                </a:cubicBezTo>
                <a:cubicBezTo>
                  <a:pt x="609" y="253"/>
                  <a:pt x="609" y="253"/>
                  <a:pt x="609" y="253"/>
                </a:cubicBezTo>
                <a:cubicBezTo>
                  <a:pt x="609" y="252"/>
                  <a:pt x="610" y="252"/>
                  <a:pt x="610" y="252"/>
                </a:cubicBezTo>
                <a:cubicBezTo>
                  <a:pt x="610" y="252"/>
                  <a:pt x="610" y="252"/>
                  <a:pt x="610" y="252"/>
                </a:cubicBezTo>
                <a:cubicBezTo>
                  <a:pt x="611" y="252"/>
                  <a:pt x="611" y="252"/>
                  <a:pt x="612" y="252"/>
                </a:cubicBezTo>
                <a:cubicBezTo>
                  <a:pt x="612" y="251"/>
                  <a:pt x="612" y="251"/>
                  <a:pt x="612" y="251"/>
                </a:cubicBezTo>
                <a:cubicBezTo>
                  <a:pt x="613" y="251"/>
                  <a:pt x="613" y="251"/>
                  <a:pt x="613" y="251"/>
                </a:cubicBezTo>
                <a:cubicBezTo>
                  <a:pt x="613" y="250"/>
                  <a:pt x="614" y="250"/>
                  <a:pt x="614" y="250"/>
                </a:cubicBezTo>
                <a:cubicBezTo>
                  <a:pt x="615" y="250"/>
                  <a:pt x="615" y="250"/>
                  <a:pt x="615" y="250"/>
                </a:cubicBezTo>
                <a:cubicBezTo>
                  <a:pt x="615" y="249"/>
                  <a:pt x="615" y="249"/>
                  <a:pt x="615" y="249"/>
                </a:cubicBezTo>
                <a:cubicBezTo>
                  <a:pt x="615" y="249"/>
                  <a:pt x="615" y="250"/>
                  <a:pt x="616" y="250"/>
                </a:cubicBezTo>
                <a:cubicBezTo>
                  <a:pt x="616" y="250"/>
                  <a:pt x="616" y="249"/>
                  <a:pt x="616" y="249"/>
                </a:cubicBezTo>
                <a:cubicBezTo>
                  <a:pt x="617" y="249"/>
                  <a:pt x="617" y="249"/>
                  <a:pt x="617" y="249"/>
                </a:cubicBezTo>
                <a:cubicBezTo>
                  <a:pt x="617" y="249"/>
                  <a:pt x="617" y="249"/>
                  <a:pt x="617" y="249"/>
                </a:cubicBezTo>
                <a:cubicBezTo>
                  <a:pt x="618" y="249"/>
                  <a:pt x="618" y="249"/>
                  <a:pt x="618" y="249"/>
                </a:cubicBezTo>
                <a:cubicBezTo>
                  <a:pt x="618" y="248"/>
                  <a:pt x="618" y="248"/>
                  <a:pt x="618" y="248"/>
                </a:cubicBezTo>
                <a:cubicBezTo>
                  <a:pt x="618" y="248"/>
                  <a:pt x="619" y="248"/>
                  <a:pt x="619" y="248"/>
                </a:cubicBezTo>
                <a:cubicBezTo>
                  <a:pt x="619" y="247"/>
                  <a:pt x="619" y="247"/>
                  <a:pt x="619" y="247"/>
                </a:cubicBezTo>
                <a:cubicBezTo>
                  <a:pt x="619" y="247"/>
                  <a:pt x="620" y="247"/>
                  <a:pt x="620" y="247"/>
                </a:cubicBezTo>
                <a:cubicBezTo>
                  <a:pt x="620" y="246"/>
                  <a:pt x="620" y="246"/>
                  <a:pt x="620" y="246"/>
                </a:cubicBezTo>
                <a:cubicBezTo>
                  <a:pt x="620" y="246"/>
                  <a:pt x="619" y="247"/>
                  <a:pt x="619" y="247"/>
                </a:cubicBezTo>
                <a:cubicBezTo>
                  <a:pt x="619" y="246"/>
                  <a:pt x="619" y="246"/>
                  <a:pt x="619" y="246"/>
                </a:cubicBezTo>
                <a:cubicBezTo>
                  <a:pt x="618" y="246"/>
                  <a:pt x="618" y="246"/>
                  <a:pt x="618" y="246"/>
                </a:cubicBezTo>
                <a:cubicBezTo>
                  <a:pt x="618" y="246"/>
                  <a:pt x="618" y="246"/>
                  <a:pt x="618" y="246"/>
                </a:cubicBezTo>
                <a:cubicBezTo>
                  <a:pt x="618" y="244"/>
                  <a:pt x="618" y="244"/>
                  <a:pt x="618" y="244"/>
                </a:cubicBezTo>
                <a:cubicBezTo>
                  <a:pt x="617" y="244"/>
                  <a:pt x="617" y="244"/>
                  <a:pt x="617" y="244"/>
                </a:cubicBezTo>
                <a:cubicBezTo>
                  <a:pt x="617" y="244"/>
                  <a:pt x="617" y="244"/>
                  <a:pt x="617" y="244"/>
                </a:cubicBezTo>
                <a:cubicBezTo>
                  <a:pt x="617" y="244"/>
                  <a:pt x="617" y="244"/>
                  <a:pt x="617" y="244"/>
                </a:cubicBezTo>
                <a:cubicBezTo>
                  <a:pt x="617" y="244"/>
                  <a:pt x="617" y="244"/>
                  <a:pt x="617" y="244"/>
                </a:cubicBezTo>
                <a:cubicBezTo>
                  <a:pt x="616" y="245"/>
                  <a:pt x="616" y="245"/>
                  <a:pt x="616" y="246"/>
                </a:cubicBezTo>
                <a:cubicBezTo>
                  <a:pt x="615" y="246"/>
                  <a:pt x="614" y="246"/>
                  <a:pt x="613" y="245"/>
                </a:cubicBezTo>
                <a:cubicBezTo>
                  <a:pt x="613" y="244"/>
                  <a:pt x="613" y="244"/>
                  <a:pt x="613" y="242"/>
                </a:cubicBezTo>
                <a:cubicBezTo>
                  <a:pt x="612" y="242"/>
                  <a:pt x="612" y="243"/>
                  <a:pt x="611" y="243"/>
                </a:cubicBezTo>
                <a:cubicBezTo>
                  <a:pt x="611" y="242"/>
                  <a:pt x="611" y="242"/>
                  <a:pt x="611" y="242"/>
                </a:cubicBezTo>
                <a:cubicBezTo>
                  <a:pt x="610" y="243"/>
                  <a:pt x="611" y="243"/>
                  <a:pt x="610" y="243"/>
                </a:cubicBezTo>
                <a:cubicBezTo>
                  <a:pt x="610" y="244"/>
                  <a:pt x="610" y="244"/>
                  <a:pt x="610" y="244"/>
                </a:cubicBezTo>
                <a:cubicBezTo>
                  <a:pt x="609" y="244"/>
                  <a:pt x="609" y="244"/>
                  <a:pt x="609" y="244"/>
                </a:cubicBezTo>
                <a:cubicBezTo>
                  <a:pt x="609" y="243"/>
                  <a:pt x="609" y="243"/>
                  <a:pt x="609" y="243"/>
                </a:cubicBezTo>
                <a:cubicBezTo>
                  <a:pt x="609" y="243"/>
                  <a:pt x="609" y="243"/>
                  <a:pt x="609" y="243"/>
                </a:cubicBezTo>
                <a:cubicBezTo>
                  <a:pt x="609" y="242"/>
                  <a:pt x="609" y="242"/>
                  <a:pt x="609" y="242"/>
                </a:cubicBezTo>
                <a:cubicBezTo>
                  <a:pt x="609" y="242"/>
                  <a:pt x="608" y="242"/>
                  <a:pt x="608" y="243"/>
                </a:cubicBezTo>
                <a:cubicBezTo>
                  <a:pt x="608" y="242"/>
                  <a:pt x="608" y="242"/>
                  <a:pt x="608" y="242"/>
                </a:cubicBezTo>
                <a:cubicBezTo>
                  <a:pt x="607" y="242"/>
                  <a:pt x="606" y="242"/>
                  <a:pt x="605" y="242"/>
                </a:cubicBezTo>
                <a:cubicBezTo>
                  <a:pt x="606" y="242"/>
                  <a:pt x="606" y="241"/>
                  <a:pt x="606" y="240"/>
                </a:cubicBezTo>
                <a:cubicBezTo>
                  <a:pt x="605" y="240"/>
                  <a:pt x="605" y="240"/>
                  <a:pt x="605" y="240"/>
                </a:cubicBezTo>
                <a:cubicBezTo>
                  <a:pt x="605" y="238"/>
                  <a:pt x="605" y="238"/>
                  <a:pt x="605" y="238"/>
                </a:cubicBezTo>
                <a:cubicBezTo>
                  <a:pt x="604" y="238"/>
                  <a:pt x="604" y="238"/>
                  <a:pt x="603" y="237"/>
                </a:cubicBezTo>
                <a:cubicBezTo>
                  <a:pt x="603" y="237"/>
                  <a:pt x="603" y="237"/>
                  <a:pt x="603" y="237"/>
                </a:cubicBezTo>
                <a:cubicBezTo>
                  <a:pt x="602" y="237"/>
                  <a:pt x="601" y="237"/>
                  <a:pt x="600" y="237"/>
                </a:cubicBezTo>
                <a:cubicBezTo>
                  <a:pt x="600" y="234"/>
                  <a:pt x="600" y="234"/>
                  <a:pt x="600" y="234"/>
                </a:cubicBezTo>
                <a:cubicBezTo>
                  <a:pt x="599" y="234"/>
                  <a:pt x="599" y="234"/>
                  <a:pt x="599" y="234"/>
                </a:cubicBezTo>
                <a:cubicBezTo>
                  <a:pt x="599" y="234"/>
                  <a:pt x="599" y="234"/>
                  <a:pt x="599" y="233"/>
                </a:cubicBezTo>
                <a:cubicBezTo>
                  <a:pt x="598" y="233"/>
                  <a:pt x="598" y="233"/>
                  <a:pt x="597" y="234"/>
                </a:cubicBezTo>
                <a:cubicBezTo>
                  <a:pt x="597" y="234"/>
                  <a:pt x="597" y="234"/>
                  <a:pt x="597" y="234"/>
                </a:cubicBezTo>
                <a:cubicBezTo>
                  <a:pt x="596" y="233"/>
                  <a:pt x="598" y="232"/>
                  <a:pt x="598" y="232"/>
                </a:cubicBezTo>
                <a:cubicBezTo>
                  <a:pt x="598" y="231"/>
                  <a:pt x="598" y="231"/>
                  <a:pt x="598" y="231"/>
                </a:cubicBezTo>
                <a:cubicBezTo>
                  <a:pt x="596" y="231"/>
                  <a:pt x="596" y="231"/>
                  <a:pt x="596" y="231"/>
                </a:cubicBezTo>
                <a:cubicBezTo>
                  <a:pt x="596" y="230"/>
                  <a:pt x="596" y="230"/>
                  <a:pt x="596" y="230"/>
                </a:cubicBezTo>
                <a:cubicBezTo>
                  <a:pt x="597" y="230"/>
                  <a:pt x="599" y="230"/>
                  <a:pt x="600" y="231"/>
                </a:cubicBezTo>
                <a:cubicBezTo>
                  <a:pt x="600" y="230"/>
                  <a:pt x="600" y="230"/>
                  <a:pt x="600" y="230"/>
                </a:cubicBezTo>
                <a:cubicBezTo>
                  <a:pt x="600" y="230"/>
                  <a:pt x="601" y="230"/>
                  <a:pt x="601" y="231"/>
                </a:cubicBezTo>
                <a:cubicBezTo>
                  <a:pt x="601" y="231"/>
                  <a:pt x="601" y="231"/>
                  <a:pt x="601" y="231"/>
                </a:cubicBezTo>
                <a:cubicBezTo>
                  <a:pt x="601" y="230"/>
                  <a:pt x="601" y="229"/>
                  <a:pt x="601" y="229"/>
                </a:cubicBezTo>
                <a:cubicBezTo>
                  <a:pt x="601" y="229"/>
                  <a:pt x="601" y="229"/>
                  <a:pt x="601" y="229"/>
                </a:cubicBezTo>
                <a:cubicBezTo>
                  <a:pt x="601" y="228"/>
                  <a:pt x="601" y="228"/>
                  <a:pt x="601" y="228"/>
                </a:cubicBezTo>
                <a:cubicBezTo>
                  <a:pt x="600" y="228"/>
                  <a:pt x="599" y="228"/>
                  <a:pt x="599" y="227"/>
                </a:cubicBezTo>
                <a:cubicBezTo>
                  <a:pt x="598" y="227"/>
                  <a:pt x="599" y="227"/>
                  <a:pt x="598" y="227"/>
                </a:cubicBezTo>
                <a:cubicBezTo>
                  <a:pt x="598" y="226"/>
                  <a:pt x="598" y="226"/>
                  <a:pt x="598" y="226"/>
                </a:cubicBezTo>
                <a:cubicBezTo>
                  <a:pt x="596" y="226"/>
                  <a:pt x="596" y="226"/>
                  <a:pt x="596" y="226"/>
                </a:cubicBezTo>
                <a:cubicBezTo>
                  <a:pt x="596" y="226"/>
                  <a:pt x="596" y="226"/>
                  <a:pt x="596" y="226"/>
                </a:cubicBezTo>
                <a:cubicBezTo>
                  <a:pt x="597" y="226"/>
                  <a:pt x="597" y="226"/>
                  <a:pt x="597" y="226"/>
                </a:cubicBezTo>
                <a:cubicBezTo>
                  <a:pt x="598" y="225"/>
                  <a:pt x="598" y="224"/>
                  <a:pt x="598" y="223"/>
                </a:cubicBezTo>
                <a:cubicBezTo>
                  <a:pt x="597" y="223"/>
                  <a:pt x="597" y="222"/>
                  <a:pt x="596" y="222"/>
                </a:cubicBezTo>
                <a:cubicBezTo>
                  <a:pt x="596" y="222"/>
                  <a:pt x="596" y="222"/>
                  <a:pt x="596" y="222"/>
                </a:cubicBezTo>
                <a:cubicBezTo>
                  <a:pt x="595" y="222"/>
                  <a:pt x="595" y="222"/>
                  <a:pt x="595" y="222"/>
                </a:cubicBezTo>
                <a:cubicBezTo>
                  <a:pt x="595" y="221"/>
                  <a:pt x="595" y="221"/>
                  <a:pt x="595" y="221"/>
                </a:cubicBezTo>
                <a:cubicBezTo>
                  <a:pt x="595" y="220"/>
                  <a:pt x="595" y="220"/>
                  <a:pt x="594" y="220"/>
                </a:cubicBezTo>
                <a:cubicBezTo>
                  <a:pt x="594" y="220"/>
                  <a:pt x="594" y="220"/>
                  <a:pt x="594" y="220"/>
                </a:cubicBezTo>
                <a:cubicBezTo>
                  <a:pt x="595" y="220"/>
                  <a:pt x="595" y="220"/>
                  <a:pt x="595" y="220"/>
                </a:cubicBezTo>
                <a:cubicBezTo>
                  <a:pt x="595" y="219"/>
                  <a:pt x="595" y="219"/>
                  <a:pt x="595" y="218"/>
                </a:cubicBezTo>
                <a:cubicBezTo>
                  <a:pt x="595" y="218"/>
                  <a:pt x="593" y="218"/>
                  <a:pt x="592" y="218"/>
                </a:cubicBezTo>
                <a:cubicBezTo>
                  <a:pt x="592" y="218"/>
                  <a:pt x="592" y="218"/>
                  <a:pt x="592" y="218"/>
                </a:cubicBezTo>
                <a:cubicBezTo>
                  <a:pt x="592" y="218"/>
                  <a:pt x="591" y="218"/>
                  <a:pt x="591" y="218"/>
                </a:cubicBezTo>
                <a:cubicBezTo>
                  <a:pt x="591" y="216"/>
                  <a:pt x="591" y="217"/>
                  <a:pt x="593" y="216"/>
                </a:cubicBezTo>
                <a:cubicBezTo>
                  <a:pt x="593" y="216"/>
                  <a:pt x="593" y="216"/>
                  <a:pt x="593" y="216"/>
                </a:cubicBezTo>
                <a:cubicBezTo>
                  <a:pt x="593" y="215"/>
                  <a:pt x="593" y="215"/>
                  <a:pt x="593" y="214"/>
                </a:cubicBezTo>
                <a:cubicBezTo>
                  <a:pt x="592" y="214"/>
                  <a:pt x="592" y="214"/>
                  <a:pt x="592" y="214"/>
                </a:cubicBezTo>
                <a:cubicBezTo>
                  <a:pt x="592" y="214"/>
                  <a:pt x="592" y="214"/>
                  <a:pt x="592" y="214"/>
                </a:cubicBezTo>
                <a:cubicBezTo>
                  <a:pt x="592" y="214"/>
                  <a:pt x="592" y="214"/>
                  <a:pt x="592" y="214"/>
                </a:cubicBezTo>
                <a:cubicBezTo>
                  <a:pt x="592" y="213"/>
                  <a:pt x="592" y="213"/>
                  <a:pt x="592" y="213"/>
                </a:cubicBezTo>
                <a:cubicBezTo>
                  <a:pt x="591" y="213"/>
                  <a:pt x="591" y="213"/>
                  <a:pt x="591" y="213"/>
                </a:cubicBezTo>
                <a:cubicBezTo>
                  <a:pt x="591" y="212"/>
                  <a:pt x="591" y="212"/>
                  <a:pt x="591" y="212"/>
                </a:cubicBezTo>
                <a:cubicBezTo>
                  <a:pt x="591" y="211"/>
                  <a:pt x="590" y="211"/>
                  <a:pt x="589" y="212"/>
                </a:cubicBezTo>
                <a:cubicBezTo>
                  <a:pt x="589" y="212"/>
                  <a:pt x="589" y="212"/>
                  <a:pt x="589" y="212"/>
                </a:cubicBezTo>
                <a:cubicBezTo>
                  <a:pt x="589" y="212"/>
                  <a:pt x="589" y="212"/>
                  <a:pt x="589" y="212"/>
                </a:cubicBezTo>
                <a:cubicBezTo>
                  <a:pt x="589" y="211"/>
                  <a:pt x="589" y="211"/>
                  <a:pt x="589" y="211"/>
                </a:cubicBezTo>
                <a:cubicBezTo>
                  <a:pt x="588" y="211"/>
                  <a:pt x="588" y="211"/>
                  <a:pt x="588" y="211"/>
                </a:cubicBezTo>
                <a:cubicBezTo>
                  <a:pt x="588" y="209"/>
                  <a:pt x="588" y="209"/>
                  <a:pt x="588" y="209"/>
                </a:cubicBezTo>
                <a:cubicBezTo>
                  <a:pt x="588" y="208"/>
                  <a:pt x="586" y="207"/>
                  <a:pt x="588" y="206"/>
                </a:cubicBezTo>
                <a:cubicBezTo>
                  <a:pt x="588" y="205"/>
                  <a:pt x="588" y="205"/>
                  <a:pt x="587" y="205"/>
                </a:cubicBezTo>
                <a:cubicBezTo>
                  <a:pt x="587" y="203"/>
                  <a:pt x="587" y="203"/>
                  <a:pt x="587" y="203"/>
                </a:cubicBezTo>
                <a:cubicBezTo>
                  <a:pt x="587" y="203"/>
                  <a:pt x="587" y="203"/>
                  <a:pt x="587" y="203"/>
                </a:cubicBezTo>
                <a:cubicBezTo>
                  <a:pt x="587" y="203"/>
                  <a:pt x="587" y="202"/>
                  <a:pt x="587" y="201"/>
                </a:cubicBezTo>
                <a:cubicBezTo>
                  <a:pt x="586" y="201"/>
                  <a:pt x="585" y="201"/>
                  <a:pt x="585" y="202"/>
                </a:cubicBezTo>
                <a:cubicBezTo>
                  <a:pt x="585" y="202"/>
                  <a:pt x="584" y="203"/>
                  <a:pt x="584" y="204"/>
                </a:cubicBezTo>
                <a:cubicBezTo>
                  <a:pt x="584" y="204"/>
                  <a:pt x="584" y="204"/>
                  <a:pt x="584" y="204"/>
                </a:cubicBezTo>
                <a:cubicBezTo>
                  <a:pt x="583" y="204"/>
                  <a:pt x="583" y="204"/>
                  <a:pt x="583" y="204"/>
                </a:cubicBezTo>
                <a:cubicBezTo>
                  <a:pt x="583" y="206"/>
                  <a:pt x="583" y="206"/>
                  <a:pt x="583" y="206"/>
                </a:cubicBezTo>
                <a:cubicBezTo>
                  <a:pt x="583" y="206"/>
                  <a:pt x="583" y="206"/>
                  <a:pt x="583" y="206"/>
                </a:cubicBezTo>
                <a:cubicBezTo>
                  <a:pt x="583" y="206"/>
                  <a:pt x="582" y="207"/>
                  <a:pt x="582" y="207"/>
                </a:cubicBezTo>
                <a:cubicBezTo>
                  <a:pt x="582" y="208"/>
                  <a:pt x="582" y="208"/>
                  <a:pt x="583" y="208"/>
                </a:cubicBezTo>
                <a:cubicBezTo>
                  <a:pt x="582" y="209"/>
                  <a:pt x="582" y="209"/>
                  <a:pt x="582" y="209"/>
                </a:cubicBezTo>
                <a:cubicBezTo>
                  <a:pt x="582" y="210"/>
                  <a:pt x="582" y="210"/>
                  <a:pt x="582" y="210"/>
                </a:cubicBezTo>
                <a:cubicBezTo>
                  <a:pt x="581" y="211"/>
                  <a:pt x="580" y="211"/>
                  <a:pt x="579" y="212"/>
                </a:cubicBezTo>
                <a:cubicBezTo>
                  <a:pt x="579" y="213"/>
                  <a:pt x="579" y="213"/>
                  <a:pt x="580" y="214"/>
                </a:cubicBezTo>
                <a:cubicBezTo>
                  <a:pt x="579" y="214"/>
                  <a:pt x="579" y="214"/>
                  <a:pt x="578" y="213"/>
                </a:cubicBezTo>
                <a:cubicBezTo>
                  <a:pt x="578" y="214"/>
                  <a:pt x="578" y="214"/>
                  <a:pt x="577" y="214"/>
                </a:cubicBezTo>
                <a:cubicBezTo>
                  <a:pt x="577" y="214"/>
                  <a:pt x="577" y="214"/>
                  <a:pt x="577" y="214"/>
                </a:cubicBezTo>
                <a:cubicBezTo>
                  <a:pt x="577" y="216"/>
                  <a:pt x="577" y="216"/>
                  <a:pt x="577" y="216"/>
                </a:cubicBezTo>
                <a:cubicBezTo>
                  <a:pt x="577" y="216"/>
                  <a:pt x="577" y="216"/>
                  <a:pt x="577" y="216"/>
                </a:cubicBezTo>
                <a:cubicBezTo>
                  <a:pt x="576" y="216"/>
                  <a:pt x="577" y="216"/>
                  <a:pt x="576" y="216"/>
                </a:cubicBezTo>
                <a:cubicBezTo>
                  <a:pt x="576" y="216"/>
                  <a:pt x="576" y="216"/>
                  <a:pt x="576" y="216"/>
                </a:cubicBezTo>
                <a:cubicBezTo>
                  <a:pt x="576" y="216"/>
                  <a:pt x="576" y="216"/>
                  <a:pt x="576" y="216"/>
                </a:cubicBezTo>
                <a:cubicBezTo>
                  <a:pt x="576" y="217"/>
                  <a:pt x="576" y="217"/>
                  <a:pt x="576" y="217"/>
                </a:cubicBezTo>
                <a:cubicBezTo>
                  <a:pt x="575" y="217"/>
                  <a:pt x="575" y="217"/>
                  <a:pt x="575" y="217"/>
                </a:cubicBezTo>
                <a:cubicBezTo>
                  <a:pt x="575" y="217"/>
                  <a:pt x="575" y="217"/>
                  <a:pt x="575" y="217"/>
                </a:cubicBezTo>
                <a:cubicBezTo>
                  <a:pt x="574" y="217"/>
                  <a:pt x="574" y="218"/>
                  <a:pt x="573" y="218"/>
                </a:cubicBezTo>
                <a:cubicBezTo>
                  <a:pt x="573" y="217"/>
                  <a:pt x="573" y="216"/>
                  <a:pt x="572" y="215"/>
                </a:cubicBezTo>
                <a:cubicBezTo>
                  <a:pt x="572" y="214"/>
                  <a:pt x="572" y="214"/>
                  <a:pt x="572" y="214"/>
                </a:cubicBezTo>
                <a:cubicBezTo>
                  <a:pt x="571" y="214"/>
                  <a:pt x="571" y="214"/>
                  <a:pt x="571" y="214"/>
                </a:cubicBezTo>
                <a:cubicBezTo>
                  <a:pt x="570" y="215"/>
                  <a:pt x="570" y="215"/>
                  <a:pt x="570" y="215"/>
                </a:cubicBezTo>
                <a:cubicBezTo>
                  <a:pt x="569" y="216"/>
                  <a:pt x="570" y="215"/>
                  <a:pt x="569" y="216"/>
                </a:cubicBezTo>
                <a:cubicBezTo>
                  <a:pt x="569" y="215"/>
                  <a:pt x="569" y="215"/>
                  <a:pt x="569" y="215"/>
                </a:cubicBezTo>
                <a:cubicBezTo>
                  <a:pt x="569" y="215"/>
                  <a:pt x="569" y="215"/>
                  <a:pt x="569" y="215"/>
                </a:cubicBezTo>
                <a:cubicBezTo>
                  <a:pt x="569" y="213"/>
                  <a:pt x="569" y="213"/>
                  <a:pt x="569" y="213"/>
                </a:cubicBezTo>
                <a:cubicBezTo>
                  <a:pt x="568" y="213"/>
                  <a:pt x="568" y="213"/>
                  <a:pt x="568" y="213"/>
                </a:cubicBezTo>
                <a:cubicBezTo>
                  <a:pt x="568" y="213"/>
                  <a:pt x="568" y="212"/>
                  <a:pt x="568" y="212"/>
                </a:cubicBezTo>
                <a:cubicBezTo>
                  <a:pt x="565" y="212"/>
                  <a:pt x="565" y="212"/>
                  <a:pt x="565" y="212"/>
                </a:cubicBezTo>
                <a:cubicBezTo>
                  <a:pt x="565" y="211"/>
                  <a:pt x="565" y="211"/>
                  <a:pt x="565" y="211"/>
                </a:cubicBezTo>
                <a:cubicBezTo>
                  <a:pt x="565" y="211"/>
                  <a:pt x="565" y="211"/>
                  <a:pt x="564" y="212"/>
                </a:cubicBezTo>
                <a:cubicBezTo>
                  <a:pt x="563" y="211"/>
                  <a:pt x="562" y="211"/>
                  <a:pt x="562" y="210"/>
                </a:cubicBezTo>
                <a:cubicBezTo>
                  <a:pt x="561" y="210"/>
                  <a:pt x="561" y="210"/>
                  <a:pt x="561" y="210"/>
                </a:cubicBezTo>
                <a:cubicBezTo>
                  <a:pt x="561" y="209"/>
                  <a:pt x="563" y="207"/>
                  <a:pt x="562" y="205"/>
                </a:cubicBezTo>
                <a:cubicBezTo>
                  <a:pt x="562" y="205"/>
                  <a:pt x="562" y="205"/>
                  <a:pt x="561" y="205"/>
                </a:cubicBezTo>
                <a:cubicBezTo>
                  <a:pt x="561" y="204"/>
                  <a:pt x="561" y="204"/>
                  <a:pt x="561" y="203"/>
                </a:cubicBezTo>
                <a:cubicBezTo>
                  <a:pt x="563" y="203"/>
                  <a:pt x="563" y="203"/>
                  <a:pt x="563" y="203"/>
                </a:cubicBezTo>
                <a:cubicBezTo>
                  <a:pt x="563" y="202"/>
                  <a:pt x="563" y="202"/>
                  <a:pt x="563" y="202"/>
                </a:cubicBezTo>
                <a:cubicBezTo>
                  <a:pt x="563" y="202"/>
                  <a:pt x="563" y="202"/>
                  <a:pt x="563" y="202"/>
                </a:cubicBezTo>
                <a:cubicBezTo>
                  <a:pt x="563" y="201"/>
                  <a:pt x="563" y="201"/>
                  <a:pt x="563" y="201"/>
                </a:cubicBezTo>
                <a:cubicBezTo>
                  <a:pt x="562" y="201"/>
                  <a:pt x="562" y="201"/>
                  <a:pt x="562" y="201"/>
                </a:cubicBezTo>
                <a:cubicBezTo>
                  <a:pt x="562" y="200"/>
                  <a:pt x="562" y="200"/>
                  <a:pt x="563" y="200"/>
                </a:cubicBezTo>
                <a:cubicBezTo>
                  <a:pt x="563" y="200"/>
                  <a:pt x="563" y="200"/>
                  <a:pt x="563" y="200"/>
                </a:cubicBezTo>
                <a:cubicBezTo>
                  <a:pt x="563" y="199"/>
                  <a:pt x="563" y="199"/>
                  <a:pt x="563" y="199"/>
                </a:cubicBezTo>
                <a:cubicBezTo>
                  <a:pt x="563" y="199"/>
                  <a:pt x="563" y="199"/>
                  <a:pt x="563" y="199"/>
                </a:cubicBezTo>
                <a:cubicBezTo>
                  <a:pt x="564" y="198"/>
                  <a:pt x="564" y="198"/>
                  <a:pt x="564" y="197"/>
                </a:cubicBezTo>
                <a:cubicBezTo>
                  <a:pt x="563" y="197"/>
                  <a:pt x="563" y="197"/>
                  <a:pt x="563" y="197"/>
                </a:cubicBezTo>
                <a:cubicBezTo>
                  <a:pt x="563" y="197"/>
                  <a:pt x="563" y="198"/>
                  <a:pt x="562" y="198"/>
                </a:cubicBezTo>
                <a:cubicBezTo>
                  <a:pt x="562" y="198"/>
                  <a:pt x="562" y="198"/>
                  <a:pt x="562" y="198"/>
                </a:cubicBezTo>
                <a:cubicBezTo>
                  <a:pt x="561" y="198"/>
                  <a:pt x="561" y="198"/>
                  <a:pt x="561" y="198"/>
                </a:cubicBezTo>
                <a:cubicBezTo>
                  <a:pt x="561" y="197"/>
                  <a:pt x="561" y="197"/>
                  <a:pt x="561" y="197"/>
                </a:cubicBezTo>
                <a:cubicBezTo>
                  <a:pt x="559" y="197"/>
                  <a:pt x="559" y="197"/>
                  <a:pt x="559" y="197"/>
                </a:cubicBezTo>
                <a:cubicBezTo>
                  <a:pt x="559" y="197"/>
                  <a:pt x="559" y="197"/>
                  <a:pt x="559" y="197"/>
                </a:cubicBezTo>
                <a:cubicBezTo>
                  <a:pt x="559" y="197"/>
                  <a:pt x="559" y="197"/>
                  <a:pt x="559" y="197"/>
                </a:cubicBezTo>
                <a:cubicBezTo>
                  <a:pt x="559" y="197"/>
                  <a:pt x="559" y="196"/>
                  <a:pt x="559" y="196"/>
                </a:cubicBezTo>
                <a:cubicBezTo>
                  <a:pt x="559" y="196"/>
                  <a:pt x="560" y="196"/>
                  <a:pt x="560" y="196"/>
                </a:cubicBezTo>
                <a:cubicBezTo>
                  <a:pt x="560" y="195"/>
                  <a:pt x="560" y="195"/>
                  <a:pt x="560" y="195"/>
                </a:cubicBezTo>
                <a:cubicBezTo>
                  <a:pt x="559" y="195"/>
                  <a:pt x="559" y="195"/>
                  <a:pt x="559" y="195"/>
                </a:cubicBezTo>
                <a:cubicBezTo>
                  <a:pt x="559" y="195"/>
                  <a:pt x="559" y="195"/>
                  <a:pt x="559" y="195"/>
                </a:cubicBezTo>
                <a:cubicBezTo>
                  <a:pt x="556" y="195"/>
                  <a:pt x="556" y="195"/>
                  <a:pt x="556" y="195"/>
                </a:cubicBezTo>
                <a:cubicBezTo>
                  <a:pt x="556" y="195"/>
                  <a:pt x="556" y="195"/>
                  <a:pt x="556" y="195"/>
                </a:cubicBezTo>
                <a:cubicBezTo>
                  <a:pt x="555" y="195"/>
                  <a:pt x="554" y="195"/>
                  <a:pt x="553" y="195"/>
                </a:cubicBezTo>
                <a:cubicBezTo>
                  <a:pt x="553" y="194"/>
                  <a:pt x="553" y="194"/>
                  <a:pt x="553" y="193"/>
                </a:cubicBezTo>
                <a:cubicBezTo>
                  <a:pt x="552" y="193"/>
                  <a:pt x="552" y="193"/>
                  <a:pt x="552" y="193"/>
                </a:cubicBezTo>
                <a:cubicBezTo>
                  <a:pt x="551" y="192"/>
                  <a:pt x="551" y="192"/>
                  <a:pt x="551" y="191"/>
                </a:cubicBezTo>
                <a:cubicBezTo>
                  <a:pt x="550" y="191"/>
                  <a:pt x="550" y="190"/>
                  <a:pt x="549" y="190"/>
                </a:cubicBezTo>
                <a:cubicBezTo>
                  <a:pt x="549" y="189"/>
                  <a:pt x="549" y="189"/>
                  <a:pt x="549" y="189"/>
                </a:cubicBezTo>
                <a:cubicBezTo>
                  <a:pt x="549" y="189"/>
                  <a:pt x="548" y="189"/>
                  <a:pt x="548" y="189"/>
                </a:cubicBezTo>
                <a:cubicBezTo>
                  <a:pt x="548" y="188"/>
                  <a:pt x="547" y="188"/>
                  <a:pt x="547" y="187"/>
                </a:cubicBezTo>
                <a:cubicBezTo>
                  <a:pt x="546" y="187"/>
                  <a:pt x="546" y="187"/>
                  <a:pt x="545" y="187"/>
                </a:cubicBezTo>
                <a:cubicBezTo>
                  <a:pt x="545" y="186"/>
                  <a:pt x="545" y="186"/>
                  <a:pt x="545" y="186"/>
                </a:cubicBezTo>
                <a:cubicBezTo>
                  <a:pt x="544" y="186"/>
                  <a:pt x="544" y="186"/>
                  <a:pt x="544" y="186"/>
                </a:cubicBezTo>
                <a:cubicBezTo>
                  <a:pt x="544" y="186"/>
                  <a:pt x="544" y="186"/>
                  <a:pt x="543" y="186"/>
                </a:cubicBezTo>
                <a:cubicBezTo>
                  <a:pt x="542" y="187"/>
                  <a:pt x="540" y="187"/>
                  <a:pt x="539" y="189"/>
                </a:cubicBezTo>
                <a:cubicBezTo>
                  <a:pt x="538" y="189"/>
                  <a:pt x="537" y="188"/>
                  <a:pt x="536" y="188"/>
                </a:cubicBezTo>
                <a:cubicBezTo>
                  <a:pt x="534" y="188"/>
                  <a:pt x="533" y="188"/>
                  <a:pt x="531" y="189"/>
                </a:cubicBezTo>
                <a:cubicBezTo>
                  <a:pt x="531" y="188"/>
                  <a:pt x="531" y="188"/>
                  <a:pt x="531" y="188"/>
                </a:cubicBezTo>
                <a:cubicBezTo>
                  <a:pt x="530" y="188"/>
                  <a:pt x="530" y="188"/>
                  <a:pt x="530" y="188"/>
                </a:cubicBezTo>
                <a:cubicBezTo>
                  <a:pt x="530" y="188"/>
                  <a:pt x="530" y="188"/>
                  <a:pt x="530" y="187"/>
                </a:cubicBezTo>
                <a:cubicBezTo>
                  <a:pt x="530" y="188"/>
                  <a:pt x="529" y="188"/>
                  <a:pt x="528" y="188"/>
                </a:cubicBezTo>
                <a:cubicBezTo>
                  <a:pt x="528" y="188"/>
                  <a:pt x="526" y="187"/>
                  <a:pt x="525" y="187"/>
                </a:cubicBezTo>
                <a:cubicBezTo>
                  <a:pt x="525" y="187"/>
                  <a:pt x="525" y="187"/>
                  <a:pt x="525" y="187"/>
                </a:cubicBezTo>
                <a:cubicBezTo>
                  <a:pt x="525" y="187"/>
                  <a:pt x="525" y="187"/>
                  <a:pt x="525" y="187"/>
                </a:cubicBezTo>
                <a:cubicBezTo>
                  <a:pt x="525" y="188"/>
                  <a:pt x="525" y="188"/>
                  <a:pt x="525" y="188"/>
                </a:cubicBezTo>
                <a:cubicBezTo>
                  <a:pt x="524" y="188"/>
                  <a:pt x="524" y="188"/>
                  <a:pt x="523" y="188"/>
                </a:cubicBezTo>
                <a:cubicBezTo>
                  <a:pt x="523" y="189"/>
                  <a:pt x="523" y="188"/>
                  <a:pt x="522" y="189"/>
                </a:cubicBezTo>
                <a:cubicBezTo>
                  <a:pt x="523" y="190"/>
                  <a:pt x="523" y="190"/>
                  <a:pt x="523" y="191"/>
                </a:cubicBezTo>
                <a:cubicBezTo>
                  <a:pt x="524" y="191"/>
                  <a:pt x="524" y="191"/>
                  <a:pt x="525" y="191"/>
                </a:cubicBezTo>
                <a:cubicBezTo>
                  <a:pt x="525" y="192"/>
                  <a:pt x="525" y="192"/>
                  <a:pt x="525" y="192"/>
                </a:cubicBezTo>
                <a:cubicBezTo>
                  <a:pt x="524" y="192"/>
                  <a:pt x="525" y="192"/>
                  <a:pt x="524" y="192"/>
                </a:cubicBezTo>
                <a:cubicBezTo>
                  <a:pt x="524" y="192"/>
                  <a:pt x="524" y="192"/>
                  <a:pt x="524" y="192"/>
                </a:cubicBezTo>
                <a:cubicBezTo>
                  <a:pt x="524" y="193"/>
                  <a:pt x="525" y="193"/>
                  <a:pt x="524" y="194"/>
                </a:cubicBezTo>
                <a:cubicBezTo>
                  <a:pt x="524" y="194"/>
                  <a:pt x="524" y="194"/>
                  <a:pt x="524" y="194"/>
                </a:cubicBezTo>
                <a:cubicBezTo>
                  <a:pt x="524" y="194"/>
                  <a:pt x="524" y="194"/>
                  <a:pt x="524" y="195"/>
                </a:cubicBezTo>
                <a:cubicBezTo>
                  <a:pt x="523" y="195"/>
                  <a:pt x="523" y="195"/>
                  <a:pt x="522" y="195"/>
                </a:cubicBezTo>
                <a:cubicBezTo>
                  <a:pt x="522" y="196"/>
                  <a:pt x="522" y="197"/>
                  <a:pt x="522" y="197"/>
                </a:cubicBezTo>
                <a:cubicBezTo>
                  <a:pt x="522" y="197"/>
                  <a:pt x="522" y="197"/>
                  <a:pt x="522" y="197"/>
                </a:cubicBezTo>
                <a:cubicBezTo>
                  <a:pt x="522" y="197"/>
                  <a:pt x="522" y="198"/>
                  <a:pt x="522" y="198"/>
                </a:cubicBezTo>
                <a:cubicBezTo>
                  <a:pt x="523" y="198"/>
                  <a:pt x="523" y="198"/>
                  <a:pt x="524" y="198"/>
                </a:cubicBezTo>
                <a:cubicBezTo>
                  <a:pt x="524" y="199"/>
                  <a:pt x="523" y="199"/>
                  <a:pt x="523" y="199"/>
                </a:cubicBezTo>
                <a:cubicBezTo>
                  <a:pt x="523" y="200"/>
                  <a:pt x="523" y="201"/>
                  <a:pt x="524" y="203"/>
                </a:cubicBezTo>
                <a:cubicBezTo>
                  <a:pt x="524" y="203"/>
                  <a:pt x="524" y="203"/>
                  <a:pt x="524" y="203"/>
                </a:cubicBezTo>
                <a:cubicBezTo>
                  <a:pt x="524" y="203"/>
                  <a:pt x="524" y="203"/>
                  <a:pt x="524" y="204"/>
                </a:cubicBezTo>
                <a:cubicBezTo>
                  <a:pt x="524" y="204"/>
                  <a:pt x="524" y="204"/>
                  <a:pt x="524" y="204"/>
                </a:cubicBezTo>
                <a:cubicBezTo>
                  <a:pt x="524" y="204"/>
                  <a:pt x="524" y="204"/>
                  <a:pt x="524" y="204"/>
                </a:cubicBezTo>
                <a:cubicBezTo>
                  <a:pt x="525" y="204"/>
                  <a:pt x="525" y="204"/>
                  <a:pt x="525" y="204"/>
                </a:cubicBezTo>
                <a:cubicBezTo>
                  <a:pt x="525" y="205"/>
                  <a:pt x="525" y="205"/>
                  <a:pt x="525" y="205"/>
                </a:cubicBezTo>
                <a:cubicBezTo>
                  <a:pt x="524" y="205"/>
                  <a:pt x="524" y="205"/>
                  <a:pt x="524" y="205"/>
                </a:cubicBezTo>
                <a:cubicBezTo>
                  <a:pt x="524" y="206"/>
                  <a:pt x="524" y="206"/>
                  <a:pt x="524" y="206"/>
                </a:cubicBezTo>
                <a:cubicBezTo>
                  <a:pt x="524" y="206"/>
                  <a:pt x="524" y="206"/>
                  <a:pt x="524" y="206"/>
                </a:cubicBezTo>
                <a:cubicBezTo>
                  <a:pt x="524" y="207"/>
                  <a:pt x="524" y="207"/>
                  <a:pt x="524" y="207"/>
                </a:cubicBezTo>
                <a:cubicBezTo>
                  <a:pt x="523" y="207"/>
                  <a:pt x="523" y="206"/>
                  <a:pt x="522" y="206"/>
                </a:cubicBezTo>
                <a:cubicBezTo>
                  <a:pt x="522" y="207"/>
                  <a:pt x="522" y="207"/>
                  <a:pt x="522" y="207"/>
                </a:cubicBezTo>
                <a:cubicBezTo>
                  <a:pt x="523" y="207"/>
                  <a:pt x="523" y="207"/>
                  <a:pt x="523" y="207"/>
                </a:cubicBezTo>
                <a:cubicBezTo>
                  <a:pt x="523" y="209"/>
                  <a:pt x="523" y="209"/>
                  <a:pt x="523" y="209"/>
                </a:cubicBezTo>
                <a:cubicBezTo>
                  <a:pt x="522" y="209"/>
                  <a:pt x="522" y="209"/>
                  <a:pt x="522" y="209"/>
                </a:cubicBezTo>
                <a:cubicBezTo>
                  <a:pt x="521" y="210"/>
                  <a:pt x="520" y="210"/>
                  <a:pt x="519" y="210"/>
                </a:cubicBezTo>
                <a:cubicBezTo>
                  <a:pt x="519" y="211"/>
                  <a:pt x="519" y="211"/>
                  <a:pt x="519" y="211"/>
                </a:cubicBezTo>
                <a:cubicBezTo>
                  <a:pt x="519" y="211"/>
                  <a:pt x="519" y="211"/>
                  <a:pt x="518" y="211"/>
                </a:cubicBezTo>
                <a:cubicBezTo>
                  <a:pt x="518" y="212"/>
                  <a:pt x="518" y="213"/>
                  <a:pt x="518" y="214"/>
                </a:cubicBezTo>
                <a:cubicBezTo>
                  <a:pt x="520" y="214"/>
                  <a:pt x="520" y="214"/>
                  <a:pt x="520" y="214"/>
                </a:cubicBezTo>
                <a:cubicBezTo>
                  <a:pt x="520" y="214"/>
                  <a:pt x="520" y="214"/>
                  <a:pt x="520" y="215"/>
                </a:cubicBezTo>
                <a:cubicBezTo>
                  <a:pt x="521" y="215"/>
                  <a:pt x="521" y="215"/>
                  <a:pt x="521" y="215"/>
                </a:cubicBezTo>
                <a:cubicBezTo>
                  <a:pt x="521" y="215"/>
                  <a:pt x="521" y="215"/>
                  <a:pt x="521" y="215"/>
                </a:cubicBezTo>
                <a:cubicBezTo>
                  <a:pt x="521" y="216"/>
                  <a:pt x="522" y="217"/>
                  <a:pt x="524" y="217"/>
                </a:cubicBezTo>
                <a:cubicBezTo>
                  <a:pt x="524" y="217"/>
                  <a:pt x="524" y="218"/>
                  <a:pt x="524" y="218"/>
                </a:cubicBezTo>
                <a:cubicBezTo>
                  <a:pt x="524" y="219"/>
                  <a:pt x="524" y="219"/>
                  <a:pt x="525" y="219"/>
                </a:cubicBezTo>
                <a:cubicBezTo>
                  <a:pt x="525" y="219"/>
                  <a:pt x="525" y="220"/>
                  <a:pt x="525" y="221"/>
                </a:cubicBezTo>
                <a:cubicBezTo>
                  <a:pt x="525" y="221"/>
                  <a:pt x="526" y="221"/>
                  <a:pt x="526" y="222"/>
                </a:cubicBezTo>
                <a:cubicBezTo>
                  <a:pt x="527" y="223"/>
                  <a:pt x="527" y="224"/>
                  <a:pt x="528" y="226"/>
                </a:cubicBezTo>
                <a:cubicBezTo>
                  <a:pt x="528" y="226"/>
                  <a:pt x="528" y="226"/>
                  <a:pt x="529" y="226"/>
                </a:cubicBezTo>
                <a:cubicBezTo>
                  <a:pt x="529" y="227"/>
                  <a:pt x="529" y="227"/>
                  <a:pt x="529" y="227"/>
                </a:cubicBezTo>
                <a:cubicBezTo>
                  <a:pt x="529" y="227"/>
                  <a:pt x="529" y="227"/>
                  <a:pt x="529" y="227"/>
                </a:cubicBezTo>
                <a:cubicBezTo>
                  <a:pt x="529" y="228"/>
                  <a:pt x="528" y="229"/>
                  <a:pt x="528" y="230"/>
                </a:cubicBezTo>
                <a:cubicBezTo>
                  <a:pt x="528" y="230"/>
                  <a:pt x="528" y="232"/>
                  <a:pt x="528" y="233"/>
                </a:cubicBezTo>
                <a:cubicBezTo>
                  <a:pt x="529" y="233"/>
                  <a:pt x="529" y="233"/>
                  <a:pt x="529" y="233"/>
                </a:cubicBezTo>
                <a:cubicBezTo>
                  <a:pt x="529" y="231"/>
                  <a:pt x="529" y="231"/>
                  <a:pt x="529" y="231"/>
                </a:cubicBezTo>
                <a:cubicBezTo>
                  <a:pt x="529" y="231"/>
                  <a:pt x="529" y="231"/>
                  <a:pt x="529" y="231"/>
                </a:cubicBezTo>
                <a:cubicBezTo>
                  <a:pt x="529" y="232"/>
                  <a:pt x="530" y="233"/>
                  <a:pt x="530" y="234"/>
                </a:cubicBezTo>
                <a:cubicBezTo>
                  <a:pt x="529" y="234"/>
                  <a:pt x="529" y="234"/>
                  <a:pt x="528" y="234"/>
                </a:cubicBezTo>
                <a:cubicBezTo>
                  <a:pt x="528" y="234"/>
                  <a:pt x="528" y="234"/>
                  <a:pt x="528" y="234"/>
                </a:cubicBezTo>
                <a:cubicBezTo>
                  <a:pt x="527" y="234"/>
                  <a:pt x="527" y="234"/>
                  <a:pt x="527" y="234"/>
                </a:cubicBezTo>
                <a:cubicBezTo>
                  <a:pt x="527" y="236"/>
                  <a:pt x="527" y="236"/>
                  <a:pt x="527" y="236"/>
                </a:cubicBezTo>
                <a:cubicBezTo>
                  <a:pt x="526" y="236"/>
                  <a:pt x="526" y="237"/>
                  <a:pt x="525" y="237"/>
                </a:cubicBezTo>
                <a:cubicBezTo>
                  <a:pt x="525" y="238"/>
                  <a:pt x="525" y="238"/>
                  <a:pt x="525" y="239"/>
                </a:cubicBezTo>
                <a:cubicBezTo>
                  <a:pt x="524" y="239"/>
                  <a:pt x="524" y="239"/>
                  <a:pt x="524" y="239"/>
                </a:cubicBezTo>
                <a:cubicBezTo>
                  <a:pt x="523" y="240"/>
                  <a:pt x="522" y="241"/>
                  <a:pt x="522" y="241"/>
                </a:cubicBezTo>
                <a:cubicBezTo>
                  <a:pt x="521" y="241"/>
                  <a:pt x="521" y="241"/>
                  <a:pt x="521" y="241"/>
                </a:cubicBezTo>
                <a:cubicBezTo>
                  <a:pt x="521" y="242"/>
                  <a:pt x="521" y="242"/>
                  <a:pt x="521" y="242"/>
                </a:cubicBezTo>
                <a:cubicBezTo>
                  <a:pt x="519" y="242"/>
                  <a:pt x="517" y="244"/>
                  <a:pt x="516" y="245"/>
                </a:cubicBezTo>
                <a:cubicBezTo>
                  <a:pt x="516" y="249"/>
                  <a:pt x="516" y="249"/>
                  <a:pt x="516" y="249"/>
                </a:cubicBezTo>
                <a:cubicBezTo>
                  <a:pt x="517" y="249"/>
                  <a:pt x="517" y="250"/>
                  <a:pt x="518" y="250"/>
                </a:cubicBezTo>
                <a:cubicBezTo>
                  <a:pt x="518" y="252"/>
                  <a:pt x="518" y="254"/>
                  <a:pt x="518" y="255"/>
                </a:cubicBezTo>
                <a:cubicBezTo>
                  <a:pt x="518" y="255"/>
                  <a:pt x="518" y="255"/>
                  <a:pt x="518" y="255"/>
                </a:cubicBezTo>
                <a:cubicBezTo>
                  <a:pt x="518" y="257"/>
                  <a:pt x="518" y="257"/>
                  <a:pt x="518" y="257"/>
                </a:cubicBezTo>
                <a:cubicBezTo>
                  <a:pt x="518" y="257"/>
                  <a:pt x="518" y="258"/>
                  <a:pt x="518" y="258"/>
                </a:cubicBezTo>
                <a:cubicBezTo>
                  <a:pt x="518" y="259"/>
                  <a:pt x="518" y="259"/>
                  <a:pt x="518" y="259"/>
                </a:cubicBezTo>
                <a:cubicBezTo>
                  <a:pt x="518" y="259"/>
                  <a:pt x="518" y="259"/>
                  <a:pt x="518" y="259"/>
                </a:cubicBezTo>
                <a:cubicBezTo>
                  <a:pt x="518" y="260"/>
                  <a:pt x="519" y="260"/>
                  <a:pt x="519" y="260"/>
                </a:cubicBezTo>
                <a:cubicBezTo>
                  <a:pt x="519" y="260"/>
                  <a:pt x="519" y="260"/>
                  <a:pt x="519" y="260"/>
                </a:cubicBezTo>
                <a:cubicBezTo>
                  <a:pt x="519" y="262"/>
                  <a:pt x="519" y="262"/>
                  <a:pt x="519" y="262"/>
                </a:cubicBezTo>
                <a:cubicBezTo>
                  <a:pt x="519" y="262"/>
                  <a:pt x="518" y="262"/>
                  <a:pt x="518" y="262"/>
                </a:cubicBezTo>
                <a:cubicBezTo>
                  <a:pt x="518" y="263"/>
                  <a:pt x="518" y="263"/>
                  <a:pt x="518" y="263"/>
                </a:cubicBezTo>
                <a:cubicBezTo>
                  <a:pt x="518" y="263"/>
                  <a:pt x="518" y="263"/>
                  <a:pt x="518" y="263"/>
                </a:cubicBezTo>
                <a:cubicBezTo>
                  <a:pt x="518" y="264"/>
                  <a:pt x="518" y="264"/>
                  <a:pt x="518" y="264"/>
                </a:cubicBezTo>
                <a:cubicBezTo>
                  <a:pt x="517" y="264"/>
                  <a:pt x="517" y="264"/>
                  <a:pt x="517" y="264"/>
                </a:cubicBezTo>
                <a:cubicBezTo>
                  <a:pt x="518" y="264"/>
                  <a:pt x="518" y="265"/>
                  <a:pt x="518" y="266"/>
                </a:cubicBezTo>
                <a:cubicBezTo>
                  <a:pt x="517" y="266"/>
                  <a:pt x="517" y="266"/>
                  <a:pt x="517" y="266"/>
                </a:cubicBezTo>
                <a:cubicBezTo>
                  <a:pt x="517" y="266"/>
                  <a:pt x="517" y="266"/>
                  <a:pt x="517" y="266"/>
                </a:cubicBezTo>
                <a:cubicBezTo>
                  <a:pt x="517" y="266"/>
                  <a:pt x="516" y="266"/>
                  <a:pt x="516" y="266"/>
                </a:cubicBezTo>
                <a:cubicBezTo>
                  <a:pt x="515" y="266"/>
                  <a:pt x="515" y="266"/>
                  <a:pt x="514" y="267"/>
                </a:cubicBezTo>
                <a:cubicBezTo>
                  <a:pt x="514" y="268"/>
                  <a:pt x="514" y="268"/>
                  <a:pt x="514" y="268"/>
                </a:cubicBezTo>
                <a:cubicBezTo>
                  <a:pt x="513" y="268"/>
                  <a:pt x="511" y="267"/>
                  <a:pt x="510" y="267"/>
                </a:cubicBezTo>
                <a:cubicBezTo>
                  <a:pt x="510" y="267"/>
                  <a:pt x="510" y="267"/>
                  <a:pt x="510" y="266"/>
                </a:cubicBezTo>
                <a:cubicBezTo>
                  <a:pt x="510" y="266"/>
                  <a:pt x="510" y="266"/>
                  <a:pt x="510" y="266"/>
                </a:cubicBezTo>
                <a:cubicBezTo>
                  <a:pt x="509" y="265"/>
                  <a:pt x="508" y="264"/>
                  <a:pt x="507" y="264"/>
                </a:cubicBezTo>
                <a:cubicBezTo>
                  <a:pt x="507" y="263"/>
                  <a:pt x="506" y="262"/>
                  <a:pt x="505" y="262"/>
                </a:cubicBezTo>
                <a:cubicBezTo>
                  <a:pt x="505" y="261"/>
                  <a:pt x="506" y="261"/>
                  <a:pt x="506" y="260"/>
                </a:cubicBezTo>
                <a:cubicBezTo>
                  <a:pt x="504" y="259"/>
                  <a:pt x="505" y="258"/>
                  <a:pt x="502" y="257"/>
                </a:cubicBezTo>
                <a:cubicBezTo>
                  <a:pt x="503" y="256"/>
                  <a:pt x="503" y="255"/>
                  <a:pt x="503" y="254"/>
                </a:cubicBezTo>
                <a:cubicBezTo>
                  <a:pt x="502" y="254"/>
                  <a:pt x="502" y="254"/>
                  <a:pt x="502" y="254"/>
                </a:cubicBezTo>
                <a:cubicBezTo>
                  <a:pt x="502" y="252"/>
                  <a:pt x="502" y="252"/>
                  <a:pt x="502" y="252"/>
                </a:cubicBezTo>
                <a:cubicBezTo>
                  <a:pt x="503" y="251"/>
                  <a:pt x="503" y="250"/>
                  <a:pt x="503" y="249"/>
                </a:cubicBezTo>
                <a:cubicBezTo>
                  <a:pt x="502" y="249"/>
                  <a:pt x="502" y="249"/>
                  <a:pt x="502" y="249"/>
                </a:cubicBezTo>
                <a:cubicBezTo>
                  <a:pt x="502" y="249"/>
                  <a:pt x="502" y="249"/>
                  <a:pt x="502" y="248"/>
                </a:cubicBezTo>
                <a:cubicBezTo>
                  <a:pt x="502" y="248"/>
                  <a:pt x="502" y="248"/>
                  <a:pt x="502" y="248"/>
                </a:cubicBezTo>
                <a:cubicBezTo>
                  <a:pt x="502" y="248"/>
                  <a:pt x="502" y="247"/>
                  <a:pt x="502" y="247"/>
                </a:cubicBezTo>
                <a:cubicBezTo>
                  <a:pt x="502" y="247"/>
                  <a:pt x="502" y="247"/>
                  <a:pt x="502" y="247"/>
                </a:cubicBezTo>
                <a:cubicBezTo>
                  <a:pt x="503" y="245"/>
                  <a:pt x="503" y="244"/>
                  <a:pt x="503" y="242"/>
                </a:cubicBezTo>
                <a:cubicBezTo>
                  <a:pt x="502" y="242"/>
                  <a:pt x="501" y="242"/>
                  <a:pt x="500" y="242"/>
                </a:cubicBezTo>
                <a:cubicBezTo>
                  <a:pt x="500" y="241"/>
                  <a:pt x="500" y="241"/>
                  <a:pt x="500" y="241"/>
                </a:cubicBezTo>
                <a:cubicBezTo>
                  <a:pt x="499" y="241"/>
                  <a:pt x="499" y="241"/>
                  <a:pt x="499" y="241"/>
                </a:cubicBezTo>
                <a:cubicBezTo>
                  <a:pt x="499" y="241"/>
                  <a:pt x="499" y="241"/>
                  <a:pt x="499" y="241"/>
                </a:cubicBezTo>
                <a:cubicBezTo>
                  <a:pt x="499" y="241"/>
                  <a:pt x="498" y="241"/>
                  <a:pt x="497" y="241"/>
                </a:cubicBezTo>
                <a:cubicBezTo>
                  <a:pt x="497" y="241"/>
                  <a:pt x="497" y="241"/>
                  <a:pt x="497" y="241"/>
                </a:cubicBezTo>
                <a:cubicBezTo>
                  <a:pt x="497" y="241"/>
                  <a:pt x="496" y="241"/>
                  <a:pt x="496" y="241"/>
                </a:cubicBezTo>
                <a:cubicBezTo>
                  <a:pt x="496" y="240"/>
                  <a:pt x="496" y="240"/>
                  <a:pt x="496" y="240"/>
                </a:cubicBezTo>
                <a:cubicBezTo>
                  <a:pt x="495" y="240"/>
                  <a:pt x="494" y="240"/>
                  <a:pt x="493" y="241"/>
                </a:cubicBezTo>
                <a:cubicBezTo>
                  <a:pt x="493" y="240"/>
                  <a:pt x="493" y="240"/>
                  <a:pt x="492" y="240"/>
                </a:cubicBezTo>
                <a:cubicBezTo>
                  <a:pt x="492" y="241"/>
                  <a:pt x="492" y="241"/>
                  <a:pt x="492" y="241"/>
                </a:cubicBezTo>
                <a:cubicBezTo>
                  <a:pt x="490" y="241"/>
                  <a:pt x="490" y="241"/>
                  <a:pt x="490" y="241"/>
                </a:cubicBezTo>
                <a:cubicBezTo>
                  <a:pt x="490" y="240"/>
                  <a:pt x="490" y="240"/>
                  <a:pt x="490" y="240"/>
                </a:cubicBezTo>
                <a:cubicBezTo>
                  <a:pt x="489" y="240"/>
                  <a:pt x="489" y="240"/>
                  <a:pt x="488" y="239"/>
                </a:cubicBezTo>
                <a:cubicBezTo>
                  <a:pt x="488" y="239"/>
                  <a:pt x="488" y="239"/>
                  <a:pt x="488" y="239"/>
                </a:cubicBezTo>
                <a:cubicBezTo>
                  <a:pt x="487" y="239"/>
                  <a:pt x="487" y="239"/>
                  <a:pt x="486" y="238"/>
                </a:cubicBezTo>
                <a:cubicBezTo>
                  <a:pt x="485" y="238"/>
                  <a:pt x="485" y="238"/>
                  <a:pt x="485" y="237"/>
                </a:cubicBezTo>
                <a:cubicBezTo>
                  <a:pt x="485" y="237"/>
                  <a:pt x="483" y="238"/>
                  <a:pt x="482" y="237"/>
                </a:cubicBezTo>
                <a:cubicBezTo>
                  <a:pt x="482" y="237"/>
                  <a:pt x="482" y="237"/>
                  <a:pt x="482" y="237"/>
                </a:cubicBezTo>
                <a:cubicBezTo>
                  <a:pt x="481" y="236"/>
                  <a:pt x="482" y="237"/>
                  <a:pt x="481" y="236"/>
                </a:cubicBezTo>
                <a:cubicBezTo>
                  <a:pt x="480" y="236"/>
                  <a:pt x="480" y="236"/>
                  <a:pt x="480" y="236"/>
                </a:cubicBezTo>
                <a:cubicBezTo>
                  <a:pt x="480" y="236"/>
                  <a:pt x="480" y="235"/>
                  <a:pt x="480" y="235"/>
                </a:cubicBezTo>
                <a:cubicBezTo>
                  <a:pt x="479" y="235"/>
                  <a:pt x="478" y="235"/>
                  <a:pt x="477" y="235"/>
                </a:cubicBezTo>
                <a:cubicBezTo>
                  <a:pt x="477" y="233"/>
                  <a:pt x="476" y="232"/>
                  <a:pt x="476" y="231"/>
                </a:cubicBezTo>
                <a:cubicBezTo>
                  <a:pt x="475" y="231"/>
                  <a:pt x="475" y="231"/>
                  <a:pt x="475" y="231"/>
                </a:cubicBezTo>
                <a:cubicBezTo>
                  <a:pt x="475" y="230"/>
                  <a:pt x="475" y="230"/>
                  <a:pt x="475" y="230"/>
                </a:cubicBezTo>
                <a:cubicBezTo>
                  <a:pt x="475" y="230"/>
                  <a:pt x="475" y="230"/>
                  <a:pt x="475" y="230"/>
                </a:cubicBezTo>
                <a:cubicBezTo>
                  <a:pt x="475" y="230"/>
                  <a:pt x="475" y="230"/>
                  <a:pt x="475" y="230"/>
                </a:cubicBezTo>
                <a:cubicBezTo>
                  <a:pt x="472" y="230"/>
                  <a:pt x="472" y="230"/>
                  <a:pt x="472" y="230"/>
                </a:cubicBezTo>
                <a:cubicBezTo>
                  <a:pt x="472" y="229"/>
                  <a:pt x="471" y="229"/>
                  <a:pt x="471" y="228"/>
                </a:cubicBezTo>
                <a:cubicBezTo>
                  <a:pt x="469" y="228"/>
                  <a:pt x="469" y="228"/>
                  <a:pt x="469" y="228"/>
                </a:cubicBezTo>
                <a:cubicBezTo>
                  <a:pt x="469" y="228"/>
                  <a:pt x="469" y="228"/>
                  <a:pt x="469" y="228"/>
                </a:cubicBezTo>
                <a:cubicBezTo>
                  <a:pt x="468" y="228"/>
                  <a:pt x="468" y="228"/>
                  <a:pt x="467" y="227"/>
                </a:cubicBezTo>
                <a:cubicBezTo>
                  <a:pt x="467" y="227"/>
                  <a:pt x="467" y="227"/>
                  <a:pt x="466" y="226"/>
                </a:cubicBezTo>
                <a:cubicBezTo>
                  <a:pt x="465" y="226"/>
                  <a:pt x="465" y="226"/>
                  <a:pt x="465" y="226"/>
                </a:cubicBezTo>
                <a:cubicBezTo>
                  <a:pt x="464" y="226"/>
                  <a:pt x="464" y="226"/>
                  <a:pt x="464" y="226"/>
                </a:cubicBezTo>
                <a:cubicBezTo>
                  <a:pt x="463" y="225"/>
                  <a:pt x="463" y="225"/>
                  <a:pt x="462" y="224"/>
                </a:cubicBezTo>
                <a:cubicBezTo>
                  <a:pt x="461" y="224"/>
                  <a:pt x="460" y="225"/>
                  <a:pt x="459" y="225"/>
                </a:cubicBezTo>
                <a:cubicBezTo>
                  <a:pt x="459" y="225"/>
                  <a:pt x="459" y="225"/>
                  <a:pt x="459" y="225"/>
                </a:cubicBezTo>
                <a:cubicBezTo>
                  <a:pt x="458" y="225"/>
                  <a:pt x="458" y="225"/>
                  <a:pt x="458" y="225"/>
                </a:cubicBezTo>
                <a:cubicBezTo>
                  <a:pt x="458" y="225"/>
                  <a:pt x="458" y="225"/>
                  <a:pt x="458" y="225"/>
                </a:cubicBezTo>
                <a:cubicBezTo>
                  <a:pt x="456" y="225"/>
                  <a:pt x="456" y="225"/>
                  <a:pt x="456" y="225"/>
                </a:cubicBezTo>
                <a:cubicBezTo>
                  <a:pt x="456" y="225"/>
                  <a:pt x="456" y="226"/>
                  <a:pt x="455" y="226"/>
                </a:cubicBezTo>
                <a:cubicBezTo>
                  <a:pt x="455" y="226"/>
                  <a:pt x="455" y="225"/>
                  <a:pt x="455" y="224"/>
                </a:cubicBezTo>
                <a:cubicBezTo>
                  <a:pt x="455" y="224"/>
                  <a:pt x="455" y="224"/>
                  <a:pt x="455" y="224"/>
                </a:cubicBezTo>
                <a:cubicBezTo>
                  <a:pt x="455" y="224"/>
                  <a:pt x="455" y="224"/>
                  <a:pt x="455" y="224"/>
                </a:cubicBezTo>
                <a:cubicBezTo>
                  <a:pt x="455" y="224"/>
                  <a:pt x="455" y="224"/>
                  <a:pt x="455" y="224"/>
                </a:cubicBezTo>
                <a:cubicBezTo>
                  <a:pt x="455" y="223"/>
                  <a:pt x="455" y="223"/>
                  <a:pt x="455" y="223"/>
                </a:cubicBezTo>
                <a:cubicBezTo>
                  <a:pt x="454" y="223"/>
                  <a:pt x="454" y="223"/>
                  <a:pt x="454" y="223"/>
                </a:cubicBezTo>
                <a:cubicBezTo>
                  <a:pt x="454" y="222"/>
                  <a:pt x="454" y="222"/>
                  <a:pt x="454" y="222"/>
                </a:cubicBezTo>
                <a:cubicBezTo>
                  <a:pt x="454" y="222"/>
                  <a:pt x="454" y="222"/>
                  <a:pt x="454" y="222"/>
                </a:cubicBezTo>
                <a:cubicBezTo>
                  <a:pt x="454" y="221"/>
                  <a:pt x="454" y="221"/>
                  <a:pt x="454" y="221"/>
                </a:cubicBezTo>
                <a:cubicBezTo>
                  <a:pt x="453" y="221"/>
                  <a:pt x="453" y="221"/>
                  <a:pt x="453" y="221"/>
                </a:cubicBezTo>
                <a:cubicBezTo>
                  <a:pt x="453" y="220"/>
                  <a:pt x="453" y="220"/>
                  <a:pt x="453" y="220"/>
                </a:cubicBezTo>
                <a:cubicBezTo>
                  <a:pt x="453" y="220"/>
                  <a:pt x="453" y="220"/>
                  <a:pt x="453" y="220"/>
                </a:cubicBezTo>
                <a:cubicBezTo>
                  <a:pt x="453" y="218"/>
                  <a:pt x="453" y="218"/>
                  <a:pt x="453" y="218"/>
                </a:cubicBezTo>
                <a:cubicBezTo>
                  <a:pt x="453" y="218"/>
                  <a:pt x="452" y="218"/>
                  <a:pt x="452" y="217"/>
                </a:cubicBezTo>
                <a:cubicBezTo>
                  <a:pt x="452" y="216"/>
                  <a:pt x="452" y="216"/>
                  <a:pt x="452" y="216"/>
                </a:cubicBezTo>
                <a:cubicBezTo>
                  <a:pt x="452" y="216"/>
                  <a:pt x="452" y="216"/>
                  <a:pt x="452" y="216"/>
                </a:cubicBezTo>
                <a:cubicBezTo>
                  <a:pt x="452" y="216"/>
                  <a:pt x="452" y="216"/>
                  <a:pt x="452" y="216"/>
                </a:cubicBezTo>
                <a:cubicBezTo>
                  <a:pt x="451" y="216"/>
                  <a:pt x="451" y="216"/>
                  <a:pt x="451" y="216"/>
                </a:cubicBezTo>
                <a:cubicBezTo>
                  <a:pt x="451" y="215"/>
                  <a:pt x="451" y="215"/>
                  <a:pt x="451" y="215"/>
                </a:cubicBezTo>
                <a:cubicBezTo>
                  <a:pt x="451" y="215"/>
                  <a:pt x="451" y="215"/>
                  <a:pt x="450" y="215"/>
                </a:cubicBezTo>
                <a:cubicBezTo>
                  <a:pt x="450" y="214"/>
                  <a:pt x="450" y="214"/>
                  <a:pt x="450" y="214"/>
                </a:cubicBezTo>
                <a:cubicBezTo>
                  <a:pt x="450" y="214"/>
                  <a:pt x="450" y="214"/>
                  <a:pt x="450" y="214"/>
                </a:cubicBezTo>
                <a:cubicBezTo>
                  <a:pt x="450" y="213"/>
                  <a:pt x="450" y="213"/>
                  <a:pt x="450" y="213"/>
                </a:cubicBezTo>
                <a:cubicBezTo>
                  <a:pt x="449" y="213"/>
                  <a:pt x="447" y="214"/>
                  <a:pt x="446" y="214"/>
                </a:cubicBezTo>
                <a:cubicBezTo>
                  <a:pt x="446" y="213"/>
                  <a:pt x="446" y="213"/>
                  <a:pt x="446" y="213"/>
                </a:cubicBezTo>
                <a:cubicBezTo>
                  <a:pt x="446" y="213"/>
                  <a:pt x="446" y="213"/>
                  <a:pt x="446" y="213"/>
                </a:cubicBezTo>
                <a:cubicBezTo>
                  <a:pt x="445" y="213"/>
                  <a:pt x="445" y="214"/>
                  <a:pt x="444" y="214"/>
                </a:cubicBezTo>
                <a:cubicBezTo>
                  <a:pt x="443" y="214"/>
                  <a:pt x="442" y="211"/>
                  <a:pt x="442" y="209"/>
                </a:cubicBezTo>
                <a:cubicBezTo>
                  <a:pt x="442" y="209"/>
                  <a:pt x="442" y="209"/>
                  <a:pt x="441" y="209"/>
                </a:cubicBezTo>
                <a:cubicBezTo>
                  <a:pt x="441" y="208"/>
                  <a:pt x="441" y="208"/>
                  <a:pt x="441" y="208"/>
                </a:cubicBezTo>
                <a:cubicBezTo>
                  <a:pt x="441" y="208"/>
                  <a:pt x="441" y="208"/>
                  <a:pt x="441" y="208"/>
                </a:cubicBezTo>
                <a:cubicBezTo>
                  <a:pt x="441" y="208"/>
                  <a:pt x="442" y="207"/>
                  <a:pt x="442" y="207"/>
                </a:cubicBezTo>
                <a:cubicBezTo>
                  <a:pt x="442" y="204"/>
                  <a:pt x="442" y="204"/>
                  <a:pt x="442" y="204"/>
                </a:cubicBezTo>
                <a:cubicBezTo>
                  <a:pt x="442" y="204"/>
                  <a:pt x="442" y="204"/>
                  <a:pt x="442" y="204"/>
                </a:cubicBezTo>
                <a:cubicBezTo>
                  <a:pt x="442" y="203"/>
                  <a:pt x="442" y="203"/>
                  <a:pt x="442" y="203"/>
                </a:cubicBezTo>
                <a:cubicBezTo>
                  <a:pt x="443" y="203"/>
                  <a:pt x="443" y="203"/>
                  <a:pt x="443" y="203"/>
                </a:cubicBezTo>
                <a:cubicBezTo>
                  <a:pt x="443" y="203"/>
                  <a:pt x="443" y="202"/>
                  <a:pt x="444" y="202"/>
                </a:cubicBezTo>
                <a:cubicBezTo>
                  <a:pt x="444" y="202"/>
                  <a:pt x="444" y="202"/>
                  <a:pt x="444" y="202"/>
                </a:cubicBezTo>
                <a:cubicBezTo>
                  <a:pt x="444" y="201"/>
                  <a:pt x="444" y="201"/>
                  <a:pt x="444" y="201"/>
                </a:cubicBezTo>
                <a:cubicBezTo>
                  <a:pt x="444" y="200"/>
                  <a:pt x="444" y="201"/>
                  <a:pt x="444" y="200"/>
                </a:cubicBezTo>
                <a:cubicBezTo>
                  <a:pt x="443" y="200"/>
                  <a:pt x="443" y="200"/>
                  <a:pt x="443" y="200"/>
                </a:cubicBezTo>
                <a:cubicBezTo>
                  <a:pt x="444" y="199"/>
                  <a:pt x="445" y="199"/>
                  <a:pt x="447" y="199"/>
                </a:cubicBezTo>
                <a:cubicBezTo>
                  <a:pt x="447" y="198"/>
                  <a:pt x="447" y="198"/>
                  <a:pt x="447" y="198"/>
                </a:cubicBezTo>
                <a:cubicBezTo>
                  <a:pt x="446" y="198"/>
                  <a:pt x="446" y="198"/>
                  <a:pt x="446" y="198"/>
                </a:cubicBezTo>
                <a:cubicBezTo>
                  <a:pt x="446" y="197"/>
                  <a:pt x="446" y="197"/>
                  <a:pt x="446" y="196"/>
                </a:cubicBezTo>
                <a:cubicBezTo>
                  <a:pt x="448" y="196"/>
                  <a:pt x="448" y="195"/>
                  <a:pt x="449" y="194"/>
                </a:cubicBezTo>
                <a:cubicBezTo>
                  <a:pt x="449" y="193"/>
                  <a:pt x="449" y="193"/>
                  <a:pt x="449" y="193"/>
                </a:cubicBezTo>
                <a:cubicBezTo>
                  <a:pt x="451" y="193"/>
                  <a:pt x="451" y="193"/>
                  <a:pt x="452" y="192"/>
                </a:cubicBezTo>
                <a:cubicBezTo>
                  <a:pt x="452" y="192"/>
                  <a:pt x="452" y="192"/>
                  <a:pt x="452" y="192"/>
                </a:cubicBezTo>
                <a:cubicBezTo>
                  <a:pt x="452" y="192"/>
                  <a:pt x="452" y="191"/>
                  <a:pt x="452" y="191"/>
                </a:cubicBezTo>
                <a:cubicBezTo>
                  <a:pt x="452" y="191"/>
                  <a:pt x="452" y="191"/>
                  <a:pt x="452" y="191"/>
                </a:cubicBezTo>
                <a:cubicBezTo>
                  <a:pt x="452" y="190"/>
                  <a:pt x="452" y="190"/>
                  <a:pt x="452" y="190"/>
                </a:cubicBezTo>
                <a:cubicBezTo>
                  <a:pt x="454" y="190"/>
                  <a:pt x="454" y="190"/>
                  <a:pt x="454" y="190"/>
                </a:cubicBezTo>
                <a:cubicBezTo>
                  <a:pt x="454" y="188"/>
                  <a:pt x="454" y="188"/>
                  <a:pt x="454" y="188"/>
                </a:cubicBezTo>
                <a:cubicBezTo>
                  <a:pt x="454" y="188"/>
                  <a:pt x="454" y="188"/>
                  <a:pt x="454" y="189"/>
                </a:cubicBezTo>
                <a:cubicBezTo>
                  <a:pt x="457" y="189"/>
                  <a:pt x="457" y="189"/>
                  <a:pt x="457" y="189"/>
                </a:cubicBezTo>
                <a:cubicBezTo>
                  <a:pt x="457" y="188"/>
                  <a:pt x="457" y="188"/>
                  <a:pt x="457" y="188"/>
                </a:cubicBezTo>
                <a:cubicBezTo>
                  <a:pt x="456" y="188"/>
                  <a:pt x="456" y="188"/>
                  <a:pt x="456" y="187"/>
                </a:cubicBezTo>
                <a:cubicBezTo>
                  <a:pt x="455" y="187"/>
                  <a:pt x="455" y="187"/>
                  <a:pt x="455" y="187"/>
                </a:cubicBezTo>
                <a:cubicBezTo>
                  <a:pt x="455" y="187"/>
                  <a:pt x="455" y="187"/>
                  <a:pt x="455" y="187"/>
                </a:cubicBezTo>
                <a:cubicBezTo>
                  <a:pt x="457" y="187"/>
                  <a:pt x="457" y="187"/>
                  <a:pt x="457" y="187"/>
                </a:cubicBezTo>
                <a:cubicBezTo>
                  <a:pt x="457" y="187"/>
                  <a:pt x="458" y="186"/>
                  <a:pt x="458" y="186"/>
                </a:cubicBezTo>
                <a:cubicBezTo>
                  <a:pt x="457" y="186"/>
                  <a:pt x="457" y="186"/>
                  <a:pt x="457" y="186"/>
                </a:cubicBezTo>
                <a:cubicBezTo>
                  <a:pt x="457" y="186"/>
                  <a:pt x="457" y="186"/>
                  <a:pt x="457" y="186"/>
                </a:cubicBezTo>
                <a:cubicBezTo>
                  <a:pt x="456" y="185"/>
                  <a:pt x="457" y="186"/>
                  <a:pt x="456" y="185"/>
                </a:cubicBezTo>
                <a:cubicBezTo>
                  <a:pt x="457" y="185"/>
                  <a:pt x="457" y="185"/>
                  <a:pt x="458" y="185"/>
                </a:cubicBezTo>
                <a:cubicBezTo>
                  <a:pt x="458" y="185"/>
                  <a:pt x="460" y="186"/>
                  <a:pt x="461" y="186"/>
                </a:cubicBezTo>
                <a:cubicBezTo>
                  <a:pt x="461" y="185"/>
                  <a:pt x="461" y="185"/>
                  <a:pt x="461" y="185"/>
                </a:cubicBezTo>
                <a:cubicBezTo>
                  <a:pt x="462" y="185"/>
                  <a:pt x="462" y="185"/>
                  <a:pt x="462" y="185"/>
                </a:cubicBezTo>
                <a:cubicBezTo>
                  <a:pt x="462" y="185"/>
                  <a:pt x="462" y="185"/>
                  <a:pt x="462" y="185"/>
                </a:cubicBezTo>
                <a:cubicBezTo>
                  <a:pt x="462" y="185"/>
                  <a:pt x="463" y="185"/>
                  <a:pt x="463" y="184"/>
                </a:cubicBezTo>
                <a:cubicBezTo>
                  <a:pt x="464" y="184"/>
                  <a:pt x="464" y="183"/>
                  <a:pt x="464" y="182"/>
                </a:cubicBezTo>
                <a:cubicBezTo>
                  <a:pt x="462" y="182"/>
                  <a:pt x="462" y="182"/>
                  <a:pt x="462" y="182"/>
                </a:cubicBezTo>
                <a:cubicBezTo>
                  <a:pt x="462" y="180"/>
                  <a:pt x="462" y="180"/>
                  <a:pt x="462" y="180"/>
                </a:cubicBezTo>
                <a:cubicBezTo>
                  <a:pt x="462" y="180"/>
                  <a:pt x="462" y="180"/>
                  <a:pt x="462" y="180"/>
                </a:cubicBezTo>
                <a:cubicBezTo>
                  <a:pt x="462" y="179"/>
                  <a:pt x="462" y="179"/>
                  <a:pt x="462" y="179"/>
                </a:cubicBezTo>
                <a:cubicBezTo>
                  <a:pt x="463" y="179"/>
                  <a:pt x="463" y="179"/>
                  <a:pt x="464" y="180"/>
                </a:cubicBezTo>
                <a:cubicBezTo>
                  <a:pt x="465" y="179"/>
                  <a:pt x="464" y="179"/>
                  <a:pt x="465" y="179"/>
                </a:cubicBezTo>
                <a:cubicBezTo>
                  <a:pt x="465" y="178"/>
                  <a:pt x="466" y="178"/>
                  <a:pt x="466" y="177"/>
                </a:cubicBezTo>
                <a:cubicBezTo>
                  <a:pt x="465" y="177"/>
                  <a:pt x="465" y="177"/>
                  <a:pt x="465" y="177"/>
                </a:cubicBezTo>
                <a:cubicBezTo>
                  <a:pt x="465" y="176"/>
                  <a:pt x="465" y="176"/>
                  <a:pt x="465" y="174"/>
                </a:cubicBezTo>
                <a:cubicBezTo>
                  <a:pt x="466" y="175"/>
                  <a:pt x="466" y="174"/>
                  <a:pt x="468" y="174"/>
                </a:cubicBezTo>
                <a:cubicBezTo>
                  <a:pt x="468" y="173"/>
                  <a:pt x="468" y="173"/>
                  <a:pt x="468" y="173"/>
                </a:cubicBezTo>
                <a:cubicBezTo>
                  <a:pt x="468" y="173"/>
                  <a:pt x="468" y="173"/>
                  <a:pt x="468" y="173"/>
                </a:cubicBezTo>
                <a:cubicBezTo>
                  <a:pt x="468" y="173"/>
                  <a:pt x="468" y="173"/>
                  <a:pt x="468" y="173"/>
                </a:cubicBezTo>
                <a:cubicBezTo>
                  <a:pt x="469" y="173"/>
                  <a:pt x="469" y="173"/>
                  <a:pt x="469" y="173"/>
                </a:cubicBezTo>
                <a:cubicBezTo>
                  <a:pt x="469" y="173"/>
                  <a:pt x="469" y="173"/>
                  <a:pt x="469" y="173"/>
                </a:cubicBezTo>
                <a:cubicBezTo>
                  <a:pt x="471" y="173"/>
                  <a:pt x="471" y="173"/>
                  <a:pt x="471" y="173"/>
                </a:cubicBezTo>
                <a:cubicBezTo>
                  <a:pt x="471" y="174"/>
                  <a:pt x="471" y="174"/>
                  <a:pt x="471" y="174"/>
                </a:cubicBezTo>
                <a:cubicBezTo>
                  <a:pt x="473" y="174"/>
                  <a:pt x="473" y="174"/>
                  <a:pt x="473" y="174"/>
                </a:cubicBezTo>
                <a:cubicBezTo>
                  <a:pt x="473" y="175"/>
                  <a:pt x="473" y="174"/>
                  <a:pt x="473" y="175"/>
                </a:cubicBezTo>
                <a:cubicBezTo>
                  <a:pt x="473" y="175"/>
                  <a:pt x="473" y="175"/>
                  <a:pt x="473" y="175"/>
                </a:cubicBezTo>
                <a:cubicBezTo>
                  <a:pt x="473" y="175"/>
                  <a:pt x="474" y="174"/>
                  <a:pt x="474" y="174"/>
                </a:cubicBezTo>
                <a:cubicBezTo>
                  <a:pt x="474" y="174"/>
                  <a:pt x="474" y="174"/>
                  <a:pt x="474" y="174"/>
                </a:cubicBezTo>
                <a:cubicBezTo>
                  <a:pt x="476" y="173"/>
                  <a:pt x="477" y="173"/>
                  <a:pt x="478" y="172"/>
                </a:cubicBezTo>
                <a:cubicBezTo>
                  <a:pt x="479" y="171"/>
                  <a:pt x="477" y="171"/>
                  <a:pt x="478" y="169"/>
                </a:cubicBezTo>
                <a:cubicBezTo>
                  <a:pt x="478" y="169"/>
                  <a:pt x="479" y="168"/>
                  <a:pt x="480" y="168"/>
                </a:cubicBezTo>
                <a:cubicBezTo>
                  <a:pt x="480" y="167"/>
                  <a:pt x="480" y="167"/>
                  <a:pt x="480" y="167"/>
                </a:cubicBezTo>
                <a:cubicBezTo>
                  <a:pt x="479" y="167"/>
                  <a:pt x="479" y="167"/>
                  <a:pt x="479" y="167"/>
                </a:cubicBezTo>
                <a:cubicBezTo>
                  <a:pt x="477" y="167"/>
                  <a:pt x="477" y="167"/>
                  <a:pt x="477" y="167"/>
                </a:cubicBezTo>
                <a:cubicBezTo>
                  <a:pt x="477" y="167"/>
                  <a:pt x="477" y="166"/>
                  <a:pt x="477" y="166"/>
                </a:cubicBezTo>
                <a:cubicBezTo>
                  <a:pt x="475" y="166"/>
                  <a:pt x="473" y="166"/>
                  <a:pt x="471" y="166"/>
                </a:cubicBezTo>
                <a:cubicBezTo>
                  <a:pt x="469" y="166"/>
                  <a:pt x="465" y="167"/>
                  <a:pt x="464" y="166"/>
                </a:cubicBezTo>
                <a:cubicBezTo>
                  <a:pt x="464" y="166"/>
                  <a:pt x="464" y="166"/>
                  <a:pt x="464" y="166"/>
                </a:cubicBezTo>
                <a:cubicBezTo>
                  <a:pt x="464" y="166"/>
                  <a:pt x="464" y="165"/>
                  <a:pt x="464" y="165"/>
                </a:cubicBezTo>
                <a:cubicBezTo>
                  <a:pt x="465" y="165"/>
                  <a:pt x="465" y="165"/>
                  <a:pt x="466" y="165"/>
                </a:cubicBezTo>
                <a:cubicBezTo>
                  <a:pt x="466" y="165"/>
                  <a:pt x="466" y="165"/>
                  <a:pt x="466" y="165"/>
                </a:cubicBezTo>
                <a:cubicBezTo>
                  <a:pt x="468" y="165"/>
                  <a:pt x="468" y="165"/>
                  <a:pt x="468" y="165"/>
                </a:cubicBezTo>
                <a:cubicBezTo>
                  <a:pt x="468" y="165"/>
                  <a:pt x="468" y="165"/>
                  <a:pt x="469" y="165"/>
                </a:cubicBezTo>
                <a:cubicBezTo>
                  <a:pt x="469" y="164"/>
                  <a:pt x="469" y="164"/>
                  <a:pt x="469" y="164"/>
                </a:cubicBezTo>
                <a:cubicBezTo>
                  <a:pt x="468" y="164"/>
                  <a:pt x="468" y="164"/>
                  <a:pt x="468" y="164"/>
                </a:cubicBezTo>
                <a:cubicBezTo>
                  <a:pt x="468" y="164"/>
                  <a:pt x="468" y="163"/>
                  <a:pt x="468" y="163"/>
                </a:cubicBezTo>
                <a:cubicBezTo>
                  <a:pt x="468" y="163"/>
                  <a:pt x="468" y="163"/>
                  <a:pt x="468" y="162"/>
                </a:cubicBezTo>
                <a:cubicBezTo>
                  <a:pt x="468" y="162"/>
                  <a:pt x="468" y="162"/>
                  <a:pt x="468" y="162"/>
                </a:cubicBezTo>
                <a:cubicBezTo>
                  <a:pt x="468" y="162"/>
                  <a:pt x="468" y="162"/>
                  <a:pt x="468" y="162"/>
                </a:cubicBezTo>
                <a:cubicBezTo>
                  <a:pt x="469" y="162"/>
                  <a:pt x="469" y="163"/>
                  <a:pt x="469" y="163"/>
                </a:cubicBezTo>
                <a:cubicBezTo>
                  <a:pt x="471" y="163"/>
                  <a:pt x="471" y="163"/>
                  <a:pt x="471" y="163"/>
                </a:cubicBezTo>
                <a:cubicBezTo>
                  <a:pt x="471" y="163"/>
                  <a:pt x="471" y="163"/>
                  <a:pt x="471" y="163"/>
                </a:cubicBezTo>
                <a:cubicBezTo>
                  <a:pt x="472" y="164"/>
                  <a:pt x="472" y="163"/>
                  <a:pt x="472" y="163"/>
                </a:cubicBezTo>
                <a:cubicBezTo>
                  <a:pt x="473" y="162"/>
                  <a:pt x="473" y="163"/>
                  <a:pt x="474" y="163"/>
                </a:cubicBezTo>
                <a:cubicBezTo>
                  <a:pt x="475" y="163"/>
                  <a:pt x="475" y="163"/>
                  <a:pt x="475" y="163"/>
                </a:cubicBezTo>
                <a:cubicBezTo>
                  <a:pt x="475" y="164"/>
                  <a:pt x="475" y="164"/>
                  <a:pt x="475" y="164"/>
                </a:cubicBezTo>
                <a:cubicBezTo>
                  <a:pt x="476" y="164"/>
                  <a:pt x="476" y="163"/>
                  <a:pt x="477" y="163"/>
                </a:cubicBezTo>
                <a:cubicBezTo>
                  <a:pt x="478" y="164"/>
                  <a:pt x="479" y="165"/>
                  <a:pt x="480" y="166"/>
                </a:cubicBezTo>
                <a:cubicBezTo>
                  <a:pt x="481" y="166"/>
                  <a:pt x="481" y="166"/>
                  <a:pt x="481" y="166"/>
                </a:cubicBezTo>
                <a:cubicBezTo>
                  <a:pt x="481" y="166"/>
                  <a:pt x="481" y="166"/>
                  <a:pt x="481" y="166"/>
                </a:cubicBezTo>
                <a:cubicBezTo>
                  <a:pt x="481" y="166"/>
                  <a:pt x="481" y="166"/>
                  <a:pt x="481" y="166"/>
                </a:cubicBezTo>
                <a:cubicBezTo>
                  <a:pt x="481" y="166"/>
                  <a:pt x="482" y="166"/>
                  <a:pt x="482" y="166"/>
                </a:cubicBezTo>
                <a:cubicBezTo>
                  <a:pt x="482" y="166"/>
                  <a:pt x="481" y="165"/>
                  <a:pt x="481" y="165"/>
                </a:cubicBezTo>
                <a:cubicBezTo>
                  <a:pt x="482" y="165"/>
                  <a:pt x="482" y="165"/>
                  <a:pt x="482" y="165"/>
                </a:cubicBezTo>
                <a:cubicBezTo>
                  <a:pt x="482" y="164"/>
                  <a:pt x="482" y="164"/>
                  <a:pt x="484" y="163"/>
                </a:cubicBezTo>
                <a:cubicBezTo>
                  <a:pt x="484" y="161"/>
                  <a:pt x="484" y="160"/>
                  <a:pt x="483" y="160"/>
                </a:cubicBezTo>
                <a:cubicBezTo>
                  <a:pt x="482" y="159"/>
                  <a:pt x="482" y="159"/>
                  <a:pt x="482" y="159"/>
                </a:cubicBezTo>
                <a:cubicBezTo>
                  <a:pt x="482" y="159"/>
                  <a:pt x="482" y="159"/>
                  <a:pt x="482" y="159"/>
                </a:cubicBezTo>
                <a:cubicBezTo>
                  <a:pt x="483" y="159"/>
                  <a:pt x="484" y="159"/>
                  <a:pt x="485" y="159"/>
                </a:cubicBezTo>
                <a:cubicBezTo>
                  <a:pt x="485" y="158"/>
                  <a:pt x="485" y="158"/>
                  <a:pt x="485" y="158"/>
                </a:cubicBezTo>
                <a:cubicBezTo>
                  <a:pt x="485" y="158"/>
                  <a:pt x="486" y="158"/>
                  <a:pt x="486" y="158"/>
                </a:cubicBezTo>
                <a:cubicBezTo>
                  <a:pt x="487" y="159"/>
                  <a:pt x="489" y="160"/>
                  <a:pt x="490" y="161"/>
                </a:cubicBezTo>
                <a:cubicBezTo>
                  <a:pt x="492" y="161"/>
                  <a:pt x="492" y="161"/>
                  <a:pt x="492" y="161"/>
                </a:cubicBezTo>
                <a:cubicBezTo>
                  <a:pt x="492" y="161"/>
                  <a:pt x="492" y="161"/>
                  <a:pt x="492" y="161"/>
                </a:cubicBezTo>
                <a:cubicBezTo>
                  <a:pt x="492" y="161"/>
                  <a:pt x="493" y="160"/>
                  <a:pt x="494" y="160"/>
                </a:cubicBezTo>
                <a:cubicBezTo>
                  <a:pt x="494" y="160"/>
                  <a:pt x="494" y="160"/>
                  <a:pt x="494" y="160"/>
                </a:cubicBezTo>
                <a:cubicBezTo>
                  <a:pt x="494" y="160"/>
                  <a:pt x="494" y="160"/>
                  <a:pt x="494" y="160"/>
                </a:cubicBezTo>
                <a:cubicBezTo>
                  <a:pt x="494" y="159"/>
                  <a:pt x="494" y="159"/>
                  <a:pt x="493" y="159"/>
                </a:cubicBezTo>
                <a:cubicBezTo>
                  <a:pt x="493" y="159"/>
                  <a:pt x="493" y="159"/>
                  <a:pt x="493" y="159"/>
                </a:cubicBezTo>
                <a:cubicBezTo>
                  <a:pt x="493" y="158"/>
                  <a:pt x="493" y="158"/>
                  <a:pt x="493" y="158"/>
                </a:cubicBezTo>
                <a:cubicBezTo>
                  <a:pt x="492" y="158"/>
                  <a:pt x="492" y="158"/>
                  <a:pt x="492" y="158"/>
                </a:cubicBezTo>
                <a:cubicBezTo>
                  <a:pt x="491" y="157"/>
                  <a:pt x="491" y="157"/>
                  <a:pt x="490" y="156"/>
                </a:cubicBezTo>
                <a:cubicBezTo>
                  <a:pt x="490" y="156"/>
                  <a:pt x="489" y="156"/>
                  <a:pt x="489" y="156"/>
                </a:cubicBezTo>
                <a:cubicBezTo>
                  <a:pt x="489" y="155"/>
                  <a:pt x="489" y="155"/>
                  <a:pt x="490" y="155"/>
                </a:cubicBezTo>
                <a:cubicBezTo>
                  <a:pt x="490" y="155"/>
                  <a:pt x="490" y="155"/>
                  <a:pt x="490" y="155"/>
                </a:cubicBezTo>
                <a:cubicBezTo>
                  <a:pt x="491" y="154"/>
                  <a:pt x="491" y="156"/>
                  <a:pt x="492" y="156"/>
                </a:cubicBezTo>
                <a:cubicBezTo>
                  <a:pt x="492" y="156"/>
                  <a:pt x="492" y="156"/>
                  <a:pt x="493" y="155"/>
                </a:cubicBezTo>
                <a:cubicBezTo>
                  <a:pt x="493" y="156"/>
                  <a:pt x="493" y="156"/>
                  <a:pt x="493" y="156"/>
                </a:cubicBezTo>
                <a:cubicBezTo>
                  <a:pt x="494" y="157"/>
                  <a:pt x="493" y="157"/>
                  <a:pt x="493" y="158"/>
                </a:cubicBezTo>
                <a:cubicBezTo>
                  <a:pt x="494" y="158"/>
                  <a:pt x="495" y="157"/>
                  <a:pt x="495" y="158"/>
                </a:cubicBezTo>
                <a:cubicBezTo>
                  <a:pt x="495" y="158"/>
                  <a:pt x="495" y="158"/>
                  <a:pt x="495" y="158"/>
                </a:cubicBezTo>
                <a:cubicBezTo>
                  <a:pt x="496" y="159"/>
                  <a:pt x="495" y="159"/>
                  <a:pt x="497" y="159"/>
                </a:cubicBezTo>
                <a:cubicBezTo>
                  <a:pt x="497" y="159"/>
                  <a:pt x="497" y="159"/>
                  <a:pt x="497" y="159"/>
                </a:cubicBezTo>
                <a:cubicBezTo>
                  <a:pt x="497" y="158"/>
                  <a:pt x="498" y="157"/>
                  <a:pt x="499" y="157"/>
                </a:cubicBezTo>
                <a:cubicBezTo>
                  <a:pt x="499" y="156"/>
                  <a:pt x="499" y="156"/>
                  <a:pt x="499" y="156"/>
                </a:cubicBezTo>
                <a:cubicBezTo>
                  <a:pt x="500" y="156"/>
                  <a:pt x="500" y="156"/>
                  <a:pt x="500" y="156"/>
                </a:cubicBezTo>
                <a:cubicBezTo>
                  <a:pt x="500" y="155"/>
                  <a:pt x="500" y="155"/>
                  <a:pt x="500" y="155"/>
                </a:cubicBezTo>
                <a:cubicBezTo>
                  <a:pt x="502" y="155"/>
                  <a:pt x="502" y="155"/>
                  <a:pt x="502" y="155"/>
                </a:cubicBezTo>
                <a:cubicBezTo>
                  <a:pt x="502" y="155"/>
                  <a:pt x="502" y="155"/>
                  <a:pt x="502" y="154"/>
                </a:cubicBezTo>
                <a:cubicBezTo>
                  <a:pt x="504" y="154"/>
                  <a:pt x="504" y="154"/>
                  <a:pt x="504" y="154"/>
                </a:cubicBezTo>
                <a:cubicBezTo>
                  <a:pt x="504" y="154"/>
                  <a:pt x="504" y="154"/>
                  <a:pt x="504" y="154"/>
                </a:cubicBezTo>
                <a:cubicBezTo>
                  <a:pt x="505" y="154"/>
                  <a:pt x="505" y="154"/>
                  <a:pt x="505" y="154"/>
                </a:cubicBezTo>
                <a:cubicBezTo>
                  <a:pt x="505" y="153"/>
                  <a:pt x="505" y="153"/>
                  <a:pt x="505" y="153"/>
                </a:cubicBezTo>
                <a:cubicBezTo>
                  <a:pt x="506" y="153"/>
                  <a:pt x="507" y="153"/>
                  <a:pt x="508" y="153"/>
                </a:cubicBezTo>
                <a:cubicBezTo>
                  <a:pt x="508" y="152"/>
                  <a:pt x="508" y="152"/>
                  <a:pt x="509" y="152"/>
                </a:cubicBezTo>
                <a:cubicBezTo>
                  <a:pt x="509" y="152"/>
                  <a:pt x="509" y="152"/>
                  <a:pt x="509" y="152"/>
                </a:cubicBezTo>
                <a:cubicBezTo>
                  <a:pt x="509" y="151"/>
                  <a:pt x="509" y="151"/>
                  <a:pt x="509" y="151"/>
                </a:cubicBezTo>
                <a:cubicBezTo>
                  <a:pt x="509" y="151"/>
                  <a:pt x="509" y="151"/>
                  <a:pt x="509" y="151"/>
                </a:cubicBezTo>
                <a:cubicBezTo>
                  <a:pt x="509" y="149"/>
                  <a:pt x="509" y="148"/>
                  <a:pt x="508" y="147"/>
                </a:cubicBezTo>
                <a:cubicBezTo>
                  <a:pt x="508" y="147"/>
                  <a:pt x="508" y="147"/>
                  <a:pt x="508" y="147"/>
                </a:cubicBezTo>
                <a:cubicBezTo>
                  <a:pt x="508" y="147"/>
                  <a:pt x="508" y="147"/>
                  <a:pt x="508" y="147"/>
                </a:cubicBezTo>
                <a:cubicBezTo>
                  <a:pt x="507" y="147"/>
                  <a:pt x="507" y="147"/>
                  <a:pt x="506" y="147"/>
                </a:cubicBezTo>
                <a:cubicBezTo>
                  <a:pt x="505" y="146"/>
                  <a:pt x="506" y="147"/>
                  <a:pt x="505" y="146"/>
                </a:cubicBezTo>
                <a:cubicBezTo>
                  <a:pt x="505" y="146"/>
                  <a:pt x="505" y="145"/>
                  <a:pt x="504" y="145"/>
                </a:cubicBezTo>
                <a:cubicBezTo>
                  <a:pt x="504" y="144"/>
                  <a:pt x="504" y="144"/>
                  <a:pt x="504" y="144"/>
                </a:cubicBezTo>
                <a:cubicBezTo>
                  <a:pt x="504" y="144"/>
                  <a:pt x="504" y="144"/>
                  <a:pt x="504" y="144"/>
                </a:cubicBezTo>
                <a:cubicBezTo>
                  <a:pt x="504" y="143"/>
                  <a:pt x="504" y="143"/>
                  <a:pt x="504" y="143"/>
                </a:cubicBezTo>
                <a:cubicBezTo>
                  <a:pt x="504" y="143"/>
                  <a:pt x="504" y="143"/>
                  <a:pt x="504" y="143"/>
                </a:cubicBezTo>
                <a:cubicBezTo>
                  <a:pt x="504" y="142"/>
                  <a:pt x="504" y="142"/>
                  <a:pt x="504" y="140"/>
                </a:cubicBezTo>
                <a:cubicBezTo>
                  <a:pt x="505" y="140"/>
                  <a:pt x="506" y="140"/>
                  <a:pt x="506" y="140"/>
                </a:cubicBezTo>
                <a:cubicBezTo>
                  <a:pt x="506" y="138"/>
                  <a:pt x="506" y="138"/>
                  <a:pt x="506" y="138"/>
                </a:cubicBezTo>
                <a:cubicBezTo>
                  <a:pt x="505" y="138"/>
                  <a:pt x="505" y="138"/>
                  <a:pt x="505" y="138"/>
                </a:cubicBezTo>
                <a:cubicBezTo>
                  <a:pt x="505" y="138"/>
                  <a:pt x="505" y="138"/>
                  <a:pt x="505" y="138"/>
                </a:cubicBezTo>
                <a:cubicBezTo>
                  <a:pt x="504" y="138"/>
                  <a:pt x="504" y="138"/>
                  <a:pt x="504" y="138"/>
                </a:cubicBezTo>
                <a:cubicBezTo>
                  <a:pt x="505" y="137"/>
                  <a:pt x="505" y="137"/>
                  <a:pt x="505" y="136"/>
                </a:cubicBezTo>
                <a:cubicBezTo>
                  <a:pt x="506" y="136"/>
                  <a:pt x="506" y="136"/>
                  <a:pt x="506" y="136"/>
                </a:cubicBezTo>
                <a:cubicBezTo>
                  <a:pt x="506" y="136"/>
                  <a:pt x="506" y="135"/>
                  <a:pt x="506" y="135"/>
                </a:cubicBezTo>
                <a:cubicBezTo>
                  <a:pt x="506" y="135"/>
                  <a:pt x="506" y="135"/>
                  <a:pt x="506" y="135"/>
                </a:cubicBezTo>
                <a:cubicBezTo>
                  <a:pt x="507" y="134"/>
                  <a:pt x="507" y="134"/>
                  <a:pt x="507" y="133"/>
                </a:cubicBezTo>
                <a:cubicBezTo>
                  <a:pt x="507" y="133"/>
                  <a:pt x="507" y="133"/>
                  <a:pt x="506" y="133"/>
                </a:cubicBezTo>
                <a:cubicBezTo>
                  <a:pt x="506" y="132"/>
                  <a:pt x="506" y="132"/>
                  <a:pt x="506" y="132"/>
                </a:cubicBezTo>
                <a:cubicBezTo>
                  <a:pt x="505" y="133"/>
                  <a:pt x="504" y="133"/>
                  <a:pt x="502" y="133"/>
                </a:cubicBezTo>
                <a:cubicBezTo>
                  <a:pt x="502" y="132"/>
                  <a:pt x="502" y="132"/>
                  <a:pt x="501" y="131"/>
                </a:cubicBezTo>
                <a:cubicBezTo>
                  <a:pt x="501" y="131"/>
                  <a:pt x="501" y="131"/>
                  <a:pt x="501" y="131"/>
                </a:cubicBezTo>
                <a:cubicBezTo>
                  <a:pt x="502" y="131"/>
                  <a:pt x="502" y="131"/>
                  <a:pt x="502" y="131"/>
                </a:cubicBezTo>
                <a:cubicBezTo>
                  <a:pt x="502" y="131"/>
                  <a:pt x="502" y="131"/>
                  <a:pt x="502" y="131"/>
                </a:cubicBezTo>
                <a:cubicBezTo>
                  <a:pt x="502" y="130"/>
                  <a:pt x="501" y="130"/>
                  <a:pt x="501" y="129"/>
                </a:cubicBezTo>
                <a:cubicBezTo>
                  <a:pt x="500" y="129"/>
                  <a:pt x="500" y="129"/>
                  <a:pt x="500" y="129"/>
                </a:cubicBezTo>
                <a:cubicBezTo>
                  <a:pt x="500" y="129"/>
                  <a:pt x="501" y="129"/>
                  <a:pt x="501" y="128"/>
                </a:cubicBezTo>
                <a:cubicBezTo>
                  <a:pt x="499" y="128"/>
                  <a:pt x="498" y="128"/>
                  <a:pt x="497" y="128"/>
                </a:cubicBezTo>
                <a:cubicBezTo>
                  <a:pt x="497" y="128"/>
                  <a:pt x="497" y="129"/>
                  <a:pt x="496" y="129"/>
                </a:cubicBezTo>
                <a:cubicBezTo>
                  <a:pt x="496" y="129"/>
                  <a:pt x="496" y="128"/>
                  <a:pt x="495" y="128"/>
                </a:cubicBezTo>
                <a:cubicBezTo>
                  <a:pt x="495" y="128"/>
                  <a:pt x="495" y="128"/>
                  <a:pt x="495" y="128"/>
                </a:cubicBezTo>
                <a:cubicBezTo>
                  <a:pt x="495" y="128"/>
                  <a:pt x="492" y="127"/>
                  <a:pt x="492" y="127"/>
                </a:cubicBezTo>
                <a:cubicBezTo>
                  <a:pt x="492" y="128"/>
                  <a:pt x="492" y="128"/>
                  <a:pt x="492" y="128"/>
                </a:cubicBezTo>
                <a:cubicBezTo>
                  <a:pt x="488" y="128"/>
                  <a:pt x="488" y="128"/>
                  <a:pt x="488" y="128"/>
                </a:cubicBezTo>
                <a:cubicBezTo>
                  <a:pt x="489" y="128"/>
                  <a:pt x="489" y="128"/>
                  <a:pt x="489" y="128"/>
                </a:cubicBezTo>
                <a:cubicBezTo>
                  <a:pt x="489" y="129"/>
                  <a:pt x="489" y="129"/>
                  <a:pt x="489" y="129"/>
                </a:cubicBezTo>
                <a:cubicBezTo>
                  <a:pt x="489" y="129"/>
                  <a:pt x="489" y="129"/>
                  <a:pt x="489" y="129"/>
                </a:cubicBezTo>
                <a:cubicBezTo>
                  <a:pt x="489" y="131"/>
                  <a:pt x="490" y="132"/>
                  <a:pt x="490" y="133"/>
                </a:cubicBezTo>
                <a:cubicBezTo>
                  <a:pt x="490" y="133"/>
                  <a:pt x="490" y="133"/>
                  <a:pt x="490" y="133"/>
                </a:cubicBezTo>
                <a:cubicBezTo>
                  <a:pt x="491" y="133"/>
                  <a:pt x="491" y="133"/>
                  <a:pt x="491" y="133"/>
                </a:cubicBezTo>
                <a:cubicBezTo>
                  <a:pt x="491" y="134"/>
                  <a:pt x="491" y="134"/>
                  <a:pt x="491" y="134"/>
                </a:cubicBezTo>
                <a:cubicBezTo>
                  <a:pt x="492" y="134"/>
                  <a:pt x="492" y="134"/>
                  <a:pt x="492" y="134"/>
                </a:cubicBezTo>
                <a:cubicBezTo>
                  <a:pt x="491" y="135"/>
                  <a:pt x="491" y="136"/>
                  <a:pt x="492" y="136"/>
                </a:cubicBezTo>
                <a:cubicBezTo>
                  <a:pt x="492" y="137"/>
                  <a:pt x="492" y="137"/>
                  <a:pt x="492" y="137"/>
                </a:cubicBezTo>
                <a:cubicBezTo>
                  <a:pt x="491" y="137"/>
                  <a:pt x="491" y="137"/>
                  <a:pt x="491" y="137"/>
                </a:cubicBezTo>
                <a:cubicBezTo>
                  <a:pt x="491" y="137"/>
                  <a:pt x="491" y="137"/>
                  <a:pt x="491" y="138"/>
                </a:cubicBezTo>
                <a:cubicBezTo>
                  <a:pt x="490" y="138"/>
                  <a:pt x="489" y="138"/>
                  <a:pt x="488" y="138"/>
                </a:cubicBezTo>
                <a:cubicBezTo>
                  <a:pt x="488" y="139"/>
                  <a:pt x="488" y="140"/>
                  <a:pt x="488" y="141"/>
                </a:cubicBezTo>
                <a:cubicBezTo>
                  <a:pt x="487" y="141"/>
                  <a:pt x="487" y="142"/>
                  <a:pt x="487" y="142"/>
                </a:cubicBezTo>
                <a:cubicBezTo>
                  <a:pt x="487" y="142"/>
                  <a:pt x="487" y="143"/>
                  <a:pt x="487" y="143"/>
                </a:cubicBezTo>
                <a:cubicBezTo>
                  <a:pt x="486" y="143"/>
                  <a:pt x="487" y="143"/>
                  <a:pt x="486" y="144"/>
                </a:cubicBezTo>
                <a:cubicBezTo>
                  <a:pt x="486" y="144"/>
                  <a:pt x="486" y="144"/>
                  <a:pt x="486" y="144"/>
                </a:cubicBezTo>
                <a:cubicBezTo>
                  <a:pt x="486" y="145"/>
                  <a:pt x="486" y="145"/>
                  <a:pt x="486" y="145"/>
                </a:cubicBezTo>
                <a:cubicBezTo>
                  <a:pt x="485" y="145"/>
                  <a:pt x="485" y="145"/>
                  <a:pt x="485" y="145"/>
                </a:cubicBezTo>
                <a:cubicBezTo>
                  <a:pt x="485" y="146"/>
                  <a:pt x="485" y="146"/>
                  <a:pt x="485" y="146"/>
                </a:cubicBezTo>
                <a:cubicBezTo>
                  <a:pt x="484" y="146"/>
                  <a:pt x="484" y="146"/>
                  <a:pt x="484" y="146"/>
                </a:cubicBezTo>
                <a:cubicBezTo>
                  <a:pt x="484" y="147"/>
                  <a:pt x="484" y="147"/>
                  <a:pt x="484" y="148"/>
                </a:cubicBezTo>
                <a:cubicBezTo>
                  <a:pt x="484" y="149"/>
                  <a:pt x="484" y="149"/>
                  <a:pt x="484" y="149"/>
                </a:cubicBezTo>
                <a:cubicBezTo>
                  <a:pt x="484" y="150"/>
                  <a:pt x="484" y="150"/>
                  <a:pt x="484" y="150"/>
                </a:cubicBezTo>
                <a:cubicBezTo>
                  <a:pt x="483" y="150"/>
                  <a:pt x="483" y="150"/>
                  <a:pt x="483" y="150"/>
                </a:cubicBezTo>
                <a:cubicBezTo>
                  <a:pt x="483" y="150"/>
                  <a:pt x="483" y="150"/>
                  <a:pt x="483" y="150"/>
                </a:cubicBezTo>
                <a:cubicBezTo>
                  <a:pt x="481" y="150"/>
                  <a:pt x="481" y="150"/>
                  <a:pt x="481" y="150"/>
                </a:cubicBezTo>
                <a:cubicBezTo>
                  <a:pt x="481" y="150"/>
                  <a:pt x="481" y="150"/>
                  <a:pt x="481" y="151"/>
                </a:cubicBezTo>
                <a:cubicBezTo>
                  <a:pt x="481" y="151"/>
                  <a:pt x="481" y="152"/>
                  <a:pt x="481" y="152"/>
                </a:cubicBezTo>
                <a:cubicBezTo>
                  <a:pt x="480" y="152"/>
                  <a:pt x="480" y="152"/>
                  <a:pt x="480" y="152"/>
                </a:cubicBezTo>
                <a:cubicBezTo>
                  <a:pt x="480" y="152"/>
                  <a:pt x="480" y="152"/>
                  <a:pt x="480" y="151"/>
                </a:cubicBezTo>
                <a:cubicBezTo>
                  <a:pt x="479" y="151"/>
                  <a:pt x="479" y="152"/>
                  <a:pt x="478" y="152"/>
                </a:cubicBezTo>
                <a:cubicBezTo>
                  <a:pt x="477" y="150"/>
                  <a:pt x="477" y="149"/>
                  <a:pt x="476" y="148"/>
                </a:cubicBezTo>
                <a:cubicBezTo>
                  <a:pt x="476" y="148"/>
                  <a:pt x="475" y="148"/>
                  <a:pt x="474" y="148"/>
                </a:cubicBezTo>
                <a:cubicBezTo>
                  <a:pt x="474" y="147"/>
                  <a:pt x="474" y="147"/>
                  <a:pt x="474" y="147"/>
                </a:cubicBezTo>
                <a:cubicBezTo>
                  <a:pt x="474" y="147"/>
                  <a:pt x="474" y="147"/>
                  <a:pt x="474" y="147"/>
                </a:cubicBezTo>
                <a:cubicBezTo>
                  <a:pt x="474" y="146"/>
                  <a:pt x="474" y="146"/>
                  <a:pt x="474" y="146"/>
                </a:cubicBezTo>
                <a:cubicBezTo>
                  <a:pt x="473" y="146"/>
                  <a:pt x="473" y="146"/>
                  <a:pt x="473" y="145"/>
                </a:cubicBezTo>
                <a:cubicBezTo>
                  <a:pt x="473" y="144"/>
                  <a:pt x="473" y="144"/>
                  <a:pt x="473" y="144"/>
                </a:cubicBezTo>
                <a:cubicBezTo>
                  <a:pt x="473" y="144"/>
                  <a:pt x="473" y="144"/>
                  <a:pt x="473" y="144"/>
                </a:cubicBezTo>
                <a:cubicBezTo>
                  <a:pt x="472" y="144"/>
                  <a:pt x="472" y="144"/>
                  <a:pt x="472" y="143"/>
                </a:cubicBezTo>
                <a:cubicBezTo>
                  <a:pt x="472" y="143"/>
                  <a:pt x="473" y="143"/>
                  <a:pt x="473" y="143"/>
                </a:cubicBezTo>
                <a:cubicBezTo>
                  <a:pt x="473" y="142"/>
                  <a:pt x="473" y="142"/>
                  <a:pt x="473" y="142"/>
                </a:cubicBezTo>
                <a:cubicBezTo>
                  <a:pt x="474" y="142"/>
                  <a:pt x="474" y="142"/>
                  <a:pt x="474" y="142"/>
                </a:cubicBezTo>
                <a:cubicBezTo>
                  <a:pt x="474" y="141"/>
                  <a:pt x="474" y="140"/>
                  <a:pt x="474" y="139"/>
                </a:cubicBezTo>
                <a:cubicBezTo>
                  <a:pt x="475" y="139"/>
                  <a:pt x="475" y="138"/>
                  <a:pt x="476" y="138"/>
                </a:cubicBezTo>
                <a:cubicBezTo>
                  <a:pt x="476" y="138"/>
                  <a:pt x="476" y="137"/>
                  <a:pt x="476" y="137"/>
                </a:cubicBezTo>
                <a:cubicBezTo>
                  <a:pt x="476" y="135"/>
                  <a:pt x="475" y="133"/>
                  <a:pt x="474" y="132"/>
                </a:cubicBezTo>
                <a:cubicBezTo>
                  <a:pt x="474" y="132"/>
                  <a:pt x="474" y="132"/>
                  <a:pt x="473" y="132"/>
                </a:cubicBezTo>
                <a:cubicBezTo>
                  <a:pt x="473" y="133"/>
                  <a:pt x="471" y="133"/>
                  <a:pt x="470" y="133"/>
                </a:cubicBezTo>
                <a:cubicBezTo>
                  <a:pt x="470" y="133"/>
                  <a:pt x="470" y="133"/>
                  <a:pt x="470" y="133"/>
                </a:cubicBezTo>
                <a:cubicBezTo>
                  <a:pt x="470" y="135"/>
                  <a:pt x="470" y="135"/>
                  <a:pt x="470" y="135"/>
                </a:cubicBezTo>
                <a:cubicBezTo>
                  <a:pt x="469" y="135"/>
                  <a:pt x="469" y="135"/>
                  <a:pt x="469" y="135"/>
                </a:cubicBezTo>
                <a:cubicBezTo>
                  <a:pt x="469" y="136"/>
                  <a:pt x="469" y="136"/>
                  <a:pt x="469" y="136"/>
                </a:cubicBezTo>
                <a:cubicBezTo>
                  <a:pt x="469" y="136"/>
                  <a:pt x="469" y="136"/>
                  <a:pt x="469" y="136"/>
                </a:cubicBezTo>
                <a:cubicBezTo>
                  <a:pt x="469" y="137"/>
                  <a:pt x="469" y="138"/>
                  <a:pt x="469" y="140"/>
                </a:cubicBezTo>
                <a:cubicBezTo>
                  <a:pt x="468" y="140"/>
                  <a:pt x="468" y="140"/>
                  <a:pt x="468" y="140"/>
                </a:cubicBezTo>
                <a:cubicBezTo>
                  <a:pt x="468" y="140"/>
                  <a:pt x="468" y="140"/>
                  <a:pt x="468" y="140"/>
                </a:cubicBezTo>
                <a:cubicBezTo>
                  <a:pt x="468" y="140"/>
                  <a:pt x="468" y="140"/>
                  <a:pt x="467" y="140"/>
                </a:cubicBezTo>
                <a:cubicBezTo>
                  <a:pt x="467" y="143"/>
                  <a:pt x="467" y="143"/>
                  <a:pt x="467" y="143"/>
                </a:cubicBezTo>
                <a:cubicBezTo>
                  <a:pt x="466" y="143"/>
                  <a:pt x="466" y="142"/>
                  <a:pt x="465" y="142"/>
                </a:cubicBezTo>
                <a:cubicBezTo>
                  <a:pt x="465" y="142"/>
                  <a:pt x="465" y="142"/>
                  <a:pt x="465" y="142"/>
                </a:cubicBezTo>
                <a:cubicBezTo>
                  <a:pt x="465" y="141"/>
                  <a:pt x="465" y="140"/>
                  <a:pt x="465" y="140"/>
                </a:cubicBezTo>
                <a:cubicBezTo>
                  <a:pt x="465" y="140"/>
                  <a:pt x="465" y="140"/>
                  <a:pt x="465" y="140"/>
                </a:cubicBezTo>
                <a:cubicBezTo>
                  <a:pt x="465" y="138"/>
                  <a:pt x="465" y="138"/>
                  <a:pt x="465" y="138"/>
                </a:cubicBezTo>
                <a:cubicBezTo>
                  <a:pt x="464" y="138"/>
                  <a:pt x="464" y="137"/>
                  <a:pt x="463" y="137"/>
                </a:cubicBezTo>
                <a:cubicBezTo>
                  <a:pt x="463" y="136"/>
                  <a:pt x="464" y="136"/>
                  <a:pt x="464" y="135"/>
                </a:cubicBezTo>
                <a:cubicBezTo>
                  <a:pt x="464" y="135"/>
                  <a:pt x="463" y="135"/>
                  <a:pt x="463" y="135"/>
                </a:cubicBezTo>
                <a:cubicBezTo>
                  <a:pt x="463" y="134"/>
                  <a:pt x="463" y="134"/>
                  <a:pt x="463" y="134"/>
                </a:cubicBezTo>
                <a:cubicBezTo>
                  <a:pt x="463" y="134"/>
                  <a:pt x="463" y="134"/>
                  <a:pt x="462" y="134"/>
                </a:cubicBezTo>
                <a:cubicBezTo>
                  <a:pt x="463" y="134"/>
                  <a:pt x="463" y="134"/>
                  <a:pt x="463" y="134"/>
                </a:cubicBezTo>
                <a:cubicBezTo>
                  <a:pt x="463" y="133"/>
                  <a:pt x="463" y="133"/>
                  <a:pt x="463" y="133"/>
                </a:cubicBezTo>
                <a:cubicBezTo>
                  <a:pt x="462" y="133"/>
                  <a:pt x="462" y="133"/>
                  <a:pt x="462" y="133"/>
                </a:cubicBezTo>
                <a:cubicBezTo>
                  <a:pt x="462" y="132"/>
                  <a:pt x="462" y="132"/>
                  <a:pt x="462" y="132"/>
                </a:cubicBezTo>
                <a:cubicBezTo>
                  <a:pt x="460" y="132"/>
                  <a:pt x="460" y="132"/>
                  <a:pt x="460" y="132"/>
                </a:cubicBezTo>
                <a:cubicBezTo>
                  <a:pt x="460" y="132"/>
                  <a:pt x="460" y="132"/>
                  <a:pt x="460" y="132"/>
                </a:cubicBezTo>
                <a:cubicBezTo>
                  <a:pt x="459" y="132"/>
                  <a:pt x="459" y="132"/>
                  <a:pt x="459" y="132"/>
                </a:cubicBezTo>
                <a:cubicBezTo>
                  <a:pt x="459" y="131"/>
                  <a:pt x="459" y="131"/>
                  <a:pt x="459" y="131"/>
                </a:cubicBezTo>
                <a:cubicBezTo>
                  <a:pt x="457" y="131"/>
                  <a:pt x="457" y="131"/>
                  <a:pt x="457" y="131"/>
                </a:cubicBezTo>
                <a:cubicBezTo>
                  <a:pt x="457" y="131"/>
                  <a:pt x="457" y="131"/>
                  <a:pt x="457" y="131"/>
                </a:cubicBezTo>
                <a:cubicBezTo>
                  <a:pt x="456" y="130"/>
                  <a:pt x="456" y="130"/>
                  <a:pt x="455" y="130"/>
                </a:cubicBezTo>
                <a:cubicBezTo>
                  <a:pt x="455" y="129"/>
                  <a:pt x="454" y="129"/>
                  <a:pt x="454" y="128"/>
                </a:cubicBezTo>
                <a:cubicBezTo>
                  <a:pt x="455" y="128"/>
                  <a:pt x="456" y="127"/>
                  <a:pt x="457" y="127"/>
                </a:cubicBezTo>
                <a:cubicBezTo>
                  <a:pt x="457" y="126"/>
                  <a:pt x="457" y="126"/>
                  <a:pt x="458" y="126"/>
                </a:cubicBezTo>
                <a:cubicBezTo>
                  <a:pt x="458" y="125"/>
                  <a:pt x="458" y="125"/>
                  <a:pt x="458" y="124"/>
                </a:cubicBezTo>
                <a:cubicBezTo>
                  <a:pt x="457" y="124"/>
                  <a:pt x="457" y="125"/>
                  <a:pt x="456" y="125"/>
                </a:cubicBezTo>
                <a:cubicBezTo>
                  <a:pt x="456" y="124"/>
                  <a:pt x="456" y="123"/>
                  <a:pt x="457" y="122"/>
                </a:cubicBezTo>
                <a:cubicBezTo>
                  <a:pt x="457" y="122"/>
                  <a:pt x="457" y="123"/>
                  <a:pt x="457" y="123"/>
                </a:cubicBezTo>
                <a:cubicBezTo>
                  <a:pt x="458" y="123"/>
                  <a:pt x="458" y="123"/>
                  <a:pt x="458" y="123"/>
                </a:cubicBezTo>
                <a:cubicBezTo>
                  <a:pt x="458" y="123"/>
                  <a:pt x="458" y="123"/>
                  <a:pt x="458" y="123"/>
                </a:cubicBezTo>
                <a:cubicBezTo>
                  <a:pt x="459" y="123"/>
                  <a:pt x="459" y="123"/>
                  <a:pt x="459" y="123"/>
                </a:cubicBezTo>
                <a:cubicBezTo>
                  <a:pt x="459" y="123"/>
                  <a:pt x="460" y="123"/>
                  <a:pt x="461" y="123"/>
                </a:cubicBezTo>
                <a:cubicBezTo>
                  <a:pt x="461" y="122"/>
                  <a:pt x="461" y="123"/>
                  <a:pt x="461" y="122"/>
                </a:cubicBezTo>
                <a:cubicBezTo>
                  <a:pt x="461" y="121"/>
                  <a:pt x="461" y="121"/>
                  <a:pt x="461" y="121"/>
                </a:cubicBezTo>
                <a:cubicBezTo>
                  <a:pt x="461" y="121"/>
                  <a:pt x="461" y="121"/>
                  <a:pt x="461" y="121"/>
                </a:cubicBezTo>
                <a:cubicBezTo>
                  <a:pt x="461" y="121"/>
                  <a:pt x="461" y="121"/>
                  <a:pt x="461" y="121"/>
                </a:cubicBezTo>
                <a:cubicBezTo>
                  <a:pt x="460" y="121"/>
                  <a:pt x="460" y="121"/>
                  <a:pt x="459" y="121"/>
                </a:cubicBezTo>
                <a:cubicBezTo>
                  <a:pt x="459" y="120"/>
                  <a:pt x="458" y="120"/>
                  <a:pt x="458" y="119"/>
                </a:cubicBezTo>
                <a:cubicBezTo>
                  <a:pt x="455" y="119"/>
                  <a:pt x="456" y="119"/>
                  <a:pt x="455" y="118"/>
                </a:cubicBezTo>
                <a:cubicBezTo>
                  <a:pt x="455" y="117"/>
                  <a:pt x="455" y="117"/>
                  <a:pt x="455" y="117"/>
                </a:cubicBezTo>
                <a:cubicBezTo>
                  <a:pt x="454" y="117"/>
                  <a:pt x="454" y="117"/>
                  <a:pt x="454" y="117"/>
                </a:cubicBezTo>
                <a:cubicBezTo>
                  <a:pt x="454" y="117"/>
                  <a:pt x="454" y="117"/>
                  <a:pt x="454" y="117"/>
                </a:cubicBezTo>
                <a:cubicBezTo>
                  <a:pt x="452" y="117"/>
                  <a:pt x="452" y="117"/>
                  <a:pt x="452" y="117"/>
                </a:cubicBezTo>
                <a:cubicBezTo>
                  <a:pt x="451" y="116"/>
                  <a:pt x="451" y="116"/>
                  <a:pt x="451" y="116"/>
                </a:cubicBezTo>
                <a:cubicBezTo>
                  <a:pt x="450" y="116"/>
                  <a:pt x="450" y="116"/>
                  <a:pt x="450" y="116"/>
                </a:cubicBezTo>
                <a:cubicBezTo>
                  <a:pt x="450" y="116"/>
                  <a:pt x="450" y="116"/>
                  <a:pt x="450" y="116"/>
                </a:cubicBezTo>
                <a:cubicBezTo>
                  <a:pt x="450" y="115"/>
                  <a:pt x="450" y="115"/>
                  <a:pt x="449" y="115"/>
                </a:cubicBezTo>
                <a:cubicBezTo>
                  <a:pt x="448" y="114"/>
                  <a:pt x="448" y="114"/>
                  <a:pt x="448" y="114"/>
                </a:cubicBezTo>
                <a:cubicBezTo>
                  <a:pt x="448" y="113"/>
                  <a:pt x="448" y="113"/>
                  <a:pt x="448" y="113"/>
                </a:cubicBezTo>
                <a:cubicBezTo>
                  <a:pt x="447" y="113"/>
                  <a:pt x="447" y="113"/>
                  <a:pt x="447" y="113"/>
                </a:cubicBezTo>
                <a:cubicBezTo>
                  <a:pt x="447" y="113"/>
                  <a:pt x="446" y="113"/>
                  <a:pt x="446" y="112"/>
                </a:cubicBezTo>
                <a:cubicBezTo>
                  <a:pt x="446" y="112"/>
                  <a:pt x="446" y="112"/>
                  <a:pt x="445" y="112"/>
                </a:cubicBezTo>
                <a:cubicBezTo>
                  <a:pt x="445" y="111"/>
                  <a:pt x="445" y="111"/>
                  <a:pt x="445" y="111"/>
                </a:cubicBezTo>
                <a:cubicBezTo>
                  <a:pt x="445" y="111"/>
                  <a:pt x="445" y="111"/>
                  <a:pt x="445" y="111"/>
                </a:cubicBezTo>
                <a:cubicBezTo>
                  <a:pt x="445" y="111"/>
                  <a:pt x="445" y="111"/>
                  <a:pt x="445" y="111"/>
                </a:cubicBezTo>
                <a:cubicBezTo>
                  <a:pt x="444" y="111"/>
                  <a:pt x="444" y="111"/>
                  <a:pt x="444" y="111"/>
                </a:cubicBezTo>
                <a:cubicBezTo>
                  <a:pt x="444" y="110"/>
                  <a:pt x="444" y="110"/>
                  <a:pt x="444" y="110"/>
                </a:cubicBezTo>
                <a:cubicBezTo>
                  <a:pt x="445" y="110"/>
                  <a:pt x="445" y="110"/>
                  <a:pt x="445" y="110"/>
                </a:cubicBezTo>
                <a:cubicBezTo>
                  <a:pt x="445" y="110"/>
                  <a:pt x="445" y="109"/>
                  <a:pt x="445" y="109"/>
                </a:cubicBezTo>
                <a:cubicBezTo>
                  <a:pt x="445" y="109"/>
                  <a:pt x="445" y="109"/>
                  <a:pt x="445" y="109"/>
                </a:cubicBezTo>
                <a:cubicBezTo>
                  <a:pt x="445" y="109"/>
                  <a:pt x="445" y="108"/>
                  <a:pt x="445" y="108"/>
                </a:cubicBezTo>
                <a:cubicBezTo>
                  <a:pt x="446" y="107"/>
                  <a:pt x="446" y="107"/>
                  <a:pt x="446" y="107"/>
                </a:cubicBezTo>
                <a:cubicBezTo>
                  <a:pt x="447" y="107"/>
                  <a:pt x="447" y="107"/>
                  <a:pt x="448" y="106"/>
                </a:cubicBezTo>
                <a:cubicBezTo>
                  <a:pt x="447" y="106"/>
                  <a:pt x="446" y="105"/>
                  <a:pt x="446" y="105"/>
                </a:cubicBezTo>
                <a:cubicBezTo>
                  <a:pt x="445" y="105"/>
                  <a:pt x="446" y="105"/>
                  <a:pt x="445" y="105"/>
                </a:cubicBezTo>
                <a:cubicBezTo>
                  <a:pt x="445" y="104"/>
                  <a:pt x="445" y="104"/>
                  <a:pt x="445" y="104"/>
                </a:cubicBezTo>
                <a:cubicBezTo>
                  <a:pt x="445" y="104"/>
                  <a:pt x="445" y="104"/>
                  <a:pt x="445" y="104"/>
                </a:cubicBezTo>
                <a:cubicBezTo>
                  <a:pt x="445" y="103"/>
                  <a:pt x="445" y="103"/>
                  <a:pt x="445" y="103"/>
                </a:cubicBezTo>
                <a:cubicBezTo>
                  <a:pt x="445" y="103"/>
                  <a:pt x="446" y="103"/>
                  <a:pt x="446" y="103"/>
                </a:cubicBezTo>
                <a:cubicBezTo>
                  <a:pt x="446" y="102"/>
                  <a:pt x="446" y="102"/>
                  <a:pt x="446" y="102"/>
                </a:cubicBezTo>
                <a:cubicBezTo>
                  <a:pt x="450" y="102"/>
                  <a:pt x="453" y="102"/>
                  <a:pt x="456" y="101"/>
                </a:cubicBezTo>
                <a:cubicBezTo>
                  <a:pt x="458" y="101"/>
                  <a:pt x="458" y="101"/>
                  <a:pt x="458" y="101"/>
                </a:cubicBezTo>
                <a:cubicBezTo>
                  <a:pt x="459" y="101"/>
                  <a:pt x="459" y="100"/>
                  <a:pt x="460" y="100"/>
                </a:cubicBezTo>
                <a:cubicBezTo>
                  <a:pt x="461" y="98"/>
                  <a:pt x="461" y="99"/>
                  <a:pt x="462" y="98"/>
                </a:cubicBezTo>
                <a:cubicBezTo>
                  <a:pt x="462" y="98"/>
                  <a:pt x="462" y="98"/>
                  <a:pt x="462" y="98"/>
                </a:cubicBezTo>
                <a:cubicBezTo>
                  <a:pt x="462" y="96"/>
                  <a:pt x="462" y="96"/>
                  <a:pt x="462" y="96"/>
                </a:cubicBezTo>
                <a:cubicBezTo>
                  <a:pt x="463" y="96"/>
                  <a:pt x="463" y="96"/>
                  <a:pt x="463" y="96"/>
                </a:cubicBezTo>
                <a:cubicBezTo>
                  <a:pt x="464" y="95"/>
                  <a:pt x="464" y="93"/>
                  <a:pt x="464" y="92"/>
                </a:cubicBezTo>
                <a:cubicBezTo>
                  <a:pt x="461" y="92"/>
                  <a:pt x="461" y="92"/>
                  <a:pt x="461" y="92"/>
                </a:cubicBezTo>
                <a:cubicBezTo>
                  <a:pt x="461" y="92"/>
                  <a:pt x="461" y="92"/>
                  <a:pt x="461" y="92"/>
                </a:cubicBezTo>
                <a:cubicBezTo>
                  <a:pt x="459" y="92"/>
                  <a:pt x="458" y="92"/>
                  <a:pt x="457" y="91"/>
                </a:cubicBezTo>
                <a:cubicBezTo>
                  <a:pt x="456" y="92"/>
                  <a:pt x="457" y="92"/>
                  <a:pt x="456" y="92"/>
                </a:cubicBezTo>
                <a:cubicBezTo>
                  <a:pt x="456" y="92"/>
                  <a:pt x="456" y="92"/>
                  <a:pt x="456" y="92"/>
                </a:cubicBezTo>
                <a:cubicBezTo>
                  <a:pt x="456" y="92"/>
                  <a:pt x="456" y="92"/>
                  <a:pt x="456" y="92"/>
                </a:cubicBezTo>
                <a:cubicBezTo>
                  <a:pt x="456" y="92"/>
                  <a:pt x="455" y="92"/>
                  <a:pt x="455" y="91"/>
                </a:cubicBezTo>
                <a:cubicBezTo>
                  <a:pt x="454" y="91"/>
                  <a:pt x="454" y="91"/>
                  <a:pt x="454" y="91"/>
                </a:cubicBezTo>
                <a:cubicBezTo>
                  <a:pt x="454" y="91"/>
                  <a:pt x="454" y="91"/>
                  <a:pt x="454" y="91"/>
                </a:cubicBezTo>
                <a:cubicBezTo>
                  <a:pt x="453" y="91"/>
                  <a:pt x="453" y="91"/>
                  <a:pt x="453" y="91"/>
                </a:cubicBezTo>
                <a:cubicBezTo>
                  <a:pt x="453" y="90"/>
                  <a:pt x="453" y="90"/>
                  <a:pt x="453" y="90"/>
                </a:cubicBezTo>
                <a:cubicBezTo>
                  <a:pt x="452" y="90"/>
                  <a:pt x="452" y="90"/>
                  <a:pt x="452" y="90"/>
                </a:cubicBezTo>
                <a:cubicBezTo>
                  <a:pt x="452" y="90"/>
                  <a:pt x="452" y="90"/>
                  <a:pt x="452" y="90"/>
                </a:cubicBezTo>
                <a:cubicBezTo>
                  <a:pt x="451" y="90"/>
                  <a:pt x="451" y="90"/>
                  <a:pt x="451" y="90"/>
                </a:cubicBezTo>
                <a:cubicBezTo>
                  <a:pt x="451" y="90"/>
                  <a:pt x="451" y="90"/>
                  <a:pt x="451" y="90"/>
                </a:cubicBezTo>
                <a:cubicBezTo>
                  <a:pt x="448" y="90"/>
                  <a:pt x="448" y="90"/>
                  <a:pt x="448" y="90"/>
                </a:cubicBezTo>
                <a:cubicBezTo>
                  <a:pt x="447" y="90"/>
                  <a:pt x="448" y="89"/>
                  <a:pt x="447" y="89"/>
                </a:cubicBezTo>
                <a:cubicBezTo>
                  <a:pt x="446" y="90"/>
                  <a:pt x="446" y="91"/>
                  <a:pt x="445" y="92"/>
                </a:cubicBezTo>
                <a:cubicBezTo>
                  <a:pt x="445" y="92"/>
                  <a:pt x="445" y="92"/>
                  <a:pt x="445" y="92"/>
                </a:cubicBezTo>
                <a:cubicBezTo>
                  <a:pt x="445" y="92"/>
                  <a:pt x="444" y="91"/>
                  <a:pt x="444" y="91"/>
                </a:cubicBezTo>
                <a:cubicBezTo>
                  <a:pt x="443" y="91"/>
                  <a:pt x="441" y="91"/>
                  <a:pt x="439" y="91"/>
                </a:cubicBezTo>
                <a:cubicBezTo>
                  <a:pt x="440" y="93"/>
                  <a:pt x="440" y="93"/>
                  <a:pt x="440" y="94"/>
                </a:cubicBezTo>
                <a:cubicBezTo>
                  <a:pt x="440" y="94"/>
                  <a:pt x="439" y="94"/>
                  <a:pt x="438" y="94"/>
                </a:cubicBezTo>
                <a:cubicBezTo>
                  <a:pt x="438" y="96"/>
                  <a:pt x="438" y="96"/>
                  <a:pt x="438" y="96"/>
                </a:cubicBezTo>
                <a:cubicBezTo>
                  <a:pt x="439" y="96"/>
                  <a:pt x="439" y="96"/>
                  <a:pt x="439" y="96"/>
                </a:cubicBezTo>
                <a:cubicBezTo>
                  <a:pt x="439" y="96"/>
                  <a:pt x="439" y="96"/>
                  <a:pt x="439" y="96"/>
                </a:cubicBezTo>
                <a:cubicBezTo>
                  <a:pt x="439" y="97"/>
                  <a:pt x="439" y="97"/>
                  <a:pt x="439" y="98"/>
                </a:cubicBezTo>
                <a:cubicBezTo>
                  <a:pt x="439" y="98"/>
                  <a:pt x="439" y="98"/>
                  <a:pt x="439" y="98"/>
                </a:cubicBezTo>
                <a:cubicBezTo>
                  <a:pt x="439" y="99"/>
                  <a:pt x="439" y="99"/>
                  <a:pt x="439" y="99"/>
                </a:cubicBezTo>
                <a:cubicBezTo>
                  <a:pt x="440" y="99"/>
                  <a:pt x="440" y="99"/>
                  <a:pt x="440" y="99"/>
                </a:cubicBezTo>
                <a:cubicBezTo>
                  <a:pt x="440" y="99"/>
                  <a:pt x="439" y="99"/>
                  <a:pt x="439" y="100"/>
                </a:cubicBezTo>
                <a:cubicBezTo>
                  <a:pt x="440" y="100"/>
                  <a:pt x="440" y="100"/>
                  <a:pt x="440" y="100"/>
                </a:cubicBezTo>
                <a:cubicBezTo>
                  <a:pt x="440" y="101"/>
                  <a:pt x="440" y="101"/>
                  <a:pt x="440" y="101"/>
                </a:cubicBezTo>
                <a:cubicBezTo>
                  <a:pt x="441" y="101"/>
                  <a:pt x="441" y="101"/>
                  <a:pt x="441" y="101"/>
                </a:cubicBezTo>
                <a:cubicBezTo>
                  <a:pt x="441" y="103"/>
                  <a:pt x="441" y="103"/>
                  <a:pt x="441" y="103"/>
                </a:cubicBezTo>
                <a:cubicBezTo>
                  <a:pt x="441" y="103"/>
                  <a:pt x="441" y="103"/>
                  <a:pt x="441" y="103"/>
                </a:cubicBezTo>
                <a:cubicBezTo>
                  <a:pt x="440" y="103"/>
                  <a:pt x="440" y="103"/>
                  <a:pt x="440" y="103"/>
                </a:cubicBezTo>
                <a:cubicBezTo>
                  <a:pt x="440" y="105"/>
                  <a:pt x="441" y="105"/>
                  <a:pt x="442" y="106"/>
                </a:cubicBezTo>
                <a:cubicBezTo>
                  <a:pt x="442" y="107"/>
                  <a:pt x="442" y="107"/>
                  <a:pt x="442" y="107"/>
                </a:cubicBezTo>
                <a:cubicBezTo>
                  <a:pt x="441" y="107"/>
                  <a:pt x="441" y="107"/>
                  <a:pt x="441" y="107"/>
                </a:cubicBezTo>
                <a:cubicBezTo>
                  <a:pt x="441" y="107"/>
                  <a:pt x="442" y="107"/>
                  <a:pt x="442" y="107"/>
                </a:cubicBezTo>
                <a:cubicBezTo>
                  <a:pt x="442" y="108"/>
                  <a:pt x="441" y="108"/>
                  <a:pt x="441" y="108"/>
                </a:cubicBezTo>
                <a:cubicBezTo>
                  <a:pt x="441" y="109"/>
                  <a:pt x="442" y="109"/>
                  <a:pt x="442" y="109"/>
                </a:cubicBezTo>
                <a:cubicBezTo>
                  <a:pt x="442" y="110"/>
                  <a:pt x="441" y="110"/>
                  <a:pt x="441" y="111"/>
                </a:cubicBezTo>
                <a:cubicBezTo>
                  <a:pt x="441" y="111"/>
                  <a:pt x="440" y="111"/>
                  <a:pt x="439" y="111"/>
                </a:cubicBezTo>
                <a:cubicBezTo>
                  <a:pt x="439" y="111"/>
                  <a:pt x="439" y="112"/>
                  <a:pt x="439" y="112"/>
                </a:cubicBezTo>
                <a:cubicBezTo>
                  <a:pt x="438" y="112"/>
                  <a:pt x="438" y="112"/>
                  <a:pt x="438" y="112"/>
                </a:cubicBezTo>
                <a:cubicBezTo>
                  <a:pt x="438" y="113"/>
                  <a:pt x="438" y="113"/>
                  <a:pt x="438" y="113"/>
                </a:cubicBezTo>
                <a:cubicBezTo>
                  <a:pt x="440" y="113"/>
                  <a:pt x="440" y="114"/>
                  <a:pt x="441" y="114"/>
                </a:cubicBezTo>
                <a:cubicBezTo>
                  <a:pt x="441" y="115"/>
                  <a:pt x="441" y="115"/>
                  <a:pt x="441" y="115"/>
                </a:cubicBezTo>
                <a:cubicBezTo>
                  <a:pt x="439" y="115"/>
                  <a:pt x="439" y="114"/>
                  <a:pt x="437" y="114"/>
                </a:cubicBezTo>
                <a:cubicBezTo>
                  <a:pt x="437" y="116"/>
                  <a:pt x="437" y="116"/>
                  <a:pt x="437" y="116"/>
                </a:cubicBezTo>
                <a:cubicBezTo>
                  <a:pt x="436" y="116"/>
                  <a:pt x="436" y="116"/>
                  <a:pt x="436" y="117"/>
                </a:cubicBezTo>
                <a:cubicBezTo>
                  <a:pt x="437" y="117"/>
                  <a:pt x="437" y="117"/>
                  <a:pt x="437" y="117"/>
                </a:cubicBezTo>
                <a:cubicBezTo>
                  <a:pt x="436" y="118"/>
                  <a:pt x="436" y="118"/>
                  <a:pt x="436" y="118"/>
                </a:cubicBezTo>
                <a:cubicBezTo>
                  <a:pt x="436" y="120"/>
                  <a:pt x="436" y="121"/>
                  <a:pt x="437" y="121"/>
                </a:cubicBezTo>
                <a:cubicBezTo>
                  <a:pt x="437" y="122"/>
                  <a:pt x="437" y="122"/>
                  <a:pt x="437" y="122"/>
                </a:cubicBezTo>
                <a:cubicBezTo>
                  <a:pt x="436" y="122"/>
                  <a:pt x="435" y="122"/>
                  <a:pt x="434" y="122"/>
                </a:cubicBezTo>
                <a:cubicBezTo>
                  <a:pt x="434" y="123"/>
                  <a:pt x="434" y="123"/>
                  <a:pt x="434" y="123"/>
                </a:cubicBezTo>
                <a:cubicBezTo>
                  <a:pt x="435" y="123"/>
                  <a:pt x="435" y="123"/>
                  <a:pt x="435" y="123"/>
                </a:cubicBezTo>
                <a:cubicBezTo>
                  <a:pt x="435" y="124"/>
                  <a:pt x="435" y="124"/>
                  <a:pt x="435" y="124"/>
                </a:cubicBezTo>
                <a:cubicBezTo>
                  <a:pt x="436" y="125"/>
                  <a:pt x="436" y="125"/>
                  <a:pt x="437" y="126"/>
                </a:cubicBezTo>
                <a:cubicBezTo>
                  <a:pt x="437" y="126"/>
                  <a:pt x="437" y="126"/>
                  <a:pt x="437" y="126"/>
                </a:cubicBezTo>
                <a:cubicBezTo>
                  <a:pt x="438" y="126"/>
                  <a:pt x="438" y="126"/>
                  <a:pt x="438" y="126"/>
                </a:cubicBezTo>
                <a:cubicBezTo>
                  <a:pt x="439" y="126"/>
                  <a:pt x="438" y="126"/>
                  <a:pt x="438" y="126"/>
                </a:cubicBezTo>
                <a:cubicBezTo>
                  <a:pt x="438" y="127"/>
                  <a:pt x="437" y="127"/>
                  <a:pt x="437" y="130"/>
                </a:cubicBezTo>
                <a:cubicBezTo>
                  <a:pt x="438" y="129"/>
                  <a:pt x="438" y="130"/>
                  <a:pt x="438" y="129"/>
                </a:cubicBezTo>
                <a:cubicBezTo>
                  <a:pt x="439" y="129"/>
                  <a:pt x="439" y="129"/>
                  <a:pt x="439" y="129"/>
                </a:cubicBezTo>
                <a:cubicBezTo>
                  <a:pt x="439" y="130"/>
                  <a:pt x="439" y="130"/>
                  <a:pt x="439" y="130"/>
                </a:cubicBezTo>
                <a:cubicBezTo>
                  <a:pt x="439" y="130"/>
                  <a:pt x="439" y="130"/>
                  <a:pt x="439" y="130"/>
                </a:cubicBezTo>
                <a:cubicBezTo>
                  <a:pt x="439" y="127"/>
                  <a:pt x="439" y="127"/>
                  <a:pt x="439" y="127"/>
                </a:cubicBezTo>
                <a:cubicBezTo>
                  <a:pt x="440" y="127"/>
                  <a:pt x="440" y="127"/>
                  <a:pt x="440" y="127"/>
                </a:cubicBezTo>
                <a:cubicBezTo>
                  <a:pt x="440" y="127"/>
                  <a:pt x="440" y="127"/>
                  <a:pt x="440" y="127"/>
                </a:cubicBezTo>
                <a:cubicBezTo>
                  <a:pt x="440" y="127"/>
                  <a:pt x="441" y="127"/>
                  <a:pt x="441" y="127"/>
                </a:cubicBezTo>
                <a:cubicBezTo>
                  <a:pt x="441" y="127"/>
                  <a:pt x="441" y="127"/>
                  <a:pt x="441" y="127"/>
                </a:cubicBezTo>
                <a:cubicBezTo>
                  <a:pt x="442" y="127"/>
                  <a:pt x="442" y="127"/>
                  <a:pt x="442" y="127"/>
                </a:cubicBezTo>
                <a:cubicBezTo>
                  <a:pt x="443" y="128"/>
                  <a:pt x="443" y="128"/>
                  <a:pt x="444" y="129"/>
                </a:cubicBezTo>
                <a:cubicBezTo>
                  <a:pt x="444" y="129"/>
                  <a:pt x="444" y="129"/>
                  <a:pt x="444" y="129"/>
                </a:cubicBezTo>
                <a:cubicBezTo>
                  <a:pt x="444" y="130"/>
                  <a:pt x="444" y="130"/>
                  <a:pt x="444" y="130"/>
                </a:cubicBezTo>
                <a:cubicBezTo>
                  <a:pt x="445" y="130"/>
                  <a:pt x="445" y="130"/>
                  <a:pt x="445" y="130"/>
                </a:cubicBezTo>
                <a:cubicBezTo>
                  <a:pt x="445" y="130"/>
                  <a:pt x="445" y="131"/>
                  <a:pt x="445" y="131"/>
                </a:cubicBezTo>
                <a:cubicBezTo>
                  <a:pt x="446" y="131"/>
                  <a:pt x="446" y="131"/>
                  <a:pt x="446" y="131"/>
                </a:cubicBezTo>
                <a:cubicBezTo>
                  <a:pt x="447" y="131"/>
                  <a:pt x="447" y="131"/>
                  <a:pt x="447" y="130"/>
                </a:cubicBezTo>
                <a:cubicBezTo>
                  <a:pt x="448" y="130"/>
                  <a:pt x="448" y="130"/>
                  <a:pt x="448" y="130"/>
                </a:cubicBezTo>
                <a:cubicBezTo>
                  <a:pt x="448" y="130"/>
                  <a:pt x="448" y="130"/>
                  <a:pt x="448" y="130"/>
                </a:cubicBezTo>
                <a:cubicBezTo>
                  <a:pt x="449" y="130"/>
                  <a:pt x="449" y="130"/>
                  <a:pt x="449" y="130"/>
                </a:cubicBezTo>
                <a:cubicBezTo>
                  <a:pt x="449" y="129"/>
                  <a:pt x="449" y="129"/>
                  <a:pt x="449" y="129"/>
                </a:cubicBezTo>
                <a:cubicBezTo>
                  <a:pt x="450" y="129"/>
                  <a:pt x="450" y="129"/>
                  <a:pt x="450" y="129"/>
                </a:cubicBezTo>
                <a:cubicBezTo>
                  <a:pt x="450" y="129"/>
                  <a:pt x="450" y="129"/>
                  <a:pt x="450" y="129"/>
                </a:cubicBezTo>
                <a:cubicBezTo>
                  <a:pt x="450" y="129"/>
                  <a:pt x="451" y="129"/>
                  <a:pt x="452" y="129"/>
                </a:cubicBezTo>
                <a:cubicBezTo>
                  <a:pt x="452" y="128"/>
                  <a:pt x="452" y="128"/>
                  <a:pt x="452" y="128"/>
                </a:cubicBezTo>
                <a:cubicBezTo>
                  <a:pt x="452" y="128"/>
                  <a:pt x="452" y="128"/>
                  <a:pt x="453" y="129"/>
                </a:cubicBezTo>
                <a:cubicBezTo>
                  <a:pt x="453" y="129"/>
                  <a:pt x="453" y="129"/>
                  <a:pt x="453" y="129"/>
                </a:cubicBezTo>
                <a:cubicBezTo>
                  <a:pt x="453" y="129"/>
                  <a:pt x="453" y="129"/>
                  <a:pt x="453" y="129"/>
                </a:cubicBezTo>
                <a:cubicBezTo>
                  <a:pt x="450" y="129"/>
                  <a:pt x="450" y="129"/>
                  <a:pt x="450" y="129"/>
                </a:cubicBezTo>
                <a:cubicBezTo>
                  <a:pt x="450" y="129"/>
                  <a:pt x="450" y="130"/>
                  <a:pt x="449" y="130"/>
                </a:cubicBezTo>
                <a:cubicBezTo>
                  <a:pt x="449" y="133"/>
                  <a:pt x="449" y="133"/>
                  <a:pt x="449" y="133"/>
                </a:cubicBezTo>
                <a:cubicBezTo>
                  <a:pt x="450" y="133"/>
                  <a:pt x="450" y="133"/>
                  <a:pt x="450" y="133"/>
                </a:cubicBezTo>
                <a:cubicBezTo>
                  <a:pt x="450" y="133"/>
                  <a:pt x="450" y="133"/>
                  <a:pt x="450" y="133"/>
                </a:cubicBezTo>
                <a:cubicBezTo>
                  <a:pt x="449" y="133"/>
                  <a:pt x="448" y="133"/>
                  <a:pt x="448" y="133"/>
                </a:cubicBezTo>
                <a:cubicBezTo>
                  <a:pt x="448" y="133"/>
                  <a:pt x="448" y="134"/>
                  <a:pt x="447" y="133"/>
                </a:cubicBezTo>
                <a:cubicBezTo>
                  <a:pt x="447" y="133"/>
                  <a:pt x="447" y="133"/>
                  <a:pt x="447" y="133"/>
                </a:cubicBezTo>
                <a:cubicBezTo>
                  <a:pt x="447" y="133"/>
                  <a:pt x="446" y="133"/>
                  <a:pt x="446" y="133"/>
                </a:cubicBezTo>
                <a:cubicBezTo>
                  <a:pt x="445" y="133"/>
                  <a:pt x="445" y="134"/>
                  <a:pt x="444" y="134"/>
                </a:cubicBezTo>
                <a:cubicBezTo>
                  <a:pt x="444" y="135"/>
                  <a:pt x="445" y="135"/>
                  <a:pt x="445" y="136"/>
                </a:cubicBezTo>
                <a:cubicBezTo>
                  <a:pt x="445" y="137"/>
                  <a:pt x="444" y="137"/>
                  <a:pt x="444" y="139"/>
                </a:cubicBezTo>
                <a:cubicBezTo>
                  <a:pt x="446" y="139"/>
                  <a:pt x="447" y="138"/>
                  <a:pt x="448" y="137"/>
                </a:cubicBezTo>
                <a:cubicBezTo>
                  <a:pt x="448" y="137"/>
                  <a:pt x="448" y="137"/>
                  <a:pt x="448" y="137"/>
                </a:cubicBezTo>
                <a:cubicBezTo>
                  <a:pt x="449" y="139"/>
                  <a:pt x="447" y="138"/>
                  <a:pt x="449" y="139"/>
                </a:cubicBezTo>
                <a:cubicBezTo>
                  <a:pt x="448" y="141"/>
                  <a:pt x="448" y="139"/>
                  <a:pt x="447" y="140"/>
                </a:cubicBezTo>
                <a:cubicBezTo>
                  <a:pt x="447" y="140"/>
                  <a:pt x="447" y="140"/>
                  <a:pt x="447" y="141"/>
                </a:cubicBezTo>
                <a:cubicBezTo>
                  <a:pt x="445" y="141"/>
                  <a:pt x="445" y="141"/>
                  <a:pt x="445" y="141"/>
                </a:cubicBezTo>
                <a:cubicBezTo>
                  <a:pt x="445" y="141"/>
                  <a:pt x="445" y="141"/>
                  <a:pt x="445" y="141"/>
                </a:cubicBezTo>
                <a:cubicBezTo>
                  <a:pt x="444" y="141"/>
                  <a:pt x="444" y="141"/>
                  <a:pt x="444" y="141"/>
                </a:cubicBezTo>
                <a:cubicBezTo>
                  <a:pt x="444" y="141"/>
                  <a:pt x="444" y="141"/>
                  <a:pt x="444" y="142"/>
                </a:cubicBezTo>
                <a:cubicBezTo>
                  <a:pt x="443" y="142"/>
                  <a:pt x="443" y="142"/>
                  <a:pt x="442" y="143"/>
                </a:cubicBezTo>
                <a:cubicBezTo>
                  <a:pt x="442" y="143"/>
                  <a:pt x="442" y="143"/>
                  <a:pt x="442" y="143"/>
                </a:cubicBezTo>
                <a:cubicBezTo>
                  <a:pt x="442" y="143"/>
                  <a:pt x="442" y="143"/>
                  <a:pt x="442" y="143"/>
                </a:cubicBezTo>
                <a:cubicBezTo>
                  <a:pt x="441" y="144"/>
                  <a:pt x="442" y="144"/>
                  <a:pt x="441" y="144"/>
                </a:cubicBezTo>
                <a:cubicBezTo>
                  <a:pt x="441" y="145"/>
                  <a:pt x="441" y="145"/>
                  <a:pt x="441" y="145"/>
                </a:cubicBezTo>
                <a:cubicBezTo>
                  <a:pt x="440" y="145"/>
                  <a:pt x="440" y="144"/>
                  <a:pt x="439" y="144"/>
                </a:cubicBezTo>
                <a:cubicBezTo>
                  <a:pt x="439" y="145"/>
                  <a:pt x="439" y="145"/>
                  <a:pt x="439" y="145"/>
                </a:cubicBezTo>
                <a:cubicBezTo>
                  <a:pt x="439" y="145"/>
                  <a:pt x="439" y="145"/>
                  <a:pt x="439" y="145"/>
                </a:cubicBezTo>
                <a:cubicBezTo>
                  <a:pt x="439" y="146"/>
                  <a:pt x="439" y="146"/>
                  <a:pt x="439" y="146"/>
                </a:cubicBezTo>
                <a:cubicBezTo>
                  <a:pt x="438" y="146"/>
                  <a:pt x="438" y="146"/>
                  <a:pt x="438" y="146"/>
                </a:cubicBezTo>
                <a:cubicBezTo>
                  <a:pt x="438" y="148"/>
                  <a:pt x="438" y="148"/>
                  <a:pt x="438" y="148"/>
                </a:cubicBezTo>
                <a:cubicBezTo>
                  <a:pt x="437" y="148"/>
                  <a:pt x="437" y="148"/>
                  <a:pt x="437" y="149"/>
                </a:cubicBezTo>
                <a:cubicBezTo>
                  <a:pt x="438" y="149"/>
                  <a:pt x="438" y="149"/>
                  <a:pt x="438" y="149"/>
                </a:cubicBezTo>
                <a:cubicBezTo>
                  <a:pt x="438" y="149"/>
                  <a:pt x="438" y="149"/>
                  <a:pt x="438" y="149"/>
                </a:cubicBezTo>
                <a:cubicBezTo>
                  <a:pt x="439" y="151"/>
                  <a:pt x="438" y="150"/>
                  <a:pt x="438" y="151"/>
                </a:cubicBezTo>
                <a:cubicBezTo>
                  <a:pt x="438" y="152"/>
                  <a:pt x="438" y="152"/>
                  <a:pt x="438" y="152"/>
                </a:cubicBezTo>
                <a:cubicBezTo>
                  <a:pt x="439" y="152"/>
                  <a:pt x="440" y="152"/>
                  <a:pt x="440" y="152"/>
                </a:cubicBezTo>
                <a:cubicBezTo>
                  <a:pt x="440" y="153"/>
                  <a:pt x="440" y="153"/>
                  <a:pt x="440" y="153"/>
                </a:cubicBezTo>
                <a:cubicBezTo>
                  <a:pt x="439" y="153"/>
                  <a:pt x="439" y="153"/>
                  <a:pt x="438" y="153"/>
                </a:cubicBezTo>
                <a:cubicBezTo>
                  <a:pt x="438" y="153"/>
                  <a:pt x="438" y="153"/>
                  <a:pt x="438" y="153"/>
                </a:cubicBezTo>
                <a:cubicBezTo>
                  <a:pt x="437" y="152"/>
                  <a:pt x="437" y="152"/>
                  <a:pt x="436" y="152"/>
                </a:cubicBezTo>
                <a:cubicBezTo>
                  <a:pt x="436" y="152"/>
                  <a:pt x="436" y="152"/>
                  <a:pt x="436" y="152"/>
                </a:cubicBezTo>
                <a:cubicBezTo>
                  <a:pt x="435" y="152"/>
                  <a:pt x="435" y="152"/>
                  <a:pt x="435" y="152"/>
                </a:cubicBezTo>
                <a:cubicBezTo>
                  <a:pt x="436" y="151"/>
                  <a:pt x="436" y="151"/>
                  <a:pt x="436" y="151"/>
                </a:cubicBezTo>
                <a:cubicBezTo>
                  <a:pt x="434" y="150"/>
                  <a:pt x="433" y="150"/>
                  <a:pt x="433" y="149"/>
                </a:cubicBezTo>
                <a:cubicBezTo>
                  <a:pt x="432" y="148"/>
                  <a:pt x="432" y="149"/>
                  <a:pt x="432" y="148"/>
                </a:cubicBezTo>
                <a:cubicBezTo>
                  <a:pt x="433" y="148"/>
                  <a:pt x="433" y="148"/>
                  <a:pt x="433" y="148"/>
                </a:cubicBezTo>
                <a:cubicBezTo>
                  <a:pt x="433" y="148"/>
                  <a:pt x="433" y="147"/>
                  <a:pt x="433" y="147"/>
                </a:cubicBezTo>
                <a:cubicBezTo>
                  <a:pt x="433" y="147"/>
                  <a:pt x="433" y="147"/>
                  <a:pt x="433" y="147"/>
                </a:cubicBezTo>
                <a:cubicBezTo>
                  <a:pt x="433" y="145"/>
                  <a:pt x="433" y="145"/>
                  <a:pt x="433" y="145"/>
                </a:cubicBezTo>
                <a:cubicBezTo>
                  <a:pt x="434" y="145"/>
                  <a:pt x="434" y="145"/>
                  <a:pt x="434" y="145"/>
                </a:cubicBezTo>
                <a:cubicBezTo>
                  <a:pt x="434" y="143"/>
                  <a:pt x="434" y="143"/>
                  <a:pt x="434" y="143"/>
                </a:cubicBezTo>
                <a:cubicBezTo>
                  <a:pt x="433" y="143"/>
                  <a:pt x="434" y="143"/>
                  <a:pt x="433" y="143"/>
                </a:cubicBezTo>
                <a:cubicBezTo>
                  <a:pt x="433" y="144"/>
                  <a:pt x="433" y="144"/>
                  <a:pt x="433" y="144"/>
                </a:cubicBezTo>
                <a:cubicBezTo>
                  <a:pt x="432" y="144"/>
                  <a:pt x="432" y="144"/>
                  <a:pt x="432" y="144"/>
                </a:cubicBezTo>
                <a:cubicBezTo>
                  <a:pt x="432" y="144"/>
                  <a:pt x="432" y="144"/>
                  <a:pt x="432" y="144"/>
                </a:cubicBezTo>
                <a:cubicBezTo>
                  <a:pt x="433" y="144"/>
                  <a:pt x="433" y="144"/>
                  <a:pt x="433" y="144"/>
                </a:cubicBezTo>
                <a:cubicBezTo>
                  <a:pt x="433" y="143"/>
                  <a:pt x="433" y="143"/>
                  <a:pt x="433" y="143"/>
                </a:cubicBezTo>
                <a:cubicBezTo>
                  <a:pt x="433" y="143"/>
                  <a:pt x="433" y="143"/>
                  <a:pt x="433" y="143"/>
                </a:cubicBezTo>
                <a:cubicBezTo>
                  <a:pt x="433" y="142"/>
                  <a:pt x="433" y="142"/>
                  <a:pt x="433" y="142"/>
                </a:cubicBezTo>
                <a:cubicBezTo>
                  <a:pt x="433" y="142"/>
                  <a:pt x="433" y="142"/>
                  <a:pt x="433" y="142"/>
                </a:cubicBezTo>
                <a:cubicBezTo>
                  <a:pt x="433" y="141"/>
                  <a:pt x="433" y="141"/>
                  <a:pt x="433" y="141"/>
                </a:cubicBezTo>
                <a:cubicBezTo>
                  <a:pt x="432" y="141"/>
                  <a:pt x="432" y="141"/>
                  <a:pt x="432" y="141"/>
                </a:cubicBezTo>
                <a:cubicBezTo>
                  <a:pt x="432" y="142"/>
                  <a:pt x="432" y="142"/>
                  <a:pt x="431" y="143"/>
                </a:cubicBezTo>
                <a:cubicBezTo>
                  <a:pt x="430" y="143"/>
                  <a:pt x="430" y="143"/>
                  <a:pt x="430" y="143"/>
                </a:cubicBezTo>
                <a:cubicBezTo>
                  <a:pt x="430" y="142"/>
                  <a:pt x="429" y="142"/>
                  <a:pt x="429" y="141"/>
                </a:cubicBezTo>
                <a:cubicBezTo>
                  <a:pt x="427" y="141"/>
                  <a:pt x="427" y="140"/>
                  <a:pt x="425" y="139"/>
                </a:cubicBezTo>
                <a:cubicBezTo>
                  <a:pt x="425" y="140"/>
                  <a:pt x="425" y="140"/>
                  <a:pt x="425" y="141"/>
                </a:cubicBezTo>
                <a:cubicBezTo>
                  <a:pt x="425" y="141"/>
                  <a:pt x="425" y="141"/>
                  <a:pt x="424" y="141"/>
                </a:cubicBezTo>
                <a:cubicBezTo>
                  <a:pt x="424" y="143"/>
                  <a:pt x="425" y="144"/>
                  <a:pt x="425" y="145"/>
                </a:cubicBezTo>
                <a:cubicBezTo>
                  <a:pt x="425" y="145"/>
                  <a:pt x="425" y="145"/>
                  <a:pt x="425" y="145"/>
                </a:cubicBezTo>
                <a:cubicBezTo>
                  <a:pt x="425" y="146"/>
                  <a:pt x="425" y="146"/>
                  <a:pt x="425" y="146"/>
                </a:cubicBezTo>
                <a:cubicBezTo>
                  <a:pt x="424" y="145"/>
                  <a:pt x="424" y="146"/>
                  <a:pt x="423" y="146"/>
                </a:cubicBezTo>
                <a:cubicBezTo>
                  <a:pt x="423" y="147"/>
                  <a:pt x="423" y="146"/>
                  <a:pt x="422" y="147"/>
                </a:cubicBezTo>
                <a:cubicBezTo>
                  <a:pt x="422" y="147"/>
                  <a:pt x="422" y="147"/>
                  <a:pt x="422" y="147"/>
                </a:cubicBezTo>
                <a:cubicBezTo>
                  <a:pt x="422" y="147"/>
                  <a:pt x="422" y="147"/>
                  <a:pt x="422" y="147"/>
                </a:cubicBezTo>
                <a:cubicBezTo>
                  <a:pt x="420" y="147"/>
                  <a:pt x="420" y="147"/>
                  <a:pt x="420" y="147"/>
                </a:cubicBezTo>
                <a:cubicBezTo>
                  <a:pt x="420" y="146"/>
                  <a:pt x="420" y="146"/>
                  <a:pt x="420" y="146"/>
                </a:cubicBezTo>
                <a:cubicBezTo>
                  <a:pt x="417" y="146"/>
                  <a:pt x="417" y="146"/>
                  <a:pt x="417" y="146"/>
                </a:cubicBezTo>
                <a:cubicBezTo>
                  <a:pt x="416" y="146"/>
                  <a:pt x="416" y="144"/>
                  <a:pt x="414" y="145"/>
                </a:cubicBezTo>
                <a:cubicBezTo>
                  <a:pt x="414" y="145"/>
                  <a:pt x="414" y="145"/>
                  <a:pt x="414" y="145"/>
                </a:cubicBezTo>
                <a:cubicBezTo>
                  <a:pt x="413" y="145"/>
                  <a:pt x="413" y="145"/>
                  <a:pt x="413" y="145"/>
                </a:cubicBezTo>
                <a:cubicBezTo>
                  <a:pt x="413" y="146"/>
                  <a:pt x="413" y="146"/>
                  <a:pt x="413" y="146"/>
                </a:cubicBezTo>
                <a:cubicBezTo>
                  <a:pt x="413" y="146"/>
                  <a:pt x="412" y="146"/>
                  <a:pt x="411" y="146"/>
                </a:cubicBezTo>
                <a:cubicBezTo>
                  <a:pt x="411" y="147"/>
                  <a:pt x="411" y="147"/>
                  <a:pt x="411" y="147"/>
                </a:cubicBezTo>
                <a:cubicBezTo>
                  <a:pt x="411" y="147"/>
                  <a:pt x="410" y="147"/>
                  <a:pt x="410" y="148"/>
                </a:cubicBezTo>
                <a:cubicBezTo>
                  <a:pt x="409" y="147"/>
                  <a:pt x="409" y="147"/>
                  <a:pt x="408" y="146"/>
                </a:cubicBezTo>
                <a:cubicBezTo>
                  <a:pt x="408" y="146"/>
                  <a:pt x="408" y="146"/>
                  <a:pt x="407" y="147"/>
                </a:cubicBezTo>
                <a:cubicBezTo>
                  <a:pt x="406" y="146"/>
                  <a:pt x="406" y="147"/>
                  <a:pt x="406" y="145"/>
                </a:cubicBezTo>
                <a:cubicBezTo>
                  <a:pt x="404" y="146"/>
                  <a:pt x="403" y="146"/>
                  <a:pt x="403" y="144"/>
                </a:cubicBezTo>
                <a:cubicBezTo>
                  <a:pt x="402" y="144"/>
                  <a:pt x="402" y="144"/>
                  <a:pt x="402" y="144"/>
                </a:cubicBezTo>
                <a:cubicBezTo>
                  <a:pt x="402" y="144"/>
                  <a:pt x="402" y="144"/>
                  <a:pt x="402" y="144"/>
                </a:cubicBezTo>
                <a:cubicBezTo>
                  <a:pt x="402" y="144"/>
                  <a:pt x="402" y="144"/>
                  <a:pt x="402" y="144"/>
                </a:cubicBezTo>
                <a:cubicBezTo>
                  <a:pt x="402" y="143"/>
                  <a:pt x="402" y="143"/>
                  <a:pt x="402" y="143"/>
                </a:cubicBezTo>
                <a:cubicBezTo>
                  <a:pt x="401" y="143"/>
                  <a:pt x="401" y="143"/>
                  <a:pt x="401" y="143"/>
                </a:cubicBezTo>
                <a:cubicBezTo>
                  <a:pt x="401" y="143"/>
                  <a:pt x="401" y="143"/>
                  <a:pt x="401" y="143"/>
                </a:cubicBezTo>
                <a:cubicBezTo>
                  <a:pt x="400" y="143"/>
                  <a:pt x="400" y="143"/>
                  <a:pt x="400" y="143"/>
                </a:cubicBezTo>
                <a:cubicBezTo>
                  <a:pt x="400" y="143"/>
                  <a:pt x="400" y="143"/>
                  <a:pt x="399" y="144"/>
                </a:cubicBezTo>
                <a:cubicBezTo>
                  <a:pt x="397" y="144"/>
                  <a:pt x="397" y="144"/>
                  <a:pt x="397" y="144"/>
                </a:cubicBezTo>
                <a:cubicBezTo>
                  <a:pt x="397" y="144"/>
                  <a:pt x="397" y="144"/>
                  <a:pt x="397" y="144"/>
                </a:cubicBezTo>
                <a:cubicBezTo>
                  <a:pt x="396" y="144"/>
                  <a:pt x="396" y="144"/>
                  <a:pt x="396" y="144"/>
                </a:cubicBezTo>
                <a:cubicBezTo>
                  <a:pt x="396" y="143"/>
                  <a:pt x="396" y="143"/>
                  <a:pt x="397" y="143"/>
                </a:cubicBezTo>
                <a:cubicBezTo>
                  <a:pt x="397" y="142"/>
                  <a:pt x="396" y="141"/>
                  <a:pt x="395" y="141"/>
                </a:cubicBezTo>
                <a:cubicBezTo>
                  <a:pt x="395" y="142"/>
                  <a:pt x="395" y="142"/>
                  <a:pt x="395" y="142"/>
                </a:cubicBezTo>
                <a:cubicBezTo>
                  <a:pt x="394" y="142"/>
                  <a:pt x="394" y="142"/>
                  <a:pt x="394" y="143"/>
                </a:cubicBezTo>
                <a:cubicBezTo>
                  <a:pt x="393" y="143"/>
                  <a:pt x="393" y="142"/>
                  <a:pt x="392" y="142"/>
                </a:cubicBezTo>
                <a:cubicBezTo>
                  <a:pt x="392" y="142"/>
                  <a:pt x="392" y="141"/>
                  <a:pt x="391" y="141"/>
                </a:cubicBezTo>
                <a:cubicBezTo>
                  <a:pt x="391" y="141"/>
                  <a:pt x="392" y="140"/>
                  <a:pt x="392" y="140"/>
                </a:cubicBezTo>
                <a:cubicBezTo>
                  <a:pt x="391" y="140"/>
                  <a:pt x="391" y="140"/>
                  <a:pt x="391" y="140"/>
                </a:cubicBezTo>
                <a:cubicBezTo>
                  <a:pt x="391" y="138"/>
                  <a:pt x="391" y="139"/>
                  <a:pt x="391" y="137"/>
                </a:cubicBezTo>
                <a:cubicBezTo>
                  <a:pt x="390" y="137"/>
                  <a:pt x="389" y="136"/>
                  <a:pt x="387" y="136"/>
                </a:cubicBezTo>
                <a:cubicBezTo>
                  <a:pt x="387" y="136"/>
                  <a:pt x="387" y="136"/>
                  <a:pt x="387" y="136"/>
                </a:cubicBezTo>
                <a:cubicBezTo>
                  <a:pt x="386" y="136"/>
                  <a:pt x="386" y="136"/>
                  <a:pt x="386" y="136"/>
                </a:cubicBezTo>
                <a:cubicBezTo>
                  <a:pt x="386" y="137"/>
                  <a:pt x="386" y="137"/>
                  <a:pt x="386" y="137"/>
                </a:cubicBezTo>
                <a:cubicBezTo>
                  <a:pt x="385" y="136"/>
                  <a:pt x="384" y="136"/>
                  <a:pt x="383" y="136"/>
                </a:cubicBezTo>
                <a:cubicBezTo>
                  <a:pt x="383" y="137"/>
                  <a:pt x="383" y="137"/>
                  <a:pt x="383" y="137"/>
                </a:cubicBezTo>
                <a:cubicBezTo>
                  <a:pt x="382" y="137"/>
                  <a:pt x="382" y="137"/>
                  <a:pt x="381" y="137"/>
                </a:cubicBezTo>
                <a:cubicBezTo>
                  <a:pt x="381" y="137"/>
                  <a:pt x="381" y="137"/>
                  <a:pt x="381" y="137"/>
                </a:cubicBezTo>
                <a:cubicBezTo>
                  <a:pt x="381" y="137"/>
                  <a:pt x="381" y="137"/>
                  <a:pt x="381" y="137"/>
                </a:cubicBezTo>
                <a:cubicBezTo>
                  <a:pt x="380" y="137"/>
                  <a:pt x="378" y="137"/>
                  <a:pt x="377" y="137"/>
                </a:cubicBezTo>
                <a:cubicBezTo>
                  <a:pt x="377" y="137"/>
                  <a:pt x="377" y="137"/>
                  <a:pt x="377" y="137"/>
                </a:cubicBezTo>
                <a:cubicBezTo>
                  <a:pt x="377" y="138"/>
                  <a:pt x="377" y="138"/>
                  <a:pt x="377" y="138"/>
                </a:cubicBezTo>
                <a:cubicBezTo>
                  <a:pt x="377" y="138"/>
                  <a:pt x="377" y="138"/>
                  <a:pt x="377" y="138"/>
                </a:cubicBezTo>
                <a:cubicBezTo>
                  <a:pt x="377" y="139"/>
                  <a:pt x="377" y="140"/>
                  <a:pt x="377" y="140"/>
                </a:cubicBezTo>
                <a:cubicBezTo>
                  <a:pt x="376" y="140"/>
                  <a:pt x="376" y="140"/>
                  <a:pt x="376" y="140"/>
                </a:cubicBezTo>
                <a:cubicBezTo>
                  <a:pt x="376" y="141"/>
                  <a:pt x="376" y="141"/>
                  <a:pt x="375" y="141"/>
                </a:cubicBezTo>
                <a:cubicBezTo>
                  <a:pt x="375" y="142"/>
                  <a:pt x="375" y="142"/>
                  <a:pt x="375" y="143"/>
                </a:cubicBezTo>
                <a:cubicBezTo>
                  <a:pt x="375" y="143"/>
                  <a:pt x="375" y="143"/>
                  <a:pt x="376" y="143"/>
                </a:cubicBezTo>
                <a:cubicBezTo>
                  <a:pt x="376" y="143"/>
                  <a:pt x="376" y="143"/>
                  <a:pt x="376" y="143"/>
                </a:cubicBezTo>
                <a:cubicBezTo>
                  <a:pt x="376" y="143"/>
                  <a:pt x="377" y="142"/>
                  <a:pt x="377" y="142"/>
                </a:cubicBezTo>
                <a:cubicBezTo>
                  <a:pt x="377" y="143"/>
                  <a:pt x="377" y="143"/>
                  <a:pt x="377" y="143"/>
                </a:cubicBezTo>
                <a:cubicBezTo>
                  <a:pt x="377" y="143"/>
                  <a:pt x="378" y="143"/>
                  <a:pt x="378" y="143"/>
                </a:cubicBezTo>
                <a:cubicBezTo>
                  <a:pt x="378" y="143"/>
                  <a:pt x="378" y="142"/>
                  <a:pt x="378" y="142"/>
                </a:cubicBezTo>
                <a:cubicBezTo>
                  <a:pt x="378" y="142"/>
                  <a:pt x="378" y="142"/>
                  <a:pt x="378" y="142"/>
                </a:cubicBezTo>
                <a:cubicBezTo>
                  <a:pt x="378" y="141"/>
                  <a:pt x="378" y="141"/>
                  <a:pt x="378" y="141"/>
                </a:cubicBezTo>
                <a:cubicBezTo>
                  <a:pt x="378" y="141"/>
                  <a:pt x="378" y="141"/>
                  <a:pt x="378" y="141"/>
                </a:cubicBezTo>
                <a:cubicBezTo>
                  <a:pt x="379" y="141"/>
                  <a:pt x="379" y="141"/>
                  <a:pt x="379" y="141"/>
                </a:cubicBezTo>
                <a:cubicBezTo>
                  <a:pt x="379" y="141"/>
                  <a:pt x="379" y="141"/>
                  <a:pt x="379" y="141"/>
                </a:cubicBezTo>
                <a:cubicBezTo>
                  <a:pt x="380" y="141"/>
                  <a:pt x="380" y="142"/>
                  <a:pt x="381" y="142"/>
                </a:cubicBezTo>
                <a:cubicBezTo>
                  <a:pt x="381" y="141"/>
                  <a:pt x="381" y="141"/>
                  <a:pt x="382" y="141"/>
                </a:cubicBezTo>
                <a:cubicBezTo>
                  <a:pt x="382" y="141"/>
                  <a:pt x="382" y="140"/>
                  <a:pt x="382" y="140"/>
                </a:cubicBezTo>
                <a:cubicBezTo>
                  <a:pt x="383" y="140"/>
                  <a:pt x="384" y="140"/>
                  <a:pt x="385" y="140"/>
                </a:cubicBezTo>
                <a:cubicBezTo>
                  <a:pt x="385" y="140"/>
                  <a:pt x="385" y="140"/>
                  <a:pt x="385" y="140"/>
                </a:cubicBezTo>
                <a:cubicBezTo>
                  <a:pt x="386" y="140"/>
                  <a:pt x="386" y="140"/>
                  <a:pt x="386" y="140"/>
                </a:cubicBezTo>
                <a:cubicBezTo>
                  <a:pt x="386" y="140"/>
                  <a:pt x="386" y="140"/>
                  <a:pt x="386" y="140"/>
                </a:cubicBezTo>
                <a:cubicBezTo>
                  <a:pt x="386" y="140"/>
                  <a:pt x="386" y="140"/>
                  <a:pt x="386" y="140"/>
                </a:cubicBezTo>
                <a:cubicBezTo>
                  <a:pt x="386" y="139"/>
                  <a:pt x="386" y="139"/>
                  <a:pt x="386" y="138"/>
                </a:cubicBezTo>
                <a:cubicBezTo>
                  <a:pt x="386" y="138"/>
                  <a:pt x="386" y="138"/>
                  <a:pt x="386" y="138"/>
                </a:cubicBezTo>
                <a:cubicBezTo>
                  <a:pt x="387" y="137"/>
                  <a:pt x="387" y="138"/>
                  <a:pt x="387" y="139"/>
                </a:cubicBezTo>
                <a:cubicBezTo>
                  <a:pt x="388" y="139"/>
                  <a:pt x="388" y="139"/>
                  <a:pt x="389" y="139"/>
                </a:cubicBezTo>
                <a:cubicBezTo>
                  <a:pt x="389" y="140"/>
                  <a:pt x="389" y="139"/>
                  <a:pt x="389" y="140"/>
                </a:cubicBezTo>
                <a:cubicBezTo>
                  <a:pt x="388" y="140"/>
                  <a:pt x="387" y="139"/>
                  <a:pt x="386" y="141"/>
                </a:cubicBezTo>
                <a:cubicBezTo>
                  <a:pt x="384" y="141"/>
                  <a:pt x="384" y="141"/>
                  <a:pt x="383" y="142"/>
                </a:cubicBezTo>
                <a:cubicBezTo>
                  <a:pt x="383" y="142"/>
                  <a:pt x="383" y="142"/>
                  <a:pt x="383" y="142"/>
                </a:cubicBezTo>
                <a:cubicBezTo>
                  <a:pt x="383" y="143"/>
                  <a:pt x="383" y="143"/>
                  <a:pt x="383" y="143"/>
                </a:cubicBezTo>
                <a:cubicBezTo>
                  <a:pt x="382" y="143"/>
                  <a:pt x="381" y="143"/>
                  <a:pt x="381" y="143"/>
                </a:cubicBezTo>
                <a:cubicBezTo>
                  <a:pt x="381" y="144"/>
                  <a:pt x="381" y="144"/>
                  <a:pt x="381" y="144"/>
                </a:cubicBezTo>
                <a:cubicBezTo>
                  <a:pt x="380" y="144"/>
                  <a:pt x="380" y="144"/>
                  <a:pt x="379" y="145"/>
                </a:cubicBezTo>
                <a:cubicBezTo>
                  <a:pt x="378" y="145"/>
                  <a:pt x="378" y="145"/>
                  <a:pt x="378" y="145"/>
                </a:cubicBezTo>
                <a:cubicBezTo>
                  <a:pt x="378" y="146"/>
                  <a:pt x="378" y="146"/>
                  <a:pt x="377" y="147"/>
                </a:cubicBezTo>
                <a:cubicBezTo>
                  <a:pt x="377" y="147"/>
                  <a:pt x="377" y="148"/>
                  <a:pt x="377" y="149"/>
                </a:cubicBezTo>
                <a:cubicBezTo>
                  <a:pt x="377" y="149"/>
                  <a:pt x="377" y="149"/>
                  <a:pt x="377" y="149"/>
                </a:cubicBezTo>
                <a:cubicBezTo>
                  <a:pt x="378" y="149"/>
                  <a:pt x="378" y="149"/>
                  <a:pt x="378" y="150"/>
                </a:cubicBezTo>
                <a:cubicBezTo>
                  <a:pt x="378" y="150"/>
                  <a:pt x="378" y="150"/>
                  <a:pt x="378" y="150"/>
                </a:cubicBezTo>
                <a:cubicBezTo>
                  <a:pt x="378" y="151"/>
                  <a:pt x="377" y="151"/>
                  <a:pt x="377" y="151"/>
                </a:cubicBezTo>
                <a:cubicBezTo>
                  <a:pt x="378" y="152"/>
                  <a:pt x="379" y="151"/>
                  <a:pt x="379" y="153"/>
                </a:cubicBezTo>
                <a:cubicBezTo>
                  <a:pt x="377" y="153"/>
                  <a:pt x="377" y="154"/>
                  <a:pt x="377" y="155"/>
                </a:cubicBezTo>
                <a:cubicBezTo>
                  <a:pt x="377" y="155"/>
                  <a:pt x="377" y="156"/>
                  <a:pt x="377" y="155"/>
                </a:cubicBezTo>
                <a:cubicBezTo>
                  <a:pt x="376" y="155"/>
                  <a:pt x="375" y="154"/>
                  <a:pt x="375" y="153"/>
                </a:cubicBezTo>
                <a:cubicBezTo>
                  <a:pt x="375" y="152"/>
                  <a:pt x="375" y="152"/>
                  <a:pt x="375" y="152"/>
                </a:cubicBezTo>
                <a:cubicBezTo>
                  <a:pt x="375" y="152"/>
                  <a:pt x="375" y="152"/>
                  <a:pt x="374" y="152"/>
                </a:cubicBezTo>
                <a:cubicBezTo>
                  <a:pt x="374" y="150"/>
                  <a:pt x="374" y="149"/>
                  <a:pt x="374" y="147"/>
                </a:cubicBezTo>
                <a:cubicBezTo>
                  <a:pt x="373" y="148"/>
                  <a:pt x="373" y="149"/>
                  <a:pt x="373" y="151"/>
                </a:cubicBezTo>
                <a:cubicBezTo>
                  <a:pt x="373" y="151"/>
                  <a:pt x="373" y="151"/>
                  <a:pt x="372" y="151"/>
                </a:cubicBezTo>
                <a:cubicBezTo>
                  <a:pt x="372" y="150"/>
                  <a:pt x="372" y="150"/>
                  <a:pt x="372" y="149"/>
                </a:cubicBezTo>
                <a:cubicBezTo>
                  <a:pt x="372" y="149"/>
                  <a:pt x="372" y="149"/>
                  <a:pt x="372" y="149"/>
                </a:cubicBezTo>
                <a:cubicBezTo>
                  <a:pt x="372" y="149"/>
                  <a:pt x="372" y="148"/>
                  <a:pt x="373" y="148"/>
                </a:cubicBezTo>
                <a:cubicBezTo>
                  <a:pt x="372" y="148"/>
                  <a:pt x="372" y="148"/>
                  <a:pt x="372" y="148"/>
                </a:cubicBezTo>
                <a:cubicBezTo>
                  <a:pt x="372" y="147"/>
                  <a:pt x="372" y="147"/>
                  <a:pt x="371" y="146"/>
                </a:cubicBezTo>
                <a:cubicBezTo>
                  <a:pt x="370" y="146"/>
                  <a:pt x="370" y="146"/>
                  <a:pt x="370" y="146"/>
                </a:cubicBezTo>
                <a:cubicBezTo>
                  <a:pt x="370" y="146"/>
                  <a:pt x="370" y="146"/>
                  <a:pt x="370" y="146"/>
                </a:cubicBezTo>
                <a:cubicBezTo>
                  <a:pt x="367" y="146"/>
                  <a:pt x="368" y="145"/>
                  <a:pt x="367" y="144"/>
                </a:cubicBezTo>
                <a:cubicBezTo>
                  <a:pt x="367" y="143"/>
                  <a:pt x="367" y="143"/>
                  <a:pt x="367" y="143"/>
                </a:cubicBezTo>
                <a:cubicBezTo>
                  <a:pt x="366" y="143"/>
                  <a:pt x="366" y="143"/>
                  <a:pt x="366" y="143"/>
                </a:cubicBezTo>
                <a:cubicBezTo>
                  <a:pt x="366" y="144"/>
                  <a:pt x="366" y="144"/>
                  <a:pt x="366" y="144"/>
                </a:cubicBezTo>
                <a:cubicBezTo>
                  <a:pt x="365" y="144"/>
                  <a:pt x="365" y="145"/>
                  <a:pt x="364" y="145"/>
                </a:cubicBezTo>
                <a:cubicBezTo>
                  <a:pt x="364" y="145"/>
                  <a:pt x="364" y="145"/>
                  <a:pt x="364" y="145"/>
                </a:cubicBezTo>
                <a:cubicBezTo>
                  <a:pt x="361" y="145"/>
                  <a:pt x="361" y="145"/>
                  <a:pt x="361" y="145"/>
                </a:cubicBezTo>
                <a:cubicBezTo>
                  <a:pt x="361" y="146"/>
                  <a:pt x="361" y="146"/>
                  <a:pt x="361" y="146"/>
                </a:cubicBezTo>
                <a:cubicBezTo>
                  <a:pt x="360" y="146"/>
                  <a:pt x="360" y="146"/>
                  <a:pt x="360" y="146"/>
                </a:cubicBezTo>
                <a:cubicBezTo>
                  <a:pt x="360" y="146"/>
                  <a:pt x="360" y="146"/>
                  <a:pt x="360" y="146"/>
                </a:cubicBezTo>
                <a:cubicBezTo>
                  <a:pt x="359" y="146"/>
                  <a:pt x="359" y="146"/>
                  <a:pt x="359" y="146"/>
                </a:cubicBezTo>
                <a:cubicBezTo>
                  <a:pt x="359" y="147"/>
                  <a:pt x="359" y="147"/>
                  <a:pt x="359" y="147"/>
                </a:cubicBezTo>
                <a:cubicBezTo>
                  <a:pt x="358" y="146"/>
                  <a:pt x="358" y="146"/>
                  <a:pt x="358" y="146"/>
                </a:cubicBezTo>
                <a:cubicBezTo>
                  <a:pt x="358" y="147"/>
                  <a:pt x="358" y="147"/>
                  <a:pt x="358" y="147"/>
                </a:cubicBezTo>
                <a:cubicBezTo>
                  <a:pt x="357" y="147"/>
                  <a:pt x="357" y="147"/>
                  <a:pt x="357" y="147"/>
                </a:cubicBezTo>
                <a:cubicBezTo>
                  <a:pt x="357" y="147"/>
                  <a:pt x="357" y="147"/>
                  <a:pt x="357" y="147"/>
                </a:cubicBezTo>
                <a:cubicBezTo>
                  <a:pt x="353" y="147"/>
                  <a:pt x="353" y="147"/>
                  <a:pt x="353" y="147"/>
                </a:cubicBezTo>
                <a:cubicBezTo>
                  <a:pt x="353" y="147"/>
                  <a:pt x="353" y="147"/>
                  <a:pt x="352" y="147"/>
                </a:cubicBezTo>
                <a:cubicBezTo>
                  <a:pt x="352" y="147"/>
                  <a:pt x="352" y="147"/>
                  <a:pt x="352" y="147"/>
                </a:cubicBezTo>
                <a:cubicBezTo>
                  <a:pt x="352" y="147"/>
                  <a:pt x="350" y="148"/>
                  <a:pt x="349" y="147"/>
                </a:cubicBezTo>
                <a:cubicBezTo>
                  <a:pt x="349" y="147"/>
                  <a:pt x="349" y="147"/>
                  <a:pt x="349" y="147"/>
                </a:cubicBezTo>
                <a:cubicBezTo>
                  <a:pt x="348" y="147"/>
                  <a:pt x="347" y="147"/>
                  <a:pt x="346" y="147"/>
                </a:cubicBezTo>
                <a:cubicBezTo>
                  <a:pt x="346" y="144"/>
                  <a:pt x="346" y="144"/>
                  <a:pt x="346" y="144"/>
                </a:cubicBezTo>
                <a:cubicBezTo>
                  <a:pt x="347" y="144"/>
                  <a:pt x="347" y="144"/>
                  <a:pt x="347" y="143"/>
                </a:cubicBezTo>
                <a:cubicBezTo>
                  <a:pt x="348" y="143"/>
                  <a:pt x="348" y="142"/>
                  <a:pt x="347" y="142"/>
                </a:cubicBezTo>
                <a:cubicBezTo>
                  <a:pt x="348" y="142"/>
                  <a:pt x="350" y="142"/>
                  <a:pt x="351" y="142"/>
                </a:cubicBezTo>
                <a:cubicBezTo>
                  <a:pt x="351" y="142"/>
                  <a:pt x="351" y="141"/>
                  <a:pt x="351" y="141"/>
                </a:cubicBezTo>
                <a:cubicBezTo>
                  <a:pt x="349" y="140"/>
                  <a:pt x="351" y="139"/>
                  <a:pt x="350" y="139"/>
                </a:cubicBezTo>
                <a:cubicBezTo>
                  <a:pt x="349" y="139"/>
                  <a:pt x="349" y="139"/>
                  <a:pt x="349" y="139"/>
                </a:cubicBezTo>
                <a:cubicBezTo>
                  <a:pt x="349" y="138"/>
                  <a:pt x="348" y="138"/>
                  <a:pt x="348" y="137"/>
                </a:cubicBezTo>
                <a:cubicBezTo>
                  <a:pt x="347" y="137"/>
                  <a:pt x="347" y="137"/>
                  <a:pt x="346" y="138"/>
                </a:cubicBezTo>
                <a:cubicBezTo>
                  <a:pt x="346" y="137"/>
                  <a:pt x="346" y="137"/>
                  <a:pt x="345" y="136"/>
                </a:cubicBezTo>
                <a:cubicBezTo>
                  <a:pt x="344" y="136"/>
                  <a:pt x="343" y="137"/>
                  <a:pt x="342" y="137"/>
                </a:cubicBezTo>
                <a:cubicBezTo>
                  <a:pt x="342" y="137"/>
                  <a:pt x="343" y="138"/>
                  <a:pt x="343" y="138"/>
                </a:cubicBezTo>
                <a:cubicBezTo>
                  <a:pt x="343" y="139"/>
                  <a:pt x="343" y="139"/>
                  <a:pt x="343" y="139"/>
                </a:cubicBezTo>
                <a:cubicBezTo>
                  <a:pt x="342" y="138"/>
                  <a:pt x="342" y="138"/>
                  <a:pt x="342" y="138"/>
                </a:cubicBezTo>
                <a:cubicBezTo>
                  <a:pt x="340" y="138"/>
                  <a:pt x="340" y="138"/>
                  <a:pt x="340" y="138"/>
                </a:cubicBezTo>
                <a:cubicBezTo>
                  <a:pt x="340" y="138"/>
                  <a:pt x="340" y="138"/>
                  <a:pt x="340" y="138"/>
                </a:cubicBezTo>
                <a:cubicBezTo>
                  <a:pt x="339" y="138"/>
                  <a:pt x="339" y="138"/>
                  <a:pt x="339" y="138"/>
                </a:cubicBezTo>
                <a:cubicBezTo>
                  <a:pt x="339" y="137"/>
                  <a:pt x="339" y="137"/>
                  <a:pt x="339" y="137"/>
                </a:cubicBezTo>
                <a:cubicBezTo>
                  <a:pt x="337" y="137"/>
                  <a:pt x="337" y="137"/>
                  <a:pt x="337" y="137"/>
                </a:cubicBezTo>
                <a:cubicBezTo>
                  <a:pt x="337" y="137"/>
                  <a:pt x="337" y="137"/>
                  <a:pt x="337" y="137"/>
                </a:cubicBezTo>
                <a:cubicBezTo>
                  <a:pt x="336" y="136"/>
                  <a:pt x="336" y="136"/>
                  <a:pt x="335" y="136"/>
                </a:cubicBezTo>
                <a:cubicBezTo>
                  <a:pt x="335" y="136"/>
                  <a:pt x="335" y="136"/>
                  <a:pt x="335" y="135"/>
                </a:cubicBezTo>
                <a:cubicBezTo>
                  <a:pt x="334" y="136"/>
                  <a:pt x="334" y="136"/>
                  <a:pt x="334" y="136"/>
                </a:cubicBezTo>
                <a:cubicBezTo>
                  <a:pt x="333" y="136"/>
                  <a:pt x="333" y="136"/>
                  <a:pt x="333" y="136"/>
                </a:cubicBezTo>
                <a:cubicBezTo>
                  <a:pt x="333" y="135"/>
                  <a:pt x="333" y="135"/>
                  <a:pt x="333" y="135"/>
                </a:cubicBezTo>
                <a:cubicBezTo>
                  <a:pt x="331" y="135"/>
                  <a:pt x="331" y="135"/>
                  <a:pt x="331" y="135"/>
                </a:cubicBezTo>
                <a:cubicBezTo>
                  <a:pt x="331" y="134"/>
                  <a:pt x="331" y="134"/>
                  <a:pt x="331" y="134"/>
                </a:cubicBezTo>
                <a:cubicBezTo>
                  <a:pt x="330" y="134"/>
                  <a:pt x="330" y="134"/>
                  <a:pt x="330" y="134"/>
                </a:cubicBezTo>
                <a:cubicBezTo>
                  <a:pt x="330" y="133"/>
                  <a:pt x="330" y="133"/>
                  <a:pt x="330" y="133"/>
                </a:cubicBezTo>
                <a:cubicBezTo>
                  <a:pt x="328" y="133"/>
                  <a:pt x="327" y="133"/>
                  <a:pt x="326" y="133"/>
                </a:cubicBezTo>
                <a:cubicBezTo>
                  <a:pt x="326" y="133"/>
                  <a:pt x="326" y="133"/>
                  <a:pt x="326" y="133"/>
                </a:cubicBezTo>
                <a:cubicBezTo>
                  <a:pt x="325" y="133"/>
                  <a:pt x="325" y="133"/>
                  <a:pt x="324" y="132"/>
                </a:cubicBezTo>
                <a:cubicBezTo>
                  <a:pt x="324" y="132"/>
                  <a:pt x="324" y="132"/>
                  <a:pt x="324" y="132"/>
                </a:cubicBezTo>
                <a:cubicBezTo>
                  <a:pt x="323" y="132"/>
                  <a:pt x="323" y="132"/>
                  <a:pt x="323" y="132"/>
                </a:cubicBezTo>
                <a:cubicBezTo>
                  <a:pt x="323" y="132"/>
                  <a:pt x="323" y="132"/>
                  <a:pt x="323" y="131"/>
                </a:cubicBezTo>
                <a:cubicBezTo>
                  <a:pt x="323" y="131"/>
                  <a:pt x="322" y="131"/>
                  <a:pt x="322" y="131"/>
                </a:cubicBezTo>
                <a:cubicBezTo>
                  <a:pt x="322" y="130"/>
                  <a:pt x="322" y="130"/>
                  <a:pt x="322" y="130"/>
                </a:cubicBezTo>
                <a:cubicBezTo>
                  <a:pt x="320" y="130"/>
                  <a:pt x="319" y="130"/>
                  <a:pt x="318" y="129"/>
                </a:cubicBezTo>
                <a:cubicBezTo>
                  <a:pt x="318" y="129"/>
                  <a:pt x="318" y="129"/>
                  <a:pt x="318" y="129"/>
                </a:cubicBezTo>
                <a:cubicBezTo>
                  <a:pt x="317" y="129"/>
                  <a:pt x="317" y="129"/>
                  <a:pt x="317" y="129"/>
                </a:cubicBezTo>
                <a:cubicBezTo>
                  <a:pt x="317" y="129"/>
                  <a:pt x="317" y="129"/>
                  <a:pt x="317" y="129"/>
                </a:cubicBezTo>
                <a:cubicBezTo>
                  <a:pt x="316" y="129"/>
                  <a:pt x="316" y="129"/>
                  <a:pt x="316" y="129"/>
                </a:cubicBezTo>
                <a:cubicBezTo>
                  <a:pt x="316" y="128"/>
                  <a:pt x="316" y="128"/>
                  <a:pt x="316" y="128"/>
                </a:cubicBezTo>
                <a:cubicBezTo>
                  <a:pt x="313" y="128"/>
                  <a:pt x="313" y="128"/>
                  <a:pt x="313" y="128"/>
                </a:cubicBezTo>
                <a:cubicBezTo>
                  <a:pt x="313" y="129"/>
                  <a:pt x="313" y="129"/>
                  <a:pt x="313" y="129"/>
                </a:cubicBezTo>
                <a:cubicBezTo>
                  <a:pt x="312" y="128"/>
                  <a:pt x="312" y="128"/>
                  <a:pt x="311" y="128"/>
                </a:cubicBezTo>
                <a:cubicBezTo>
                  <a:pt x="311" y="130"/>
                  <a:pt x="311" y="130"/>
                  <a:pt x="311" y="130"/>
                </a:cubicBezTo>
                <a:cubicBezTo>
                  <a:pt x="309" y="130"/>
                  <a:pt x="308" y="131"/>
                  <a:pt x="308" y="132"/>
                </a:cubicBezTo>
                <a:cubicBezTo>
                  <a:pt x="307" y="132"/>
                  <a:pt x="307" y="132"/>
                  <a:pt x="307" y="132"/>
                </a:cubicBezTo>
                <a:cubicBezTo>
                  <a:pt x="307" y="131"/>
                  <a:pt x="307" y="132"/>
                  <a:pt x="307" y="131"/>
                </a:cubicBezTo>
                <a:cubicBezTo>
                  <a:pt x="307" y="130"/>
                  <a:pt x="307" y="130"/>
                  <a:pt x="307" y="130"/>
                </a:cubicBezTo>
                <a:cubicBezTo>
                  <a:pt x="306" y="130"/>
                  <a:pt x="306" y="130"/>
                  <a:pt x="306" y="129"/>
                </a:cubicBezTo>
                <a:cubicBezTo>
                  <a:pt x="306" y="129"/>
                  <a:pt x="306" y="128"/>
                  <a:pt x="306" y="128"/>
                </a:cubicBezTo>
                <a:cubicBezTo>
                  <a:pt x="306" y="128"/>
                  <a:pt x="306" y="128"/>
                  <a:pt x="306" y="128"/>
                </a:cubicBezTo>
                <a:cubicBezTo>
                  <a:pt x="305" y="127"/>
                  <a:pt x="305" y="127"/>
                  <a:pt x="305" y="127"/>
                </a:cubicBezTo>
                <a:cubicBezTo>
                  <a:pt x="306" y="126"/>
                  <a:pt x="306" y="127"/>
                  <a:pt x="306" y="126"/>
                </a:cubicBezTo>
                <a:cubicBezTo>
                  <a:pt x="306" y="126"/>
                  <a:pt x="306" y="126"/>
                  <a:pt x="306" y="126"/>
                </a:cubicBezTo>
                <a:cubicBezTo>
                  <a:pt x="306" y="125"/>
                  <a:pt x="306" y="125"/>
                  <a:pt x="305" y="125"/>
                </a:cubicBezTo>
                <a:cubicBezTo>
                  <a:pt x="305" y="126"/>
                  <a:pt x="305" y="126"/>
                  <a:pt x="305" y="126"/>
                </a:cubicBezTo>
                <a:cubicBezTo>
                  <a:pt x="304" y="126"/>
                  <a:pt x="304" y="126"/>
                  <a:pt x="304" y="126"/>
                </a:cubicBezTo>
                <a:cubicBezTo>
                  <a:pt x="304" y="127"/>
                  <a:pt x="304" y="127"/>
                  <a:pt x="304" y="128"/>
                </a:cubicBezTo>
                <a:cubicBezTo>
                  <a:pt x="304" y="128"/>
                  <a:pt x="304" y="128"/>
                  <a:pt x="303" y="129"/>
                </a:cubicBezTo>
                <a:cubicBezTo>
                  <a:pt x="304" y="129"/>
                  <a:pt x="304" y="129"/>
                  <a:pt x="304" y="129"/>
                </a:cubicBezTo>
                <a:cubicBezTo>
                  <a:pt x="304" y="130"/>
                  <a:pt x="304" y="130"/>
                  <a:pt x="303" y="131"/>
                </a:cubicBezTo>
                <a:cubicBezTo>
                  <a:pt x="303" y="131"/>
                  <a:pt x="303" y="131"/>
                  <a:pt x="303" y="131"/>
                </a:cubicBezTo>
                <a:cubicBezTo>
                  <a:pt x="303" y="131"/>
                  <a:pt x="303" y="132"/>
                  <a:pt x="303" y="132"/>
                </a:cubicBezTo>
                <a:cubicBezTo>
                  <a:pt x="303" y="132"/>
                  <a:pt x="303" y="132"/>
                  <a:pt x="303" y="132"/>
                </a:cubicBezTo>
                <a:cubicBezTo>
                  <a:pt x="303" y="133"/>
                  <a:pt x="303" y="133"/>
                  <a:pt x="303" y="133"/>
                </a:cubicBezTo>
                <a:cubicBezTo>
                  <a:pt x="302" y="133"/>
                  <a:pt x="302" y="133"/>
                  <a:pt x="302" y="133"/>
                </a:cubicBezTo>
                <a:cubicBezTo>
                  <a:pt x="302" y="132"/>
                  <a:pt x="302" y="132"/>
                  <a:pt x="302" y="132"/>
                </a:cubicBezTo>
                <a:cubicBezTo>
                  <a:pt x="300" y="132"/>
                  <a:pt x="302" y="132"/>
                  <a:pt x="301" y="131"/>
                </a:cubicBezTo>
                <a:cubicBezTo>
                  <a:pt x="300" y="131"/>
                  <a:pt x="300" y="131"/>
                  <a:pt x="300" y="131"/>
                </a:cubicBezTo>
                <a:cubicBezTo>
                  <a:pt x="300" y="131"/>
                  <a:pt x="300" y="131"/>
                  <a:pt x="300" y="131"/>
                </a:cubicBezTo>
                <a:cubicBezTo>
                  <a:pt x="300" y="131"/>
                  <a:pt x="300" y="131"/>
                  <a:pt x="300" y="131"/>
                </a:cubicBezTo>
                <a:cubicBezTo>
                  <a:pt x="299" y="130"/>
                  <a:pt x="298" y="129"/>
                  <a:pt x="297" y="128"/>
                </a:cubicBezTo>
                <a:cubicBezTo>
                  <a:pt x="296" y="128"/>
                  <a:pt x="296" y="128"/>
                  <a:pt x="296" y="128"/>
                </a:cubicBezTo>
                <a:cubicBezTo>
                  <a:pt x="295" y="127"/>
                  <a:pt x="295" y="127"/>
                  <a:pt x="295" y="127"/>
                </a:cubicBezTo>
                <a:cubicBezTo>
                  <a:pt x="295" y="126"/>
                  <a:pt x="295" y="126"/>
                  <a:pt x="295" y="126"/>
                </a:cubicBezTo>
                <a:cubicBezTo>
                  <a:pt x="295" y="126"/>
                  <a:pt x="295" y="126"/>
                  <a:pt x="295" y="127"/>
                </a:cubicBezTo>
                <a:cubicBezTo>
                  <a:pt x="295" y="126"/>
                  <a:pt x="295" y="126"/>
                  <a:pt x="295" y="126"/>
                </a:cubicBezTo>
                <a:cubicBezTo>
                  <a:pt x="294" y="126"/>
                  <a:pt x="294" y="126"/>
                  <a:pt x="294" y="126"/>
                </a:cubicBezTo>
                <a:cubicBezTo>
                  <a:pt x="294" y="125"/>
                  <a:pt x="294" y="125"/>
                  <a:pt x="294" y="125"/>
                </a:cubicBezTo>
                <a:cubicBezTo>
                  <a:pt x="294" y="125"/>
                  <a:pt x="294" y="125"/>
                  <a:pt x="294" y="125"/>
                </a:cubicBezTo>
                <a:cubicBezTo>
                  <a:pt x="294" y="124"/>
                  <a:pt x="294" y="124"/>
                  <a:pt x="294" y="124"/>
                </a:cubicBezTo>
                <a:cubicBezTo>
                  <a:pt x="293" y="124"/>
                  <a:pt x="292" y="124"/>
                  <a:pt x="291" y="124"/>
                </a:cubicBezTo>
                <a:cubicBezTo>
                  <a:pt x="290" y="123"/>
                  <a:pt x="290" y="122"/>
                  <a:pt x="289" y="121"/>
                </a:cubicBezTo>
                <a:cubicBezTo>
                  <a:pt x="288" y="121"/>
                  <a:pt x="288" y="121"/>
                  <a:pt x="288" y="121"/>
                </a:cubicBezTo>
                <a:cubicBezTo>
                  <a:pt x="287" y="121"/>
                  <a:pt x="288" y="120"/>
                  <a:pt x="287" y="119"/>
                </a:cubicBezTo>
                <a:cubicBezTo>
                  <a:pt x="287" y="119"/>
                  <a:pt x="284" y="117"/>
                  <a:pt x="284" y="117"/>
                </a:cubicBezTo>
                <a:cubicBezTo>
                  <a:pt x="284" y="117"/>
                  <a:pt x="284" y="117"/>
                  <a:pt x="284" y="117"/>
                </a:cubicBezTo>
                <a:cubicBezTo>
                  <a:pt x="283" y="117"/>
                  <a:pt x="283" y="118"/>
                  <a:pt x="282" y="118"/>
                </a:cubicBezTo>
                <a:cubicBezTo>
                  <a:pt x="282" y="119"/>
                  <a:pt x="283" y="119"/>
                  <a:pt x="283" y="120"/>
                </a:cubicBezTo>
                <a:cubicBezTo>
                  <a:pt x="283" y="120"/>
                  <a:pt x="283" y="120"/>
                  <a:pt x="283" y="120"/>
                </a:cubicBezTo>
                <a:cubicBezTo>
                  <a:pt x="283" y="122"/>
                  <a:pt x="281" y="125"/>
                  <a:pt x="280" y="126"/>
                </a:cubicBezTo>
                <a:cubicBezTo>
                  <a:pt x="280" y="127"/>
                  <a:pt x="280" y="127"/>
                  <a:pt x="280" y="127"/>
                </a:cubicBezTo>
                <a:cubicBezTo>
                  <a:pt x="280" y="127"/>
                  <a:pt x="279" y="126"/>
                  <a:pt x="278" y="126"/>
                </a:cubicBezTo>
                <a:cubicBezTo>
                  <a:pt x="278" y="127"/>
                  <a:pt x="278" y="127"/>
                  <a:pt x="278" y="127"/>
                </a:cubicBezTo>
                <a:cubicBezTo>
                  <a:pt x="277" y="127"/>
                  <a:pt x="277" y="127"/>
                  <a:pt x="277" y="127"/>
                </a:cubicBezTo>
                <a:cubicBezTo>
                  <a:pt x="277" y="127"/>
                  <a:pt x="277" y="127"/>
                  <a:pt x="276" y="127"/>
                </a:cubicBezTo>
                <a:cubicBezTo>
                  <a:pt x="276" y="127"/>
                  <a:pt x="275" y="127"/>
                  <a:pt x="274" y="128"/>
                </a:cubicBezTo>
                <a:cubicBezTo>
                  <a:pt x="274" y="128"/>
                  <a:pt x="274" y="128"/>
                  <a:pt x="274" y="128"/>
                </a:cubicBezTo>
                <a:cubicBezTo>
                  <a:pt x="274" y="128"/>
                  <a:pt x="274" y="128"/>
                  <a:pt x="274" y="128"/>
                </a:cubicBezTo>
                <a:cubicBezTo>
                  <a:pt x="274" y="130"/>
                  <a:pt x="274" y="130"/>
                  <a:pt x="274" y="130"/>
                </a:cubicBezTo>
                <a:cubicBezTo>
                  <a:pt x="274" y="130"/>
                  <a:pt x="273" y="130"/>
                  <a:pt x="273" y="131"/>
                </a:cubicBezTo>
                <a:cubicBezTo>
                  <a:pt x="272" y="131"/>
                  <a:pt x="272" y="131"/>
                  <a:pt x="270" y="131"/>
                </a:cubicBezTo>
                <a:cubicBezTo>
                  <a:pt x="270" y="132"/>
                  <a:pt x="270" y="132"/>
                  <a:pt x="270" y="132"/>
                </a:cubicBezTo>
                <a:cubicBezTo>
                  <a:pt x="270" y="132"/>
                  <a:pt x="270" y="132"/>
                  <a:pt x="270" y="132"/>
                </a:cubicBezTo>
                <a:cubicBezTo>
                  <a:pt x="269" y="132"/>
                  <a:pt x="269" y="131"/>
                  <a:pt x="269" y="131"/>
                </a:cubicBezTo>
                <a:cubicBezTo>
                  <a:pt x="269" y="131"/>
                  <a:pt x="268" y="131"/>
                  <a:pt x="267" y="131"/>
                </a:cubicBezTo>
                <a:cubicBezTo>
                  <a:pt x="267" y="131"/>
                  <a:pt x="268" y="132"/>
                  <a:pt x="268" y="132"/>
                </a:cubicBezTo>
                <a:cubicBezTo>
                  <a:pt x="267" y="133"/>
                  <a:pt x="267" y="133"/>
                  <a:pt x="266" y="133"/>
                </a:cubicBezTo>
                <a:cubicBezTo>
                  <a:pt x="266" y="133"/>
                  <a:pt x="266" y="133"/>
                  <a:pt x="266" y="133"/>
                </a:cubicBezTo>
                <a:cubicBezTo>
                  <a:pt x="266" y="133"/>
                  <a:pt x="265" y="133"/>
                  <a:pt x="265" y="133"/>
                </a:cubicBezTo>
                <a:cubicBezTo>
                  <a:pt x="264" y="135"/>
                  <a:pt x="264" y="135"/>
                  <a:pt x="264" y="135"/>
                </a:cubicBezTo>
                <a:cubicBezTo>
                  <a:pt x="264" y="135"/>
                  <a:pt x="264" y="135"/>
                  <a:pt x="264" y="135"/>
                </a:cubicBezTo>
                <a:cubicBezTo>
                  <a:pt x="263" y="136"/>
                  <a:pt x="263" y="136"/>
                  <a:pt x="264" y="137"/>
                </a:cubicBezTo>
                <a:cubicBezTo>
                  <a:pt x="263" y="137"/>
                  <a:pt x="262" y="138"/>
                  <a:pt x="260" y="138"/>
                </a:cubicBezTo>
                <a:cubicBezTo>
                  <a:pt x="260" y="137"/>
                  <a:pt x="261" y="136"/>
                  <a:pt x="261" y="135"/>
                </a:cubicBezTo>
                <a:cubicBezTo>
                  <a:pt x="262" y="135"/>
                  <a:pt x="262" y="135"/>
                  <a:pt x="263" y="135"/>
                </a:cubicBezTo>
                <a:cubicBezTo>
                  <a:pt x="262" y="134"/>
                  <a:pt x="262" y="133"/>
                  <a:pt x="262" y="133"/>
                </a:cubicBezTo>
                <a:cubicBezTo>
                  <a:pt x="265" y="132"/>
                  <a:pt x="264" y="132"/>
                  <a:pt x="265" y="129"/>
                </a:cubicBezTo>
                <a:cubicBezTo>
                  <a:pt x="268" y="129"/>
                  <a:pt x="271" y="128"/>
                  <a:pt x="273" y="128"/>
                </a:cubicBezTo>
                <a:cubicBezTo>
                  <a:pt x="273" y="127"/>
                  <a:pt x="273" y="127"/>
                  <a:pt x="273" y="127"/>
                </a:cubicBezTo>
                <a:cubicBezTo>
                  <a:pt x="274" y="127"/>
                  <a:pt x="274" y="127"/>
                  <a:pt x="274" y="127"/>
                </a:cubicBezTo>
                <a:cubicBezTo>
                  <a:pt x="274" y="126"/>
                  <a:pt x="274" y="126"/>
                  <a:pt x="275" y="126"/>
                </a:cubicBezTo>
                <a:cubicBezTo>
                  <a:pt x="275" y="126"/>
                  <a:pt x="275" y="126"/>
                  <a:pt x="275" y="126"/>
                </a:cubicBezTo>
                <a:cubicBezTo>
                  <a:pt x="275" y="125"/>
                  <a:pt x="276" y="125"/>
                  <a:pt x="276" y="125"/>
                </a:cubicBezTo>
                <a:cubicBezTo>
                  <a:pt x="276" y="124"/>
                  <a:pt x="276" y="124"/>
                  <a:pt x="276" y="124"/>
                </a:cubicBezTo>
                <a:cubicBezTo>
                  <a:pt x="277" y="124"/>
                  <a:pt x="277" y="124"/>
                  <a:pt x="277" y="124"/>
                </a:cubicBezTo>
                <a:cubicBezTo>
                  <a:pt x="277" y="123"/>
                  <a:pt x="277" y="123"/>
                  <a:pt x="277" y="123"/>
                </a:cubicBezTo>
                <a:cubicBezTo>
                  <a:pt x="276" y="123"/>
                  <a:pt x="276" y="123"/>
                  <a:pt x="275" y="123"/>
                </a:cubicBezTo>
                <a:cubicBezTo>
                  <a:pt x="275" y="123"/>
                  <a:pt x="275" y="123"/>
                  <a:pt x="275" y="123"/>
                </a:cubicBezTo>
                <a:cubicBezTo>
                  <a:pt x="274" y="123"/>
                  <a:pt x="272" y="123"/>
                  <a:pt x="271" y="122"/>
                </a:cubicBezTo>
                <a:cubicBezTo>
                  <a:pt x="271" y="124"/>
                  <a:pt x="270" y="125"/>
                  <a:pt x="270" y="127"/>
                </a:cubicBezTo>
                <a:cubicBezTo>
                  <a:pt x="269" y="126"/>
                  <a:pt x="269" y="127"/>
                  <a:pt x="268" y="126"/>
                </a:cubicBezTo>
                <a:cubicBezTo>
                  <a:pt x="268" y="126"/>
                  <a:pt x="268" y="126"/>
                  <a:pt x="268" y="126"/>
                </a:cubicBezTo>
                <a:cubicBezTo>
                  <a:pt x="267" y="126"/>
                  <a:pt x="267" y="126"/>
                  <a:pt x="267" y="126"/>
                </a:cubicBezTo>
                <a:cubicBezTo>
                  <a:pt x="267" y="126"/>
                  <a:pt x="267" y="126"/>
                  <a:pt x="267" y="126"/>
                </a:cubicBezTo>
                <a:cubicBezTo>
                  <a:pt x="267" y="125"/>
                  <a:pt x="266" y="126"/>
                  <a:pt x="266" y="126"/>
                </a:cubicBezTo>
                <a:cubicBezTo>
                  <a:pt x="266" y="127"/>
                  <a:pt x="266" y="127"/>
                  <a:pt x="266" y="127"/>
                </a:cubicBezTo>
                <a:cubicBezTo>
                  <a:pt x="263" y="127"/>
                  <a:pt x="263" y="127"/>
                  <a:pt x="263" y="127"/>
                </a:cubicBezTo>
                <a:cubicBezTo>
                  <a:pt x="263" y="127"/>
                  <a:pt x="263" y="127"/>
                  <a:pt x="263" y="127"/>
                </a:cubicBezTo>
                <a:cubicBezTo>
                  <a:pt x="262" y="127"/>
                  <a:pt x="262" y="127"/>
                  <a:pt x="261" y="128"/>
                </a:cubicBezTo>
                <a:cubicBezTo>
                  <a:pt x="261" y="129"/>
                  <a:pt x="261" y="129"/>
                  <a:pt x="261" y="130"/>
                </a:cubicBezTo>
                <a:cubicBezTo>
                  <a:pt x="260" y="130"/>
                  <a:pt x="258" y="130"/>
                  <a:pt x="257" y="131"/>
                </a:cubicBezTo>
                <a:cubicBezTo>
                  <a:pt x="257" y="128"/>
                  <a:pt x="256" y="130"/>
                  <a:pt x="255" y="128"/>
                </a:cubicBezTo>
                <a:cubicBezTo>
                  <a:pt x="255" y="128"/>
                  <a:pt x="255" y="128"/>
                  <a:pt x="255" y="128"/>
                </a:cubicBezTo>
                <a:cubicBezTo>
                  <a:pt x="255" y="127"/>
                  <a:pt x="255" y="127"/>
                  <a:pt x="255" y="127"/>
                </a:cubicBezTo>
                <a:cubicBezTo>
                  <a:pt x="254" y="127"/>
                  <a:pt x="254" y="127"/>
                  <a:pt x="254" y="127"/>
                </a:cubicBezTo>
                <a:cubicBezTo>
                  <a:pt x="254" y="128"/>
                  <a:pt x="254" y="129"/>
                  <a:pt x="254" y="129"/>
                </a:cubicBezTo>
                <a:cubicBezTo>
                  <a:pt x="254" y="129"/>
                  <a:pt x="254" y="129"/>
                  <a:pt x="254" y="129"/>
                </a:cubicBezTo>
                <a:cubicBezTo>
                  <a:pt x="254" y="130"/>
                  <a:pt x="254" y="130"/>
                  <a:pt x="254" y="130"/>
                </a:cubicBezTo>
                <a:cubicBezTo>
                  <a:pt x="254" y="130"/>
                  <a:pt x="254" y="130"/>
                  <a:pt x="254" y="130"/>
                </a:cubicBezTo>
                <a:cubicBezTo>
                  <a:pt x="253" y="130"/>
                  <a:pt x="253" y="130"/>
                  <a:pt x="253" y="131"/>
                </a:cubicBezTo>
                <a:cubicBezTo>
                  <a:pt x="253" y="131"/>
                  <a:pt x="252" y="131"/>
                  <a:pt x="251" y="131"/>
                </a:cubicBezTo>
                <a:cubicBezTo>
                  <a:pt x="251" y="133"/>
                  <a:pt x="251" y="133"/>
                  <a:pt x="251" y="133"/>
                </a:cubicBezTo>
                <a:cubicBezTo>
                  <a:pt x="250" y="133"/>
                  <a:pt x="250" y="133"/>
                  <a:pt x="250" y="133"/>
                </a:cubicBezTo>
                <a:cubicBezTo>
                  <a:pt x="250" y="133"/>
                  <a:pt x="250" y="132"/>
                  <a:pt x="250" y="132"/>
                </a:cubicBezTo>
                <a:cubicBezTo>
                  <a:pt x="249" y="132"/>
                  <a:pt x="249" y="132"/>
                  <a:pt x="249" y="132"/>
                </a:cubicBezTo>
                <a:cubicBezTo>
                  <a:pt x="249" y="132"/>
                  <a:pt x="249" y="132"/>
                  <a:pt x="249" y="132"/>
                </a:cubicBezTo>
                <a:cubicBezTo>
                  <a:pt x="248" y="132"/>
                  <a:pt x="248" y="132"/>
                  <a:pt x="247" y="132"/>
                </a:cubicBezTo>
                <a:cubicBezTo>
                  <a:pt x="247" y="133"/>
                  <a:pt x="247" y="134"/>
                  <a:pt x="247" y="134"/>
                </a:cubicBezTo>
                <a:cubicBezTo>
                  <a:pt x="248" y="134"/>
                  <a:pt x="249" y="134"/>
                  <a:pt x="250" y="134"/>
                </a:cubicBezTo>
                <a:cubicBezTo>
                  <a:pt x="250" y="135"/>
                  <a:pt x="250" y="135"/>
                  <a:pt x="250" y="136"/>
                </a:cubicBezTo>
                <a:cubicBezTo>
                  <a:pt x="250" y="136"/>
                  <a:pt x="250" y="136"/>
                  <a:pt x="250" y="136"/>
                </a:cubicBezTo>
                <a:cubicBezTo>
                  <a:pt x="250" y="137"/>
                  <a:pt x="250" y="137"/>
                  <a:pt x="250" y="137"/>
                </a:cubicBezTo>
                <a:cubicBezTo>
                  <a:pt x="250" y="137"/>
                  <a:pt x="250" y="137"/>
                  <a:pt x="250" y="137"/>
                </a:cubicBezTo>
                <a:cubicBezTo>
                  <a:pt x="250" y="137"/>
                  <a:pt x="250" y="138"/>
                  <a:pt x="250" y="138"/>
                </a:cubicBezTo>
                <a:cubicBezTo>
                  <a:pt x="250" y="138"/>
                  <a:pt x="250" y="138"/>
                  <a:pt x="250" y="138"/>
                </a:cubicBezTo>
                <a:cubicBezTo>
                  <a:pt x="250" y="137"/>
                  <a:pt x="250" y="137"/>
                  <a:pt x="250" y="137"/>
                </a:cubicBezTo>
                <a:cubicBezTo>
                  <a:pt x="249" y="137"/>
                  <a:pt x="249" y="137"/>
                  <a:pt x="248" y="136"/>
                </a:cubicBezTo>
                <a:cubicBezTo>
                  <a:pt x="248" y="135"/>
                  <a:pt x="248" y="135"/>
                  <a:pt x="248" y="135"/>
                </a:cubicBezTo>
                <a:cubicBezTo>
                  <a:pt x="247" y="135"/>
                  <a:pt x="247" y="135"/>
                  <a:pt x="247" y="135"/>
                </a:cubicBezTo>
                <a:cubicBezTo>
                  <a:pt x="247" y="135"/>
                  <a:pt x="247" y="135"/>
                  <a:pt x="247" y="135"/>
                </a:cubicBezTo>
                <a:cubicBezTo>
                  <a:pt x="246" y="135"/>
                  <a:pt x="246" y="134"/>
                  <a:pt x="246" y="134"/>
                </a:cubicBezTo>
                <a:cubicBezTo>
                  <a:pt x="246" y="134"/>
                  <a:pt x="245" y="134"/>
                  <a:pt x="244" y="134"/>
                </a:cubicBezTo>
                <a:cubicBezTo>
                  <a:pt x="244" y="133"/>
                  <a:pt x="244" y="133"/>
                  <a:pt x="244" y="133"/>
                </a:cubicBezTo>
                <a:cubicBezTo>
                  <a:pt x="243" y="133"/>
                  <a:pt x="243" y="133"/>
                  <a:pt x="243" y="133"/>
                </a:cubicBezTo>
                <a:cubicBezTo>
                  <a:pt x="243" y="133"/>
                  <a:pt x="243" y="133"/>
                  <a:pt x="243" y="133"/>
                </a:cubicBezTo>
                <a:cubicBezTo>
                  <a:pt x="243" y="133"/>
                  <a:pt x="242" y="133"/>
                  <a:pt x="242" y="133"/>
                </a:cubicBezTo>
                <a:cubicBezTo>
                  <a:pt x="242" y="132"/>
                  <a:pt x="242" y="132"/>
                  <a:pt x="242" y="132"/>
                </a:cubicBezTo>
                <a:cubicBezTo>
                  <a:pt x="240" y="132"/>
                  <a:pt x="240" y="132"/>
                  <a:pt x="240" y="132"/>
                </a:cubicBezTo>
                <a:cubicBezTo>
                  <a:pt x="240" y="132"/>
                  <a:pt x="240" y="131"/>
                  <a:pt x="239" y="131"/>
                </a:cubicBezTo>
                <a:cubicBezTo>
                  <a:pt x="239" y="131"/>
                  <a:pt x="238" y="131"/>
                  <a:pt x="237" y="131"/>
                </a:cubicBezTo>
                <a:cubicBezTo>
                  <a:pt x="237" y="130"/>
                  <a:pt x="237" y="130"/>
                  <a:pt x="237" y="130"/>
                </a:cubicBezTo>
                <a:cubicBezTo>
                  <a:pt x="236" y="130"/>
                  <a:pt x="236" y="130"/>
                  <a:pt x="236" y="130"/>
                </a:cubicBezTo>
                <a:cubicBezTo>
                  <a:pt x="235" y="130"/>
                  <a:pt x="235" y="129"/>
                  <a:pt x="235" y="129"/>
                </a:cubicBezTo>
                <a:cubicBezTo>
                  <a:pt x="234" y="129"/>
                  <a:pt x="234" y="129"/>
                  <a:pt x="234" y="129"/>
                </a:cubicBezTo>
                <a:cubicBezTo>
                  <a:pt x="233" y="128"/>
                  <a:pt x="233" y="128"/>
                  <a:pt x="232" y="127"/>
                </a:cubicBezTo>
                <a:cubicBezTo>
                  <a:pt x="231" y="127"/>
                  <a:pt x="227" y="127"/>
                  <a:pt x="226" y="127"/>
                </a:cubicBezTo>
                <a:cubicBezTo>
                  <a:pt x="226" y="127"/>
                  <a:pt x="226" y="128"/>
                  <a:pt x="225" y="128"/>
                </a:cubicBezTo>
                <a:cubicBezTo>
                  <a:pt x="225" y="127"/>
                  <a:pt x="225" y="127"/>
                  <a:pt x="225" y="127"/>
                </a:cubicBezTo>
                <a:cubicBezTo>
                  <a:pt x="223" y="127"/>
                  <a:pt x="223" y="127"/>
                  <a:pt x="223" y="127"/>
                </a:cubicBezTo>
                <a:cubicBezTo>
                  <a:pt x="223" y="127"/>
                  <a:pt x="223" y="127"/>
                  <a:pt x="223" y="127"/>
                </a:cubicBezTo>
                <a:cubicBezTo>
                  <a:pt x="222" y="127"/>
                  <a:pt x="222" y="127"/>
                  <a:pt x="222" y="127"/>
                </a:cubicBezTo>
                <a:cubicBezTo>
                  <a:pt x="222" y="126"/>
                  <a:pt x="222" y="126"/>
                  <a:pt x="222" y="126"/>
                </a:cubicBezTo>
                <a:cubicBezTo>
                  <a:pt x="221" y="126"/>
                  <a:pt x="221" y="126"/>
                  <a:pt x="221" y="126"/>
                </a:cubicBezTo>
                <a:cubicBezTo>
                  <a:pt x="221" y="126"/>
                  <a:pt x="221" y="126"/>
                  <a:pt x="221" y="126"/>
                </a:cubicBezTo>
                <a:cubicBezTo>
                  <a:pt x="220" y="126"/>
                  <a:pt x="220" y="126"/>
                  <a:pt x="220" y="126"/>
                </a:cubicBezTo>
                <a:cubicBezTo>
                  <a:pt x="220" y="125"/>
                  <a:pt x="220" y="125"/>
                  <a:pt x="220" y="125"/>
                </a:cubicBezTo>
                <a:cubicBezTo>
                  <a:pt x="219" y="125"/>
                  <a:pt x="219" y="125"/>
                  <a:pt x="219" y="125"/>
                </a:cubicBezTo>
                <a:cubicBezTo>
                  <a:pt x="219" y="125"/>
                  <a:pt x="219" y="125"/>
                  <a:pt x="219" y="124"/>
                </a:cubicBezTo>
                <a:cubicBezTo>
                  <a:pt x="217" y="124"/>
                  <a:pt x="217" y="124"/>
                  <a:pt x="217" y="124"/>
                </a:cubicBezTo>
                <a:cubicBezTo>
                  <a:pt x="217" y="124"/>
                  <a:pt x="217" y="124"/>
                  <a:pt x="217" y="124"/>
                </a:cubicBezTo>
                <a:cubicBezTo>
                  <a:pt x="216" y="123"/>
                  <a:pt x="216" y="124"/>
                  <a:pt x="216" y="124"/>
                </a:cubicBezTo>
                <a:cubicBezTo>
                  <a:pt x="215" y="125"/>
                  <a:pt x="215" y="124"/>
                  <a:pt x="215" y="124"/>
                </a:cubicBezTo>
                <a:cubicBezTo>
                  <a:pt x="213" y="124"/>
                  <a:pt x="214" y="125"/>
                  <a:pt x="212" y="123"/>
                </a:cubicBezTo>
                <a:cubicBezTo>
                  <a:pt x="211" y="124"/>
                  <a:pt x="211" y="124"/>
                  <a:pt x="211" y="126"/>
                </a:cubicBezTo>
                <a:cubicBezTo>
                  <a:pt x="210" y="126"/>
                  <a:pt x="210" y="126"/>
                  <a:pt x="210" y="126"/>
                </a:cubicBezTo>
                <a:cubicBezTo>
                  <a:pt x="210" y="125"/>
                  <a:pt x="209" y="124"/>
                  <a:pt x="208" y="124"/>
                </a:cubicBezTo>
                <a:cubicBezTo>
                  <a:pt x="208" y="125"/>
                  <a:pt x="208" y="125"/>
                  <a:pt x="208" y="125"/>
                </a:cubicBezTo>
                <a:cubicBezTo>
                  <a:pt x="207" y="125"/>
                  <a:pt x="207" y="125"/>
                  <a:pt x="207" y="125"/>
                </a:cubicBezTo>
                <a:cubicBezTo>
                  <a:pt x="207" y="125"/>
                  <a:pt x="207" y="124"/>
                  <a:pt x="207" y="124"/>
                </a:cubicBezTo>
                <a:cubicBezTo>
                  <a:pt x="204" y="124"/>
                  <a:pt x="203" y="124"/>
                  <a:pt x="201" y="124"/>
                </a:cubicBezTo>
                <a:cubicBezTo>
                  <a:pt x="201" y="123"/>
                  <a:pt x="201" y="123"/>
                  <a:pt x="200" y="123"/>
                </a:cubicBezTo>
                <a:cubicBezTo>
                  <a:pt x="198" y="123"/>
                  <a:pt x="198" y="123"/>
                  <a:pt x="198" y="123"/>
                </a:cubicBezTo>
                <a:cubicBezTo>
                  <a:pt x="198" y="123"/>
                  <a:pt x="198" y="123"/>
                  <a:pt x="198" y="123"/>
                </a:cubicBezTo>
                <a:cubicBezTo>
                  <a:pt x="197" y="123"/>
                  <a:pt x="197" y="123"/>
                  <a:pt x="197" y="123"/>
                </a:cubicBezTo>
                <a:cubicBezTo>
                  <a:pt x="193" y="123"/>
                  <a:pt x="193" y="123"/>
                  <a:pt x="193" y="123"/>
                </a:cubicBezTo>
                <a:cubicBezTo>
                  <a:pt x="193" y="122"/>
                  <a:pt x="193" y="122"/>
                  <a:pt x="193" y="122"/>
                </a:cubicBezTo>
                <a:cubicBezTo>
                  <a:pt x="192" y="123"/>
                  <a:pt x="191" y="123"/>
                  <a:pt x="190" y="123"/>
                </a:cubicBezTo>
                <a:cubicBezTo>
                  <a:pt x="190" y="123"/>
                  <a:pt x="190" y="122"/>
                  <a:pt x="189" y="122"/>
                </a:cubicBezTo>
                <a:cubicBezTo>
                  <a:pt x="189" y="122"/>
                  <a:pt x="188" y="122"/>
                  <a:pt x="187" y="122"/>
                </a:cubicBezTo>
                <a:cubicBezTo>
                  <a:pt x="187" y="122"/>
                  <a:pt x="187" y="122"/>
                  <a:pt x="187" y="122"/>
                </a:cubicBezTo>
                <a:cubicBezTo>
                  <a:pt x="186" y="122"/>
                  <a:pt x="186" y="122"/>
                  <a:pt x="186" y="122"/>
                </a:cubicBezTo>
                <a:cubicBezTo>
                  <a:pt x="186" y="121"/>
                  <a:pt x="185" y="121"/>
                  <a:pt x="185" y="121"/>
                </a:cubicBezTo>
                <a:cubicBezTo>
                  <a:pt x="185" y="121"/>
                  <a:pt x="184" y="121"/>
                  <a:pt x="184" y="121"/>
                </a:cubicBezTo>
                <a:cubicBezTo>
                  <a:pt x="184" y="121"/>
                  <a:pt x="183" y="121"/>
                  <a:pt x="183" y="120"/>
                </a:cubicBezTo>
                <a:cubicBezTo>
                  <a:pt x="182" y="120"/>
                  <a:pt x="181" y="121"/>
                  <a:pt x="180" y="121"/>
                </a:cubicBezTo>
                <a:cubicBezTo>
                  <a:pt x="178" y="121"/>
                  <a:pt x="178" y="121"/>
                  <a:pt x="178" y="121"/>
                </a:cubicBezTo>
                <a:cubicBezTo>
                  <a:pt x="178" y="122"/>
                  <a:pt x="178" y="122"/>
                  <a:pt x="178" y="122"/>
                </a:cubicBezTo>
                <a:cubicBezTo>
                  <a:pt x="178" y="122"/>
                  <a:pt x="177" y="122"/>
                  <a:pt x="177" y="122"/>
                </a:cubicBezTo>
                <a:cubicBezTo>
                  <a:pt x="177" y="122"/>
                  <a:pt x="177" y="122"/>
                  <a:pt x="177" y="122"/>
                </a:cubicBezTo>
                <a:cubicBezTo>
                  <a:pt x="176" y="122"/>
                  <a:pt x="176" y="122"/>
                  <a:pt x="176" y="122"/>
                </a:cubicBezTo>
                <a:cubicBezTo>
                  <a:pt x="176" y="121"/>
                  <a:pt x="176" y="121"/>
                  <a:pt x="176" y="121"/>
                </a:cubicBezTo>
                <a:cubicBezTo>
                  <a:pt x="174" y="121"/>
                  <a:pt x="174" y="121"/>
                  <a:pt x="174" y="121"/>
                </a:cubicBezTo>
                <a:cubicBezTo>
                  <a:pt x="174" y="121"/>
                  <a:pt x="174" y="121"/>
                  <a:pt x="174" y="121"/>
                </a:cubicBezTo>
                <a:cubicBezTo>
                  <a:pt x="173" y="121"/>
                  <a:pt x="173" y="121"/>
                  <a:pt x="173" y="121"/>
                </a:cubicBezTo>
                <a:cubicBezTo>
                  <a:pt x="173" y="121"/>
                  <a:pt x="173" y="121"/>
                  <a:pt x="173" y="121"/>
                </a:cubicBezTo>
                <a:cubicBezTo>
                  <a:pt x="171" y="121"/>
                  <a:pt x="171" y="121"/>
                  <a:pt x="171" y="121"/>
                </a:cubicBezTo>
                <a:cubicBezTo>
                  <a:pt x="171" y="120"/>
                  <a:pt x="171" y="120"/>
                  <a:pt x="171" y="120"/>
                </a:cubicBezTo>
                <a:cubicBezTo>
                  <a:pt x="170" y="120"/>
                  <a:pt x="170" y="120"/>
                  <a:pt x="170" y="120"/>
                </a:cubicBezTo>
                <a:cubicBezTo>
                  <a:pt x="170" y="120"/>
                  <a:pt x="170" y="120"/>
                  <a:pt x="170" y="120"/>
                </a:cubicBezTo>
                <a:cubicBezTo>
                  <a:pt x="168" y="120"/>
                  <a:pt x="168" y="120"/>
                  <a:pt x="168" y="120"/>
                </a:cubicBezTo>
                <a:cubicBezTo>
                  <a:pt x="168" y="120"/>
                  <a:pt x="168" y="119"/>
                  <a:pt x="168" y="119"/>
                </a:cubicBezTo>
                <a:cubicBezTo>
                  <a:pt x="167" y="119"/>
                  <a:pt x="165" y="119"/>
                  <a:pt x="164" y="118"/>
                </a:cubicBezTo>
                <a:cubicBezTo>
                  <a:pt x="164" y="119"/>
                  <a:pt x="164" y="119"/>
                  <a:pt x="164" y="119"/>
                </a:cubicBezTo>
                <a:cubicBezTo>
                  <a:pt x="163" y="119"/>
                  <a:pt x="163" y="119"/>
                  <a:pt x="163" y="119"/>
                </a:cubicBezTo>
                <a:cubicBezTo>
                  <a:pt x="163" y="119"/>
                  <a:pt x="163" y="119"/>
                  <a:pt x="163" y="119"/>
                </a:cubicBezTo>
                <a:cubicBezTo>
                  <a:pt x="160" y="119"/>
                  <a:pt x="160" y="119"/>
                  <a:pt x="160" y="119"/>
                </a:cubicBezTo>
                <a:cubicBezTo>
                  <a:pt x="160" y="119"/>
                  <a:pt x="160" y="119"/>
                  <a:pt x="160" y="119"/>
                </a:cubicBezTo>
                <a:cubicBezTo>
                  <a:pt x="159" y="119"/>
                  <a:pt x="159" y="119"/>
                  <a:pt x="158" y="119"/>
                </a:cubicBezTo>
                <a:cubicBezTo>
                  <a:pt x="158" y="119"/>
                  <a:pt x="158" y="119"/>
                  <a:pt x="158" y="119"/>
                </a:cubicBezTo>
                <a:cubicBezTo>
                  <a:pt x="158" y="119"/>
                  <a:pt x="158" y="119"/>
                  <a:pt x="158" y="119"/>
                </a:cubicBezTo>
                <a:cubicBezTo>
                  <a:pt x="158" y="118"/>
                  <a:pt x="158" y="117"/>
                  <a:pt x="157" y="117"/>
                </a:cubicBezTo>
                <a:cubicBezTo>
                  <a:pt x="157" y="117"/>
                  <a:pt x="157" y="117"/>
                  <a:pt x="157" y="117"/>
                </a:cubicBezTo>
                <a:cubicBezTo>
                  <a:pt x="156" y="118"/>
                  <a:pt x="157" y="117"/>
                  <a:pt x="156" y="118"/>
                </a:cubicBezTo>
                <a:cubicBezTo>
                  <a:pt x="156" y="118"/>
                  <a:pt x="156" y="118"/>
                  <a:pt x="156" y="118"/>
                </a:cubicBezTo>
                <a:cubicBezTo>
                  <a:pt x="155" y="118"/>
                  <a:pt x="155" y="118"/>
                  <a:pt x="155" y="118"/>
                </a:cubicBezTo>
                <a:cubicBezTo>
                  <a:pt x="155" y="118"/>
                  <a:pt x="155" y="118"/>
                  <a:pt x="155" y="119"/>
                </a:cubicBezTo>
                <a:cubicBezTo>
                  <a:pt x="154" y="119"/>
                  <a:pt x="154" y="119"/>
                  <a:pt x="154" y="119"/>
                </a:cubicBezTo>
                <a:cubicBezTo>
                  <a:pt x="154" y="119"/>
                  <a:pt x="154" y="119"/>
                  <a:pt x="154" y="119"/>
                </a:cubicBezTo>
                <a:cubicBezTo>
                  <a:pt x="153" y="119"/>
                  <a:pt x="153" y="119"/>
                  <a:pt x="153" y="119"/>
                </a:cubicBezTo>
                <a:cubicBezTo>
                  <a:pt x="153" y="118"/>
                  <a:pt x="153" y="118"/>
                  <a:pt x="153" y="118"/>
                </a:cubicBezTo>
                <a:cubicBezTo>
                  <a:pt x="153" y="118"/>
                  <a:pt x="153" y="118"/>
                  <a:pt x="153" y="118"/>
                </a:cubicBezTo>
                <a:cubicBezTo>
                  <a:pt x="153" y="117"/>
                  <a:pt x="153" y="117"/>
                  <a:pt x="153" y="117"/>
                </a:cubicBezTo>
                <a:cubicBezTo>
                  <a:pt x="153" y="117"/>
                  <a:pt x="153" y="117"/>
                  <a:pt x="153" y="117"/>
                </a:cubicBezTo>
                <a:cubicBezTo>
                  <a:pt x="153" y="116"/>
                  <a:pt x="153" y="116"/>
                  <a:pt x="153" y="116"/>
                </a:cubicBezTo>
                <a:cubicBezTo>
                  <a:pt x="151" y="116"/>
                  <a:pt x="151" y="116"/>
                  <a:pt x="151" y="116"/>
                </a:cubicBezTo>
                <a:cubicBezTo>
                  <a:pt x="151" y="116"/>
                  <a:pt x="151" y="116"/>
                  <a:pt x="151" y="116"/>
                </a:cubicBezTo>
                <a:cubicBezTo>
                  <a:pt x="150" y="116"/>
                  <a:pt x="150" y="116"/>
                  <a:pt x="150" y="116"/>
                </a:cubicBezTo>
                <a:cubicBezTo>
                  <a:pt x="150" y="115"/>
                  <a:pt x="150" y="115"/>
                  <a:pt x="150" y="115"/>
                </a:cubicBezTo>
                <a:cubicBezTo>
                  <a:pt x="147" y="115"/>
                  <a:pt x="147" y="115"/>
                  <a:pt x="147" y="115"/>
                </a:cubicBezTo>
                <a:cubicBezTo>
                  <a:pt x="147" y="115"/>
                  <a:pt x="147" y="116"/>
                  <a:pt x="147" y="116"/>
                </a:cubicBezTo>
                <a:cubicBezTo>
                  <a:pt x="146" y="116"/>
                  <a:pt x="146" y="116"/>
                  <a:pt x="146" y="116"/>
                </a:cubicBezTo>
                <a:cubicBezTo>
                  <a:pt x="146" y="116"/>
                  <a:pt x="146" y="117"/>
                  <a:pt x="145" y="117"/>
                </a:cubicBezTo>
                <a:cubicBezTo>
                  <a:pt x="145" y="117"/>
                  <a:pt x="145" y="117"/>
                  <a:pt x="145" y="117"/>
                </a:cubicBezTo>
                <a:cubicBezTo>
                  <a:pt x="145" y="117"/>
                  <a:pt x="144" y="117"/>
                  <a:pt x="144" y="118"/>
                </a:cubicBezTo>
                <a:cubicBezTo>
                  <a:pt x="144" y="118"/>
                  <a:pt x="144" y="118"/>
                  <a:pt x="144" y="118"/>
                </a:cubicBezTo>
                <a:cubicBezTo>
                  <a:pt x="144" y="118"/>
                  <a:pt x="144" y="118"/>
                  <a:pt x="144" y="118"/>
                </a:cubicBezTo>
                <a:cubicBezTo>
                  <a:pt x="143" y="118"/>
                  <a:pt x="142" y="118"/>
                  <a:pt x="141" y="119"/>
                </a:cubicBezTo>
                <a:cubicBezTo>
                  <a:pt x="141" y="119"/>
                  <a:pt x="141" y="119"/>
                  <a:pt x="141" y="119"/>
                </a:cubicBezTo>
                <a:cubicBezTo>
                  <a:pt x="138" y="119"/>
                  <a:pt x="138" y="119"/>
                  <a:pt x="138" y="119"/>
                </a:cubicBezTo>
                <a:cubicBezTo>
                  <a:pt x="138" y="119"/>
                  <a:pt x="137" y="120"/>
                  <a:pt x="137" y="120"/>
                </a:cubicBezTo>
                <a:cubicBezTo>
                  <a:pt x="136" y="120"/>
                  <a:pt x="136" y="119"/>
                  <a:pt x="136" y="119"/>
                </a:cubicBezTo>
                <a:cubicBezTo>
                  <a:pt x="136" y="119"/>
                  <a:pt x="136" y="119"/>
                  <a:pt x="136" y="119"/>
                </a:cubicBezTo>
                <a:cubicBezTo>
                  <a:pt x="135" y="119"/>
                  <a:pt x="135" y="120"/>
                  <a:pt x="135" y="120"/>
                </a:cubicBezTo>
                <a:cubicBezTo>
                  <a:pt x="134" y="120"/>
                  <a:pt x="134" y="120"/>
                  <a:pt x="133" y="120"/>
                </a:cubicBezTo>
                <a:cubicBezTo>
                  <a:pt x="133" y="121"/>
                  <a:pt x="133" y="121"/>
                  <a:pt x="133" y="121"/>
                </a:cubicBezTo>
                <a:cubicBezTo>
                  <a:pt x="133" y="121"/>
                  <a:pt x="132" y="121"/>
                  <a:pt x="132" y="121"/>
                </a:cubicBezTo>
                <a:cubicBezTo>
                  <a:pt x="132" y="122"/>
                  <a:pt x="132" y="122"/>
                  <a:pt x="132" y="122"/>
                </a:cubicBezTo>
                <a:cubicBezTo>
                  <a:pt x="128" y="122"/>
                  <a:pt x="128" y="122"/>
                  <a:pt x="128" y="122"/>
                </a:cubicBezTo>
                <a:cubicBezTo>
                  <a:pt x="126" y="122"/>
                  <a:pt x="127" y="123"/>
                  <a:pt x="125" y="123"/>
                </a:cubicBezTo>
                <a:cubicBezTo>
                  <a:pt x="124" y="124"/>
                  <a:pt x="123" y="125"/>
                  <a:pt x="123" y="126"/>
                </a:cubicBezTo>
                <a:cubicBezTo>
                  <a:pt x="122" y="126"/>
                  <a:pt x="121" y="127"/>
                  <a:pt x="121" y="127"/>
                </a:cubicBezTo>
                <a:cubicBezTo>
                  <a:pt x="120" y="128"/>
                  <a:pt x="120" y="130"/>
                  <a:pt x="120" y="131"/>
                </a:cubicBezTo>
                <a:cubicBezTo>
                  <a:pt x="120" y="131"/>
                  <a:pt x="119" y="131"/>
                  <a:pt x="119" y="131"/>
                </a:cubicBezTo>
                <a:cubicBezTo>
                  <a:pt x="119" y="133"/>
                  <a:pt x="119" y="133"/>
                  <a:pt x="119" y="133"/>
                </a:cubicBezTo>
                <a:cubicBezTo>
                  <a:pt x="118" y="133"/>
                  <a:pt x="118" y="133"/>
                  <a:pt x="118" y="133"/>
                </a:cubicBezTo>
                <a:cubicBezTo>
                  <a:pt x="118" y="135"/>
                  <a:pt x="118" y="135"/>
                  <a:pt x="118" y="135"/>
                </a:cubicBezTo>
                <a:cubicBezTo>
                  <a:pt x="118" y="135"/>
                  <a:pt x="118" y="135"/>
                  <a:pt x="118" y="135"/>
                </a:cubicBezTo>
                <a:cubicBezTo>
                  <a:pt x="117" y="135"/>
                  <a:pt x="117" y="135"/>
                  <a:pt x="117" y="135"/>
                </a:cubicBezTo>
                <a:cubicBezTo>
                  <a:pt x="115" y="135"/>
                  <a:pt x="115" y="135"/>
                  <a:pt x="115" y="135"/>
                </a:cubicBezTo>
                <a:cubicBezTo>
                  <a:pt x="115" y="136"/>
                  <a:pt x="115" y="136"/>
                  <a:pt x="115" y="136"/>
                </a:cubicBezTo>
                <a:cubicBezTo>
                  <a:pt x="114" y="136"/>
                  <a:pt x="114" y="136"/>
                  <a:pt x="114" y="136"/>
                </a:cubicBezTo>
                <a:cubicBezTo>
                  <a:pt x="114" y="136"/>
                  <a:pt x="114" y="136"/>
                  <a:pt x="114" y="136"/>
                </a:cubicBezTo>
                <a:cubicBezTo>
                  <a:pt x="113" y="136"/>
                  <a:pt x="113" y="136"/>
                  <a:pt x="113" y="136"/>
                </a:cubicBezTo>
                <a:cubicBezTo>
                  <a:pt x="113" y="137"/>
                  <a:pt x="113" y="137"/>
                  <a:pt x="113" y="137"/>
                </a:cubicBezTo>
                <a:cubicBezTo>
                  <a:pt x="112" y="137"/>
                  <a:pt x="111" y="136"/>
                  <a:pt x="110" y="136"/>
                </a:cubicBezTo>
                <a:cubicBezTo>
                  <a:pt x="110" y="137"/>
                  <a:pt x="110" y="137"/>
                  <a:pt x="110" y="137"/>
                </a:cubicBezTo>
                <a:cubicBezTo>
                  <a:pt x="109" y="137"/>
                  <a:pt x="109" y="137"/>
                  <a:pt x="109" y="137"/>
                </a:cubicBezTo>
                <a:cubicBezTo>
                  <a:pt x="109" y="137"/>
                  <a:pt x="109" y="137"/>
                  <a:pt x="109" y="137"/>
                </a:cubicBezTo>
                <a:cubicBezTo>
                  <a:pt x="108" y="137"/>
                  <a:pt x="108" y="137"/>
                  <a:pt x="108" y="137"/>
                </a:cubicBezTo>
                <a:cubicBezTo>
                  <a:pt x="108" y="137"/>
                  <a:pt x="108" y="137"/>
                  <a:pt x="108" y="137"/>
                </a:cubicBezTo>
                <a:cubicBezTo>
                  <a:pt x="106" y="137"/>
                  <a:pt x="106" y="137"/>
                  <a:pt x="106" y="137"/>
                </a:cubicBezTo>
                <a:cubicBezTo>
                  <a:pt x="106" y="137"/>
                  <a:pt x="106" y="137"/>
                  <a:pt x="106" y="137"/>
                </a:cubicBezTo>
                <a:cubicBezTo>
                  <a:pt x="105" y="137"/>
                  <a:pt x="105" y="137"/>
                  <a:pt x="104" y="137"/>
                </a:cubicBezTo>
                <a:cubicBezTo>
                  <a:pt x="104" y="138"/>
                  <a:pt x="104" y="139"/>
                  <a:pt x="105" y="141"/>
                </a:cubicBezTo>
                <a:cubicBezTo>
                  <a:pt x="104" y="141"/>
                  <a:pt x="104" y="141"/>
                  <a:pt x="104" y="141"/>
                </a:cubicBezTo>
                <a:cubicBezTo>
                  <a:pt x="103" y="142"/>
                  <a:pt x="104" y="141"/>
                  <a:pt x="103" y="142"/>
                </a:cubicBezTo>
                <a:cubicBezTo>
                  <a:pt x="104" y="143"/>
                  <a:pt x="104" y="142"/>
                  <a:pt x="105" y="142"/>
                </a:cubicBezTo>
                <a:cubicBezTo>
                  <a:pt x="106" y="143"/>
                  <a:pt x="106" y="143"/>
                  <a:pt x="106" y="144"/>
                </a:cubicBezTo>
                <a:cubicBezTo>
                  <a:pt x="107" y="144"/>
                  <a:pt x="107" y="144"/>
                  <a:pt x="107" y="144"/>
                </a:cubicBezTo>
                <a:cubicBezTo>
                  <a:pt x="107" y="144"/>
                  <a:pt x="107" y="144"/>
                  <a:pt x="107" y="144"/>
                </a:cubicBezTo>
                <a:cubicBezTo>
                  <a:pt x="108" y="144"/>
                  <a:pt x="109" y="144"/>
                  <a:pt x="109" y="144"/>
                </a:cubicBezTo>
                <a:cubicBezTo>
                  <a:pt x="110" y="145"/>
                  <a:pt x="110" y="145"/>
                  <a:pt x="110" y="146"/>
                </a:cubicBezTo>
                <a:cubicBezTo>
                  <a:pt x="111" y="146"/>
                  <a:pt x="111" y="146"/>
                  <a:pt x="112" y="146"/>
                </a:cubicBezTo>
                <a:cubicBezTo>
                  <a:pt x="112" y="147"/>
                  <a:pt x="113" y="147"/>
                  <a:pt x="113" y="148"/>
                </a:cubicBezTo>
                <a:cubicBezTo>
                  <a:pt x="115" y="148"/>
                  <a:pt x="115" y="148"/>
                  <a:pt x="115" y="148"/>
                </a:cubicBezTo>
                <a:cubicBezTo>
                  <a:pt x="115" y="148"/>
                  <a:pt x="115" y="148"/>
                  <a:pt x="115" y="148"/>
                </a:cubicBezTo>
                <a:cubicBezTo>
                  <a:pt x="116" y="148"/>
                  <a:pt x="116" y="148"/>
                  <a:pt x="116" y="148"/>
                </a:cubicBezTo>
                <a:cubicBezTo>
                  <a:pt x="115" y="148"/>
                  <a:pt x="115" y="150"/>
                  <a:pt x="115" y="150"/>
                </a:cubicBezTo>
                <a:cubicBezTo>
                  <a:pt x="116" y="150"/>
                  <a:pt x="116" y="150"/>
                  <a:pt x="116" y="150"/>
                </a:cubicBezTo>
                <a:cubicBezTo>
                  <a:pt x="116" y="151"/>
                  <a:pt x="116" y="151"/>
                  <a:pt x="116" y="151"/>
                </a:cubicBezTo>
                <a:cubicBezTo>
                  <a:pt x="116" y="151"/>
                  <a:pt x="117" y="151"/>
                  <a:pt x="118" y="151"/>
                </a:cubicBezTo>
                <a:cubicBezTo>
                  <a:pt x="118" y="150"/>
                  <a:pt x="118" y="150"/>
                  <a:pt x="118" y="150"/>
                </a:cubicBezTo>
                <a:cubicBezTo>
                  <a:pt x="119" y="150"/>
                  <a:pt x="120" y="150"/>
                  <a:pt x="121" y="150"/>
                </a:cubicBezTo>
                <a:cubicBezTo>
                  <a:pt x="121" y="150"/>
                  <a:pt x="121" y="150"/>
                  <a:pt x="121" y="151"/>
                </a:cubicBezTo>
                <a:cubicBezTo>
                  <a:pt x="123" y="151"/>
                  <a:pt x="123" y="151"/>
                  <a:pt x="124" y="150"/>
                </a:cubicBezTo>
                <a:cubicBezTo>
                  <a:pt x="125" y="150"/>
                  <a:pt x="125" y="150"/>
                  <a:pt x="125" y="150"/>
                </a:cubicBezTo>
                <a:cubicBezTo>
                  <a:pt x="125" y="151"/>
                  <a:pt x="125" y="151"/>
                  <a:pt x="125" y="151"/>
                </a:cubicBezTo>
                <a:cubicBezTo>
                  <a:pt x="125" y="151"/>
                  <a:pt x="125" y="151"/>
                  <a:pt x="125" y="151"/>
                </a:cubicBezTo>
                <a:cubicBezTo>
                  <a:pt x="125" y="151"/>
                  <a:pt x="125" y="151"/>
                  <a:pt x="125" y="151"/>
                </a:cubicBezTo>
                <a:cubicBezTo>
                  <a:pt x="125" y="151"/>
                  <a:pt x="125" y="151"/>
                  <a:pt x="125" y="151"/>
                </a:cubicBezTo>
                <a:cubicBezTo>
                  <a:pt x="125" y="152"/>
                  <a:pt x="124" y="152"/>
                  <a:pt x="124" y="152"/>
                </a:cubicBezTo>
                <a:cubicBezTo>
                  <a:pt x="124" y="153"/>
                  <a:pt x="124" y="153"/>
                  <a:pt x="124" y="153"/>
                </a:cubicBezTo>
                <a:cubicBezTo>
                  <a:pt x="124" y="153"/>
                  <a:pt x="124" y="153"/>
                  <a:pt x="124" y="153"/>
                </a:cubicBezTo>
                <a:cubicBezTo>
                  <a:pt x="125" y="154"/>
                  <a:pt x="125" y="153"/>
                  <a:pt x="125" y="153"/>
                </a:cubicBezTo>
                <a:cubicBezTo>
                  <a:pt x="126" y="153"/>
                  <a:pt x="126" y="154"/>
                  <a:pt x="126" y="154"/>
                </a:cubicBezTo>
                <a:cubicBezTo>
                  <a:pt x="130" y="154"/>
                  <a:pt x="130" y="154"/>
                  <a:pt x="130" y="154"/>
                </a:cubicBezTo>
                <a:cubicBezTo>
                  <a:pt x="130" y="154"/>
                  <a:pt x="130" y="154"/>
                  <a:pt x="130" y="154"/>
                </a:cubicBezTo>
                <a:cubicBezTo>
                  <a:pt x="130" y="154"/>
                  <a:pt x="130" y="154"/>
                  <a:pt x="130" y="154"/>
                </a:cubicBezTo>
                <a:cubicBezTo>
                  <a:pt x="130" y="155"/>
                  <a:pt x="130" y="155"/>
                  <a:pt x="130" y="155"/>
                </a:cubicBezTo>
                <a:cubicBezTo>
                  <a:pt x="130" y="155"/>
                  <a:pt x="130" y="155"/>
                  <a:pt x="130" y="155"/>
                </a:cubicBezTo>
                <a:cubicBezTo>
                  <a:pt x="130" y="155"/>
                  <a:pt x="130" y="155"/>
                  <a:pt x="130" y="156"/>
                </a:cubicBezTo>
                <a:cubicBezTo>
                  <a:pt x="127" y="156"/>
                  <a:pt x="127" y="156"/>
                  <a:pt x="127" y="156"/>
                </a:cubicBezTo>
                <a:cubicBezTo>
                  <a:pt x="127" y="155"/>
                  <a:pt x="127" y="155"/>
                  <a:pt x="127" y="155"/>
                </a:cubicBezTo>
                <a:cubicBezTo>
                  <a:pt x="125" y="155"/>
                  <a:pt x="125" y="156"/>
                  <a:pt x="124" y="156"/>
                </a:cubicBezTo>
                <a:cubicBezTo>
                  <a:pt x="124" y="156"/>
                  <a:pt x="124" y="156"/>
                  <a:pt x="124" y="156"/>
                </a:cubicBezTo>
                <a:cubicBezTo>
                  <a:pt x="124" y="157"/>
                  <a:pt x="124" y="157"/>
                  <a:pt x="125" y="157"/>
                </a:cubicBezTo>
                <a:cubicBezTo>
                  <a:pt x="125" y="157"/>
                  <a:pt x="125" y="156"/>
                  <a:pt x="126" y="156"/>
                </a:cubicBezTo>
                <a:cubicBezTo>
                  <a:pt x="126" y="157"/>
                  <a:pt x="126" y="157"/>
                  <a:pt x="126" y="157"/>
                </a:cubicBezTo>
                <a:cubicBezTo>
                  <a:pt x="127" y="157"/>
                  <a:pt x="127" y="157"/>
                  <a:pt x="127" y="157"/>
                </a:cubicBezTo>
                <a:cubicBezTo>
                  <a:pt x="127" y="157"/>
                  <a:pt x="127" y="157"/>
                  <a:pt x="127" y="157"/>
                </a:cubicBezTo>
                <a:cubicBezTo>
                  <a:pt x="127" y="157"/>
                  <a:pt x="127" y="157"/>
                  <a:pt x="127" y="157"/>
                </a:cubicBezTo>
                <a:cubicBezTo>
                  <a:pt x="127" y="159"/>
                  <a:pt x="127" y="159"/>
                  <a:pt x="127" y="159"/>
                </a:cubicBezTo>
                <a:cubicBezTo>
                  <a:pt x="126" y="159"/>
                  <a:pt x="126" y="159"/>
                  <a:pt x="126" y="159"/>
                </a:cubicBezTo>
                <a:cubicBezTo>
                  <a:pt x="126" y="158"/>
                  <a:pt x="126" y="158"/>
                  <a:pt x="126" y="158"/>
                </a:cubicBezTo>
                <a:cubicBezTo>
                  <a:pt x="124" y="158"/>
                  <a:pt x="125" y="159"/>
                  <a:pt x="124" y="160"/>
                </a:cubicBezTo>
                <a:cubicBezTo>
                  <a:pt x="124" y="160"/>
                  <a:pt x="124" y="160"/>
                  <a:pt x="124" y="160"/>
                </a:cubicBezTo>
                <a:cubicBezTo>
                  <a:pt x="124" y="160"/>
                  <a:pt x="124" y="160"/>
                  <a:pt x="124" y="160"/>
                </a:cubicBezTo>
                <a:cubicBezTo>
                  <a:pt x="124" y="159"/>
                  <a:pt x="124" y="159"/>
                  <a:pt x="124" y="159"/>
                </a:cubicBezTo>
                <a:cubicBezTo>
                  <a:pt x="121" y="159"/>
                  <a:pt x="119" y="159"/>
                  <a:pt x="116" y="159"/>
                </a:cubicBezTo>
                <a:cubicBezTo>
                  <a:pt x="116" y="159"/>
                  <a:pt x="116" y="159"/>
                  <a:pt x="116" y="159"/>
                </a:cubicBezTo>
                <a:cubicBezTo>
                  <a:pt x="115" y="158"/>
                  <a:pt x="115" y="158"/>
                  <a:pt x="114" y="158"/>
                </a:cubicBezTo>
                <a:cubicBezTo>
                  <a:pt x="114" y="158"/>
                  <a:pt x="114" y="158"/>
                  <a:pt x="114" y="158"/>
                </a:cubicBezTo>
                <a:cubicBezTo>
                  <a:pt x="114" y="157"/>
                  <a:pt x="114" y="157"/>
                  <a:pt x="115" y="157"/>
                </a:cubicBezTo>
                <a:cubicBezTo>
                  <a:pt x="115" y="155"/>
                  <a:pt x="115" y="155"/>
                  <a:pt x="115" y="155"/>
                </a:cubicBezTo>
                <a:cubicBezTo>
                  <a:pt x="114" y="155"/>
                  <a:pt x="114" y="155"/>
                  <a:pt x="114" y="155"/>
                </a:cubicBezTo>
                <a:cubicBezTo>
                  <a:pt x="114" y="154"/>
                  <a:pt x="114" y="154"/>
                  <a:pt x="114" y="153"/>
                </a:cubicBezTo>
                <a:cubicBezTo>
                  <a:pt x="113" y="153"/>
                  <a:pt x="112" y="153"/>
                  <a:pt x="111" y="153"/>
                </a:cubicBezTo>
                <a:cubicBezTo>
                  <a:pt x="111" y="154"/>
                  <a:pt x="111" y="154"/>
                  <a:pt x="111" y="154"/>
                </a:cubicBezTo>
                <a:cubicBezTo>
                  <a:pt x="110" y="154"/>
                  <a:pt x="110" y="154"/>
                  <a:pt x="110" y="154"/>
                </a:cubicBezTo>
                <a:cubicBezTo>
                  <a:pt x="110" y="154"/>
                  <a:pt x="110" y="154"/>
                  <a:pt x="110" y="154"/>
                </a:cubicBezTo>
                <a:cubicBezTo>
                  <a:pt x="109" y="154"/>
                  <a:pt x="109" y="154"/>
                  <a:pt x="109" y="154"/>
                </a:cubicBezTo>
                <a:cubicBezTo>
                  <a:pt x="109" y="155"/>
                  <a:pt x="109" y="155"/>
                  <a:pt x="109" y="155"/>
                </a:cubicBezTo>
                <a:cubicBezTo>
                  <a:pt x="108" y="155"/>
                  <a:pt x="108" y="155"/>
                  <a:pt x="108" y="155"/>
                </a:cubicBezTo>
                <a:cubicBezTo>
                  <a:pt x="108" y="155"/>
                  <a:pt x="108" y="155"/>
                  <a:pt x="108" y="155"/>
                </a:cubicBezTo>
                <a:cubicBezTo>
                  <a:pt x="107" y="155"/>
                  <a:pt x="107" y="155"/>
                  <a:pt x="107" y="155"/>
                </a:cubicBezTo>
                <a:cubicBezTo>
                  <a:pt x="107" y="155"/>
                  <a:pt x="107" y="155"/>
                  <a:pt x="107" y="155"/>
                </a:cubicBezTo>
                <a:cubicBezTo>
                  <a:pt x="106" y="155"/>
                  <a:pt x="106" y="155"/>
                  <a:pt x="106" y="155"/>
                </a:cubicBezTo>
                <a:cubicBezTo>
                  <a:pt x="106" y="156"/>
                  <a:pt x="106" y="156"/>
                  <a:pt x="106" y="156"/>
                </a:cubicBezTo>
                <a:cubicBezTo>
                  <a:pt x="106" y="156"/>
                  <a:pt x="106" y="156"/>
                  <a:pt x="105" y="156"/>
                </a:cubicBezTo>
                <a:cubicBezTo>
                  <a:pt x="105" y="158"/>
                  <a:pt x="105" y="158"/>
                  <a:pt x="105" y="158"/>
                </a:cubicBezTo>
                <a:cubicBezTo>
                  <a:pt x="105" y="158"/>
                  <a:pt x="104" y="158"/>
                  <a:pt x="103" y="159"/>
                </a:cubicBezTo>
                <a:cubicBezTo>
                  <a:pt x="103" y="158"/>
                  <a:pt x="103" y="158"/>
                  <a:pt x="102" y="158"/>
                </a:cubicBezTo>
                <a:cubicBezTo>
                  <a:pt x="102" y="158"/>
                  <a:pt x="102" y="158"/>
                  <a:pt x="102" y="158"/>
                </a:cubicBezTo>
                <a:cubicBezTo>
                  <a:pt x="101" y="158"/>
                  <a:pt x="100" y="158"/>
                  <a:pt x="100" y="159"/>
                </a:cubicBezTo>
                <a:cubicBezTo>
                  <a:pt x="99" y="159"/>
                  <a:pt x="99" y="159"/>
                  <a:pt x="99" y="159"/>
                </a:cubicBezTo>
                <a:cubicBezTo>
                  <a:pt x="98" y="159"/>
                  <a:pt x="98" y="159"/>
                  <a:pt x="98" y="159"/>
                </a:cubicBezTo>
                <a:cubicBezTo>
                  <a:pt x="98" y="159"/>
                  <a:pt x="98" y="160"/>
                  <a:pt x="98" y="160"/>
                </a:cubicBezTo>
                <a:cubicBezTo>
                  <a:pt x="97" y="160"/>
                  <a:pt x="97" y="160"/>
                  <a:pt x="97" y="160"/>
                </a:cubicBezTo>
                <a:cubicBezTo>
                  <a:pt x="97" y="160"/>
                  <a:pt x="97" y="161"/>
                  <a:pt x="96" y="161"/>
                </a:cubicBezTo>
                <a:cubicBezTo>
                  <a:pt x="96" y="162"/>
                  <a:pt x="96" y="162"/>
                  <a:pt x="96" y="162"/>
                </a:cubicBezTo>
                <a:cubicBezTo>
                  <a:pt x="96" y="162"/>
                  <a:pt x="96" y="162"/>
                  <a:pt x="96" y="162"/>
                </a:cubicBezTo>
                <a:cubicBezTo>
                  <a:pt x="97" y="163"/>
                  <a:pt x="99" y="162"/>
                  <a:pt x="99" y="162"/>
                </a:cubicBezTo>
                <a:cubicBezTo>
                  <a:pt x="99" y="162"/>
                  <a:pt x="99" y="162"/>
                  <a:pt x="99" y="162"/>
                </a:cubicBezTo>
                <a:cubicBezTo>
                  <a:pt x="101" y="163"/>
                  <a:pt x="101" y="163"/>
                  <a:pt x="103" y="163"/>
                </a:cubicBezTo>
                <a:cubicBezTo>
                  <a:pt x="103" y="163"/>
                  <a:pt x="103" y="164"/>
                  <a:pt x="103" y="164"/>
                </a:cubicBezTo>
                <a:cubicBezTo>
                  <a:pt x="102" y="164"/>
                  <a:pt x="101" y="165"/>
                  <a:pt x="100" y="165"/>
                </a:cubicBezTo>
                <a:cubicBezTo>
                  <a:pt x="100" y="165"/>
                  <a:pt x="101" y="165"/>
                  <a:pt x="101" y="166"/>
                </a:cubicBezTo>
                <a:cubicBezTo>
                  <a:pt x="101" y="166"/>
                  <a:pt x="101" y="166"/>
                  <a:pt x="101" y="166"/>
                </a:cubicBezTo>
                <a:cubicBezTo>
                  <a:pt x="102" y="166"/>
                  <a:pt x="102" y="166"/>
                  <a:pt x="102" y="167"/>
                </a:cubicBezTo>
                <a:cubicBezTo>
                  <a:pt x="102" y="167"/>
                  <a:pt x="102" y="167"/>
                  <a:pt x="102" y="167"/>
                </a:cubicBezTo>
                <a:cubicBezTo>
                  <a:pt x="103" y="167"/>
                  <a:pt x="103" y="168"/>
                  <a:pt x="103" y="169"/>
                </a:cubicBezTo>
                <a:cubicBezTo>
                  <a:pt x="103" y="169"/>
                  <a:pt x="103" y="169"/>
                  <a:pt x="103" y="169"/>
                </a:cubicBezTo>
                <a:cubicBezTo>
                  <a:pt x="104" y="169"/>
                  <a:pt x="108" y="170"/>
                  <a:pt x="109" y="170"/>
                </a:cubicBezTo>
                <a:cubicBezTo>
                  <a:pt x="109" y="170"/>
                  <a:pt x="109" y="170"/>
                  <a:pt x="109" y="170"/>
                </a:cubicBezTo>
                <a:cubicBezTo>
                  <a:pt x="110" y="169"/>
                  <a:pt x="110" y="169"/>
                  <a:pt x="110" y="169"/>
                </a:cubicBezTo>
                <a:cubicBezTo>
                  <a:pt x="113" y="169"/>
                  <a:pt x="113" y="169"/>
                  <a:pt x="113" y="169"/>
                </a:cubicBezTo>
                <a:cubicBezTo>
                  <a:pt x="113" y="169"/>
                  <a:pt x="113" y="169"/>
                  <a:pt x="113" y="169"/>
                </a:cubicBezTo>
                <a:cubicBezTo>
                  <a:pt x="114" y="169"/>
                  <a:pt x="114" y="169"/>
                  <a:pt x="114" y="169"/>
                </a:cubicBezTo>
                <a:cubicBezTo>
                  <a:pt x="114" y="169"/>
                  <a:pt x="114" y="169"/>
                  <a:pt x="114" y="169"/>
                </a:cubicBezTo>
                <a:cubicBezTo>
                  <a:pt x="114" y="169"/>
                  <a:pt x="117" y="169"/>
                  <a:pt x="117" y="169"/>
                </a:cubicBezTo>
                <a:cubicBezTo>
                  <a:pt x="117" y="168"/>
                  <a:pt x="117" y="168"/>
                  <a:pt x="117" y="168"/>
                </a:cubicBezTo>
                <a:cubicBezTo>
                  <a:pt x="118" y="168"/>
                  <a:pt x="119" y="169"/>
                  <a:pt x="120" y="170"/>
                </a:cubicBezTo>
                <a:cubicBezTo>
                  <a:pt x="120" y="171"/>
                  <a:pt x="119" y="170"/>
                  <a:pt x="121" y="171"/>
                </a:cubicBezTo>
                <a:cubicBezTo>
                  <a:pt x="121" y="170"/>
                  <a:pt x="122" y="170"/>
                  <a:pt x="122" y="169"/>
                </a:cubicBezTo>
                <a:cubicBezTo>
                  <a:pt x="126" y="169"/>
                  <a:pt x="126" y="169"/>
                  <a:pt x="126" y="169"/>
                </a:cubicBezTo>
                <a:cubicBezTo>
                  <a:pt x="126" y="169"/>
                  <a:pt x="126" y="169"/>
                  <a:pt x="126" y="169"/>
                </a:cubicBezTo>
                <a:cubicBezTo>
                  <a:pt x="127" y="169"/>
                  <a:pt x="127" y="169"/>
                  <a:pt x="127" y="169"/>
                </a:cubicBezTo>
                <a:cubicBezTo>
                  <a:pt x="127" y="168"/>
                  <a:pt x="127" y="168"/>
                  <a:pt x="127" y="168"/>
                </a:cubicBezTo>
                <a:cubicBezTo>
                  <a:pt x="128" y="168"/>
                  <a:pt x="129" y="168"/>
                  <a:pt x="130" y="169"/>
                </a:cubicBezTo>
                <a:cubicBezTo>
                  <a:pt x="130" y="170"/>
                  <a:pt x="129" y="170"/>
                  <a:pt x="128" y="171"/>
                </a:cubicBezTo>
                <a:cubicBezTo>
                  <a:pt x="129" y="172"/>
                  <a:pt x="129" y="173"/>
                  <a:pt x="129" y="174"/>
                </a:cubicBezTo>
                <a:cubicBezTo>
                  <a:pt x="129" y="177"/>
                  <a:pt x="129" y="177"/>
                  <a:pt x="129" y="177"/>
                </a:cubicBezTo>
                <a:cubicBezTo>
                  <a:pt x="129" y="177"/>
                  <a:pt x="129" y="177"/>
                  <a:pt x="129" y="177"/>
                </a:cubicBezTo>
                <a:cubicBezTo>
                  <a:pt x="129" y="177"/>
                  <a:pt x="129" y="177"/>
                  <a:pt x="129" y="177"/>
                </a:cubicBezTo>
                <a:cubicBezTo>
                  <a:pt x="129" y="177"/>
                  <a:pt x="129" y="177"/>
                  <a:pt x="129" y="177"/>
                </a:cubicBezTo>
                <a:cubicBezTo>
                  <a:pt x="129" y="178"/>
                  <a:pt x="129" y="178"/>
                  <a:pt x="129" y="178"/>
                </a:cubicBezTo>
                <a:cubicBezTo>
                  <a:pt x="128" y="178"/>
                  <a:pt x="128" y="178"/>
                  <a:pt x="128" y="178"/>
                </a:cubicBezTo>
                <a:cubicBezTo>
                  <a:pt x="128" y="178"/>
                  <a:pt x="128" y="178"/>
                  <a:pt x="128" y="178"/>
                </a:cubicBezTo>
                <a:cubicBezTo>
                  <a:pt x="127" y="179"/>
                  <a:pt x="125" y="179"/>
                  <a:pt x="123" y="179"/>
                </a:cubicBezTo>
                <a:cubicBezTo>
                  <a:pt x="123" y="179"/>
                  <a:pt x="123" y="179"/>
                  <a:pt x="123" y="180"/>
                </a:cubicBezTo>
                <a:cubicBezTo>
                  <a:pt x="122" y="180"/>
                  <a:pt x="121" y="180"/>
                  <a:pt x="120" y="181"/>
                </a:cubicBezTo>
                <a:cubicBezTo>
                  <a:pt x="117" y="181"/>
                  <a:pt x="117" y="181"/>
                  <a:pt x="117" y="181"/>
                </a:cubicBezTo>
                <a:cubicBezTo>
                  <a:pt x="117" y="181"/>
                  <a:pt x="117" y="181"/>
                  <a:pt x="117" y="181"/>
                </a:cubicBezTo>
                <a:cubicBezTo>
                  <a:pt x="116" y="180"/>
                  <a:pt x="116" y="181"/>
                  <a:pt x="116" y="180"/>
                </a:cubicBezTo>
                <a:cubicBezTo>
                  <a:pt x="115" y="179"/>
                  <a:pt x="114" y="179"/>
                  <a:pt x="114" y="179"/>
                </a:cubicBezTo>
                <a:cubicBezTo>
                  <a:pt x="113" y="180"/>
                  <a:pt x="112" y="180"/>
                  <a:pt x="112" y="181"/>
                </a:cubicBezTo>
                <a:cubicBezTo>
                  <a:pt x="112" y="181"/>
                  <a:pt x="112" y="182"/>
                  <a:pt x="113" y="182"/>
                </a:cubicBezTo>
                <a:cubicBezTo>
                  <a:pt x="113" y="182"/>
                  <a:pt x="113" y="182"/>
                  <a:pt x="113" y="182"/>
                </a:cubicBezTo>
                <a:cubicBezTo>
                  <a:pt x="114" y="183"/>
                  <a:pt x="113" y="184"/>
                  <a:pt x="113" y="185"/>
                </a:cubicBezTo>
                <a:cubicBezTo>
                  <a:pt x="113" y="185"/>
                  <a:pt x="113" y="185"/>
                  <a:pt x="113" y="185"/>
                </a:cubicBezTo>
                <a:cubicBezTo>
                  <a:pt x="113" y="184"/>
                  <a:pt x="113" y="184"/>
                  <a:pt x="113" y="184"/>
                </a:cubicBezTo>
                <a:cubicBezTo>
                  <a:pt x="112" y="184"/>
                  <a:pt x="112" y="184"/>
                  <a:pt x="111" y="184"/>
                </a:cubicBezTo>
                <a:cubicBezTo>
                  <a:pt x="111" y="185"/>
                  <a:pt x="111" y="185"/>
                  <a:pt x="110" y="186"/>
                </a:cubicBezTo>
                <a:cubicBezTo>
                  <a:pt x="109" y="187"/>
                  <a:pt x="108" y="188"/>
                  <a:pt x="107" y="189"/>
                </a:cubicBezTo>
                <a:cubicBezTo>
                  <a:pt x="107" y="191"/>
                  <a:pt x="107" y="191"/>
                  <a:pt x="107" y="191"/>
                </a:cubicBezTo>
                <a:cubicBezTo>
                  <a:pt x="106" y="191"/>
                  <a:pt x="107" y="191"/>
                  <a:pt x="106" y="191"/>
                </a:cubicBezTo>
                <a:cubicBezTo>
                  <a:pt x="105" y="191"/>
                  <a:pt x="105" y="192"/>
                  <a:pt x="105" y="193"/>
                </a:cubicBezTo>
                <a:cubicBezTo>
                  <a:pt x="106" y="193"/>
                  <a:pt x="106" y="193"/>
                  <a:pt x="106" y="193"/>
                </a:cubicBezTo>
                <a:cubicBezTo>
                  <a:pt x="106" y="193"/>
                  <a:pt x="106" y="194"/>
                  <a:pt x="106" y="194"/>
                </a:cubicBezTo>
                <a:cubicBezTo>
                  <a:pt x="106" y="194"/>
                  <a:pt x="107" y="194"/>
                  <a:pt x="107" y="194"/>
                </a:cubicBezTo>
                <a:cubicBezTo>
                  <a:pt x="107" y="194"/>
                  <a:pt x="107" y="194"/>
                  <a:pt x="107" y="194"/>
                </a:cubicBezTo>
                <a:cubicBezTo>
                  <a:pt x="108" y="194"/>
                  <a:pt x="108" y="194"/>
                  <a:pt x="108" y="194"/>
                </a:cubicBezTo>
                <a:cubicBezTo>
                  <a:pt x="108" y="195"/>
                  <a:pt x="108" y="195"/>
                  <a:pt x="109" y="196"/>
                </a:cubicBezTo>
                <a:cubicBezTo>
                  <a:pt x="112" y="196"/>
                  <a:pt x="112" y="196"/>
                  <a:pt x="112" y="196"/>
                </a:cubicBezTo>
                <a:cubicBezTo>
                  <a:pt x="113" y="196"/>
                  <a:pt x="113" y="197"/>
                  <a:pt x="114" y="196"/>
                </a:cubicBezTo>
                <a:cubicBezTo>
                  <a:pt x="114" y="196"/>
                  <a:pt x="114" y="196"/>
                  <a:pt x="114" y="196"/>
                </a:cubicBezTo>
                <a:cubicBezTo>
                  <a:pt x="114" y="196"/>
                  <a:pt x="115" y="196"/>
                  <a:pt x="116" y="196"/>
                </a:cubicBezTo>
                <a:cubicBezTo>
                  <a:pt x="116" y="196"/>
                  <a:pt x="116" y="196"/>
                  <a:pt x="116" y="197"/>
                </a:cubicBezTo>
                <a:cubicBezTo>
                  <a:pt x="115" y="197"/>
                  <a:pt x="115" y="198"/>
                  <a:pt x="114" y="198"/>
                </a:cubicBezTo>
                <a:cubicBezTo>
                  <a:pt x="114" y="198"/>
                  <a:pt x="114" y="199"/>
                  <a:pt x="114" y="199"/>
                </a:cubicBezTo>
                <a:cubicBezTo>
                  <a:pt x="114" y="199"/>
                  <a:pt x="113" y="199"/>
                  <a:pt x="113" y="200"/>
                </a:cubicBezTo>
                <a:cubicBezTo>
                  <a:pt x="113" y="201"/>
                  <a:pt x="113" y="201"/>
                  <a:pt x="113" y="201"/>
                </a:cubicBezTo>
                <a:cubicBezTo>
                  <a:pt x="113" y="201"/>
                  <a:pt x="112" y="201"/>
                  <a:pt x="113" y="202"/>
                </a:cubicBezTo>
                <a:cubicBezTo>
                  <a:pt x="113" y="202"/>
                  <a:pt x="113" y="202"/>
                  <a:pt x="113" y="202"/>
                </a:cubicBezTo>
                <a:cubicBezTo>
                  <a:pt x="113" y="203"/>
                  <a:pt x="113" y="203"/>
                  <a:pt x="113" y="203"/>
                </a:cubicBezTo>
                <a:cubicBezTo>
                  <a:pt x="114" y="203"/>
                  <a:pt x="114" y="203"/>
                  <a:pt x="114" y="203"/>
                </a:cubicBezTo>
                <a:cubicBezTo>
                  <a:pt x="115" y="204"/>
                  <a:pt x="115" y="204"/>
                  <a:pt x="116" y="205"/>
                </a:cubicBezTo>
                <a:cubicBezTo>
                  <a:pt x="117" y="205"/>
                  <a:pt x="118" y="205"/>
                  <a:pt x="120" y="205"/>
                </a:cubicBezTo>
                <a:cubicBezTo>
                  <a:pt x="120" y="204"/>
                  <a:pt x="120" y="204"/>
                  <a:pt x="120" y="204"/>
                </a:cubicBezTo>
                <a:cubicBezTo>
                  <a:pt x="120" y="204"/>
                  <a:pt x="121" y="203"/>
                  <a:pt x="121" y="203"/>
                </a:cubicBezTo>
                <a:cubicBezTo>
                  <a:pt x="121" y="202"/>
                  <a:pt x="121" y="202"/>
                  <a:pt x="121" y="202"/>
                </a:cubicBezTo>
                <a:cubicBezTo>
                  <a:pt x="121" y="202"/>
                  <a:pt x="121" y="202"/>
                  <a:pt x="121" y="202"/>
                </a:cubicBezTo>
                <a:cubicBezTo>
                  <a:pt x="122" y="201"/>
                  <a:pt x="121" y="201"/>
                  <a:pt x="121" y="201"/>
                </a:cubicBezTo>
                <a:cubicBezTo>
                  <a:pt x="121" y="200"/>
                  <a:pt x="121" y="200"/>
                  <a:pt x="121" y="200"/>
                </a:cubicBezTo>
                <a:cubicBezTo>
                  <a:pt x="121" y="200"/>
                  <a:pt x="122" y="200"/>
                  <a:pt x="122" y="200"/>
                </a:cubicBezTo>
                <a:cubicBezTo>
                  <a:pt x="122" y="200"/>
                  <a:pt x="122" y="200"/>
                  <a:pt x="122" y="200"/>
                </a:cubicBezTo>
                <a:cubicBezTo>
                  <a:pt x="122" y="200"/>
                  <a:pt x="122" y="200"/>
                  <a:pt x="122" y="200"/>
                </a:cubicBezTo>
                <a:cubicBezTo>
                  <a:pt x="123" y="200"/>
                  <a:pt x="123" y="201"/>
                  <a:pt x="123" y="202"/>
                </a:cubicBezTo>
                <a:cubicBezTo>
                  <a:pt x="123" y="202"/>
                  <a:pt x="122" y="202"/>
                  <a:pt x="122" y="202"/>
                </a:cubicBezTo>
                <a:cubicBezTo>
                  <a:pt x="122" y="204"/>
                  <a:pt x="122" y="204"/>
                  <a:pt x="122" y="204"/>
                </a:cubicBezTo>
                <a:cubicBezTo>
                  <a:pt x="123" y="204"/>
                  <a:pt x="123" y="204"/>
                  <a:pt x="124" y="205"/>
                </a:cubicBezTo>
                <a:cubicBezTo>
                  <a:pt x="124" y="206"/>
                  <a:pt x="124" y="206"/>
                  <a:pt x="124" y="206"/>
                </a:cubicBezTo>
                <a:cubicBezTo>
                  <a:pt x="124" y="206"/>
                  <a:pt x="124" y="206"/>
                  <a:pt x="124" y="206"/>
                </a:cubicBezTo>
                <a:cubicBezTo>
                  <a:pt x="124" y="206"/>
                  <a:pt x="124" y="206"/>
                  <a:pt x="124" y="206"/>
                </a:cubicBezTo>
                <a:cubicBezTo>
                  <a:pt x="124" y="206"/>
                  <a:pt x="124" y="206"/>
                  <a:pt x="124" y="206"/>
                </a:cubicBezTo>
                <a:cubicBezTo>
                  <a:pt x="124" y="207"/>
                  <a:pt x="124" y="207"/>
                  <a:pt x="124" y="207"/>
                </a:cubicBezTo>
                <a:cubicBezTo>
                  <a:pt x="125" y="207"/>
                  <a:pt x="125" y="207"/>
                  <a:pt x="125" y="207"/>
                </a:cubicBezTo>
                <a:cubicBezTo>
                  <a:pt x="125" y="208"/>
                  <a:pt x="124" y="208"/>
                  <a:pt x="124" y="208"/>
                </a:cubicBezTo>
                <a:cubicBezTo>
                  <a:pt x="124" y="210"/>
                  <a:pt x="124" y="210"/>
                  <a:pt x="124" y="210"/>
                </a:cubicBezTo>
                <a:cubicBezTo>
                  <a:pt x="125" y="210"/>
                  <a:pt x="125" y="210"/>
                  <a:pt x="126" y="210"/>
                </a:cubicBezTo>
                <a:cubicBezTo>
                  <a:pt x="126" y="211"/>
                  <a:pt x="126" y="211"/>
                  <a:pt x="126" y="211"/>
                </a:cubicBezTo>
                <a:cubicBezTo>
                  <a:pt x="125" y="211"/>
                  <a:pt x="125" y="211"/>
                  <a:pt x="125" y="211"/>
                </a:cubicBezTo>
                <a:cubicBezTo>
                  <a:pt x="125" y="211"/>
                  <a:pt x="124" y="213"/>
                  <a:pt x="125" y="212"/>
                </a:cubicBezTo>
                <a:cubicBezTo>
                  <a:pt x="125" y="212"/>
                  <a:pt x="125" y="212"/>
                  <a:pt x="125" y="212"/>
                </a:cubicBezTo>
                <a:cubicBezTo>
                  <a:pt x="125" y="212"/>
                  <a:pt x="125" y="212"/>
                  <a:pt x="125" y="212"/>
                </a:cubicBezTo>
                <a:cubicBezTo>
                  <a:pt x="125" y="212"/>
                  <a:pt x="125" y="213"/>
                  <a:pt x="125" y="214"/>
                </a:cubicBezTo>
                <a:cubicBezTo>
                  <a:pt x="127" y="214"/>
                  <a:pt x="127" y="213"/>
                  <a:pt x="128" y="213"/>
                </a:cubicBezTo>
                <a:cubicBezTo>
                  <a:pt x="128" y="211"/>
                  <a:pt x="131" y="210"/>
                  <a:pt x="133" y="210"/>
                </a:cubicBezTo>
                <a:cubicBezTo>
                  <a:pt x="133" y="211"/>
                  <a:pt x="135" y="212"/>
                  <a:pt x="136" y="211"/>
                </a:cubicBezTo>
                <a:cubicBezTo>
                  <a:pt x="137" y="211"/>
                  <a:pt x="136" y="211"/>
                  <a:pt x="137" y="212"/>
                </a:cubicBezTo>
                <a:cubicBezTo>
                  <a:pt x="137" y="212"/>
                  <a:pt x="137" y="212"/>
                  <a:pt x="138" y="213"/>
                </a:cubicBezTo>
                <a:cubicBezTo>
                  <a:pt x="138" y="213"/>
                  <a:pt x="138" y="213"/>
                  <a:pt x="138" y="213"/>
                </a:cubicBezTo>
                <a:cubicBezTo>
                  <a:pt x="138" y="213"/>
                  <a:pt x="138" y="213"/>
                  <a:pt x="138" y="213"/>
                </a:cubicBezTo>
                <a:cubicBezTo>
                  <a:pt x="138" y="214"/>
                  <a:pt x="139" y="214"/>
                  <a:pt x="139" y="214"/>
                </a:cubicBezTo>
                <a:cubicBezTo>
                  <a:pt x="139" y="214"/>
                  <a:pt x="141" y="214"/>
                  <a:pt x="140" y="214"/>
                </a:cubicBezTo>
                <a:cubicBezTo>
                  <a:pt x="140" y="214"/>
                  <a:pt x="140" y="214"/>
                  <a:pt x="140" y="214"/>
                </a:cubicBezTo>
                <a:cubicBezTo>
                  <a:pt x="140" y="212"/>
                  <a:pt x="140" y="212"/>
                  <a:pt x="140" y="212"/>
                </a:cubicBezTo>
                <a:cubicBezTo>
                  <a:pt x="140" y="212"/>
                  <a:pt x="140" y="212"/>
                  <a:pt x="140" y="212"/>
                </a:cubicBezTo>
                <a:cubicBezTo>
                  <a:pt x="140" y="213"/>
                  <a:pt x="140" y="213"/>
                  <a:pt x="140" y="213"/>
                </a:cubicBezTo>
                <a:cubicBezTo>
                  <a:pt x="141" y="213"/>
                  <a:pt x="141" y="212"/>
                  <a:pt x="142" y="211"/>
                </a:cubicBezTo>
                <a:cubicBezTo>
                  <a:pt x="142" y="211"/>
                  <a:pt x="142" y="211"/>
                  <a:pt x="142" y="211"/>
                </a:cubicBezTo>
                <a:cubicBezTo>
                  <a:pt x="142" y="213"/>
                  <a:pt x="142" y="213"/>
                  <a:pt x="142" y="213"/>
                </a:cubicBezTo>
                <a:cubicBezTo>
                  <a:pt x="142" y="213"/>
                  <a:pt x="142" y="213"/>
                  <a:pt x="143" y="213"/>
                </a:cubicBezTo>
                <a:cubicBezTo>
                  <a:pt x="144" y="213"/>
                  <a:pt x="146" y="213"/>
                  <a:pt x="147" y="212"/>
                </a:cubicBezTo>
                <a:cubicBezTo>
                  <a:pt x="148" y="212"/>
                  <a:pt x="147" y="212"/>
                  <a:pt x="148" y="211"/>
                </a:cubicBezTo>
                <a:cubicBezTo>
                  <a:pt x="148" y="211"/>
                  <a:pt x="149" y="211"/>
                  <a:pt x="149" y="211"/>
                </a:cubicBezTo>
                <a:cubicBezTo>
                  <a:pt x="149" y="211"/>
                  <a:pt x="149" y="212"/>
                  <a:pt x="148" y="213"/>
                </a:cubicBezTo>
                <a:cubicBezTo>
                  <a:pt x="148" y="213"/>
                  <a:pt x="148" y="213"/>
                  <a:pt x="148" y="213"/>
                </a:cubicBezTo>
                <a:cubicBezTo>
                  <a:pt x="148" y="214"/>
                  <a:pt x="148" y="214"/>
                  <a:pt x="148" y="214"/>
                </a:cubicBezTo>
                <a:cubicBezTo>
                  <a:pt x="148" y="214"/>
                  <a:pt x="148" y="214"/>
                  <a:pt x="148" y="214"/>
                </a:cubicBezTo>
                <a:cubicBezTo>
                  <a:pt x="147" y="215"/>
                  <a:pt x="147" y="215"/>
                  <a:pt x="146" y="215"/>
                </a:cubicBezTo>
                <a:cubicBezTo>
                  <a:pt x="146" y="216"/>
                  <a:pt x="145" y="217"/>
                  <a:pt x="145" y="218"/>
                </a:cubicBezTo>
                <a:cubicBezTo>
                  <a:pt x="145" y="218"/>
                  <a:pt x="145" y="218"/>
                  <a:pt x="145" y="218"/>
                </a:cubicBezTo>
                <a:cubicBezTo>
                  <a:pt x="144" y="218"/>
                  <a:pt x="144" y="218"/>
                  <a:pt x="144" y="218"/>
                </a:cubicBezTo>
                <a:cubicBezTo>
                  <a:pt x="144" y="219"/>
                  <a:pt x="144" y="220"/>
                  <a:pt x="144" y="222"/>
                </a:cubicBezTo>
                <a:cubicBezTo>
                  <a:pt x="144" y="222"/>
                  <a:pt x="144" y="222"/>
                  <a:pt x="144" y="222"/>
                </a:cubicBezTo>
                <a:cubicBezTo>
                  <a:pt x="143" y="222"/>
                  <a:pt x="143" y="222"/>
                  <a:pt x="143" y="222"/>
                </a:cubicBezTo>
                <a:cubicBezTo>
                  <a:pt x="143" y="223"/>
                  <a:pt x="143" y="223"/>
                  <a:pt x="143" y="224"/>
                </a:cubicBezTo>
                <a:cubicBezTo>
                  <a:pt x="143" y="224"/>
                  <a:pt x="142" y="224"/>
                  <a:pt x="142" y="224"/>
                </a:cubicBezTo>
                <a:cubicBezTo>
                  <a:pt x="141" y="225"/>
                  <a:pt x="141" y="225"/>
                  <a:pt x="141" y="227"/>
                </a:cubicBezTo>
                <a:cubicBezTo>
                  <a:pt x="139" y="227"/>
                  <a:pt x="139" y="228"/>
                  <a:pt x="138" y="228"/>
                </a:cubicBezTo>
                <a:cubicBezTo>
                  <a:pt x="138" y="229"/>
                  <a:pt x="138" y="229"/>
                  <a:pt x="137" y="229"/>
                </a:cubicBezTo>
                <a:cubicBezTo>
                  <a:pt x="137" y="229"/>
                  <a:pt x="136" y="229"/>
                  <a:pt x="135" y="229"/>
                </a:cubicBezTo>
                <a:cubicBezTo>
                  <a:pt x="134" y="230"/>
                  <a:pt x="133" y="231"/>
                  <a:pt x="132" y="231"/>
                </a:cubicBezTo>
                <a:cubicBezTo>
                  <a:pt x="132" y="232"/>
                  <a:pt x="132" y="233"/>
                  <a:pt x="132" y="234"/>
                </a:cubicBezTo>
                <a:cubicBezTo>
                  <a:pt x="130" y="234"/>
                  <a:pt x="130" y="234"/>
                  <a:pt x="130" y="234"/>
                </a:cubicBezTo>
                <a:cubicBezTo>
                  <a:pt x="130" y="235"/>
                  <a:pt x="130" y="235"/>
                  <a:pt x="130" y="235"/>
                </a:cubicBezTo>
                <a:cubicBezTo>
                  <a:pt x="129" y="235"/>
                  <a:pt x="129" y="235"/>
                  <a:pt x="129" y="235"/>
                </a:cubicBezTo>
                <a:cubicBezTo>
                  <a:pt x="130" y="234"/>
                  <a:pt x="130" y="234"/>
                  <a:pt x="130" y="234"/>
                </a:cubicBezTo>
                <a:cubicBezTo>
                  <a:pt x="127" y="234"/>
                  <a:pt x="126" y="234"/>
                  <a:pt x="124" y="235"/>
                </a:cubicBezTo>
                <a:cubicBezTo>
                  <a:pt x="124" y="235"/>
                  <a:pt x="123" y="236"/>
                  <a:pt x="123" y="237"/>
                </a:cubicBezTo>
                <a:cubicBezTo>
                  <a:pt x="123" y="237"/>
                  <a:pt x="122" y="237"/>
                  <a:pt x="122" y="237"/>
                </a:cubicBezTo>
                <a:cubicBezTo>
                  <a:pt x="122" y="238"/>
                  <a:pt x="122" y="238"/>
                  <a:pt x="122" y="239"/>
                </a:cubicBezTo>
                <a:cubicBezTo>
                  <a:pt x="121" y="239"/>
                  <a:pt x="121" y="239"/>
                  <a:pt x="121" y="239"/>
                </a:cubicBezTo>
                <a:cubicBezTo>
                  <a:pt x="121" y="239"/>
                  <a:pt x="121" y="239"/>
                  <a:pt x="121" y="240"/>
                </a:cubicBezTo>
                <a:cubicBezTo>
                  <a:pt x="119" y="240"/>
                  <a:pt x="120" y="240"/>
                  <a:pt x="118" y="241"/>
                </a:cubicBezTo>
                <a:cubicBezTo>
                  <a:pt x="118" y="242"/>
                  <a:pt x="118" y="242"/>
                  <a:pt x="118" y="242"/>
                </a:cubicBezTo>
                <a:cubicBezTo>
                  <a:pt x="119" y="241"/>
                  <a:pt x="119" y="241"/>
                  <a:pt x="119" y="241"/>
                </a:cubicBezTo>
                <a:cubicBezTo>
                  <a:pt x="120" y="241"/>
                  <a:pt x="120" y="241"/>
                  <a:pt x="121" y="241"/>
                </a:cubicBezTo>
                <a:cubicBezTo>
                  <a:pt x="121" y="240"/>
                  <a:pt x="121" y="240"/>
                  <a:pt x="122" y="240"/>
                </a:cubicBezTo>
                <a:cubicBezTo>
                  <a:pt x="122" y="241"/>
                  <a:pt x="122" y="241"/>
                  <a:pt x="123" y="241"/>
                </a:cubicBezTo>
                <a:cubicBezTo>
                  <a:pt x="123" y="240"/>
                  <a:pt x="123" y="240"/>
                  <a:pt x="123" y="240"/>
                </a:cubicBezTo>
                <a:cubicBezTo>
                  <a:pt x="124" y="240"/>
                  <a:pt x="124" y="240"/>
                  <a:pt x="124" y="240"/>
                </a:cubicBezTo>
                <a:cubicBezTo>
                  <a:pt x="124" y="239"/>
                  <a:pt x="124" y="239"/>
                  <a:pt x="124" y="239"/>
                </a:cubicBezTo>
                <a:cubicBezTo>
                  <a:pt x="124" y="239"/>
                  <a:pt x="124" y="238"/>
                  <a:pt x="125" y="238"/>
                </a:cubicBezTo>
                <a:cubicBezTo>
                  <a:pt x="125" y="237"/>
                  <a:pt x="125" y="237"/>
                  <a:pt x="125" y="237"/>
                </a:cubicBezTo>
                <a:cubicBezTo>
                  <a:pt x="125" y="237"/>
                  <a:pt x="125" y="237"/>
                  <a:pt x="125" y="237"/>
                </a:cubicBezTo>
                <a:cubicBezTo>
                  <a:pt x="125" y="236"/>
                  <a:pt x="125" y="236"/>
                  <a:pt x="125" y="236"/>
                </a:cubicBezTo>
                <a:cubicBezTo>
                  <a:pt x="125" y="236"/>
                  <a:pt x="126" y="236"/>
                  <a:pt x="126" y="236"/>
                </a:cubicBezTo>
                <a:cubicBezTo>
                  <a:pt x="128" y="236"/>
                  <a:pt x="128" y="236"/>
                  <a:pt x="128" y="236"/>
                </a:cubicBezTo>
                <a:cubicBezTo>
                  <a:pt x="127" y="237"/>
                  <a:pt x="127" y="236"/>
                  <a:pt x="127" y="237"/>
                </a:cubicBezTo>
                <a:cubicBezTo>
                  <a:pt x="129" y="237"/>
                  <a:pt x="129" y="237"/>
                  <a:pt x="129" y="237"/>
                </a:cubicBezTo>
                <a:cubicBezTo>
                  <a:pt x="129" y="237"/>
                  <a:pt x="129" y="237"/>
                  <a:pt x="129" y="237"/>
                </a:cubicBezTo>
                <a:cubicBezTo>
                  <a:pt x="129" y="236"/>
                  <a:pt x="129" y="236"/>
                  <a:pt x="129" y="236"/>
                </a:cubicBezTo>
                <a:cubicBezTo>
                  <a:pt x="130" y="236"/>
                  <a:pt x="131" y="237"/>
                  <a:pt x="132" y="237"/>
                </a:cubicBezTo>
                <a:cubicBezTo>
                  <a:pt x="132" y="236"/>
                  <a:pt x="132" y="236"/>
                  <a:pt x="132" y="236"/>
                </a:cubicBezTo>
                <a:cubicBezTo>
                  <a:pt x="132" y="236"/>
                  <a:pt x="132" y="236"/>
                  <a:pt x="132" y="236"/>
                </a:cubicBezTo>
                <a:cubicBezTo>
                  <a:pt x="132" y="236"/>
                  <a:pt x="132" y="236"/>
                  <a:pt x="132" y="236"/>
                </a:cubicBezTo>
                <a:cubicBezTo>
                  <a:pt x="133" y="235"/>
                  <a:pt x="133" y="235"/>
                  <a:pt x="135" y="235"/>
                </a:cubicBezTo>
                <a:cubicBezTo>
                  <a:pt x="135" y="236"/>
                  <a:pt x="135" y="236"/>
                  <a:pt x="135" y="236"/>
                </a:cubicBezTo>
                <a:cubicBezTo>
                  <a:pt x="135" y="236"/>
                  <a:pt x="135" y="236"/>
                  <a:pt x="135" y="236"/>
                </a:cubicBezTo>
                <a:cubicBezTo>
                  <a:pt x="135" y="235"/>
                  <a:pt x="136" y="235"/>
                  <a:pt x="136" y="234"/>
                </a:cubicBezTo>
                <a:cubicBezTo>
                  <a:pt x="136" y="235"/>
                  <a:pt x="136" y="234"/>
                  <a:pt x="136" y="235"/>
                </a:cubicBezTo>
                <a:cubicBezTo>
                  <a:pt x="138" y="234"/>
                  <a:pt x="138" y="234"/>
                  <a:pt x="138" y="232"/>
                </a:cubicBezTo>
                <a:cubicBezTo>
                  <a:pt x="139" y="233"/>
                  <a:pt x="139" y="233"/>
                  <a:pt x="140" y="233"/>
                </a:cubicBezTo>
                <a:cubicBezTo>
                  <a:pt x="140" y="233"/>
                  <a:pt x="140" y="233"/>
                  <a:pt x="140" y="233"/>
                </a:cubicBezTo>
                <a:cubicBezTo>
                  <a:pt x="140" y="233"/>
                  <a:pt x="140" y="233"/>
                  <a:pt x="140" y="233"/>
                </a:cubicBezTo>
                <a:cubicBezTo>
                  <a:pt x="139" y="232"/>
                  <a:pt x="140" y="232"/>
                  <a:pt x="140" y="231"/>
                </a:cubicBezTo>
                <a:cubicBezTo>
                  <a:pt x="139" y="231"/>
                  <a:pt x="139" y="231"/>
                  <a:pt x="139" y="231"/>
                </a:cubicBezTo>
                <a:cubicBezTo>
                  <a:pt x="139" y="231"/>
                  <a:pt x="139" y="231"/>
                  <a:pt x="139" y="231"/>
                </a:cubicBezTo>
                <a:cubicBezTo>
                  <a:pt x="140" y="231"/>
                  <a:pt x="141" y="230"/>
                  <a:pt x="143" y="230"/>
                </a:cubicBezTo>
                <a:cubicBezTo>
                  <a:pt x="142" y="229"/>
                  <a:pt x="142" y="229"/>
                  <a:pt x="142" y="229"/>
                </a:cubicBezTo>
                <a:cubicBezTo>
                  <a:pt x="143" y="229"/>
                  <a:pt x="144" y="229"/>
                  <a:pt x="144" y="228"/>
                </a:cubicBezTo>
                <a:cubicBezTo>
                  <a:pt x="144" y="227"/>
                  <a:pt x="144" y="227"/>
                  <a:pt x="144" y="227"/>
                </a:cubicBezTo>
                <a:cubicBezTo>
                  <a:pt x="145" y="227"/>
                  <a:pt x="145" y="227"/>
                  <a:pt x="145" y="227"/>
                </a:cubicBezTo>
                <a:cubicBezTo>
                  <a:pt x="145" y="227"/>
                  <a:pt x="145" y="227"/>
                  <a:pt x="145" y="227"/>
                </a:cubicBezTo>
                <a:cubicBezTo>
                  <a:pt x="145" y="227"/>
                  <a:pt x="145" y="227"/>
                  <a:pt x="145" y="227"/>
                </a:cubicBezTo>
                <a:cubicBezTo>
                  <a:pt x="145" y="227"/>
                  <a:pt x="145" y="227"/>
                  <a:pt x="145" y="227"/>
                </a:cubicBezTo>
                <a:cubicBezTo>
                  <a:pt x="146" y="227"/>
                  <a:pt x="146" y="227"/>
                  <a:pt x="147" y="227"/>
                </a:cubicBezTo>
                <a:cubicBezTo>
                  <a:pt x="147" y="226"/>
                  <a:pt x="147" y="226"/>
                  <a:pt x="147" y="226"/>
                </a:cubicBezTo>
                <a:cubicBezTo>
                  <a:pt x="148" y="226"/>
                  <a:pt x="148" y="226"/>
                  <a:pt x="148" y="226"/>
                </a:cubicBezTo>
                <a:cubicBezTo>
                  <a:pt x="149" y="225"/>
                  <a:pt x="149" y="225"/>
                  <a:pt x="148" y="223"/>
                </a:cubicBezTo>
                <a:cubicBezTo>
                  <a:pt x="150" y="223"/>
                  <a:pt x="149" y="223"/>
                  <a:pt x="151" y="223"/>
                </a:cubicBezTo>
                <a:cubicBezTo>
                  <a:pt x="151" y="222"/>
                  <a:pt x="151" y="222"/>
                  <a:pt x="151" y="222"/>
                </a:cubicBezTo>
                <a:cubicBezTo>
                  <a:pt x="152" y="222"/>
                  <a:pt x="152" y="222"/>
                  <a:pt x="152" y="222"/>
                </a:cubicBezTo>
                <a:cubicBezTo>
                  <a:pt x="152" y="222"/>
                  <a:pt x="152" y="221"/>
                  <a:pt x="152" y="221"/>
                </a:cubicBezTo>
                <a:cubicBezTo>
                  <a:pt x="153" y="220"/>
                  <a:pt x="153" y="220"/>
                  <a:pt x="154" y="219"/>
                </a:cubicBezTo>
                <a:cubicBezTo>
                  <a:pt x="154" y="219"/>
                  <a:pt x="154" y="219"/>
                  <a:pt x="154" y="219"/>
                </a:cubicBezTo>
                <a:cubicBezTo>
                  <a:pt x="154" y="219"/>
                  <a:pt x="155" y="219"/>
                  <a:pt x="155" y="219"/>
                </a:cubicBezTo>
                <a:cubicBezTo>
                  <a:pt x="156" y="218"/>
                  <a:pt x="155" y="218"/>
                  <a:pt x="156" y="217"/>
                </a:cubicBezTo>
                <a:cubicBezTo>
                  <a:pt x="156" y="217"/>
                  <a:pt x="156" y="217"/>
                  <a:pt x="156" y="217"/>
                </a:cubicBezTo>
                <a:cubicBezTo>
                  <a:pt x="156" y="217"/>
                  <a:pt x="157" y="217"/>
                  <a:pt x="157" y="217"/>
                </a:cubicBezTo>
                <a:cubicBezTo>
                  <a:pt x="158" y="217"/>
                  <a:pt x="158" y="217"/>
                  <a:pt x="158" y="217"/>
                </a:cubicBezTo>
                <a:cubicBezTo>
                  <a:pt x="158" y="216"/>
                  <a:pt x="158" y="216"/>
                  <a:pt x="158" y="216"/>
                </a:cubicBezTo>
                <a:cubicBezTo>
                  <a:pt x="159" y="216"/>
                  <a:pt x="160" y="216"/>
                  <a:pt x="160" y="216"/>
                </a:cubicBezTo>
                <a:cubicBezTo>
                  <a:pt x="160" y="215"/>
                  <a:pt x="161" y="215"/>
                  <a:pt x="161" y="214"/>
                </a:cubicBezTo>
                <a:cubicBezTo>
                  <a:pt x="160" y="214"/>
                  <a:pt x="160" y="214"/>
                  <a:pt x="160" y="214"/>
                </a:cubicBezTo>
                <a:cubicBezTo>
                  <a:pt x="161" y="214"/>
                  <a:pt x="161" y="214"/>
                  <a:pt x="161" y="214"/>
                </a:cubicBezTo>
                <a:cubicBezTo>
                  <a:pt x="161" y="213"/>
                  <a:pt x="161" y="213"/>
                  <a:pt x="161" y="213"/>
                </a:cubicBezTo>
                <a:cubicBezTo>
                  <a:pt x="161" y="213"/>
                  <a:pt x="162" y="213"/>
                  <a:pt x="162" y="213"/>
                </a:cubicBezTo>
                <a:cubicBezTo>
                  <a:pt x="162" y="212"/>
                  <a:pt x="162" y="212"/>
                  <a:pt x="162" y="212"/>
                </a:cubicBezTo>
                <a:cubicBezTo>
                  <a:pt x="163" y="212"/>
                  <a:pt x="163" y="212"/>
                  <a:pt x="164" y="212"/>
                </a:cubicBezTo>
                <a:cubicBezTo>
                  <a:pt x="164" y="210"/>
                  <a:pt x="164" y="210"/>
                  <a:pt x="164" y="210"/>
                </a:cubicBezTo>
                <a:cubicBezTo>
                  <a:pt x="162" y="210"/>
                  <a:pt x="161" y="210"/>
                  <a:pt x="160" y="210"/>
                </a:cubicBezTo>
                <a:cubicBezTo>
                  <a:pt x="160" y="209"/>
                  <a:pt x="161" y="208"/>
                  <a:pt x="161" y="207"/>
                </a:cubicBezTo>
                <a:cubicBezTo>
                  <a:pt x="161" y="207"/>
                  <a:pt x="161" y="207"/>
                  <a:pt x="161" y="207"/>
                </a:cubicBezTo>
                <a:cubicBezTo>
                  <a:pt x="161" y="206"/>
                  <a:pt x="161" y="206"/>
                  <a:pt x="161" y="206"/>
                </a:cubicBezTo>
                <a:cubicBezTo>
                  <a:pt x="161" y="206"/>
                  <a:pt x="161" y="206"/>
                  <a:pt x="161" y="206"/>
                </a:cubicBezTo>
                <a:cubicBezTo>
                  <a:pt x="162" y="206"/>
                  <a:pt x="162" y="206"/>
                  <a:pt x="162" y="205"/>
                </a:cubicBezTo>
                <a:cubicBezTo>
                  <a:pt x="163" y="205"/>
                  <a:pt x="163" y="205"/>
                  <a:pt x="165" y="205"/>
                </a:cubicBezTo>
                <a:cubicBezTo>
                  <a:pt x="165" y="204"/>
                  <a:pt x="165" y="204"/>
                  <a:pt x="165" y="203"/>
                </a:cubicBezTo>
                <a:cubicBezTo>
                  <a:pt x="166" y="203"/>
                  <a:pt x="166" y="203"/>
                  <a:pt x="167" y="203"/>
                </a:cubicBezTo>
                <a:cubicBezTo>
                  <a:pt x="166" y="202"/>
                  <a:pt x="166" y="201"/>
                  <a:pt x="166" y="201"/>
                </a:cubicBezTo>
                <a:cubicBezTo>
                  <a:pt x="167" y="201"/>
                  <a:pt x="167" y="201"/>
                  <a:pt x="168" y="201"/>
                </a:cubicBezTo>
                <a:cubicBezTo>
                  <a:pt x="168" y="202"/>
                  <a:pt x="168" y="202"/>
                  <a:pt x="168" y="202"/>
                </a:cubicBezTo>
                <a:cubicBezTo>
                  <a:pt x="168" y="201"/>
                  <a:pt x="168" y="201"/>
                  <a:pt x="169" y="201"/>
                </a:cubicBezTo>
                <a:cubicBezTo>
                  <a:pt x="169" y="200"/>
                  <a:pt x="169" y="200"/>
                  <a:pt x="169" y="199"/>
                </a:cubicBezTo>
                <a:cubicBezTo>
                  <a:pt x="169" y="199"/>
                  <a:pt x="169" y="199"/>
                  <a:pt x="169" y="199"/>
                </a:cubicBezTo>
                <a:cubicBezTo>
                  <a:pt x="170" y="198"/>
                  <a:pt x="171" y="197"/>
                  <a:pt x="173" y="197"/>
                </a:cubicBezTo>
                <a:cubicBezTo>
                  <a:pt x="173" y="196"/>
                  <a:pt x="173" y="196"/>
                  <a:pt x="173" y="196"/>
                </a:cubicBezTo>
                <a:cubicBezTo>
                  <a:pt x="173" y="196"/>
                  <a:pt x="173" y="196"/>
                  <a:pt x="173" y="196"/>
                </a:cubicBezTo>
                <a:cubicBezTo>
                  <a:pt x="174" y="194"/>
                  <a:pt x="174" y="195"/>
                  <a:pt x="175" y="194"/>
                </a:cubicBezTo>
                <a:cubicBezTo>
                  <a:pt x="176" y="193"/>
                  <a:pt x="177" y="193"/>
                  <a:pt x="178" y="192"/>
                </a:cubicBezTo>
                <a:cubicBezTo>
                  <a:pt x="178" y="192"/>
                  <a:pt x="178" y="192"/>
                  <a:pt x="178" y="192"/>
                </a:cubicBezTo>
                <a:cubicBezTo>
                  <a:pt x="178" y="193"/>
                  <a:pt x="178" y="193"/>
                  <a:pt x="178" y="193"/>
                </a:cubicBezTo>
                <a:cubicBezTo>
                  <a:pt x="179" y="193"/>
                  <a:pt x="179" y="193"/>
                  <a:pt x="179" y="193"/>
                </a:cubicBezTo>
                <a:cubicBezTo>
                  <a:pt x="179" y="193"/>
                  <a:pt x="179" y="193"/>
                  <a:pt x="179" y="193"/>
                </a:cubicBezTo>
                <a:cubicBezTo>
                  <a:pt x="180" y="193"/>
                  <a:pt x="180" y="193"/>
                  <a:pt x="181" y="193"/>
                </a:cubicBezTo>
                <a:cubicBezTo>
                  <a:pt x="182" y="192"/>
                  <a:pt x="182" y="192"/>
                  <a:pt x="182" y="192"/>
                </a:cubicBezTo>
                <a:cubicBezTo>
                  <a:pt x="183" y="192"/>
                  <a:pt x="183" y="192"/>
                  <a:pt x="183" y="192"/>
                </a:cubicBezTo>
                <a:cubicBezTo>
                  <a:pt x="183" y="192"/>
                  <a:pt x="183" y="192"/>
                  <a:pt x="183" y="192"/>
                </a:cubicBezTo>
                <a:cubicBezTo>
                  <a:pt x="183" y="192"/>
                  <a:pt x="183" y="192"/>
                  <a:pt x="182" y="192"/>
                </a:cubicBezTo>
                <a:cubicBezTo>
                  <a:pt x="182" y="193"/>
                  <a:pt x="182" y="193"/>
                  <a:pt x="182" y="193"/>
                </a:cubicBezTo>
                <a:cubicBezTo>
                  <a:pt x="182" y="193"/>
                  <a:pt x="182" y="194"/>
                  <a:pt x="181" y="194"/>
                </a:cubicBezTo>
                <a:cubicBezTo>
                  <a:pt x="182" y="194"/>
                  <a:pt x="182" y="194"/>
                  <a:pt x="182" y="194"/>
                </a:cubicBezTo>
                <a:cubicBezTo>
                  <a:pt x="182" y="195"/>
                  <a:pt x="183" y="195"/>
                  <a:pt x="183" y="196"/>
                </a:cubicBezTo>
                <a:cubicBezTo>
                  <a:pt x="180" y="196"/>
                  <a:pt x="180" y="196"/>
                  <a:pt x="180" y="196"/>
                </a:cubicBezTo>
                <a:cubicBezTo>
                  <a:pt x="180" y="196"/>
                  <a:pt x="180" y="195"/>
                  <a:pt x="180" y="195"/>
                </a:cubicBezTo>
                <a:cubicBezTo>
                  <a:pt x="178" y="195"/>
                  <a:pt x="178" y="195"/>
                  <a:pt x="178" y="195"/>
                </a:cubicBezTo>
                <a:cubicBezTo>
                  <a:pt x="178" y="195"/>
                  <a:pt x="178" y="196"/>
                  <a:pt x="177" y="196"/>
                </a:cubicBezTo>
                <a:cubicBezTo>
                  <a:pt x="177" y="196"/>
                  <a:pt x="177" y="196"/>
                  <a:pt x="177" y="196"/>
                </a:cubicBezTo>
                <a:cubicBezTo>
                  <a:pt x="177" y="196"/>
                  <a:pt x="177" y="196"/>
                  <a:pt x="177" y="196"/>
                </a:cubicBezTo>
                <a:cubicBezTo>
                  <a:pt x="176" y="196"/>
                  <a:pt x="176" y="196"/>
                  <a:pt x="176" y="196"/>
                </a:cubicBezTo>
                <a:cubicBezTo>
                  <a:pt x="176" y="197"/>
                  <a:pt x="176" y="197"/>
                  <a:pt x="176" y="197"/>
                </a:cubicBezTo>
                <a:cubicBezTo>
                  <a:pt x="175" y="197"/>
                  <a:pt x="175" y="197"/>
                  <a:pt x="175" y="197"/>
                </a:cubicBezTo>
                <a:cubicBezTo>
                  <a:pt x="175" y="197"/>
                  <a:pt x="175" y="197"/>
                  <a:pt x="175" y="197"/>
                </a:cubicBezTo>
                <a:cubicBezTo>
                  <a:pt x="174" y="198"/>
                  <a:pt x="174" y="200"/>
                  <a:pt x="174" y="202"/>
                </a:cubicBezTo>
                <a:cubicBezTo>
                  <a:pt x="174" y="202"/>
                  <a:pt x="175" y="202"/>
                  <a:pt x="175" y="202"/>
                </a:cubicBezTo>
                <a:cubicBezTo>
                  <a:pt x="174" y="203"/>
                  <a:pt x="174" y="203"/>
                  <a:pt x="173" y="203"/>
                </a:cubicBezTo>
                <a:cubicBezTo>
                  <a:pt x="173" y="204"/>
                  <a:pt x="173" y="204"/>
                  <a:pt x="173" y="204"/>
                </a:cubicBezTo>
                <a:cubicBezTo>
                  <a:pt x="173" y="204"/>
                  <a:pt x="173" y="204"/>
                  <a:pt x="173" y="204"/>
                </a:cubicBezTo>
                <a:cubicBezTo>
                  <a:pt x="173" y="205"/>
                  <a:pt x="173" y="205"/>
                  <a:pt x="174" y="206"/>
                </a:cubicBezTo>
                <a:cubicBezTo>
                  <a:pt x="174" y="206"/>
                  <a:pt x="174" y="206"/>
                  <a:pt x="174" y="206"/>
                </a:cubicBezTo>
                <a:cubicBezTo>
                  <a:pt x="174" y="206"/>
                  <a:pt x="175" y="206"/>
                  <a:pt x="175" y="206"/>
                </a:cubicBezTo>
                <a:cubicBezTo>
                  <a:pt x="175" y="206"/>
                  <a:pt x="175" y="206"/>
                  <a:pt x="175" y="206"/>
                </a:cubicBezTo>
                <a:cubicBezTo>
                  <a:pt x="175" y="206"/>
                  <a:pt x="175" y="206"/>
                  <a:pt x="175" y="206"/>
                </a:cubicBezTo>
                <a:cubicBezTo>
                  <a:pt x="175" y="207"/>
                  <a:pt x="174" y="208"/>
                  <a:pt x="173" y="207"/>
                </a:cubicBezTo>
                <a:cubicBezTo>
                  <a:pt x="172" y="207"/>
                  <a:pt x="172" y="207"/>
                  <a:pt x="172" y="207"/>
                </a:cubicBezTo>
                <a:cubicBezTo>
                  <a:pt x="172" y="208"/>
                  <a:pt x="172" y="209"/>
                  <a:pt x="172" y="209"/>
                </a:cubicBezTo>
                <a:cubicBezTo>
                  <a:pt x="173" y="209"/>
                  <a:pt x="174" y="209"/>
                  <a:pt x="175" y="210"/>
                </a:cubicBezTo>
                <a:cubicBezTo>
                  <a:pt x="175" y="209"/>
                  <a:pt x="175" y="209"/>
                  <a:pt x="175" y="209"/>
                </a:cubicBezTo>
                <a:cubicBezTo>
                  <a:pt x="175" y="209"/>
                  <a:pt x="175" y="209"/>
                  <a:pt x="176" y="209"/>
                </a:cubicBezTo>
                <a:cubicBezTo>
                  <a:pt x="176" y="208"/>
                  <a:pt x="176" y="208"/>
                  <a:pt x="176" y="208"/>
                </a:cubicBezTo>
                <a:cubicBezTo>
                  <a:pt x="176" y="209"/>
                  <a:pt x="177" y="209"/>
                  <a:pt x="177" y="209"/>
                </a:cubicBezTo>
                <a:cubicBezTo>
                  <a:pt x="178" y="207"/>
                  <a:pt x="178" y="208"/>
                  <a:pt x="179" y="207"/>
                </a:cubicBezTo>
                <a:cubicBezTo>
                  <a:pt x="179" y="207"/>
                  <a:pt x="179" y="207"/>
                  <a:pt x="179" y="207"/>
                </a:cubicBezTo>
                <a:cubicBezTo>
                  <a:pt x="179" y="206"/>
                  <a:pt x="179" y="206"/>
                  <a:pt x="179" y="206"/>
                </a:cubicBezTo>
                <a:cubicBezTo>
                  <a:pt x="181" y="206"/>
                  <a:pt x="181" y="206"/>
                  <a:pt x="182" y="205"/>
                </a:cubicBezTo>
                <a:cubicBezTo>
                  <a:pt x="182" y="205"/>
                  <a:pt x="182" y="205"/>
                  <a:pt x="182" y="204"/>
                </a:cubicBezTo>
                <a:cubicBezTo>
                  <a:pt x="182" y="204"/>
                  <a:pt x="183" y="204"/>
                  <a:pt x="183" y="204"/>
                </a:cubicBezTo>
                <a:cubicBezTo>
                  <a:pt x="183" y="204"/>
                  <a:pt x="183" y="204"/>
                  <a:pt x="183" y="204"/>
                </a:cubicBezTo>
                <a:cubicBezTo>
                  <a:pt x="184" y="204"/>
                  <a:pt x="184" y="204"/>
                  <a:pt x="184" y="204"/>
                </a:cubicBezTo>
                <a:cubicBezTo>
                  <a:pt x="184" y="203"/>
                  <a:pt x="184" y="203"/>
                  <a:pt x="185" y="202"/>
                </a:cubicBezTo>
                <a:cubicBezTo>
                  <a:pt x="185" y="202"/>
                  <a:pt x="185" y="202"/>
                  <a:pt x="185" y="202"/>
                </a:cubicBezTo>
                <a:cubicBezTo>
                  <a:pt x="185" y="203"/>
                  <a:pt x="185" y="203"/>
                  <a:pt x="185" y="203"/>
                </a:cubicBezTo>
                <a:cubicBezTo>
                  <a:pt x="186" y="203"/>
                  <a:pt x="186" y="203"/>
                  <a:pt x="186" y="203"/>
                </a:cubicBezTo>
                <a:cubicBezTo>
                  <a:pt x="186" y="203"/>
                  <a:pt x="186" y="203"/>
                  <a:pt x="186" y="202"/>
                </a:cubicBezTo>
                <a:cubicBezTo>
                  <a:pt x="186" y="202"/>
                  <a:pt x="189" y="203"/>
                  <a:pt x="190" y="203"/>
                </a:cubicBezTo>
                <a:cubicBezTo>
                  <a:pt x="190" y="202"/>
                  <a:pt x="190" y="202"/>
                  <a:pt x="190" y="201"/>
                </a:cubicBezTo>
                <a:cubicBezTo>
                  <a:pt x="192" y="201"/>
                  <a:pt x="192" y="201"/>
                  <a:pt x="192" y="201"/>
                </a:cubicBezTo>
                <a:cubicBezTo>
                  <a:pt x="191" y="200"/>
                  <a:pt x="191" y="200"/>
                  <a:pt x="192" y="199"/>
                </a:cubicBezTo>
                <a:cubicBezTo>
                  <a:pt x="192" y="198"/>
                  <a:pt x="192" y="198"/>
                  <a:pt x="192" y="198"/>
                </a:cubicBezTo>
                <a:cubicBezTo>
                  <a:pt x="191" y="198"/>
                  <a:pt x="191" y="198"/>
                  <a:pt x="190" y="198"/>
                </a:cubicBezTo>
                <a:cubicBezTo>
                  <a:pt x="190" y="198"/>
                  <a:pt x="190" y="198"/>
                  <a:pt x="190" y="198"/>
                </a:cubicBezTo>
                <a:cubicBezTo>
                  <a:pt x="189" y="198"/>
                  <a:pt x="189" y="198"/>
                  <a:pt x="189" y="198"/>
                </a:cubicBezTo>
                <a:cubicBezTo>
                  <a:pt x="189" y="197"/>
                  <a:pt x="189" y="197"/>
                  <a:pt x="189" y="197"/>
                </a:cubicBezTo>
                <a:cubicBezTo>
                  <a:pt x="189" y="197"/>
                  <a:pt x="189" y="197"/>
                  <a:pt x="189" y="197"/>
                </a:cubicBezTo>
                <a:cubicBezTo>
                  <a:pt x="189" y="195"/>
                  <a:pt x="189" y="195"/>
                  <a:pt x="189" y="195"/>
                </a:cubicBezTo>
                <a:cubicBezTo>
                  <a:pt x="191" y="195"/>
                  <a:pt x="190" y="196"/>
                  <a:pt x="192" y="195"/>
                </a:cubicBezTo>
                <a:cubicBezTo>
                  <a:pt x="192" y="195"/>
                  <a:pt x="192" y="195"/>
                  <a:pt x="192" y="195"/>
                </a:cubicBezTo>
                <a:cubicBezTo>
                  <a:pt x="193" y="196"/>
                  <a:pt x="193" y="196"/>
                  <a:pt x="194" y="196"/>
                </a:cubicBezTo>
                <a:cubicBezTo>
                  <a:pt x="194" y="195"/>
                  <a:pt x="194" y="195"/>
                  <a:pt x="194" y="195"/>
                </a:cubicBezTo>
                <a:cubicBezTo>
                  <a:pt x="195" y="195"/>
                  <a:pt x="196" y="196"/>
                  <a:pt x="197" y="194"/>
                </a:cubicBezTo>
                <a:cubicBezTo>
                  <a:pt x="197" y="194"/>
                  <a:pt x="197" y="194"/>
                  <a:pt x="197" y="194"/>
                </a:cubicBezTo>
                <a:cubicBezTo>
                  <a:pt x="197" y="195"/>
                  <a:pt x="197" y="195"/>
                  <a:pt x="197" y="196"/>
                </a:cubicBezTo>
                <a:cubicBezTo>
                  <a:pt x="198" y="196"/>
                  <a:pt x="198" y="196"/>
                  <a:pt x="199" y="196"/>
                </a:cubicBezTo>
                <a:cubicBezTo>
                  <a:pt x="199" y="196"/>
                  <a:pt x="199" y="196"/>
                  <a:pt x="199" y="196"/>
                </a:cubicBezTo>
                <a:cubicBezTo>
                  <a:pt x="198" y="196"/>
                  <a:pt x="198" y="196"/>
                  <a:pt x="198" y="196"/>
                </a:cubicBezTo>
                <a:cubicBezTo>
                  <a:pt x="198" y="197"/>
                  <a:pt x="198" y="197"/>
                  <a:pt x="198" y="197"/>
                </a:cubicBezTo>
                <a:cubicBezTo>
                  <a:pt x="197" y="197"/>
                  <a:pt x="197" y="197"/>
                  <a:pt x="197" y="197"/>
                </a:cubicBezTo>
                <a:cubicBezTo>
                  <a:pt x="197" y="197"/>
                  <a:pt x="197" y="197"/>
                  <a:pt x="197" y="197"/>
                </a:cubicBezTo>
                <a:cubicBezTo>
                  <a:pt x="200" y="197"/>
                  <a:pt x="200" y="197"/>
                  <a:pt x="200" y="197"/>
                </a:cubicBezTo>
                <a:cubicBezTo>
                  <a:pt x="200" y="198"/>
                  <a:pt x="200" y="198"/>
                  <a:pt x="200" y="198"/>
                </a:cubicBezTo>
                <a:cubicBezTo>
                  <a:pt x="201" y="198"/>
                  <a:pt x="201" y="198"/>
                  <a:pt x="201" y="198"/>
                </a:cubicBezTo>
                <a:cubicBezTo>
                  <a:pt x="201" y="198"/>
                  <a:pt x="201" y="198"/>
                  <a:pt x="201" y="198"/>
                </a:cubicBezTo>
                <a:cubicBezTo>
                  <a:pt x="201" y="198"/>
                  <a:pt x="201" y="198"/>
                  <a:pt x="201" y="198"/>
                </a:cubicBezTo>
                <a:cubicBezTo>
                  <a:pt x="201" y="199"/>
                  <a:pt x="201" y="199"/>
                  <a:pt x="200" y="200"/>
                </a:cubicBezTo>
                <a:cubicBezTo>
                  <a:pt x="201" y="200"/>
                  <a:pt x="201" y="200"/>
                  <a:pt x="201" y="201"/>
                </a:cubicBezTo>
                <a:cubicBezTo>
                  <a:pt x="202" y="201"/>
                  <a:pt x="203" y="201"/>
                  <a:pt x="204" y="200"/>
                </a:cubicBezTo>
                <a:cubicBezTo>
                  <a:pt x="204" y="200"/>
                  <a:pt x="204" y="200"/>
                  <a:pt x="204" y="200"/>
                </a:cubicBezTo>
                <a:cubicBezTo>
                  <a:pt x="204" y="201"/>
                  <a:pt x="204" y="201"/>
                  <a:pt x="204" y="201"/>
                </a:cubicBezTo>
                <a:cubicBezTo>
                  <a:pt x="204" y="201"/>
                  <a:pt x="205" y="201"/>
                  <a:pt x="205" y="202"/>
                </a:cubicBezTo>
                <a:cubicBezTo>
                  <a:pt x="205" y="202"/>
                  <a:pt x="205" y="202"/>
                  <a:pt x="205" y="202"/>
                </a:cubicBezTo>
                <a:cubicBezTo>
                  <a:pt x="207" y="202"/>
                  <a:pt x="207" y="202"/>
                  <a:pt x="207" y="202"/>
                </a:cubicBezTo>
                <a:cubicBezTo>
                  <a:pt x="207" y="202"/>
                  <a:pt x="207" y="202"/>
                  <a:pt x="207" y="202"/>
                </a:cubicBezTo>
                <a:cubicBezTo>
                  <a:pt x="208" y="202"/>
                  <a:pt x="208" y="202"/>
                  <a:pt x="208" y="202"/>
                </a:cubicBezTo>
                <a:cubicBezTo>
                  <a:pt x="208" y="203"/>
                  <a:pt x="209" y="203"/>
                  <a:pt x="209" y="203"/>
                </a:cubicBezTo>
                <a:cubicBezTo>
                  <a:pt x="210" y="203"/>
                  <a:pt x="210" y="203"/>
                  <a:pt x="210" y="203"/>
                </a:cubicBezTo>
                <a:cubicBezTo>
                  <a:pt x="210" y="204"/>
                  <a:pt x="210" y="204"/>
                  <a:pt x="210" y="204"/>
                </a:cubicBezTo>
                <a:cubicBezTo>
                  <a:pt x="211" y="204"/>
                  <a:pt x="212" y="204"/>
                  <a:pt x="213" y="204"/>
                </a:cubicBezTo>
                <a:cubicBezTo>
                  <a:pt x="213" y="204"/>
                  <a:pt x="213" y="204"/>
                  <a:pt x="213" y="204"/>
                </a:cubicBezTo>
                <a:cubicBezTo>
                  <a:pt x="213" y="204"/>
                  <a:pt x="213" y="204"/>
                  <a:pt x="213" y="204"/>
                </a:cubicBezTo>
                <a:cubicBezTo>
                  <a:pt x="214" y="204"/>
                  <a:pt x="214" y="204"/>
                  <a:pt x="214" y="204"/>
                </a:cubicBezTo>
                <a:cubicBezTo>
                  <a:pt x="214" y="204"/>
                  <a:pt x="214" y="204"/>
                  <a:pt x="215" y="203"/>
                </a:cubicBezTo>
                <a:cubicBezTo>
                  <a:pt x="216" y="203"/>
                  <a:pt x="216" y="203"/>
                  <a:pt x="216" y="203"/>
                </a:cubicBezTo>
                <a:cubicBezTo>
                  <a:pt x="217" y="203"/>
                  <a:pt x="216" y="203"/>
                  <a:pt x="217" y="203"/>
                </a:cubicBezTo>
                <a:cubicBezTo>
                  <a:pt x="217" y="203"/>
                  <a:pt x="217" y="203"/>
                  <a:pt x="217" y="203"/>
                </a:cubicBezTo>
                <a:cubicBezTo>
                  <a:pt x="218" y="203"/>
                  <a:pt x="218" y="203"/>
                  <a:pt x="218" y="203"/>
                </a:cubicBezTo>
                <a:cubicBezTo>
                  <a:pt x="218" y="204"/>
                  <a:pt x="218" y="204"/>
                  <a:pt x="218" y="204"/>
                </a:cubicBezTo>
                <a:cubicBezTo>
                  <a:pt x="219" y="204"/>
                  <a:pt x="219" y="204"/>
                  <a:pt x="219" y="204"/>
                </a:cubicBezTo>
                <a:cubicBezTo>
                  <a:pt x="219" y="204"/>
                  <a:pt x="219" y="204"/>
                  <a:pt x="219" y="204"/>
                </a:cubicBezTo>
                <a:cubicBezTo>
                  <a:pt x="220" y="204"/>
                  <a:pt x="220" y="204"/>
                  <a:pt x="220" y="204"/>
                </a:cubicBezTo>
                <a:cubicBezTo>
                  <a:pt x="220" y="204"/>
                  <a:pt x="220" y="204"/>
                  <a:pt x="220" y="204"/>
                </a:cubicBezTo>
                <a:cubicBezTo>
                  <a:pt x="220" y="204"/>
                  <a:pt x="221" y="204"/>
                  <a:pt x="221" y="204"/>
                </a:cubicBezTo>
                <a:cubicBezTo>
                  <a:pt x="222" y="204"/>
                  <a:pt x="222" y="205"/>
                  <a:pt x="222" y="205"/>
                </a:cubicBezTo>
                <a:cubicBezTo>
                  <a:pt x="223" y="205"/>
                  <a:pt x="223" y="205"/>
                  <a:pt x="223" y="205"/>
                </a:cubicBezTo>
                <a:cubicBezTo>
                  <a:pt x="223" y="205"/>
                  <a:pt x="223" y="205"/>
                  <a:pt x="223" y="205"/>
                </a:cubicBezTo>
                <a:cubicBezTo>
                  <a:pt x="224" y="205"/>
                  <a:pt x="224" y="205"/>
                  <a:pt x="224" y="205"/>
                </a:cubicBezTo>
                <a:cubicBezTo>
                  <a:pt x="224" y="206"/>
                  <a:pt x="224" y="206"/>
                  <a:pt x="224" y="206"/>
                </a:cubicBezTo>
                <a:cubicBezTo>
                  <a:pt x="226" y="206"/>
                  <a:pt x="226" y="206"/>
                  <a:pt x="226" y="206"/>
                </a:cubicBezTo>
                <a:cubicBezTo>
                  <a:pt x="228" y="206"/>
                  <a:pt x="230" y="206"/>
                  <a:pt x="231" y="205"/>
                </a:cubicBezTo>
                <a:cubicBezTo>
                  <a:pt x="231" y="205"/>
                  <a:pt x="231" y="205"/>
                  <a:pt x="231" y="205"/>
                </a:cubicBezTo>
                <a:cubicBezTo>
                  <a:pt x="231" y="206"/>
                  <a:pt x="231" y="206"/>
                  <a:pt x="231" y="206"/>
                </a:cubicBezTo>
                <a:cubicBezTo>
                  <a:pt x="231" y="206"/>
                  <a:pt x="231" y="206"/>
                  <a:pt x="231" y="206"/>
                </a:cubicBezTo>
                <a:cubicBezTo>
                  <a:pt x="230" y="207"/>
                  <a:pt x="232" y="207"/>
                  <a:pt x="230" y="208"/>
                </a:cubicBezTo>
                <a:cubicBezTo>
                  <a:pt x="231" y="210"/>
                  <a:pt x="232" y="208"/>
                  <a:pt x="233" y="208"/>
                </a:cubicBezTo>
                <a:cubicBezTo>
                  <a:pt x="233" y="209"/>
                  <a:pt x="233" y="209"/>
                  <a:pt x="233" y="210"/>
                </a:cubicBezTo>
                <a:cubicBezTo>
                  <a:pt x="234" y="210"/>
                  <a:pt x="235" y="210"/>
                  <a:pt x="236" y="210"/>
                </a:cubicBezTo>
                <a:cubicBezTo>
                  <a:pt x="236" y="209"/>
                  <a:pt x="235" y="209"/>
                  <a:pt x="235" y="208"/>
                </a:cubicBezTo>
                <a:cubicBezTo>
                  <a:pt x="238" y="208"/>
                  <a:pt x="238" y="208"/>
                  <a:pt x="238" y="208"/>
                </a:cubicBezTo>
                <a:cubicBezTo>
                  <a:pt x="237" y="210"/>
                  <a:pt x="237" y="210"/>
                  <a:pt x="236" y="211"/>
                </a:cubicBezTo>
                <a:cubicBezTo>
                  <a:pt x="237" y="212"/>
                  <a:pt x="238" y="212"/>
                  <a:pt x="238" y="213"/>
                </a:cubicBezTo>
                <a:cubicBezTo>
                  <a:pt x="239" y="213"/>
                  <a:pt x="239" y="213"/>
                  <a:pt x="239" y="213"/>
                </a:cubicBezTo>
                <a:cubicBezTo>
                  <a:pt x="239" y="214"/>
                  <a:pt x="239" y="214"/>
                  <a:pt x="239" y="214"/>
                </a:cubicBezTo>
                <a:cubicBezTo>
                  <a:pt x="239" y="214"/>
                  <a:pt x="239" y="215"/>
                  <a:pt x="240" y="215"/>
                </a:cubicBezTo>
                <a:cubicBezTo>
                  <a:pt x="240" y="215"/>
                  <a:pt x="240" y="216"/>
                  <a:pt x="240" y="216"/>
                </a:cubicBezTo>
                <a:cubicBezTo>
                  <a:pt x="242" y="216"/>
                  <a:pt x="242" y="216"/>
                  <a:pt x="243" y="216"/>
                </a:cubicBezTo>
                <a:cubicBezTo>
                  <a:pt x="243" y="216"/>
                  <a:pt x="243" y="217"/>
                  <a:pt x="243" y="217"/>
                </a:cubicBezTo>
                <a:cubicBezTo>
                  <a:pt x="244" y="217"/>
                  <a:pt x="244" y="217"/>
                  <a:pt x="244" y="217"/>
                </a:cubicBezTo>
                <a:cubicBezTo>
                  <a:pt x="244" y="218"/>
                  <a:pt x="244" y="218"/>
                  <a:pt x="244" y="218"/>
                </a:cubicBezTo>
                <a:cubicBezTo>
                  <a:pt x="245" y="218"/>
                  <a:pt x="245" y="218"/>
                  <a:pt x="246" y="219"/>
                </a:cubicBezTo>
                <a:cubicBezTo>
                  <a:pt x="246" y="219"/>
                  <a:pt x="246" y="220"/>
                  <a:pt x="246" y="221"/>
                </a:cubicBezTo>
                <a:cubicBezTo>
                  <a:pt x="246" y="221"/>
                  <a:pt x="246" y="221"/>
                  <a:pt x="246" y="221"/>
                </a:cubicBezTo>
                <a:cubicBezTo>
                  <a:pt x="246" y="222"/>
                  <a:pt x="247" y="221"/>
                  <a:pt x="247" y="222"/>
                </a:cubicBezTo>
                <a:cubicBezTo>
                  <a:pt x="248" y="222"/>
                  <a:pt x="248" y="222"/>
                  <a:pt x="248" y="222"/>
                </a:cubicBezTo>
                <a:cubicBezTo>
                  <a:pt x="249" y="223"/>
                  <a:pt x="249" y="223"/>
                  <a:pt x="249" y="224"/>
                </a:cubicBezTo>
                <a:cubicBezTo>
                  <a:pt x="250" y="224"/>
                  <a:pt x="249" y="224"/>
                  <a:pt x="250" y="224"/>
                </a:cubicBezTo>
                <a:cubicBezTo>
                  <a:pt x="250" y="223"/>
                  <a:pt x="250" y="223"/>
                  <a:pt x="250" y="222"/>
                </a:cubicBezTo>
                <a:cubicBezTo>
                  <a:pt x="251" y="222"/>
                  <a:pt x="251" y="222"/>
                  <a:pt x="251" y="223"/>
                </a:cubicBezTo>
                <a:cubicBezTo>
                  <a:pt x="251" y="223"/>
                  <a:pt x="251" y="223"/>
                  <a:pt x="251" y="223"/>
                </a:cubicBezTo>
                <a:cubicBezTo>
                  <a:pt x="253" y="224"/>
                  <a:pt x="252" y="224"/>
                  <a:pt x="254" y="224"/>
                </a:cubicBezTo>
                <a:cubicBezTo>
                  <a:pt x="254" y="224"/>
                  <a:pt x="254" y="223"/>
                  <a:pt x="254" y="223"/>
                </a:cubicBezTo>
                <a:cubicBezTo>
                  <a:pt x="254" y="223"/>
                  <a:pt x="254" y="223"/>
                  <a:pt x="254" y="223"/>
                </a:cubicBezTo>
                <a:cubicBezTo>
                  <a:pt x="254" y="221"/>
                  <a:pt x="254" y="221"/>
                  <a:pt x="252" y="221"/>
                </a:cubicBezTo>
                <a:cubicBezTo>
                  <a:pt x="252" y="221"/>
                  <a:pt x="253" y="221"/>
                  <a:pt x="253" y="220"/>
                </a:cubicBezTo>
                <a:cubicBezTo>
                  <a:pt x="252" y="220"/>
                  <a:pt x="252" y="219"/>
                  <a:pt x="251" y="219"/>
                </a:cubicBezTo>
                <a:cubicBezTo>
                  <a:pt x="250" y="219"/>
                  <a:pt x="248" y="219"/>
                  <a:pt x="246" y="218"/>
                </a:cubicBezTo>
                <a:cubicBezTo>
                  <a:pt x="246" y="218"/>
                  <a:pt x="246" y="218"/>
                  <a:pt x="246" y="217"/>
                </a:cubicBezTo>
                <a:cubicBezTo>
                  <a:pt x="247" y="217"/>
                  <a:pt x="247" y="217"/>
                  <a:pt x="247" y="218"/>
                </a:cubicBezTo>
                <a:cubicBezTo>
                  <a:pt x="248" y="218"/>
                  <a:pt x="248" y="218"/>
                  <a:pt x="249" y="217"/>
                </a:cubicBezTo>
                <a:cubicBezTo>
                  <a:pt x="249" y="217"/>
                  <a:pt x="249" y="217"/>
                  <a:pt x="249" y="217"/>
                </a:cubicBezTo>
                <a:cubicBezTo>
                  <a:pt x="250" y="216"/>
                  <a:pt x="250" y="217"/>
                  <a:pt x="251" y="216"/>
                </a:cubicBezTo>
                <a:cubicBezTo>
                  <a:pt x="251" y="216"/>
                  <a:pt x="251" y="216"/>
                  <a:pt x="251" y="216"/>
                </a:cubicBezTo>
                <a:cubicBezTo>
                  <a:pt x="251" y="217"/>
                  <a:pt x="251" y="217"/>
                  <a:pt x="251" y="217"/>
                </a:cubicBezTo>
                <a:cubicBezTo>
                  <a:pt x="252" y="217"/>
                  <a:pt x="252" y="217"/>
                  <a:pt x="252" y="217"/>
                </a:cubicBezTo>
                <a:cubicBezTo>
                  <a:pt x="252" y="216"/>
                  <a:pt x="251" y="215"/>
                  <a:pt x="252" y="214"/>
                </a:cubicBezTo>
                <a:cubicBezTo>
                  <a:pt x="252" y="213"/>
                  <a:pt x="252" y="213"/>
                  <a:pt x="252" y="213"/>
                </a:cubicBezTo>
                <a:cubicBezTo>
                  <a:pt x="252" y="213"/>
                  <a:pt x="252" y="213"/>
                  <a:pt x="252" y="213"/>
                </a:cubicBezTo>
                <a:cubicBezTo>
                  <a:pt x="253" y="214"/>
                  <a:pt x="253" y="215"/>
                  <a:pt x="253" y="216"/>
                </a:cubicBezTo>
                <a:cubicBezTo>
                  <a:pt x="254" y="217"/>
                  <a:pt x="255" y="217"/>
                  <a:pt x="257" y="217"/>
                </a:cubicBezTo>
                <a:cubicBezTo>
                  <a:pt x="257" y="217"/>
                  <a:pt x="257" y="217"/>
                  <a:pt x="257" y="217"/>
                </a:cubicBezTo>
                <a:cubicBezTo>
                  <a:pt x="257" y="217"/>
                  <a:pt x="257" y="217"/>
                  <a:pt x="257" y="217"/>
                </a:cubicBezTo>
                <a:cubicBezTo>
                  <a:pt x="257" y="218"/>
                  <a:pt x="257" y="218"/>
                  <a:pt x="257" y="218"/>
                </a:cubicBezTo>
                <a:cubicBezTo>
                  <a:pt x="258" y="218"/>
                  <a:pt x="258" y="218"/>
                  <a:pt x="258" y="218"/>
                </a:cubicBezTo>
                <a:cubicBezTo>
                  <a:pt x="258" y="219"/>
                  <a:pt x="258" y="219"/>
                  <a:pt x="258" y="219"/>
                </a:cubicBezTo>
                <a:cubicBezTo>
                  <a:pt x="258" y="219"/>
                  <a:pt x="258" y="219"/>
                  <a:pt x="259" y="218"/>
                </a:cubicBezTo>
                <a:cubicBezTo>
                  <a:pt x="259" y="219"/>
                  <a:pt x="259" y="220"/>
                  <a:pt x="259" y="221"/>
                </a:cubicBezTo>
                <a:cubicBezTo>
                  <a:pt x="259" y="221"/>
                  <a:pt x="259" y="221"/>
                  <a:pt x="259" y="221"/>
                </a:cubicBezTo>
                <a:cubicBezTo>
                  <a:pt x="260" y="221"/>
                  <a:pt x="260" y="221"/>
                  <a:pt x="260" y="222"/>
                </a:cubicBezTo>
                <a:cubicBezTo>
                  <a:pt x="260" y="222"/>
                  <a:pt x="260" y="222"/>
                  <a:pt x="260" y="222"/>
                </a:cubicBezTo>
                <a:cubicBezTo>
                  <a:pt x="260" y="222"/>
                  <a:pt x="260" y="223"/>
                  <a:pt x="260" y="224"/>
                </a:cubicBezTo>
                <a:cubicBezTo>
                  <a:pt x="260" y="224"/>
                  <a:pt x="261" y="224"/>
                  <a:pt x="261" y="224"/>
                </a:cubicBezTo>
                <a:cubicBezTo>
                  <a:pt x="261" y="226"/>
                  <a:pt x="261" y="226"/>
                  <a:pt x="261" y="226"/>
                </a:cubicBezTo>
                <a:cubicBezTo>
                  <a:pt x="261" y="226"/>
                  <a:pt x="261" y="226"/>
                  <a:pt x="262" y="226"/>
                </a:cubicBezTo>
                <a:cubicBezTo>
                  <a:pt x="263" y="226"/>
                  <a:pt x="263" y="226"/>
                  <a:pt x="263" y="226"/>
                </a:cubicBezTo>
                <a:cubicBezTo>
                  <a:pt x="263" y="227"/>
                  <a:pt x="263" y="227"/>
                  <a:pt x="263" y="227"/>
                </a:cubicBezTo>
                <a:cubicBezTo>
                  <a:pt x="263" y="227"/>
                  <a:pt x="263" y="227"/>
                  <a:pt x="263" y="227"/>
                </a:cubicBezTo>
                <a:cubicBezTo>
                  <a:pt x="263" y="229"/>
                  <a:pt x="263" y="229"/>
                  <a:pt x="264" y="229"/>
                </a:cubicBezTo>
                <a:cubicBezTo>
                  <a:pt x="264" y="229"/>
                  <a:pt x="264" y="229"/>
                  <a:pt x="264" y="229"/>
                </a:cubicBezTo>
                <a:cubicBezTo>
                  <a:pt x="265" y="229"/>
                  <a:pt x="265" y="230"/>
                  <a:pt x="265" y="230"/>
                </a:cubicBezTo>
                <a:cubicBezTo>
                  <a:pt x="266" y="231"/>
                  <a:pt x="267" y="232"/>
                  <a:pt x="268" y="232"/>
                </a:cubicBezTo>
                <a:cubicBezTo>
                  <a:pt x="268" y="235"/>
                  <a:pt x="268" y="235"/>
                  <a:pt x="268" y="235"/>
                </a:cubicBezTo>
                <a:cubicBezTo>
                  <a:pt x="267" y="235"/>
                  <a:pt x="267" y="235"/>
                  <a:pt x="267" y="235"/>
                </a:cubicBezTo>
                <a:cubicBezTo>
                  <a:pt x="267" y="237"/>
                  <a:pt x="267" y="237"/>
                  <a:pt x="267" y="237"/>
                </a:cubicBezTo>
                <a:cubicBezTo>
                  <a:pt x="268" y="237"/>
                  <a:pt x="268" y="236"/>
                  <a:pt x="269" y="236"/>
                </a:cubicBezTo>
                <a:cubicBezTo>
                  <a:pt x="269" y="235"/>
                  <a:pt x="269" y="235"/>
                  <a:pt x="269" y="235"/>
                </a:cubicBezTo>
                <a:cubicBezTo>
                  <a:pt x="270" y="234"/>
                  <a:pt x="269" y="235"/>
                  <a:pt x="270" y="234"/>
                </a:cubicBezTo>
                <a:cubicBezTo>
                  <a:pt x="270" y="234"/>
                  <a:pt x="270" y="234"/>
                  <a:pt x="271" y="235"/>
                </a:cubicBezTo>
                <a:cubicBezTo>
                  <a:pt x="271" y="235"/>
                  <a:pt x="271" y="235"/>
                  <a:pt x="271" y="235"/>
                </a:cubicBezTo>
                <a:cubicBezTo>
                  <a:pt x="270" y="235"/>
                  <a:pt x="270" y="235"/>
                  <a:pt x="270" y="235"/>
                </a:cubicBezTo>
                <a:cubicBezTo>
                  <a:pt x="270" y="235"/>
                  <a:pt x="270" y="236"/>
                  <a:pt x="270" y="236"/>
                </a:cubicBezTo>
                <a:cubicBezTo>
                  <a:pt x="269" y="236"/>
                  <a:pt x="269" y="236"/>
                  <a:pt x="269" y="236"/>
                </a:cubicBezTo>
                <a:cubicBezTo>
                  <a:pt x="269" y="237"/>
                  <a:pt x="270" y="238"/>
                  <a:pt x="270" y="239"/>
                </a:cubicBezTo>
                <a:cubicBezTo>
                  <a:pt x="271" y="239"/>
                  <a:pt x="272" y="239"/>
                  <a:pt x="272" y="239"/>
                </a:cubicBezTo>
                <a:cubicBezTo>
                  <a:pt x="272" y="239"/>
                  <a:pt x="272" y="239"/>
                  <a:pt x="272" y="239"/>
                </a:cubicBezTo>
                <a:cubicBezTo>
                  <a:pt x="272" y="239"/>
                  <a:pt x="272" y="239"/>
                  <a:pt x="272" y="239"/>
                </a:cubicBezTo>
                <a:cubicBezTo>
                  <a:pt x="272" y="239"/>
                  <a:pt x="272" y="239"/>
                  <a:pt x="272" y="239"/>
                </a:cubicBezTo>
                <a:cubicBezTo>
                  <a:pt x="272" y="238"/>
                  <a:pt x="272" y="238"/>
                  <a:pt x="272" y="237"/>
                </a:cubicBezTo>
                <a:cubicBezTo>
                  <a:pt x="272" y="237"/>
                  <a:pt x="272" y="237"/>
                  <a:pt x="272" y="237"/>
                </a:cubicBezTo>
                <a:cubicBezTo>
                  <a:pt x="272" y="236"/>
                  <a:pt x="272" y="236"/>
                  <a:pt x="272" y="236"/>
                </a:cubicBezTo>
                <a:cubicBezTo>
                  <a:pt x="273" y="237"/>
                  <a:pt x="273" y="238"/>
                  <a:pt x="273" y="239"/>
                </a:cubicBezTo>
                <a:cubicBezTo>
                  <a:pt x="274" y="239"/>
                  <a:pt x="274" y="239"/>
                  <a:pt x="274" y="239"/>
                </a:cubicBezTo>
                <a:cubicBezTo>
                  <a:pt x="273" y="239"/>
                  <a:pt x="273" y="240"/>
                  <a:pt x="273" y="241"/>
                </a:cubicBezTo>
                <a:cubicBezTo>
                  <a:pt x="271" y="241"/>
                  <a:pt x="271" y="241"/>
                  <a:pt x="271" y="241"/>
                </a:cubicBezTo>
                <a:cubicBezTo>
                  <a:pt x="271" y="241"/>
                  <a:pt x="272" y="241"/>
                  <a:pt x="272" y="242"/>
                </a:cubicBezTo>
                <a:cubicBezTo>
                  <a:pt x="272" y="242"/>
                  <a:pt x="273" y="242"/>
                  <a:pt x="273" y="242"/>
                </a:cubicBezTo>
                <a:cubicBezTo>
                  <a:pt x="273" y="242"/>
                  <a:pt x="273" y="242"/>
                  <a:pt x="272" y="243"/>
                </a:cubicBezTo>
                <a:cubicBezTo>
                  <a:pt x="273" y="243"/>
                  <a:pt x="272" y="243"/>
                  <a:pt x="273" y="243"/>
                </a:cubicBezTo>
                <a:cubicBezTo>
                  <a:pt x="273" y="244"/>
                  <a:pt x="273" y="244"/>
                  <a:pt x="273" y="244"/>
                </a:cubicBezTo>
                <a:cubicBezTo>
                  <a:pt x="273" y="244"/>
                  <a:pt x="274" y="244"/>
                  <a:pt x="275" y="244"/>
                </a:cubicBezTo>
                <a:cubicBezTo>
                  <a:pt x="275" y="243"/>
                  <a:pt x="275" y="243"/>
                  <a:pt x="275" y="243"/>
                </a:cubicBezTo>
                <a:cubicBezTo>
                  <a:pt x="276" y="242"/>
                  <a:pt x="277" y="242"/>
                  <a:pt x="277" y="241"/>
                </a:cubicBezTo>
                <a:cubicBezTo>
                  <a:pt x="277" y="241"/>
                  <a:pt x="278" y="241"/>
                  <a:pt x="278" y="241"/>
                </a:cubicBezTo>
                <a:cubicBezTo>
                  <a:pt x="278" y="242"/>
                  <a:pt x="278" y="242"/>
                  <a:pt x="278" y="242"/>
                </a:cubicBezTo>
                <a:cubicBezTo>
                  <a:pt x="278" y="242"/>
                  <a:pt x="277" y="243"/>
                  <a:pt x="277" y="243"/>
                </a:cubicBezTo>
                <a:cubicBezTo>
                  <a:pt x="277" y="243"/>
                  <a:pt x="277" y="243"/>
                  <a:pt x="277" y="243"/>
                </a:cubicBezTo>
                <a:cubicBezTo>
                  <a:pt x="276" y="243"/>
                  <a:pt x="276" y="244"/>
                  <a:pt x="275" y="244"/>
                </a:cubicBezTo>
                <a:cubicBezTo>
                  <a:pt x="275" y="245"/>
                  <a:pt x="275" y="245"/>
                  <a:pt x="275" y="245"/>
                </a:cubicBezTo>
                <a:cubicBezTo>
                  <a:pt x="275" y="245"/>
                  <a:pt x="275" y="245"/>
                  <a:pt x="275" y="245"/>
                </a:cubicBezTo>
                <a:cubicBezTo>
                  <a:pt x="274" y="246"/>
                  <a:pt x="274" y="246"/>
                  <a:pt x="274" y="247"/>
                </a:cubicBezTo>
                <a:cubicBezTo>
                  <a:pt x="274" y="247"/>
                  <a:pt x="274" y="247"/>
                  <a:pt x="274" y="247"/>
                </a:cubicBezTo>
                <a:cubicBezTo>
                  <a:pt x="275" y="247"/>
                  <a:pt x="275" y="247"/>
                  <a:pt x="275" y="247"/>
                </a:cubicBezTo>
                <a:cubicBezTo>
                  <a:pt x="275" y="248"/>
                  <a:pt x="275" y="248"/>
                  <a:pt x="275" y="248"/>
                </a:cubicBezTo>
                <a:cubicBezTo>
                  <a:pt x="276" y="248"/>
                  <a:pt x="276" y="248"/>
                  <a:pt x="276" y="248"/>
                </a:cubicBezTo>
                <a:cubicBezTo>
                  <a:pt x="275" y="250"/>
                  <a:pt x="275" y="250"/>
                  <a:pt x="275" y="250"/>
                </a:cubicBezTo>
                <a:cubicBezTo>
                  <a:pt x="276" y="250"/>
                  <a:pt x="276" y="250"/>
                  <a:pt x="276" y="250"/>
                </a:cubicBezTo>
                <a:cubicBezTo>
                  <a:pt x="276" y="251"/>
                  <a:pt x="276" y="251"/>
                  <a:pt x="276" y="251"/>
                </a:cubicBezTo>
                <a:cubicBezTo>
                  <a:pt x="275" y="251"/>
                  <a:pt x="275" y="251"/>
                  <a:pt x="275" y="251"/>
                </a:cubicBezTo>
                <a:cubicBezTo>
                  <a:pt x="276" y="252"/>
                  <a:pt x="276" y="253"/>
                  <a:pt x="276" y="254"/>
                </a:cubicBezTo>
                <a:cubicBezTo>
                  <a:pt x="278" y="254"/>
                  <a:pt x="277" y="255"/>
                  <a:pt x="278" y="255"/>
                </a:cubicBezTo>
                <a:cubicBezTo>
                  <a:pt x="278" y="255"/>
                  <a:pt x="278" y="255"/>
                  <a:pt x="278" y="255"/>
                </a:cubicBezTo>
                <a:cubicBezTo>
                  <a:pt x="279" y="255"/>
                  <a:pt x="279" y="255"/>
                  <a:pt x="279" y="255"/>
                </a:cubicBezTo>
                <a:cubicBezTo>
                  <a:pt x="279" y="254"/>
                  <a:pt x="279" y="254"/>
                  <a:pt x="279" y="254"/>
                </a:cubicBezTo>
                <a:cubicBezTo>
                  <a:pt x="279" y="253"/>
                  <a:pt x="279" y="253"/>
                  <a:pt x="279" y="253"/>
                </a:cubicBezTo>
                <a:cubicBezTo>
                  <a:pt x="279" y="253"/>
                  <a:pt x="279" y="253"/>
                  <a:pt x="280" y="254"/>
                </a:cubicBezTo>
                <a:cubicBezTo>
                  <a:pt x="280" y="253"/>
                  <a:pt x="280" y="253"/>
                  <a:pt x="280" y="253"/>
                </a:cubicBezTo>
                <a:cubicBezTo>
                  <a:pt x="281" y="253"/>
                  <a:pt x="281" y="253"/>
                  <a:pt x="281" y="253"/>
                </a:cubicBezTo>
                <a:cubicBezTo>
                  <a:pt x="281" y="253"/>
                  <a:pt x="281" y="253"/>
                  <a:pt x="281" y="253"/>
                </a:cubicBezTo>
                <a:cubicBezTo>
                  <a:pt x="282" y="253"/>
                  <a:pt x="282" y="253"/>
                  <a:pt x="282" y="253"/>
                </a:cubicBezTo>
                <a:cubicBezTo>
                  <a:pt x="282" y="253"/>
                  <a:pt x="282" y="253"/>
                  <a:pt x="282" y="254"/>
                </a:cubicBezTo>
                <a:cubicBezTo>
                  <a:pt x="282" y="254"/>
                  <a:pt x="281" y="254"/>
                  <a:pt x="281" y="254"/>
                </a:cubicBezTo>
                <a:cubicBezTo>
                  <a:pt x="281" y="256"/>
                  <a:pt x="281" y="256"/>
                  <a:pt x="282" y="256"/>
                </a:cubicBezTo>
                <a:cubicBezTo>
                  <a:pt x="282" y="257"/>
                  <a:pt x="282" y="257"/>
                  <a:pt x="282" y="257"/>
                </a:cubicBezTo>
                <a:cubicBezTo>
                  <a:pt x="281" y="256"/>
                  <a:pt x="282" y="257"/>
                  <a:pt x="281" y="256"/>
                </a:cubicBezTo>
                <a:cubicBezTo>
                  <a:pt x="280" y="256"/>
                  <a:pt x="280" y="256"/>
                  <a:pt x="280" y="256"/>
                </a:cubicBezTo>
                <a:cubicBezTo>
                  <a:pt x="280" y="258"/>
                  <a:pt x="281" y="258"/>
                  <a:pt x="282" y="259"/>
                </a:cubicBezTo>
                <a:cubicBezTo>
                  <a:pt x="283" y="259"/>
                  <a:pt x="283" y="259"/>
                  <a:pt x="283" y="259"/>
                </a:cubicBezTo>
                <a:cubicBezTo>
                  <a:pt x="283" y="259"/>
                  <a:pt x="283" y="259"/>
                  <a:pt x="283" y="259"/>
                </a:cubicBezTo>
                <a:cubicBezTo>
                  <a:pt x="283" y="259"/>
                  <a:pt x="283" y="259"/>
                  <a:pt x="283" y="259"/>
                </a:cubicBezTo>
                <a:cubicBezTo>
                  <a:pt x="283" y="259"/>
                  <a:pt x="283" y="258"/>
                  <a:pt x="283" y="258"/>
                </a:cubicBezTo>
                <a:cubicBezTo>
                  <a:pt x="284" y="258"/>
                  <a:pt x="284" y="258"/>
                  <a:pt x="284" y="258"/>
                </a:cubicBezTo>
                <a:cubicBezTo>
                  <a:pt x="284" y="259"/>
                  <a:pt x="283" y="259"/>
                  <a:pt x="283" y="259"/>
                </a:cubicBezTo>
                <a:cubicBezTo>
                  <a:pt x="284" y="260"/>
                  <a:pt x="284" y="260"/>
                  <a:pt x="284" y="260"/>
                </a:cubicBezTo>
                <a:cubicBezTo>
                  <a:pt x="284" y="260"/>
                  <a:pt x="284" y="261"/>
                  <a:pt x="284" y="261"/>
                </a:cubicBezTo>
                <a:cubicBezTo>
                  <a:pt x="286" y="261"/>
                  <a:pt x="286" y="261"/>
                  <a:pt x="286" y="262"/>
                </a:cubicBezTo>
                <a:cubicBezTo>
                  <a:pt x="287" y="262"/>
                  <a:pt x="287" y="262"/>
                  <a:pt x="287" y="262"/>
                </a:cubicBezTo>
                <a:cubicBezTo>
                  <a:pt x="286" y="262"/>
                  <a:pt x="286" y="263"/>
                  <a:pt x="286" y="263"/>
                </a:cubicBezTo>
                <a:cubicBezTo>
                  <a:pt x="286" y="263"/>
                  <a:pt x="286" y="263"/>
                  <a:pt x="286" y="263"/>
                </a:cubicBezTo>
                <a:cubicBezTo>
                  <a:pt x="287" y="263"/>
                  <a:pt x="287" y="263"/>
                  <a:pt x="287" y="263"/>
                </a:cubicBezTo>
                <a:cubicBezTo>
                  <a:pt x="287" y="264"/>
                  <a:pt x="287" y="264"/>
                  <a:pt x="287" y="264"/>
                </a:cubicBezTo>
                <a:cubicBezTo>
                  <a:pt x="287" y="264"/>
                  <a:pt x="287" y="264"/>
                  <a:pt x="287" y="264"/>
                </a:cubicBezTo>
                <a:cubicBezTo>
                  <a:pt x="287" y="266"/>
                  <a:pt x="287" y="266"/>
                  <a:pt x="287" y="266"/>
                </a:cubicBezTo>
                <a:cubicBezTo>
                  <a:pt x="287" y="266"/>
                  <a:pt x="287" y="266"/>
                  <a:pt x="288" y="266"/>
                </a:cubicBezTo>
                <a:cubicBezTo>
                  <a:pt x="288" y="267"/>
                  <a:pt x="288" y="267"/>
                  <a:pt x="288" y="267"/>
                </a:cubicBezTo>
                <a:cubicBezTo>
                  <a:pt x="287" y="267"/>
                  <a:pt x="287" y="267"/>
                  <a:pt x="287" y="267"/>
                </a:cubicBezTo>
                <a:cubicBezTo>
                  <a:pt x="287" y="267"/>
                  <a:pt x="287" y="267"/>
                  <a:pt x="287" y="267"/>
                </a:cubicBezTo>
                <a:cubicBezTo>
                  <a:pt x="287" y="268"/>
                  <a:pt x="287" y="268"/>
                  <a:pt x="286" y="268"/>
                </a:cubicBezTo>
                <a:cubicBezTo>
                  <a:pt x="286" y="269"/>
                  <a:pt x="285" y="270"/>
                  <a:pt x="286" y="270"/>
                </a:cubicBezTo>
                <a:cubicBezTo>
                  <a:pt x="286" y="271"/>
                  <a:pt x="286" y="271"/>
                  <a:pt x="286" y="271"/>
                </a:cubicBezTo>
                <a:cubicBezTo>
                  <a:pt x="287" y="271"/>
                  <a:pt x="287" y="270"/>
                  <a:pt x="287" y="270"/>
                </a:cubicBezTo>
                <a:cubicBezTo>
                  <a:pt x="288" y="270"/>
                  <a:pt x="288" y="270"/>
                  <a:pt x="288" y="270"/>
                </a:cubicBezTo>
                <a:cubicBezTo>
                  <a:pt x="288" y="270"/>
                  <a:pt x="288" y="270"/>
                  <a:pt x="288" y="270"/>
                </a:cubicBezTo>
                <a:cubicBezTo>
                  <a:pt x="289" y="270"/>
                  <a:pt x="290" y="270"/>
                  <a:pt x="291" y="270"/>
                </a:cubicBezTo>
                <a:cubicBezTo>
                  <a:pt x="291" y="270"/>
                  <a:pt x="291" y="270"/>
                  <a:pt x="291" y="270"/>
                </a:cubicBezTo>
                <a:cubicBezTo>
                  <a:pt x="292" y="270"/>
                  <a:pt x="292" y="270"/>
                  <a:pt x="292" y="270"/>
                </a:cubicBezTo>
                <a:cubicBezTo>
                  <a:pt x="292" y="271"/>
                  <a:pt x="292" y="271"/>
                  <a:pt x="291" y="271"/>
                </a:cubicBezTo>
                <a:cubicBezTo>
                  <a:pt x="292" y="272"/>
                  <a:pt x="292" y="272"/>
                  <a:pt x="292" y="272"/>
                </a:cubicBezTo>
                <a:cubicBezTo>
                  <a:pt x="292" y="273"/>
                  <a:pt x="292" y="273"/>
                  <a:pt x="292" y="273"/>
                </a:cubicBezTo>
                <a:cubicBezTo>
                  <a:pt x="292" y="273"/>
                  <a:pt x="292" y="273"/>
                  <a:pt x="292" y="273"/>
                </a:cubicBezTo>
                <a:cubicBezTo>
                  <a:pt x="292" y="272"/>
                  <a:pt x="292" y="272"/>
                  <a:pt x="292" y="272"/>
                </a:cubicBezTo>
                <a:cubicBezTo>
                  <a:pt x="295" y="272"/>
                  <a:pt x="295" y="272"/>
                  <a:pt x="295" y="272"/>
                </a:cubicBezTo>
                <a:cubicBezTo>
                  <a:pt x="295" y="272"/>
                  <a:pt x="295" y="272"/>
                  <a:pt x="295" y="272"/>
                </a:cubicBezTo>
                <a:cubicBezTo>
                  <a:pt x="296" y="272"/>
                  <a:pt x="296" y="272"/>
                  <a:pt x="298" y="272"/>
                </a:cubicBezTo>
                <a:cubicBezTo>
                  <a:pt x="298" y="271"/>
                  <a:pt x="298" y="271"/>
                  <a:pt x="298" y="271"/>
                </a:cubicBezTo>
                <a:cubicBezTo>
                  <a:pt x="298" y="271"/>
                  <a:pt x="298" y="271"/>
                  <a:pt x="299" y="271"/>
                </a:cubicBezTo>
                <a:cubicBezTo>
                  <a:pt x="299" y="272"/>
                  <a:pt x="299" y="272"/>
                  <a:pt x="299" y="272"/>
                </a:cubicBezTo>
                <a:cubicBezTo>
                  <a:pt x="299" y="272"/>
                  <a:pt x="299" y="272"/>
                  <a:pt x="299" y="272"/>
                </a:cubicBezTo>
                <a:cubicBezTo>
                  <a:pt x="300" y="273"/>
                  <a:pt x="301" y="272"/>
                  <a:pt x="300" y="274"/>
                </a:cubicBezTo>
                <a:cubicBezTo>
                  <a:pt x="300" y="274"/>
                  <a:pt x="301" y="274"/>
                  <a:pt x="301" y="274"/>
                </a:cubicBezTo>
                <a:cubicBezTo>
                  <a:pt x="301" y="275"/>
                  <a:pt x="301" y="275"/>
                  <a:pt x="301" y="275"/>
                </a:cubicBezTo>
                <a:cubicBezTo>
                  <a:pt x="302" y="275"/>
                  <a:pt x="302" y="275"/>
                  <a:pt x="302" y="275"/>
                </a:cubicBezTo>
                <a:cubicBezTo>
                  <a:pt x="302" y="275"/>
                  <a:pt x="302" y="275"/>
                  <a:pt x="302" y="275"/>
                </a:cubicBezTo>
                <a:cubicBezTo>
                  <a:pt x="303" y="275"/>
                  <a:pt x="303" y="275"/>
                  <a:pt x="304" y="275"/>
                </a:cubicBezTo>
                <a:cubicBezTo>
                  <a:pt x="304" y="275"/>
                  <a:pt x="304" y="275"/>
                  <a:pt x="304" y="275"/>
                </a:cubicBezTo>
                <a:cubicBezTo>
                  <a:pt x="305" y="275"/>
                  <a:pt x="305" y="275"/>
                  <a:pt x="305" y="275"/>
                </a:cubicBezTo>
                <a:cubicBezTo>
                  <a:pt x="305" y="276"/>
                  <a:pt x="305" y="277"/>
                  <a:pt x="304" y="277"/>
                </a:cubicBezTo>
                <a:cubicBezTo>
                  <a:pt x="304" y="277"/>
                  <a:pt x="304" y="277"/>
                  <a:pt x="304" y="277"/>
                </a:cubicBezTo>
                <a:cubicBezTo>
                  <a:pt x="304" y="277"/>
                  <a:pt x="304" y="277"/>
                  <a:pt x="304" y="277"/>
                </a:cubicBezTo>
                <a:cubicBezTo>
                  <a:pt x="304" y="278"/>
                  <a:pt x="304" y="278"/>
                  <a:pt x="304" y="278"/>
                </a:cubicBezTo>
                <a:cubicBezTo>
                  <a:pt x="305" y="278"/>
                  <a:pt x="305" y="277"/>
                  <a:pt x="306" y="277"/>
                </a:cubicBezTo>
                <a:cubicBezTo>
                  <a:pt x="306" y="277"/>
                  <a:pt x="306" y="277"/>
                  <a:pt x="306" y="276"/>
                </a:cubicBezTo>
                <a:cubicBezTo>
                  <a:pt x="307" y="276"/>
                  <a:pt x="307" y="276"/>
                  <a:pt x="308" y="277"/>
                </a:cubicBezTo>
                <a:cubicBezTo>
                  <a:pt x="308" y="277"/>
                  <a:pt x="308" y="277"/>
                  <a:pt x="307" y="278"/>
                </a:cubicBezTo>
                <a:cubicBezTo>
                  <a:pt x="307" y="279"/>
                  <a:pt x="308" y="279"/>
                  <a:pt x="309" y="279"/>
                </a:cubicBezTo>
                <a:cubicBezTo>
                  <a:pt x="309" y="280"/>
                  <a:pt x="309" y="280"/>
                  <a:pt x="309" y="280"/>
                </a:cubicBezTo>
                <a:cubicBezTo>
                  <a:pt x="310" y="280"/>
                  <a:pt x="310" y="280"/>
                  <a:pt x="310" y="280"/>
                </a:cubicBezTo>
                <a:cubicBezTo>
                  <a:pt x="310" y="281"/>
                  <a:pt x="310" y="281"/>
                  <a:pt x="310" y="281"/>
                </a:cubicBezTo>
                <a:cubicBezTo>
                  <a:pt x="311" y="282"/>
                  <a:pt x="311" y="282"/>
                  <a:pt x="312" y="283"/>
                </a:cubicBezTo>
                <a:cubicBezTo>
                  <a:pt x="312" y="284"/>
                  <a:pt x="311" y="284"/>
                  <a:pt x="310" y="284"/>
                </a:cubicBezTo>
                <a:cubicBezTo>
                  <a:pt x="311" y="285"/>
                  <a:pt x="312" y="286"/>
                  <a:pt x="312" y="287"/>
                </a:cubicBezTo>
                <a:cubicBezTo>
                  <a:pt x="311" y="287"/>
                  <a:pt x="311" y="287"/>
                  <a:pt x="311" y="287"/>
                </a:cubicBezTo>
                <a:cubicBezTo>
                  <a:pt x="312" y="287"/>
                  <a:pt x="312" y="287"/>
                  <a:pt x="313" y="287"/>
                </a:cubicBezTo>
                <a:cubicBezTo>
                  <a:pt x="313" y="287"/>
                  <a:pt x="313" y="287"/>
                  <a:pt x="313" y="287"/>
                </a:cubicBezTo>
                <a:cubicBezTo>
                  <a:pt x="313" y="287"/>
                  <a:pt x="313" y="287"/>
                  <a:pt x="313" y="287"/>
                </a:cubicBezTo>
                <a:cubicBezTo>
                  <a:pt x="313" y="289"/>
                  <a:pt x="312" y="289"/>
                  <a:pt x="312" y="291"/>
                </a:cubicBezTo>
                <a:cubicBezTo>
                  <a:pt x="312" y="291"/>
                  <a:pt x="312" y="291"/>
                  <a:pt x="312" y="291"/>
                </a:cubicBezTo>
                <a:cubicBezTo>
                  <a:pt x="312" y="291"/>
                  <a:pt x="312" y="290"/>
                  <a:pt x="311" y="290"/>
                </a:cubicBezTo>
                <a:cubicBezTo>
                  <a:pt x="311" y="290"/>
                  <a:pt x="311" y="290"/>
                  <a:pt x="311" y="290"/>
                </a:cubicBezTo>
                <a:cubicBezTo>
                  <a:pt x="310" y="289"/>
                  <a:pt x="311" y="290"/>
                  <a:pt x="311" y="289"/>
                </a:cubicBezTo>
                <a:cubicBezTo>
                  <a:pt x="311" y="288"/>
                  <a:pt x="311" y="288"/>
                  <a:pt x="311" y="288"/>
                </a:cubicBezTo>
                <a:cubicBezTo>
                  <a:pt x="311" y="288"/>
                  <a:pt x="311" y="288"/>
                  <a:pt x="311" y="288"/>
                </a:cubicBezTo>
                <a:cubicBezTo>
                  <a:pt x="312" y="288"/>
                  <a:pt x="312" y="288"/>
                  <a:pt x="312" y="288"/>
                </a:cubicBezTo>
                <a:cubicBezTo>
                  <a:pt x="312" y="287"/>
                  <a:pt x="311" y="287"/>
                  <a:pt x="311" y="287"/>
                </a:cubicBezTo>
                <a:cubicBezTo>
                  <a:pt x="310" y="287"/>
                  <a:pt x="310" y="287"/>
                  <a:pt x="310" y="287"/>
                </a:cubicBezTo>
                <a:cubicBezTo>
                  <a:pt x="310" y="287"/>
                  <a:pt x="310" y="287"/>
                  <a:pt x="310" y="288"/>
                </a:cubicBezTo>
                <a:cubicBezTo>
                  <a:pt x="309" y="288"/>
                  <a:pt x="308" y="287"/>
                  <a:pt x="307" y="287"/>
                </a:cubicBezTo>
                <a:cubicBezTo>
                  <a:pt x="307" y="288"/>
                  <a:pt x="307" y="288"/>
                  <a:pt x="307" y="288"/>
                </a:cubicBezTo>
                <a:cubicBezTo>
                  <a:pt x="307" y="288"/>
                  <a:pt x="306" y="287"/>
                  <a:pt x="305" y="287"/>
                </a:cubicBezTo>
                <a:cubicBezTo>
                  <a:pt x="305" y="287"/>
                  <a:pt x="305" y="287"/>
                  <a:pt x="305" y="287"/>
                </a:cubicBezTo>
                <a:cubicBezTo>
                  <a:pt x="304" y="287"/>
                  <a:pt x="304" y="287"/>
                  <a:pt x="303" y="287"/>
                </a:cubicBezTo>
                <a:cubicBezTo>
                  <a:pt x="303" y="287"/>
                  <a:pt x="303" y="287"/>
                  <a:pt x="303" y="287"/>
                </a:cubicBezTo>
                <a:cubicBezTo>
                  <a:pt x="302" y="287"/>
                  <a:pt x="302" y="287"/>
                  <a:pt x="302" y="287"/>
                </a:cubicBezTo>
                <a:cubicBezTo>
                  <a:pt x="302" y="287"/>
                  <a:pt x="302" y="287"/>
                  <a:pt x="302" y="287"/>
                </a:cubicBezTo>
                <a:cubicBezTo>
                  <a:pt x="302" y="287"/>
                  <a:pt x="301" y="286"/>
                  <a:pt x="300" y="286"/>
                </a:cubicBezTo>
                <a:cubicBezTo>
                  <a:pt x="301" y="287"/>
                  <a:pt x="301" y="289"/>
                  <a:pt x="301" y="290"/>
                </a:cubicBezTo>
                <a:cubicBezTo>
                  <a:pt x="301" y="290"/>
                  <a:pt x="301" y="290"/>
                  <a:pt x="302" y="290"/>
                </a:cubicBezTo>
                <a:cubicBezTo>
                  <a:pt x="303" y="292"/>
                  <a:pt x="304" y="293"/>
                  <a:pt x="304" y="295"/>
                </a:cubicBezTo>
                <a:cubicBezTo>
                  <a:pt x="304" y="295"/>
                  <a:pt x="304" y="295"/>
                  <a:pt x="304" y="295"/>
                </a:cubicBezTo>
                <a:cubicBezTo>
                  <a:pt x="304" y="295"/>
                  <a:pt x="304" y="296"/>
                  <a:pt x="304" y="297"/>
                </a:cubicBezTo>
                <a:cubicBezTo>
                  <a:pt x="305" y="297"/>
                  <a:pt x="305" y="297"/>
                  <a:pt x="305" y="297"/>
                </a:cubicBezTo>
                <a:cubicBezTo>
                  <a:pt x="305" y="299"/>
                  <a:pt x="305" y="299"/>
                  <a:pt x="305" y="299"/>
                </a:cubicBezTo>
                <a:cubicBezTo>
                  <a:pt x="304" y="299"/>
                  <a:pt x="305" y="299"/>
                  <a:pt x="304" y="299"/>
                </a:cubicBezTo>
                <a:cubicBezTo>
                  <a:pt x="304" y="299"/>
                  <a:pt x="304" y="299"/>
                  <a:pt x="304" y="299"/>
                </a:cubicBezTo>
                <a:cubicBezTo>
                  <a:pt x="304" y="301"/>
                  <a:pt x="304" y="301"/>
                  <a:pt x="304" y="301"/>
                </a:cubicBezTo>
                <a:cubicBezTo>
                  <a:pt x="305" y="301"/>
                  <a:pt x="305" y="301"/>
                  <a:pt x="305" y="301"/>
                </a:cubicBezTo>
                <a:cubicBezTo>
                  <a:pt x="305" y="302"/>
                  <a:pt x="305" y="302"/>
                  <a:pt x="305" y="302"/>
                </a:cubicBezTo>
                <a:cubicBezTo>
                  <a:pt x="304" y="302"/>
                  <a:pt x="304" y="302"/>
                  <a:pt x="304" y="302"/>
                </a:cubicBezTo>
                <a:cubicBezTo>
                  <a:pt x="304" y="303"/>
                  <a:pt x="304" y="304"/>
                  <a:pt x="304" y="306"/>
                </a:cubicBezTo>
                <a:cubicBezTo>
                  <a:pt x="305" y="306"/>
                  <a:pt x="305" y="306"/>
                  <a:pt x="305" y="306"/>
                </a:cubicBezTo>
                <a:cubicBezTo>
                  <a:pt x="305" y="306"/>
                  <a:pt x="305" y="306"/>
                  <a:pt x="304" y="307"/>
                </a:cubicBezTo>
                <a:cubicBezTo>
                  <a:pt x="304" y="307"/>
                  <a:pt x="304" y="307"/>
                  <a:pt x="304" y="307"/>
                </a:cubicBezTo>
                <a:cubicBezTo>
                  <a:pt x="304" y="309"/>
                  <a:pt x="304" y="309"/>
                  <a:pt x="304" y="309"/>
                </a:cubicBezTo>
                <a:cubicBezTo>
                  <a:pt x="304" y="309"/>
                  <a:pt x="304" y="309"/>
                  <a:pt x="304" y="309"/>
                </a:cubicBezTo>
                <a:cubicBezTo>
                  <a:pt x="304" y="310"/>
                  <a:pt x="304" y="311"/>
                  <a:pt x="304" y="311"/>
                </a:cubicBezTo>
                <a:cubicBezTo>
                  <a:pt x="304" y="311"/>
                  <a:pt x="304" y="311"/>
                  <a:pt x="304" y="311"/>
                </a:cubicBezTo>
                <a:cubicBezTo>
                  <a:pt x="303" y="312"/>
                  <a:pt x="304" y="313"/>
                  <a:pt x="304" y="313"/>
                </a:cubicBezTo>
                <a:cubicBezTo>
                  <a:pt x="304" y="313"/>
                  <a:pt x="304" y="313"/>
                  <a:pt x="304" y="313"/>
                </a:cubicBezTo>
                <a:cubicBezTo>
                  <a:pt x="303" y="314"/>
                  <a:pt x="303" y="319"/>
                  <a:pt x="303" y="319"/>
                </a:cubicBezTo>
                <a:cubicBezTo>
                  <a:pt x="303" y="320"/>
                  <a:pt x="303" y="320"/>
                  <a:pt x="303" y="320"/>
                </a:cubicBezTo>
                <a:cubicBezTo>
                  <a:pt x="302" y="321"/>
                  <a:pt x="303" y="323"/>
                  <a:pt x="303" y="324"/>
                </a:cubicBezTo>
                <a:cubicBezTo>
                  <a:pt x="303" y="326"/>
                  <a:pt x="303" y="327"/>
                  <a:pt x="305" y="328"/>
                </a:cubicBezTo>
                <a:cubicBezTo>
                  <a:pt x="305" y="329"/>
                  <a:pt x="305" y="329"/>
                  <a:pt x="305" y="329"/>
                </a:cubicBezTo>
                <a:cubicBezTo>
                  <a:pt x="304" y="329"/>
                  <a:pt x="304" y="329"/>
                  <a:pt x="304" y="329"/>
                </a:cubicBezTo>
                <a:cubicBezTo>
                  <a:pt x="304" y="329"/>
                  <a:pt x="304" y="330"/>
                  <a:pt x="304" y="331"/>
                </a:cubicBezTo>
                <a:cubicBezTo>
                  <a:pt x="304" y="331"/>
                  <a:pt x="304" y="331"/>
                  <a:pt x="304" y="331"/>
                </a:cubicBezTo>
                <a:cubicBezTo>
                  <a:pt x="304" y="332"/>
                  <a:pt x="304" y="332"/>
                  <a:pt x="304" y="332"/>
                </a:cubicBezTo>
                <a:cubicBezTo>
                  <a:pt x="304" y="333"/>
                  <a:pt x="305" y="333"/>
                  <a:pt x="305" y="333"/>
                </a:cubicBezTo>
                <a:cubicBezTo>
                  <a:pt x="304" y="333"/>
                  <a:pt x="304" y="333"/>
                  <a:pt x="304" y="333"/>
                </a:cubicBezTo>
                <a:cubicBezTo>
                  <a:pt x="304" y="335"/>
                  <a:pt x="304" y="336"/>
                  <a:pt x="304" y="338"/>
                </a:cubicBezTo>
                <a:cubicBezTo>
                  <a:pt x="303" y="338"/>
                  <a:pt x="303" y="338"/>
                  <a:pt x="303" y="338"/>
                </a:cubicBezTo>
                <a:cubicBezTo>
                  <a:pt x="303" y="339"/>
                  <a:pt x="303" y="339"/>
                  <a:pt x="303" y="339"/>
                </a:cubicBezTo>
                <a:cubicBezTo>
                  <a:pt x="303" y="339"/>
                  <a:pt x="303" y="339"/>
                  <a:pt x="303" y="339"/>
                </a:cubicBezTo>
                <a:cubicBezTo>
                  <a:pt x="303" y="339"/>
                  <a:pt x="303" y="340"/>
                  <a:pt x="303" y="340"/>
                </a:cubicBezTo>
                <a:cubicBezTo>
                  <a:pt x="304" y="340"/>
                  <a:pt x="304" y="340"/>
                  <a:pt x="304" y="340"/>
                </a:cubicBezTo>
                <a:cubicBezTo>
                  <a:pt x="304" y="341"/>
                  <a:pt x="304" y="341"/>
                  <a:pt x="304" y="341"/>
                </a:cubicBezTo>
                <a:cubicBezTo>
                  <a:pt x="304" y="341"/>
                  <a:pt x="304" y="341"/>
                  <a:pt x="304" y="341"/>
                </a:cubicBezTo>
                <a:cubicBezTo>
                  <a:pt x="304" y="342"/>
                  <a:pt x="304" y="342"/>
                  <a:pt x="304" y="342"/>
                </a:cubicBezTo>
                <a:cubicBezTo>
                  <a:pt x="305" y="342"/>
                  <a:pt x="305" y="342"/>
                  <a:pt x="305" y="342"/>
                </a:cubicBezTo>
                <a:cubicBezTo>
                  <a:pt x="305" y="343"/>
                  <a:pt x="305" y="343"/>
                  <a:pt x="305" y="343"/>
                </a:cubicBezTo>
                <a:cubicBezTo>
                  <a:pt x="305" y="343"/>
                  <a:pt x="305" y="343"/>
                  <a:pt x="306" y="343"/>
                </a:cubicBezTo>
                <a:cubicBezTo>
                  <a:pt x="306" y="344"/>
                  <a:pt x="306" y="344"/>
                  <a:pt x="306" y="344"/>
                </a:cubicBezTo>
                <a:cubicBezTo>
                  <a:pt x="306" y="345"/>
                  <a:pt x="306" y="345"/>
                  <a:pt x="306" y="345"/>
                </a:cubicBezTo>
                <a:cubicBezTo>
                  <a:pt x="306" y="346"/>
                  <a:pt x="307" y="347"/>
                  <a:pt x="307" y="349"/>
                </a:cubicBezTo>
                <a:cubicBezTo>
                  <a:pt x="307" y="349"/>
                  <a:pt x="307" y="349"/>
                  <a:pt x="308" y="349"/>
                </a:cubicBezTo>
                <a:cubicBezTo>
                  <a:pt x="308" y="350"/>
                  <a:pt x="308" y="349"/>
                  <a:pt x="308" y="350"/>
                </a:cubicBezTo>
                <a:cubicBezTo>
                  <a:pt x="308" y="351"/>
                  <a:pt x="308" y="350"/>
                  <a:pt x="309" y="351"/>
                </a:cubicBezTo>
                <a:cubicBezTo>
                  <a:pt x="309" y="353"/>
                  <a:pt x="309" y="353"/>
                  <a:pt x="309" y="353"/>
                </a:cubicBezTo>
                <a:cubicBezTo>
                  <a:pt x="310" y="354"/>
                  <a:pt x="311" y="354"/>
                  <a:pt x="311" y="354"/>
                </a:cubicBezTo>
                <a:cubicBezTo>
                  <a:pt x="311" y="352"/>
                  <a:pt x="311" y="352"/>
                  <a:pt x="311" y="352"/>
                </a:cubicBezTo>
                <a:cubicBezTo>
                  <a:pt x="311" y="352"/>
                  <a:pt x="311" y="352"/>
                  <a:pt x="311" y="352"/>
                </a:cubicBezTo>
                <a:cubicBezTo>
                  <a:pt x="311" y="352"/>
                  <a:pt x="311" y="352"/>
                  <a:pt x="311" y="352"/>
                </a:cubicBezTo>
                <a:cubicBezTo>
                  <a:pt x="312" y="352"/>
                  <a:pt x="312" y="352"/>
                  <a:pt x="312" y="352"/>
                </a:cubicBezTo>
                <a:cubicBezTo>
                  <a:pt x="312" y="352"/>
                  <a:pt x="312" y="352"/>
                  <a:pt x="312" y="352"/>
                </a:cubicBezTo>
                <a:cubicBezTo>
                  <a:pt x="313" y="352"/>
                  <a:pt x="313" y="352"/>
                  <a:pt x="313" y="352"/>
                </a:cubicBezTo>
                <a:cubicBezTo>
                  <a:pt x="313" y="353"/>
                  <a:pt x="312" y="355"/>
                  <a:pt x="314" y="355"/>
                </a:cubicBezTo>
                <a:cubicBezTo>
                  <a:pt x="314" y="356"/>
                  <a:pt x="314" y="356"/>
                  <a:pt x="314" y="356"/>
                </a:cubicBezTo>
                <a:cubicBezTo>
                  <a:pt x="313" y="356"/>
                  <a:pt x="312" y="355"/>
                  <a:pt x="312" y="355"/>
                </a:cubicBezTo>
                <a:cubicBezTo>
                  <a:pt x="311" y="356"/>
                  <a:pt x="312" y="355"/>
                  <a:pt x="311" y="355"/>
                </a:cubicBezTo>
                <a:cubicBezTo>
                  <a:pt x="311" y="356"/>
                  <a:pt x="311" y="357"/>
                  <a:pt x="312" y="358"/>
                </a:cubicBezTo>
                <a:cubicBezTo>
                  <a:pt x="312" y="358"/>
                  <a:pt x="312" y="358"/>
                  <a:pt x="312" y="358"/>
                </a:cubicBezTo>
                <a:cubicBezTo>
                  <a:pt x="313" y="358"/>
                  <a:pt x="313" y="358"/>
                  <a:pt x="313" y="359"/>
                </a:cubicBezTo>
                <a:cubicBezTo>
                  <a:pt x="314" y="359"/>
                  <a:pt x="314" y="359"/>
                  <a:pt x="315" y="359"/>
                </a:cubicBezTo>
                <a:cubicBezTo>
                  <a:pt x="315" y="359"/>
                  <a:pt x="315" y="359"/>
                  <a:pt x="315" y="359"/>
                </a:cubicBezTo>
                <a:cubicBezTo>
                  <a:pt x="315" y="359"/>
                  <a:pt x="315" y="359"/>
                  <a:pt x="315" y="359"/>
                </a:cubicBezTo>
                <a:cubicBezTo>
                  <a:pt x="315" y="360"/>
                  <a:pt x="315" y="360"/>
                  <a:pt x="315" y="360"/>
                </a:cubicBezTo>
                <a:cubicBezTo>
                  <a:pt x="315" y="360"/>
                  <a:pt x="314" y="361"/>
                  <a:pt x="314" y="361"/>
                </a:cubicBezTo>
                <a:cubicBezTo>
                  <a:pt x="314" y="361"/>
                  <a:pt x="314" y="362"/>
                  <a:pt x="314" y="362"/>
                </a:cubicBezTo>
                <a:cubicBezTo>
                  <a:pt x="314" y="362"/>
                  <a:pt x="315" y="364"/>
                  <a:pt x="315" y="364"/>
                </a:cubicBezTo>
                <a:cubicBezTo>
                  <a:pt x="315" y="365"/>
                  <a:pt x="315" y="365"/>
                  <a:pt x="315" y="365"/>
                </a:cubicBezTo>
                <a:cubicBezTo>
                  <a:pt x="316" y="365"/>
                  <a:pt x="316" y="365"/>
                  <a:pt x="316" y="365"/>
                </a:cubicBezTo>
                <a:cubicBezTo>
                  <a:pt x="316" y="366"/>
                  <a:pt x="316" y="366"/>
                  <a:pt x="316" y="366"/>
                </a:cubicBezTo>
                <a:cubicBezTo>
                  <a:pt x="316" y="366"/>
                  <a:pt x="316" y="366"/>
                  <a:pt x="316" y="366"/>
                </a:cubicBezTo>
                <a:cubicBezTo>
                  <a:pt x="317" y="367"/>
                  <a:pt x="317" y="367"/>
                  <a:pt x="317" y="368"/>
                </a:cubicBezTo>
                <a:cubicBezTo>
                  <a:pt x="317" y="368"/>
                  <a:pt x="318" y="368"/>
                  <a:pt x="318" y="368"/>
                </a:cubicBezTo>
                <a:cubicBezTo>
                  <a:pt x="319" y="369"/>
                  <a:pt x="319" y="369"/>
                  <a:pt x="319" y="369"/>
                </a:cubicBezTo>
                <a:cubicBezTo>
                  <a:pt x="319" y="369"/>
                  <a:pt x="319" y="369"/>
                  <a:pt x="319" y="369"/>
                </a:cubicBezTo>
                <a:cubicBezTo>
                  <a:pt x="319" y="369"/>
                  <a:pt x="319" y="369"/>
                  <a:pt x="319" y="370"/>
                </a:cubicBezTo>
                <a:cubicBezTo>
                  <a:pt x="319" y="370"/>
                  <a:pt x="319" y="370"/>
                  <a:pt x="319" y="371"/>
                </a:cubicBezTo>
                <a:cubicBezTo>
                  <a:pt x="320" y="371"/>
                  <a:pt x="320" y="371"/>
                  <a:pt x="321" y="372"/>
                </a:cubicBezTo>
                <a:cubicBezTo>
                  <a:pt x="321" y="372"/>
                  <a:pt x="321" y="372"/>
                  <a:pt x="321" y="372"/>
                </a:cubicBezTo>
                <a:cubicBezTo>
                  <a:pt x="320" y="372"/>
                  <a:pt x="320" y="372"/>
                  <a:pt x="320" y="372"/>
                </a:cubicBezTo>
                <a:cubicBezTo>
                  <a:pt x="321" y="373"/>
                  <a:pt x="321" y="373"/>
                  <a:pt x="321" y="374"/>
                </a:cubicBezTo>
                <a:cubicBezTo>
                  <a:pt x="320" y="374"/>
                  <a:pt x="320" y="374"/>
                  <a:pt x="320" y="374"/>
                </a:cubicBezTo>
                <a:cubicBezTo>
                  <a:pt x="320" y="375"/>
                  <a:pt x="320" y="375"/>
                  <a:pt x="320" y="375"/>
                </a:cubicBezTo>
                <a:cubicBezTo>
                  <a:pt x="321" y="375"/>
                  <a:pt x="321" y="375"/>
                  <a:pt x="321" y="375"/>
                </a:cubicBezTo>
                <a:cubicBezTo>
                  <a:pt x="322" y="376"/>
                  <a:pt x="322" y="375"/>
                  <a:pt x="324" y="375"/>
                </a:cubicBezTo>
                <a:cubicBezTo>
                  <a:pt x="324" y="376"/>
                  <a:pt x="324" y="376"/>
                  <a:pt x="324" y="376"/>
                </a:cubicBezTo>
                <a:cubicBezTo>
                  <a:pt x="325" y="376"/>
                  <a:pt x="325" y="376"/>
                  <a:pt x="325" y="376"/>
                </a:cubicBezTo>
                <a:cubicBezTo>
                  <a:pt x="325" y="376"/>
                  <a:pt x="325" y="376"/>
                  <a:pt x="325" y="376"/>
                </a:cubicBezTo>
                <a:cubicBezTo>
                  <a:pt x="326" y="376"/>
                  <a:pt x="328" y="377"/>
                  <a:pt x="329" y="377"/>
                </a:cubicBezTo>
                <a:cubicBezTo>
                  <a:pt x="329" y="379"/>
                  <a:pt x="329" y="379"/>
                  <a:pt x="329" y="379"/>
                </a:cubicBezTo>
                <a:cubicBezTo>
                  <a:pt x="330" y="379"/>
                  <a:pt x="330" y="379"/>
                  <a:pt x="330" y="379"/>
                </a:cubicBezTo>
                <a:cubicBezTo>
                  <a:pt x="330" y="379"/>
                  <a:pt x="330" y="379"/>
                  <a:pt x="330" y="379"/>
                </a:cubicBezTo>
                <a:cubicBezTo>
                  <a:pt x="330" y="379"/>
                  <a:pt x="330" y="379"/>
                  <a:pt x="331" y="379"/>
                </a:cubicBezTo>
                <a:cubicBezTo>
                  <a:pt x="332" y="379"/>
                  <a:pt x="332" y="379"/>
                  <a:pt x="332" y="380"/>
                </a:cubicBezTo>
                <a:cubicBezTo>
                  <a:pt x="333" y="381"/>
                  <a:pt x="333" y="381"/>
                  <a:pt x="334" y="381"/>
                </a:cubicBezTo>
                <a:cubicBezTo>
                  <a:pt x="334" y="381"/>
                  <a:pt x="334" y="382"/>
                  <a:pt x="334" y="382"/>
                </a:cubicBezTo>
                <a:cubicBezTo>
                  <a:pt x="335" y="382"/>
                  <a:pt x="335" y="382"/>
                  <a:pt x="335" y="382"/>
                </a:cubicBezTo>
                <a:cubicBezTo>
                  <a:pt x="335" y="382"/>
                  <a:pt x="335" y="383"/>
                  <a:pt x="335" y="383"/>
                </a:cubicBezTo>
                <a:cubicBezTo>
                  <a:pt x="336" y="383"/>
                  <a:pt x="336" y="383"/>
                  <a:pt x="336" y="383"/>
                </a:cubicBezTo>
                <a:cubicBezTo>
                  <a:pt x="336" y="385"/>
                  <a:pt x="336" y="385"/>
                  <a:pt x="336" y="385"/>
                </a:cubicBezTo>
                <a:cubicBezTo>
                  <a:pt x="336" y="385"/>
                  <a:pt x="336" y="385"/>
                  <a:pt x="336" y="385"/>
                </a:cubicBezTo>
                <a:cubicBezTo>
                  <a:pt x="336" y="386"/>
                  <a:pt x="336" y="386"/>
                  <a:pt x="336" y="386"/>
                </a:cubicBezTo>
                <a:cubicBezTo>
                  <a:pt x="337" y="386"/>
                  <a:pt x="337" y="386"/>
                  <a:pt x="337" y="386"/>
                </a:cubicBezTo>
                <a:cubicBezTo>
                  <a:pt x="337" y="387"/>
                  <a:pt x="336" y="387"/>
                  <a:pt x="336" y="387"/>
                </a:cubicBezTo>
                <a:cubicBezTo>
                  <a:pt x="336" y="387"/>
                  <a:pt x="336" y="388"/>
                  <a:pt x="337" y="388"/>
                </a:cubicBezTo>
                <a:cubicBezTo>
                  <a:pt x="337" y="388"/>
                  <a:pt x="337" y="388"/>
                  <a:pt x="337" y="388"/>
                </a:cubicBezTo>
                <a:cubicBezTo>
                  <a:pt x="337" y="389"/>
                  <a:pt x="337" y="389"/>
                  <a:pt x="337" y="389"/>
                </a:cubicBezTo>
                <a:cubicBezTo>
                  <a:pt x="337" y="389"/>
                  <a:pt x="337" y="389"/>
                  <a:pt x="337" y="389"/>
                </a:cubicBezTo>
                <a:cubicBezTo>
                  <a:pt x="337" y="390"/>
                  <a:pt x="337" y="390"/>
                  <a:pt x="337" y="390"/>
                </a:cubicBezTo>
                <a:cubicBezTo>
                  <a:pt x="338" y="390"/>
                  <a:pt x="338" y="390"/>
                  <a:pt x="339" y="391"/>
                </a:cubicBezTo>
                <a:cubicBezTo>
                  <a:pt x="339" y="392"/>
                  <a:pt x="339" y="392"/>
                  <a:pt x="339" y="392"/>
                </a:cubicBezTo>
                <a:cubicBezTo>
                  <a:pt x="339" y="392"/>
                  <a:pt x="340" y="393"/>
                  <a:pt x="340" y="393"/>
                </a:cubicBezTo>
                <a:cubicBezTo>
                  <a:pt x="341" y="394"/>
                  <a:pt x="340" y="394"/>
                  <a:pt x="340" y="396"/>
                </a:cubicBezTo>
                <a:cubicBezTo>
                  <a:pt x="340" y="396"/>
                  <a:pt x="341" y="396"/>
                  <a:pt x="341" y="396"/>
                </a:cubicBezTo>
                <a:cubicBezTo>
                  <a:pt x="341" y="397"/>
                  <a:pt x="341" y="397"/>
                  <a:pt x="341" y="398"/>
                </a:cubicBezTo>
                <a:cubicBezTo>
                  <a:pt x="343" y="398"/>
                  <a:pt x="342" y="398"/>
                  <a:pt x="342" y="399"/>
                </a:cubicBezTo>
                <a:cubicBezTo>
                  <a:pt x="343" y="399"/>
                  <a:pt x="343" y="399"/>
                  <a:pt x="343" y="399"/>
                </a:cubicBezTo>
                <a:cubicBezTo>
                  <a:pt x="343" y="400"/>
                  <a:pt x="343" y="400"/>
                  <a:pt x="343" y="400"/>
                </a:cubicBezTo>
                <a:cubicBezTo>
                  <a:pt x="343" y="400"/>
                  <a:pt x="344" y="400"/>
                  <a:pt x="344" y="400"/>
                </a:cubicBezTo>
                <a:cubicBezTo>
                  <a:pt x="344" y="401"/>
                  <a:pt x="344" y="401"/>
                  <a:pt x="344" y="401"/>
                </a:cubicBezTo>
                <a:cubicBezTo>
                  <a:pt x="345" y="401"/>
                  <a:pt x="346" y="401"/>
                  <a:pt x="347" y="402"/>
                </a:cubicBezTo>
                <a:cubicBezTo>
                  <a:pt x="347" y="402"/>
                  <a:pt x="347" y="402"/>
                  <a:pt x="347" y="402"/>
                </a:cubicBezTo>
                <a:cubicBezTo>
                  <a:pt x="347" y="402"/>
                  <a:pt x="347" y="403"/>
                  <a:pt x="348" y="403"/>
                </a:cubicBezTo>
                <a:cubicBezTo>
                  <a:pt x="348" y="404"/>
                  <a:pt x="349" y="404"/>
                  <a:pt x="350" y="405"/>
                </a:cubicBezTo>
                <a:cubicBezTo>
                  <a:pt x="349" y="406"/>
                  <a:pt x="349" y="407"/>
                  <a:pt x="349" y="407"/>
                </a:cubicBezTo>
                <a:cubicBezTo>
                  <a:pt x="349" y="408"/>
                  <a:pt x="350" y="408"/>
                  <a:pt x="350" y="408"/>
                </a:cubicBezTo>
                <a:cubicBezTo>
                  <a:pt x="350" y="409"/>
                  <a:pt x="350" y="409"/>
                  <a:pt x="350" y="410"/>
                </a:cubicBezTo>
                <a:cubicBezTo>
                  <a:pt x="350" y="410"/>
                  <a:pt x="350" y="410"/>
                  <a:pt x="350" y="410"/>
                </a:cubicBezTo>
                <a:cubicBezTo>
                  <a:pt x="350" y="411"/>
                  <a:pt x="350" y="411"/>
                  <a:pt x="350" y="412"/>
                </a:cubicBezTo>
                <a:cubicBezTo>
                  <a:pt x="350" y="412"/>
                  <a:pt x="350" y="412"/>
                  <a:pt x="350" y="412"/>
                </a:cubicBezTo>
                <a:cubicBezTo>
                  <a:pt x="350" y="413"/>
                  <a:pt x="350" y="413"/>
                  <a:pt x="350" y="413"/>
                </a:cubicBezTo>
                <a:cubicBezTo>
                  <a:pt x="350" y="413"/>
                  <a:pt x="350" y="413"/>
                  <a:pt x="350" y="413"/>
                </a:cubicBezTo>
                <a:cubicBezTo>
                  <a:pt x="350" y="414"/>
                  <a:pt x="350" y="414"/>
                  <a:pt x="350" y="414"/>
                </a:cubicBezTo>
                <a:cubicBezTo>
                  <a:pt x="349" y="413"/>
                  <a:pt x="347" y="414"/>
                  <a:pt x="346" y="414"/>
                </a:cubicBezTo>
                <a:cubicBezTo>
                  <a:pt x="346" y="416"/>
                  <a:pt x="347" y="415"/>
                  <a:pt x="348" y="416"/>
                </a:cubicBezTo>
                <a:cubicBezTo>
                  <a:pt x="350" y="418"/>
                  <a:pt x="350" y="418"/>
                  <a:pt x="350" y="418"/>
                </a:cubicBezTo>
                <a:cubicBezTo>
                  <a:pt x="351" y="418"/>
                  <a:pt x="351" y="418"/>
                  <a:pt x="351" y="418"/>
                </a:cubicBezTo>
                <a:cubicBezTo>
                  <a:pt x="351" y="420"/>
                  <a:pt x="351" y="420"/>
                  <a:pt x="351" y="420"/>
                </a:cubicBezTo>
                <a:cubicBezTo>
                  <a:pt x="352" y="420"/>
                  <a:pt x="352" y="420"/>
                  <a:pt x="352" y="420"/>
                </a:cubicBezTo>
                <a:cubicBezTo>
                  <a:pt x="354" y="420"/>
                  <a:pt x="354" y="420"/>
                  <a:pt x="354" y="420"/>
                </a:cubicBezTo>
                <a:cubicBezTo>
                  <a:pt x="354" y="420"/>
                  <a:pt x="354" y="420"/>
                  <a:pt x="354" y="421"/>
                </a:cubicBezTo>
                <a:cubicBezTo>
                  <a:pt x="354" y="421"/>
                  <a:pt x="355" y="421"/>
                  <a:pt x="355" y="421"/>
                </a:cubicBezTo>
                <a:cubicBezTo>
                  <a:pt x="356" y="421"/>
                  <a:pt x="356" y="422"/>
                  <a:pt x="356" y="422"/>
                </a:cubicBezTo>
                <a:cubicBezTo>
                  <a:pt x="357" y="422"/>
                  <a:pt x="357" y="422"/>
                  <a:pt x="357" y="422"/>
                </a:cubicBezTo>
                <a:cubicBezTo>
                  <a:pt x="358" y="423"/>
                  <a:pt x="358" y="423"/>
                  <a:pt x="358" y="423"/>
                </a:cubicBezTo>
                <a:cubicBezTo>
                  <a:pt x="358" y="423"/>
                  <a:pt x="358" y="423"/>
                  <a:pt x="358" y="423"/>
                </a:cubicBezTo>
                <a:cubicBezTo>
                  <a:pt x="358" y="424"/>
                  <a:pt x="359" y="424"/>
                  <a:pt x="359" y="424"/>
                </a:cubicBezTo>
                <a:cubicBezTo>
                  <a:pt x="359" y="425"/>
                  <a:pt x="359" y="425"/>
                  <a:pt x="359" y="426"/>
                </a:cubicBezTo>
                <a:cubicBezTo>
                  <a:pt x="359" y="426"/>
                  <a:pt x="359" y="426"/>
                  <a:pt x="359" y="426"/>
                </a:cubicBezTo>
                <a:cubicBezTo>
                  <a:pt x="359" y="428"/>
                  <a:pt x="359" y="428"/>
                  <a:pt x="359" y="428"/>
                </a:cubicBezTo>
                <a:cubicBezTo>
                  <a:pt x="360" y="428"/>
                  <a:pt x="360" y="428"/>
                  <a:pt x="360" y="428"/>
                </a:cubicBezTo>
                <a:cubicBezTo>
                  <a:pt x="360" y="432"/>
                  <a:pt x="360" y="432"/>
                  <a:pt x="360" y="432"/>
                </a:cubicBezTo>
                <a:cubicBezTo>
                  <a:pt x="360" y="432"/>
                  <a:pt x="361" y="433"/>
                  <a:pt x="361" y="433"/>
                </a:cubicBezTo>
                <a:cubicBezTo>
                  <a:pt x="362" y="433"/>
                  <a:pt x="362" y="433"/>
                  <a:pt x="362" y="433"/>
                </a:cubicBezTo>
                <a:cubicBezTo>
                  <a:pt x="362" y="433"/>
                  <a:pt x="362" y="434"/>
                  <a:pt x="362" y="434"/>
                </a:cubicBezTo>
                <a:cubicBezTo>
                  <a:pt x="364" y="435"/>
                  <a:pt x="364" y="435"/>
                  <a:pt x="365" y="436"/>
                </a:cubicBezTo>
                <a:cubicBezTo>
                  <a:pt x="365" y="437"/>
                  <a:pt x="365" y="437"/>
                  <a:pt x="366" y="437"/>
                </a:cubicBezTo>
                <a:cubicBezTo>
                  <a:pt x="366" y="438"/>
                  <a:pt x="366" y="438"/>
                  <a:pt x="367" y="439"/>
                </a:cubicBezTo>
                <a:cubicBezTo>
                  <a:pt x="368" y="439"/>
                  <a:pt x="368" y="440"/>
                  <a:pt x="368" y="441"/>
                </a:cubicBezTo>
                <a:cubicBezTo>
                  <a:pt x="369" y="441"/>
                  <a:pt x="369" y="441"/>
                  <a:pt x="369" y="441"/>
                </a:cubicBezTo>
                <a:cubicBezTo>
                  <a:pt x="369" y="443"/>
                  <a:pt x="369" y="443"/>
                  <a:pt x="369" y="443"/>
                </a:cubicBezTo>
                <a:cubicBezTo>
                  <a:pt x="369" y="443"/>
                  <a:pt x="369" y="443"/>
                  <a:pt x="369" y="443"/>
                </a:cubicBezTo>
                <a:cubicBezTo>
                  <a:pt x="369" y="443"/>
                  <a:pt x="369" y="443"/>
                  <a:pt x="369" y="443"/>
                </a:cubicBezTo>
                <a:cubicBezTo>
                  <a:pt x="370" y="443"/>
                  <a:pt x="370" y="443"/>
                  <a:pt x="370" y="443"/>
                </a:cubicBezTo>
                <a:cubicBezTo>
                  <a:pt x="370" y="442"/>
                  <a:pt x="370" y="442"/>
                  <a:pt x="370" y="442"/>
                </a:cubicBezTo>
                <a:cubicBezTo>
                  <a:pt x="370" y="442"/>
                  <a:pt x="371" y="442"/>
                  <a:pt x="371" y="442"/>
                </a:cubicBezTo>
                <a:cubicBezTo>
                  <a:pt x="371" y="440"/>
                  <a:pt x="371" y="440"/>
                  <a:pt x="371" y="439"/>
                </a:cubicBezTo>
                <a:cubicBezTo>
                  <a:pt x="370" y="439"/>
                  <a:pt x="370" y="439"/>
                  <a:pt x="370" y="438"/>
                </a:cubicBezTo>
                <a:cubicBezTo>
                  <a:pt x="368" y="437"/>
                  <a:pt x="369" y="437"/>
                  <a:pt x="369" y="436"/>
                </a:cubicBezTo>
                <a:cubicBezTo>
                  <a:pt x="368" y="435"/>
                  <a:pt x="367" y="435"/>
                  <a:pt x="366" y="435"/>
                </a:cubicBezTo>
                <a:cubicBezTo>
                  <a:pt x="366" y="434"/>
                  <a:pt x="366" y="434"/>
                  <a:pt x="366" y="434"/>
                </a:cubicBezTo>
                <a:cubicBezTo>
                  <a:pt x="366" y="434"/>
                  <a:pt x="366" y="434"/>
                  <a:pt x="366" y="434"/>
                </a:cubicBezTo>
                <a:cubicBezTo>
                  <a:pt x="366" y="433"/>
                  <a:pt x="366" y="432"/>
                  <a:pt x="366" y="432"/>
                </a:cubicBezTo>
                <a:cubicBezTo>
                  <a:pt x="366" y="432"/>
                  <a:pt x="365" y="431"/>
                  <a:pt x="365" y="431"/>
                </a:cubicBezTo>
                <a:cubicBezTo>
                  <a:pt x="365" y="430"/>
                  <a:pt x="365" y="429"/>
                  <a:pt x="365" y="428"/>
                </a:cubicBezTo>
                <a:cubicBezTo>
                  <a:pt x="365" y="428"/>
                  <a:pt x="365" y="428"/>
                  <a:pt x="365" y="428"/>
                </a:cubicBezTo>
                <a:cubicBezTo>
                  <a:pt x="365" y="427"/>
                  <a:pt x="365" y="427"/>
                  <a:pt x="365" y="427"/>
                </a:cubicBezTo>
                <a:cubicBezTo>
                  <a:pt x="364" y="427"/>
                  <a:pt x="364" y="427"/>
                  <a:pt x="364" y="427"/>
                </a:cubicBezTo>
                <a:cubicBezTo>
                  <a:pt x="364" y="426"/>
                  <a:pt x="364" y="426"/>
                  <a:pt x="364" y="426"/>
                </a:cubicBezTo>
                <a:cubicBezTo>
                  <a:pt x="364" y="426"/>
                  <a:pt x="363" y="426"/>
                  <a:pt x="363" y="426"/>
                </a:cubicBezTo>
                <a:cubicBezTo>
                  <a:pt x="363" y="424"/>
                  <a:pt x="363" y="424"/>
                  <a:pt x="363" y="424"/>
                </a:cubicBezTo>
                <a:cubicBezTo>
                  <a:pt x="363" y="424"/>
                  <a:pt x="363" y="424"/>
                  <a:pt x="363" y="424"/>
                </a:cubicBezTo>
                <a:cubicBezTo>
                  <a:pt x="363" y="423"/>
                  <a:pt x="363" y="423"/>
                  <a:pt x="363" y="423"/>
                </a:cubicBezTo>
                <a:cubicBezTo>
                  <a:pt x="362" y="423"/>
                  <a:pt x="362" y="423"/>
                  <a:pt x="362" y="423"/>
                </a:cubicBezTo>
                <a:cubicBezTo>
                  <a:pt x="362" y="422"/>
                  <a:pt x="362" y="422"/>
                  <a:pt x="362" y="422"/>
                </a:cubicBezTo>
                <a:cubicBezTo>
                  <a:pt x="362" y="422"/>
                  <a:pt x="362" y="422"/>
                  <a:pt x="362" y="422"/>
                </a:cubicBezTo>
                <a:cubicBezTo>
                  <a:pt x="362" y="422"/>
                  <a:pt x="362" y="421"/>
                  <a:pt x="362" y="421"/>
                </a:cubicBezTo>
                <a:cubicBezTo>
                  <a:pt x="362" y="420"/>
                  <a:pt x="361" y="420"/>
                  <a:pt x="361" y="420"/>
                </a:cubicBezTo>
                <a:cubicBezTo>
                  <a:pt x="360" y="420"/>
                  <a:pt x="360" y="420"/>
                  <a:pt x="360" y="420"/>
                </a:cubicBezTo>
                <a:cubicBezTo>
                  <a:pt x="360" y="419"/>
                  <a:pt x="360" y="418"/>
                  <a:pt x="359" y="418"/>
                </a:cubicBezTo>
                <a:cubicBezTo>
                  <a:pt x="360" y="418"/>
                  <a:pt x="360" y="418"/>
                  <a:pt x="360" y="418"/>
                </a:cubicBezTo>
                <a:cubicBezTo>
                  <a:pt x="360" y="417"/>
                  <a:pt x="360" y="416"/>
                  <a:pt x="358" y="416"/>
                </a:cubicBezTo>
                <a:cubicBezTo>
                  <a:pt x="358" y="414"/>
                  <a:pt x="358" y="415"/>
                  <a:pt x="357" y="414"/>
                </a:cubicBezTo>
                <a:cubicBezTo>
                  <a:pt x="356" y="413"/>
                  <a:pt x="356" y="411"/>
                  <a:pt x="356" y="410"/>
                </a:cubicBezTo>
                <a:cubicBezTo>
                  <a:pt x="354" y="409"/>
                  <a:pt x="356" y="409"/>
                  <a:pt x="355" y="408"/>
                </a:cubicBezTo>
                <a:cubicBezTo>
                  <a:pt x="355" y="408"/>
                  <a:pt x="354" y="408"/>
                  <a:pt x="354" y="408"/>
                </a:cubicBezTo>
                <a:cubicBezTo>
                  <a:pt x="354" y="407"/>
                  <a:pt x="354" y="407"/>
                  <a:pt x="354" y="407"/>
                </a:cubicBezTo>
                <a:cubicBezTo>
                  <a:pt x="353" y="407"/>
                  <a:pt x="353" y="407"/>
                  <a:pt x="353" y="407"/>
                </a:cubicBezTo>
                <a:cubicBezTo>
                  <a:pt x="353" y="407"/>
                  <a:pt x="354" y="406"/>
                  <a:pt x="354" y="405"/>
                </a:cubicBezTo>
                <a:cubicBezTo>
                  <a:pt x="353" y="405"/>
                  <a:pt x="353" y="405"/>
                  <a:pt x="353" y="405"/>
                </a:cubicBezTo>
                <a:cubicBezTo>
                  <a:pt x="353" y="404"/>
                  <a:pt x="352" y="403"/>
                  <a:pt x="352" y="403"/>
                </a:cubicBezTo>
                <a:cubicBezTo>
                  <a:pt x="352" y="403"/>
                  <a:pt x="351" y="402"/>
                  <a:pt x="350" y="402"/>
                </a:cubicBezTo>
                <a:cubicBezTo>
                  <a:pt x="350" y="402"/>
                  <a:pt x="350" y="401"/>
                  <a:pt x="350" y="401"/>
                </a:cubicBezTo>
                <a:cubicBezTo>
                  <a:pt x="350" y="401"/>
                  <a:pt x="350" y="401"/>
                  <a:pt x="350" y="401"/>
                </a:cubicBezTo>
                <a:cubicBezTo>
                  <a:pt x="350" y="400"/>
                  <a:pt x="350" y="400"/>
                  <a:pt x="350" y="400"/>
                </a:cubicBezTo>
                <a:cubicBezTo>
                  <a:pt x="349" y="400"/>
                  <a:pt x="349" y="400"/>
                  <a:pt x="349" y="400"/>
                </a:cubicBezTo>
                <a:cubicBezTo>
                  <a:pt x="349" y="400"/>
                  <a:pt x="349" y="400"/>
                  <a:pt x="349" y="400"/>
                </a:cubicBezTo>
                <a:cubicBezTo>
                  <a:pt x="349" y="400"/>
                  <a:pt x="349" y="400"/>
                  <a:pt x="349" y="400"/>
                </a:cubicBezTo>
                <a:cubicBezTo>
                  <a:pt x="349" y="398"/>
                  <a:pt x="349" y="398"/>
                  <a:pt x="349" y="398"/>
                </a:cubicBezTo>
                <a:cubicBezTo>
                  <a:pt x="349" y="398"/>
                  <a:pt x="348" y="398"/>
                  <a:pt x="348" y="398"/>
                </a:cubicBezTo>
                <a:cubicBezTo>
                  <a:pt x="348" y="397"/>
                  <a:pt x="348" y="397"/>
                  <a:pt x="348" y="396"/>
                </a:cubicBezTo>
                <a:cubicBezTo>
                  <a:pt x="348" y="396"/>
                  <a:pt x="347" y="396"/>
                  <a:pt x="347" y="396"/>
                </a:cubicBezTo>
                <a:cubicBezTo>
                  <a:pt x="347" y="395"/>
                  <a:pt x="347" y="395"/>
                  <a:pt x="347" y="395"/>
                </a:cubicBezTo>
                <a:cubicBezTo>
                  <a:pt x="347" y="395"/>
                  <a:pt x="346" y="395"/>
                  <a:pt x="346" y="394"/>
                </a:cubicBezTo>
                <a:cubicBezTo>
                  <a:pt x="346" y="394"/>
                  <a:pt x="347" y="391"/>
                  <a:pt x="347" y="391"/>
                </a:cubicBezTo>
                <a:cubicBezTo>
                  <a:pt x="346" y="391"/>
                  <a:pt x="346" y="391"/>
                  <a:pt x="346" y="391"/>
                </a:cubicBezTo>
                <a:cubicBezTo>
                  <a:pt x="346" y="391"/>
                  <a:pt x="346" y="391"/>
                  <a:pt x="346" y="391"/>
                </a:cubicBezTo>
                <a:cubicBezTo>
                  <a:pt x="350" y="391"/>
                  <a:pt x="349" y="392"/>
                  <a:pt x="351" y="393"/>
                </a:cubicBezTo>
                <a:cubicBezTo>
                  <a:pt x="351" y="392"/>
                  <a:pt x="351" y="392"/>
                  <a:pt x="351" y="392"/>
                </a:cubicBezTo>
                <a:cubicBezTo>
                  <a:pt x="352" y="392"/>
                  <a:pt x="353" y="391"/>
                  <a:pt x="354" y="391"/>
                </a:cubicBezTo>
                <a:cubicBezTo>
                  <a:pt x="354" y="394"/>
                  <a:pt x="354" y="393"/>
                  <a:pt x="355" y="394"/>
                </a:cubicBezTo>
                <a:cubicBezTo>
                  <a:pt x="355" y="394"/>
                  <a:pt x="355" y="394"/>
                  <a:pt x="355" y="394"/>
                </a:cubicBezTo>
                <a:cubicBezTo>
                  <a:pt x="355" y="395"/>
                  <a:pt x="355" y="396"/>
                  <a:pt x="355" y="397"/>
                </a:cubicBezTo>
                <a:cubicBezTo>
                  <a:pt x="355" y="397"/>
                  <a:pt x="356" y="397"/>
                  <a:pt x="356" y="397"/>
                </a:cubicBezTo>
                <a:cubicBezTo>
                  <a:pt x="356" y="398"/>
                  <a:pt x="356" y="399"/>
                  <a:pt x="357" y="400"/>
                </a:cubicBezTo>
                <a:cubicBezTo>
                  <a:pt x="357" y="400"/>
                  <a:pt x="357" y="400"/>
                  <a:pt x="357" y="400"/>
                </a:cubicBezTo>
                <a:cubicBezTo>
                  <a:pt x="357" y="401"/>
                  <a:pt x="358" y="403"/>
                  <a:pt x="359" y="404"/>
                </a:cubicBezTo>
                <a:cubicBezTo>
                  <a:pt x="359" y="405"/>
                  <a:pt x="360" y="405"/>
                  <a:pt x="360" y="405"/>
                </a:cubicBezTo>
                <a:cubicBezTo>
                  <a:pt x="361" y="406"/>
                  <a:pt x="360" y="405"/>
                  <a:pt x="361" y="406"/>
                </a:cubicBezTo>
                <a:cubicBezTo>
                  <a:pt x="361" y="407"/>
                  <a:pt x="361" y="407"/>
                  <a:pt x="361" y="407"/>
                </a:cubicBezTo>
                <a:cubicBezTo>
                  <a:pt x="362" y="407"/>
                  <a:pt x="362" y="407"/>
                  <a:pt x="362" y="407"/>
                </a:cubicBezTo>
                <a:cubicBezTo>
                  <a:pt x="362" y="408"/>
                  <a:pt x="362" y="408"/>
                  <a:pt x="362" y="408"/>
                </a:cubicBezTo>
                <a:cubicBezTo>
                  <a:pt x="362" y="408"/>
                  <a:pt x="362" y="408"/>
                  <a:pt x="362" y="408"/>
                </a:cubicBezTo>
                <a:cubicBezTo>
                  <a:pt x="362" y="408"/>
                  <a:pt x="362" y="409"/>
                  <a:pt x="362" y="410"/>
                </a:cubicBezTo>
                <a:cubicBezTo>
                  <a:pt x="365" y="410"/>
                  <a:pt x="365" y="410"/>
                  <a:pt x="365" y="410"/>
                </a:cubicBezTo>
                <a:cubicBezTo>
                  <a:pt x="365" y="411"/>
                  <a:pt x="365" y="411"/>
                  <a:pt x="365" y="412"/>
                </a:cubicBezTo>
                <a:cubicBezTo>
                  <a:pt x="365" y="412"/>
                  <a:pt x="365" y="412"/>
                  <a:pt x="365" y="412"/>
                </a:cubicBezTo>
                <a:cubicBezTo>
                  <a:pt x="365" y="413"/>
                  <a:pt x="365" y="413"/>
                  <a:pt x="365" y="413"/>
                </a:cubicBezTo>
                <a:cubicBezTo>
                  <a:pt x="366" y="413"/>
                  <a:pt x="366" y="413"/>
                  <a:pt x="366" y="413"/>
                </a:cubicBezTo>
                <a:cubicBezTo>
                  <a:pt x="366" y="413"/>
                  <a:pt x="366" y="414"/>
                  <a:pt x="366" y="414"/>
                </a:cubicBezTo>
                <a:cubicBezTo>
                  <a:pt x="368" y="414"/>
                  <a:pt x="368" y="414"/>
                  <a:pt x="368" y="414"/>
                </a:cubicBezTo>
                <a:cubicBezTo>
                  <a:pt x="368" y="415"/>
                  <a:pt x="368" y="415"/>
                  <a:pt x="369" y="416"/>
                </a:cubicBezTo>
                <a:cubicBezTo>
                  <a:pt x="368" y="416"/>
                  <a:pt x="368" y="416"/>
                  <a:pt x="368" y="416"/>
                </a:cubicBezTo>
                <a:cubicBezTo>
                  <a:pt x="369" y="417"/>
                  <a:pt x="369" y="418"/>
                  <a:pt x="371" y="418"/>
                </a:cubicBezTo>
                <a:cubicBezTo>
                  <a:pt x="371" y="419"/>
                  <a:pt x="371" y="420"/>
                  <a:pt x="371" y="420"/>
                </a:cubicBezTo>
                <a:cubicBezTo>
                  <a:pt x="373" y="420"/>
                  <a:pt x="373" y="420"/>
                  <a:pt x="374" y="421"/>
                </a:cubicBezTo>
                <a:cubicBezTo>
                  <a:pt x="374" y="422"/>
                  <a:pt x="374" y="422"/>
                  <a:pt x="374" y="422"/>
                </a:cubicBezTo>
                <a:cubicBezTo>
                  <a:pt x="375" y="422"/>
                  <a:pt x="375" y="422"/>
                  <a:pt x="375" y="422"/>
                </a:cubicBezTo>
                <a:cubicBezTo>
                  <a:pt x="374" y="423"/>
                  <a:pt x="374" y="423"/>
                  <a:pt x="373" y="424"/>
                </a:cubicBezTo>
                <a:cubicBezTo>
                  <a:pt x="373" y="425"/>
                  <a:pt x="373" y="425"/>
                  <a:pt x="373" y="426"/>
                </a:cubicBezTo>
                <a:cubicBezTo>
                  <a:pt x="375" y="426"/>
                  <a:pt x="375" y="426"/>
                  <a:pt x="375" y="426"/>
                </a:cubicBezTo>
                <a:cubicBezTo>
                  <a:pt x="375" y="427"/>
                  <a:pt x="375" y="427"/>
                  <a:pt x="375" y="427"/>
                </a:cubicBezTo>
                <a:cubicBezTo>
                  <a:pt x="376" y="428"/>
                  <a:pt x="376" y="428"/>
                  <a:pt x="377" y="428"/>
                </a:cubicBezTo>
                <a:cubicBezTo>
                  <a:pt x="377" y="428"/>
                  <a:pt x="377" y="428"/>
                  <a:pt x="377" y="428"/>
                </a:cubicBezTo>
                <a:cubicBezTo>
                  <a:pt x="377" y="429"/>
                  <a:pt x="377" y="429"/>
                  <a:pt x="378" y="429"/>
                </a:cubicBezTo>
                <a:cubicBezTo>
                  <a:pt x="378" y="430"/>
                  <a:pt x="377" y="429"/>
                  <a:pt x="379" y="430"/>
                </a:cubicBezTo>
                <a:cubicBezTo>
                  <a:pt x="379" y="431"/>
                  <a:pt x="381" y="434"/>
                  <a:pt x="382" y="435"/>
                </a:cubicBezTo>
                <a:cubicBezTo>
                  <a:pt x="382" y="435"/>
                  <a:pt x="382" y="435"/>
                  <a:pt x="382" y="435"/>
                </a:cubicBezTo>
                <a:cubicBezTo>
                  <a:pt x="382" y="435"/>
                  <a:pt x="382" y="435"/>
                  <a:pt x="382" y="435"/>
                </a:cubicBezTo>
                <a:cubicBezTo>
                  <a:pt x="383" y="435"/>
                  <a:pt x="383" y="436"/>
                  <a:pt x="384" y="436"/>
                </a:cubicBezTo>
                <a:cubicBezTo>
                  <a:pt x="384" y="437"/>
                  <a:pt x="384" y="437"/>
                  <a:pt x="384" y="437"/>
                </a:cubicBezTo>
                <a:cubicBezTo>
                  <a:pt x="384" y="438"/>
                  <a:pt x="385" y="438"/>
                  <a:pt x="385" y="438"/>
                </a:cubicBezTo>
                <a:cubicBezTo>
                  <a:pt x="385" y="439"/>
                  <a:pt x="385" y="439"/>
                  <a:pt x="385" y="439"/>
                </a:cubicBezTo>
                <a:cubicBezTo>
                  <a:pt x="386" y="439"/>
                  <a:pt x="386" y="439"/>
                  <a:pt x="386" y="439"/>
                </a:cubicBezTo>
                <a:cubicBezTo>
                  <a:pt x="386" y="440"/>
                  <a:pt x="386" y="440"/>
                  <a:pt x="386" y="440"/>
                </a:cubicBezTo>
                <a:cubicBezTo>
                  <a:pt x="386" y="440"/>
                  <a:pt x="387" y="441"/>
                  <a:pt x="387" y="441"/>
                </a:cubicBezTo>
                <a:cubicBezTo>
                  <a:pt x="387" y="442"/>
                  <a:pt x="387" y="442"/>
                  <a:pt x="387" y="442"/>
                </a:cubicBezTo>
                <a:cubicBezTo>
                  <a:pt x="387" y="442"/>
                  <a:pt x="387" y="442"/>
                  <a:pt x="387" y="442"/>
                </a:cubicBezTo>
                <a:cubicBezTo>
                  <a:pt x="387" y="443"/>
                  <a:pt x="387" y="443"/>
                  <a:pt x="387" y="443"/>
                </a:cubicBezTo>
                <a:cubicBezTo>
                  <a:pt x="388" y="443"/>
                  <a:pt x="388" y="443"/>
                  <a:pt x="388" y="443"/>
                </a:cubicBezTo>
                <a:cubicBezTo>
                  <a:pt x="388" y="443"/>
                  <a:pt x="388" y="443"/>
                  <a:pt x="388" y="443"/>
                </a:cubicBezTo>
                <a:cubicBezTo>
                  <a:pt x="388" y="443"/>
                  <a:pt x="388" y="444"/>
                  <a:pt x="389" y="444"/>
                </a:cubicBezTo>
                <a:cubicBezTo>
                  <a:pt x="389" y="444"/>
                  <a:pt x="389" y="444"/>
                  <a:pt x="389" y="444"/>
                </a:cubicBezTo>
                <a:cubicBezTo>
                  <a:pt x="389" y="445"/>
                  <a:pt x="389" y="445"/>
                  <a:pt x="390" y="445"/>
                </a:cubicBezTo>
                <a:cubicBezTo>
                  <a:pt x="390" y="446"/>
                  <a:pt x="390" y="446"/>
                  <a:pt x="390" y="446"/>
                </a:cubicBezTo>
                <a:cubicBezTo>
                  <a:pt x="390" y="446"/>
                  <a:pt x="390" y="446"/>
                  <a:pt x="390" y="446"/>
                </a:cubicBezTo>
                <a:cubicBezTo>
                  <a:pt x="390" y="447"/>
                  <a:pt x="391" y="447"/>
                  <a:pt x="391" y="448"/>
                </a:cubicBezTo>
                <a:cubicBezTo>
                  <a:pt x="391" y="448"/>
                  <a:pt x="391" y="448"/>
                  <a:pt x="391" y="448"/>
                </a:cubicBezTo>
                <a:cubicBezTo>
                  <a:pt x="391" y="451"/>
                  <a:pt x="391" y="451"/>
                  <a:pt x="391" y="451"/>
                </a:cubicBezTo>
                <a:cubicBezTo>
                  <a:pt x="392" y="451"/>
                  <a:pt x="392" y="451"/>
                  <a:pt x="392" y="451"/>
                </a:cubicBezTo>
                <a:cubicBezTo>
                  <a:pt x="393" y="451"/>
                  <a:pt x="393" y="453"/>
                  <a:pt x="393" y="454"/>
                </a:cubicBezTo>
                <a:cubicBezTo>
                  <a:pt x="392" y="455"/>
                  <a:pt x="391" y="455"/>
                  <a:pt x="391" y="457"/>
                </a:cubicBezTo>
                <a:cubicBezTo>
                  <a:pt x="392" y="457"/>
                  <a:pt x="392" y="457"/>
                  <a:pt x="392" y="457"/>
                </a:cubicBezTo>
                <a:cubicBezTo>
                  <a:pt x="392" y="458"/>
                  <a:pt x="391" y="458"/>
                  <a:pt x="391" y="458"/>
                </a:cubicBezTo>
                <a:cubicBezTo>
                  <a:pt x="391" y="459"/>
                  <a:pt x="391" y="460"/>
                  <a:pt x="391" y="462"/>
                </a:cubicBezTo>
                <a:cubicBezTo>
                  <a:pt x="392" y="462"/>
                  <a:pt x="392" y="462"/>
                  <a:pt x="393" y="462"/>
                </a:cubicBezTo>
                <a:cubicBezTo>
                  <a:pt x="393" y="463"/>
                  <a:pt x="393" y="464"/>
                  <a:pt x="394" y="465"/>
                </a:cubicBezTo>
                <a:cubicBezTo>
                  <a:pt x="394" y="465"/>
                  <a:pt x="395" y="465"/>
                  <a:pt x="395" y="465"/>
                </a:cubicBezTo>
                <a:cubicBezTo>
                  <a:pt x="395" y="465"/>
                  <a:pt x="395" y="465"/>
                  <a:pt x="395" y="465"/>
                </a:cubicBezTo>
                <a:cubicBezTo>
                  <a:pt x="396" y="466"/>
                  <a:pt x="396" y="466"/>
                  <a:pt x="396" y="466"/>
                </a:cubicBezTo>
                <a:cubicBezTo>
                  <a:pt x="397" y="466"/>
                  <a:pt x="397" y="466"/>
                  <a:pt x="397" y="466"/>
                </a:cubicBezTo>
                <a:cubicBezTo>
                  <a:pt x="397" y="466"/>
                  <a:pt x="397" y="466"/>
                  <a:pt x="397" y="466"/>
                </a:cubicBezTo>
                <a:cubicBezTo>
                  <a:pt x="398" y="466"/>
                  <a:pt x="398" y="466"/>
                  <a:pt x="398" y="466"/>
                </a:cubicBezTo>
                <a:cubicBezTo>
                  <a:pt x="398" y="467"/>
                  <a:pt x="398" y="467"/>
                  <a:pt x="398" y="468"/>
                </a:cubicBezTo>
                <a:cubicBezTo>
                  <a:pt x="398" y="468"/>
                  <a:pt x="398" y="468"/>
                  <a:pt x="398" y="468"/>
                </a:cubicBezTo>
                <a:cubicBezTo>
                  <a:pt x="398" y="468"/>
                  <a:pt x="399" y="468"/>
                  <a:pt x="399" y="468"/>
                </a:cubicBezTo>
                <a:cubicBezTo>
                  <a:pt x="399" y="468"/>
                  <a:pt x="399" y="468"/>
                  <a:pt x="399" y="468"/>
                </a:cubicBezTo>
                <a:cubicBezTo>
                  <a:pt x="400" y="469"/>
                  <a:pt x="400" y="469"/>
                  <a:pt x="400" y="469"/>
                </a:cubicBezTo>
                <a:cubicBezTo>
                  <a:pt x="401" y="469"/>
                  <a:pt x="401" y="469"/>
                  <a:pt x="401" y="469"/>
                </a:cubicBezTo>
                <a:cubicBezTo>
                  <a:pt x="401" y="469"/>
                  <a:pt x="401" y="470"/>
                  <a:pt x="401" y="470"/>
                </a:cubicBezTo>
                <a:cubicBezTo>
                  <a:pt x="401" y="471"/>
                  <a:pt x="401" y="471"/>
                  <a:pt x="401" y="471"/>
                </a:cubicBezTo>
                <a:cubicBezTo>
                  <a:pt x="403" y="471"/>
                  <a:pt x="402" y="472"/>
                  <a:pt x="403" y="472"/>
                </a:cubicBezTo>
                <a:cubicBezTo>
                  <a:pt x="403" y="473"/>
                  <a:pt x="403" y="473"/>
                  <a:pt x="403" y="473"/>
                </a:cubicBezTo>
                <a:cubicBezTo>
                  <a:pt x="406" y="473"/>
                  <a:pt x="406" y="473"/>
                  <a:pt x="406" y="473"/>
                </a:cubicBezTo>
                <a:cubicBezTo>
                  <a:pt x="406" y="473"/>
                  <a:pt x="406" y="473"/>
                  <a:pt x="406" y="473"/>
                </a:cubicBezTo>
                <a:cubicBezTo>
                  <a:pt x="407" y="473"/>
                  <a:pt x="407" y="473"/>
                  <a:pt x="407" y="473"/>
                </a:cubicBezTo>
                <a:cubicBezTo>
                  <a:pt x="407" y="474"/>
                  <a:pt x="407" y="474"/>
                  <a:pt x="407" y="474"/>
                </a:cubicBezTo>
                <a:cubicBezTo>
                  <a:pt x="408" y="474"/>
                  <a:pt x="408" y="474"/>
                  <a:pt x="408" y="474"/>
                </a:cubicBezTo>
                <a:cubicBezTo>
                  <a:pt x="409" y="474"/>
                  <a:pt x="409" y="475"/>
                  <a:pt x="410" y="476"/>
                </a:cubicBezTo>
                <a:cubicBezTo>
                  <a:pt x="411" y="476"/>
                  <a:pt x="411" y="476"/>
                  <a:pt x="411" y="476"/>
                </a:cubicBezTo>
                <a:cubicBezTo>
                  <a:pt x="411" y="476"/>
                  <a:pt x="411" y="476"/>
                  <a:pt x="411" y="476"/>
                </a:cubicBezTo>
                <a:cubicBezTo>
                  <a:pt x="412" y="476"/>
                  <a:pt x="412" y="477"/>
                  <a:pt x="413" y="477"/>
                </a:cubicBezTo>
                <a:cubicBezTo>
                  <a:pt x="413" y="477"/>
                  <a:pt x="413" y="477"/>
                  <a:pt x="413" y="477"/>
                </a:cubicBezTo>
                <a:cubicBezTo>
                  <a:pt x="414" y="477"/>
                  <a:pt x="414" y="477"/>
                  <a:pt x="414" y="477"/>
                </a:cubicBezTo>
                <a:cubicBezTo>
                  <a:pt x="414" y="478"/>
                  <a:pt x="414" y="478"/>
                  <a:pt x="414" y="478"/>
                </a:cubicBezTo>
                <a:cubicBezTo>
                  <a:pt x="415" y="478"/>
                  <a:pt x="415" y="478"/>
                  <a:pt x="415" y="478"/>
                </a:cubicBezTo>
                <a:cubicBezTo>
                  <a:pt x="415" y="478"/>
                  <a:pt x="415" y="478"/>
                  <a:pt x="415" y="479"/>
                </a:cubicBezTo>
                <a:cubicBezTo>
                  <a:pt x="417" y="479"/>
                  <a:pt x="418" y="479"/>
                  <a:pt x="419" y="480"/>
                </a:cubicBezTo>
                <a:cubicBezTo>
                  <a:pt x="421" y="480"/>
                  <a:pt x="421" y="480"/>
                  <a:pt x="421" y="480"/>
                </a:cubicBezTo>
                <a:cubicBezTo>
                  <a:pt x="421" y="480"/>
                  <a:pt x="421" y="480"/>
                  <a:pt x="421" y="480"/>
                </a:cubicBezTo>
                <a:cubicBezTo>
                  <a:pt x="421" y="480"/>
                  <a:pt x="421" y="480"/>
                  <a:pt x="421" y="480"/>
                </a:cubicBezTo>
                <a:cubicBezTo>
                  <a:pt x="421" y="480"/>
                  <a:pt x="421" y="480"/>
                  <a:pt x="421" y="480"/>
                </a:cubicBezTo>
                <a:cubicBezTo>
                  <a:pt x="422" y="480"/>
                  <a:pt x="423" y="480"/>
                  <a:pt x="423" y="480"/>
                </a:cubicBezTo>
                <a:cubicBezTo>
                  <a:pt x="423" y="480"/>
                  <a:pt x="423" y="481"/>
                  <a:pt x="423" y="481"/>
                </a:cubicBezTo>
                <a:cubicBezTo>
                  <a:pt x="425" y="481"/>
                  <a:pt x="425" y="481"/>
                  <a:pt x="426" y="482"/>
                </a:cubicBezTo>
                <a:cubicBezTo>
                  <a:pt x="426" y="483"/>
                  <a:pt x="426" y="483"/>
                  <a:pt x="426" y="483"/>
                </a:cubicBezTo>
                <a:cubicBezTo>
                  <a:pt x="426" y="483"/>
                  <a:pt x="426" y="483"/>
                  <a:pt x="426" y="483"/>
                </a:cubicBezTo>
                <a:cubicBezTo>
                  <a:pt x="426" y="483"/>
                  <a:pt x="426" y="483"/>
                  <a:pt x="426" y="483"/>
                </a:cubicBezTo>
                <a:cubicBezTo>
                  <a:pt x="427" y="483"/>
                  <a:pt x="428" y="483"/>
                  <a:pt x="429" y="483"/>
                </a:cubicBezTo>
                <a:cubicBezTo>
                  <a:pt x="429" y="483"/>
                  <a:pt x="429" y="483"/>
                  <a:pt x="429" y="484"/>
                </a:cubicBezTo>
                <a:cubicBezTo>
                  <a:pt x="430" y="484"/>
                  <a:pt x="432" y="483"/>
                  <a:pt x="432" y="483"/>
                </a:cubicBezTo>
                <a:cubicBezTo>
                  <a:pt x="432" y="484"/>
                  <a:pt x="432" y="484"/>
                  <a:pt x="433" y="484"/>
                </a:cubicBezTo>
                <a:cubicBezTo>
                  <a:pt x="434" y="484"/>
                  <a:pt x="435" y="484"/>
                  <a:pt x="436" y="485"/>
                </a:cubicBezTo>
                <a:cubicBezTo>
                  <a:pt x="436" y="484"/>
                  <a:pt x="436" y="484"/>
                  <a:pt x="436" y="484"/>
                </a:cubicBezTo>
                <a:cubicBezTo>
                  <a:pt x="436" y="484"/>
                  <a:pt x="437" y="484"/>
                  <a:pt x="437" y="484"/>
                </a:cubicBezTo>
                <a:cubicBezTo>
                  <a:pt x="437" y="484"/>
                  <a:pt x="437" y="483"/>
                  <a:pt x="437" y="483"/>
                </a:cubicBezTo>
                <a:cubicBezTo>
                  <a:pt x="441" y="483"/>
                  <a:pt x="441" y="483"/>
                  <a:pt x="441" y="483"/>
                </a:cubicBezTo>
                <a:cubicBezTo>
                  <a:pt x="441" y="483"/>
                  <a:pt x="441" y="483"/>
                  <a:pt x="441" y="483"/>
                </a:cubicBezTo>
                <a:cubicBezTo>
                  <a:pt x="442" y="483"/>
                  <a:pt x="442" y="483"/>
                  <a:pt x="442" y="483"/>
                </a:cubicBezTo>
                <a:cubicBezTo>
                  <a:pt x="442" y="483"/>
                  <a:pt x="442" y="482"/>
                  <a:pt x="442" y="482"/>
                </a:cubicBezTo>
                <a:cubicBezTo>
                  <a:pt x="443" y="482"/>
                  <a:pt x="443" y="483"/>
                  <a:pt x="444" y="483"/>
                </a:cubicBezTo>
                <a:cubicBezTo>
                  <a:pt x="447" y="483"/>
                  <a:pt x="447" y="483"/>
                  <a:pt x="447" y="483"/>
                </a:cubicBezTo>
                <a:cubicBezTo>
                  <a:pt x="447" y="483"/>
                  <a:pt x="447" y="483"/>
                  <a:pt x="447" y="483"/>
                </a:cubicBezTo>
                <a:cubicBezTo>
                  <a:pt x="448" y="483"/>
                  <a:pt x="448" y="483"/>
                  <a:pt x="448" y="483"/>
                </a:cubicBezTo>
                <a:cubicBezTo>
                  <a:pt x="448" y="484"/>
                  <a:pt x="448" y="484"/>
                  <a:pt x="449" y="485"/>
                </a:cubicBezTo>
                <a:cubicBezTo>
                  <a:pt x="450" y="485"/>
                  <a:pt x="450" y="485"/>
                  <a:pt x="450" y="485"/>
                </a:cubicBezTo>
                <a:cubicBezTo>
                  <a:pt x="451" y="486"/>
                  <a:pt x="452" y="486"/>
                  <a:pt x="452" y="487"/>
                </a:cubicBezTo>
                <a:cubicBezTo>
                  <a:pt x="453" y="487"/>
                  <a:pt x="453" y="487"/>
                  <a:pt x="453" y="487"/>
                </a:cubicBezTo>
                <a:cubicBezTo>
                  <a:pt x="453" y="488"/>
                  <a:pt x="453" y="488"/>
                  <a:pt x="453" y="488"/>
                </a:cubicBezTo>
                <a:cubicBezTo>
                  <a:pt x="453" y="488"/>
                  <a:pt x="453" y="489"/>
                  <a:pt x="453" y="489"/>
                </a:cubicBezTo>
                <a:cubicBezTo>
                  <a:pt x="453" y="489"/>
                  <a:pt x="453" y="489"/>
                  <a:pt x="453" y="489"/>
                </a:cubicBezTo>
                <a:cubicBezTo>
                  <a:pt x="454" y="489"/>
                  <a:pt x="454" y="489"/>
                  <a:pt x="454" y="489"/>
                </a:cubicBezTo>
                <a:cubicBezTo>
                  <a:pt x="455" y="490"/>
                  <a:pt x="454" y="491"/>
                  <a:pt x="456" y="491"/>
                </a:cubicBezTo>
                <a:cubicBezTo>
                  <a:pt x="457" y="493"/>
                  <a:pt x="458" y="492"/>
                  <a:pt x="459" y="493"/>
                </a:cubicBezTo>
                <a:cubicBezTo>
                  <a:pt x="459" y="494"/>
                  <a:pt x="459" y="494"/>
                  <a:pt x="459" y="494"/>
                </a:cubicBezTo>
                <a:cubicBezTo>
                  <a:pt x="459" y="494"/>
                  <a:pt x="459" y="494"/>
                  <a:pt x="459" y="494"/>
                </a:cubicBezTo>
                <a:cubicBezTo>
                  <a:pt x="459" y="494"/>
                  <a:pt x="459" y="494"/>
                  <a:pt x="459" y="494"/>
                </a:cubicBezTo>
                <a:cubicBezTo>
                  <a:pt x="459" y="494"/>
                  <a:pt x="459" y="494"/>
                  <a:pt x="459" y="494"/>
                </a:cubicBezTo>
                <a:cubicBezTo>
                  <a:pt x="459" y="495"/>
                  <a:pt x="459" y="495"/>
                  <a:pt x="459" y="495"/>
                </a:cubicBezTo>
                <a:cubicBezTo>
                  <a:pt x="460" y="495"/>
                  <a:pt x="461" y="495"/>
                  <a:pt x="461" y="495"/>
                </a:cubicBezTo>
                <a:cubicBezTo>
                  <a:pt x="461" y="495"/>
                  <a:pt x="461" y="495"/>
                  <a:pt x="462" y="495"/>
                </a:cubicBezTo>
                <a:cubicBezTo>
                  <a:pt x="462" y="495"/>
                  <a:pt x="462" y="495"/>
                  <a:pt x="462" y="496"/>
                </a:cubicBezTo>
                <a:cubicBezTo>
                  <a:pt x="464" y="496"/>
                  <a:pt x="464" y="496"/>
                  <a:pt x="464" y="496"/>
                </a:cubicBezTo>
                <a:cubicBezTo>
                  <a:pt x="464" y="496"/>
                  <a:pt x="464" y="496"/>
                  <a:pt x="464" y="496"/>
                </a:cubicBezTo>
                <a:cubicBezTo>
                  <a:pt x="465" y="497"/>
                  <a:pt x="465" y="497"/>
                  <a:pt x="466" y="497"/>
                </a:cubicBezTo>
                <a:cubicBezTo>
                  <a:pt x="466" y="498"/>
                  <a:pt x="466" y="498"/>
                  <a:pt x="466" y="498"/>
                </a:cubicBezTo>
                <a:cubicBezTo>
                  <a:pt x="467" y="498"/>
                  <a:pt x="468" y="499"/>
                  <a:pt x="469" y="498"/>
                </a:cubicBezTo>
                <a:cubicBezTo>
                  <a:pt x="469" y="498"/>
                  <a:pt x="469" y="498"/>
                  <a:pt x="469" y="498"/>
                </a:cubicBezTo>
                <a:cubicBezTo>
                  <a:pt x="471" y="498"/>
                  <a:pt x="473" y="499"/>
                  <a:pt x="474" y="499"/>
                </a:cubicBezTo>
                <a:cubicBezTo>
                  <a:pt x="474" y="499"/>
                  <a:pt x="474" y="499"/>
                  <a:pt x="474" y="499"/>
                </a:cubicBezTo>
                <a:cubicBezTo>
                  <a:pt x="476" y="499"/>
                  <a:pt x="476" y="499"/>
                  <a:pt x="476" y="498"/>
                </a:cubicBezTo>
                <a:cubicBezTo>
                  <a:pt x="478" y="498"/>
                  <a:pt x="478" y="498"/>
                  <a:pt x="478" y="498"/>
                </a:cubicBezTo>
                <a:cubicBezTo>
                  <a:pt x="478" y="498"/>
                  <a:pt x="478" y="498"/>
                  <a:pt x="478" y="498"/>
                </a:cubicBezTo>
                <a:cubicBezTo>
                  <a:pt x="478" y="500"/>
                  <a:pt x="478" y="500"/>
                  <a:pt x="478" y="500"/>
                </a:cubicBezTo>
                <a:cubicBezTo>
                  <a:pt x="477" y="500"/>
                  <a:pt x="477" y="500"/>
                  <a:pt x="477" y="500"/>
                </a:cubicBezTo>
                <a:cubicBezTo>
                  <a:pt x="477" y="501"/>
                  <a:pt x="477" y="501"/>
                  <a:pt x="477" y="501"/>
                </a:cubicBezTo>
                <a:cubicBezTo>
                  <a:pt x="478" y="502"/>
                  <a:pt x="478" y="502"/>
                  <a:pt x="478" y="502"/>
                </a:cubicBezTo>
                <a:cubicBezTo>
                  <a:pt x="479" y="502"/>
                  <a:pt x="479" y="502"/>
                  <a:pt x="479" y="502"/>
                </a:cubicBezTo>
                <a:cubicBezTo>
                  <a:pt x="479" y="503"/>
                  <a:pt x="480" y="503"/>
                  <a:pt x="480" y="504"/>
                </a:cubicBezTo>
                <a:cubicBezTo>
                  <a:pt x="480" y="504"/>
                  <a:pt x="480" y="504"/>
                  <a:pt x="480" y="504"/>
                </a:cubicBezTo>
                <a:cubicBezTo>
                  <a:pt x="481" y="504"/>
                  <a:pt x="481" y="504"/>
                  <a:pt x="481" y="504"/>
                </a:cubicBezTo>
                <a:cubicBezTo>
                  <a:pt x="481" y="505"/>
                  <a:pt x="481" y="505"/>
                  <a:pt x="481" y="505"/>
                </a:cubicBezTo>
                <a:cubicBezTo>
                  <a:pt x="481" y="505"/>
                  <a:pt x="481" y="505"/>
                  <a:pt x="481" y="505"/>
                </a:cubicBezTo>
                <a:cubicBezTo>
                  <a:pt x="481" y="506"/>
                  <a:pt x="481" y="506"/>
                  <a:pt x="481" y="506"/>
                </a:cubicBezTo>
                <a:cubicBezTo>
                  <a:pt x="481" y="506"/>
                  <a:pt x="481" y="506"/>
                  <a:pt x="482" y="506"/>
                </a:cubicBezTo>
                <a:cubicBezTo>
                  <a:pt x="482" y="507"/>
                  <a:pt x="482" y="507"/>
                  <a:pt x="482" y="507"/>
                </a:cubicBezTo>
                <a:cubicBezTo>
                  <a:pt x="482" y="507"/>
                  <a:pt x="482" y="508"/>
                  <a:pt x="482" y="508"/>
                </a:cubicBezTo>
                <a:cubicBezTo>
                  <a:pt x="482" y="508"/>
                  <a:pt x="482" y="508"/>
                  <a:pt x="482" y="508"/>
                </a:cubicBezTo>
                <a:cubicBezTo>
                  <a:pt x="483" y="509"/>
                  <a:pt x="483" y="509"/>
                  <a:pt x="484" y="509"/>
                </a:cubicBezTo>
                <a:cubicBezTo>
                  <a:pt x="484" y="510"/>
                  <a:pt x="484" y="510"/>
                  <a:pt x="484" y="510"/>
                </a:cubicBezTo>
                <a:cubicBezTo>
                  <a:pt x="484" y="510"/>
                  <a:pt x="484" y="510"/>
                  <a:pt x="485" y="510"/>
                </a:cubicBezTo>
                <a:cubicBezTo>
                  <a:pt x="485" y="511"/>
                  <a:pt x="485" y="511"/>
                  <a:pt x="485" y="511"/>
                </a:cubicBezTo>
                <a:cubicBezTo>
                  <a:pt x="485" y="511"/>
                  <a:pt x="485" y="511"/>
                  <a:pt x="485" y="511"/>
                </a:cubicBezTo>
                <a:cubicBezTo>
                  <a:pt x="485" y="512"/>
                  <a:pt x="485" y="512"/>
                  <a:pt x="485" y="512"/>
                </a:cubicBezTo>
                <a:cubicBezTo>
                  <a:pt x="485" y="512"/>
                  <a:pt x="485" y="512"/>
                  <a:pt x="485" y="512"/>
                </a:cubicBezTo>
                <a:cubicBezTo>
                  <a:pt x="485" y="513"/>
                  <a:pt x="485" y="513"/>
                  <a:pt x="485" y="513"/>
                </a:cubicBezTo>
                <a:cubicBezTo>
                  <a:pt x="485" y="514"/>
                  <a:pt x="485" y="513"/>
                  <a:pt x="486" y="514"/>
                </a:cubicBezTo>
                <a:cubicBezTo>
                  <a:pt x="485" y="515"/>
                  <a:pt x="486" y="515"/>
                  <a:pt x="485" y="515"/>
                </a:cubicBezTo>
                <a:cubicBezTo>
                  <a:pt x="484" y="516"/>
                  <a:pt x="485" y="515"/>
                  <a:pt x="484" y="516"/>
                </a:cubicBezTo>
                <a:cubicBezTo>
                  <a:pt x="484" y="518"/>
                  <a:pt x="484" y="517"/>
                  <a:pt x="486" y="518"/>
                </a:cubicBezTo>
                <a:cubicBezTo>
                  <a:pt x="486" y="518"/>
                  <a:pt x="486" y="519"/>
                  <a:pt x="487" y="519"/>
                </a:cubicBezTo>
                <a:cubicBezTo>
                  <a:pt x="487" y="520"/>
                  <a:pt x="487" y="520"/>
                  <a:pt x="487" y="520"/>
                </a:cubicBezTo>
                <a:cubicBezTo>
                  <a:pt x="488" y="520"/>
                  <a:pt x="488" y="520"/>
                  <a:pt x="488" y="520"/>
                </a:cubicBezTo>
                <a:cubicBezTo>
                  <a:pt x="488" y="518"/>
                  <a:pt x="489" y="518"/>
                  <a:pt x="488" y="517"/>
                </a:cubicBezTo>
                <a:cubicBezTo>
                  <a:pt x="489" y="517"/>
                  <a:pt x="489" y="517"/>
                  <a:pt x="489" y="517"/>
                </a:cubicBezTo>
                <a:cubicBezTo>
                  <a:pt x="490" y="517"/>
                  <a:pt x="490" y="517"/>
                  <a:pt x="490" y="517"/>
                </a:cubicBezTo>
                <a:cubicBezTo>
                  <a:pt x="490" y="518"/>
                  <a:pt x="491" y="519"/>
                  <a:pt x="491" y="520"/>
                </a:cubicBezTo>
                <a:cubicBezTo>
                  <a:pt x="492" y="520"/>
                  <a:pt x="492" y="520"/>
                  <a:pt x="493" y="520"/>
                </a:cubicBezTo>
                <a:cubicBezTo>
                  <a:pt x="493" y="521"/>
                  <a:pt x="493" y="521"/>
                  <a:pt x="493" y="521"/>
                </a:cubicBezTo>
                <a:cubicBezTo>
                  <a:pt x="494" y="521"/>
                  <a:pt x="495" y="521"/>
                  <a:pt x="495" y="522"/>
                </a:cubicBezTo>
                <a:cubicBezTo>
                  <a:pt x="495" y="522"/>
                  <a:pt x="495" y="522"/>
                  <a:pt x="495" y="522"/>
                </a:cubicBezTo>
                <a:cubicBezTo>
                  <a:pt x="495" y="523"/>
                  <a:pt x="495" y="524"/>
                  <a:pt x="495" y="524"/>
                </a:cubicBezTo>
                <a:cubicBezTo>
                  <a:pt x="494" y="524"/>
                  <a:pt x="494" y="524"/>
                  <a:pt x="494" y="524"/>
                </a:cubicBezTo>
                <a:cubicBezTo>
                  <a:pt x="495" y="525"/>
                  <a:pt x="494" y="525"/>
                  <a:pt x="495" y="526"/>
                </a:cubicBezTo>
                <a:cubicBezTo>
                  <a:pt x="495" y="526"/>
                  <a:pt x="495" y="526"/>
                  <a:pt x="495" y="526"/>
                </a:cubicBezTo>
                <a:cubicBezTo>
                  <a:pt x="495" y="526"/>
                  <a:pt x="495" y="526"/>
                  <a:pt x="495" y="526"/>
                </a:cubicBezTo>
                <a:cubicBezTo>
                  <a:pt x="496" y="526"/>
                  <a:pt x="496" y="526"/>
                  <a:pt x="496" y="526"/>
                </a:cubicBezTo>
                <a:cubicBezTo>
                  <a:pt x="496" y="527"/>
                  <a:pt x="496" y="527"/>
                  <a:pt x="496" y="527"/>
                </a:cubicBezTo>
                <a:cubicBezTo>
                  <a:pt x="496" y="527"/>
                  <a:pt x="496" y="527"/>
                  <a:pt x="496" y="527"/>
                </a:cubicBezTo>
                <a:cubicBezTo>
                  <a:pt x="496" y="524"/>
                  <a:pt x="496" y="524"/>
                  <a:pt x="496" y="524"/>
                </a:cubicBezTo>
                <a:cubicBezTo>
                  <a:pt x="498" y="525"/>
                  <a:pt x="497" y="525"/>
                  <a:pt x="497" y="527"/>
                </a:cubicBezTo>
                <a:cubicBezTo>
                  <a:pt x="497" y="527"/>
                  <a:pt x="498" y="527"/>
                  <a:pt x="498" y="527"/>
                </a:cubicBezTo>
                <a:cubicBezTo>
                  <a:pt x="500" y="527"/>
                  <a:pt x="499" y="526"/>
                  <a:pt x="501" y="526"/>
                </a:cubicBezTo>
                <a:cubicBezTo>
                  <a:pt x="501" y="527"/>
                  <a:pt x="501" y="527"/>
                  <a:pt x="501" y="527"/>
                </a:cubicBezTo>
                <a:cubicBezTo>
                  <a:pt x="502" y="528"/>
                  <a:pt x="503" y="527"/>
                  <a:pt x="504" y="527"/>
                </a:cubicBezTo>
                <a:cubicBezTo>
                  <a:pt x="504" y="528"/>
                  <a:pt x="505" y="529"/>
                  <a:pt x="505" y="530"/>
                </a:cubicBezTo>
                <a:cubicBezTo>
                  <a:pt x="506" y="530"/>
                  <a:pt x="507" y="529"/>
                  <a:pt x="508" y="529"/>
                </a:cubicBezTo>
                <a:cubicBezTo>
                  <a:pt x="508" y="531"/>
                  <a:pt x="508" y="531"/>
                  <a:pt x="508" y="532"/>
                </a:cubicBezTo>
                <a:cubicBezTo>
                  <a:pt x="509" y="532"/>
                  <a:pt x="509" y="532"/>
                  <a:pt x="510" y="532"/>
                </a:cubicBezTo>
                <a:cubicBezTo>
                  <a:pt x="510" y="531"/>
                  <a:pt x="510" y="531"/>
                  <a:pt x="510" y="531"/>
                </a:cubicBezTo>
                <a:cubicBezTo>
                  <a:pt x="511" y="531"/>
                  <a:pt x="510" y="531"/>
                  <a:pt x="512" y="530"/>
                </a:cubicBezTo>
                <a:cubicBezTo>
                  <a:pt x="512" y="529"/>
                  <a:pt x="512" y="529"/>
                  <a:pt x="511" y="528"/>
                </a:cubicBezTo>
                <a:cubicBezTo>
                  <a:pt x="511" y="528"/>
                  <a:pt x="511" y="528"/>
                  <a:pt x="511" y="528"/>
                </a:cubicBezTo>
                <a:cubicBezTo>
                  <a:pt x="510" y="528"/>
                  <a:pt x="510" y="528"/>
                  <a:pt x="510" y="528"/>
                </a:cubicBezTo>
                <a:cubicBezTo>
                  <a:pt x="510" y="528"/>
                  <a:pt x="510" y="528"/>
                  <a:pt x="510" y="528"/>
                </a:cubicBezTo>
                <a:cubicBezTo>
                  <a:pt x="509" y="527"/>
                  <a:pt x="510" y="528"/>
                  <a:pt x="509" y="527"/>
                </a:cubicBezTo>
                <a:cubicBezTo>
                  <a:pt x="510" y="527"/>
                  <a:pt x="510" y="527"/>
                  <a:pt x="511" y="527"/>
                </a:cubicBezTo>
                <a:cubicBezTo>
                  <a:pt x="511" y="526"/>
                  <a:pt x="511" y="526"/>
                  <a:pt x="511" y="526"/>
                </a:cubicBezTo>
                <a:cubicBezTo>
                  <a:pt x="512" y="526"/>
                  <a:pt x="512" y="526"/>
                  <a:pt x="512" y="526"/>
                </a:cubicBezTo>
                <a:cubicBezTo>
                  <a:pt x="512" y="526"/>
                  <a:pt x="512" y="526"/>
                  <a:pt x="512" y="526"/>
                </a:cubicBezTo>
                <a:cubicBezTo>
                  <a:pt x="512" y="526"/>
                  <a:pt x="513" y="525"/>
                  <a:pt x="513" y="525"/>
                </a:cubicBezTo>
                <a:cubicBezTo>
                  <a:pt x="513" y="524"/>
                  <a:pt x="513" y="524"/>
                  <a:pt x="513" y="524"/>
                </a:cubicBezTo>
                <a:cubicBezTo>
                  <a:pt x="514" y="524"/>
                  <a:pt x="514" y="523"/>
                  <a:pt x="515" y="523"/>
                </a:cubicBezTo>
                <a:cubicBezTo>
                  <a:pt x="515" y="523"/>
                  <a:pt x="515" y="523"/>
                  <a:pt x="515" y="523"/>
                </a:cubicBezTo>
                <a:cubicBezTo>
                  <a:pt x="515" y="523"/>
                  <a:pt x="515" y="523"/>
                  <a:pt x="516" y="523"/>
                </a:cubicBezTo>
                <a:cubicBezTo>
                  <a:pt x="517" y="525"/>
                  <a:pt x="517" y="525"/>
                  <a:pt x="517" y="526"/>
                </a:cubicBezTo>
                <a:cubicBezTo>
                  <a:pt x="518" y="526"/>
                  <a:pt x="518" y="526"/>
                  <a:pt x="518" y="526"/>
                </a:cubicBezTo>
                <a:cubicBezTo>
                  <a:pt x="518" y="527"/>
                  <a:pt x="518" y="527"/>
                  <a:pt x="518" y="528"/>
                </a:cubicBezTo>
                <a:cubicBezTo>
                  <a:pt x="520" y="527"/>
                  <a:pt x="520" y="527"/>
                  <a:pt x="521" y="527"/>
                </a:cubicBezTo>
                <a:cubicBezTo>
                  <a:pt x="521" y="528"/>
                  <a:pt x="521" y="528"/>
                  <a:pt x="521" y="528"/>
                </a:cubicBezTo>
                <a:cubicBezTo>
                  <a:pt x="520" y="528"/>
                  <a:pt x="520" y="528"/>
                  <a:pt x="520" y="528"/>
                </a:cubicBezTo>
                <a:cubicBezTo>
                  <a:pt x="520" y="529"/>
                  <a:pt x="520" y="529"/>
                  <a:pt x="520" y="530"/>
                </a:cubicBezTo>
                <a:cubicBezTo>
                  <a:pt x="520" y="532"/>
                  <a:pt x="520" y="532"/>
                  <a:pt x="520" y="532"/>
                </a:cubicBezTo>
                <a:cubicBezTo>
                  <a:pt x="520" y="532"/>
                  <a:pt x="520" y="532"/>
                  <a:pt x="520" y="532"/>
                </a:cubicBezTo>
                <a:cubicBezTo>
                  <a:pt x="520" y="533"/>
                  <a:pt x="521" y="533"/>
                  <a:pt x="522" y="534"/>
                </a:cubicBezTo>
                <a:cubicBezTo>
                  <a:pt x="522" y="534"/>
                  <a:pt x="522" y="534"/>
                  <a:pt x="522" y="534"/>
                </a:cubicBezTo>
                <a:cubicBezTo>
                  <a:pt x="524" y="534"/>
                  <a:pt x="524" y="534"/>
                  <a:pt x="524" y="534"/>
                </a:cubicBezTo>
                <a:cubicBezTo>
                  <a:pt x="524" y="535"/>
                  <a:pt x="524" y="535"/>
                  <a:pt x="524" y="535"/>
                </a:cubicBezTo>
                <a:cubicBezTo>
                  <a:pt x="524" y="535"/>
                  <a:pt x="524" y="535"/>
                  <a:pt x="524" y="535"/>
                </a:cubicBezTo>
                <a:cubicBezTo>
                  <a:pt x="524" y="536"/>
                  <a:pt x="524" y="536"/>
                  <a:pt x="524" y="536"/>
                </a:cubicBezTo>
                <a:cubicBezTo>
                  <a:pt x="524" y="537"/>
                  <a:pt x="525" y="537"/>
                  <a:pt x="525" y="538"/>
                </a:cubicBezTo>
                <a:cubicBezTo>
                  <a:pt x="524" y="538"/>
                  <a:pt x="524" y="538"/>
                  <a:pt x="524" y="538"/>
                </a:cubicBezTo>
                <a:cubicBezTo>
                  <a:pt x="524" y="540"/>
                  <a:pt x="524" y="540"/>
                  <a:pt x="524" y="540"/>
                </a:cubicBezTo>
                <a:cubicBezTo>
                  <a:pt x="524" y="540"/>
                  <a:pt x="524" y="541"/>
                  <a:pt x="525" y="541"/>
                </a:cubicBezTo>
                <a:cubicBezTo>
                  <a:pt x="525" y="542"/>
                  <a:pt x="524" y="543"/>
                  <a:pt x="523" y="543"/>
                </a:cubicBezTo>
                <a:cubicBezTo>
                  <a:pt x="523" y="543"/>
                  <a:pt x="523" y="544"/>
                  <a:pt x="524" y="544"/>
                </a:cubicBezTo>
                <a:cubicBezTo>
                  <a:pt x="524" y="544"/>
                  <a:pt x="524" y="545"/>
                  <a:pt x="524" y="546"/>
                </a:cubicBezTo>
                <a:cubicBezTo>
                  <a:pt x="523" y="546"/>
                  <a:pt x="523" y="546"/>
                  <a:pt x="523" y="546"/>
                </a:cubicBezTo>
                <a:cubicBezTo>
                  <a:pt x="523" y="546"/>
                  <a:pt x="524" y="546"/>
                  <a:pt x="524" y="547"/>
                </a:cubicBezTo>
                <a:cubicBezTo>
                  <a:pt x="524" y="547"/>
                  <a:pt x="523" y="550"/>
                  <a:pt x="523" y="550"/>
                </a:cubicBezTo>
                <a:cubicBezTo>
                  <a:pt x="522" y="550"/>
                  <a:pt x="522" y="550"/>
                  <a:pt x="522" y="551"/>
                </a:cubicBezTo>
                <a:cubicBezTo>
                  <a:pt x="522" y="552"/>
                  <a:pt x="523" y="553"/>
                  <a:pt x="525" y="553"/>
                </a:cubicBezTo>
                <a:cubicBezTo>
                  <a:pt x="524" y="554"/>
                  <a:pt x="524" y="554"/>
                  <a:pt x="523" y="555"/>
                </a:cubicBezTo>
                <a:cubicBezTo>
                  <a:pt x="522" y="555"/>
                  <a:pt x="522" y="555"/>
                  <a:pt x="522" y="555"/>
                </a:cubicBezTo>
                <a:cubicBezTo>
                  <a:pt x="522" y="556"/>
                  <a:pt x="522" y="556"/>
                  <a:pt x="522" y="556"/>
                </a:cubicBezTo>
                <a:cubicBezTo>
                  <a:pt x="522" y="556"/>
                  <a:pt x="522" y="556"/>
                  <a:pt x="522" y="556"/>
                </a:cubicBezTo>
                <a:cubicBezTo>
                  <a:pt x="522" y="557"/>
                  <a:pt x="522" y="557"/>
                  <a:pt x="522" y="558"/>
                </a:cubicBezTo>
                <a:cubicBezTo>
                  <a:pt x="521" y="558"/>
                  <a:pt x="520" y="558"/>
                  <a:pt x="520" y="558"/>
                </a:cubicBezTo>
                <a:cubicBezTo>
                  <a:pt x="520" y="558"/>
                  <a:pt x="520" y="558"/>
                  <a:pt x="520" y="558"/>
                </a:cubicBezTo>
                <a:cubicBezTo>
                  <a:pt x="519" y="558"/>
                  <a:pt x="519" y="558"/>
                  <a:pt x="519" y="558"/>
                </a:cubicBezTo>
                <a:cubicBezTo>
                  <a:pt x="518" y="559"/>
                  <a:pt x="518" y="559"/>
                  <a:pt x="518" y="560"/>
                </a:cubicBezTo>
                <a:cubicBezTo>
                  <a:pt x="517" y="560"/>
                  <a:pt x="517" y="560"/>
                  <a:pt x="517" y="560"/>
                </a:cubicBezTo>
                <a:cubicBezTo>
                  <a:pt x="517" y="561"/>
                  <a:pt x="518" y="561"/>
                  <a:pt x="517" y="562"/>
                </a:cubicBezTo>
                <a:cubicBezTo>
                  <a:pt x="517" y="562"/>
                  <a:pt x="517" y="563"/>
                  <a:pt x="518" y="563"/>
                </a:cubicBezTo>
                <a:cubicBezTo>
                  <a:pt x="518" y="563"/>
                  <a:pt x="518" y="563"/>
                  <a:pt x="518" y="563"/>
                </a:cubicBezTo>
                <a:cubicBezTo>
                  <a:pt x="516" y="563"/>
                  <a:pt x="516" y="563"/>
                  <a:pt x="516" y="563"/>
                </a:cubicBezTo>
                <a:cubicBezTo>
                  <a:pt x="516" y="564"/>
                  <a:pt x="516" y="564"/>
                  <a:pt x="516" y="564"/>
                </a:cubicBezTo>
                <a:cubicBezTo>
                  <a:pt x="516" y="564"/>
                  <a:pt x="516" y="564"/>
                  <a:pt x="516" y="564"/>
                </a:cubicBezTo>
                <a:cubicBezTo>
                  <a:pt x="516" y="566"/>
                  <a:pt x="514" y="566"/>
                  <a:pt x="513" y="568"/>
                </a:cubicBezTo>
                <a:cubicBezTo>
                  <a:pt x="512" y="568"/>
                  <a:pt x="512" y="568"/>
                  <a:pt x="512" y="568"/>
                </a:cubicBezTo>
                <a:cubicBezTo>
                  <a:pt x="512" y="568"/>
                  <a:pt x="512" y="568"/>
                  <a:pt x="512" y="568"/>
                </a:cubicBezTo>
                <a:cubicBezTo>
                  <a:pt x="512" y="568"/>
                  <a:pt x="512" y="568"/>
                  <a:pt x="512" y="568"/>
                </a:cubicBezTo>
                <a:cubicBezTo>
                  <a:pt x="512" y="569"/>
                  <a:pt x="511" y="570"/>
                  <a:pt x="511" y="570"/>
                </a:cubicBezTo>
                <a:cubicBezTo>
                  <a:pt x="512" y="570"/>
                  <a:pt x="512" y="570"/>
                  <a:pt x="512" y="570"/>
                </a:cubicBezTo>
                <a:cubicBezTo>
                  <a:pt x="512" y="570"/>
                  <a:pt x="512" y="570"/>
                  <a:pt x="512" y="570"/>
                </a:cubicBezTo>
                <a:cubicBezTo>
                  <a:pt x="512" y="570"/>
                  <a:pt x="512" y="570"/>
                  <a:pt x="512" y="570"/>
                </a:cubicBezTo>
                <a:cubicBezTo>
                  <a:pt x="512" y="572"/>
                  <a:pt x="512" y="572"/>
                  <a:pt x="512" y="572"/>
                </a:cubicBezTo>
                <a:cubicBezTo>
                  <a:pt x="512" y="572"/>
                  <a:pt x="512" y="572"/>
                  <a:pt x="512" y="573"/>
                </a:cubicBezTo>
                <a:cubicBezTo>
                  <a:pt x="512" y="573"/>
                  <a:pt x="511" y="574"/>
                  <a:pt x="511" y="574"/>
                </a:cubicBezTo>
                <a:cubicBezTo>
                  <a:pt x="510" y="574"/>
                  <a:pt x="510" y="574"/>
                  <a:pt x="510" y="574"/>
                </a:cubicBezTo>
                <a:cubicBezTo>
                  <a:pt x="510" y="575"/>
                  <a:pt x="510" y="576"/>
                  <a:pt x="509" y="577"/>
                </a:cubicBezTo>
                <a:cubicBezTo>
                  <a:pt x="510" y="577"/>
                  <a:pt x="510" y="577"/>
                  <a:pt x="510" y="578"/>
                </a:cubicBezTo>
                <a:cubicBezTo>
                  <a:pt x="510" y="578"/>
                  <a:pt x="510" y="578"/>
                  <a:pt x="510" y="579"/>
                </a:cubicBezTo>
                <a:cubicBezTo>
                  <a:pt x="509" y="579"/>
                  <a:pt x="509" y="579"/>
                  <a:pt x="509" y="579"/>
                </a:cubicBezTo>
                <a:cubicBezTo>
                  <a:pt x="509" y="580"/>
                  <a:pt x="509" y="580"/>
                  <a:pt x="508" y="581"/>
                </a:cubicBezTo>
                <a:cubicBezTo>
                  <a:pt x="508" y="582"/>
                  <a:pt x="508" y="582"/>
                  <a:pt x="509" y="583"/>
                </a:cubicBezTo>
                <a:cubicBezTo>
                  <a:pt x="508" y="583"/>
                  <a:pt x="508" y="583"/>
                  <a:pt x="508" y="583"/>
                </a:cubicBezTo>
                <a:cubicBezTo>
                  <a:pt x="508" y="584"/>
                  <a:pt x="508" y="584"/>
                  <a:pt x="508" y="584"/>
                </a:cubicBezTo>
                <a:cubicBezTo>
                  <a:pt x="507" y="584"/>
                  <a:pt x="507" y="584"/>
                  <a:pt x="507" y="584"/>
                </a:cubicBezTo>
                <a:cubicBezTo>
                  <a:pt x="507" y="585"/>
                  <a:pt x="508" y="586"/>
                  <a:pt x="508" y="586"/>
                </a:cubicBezTo>
                <a:cubicBezTo>
                  <a:pt x="509" y="586"/>
                  <a:pt x="509" y="586"/>
                  <a:pt x="509" y="586"/>
                </a:cubicBezTo>
                <a:cubicBezTo>
                  <a:pt x="509" y="588"/>
                  <a:pt x="509" y="588"/>
                  <a:pt x="509" y="588"/>
                </a:cubicBezTo>
                <a:cubicBezTo>
                  <a:pt x="508" y="588"/>
                  <a:pt x="508" y="588"/>
                  <a:pt x="507" y="589"/>
                </a:cubicBezTo>
                <a:cubicBezTo>
                  <a:pt x="507" y="589"/>
                  <a:pt x="507" y="589"/>
                  <a:pt x="507" y="589"/>
                </a:cubicBezTo>
                <a:cubicBezTo>
                  <a:pt x="508" y="589"/>
                  <a:pt x="509" y="590"/>
                  <a:pt x="510" y="591"/>
                </a:cubicBezTo>
                <a:cubicBezTo>
                  <a:pt x="510" y="591"/>
                  <a:pt x="510" y="591"/>
                  <a:pt x="510" y="591"/>
                </a:cubicBezTo>
                <a:cubicBezTo>
                  <a:pt x="510" y="591"/>
                  <a:pt x="510" y="591"/>
                  <a:pt x="510" y="591"/>
                </a:cubicBezTo>
                <a:cubicBezTo>
                  <a:pt x="511" y="591"/>
                  <a:pt x="511" y="590"/>
                  <a:pt x="512" y="590"/>
                </a:cubicBezTo>
                <a:cubicBezTo>
                  <a:pt x="512" y="590"/>
                  <a:pt x="512" y="590"/>
                  <a:pt x="512" y="589"/>
                </a:cubicBezTo>
                <a:cubicBezTo>
                  <a:pt x="512" y="589"/>
                  <a:pt x="512" y="589"/>
                  <a:pt x="512" y="589"/>
                </a:cubicBezTo>
                <a:cubicBezTo>
                  <a:pt x="513" y="589"/>
                  <a:pt x="513" y="589"/>
                  <a:pt x="513" y="589"/>
                </a:cubicBezTo>
                <a:cubicBezTo>
                  <a:pt x="513" y="591"/>
                  <a:pt x="513" y="591"/>
                  <a:pt x="513" y="591"/>
                </a:cubicBezTo>
                <a:cubicBezTo>
                  <a:pt x="511" y="591"/>
                  <a:pt x="511" y="591"/>
                  <a:pt x="511" y="591"/>
                </a:cubicBezTo>
                <a:cubicBezTo>
                  <a:pt x="511" y="591"/>
                  <a:pt x="511" y="591"/>
                  <a:pt x="511" y="591"/>
                </a:cubicBezTo>
                <a:cubicBezTo>
                  <a:pt x="511" y="591"/>
                  <a:pt x="511" y="591"/>
                  <a:pt x="511" y="591"/>
                </a:cubicBezTo>
                <a:cubicBezTo>
                  <a:pt x="511" y="592"/>
                  <a:pt x="511" y="592"/>
                  <a:pt x="511" y="592"/>
                </a:cubicBezTo>
                <a:cubicBezTo>
                  <a:pt x="512" y="592"/>
                  <a:pt x="511" y="592"/>
                  <a:pt x="512" y="592"/>
                </a:cubicBezTo>
                <a:cubicBezTo>
                  <a:pt x="510" y="593"/>
                  <a:pt x="507" y="596"/>
                  <a:pt x="506" y="598"/>
                </a:cubicBezTo>
                <a:cubicBezTo>
                  <a:pt x="506" y="599"/>
                  <a:pt x="505" y="600"/>
                  <a:pt x="505" y="601"/>
                </a:cubicBezTo>
                <a:cubicBezTo>
                  <a:pt x="505" y="601"/>
                  <a:pt x="505" y="601"/>
                  <a:pt x="505" y="601"/>
                </a:cubicBezTo>
                <a:cubicBezTo>
                  <a:pt x="505" y="601"/>
                  <a:pt x="505" y="601"/>
                  <a:pt x="505" y="601"/>
                </a:cubicBezTo>
                <a:cubicBezTo>
                  <a:pt x="506" y="602"/>
                  <a:pt x="506" y="602"/>
                  <a:pt x="506" y="602"/>
                </a:cubicBezTo>
                <a:cubicBezTo>
                  <a:pt x="506" y="602"/>
                  <a:pt x="506" y="603"/>
                  <a:pt x="506" y="604"/>
                </a:cubicBezTo>
                <a:cubicBezTo>
                  <a:pt x="506" y="604"/>
                  <a:pt x="508" y="605"/>
                  <a:pt x="507" y="606"/>
                </a:cubicBezTo>
                <a:cubicBezTo>
                  <a:pt x="507" y="607"/>
                  <a:pt x="507" y="607"/>
                  <a:pt x="506" y="607"/>
                </a:cubicBezTo>
                <a:cubicBezTo>
                  <a:pt x="506" y="608"/>
                  <a:pt x="506" y="608"/>
                  <a:pt x="506" y="608"/>
                </a:cubicBezTo>
                <a:cubicBezTo>
                  <a:pt x="508" y="609"/>
                  <a:pt x="509" y="609"/>
                  <a:pt x="510" y="610"/>
                </a:cubicBezTo>
                <a:cubicBezTo>
                  <a:pt x="510" y="610"/>
                  <a:pt x="510" y="611"/>
                  <a:pt x="510" y="611"/>
                </a:cubicBezTo>
                <a:cubicBezTo>
                  <a:pt x="511" y="611"/>
                  <a:pt x="511" y="611"/>
                  <a:pt x="511" y="611"/>
                </a:cubicBezTo>
                <a:cubicBezTo>
                  <a:pt x="511" y="611"/>
                  <a:pt x="511" y="611"/>
                  <a:pt x="511" y="611"/>
                </a:cubicBezTo>
                <a:cubicBezTo>
                  <a:pt x="511" y="612"/>
                  <a:pt x="512" y="612"/>
                  <a:pt x="512" y="612"/>
                </a:cubicBezTo>
                <a:cubicBezTo>
                  <a:pt x="512" y="613"/>
                  <a:pt x="512" y="613"/>
                  <a:pt x="512" y="613"/>
                </a:cubicBezTo>
                <a:cubicBezTo>
                  <a:pt x="512" y="613"/>
                  <a:pt x="513" y="613"/>
                  <a:pt x="513" y="613"/>
                </a:cubicBezTo>
                <a:cubicBezTo>
                  <a:pt x="513" y="614"/>
                  <a:pt x="513" y="614"/>
                  <a:pt x="513" y="614"/>
                </a:cubicBezTo>
                <a:cubicBezTo>
                  <a:pt x="514" y="615"/>
                  <a:pt x="515" y="616"/>
                  <a:pt x="516" y="616"/>
                </a:cubicBezTo>
                <a:cubicBezTo>
                  <a:pt x="516" y="617"/>
                  <a:pt x="516" y="617"/>
                  <a:pt x="516" y="617"/>
                </a:cubicBezTo>
                <a:cubicBezTo>
                  <a:pt x="517" y="618"/>
                  <a:pt x="518" y="619"/>
                  <a:pt x="519" y="620"/>
                </a:cubicBezTo>
                <a:cubicBezTo>
                  <a:pt x="519" y="621"/>
                  <a:pt x="519" y="621"/>
                  <a:pt x="519" y="621"/>
                </a:cubicBezTo>
                <a:cubicBezTo>
                  <a:pt x="519" y="621"/>
                  <a:pt x="519" y="621"/>
                  <a:pt x="520" y="621"/>
                </a:cubicBezTo>
                <a:cubicBezTo>
                  <a:pt x="520" y="622"/>
                  <a:pt x="520" y="622"/>
                  <a:pt x="520" y="622"/>
                </a:cubicBezTo>
                <a:cubicBezTo>
                  <a:pt x="520" y="622"/>
                  <a:pt x="520" y="622"/>
                  <a:pt x="521" y="622"/>
                </a:cubicBezTo>
                <a:cubicBezTo>
                  <a:pt x="521" y="623"/>
                  <a:pt x="521" y="623"/>
                  <a:pt x="521" y="623"/>
                </a:cubicBezTo>
                <a:cubicBezTo>
                  <a:pt x="521" y="623"/>
                  <a:pt x="521" y="623"/>
                  <a:pt x="521" y="623"/>
                </a:cubicBezTo>
                <a:cubicBezTo>
                  <a:pt x="522" y="624"/>
                  <a:pt x="522" y="625"/>
                  <a:pt x="522" y="625"/>
                </a:cubicBezTo>
                <a:cubicBezTo>
                  <a:pt x="522" y="626"/>
                  <a:pt x="522" y="626"/>
                  <a:pt x="523" y="626"/>
                </a:cubicBezTo>
                <a:cubicBezTo>
                  <a:pt x="523" y="628"/>
                  <a:pt x="523" y="628"/>
                  <a:pt x="523" y="628"/>
                </a:cubicBezTo>
                <a:cubicBezTo>
                  <a:pt x="523" y="628"/>
                  <a:pt x="523" y="628"/>
                  <a:pt x="523" y="628"/>
                </a:cubicBezTo>
                <a:cubicBezTo>
                  <a:pt x="523" y="629"/>
                  <a:pt x="523" y="629"/>
                  <a:pt x="524" y="630"/>
                </a:cubicBezTo>
                <a:cubicBezTo>
                  <a:pt x="524" y="630"/>
                  <a:pt x="524" y="630"/>
                  <a:pt x="524" y="630"/>
                </a:cubicBezTo>
                <a:cubicBezTo>
                  <a:pt x="524" y="632"/>
                  <a:pt x="524" y="632"/>
                  <a:pt x="524" y="632"/>
                </a:cubicBezTo>
                <a:cubicBezTo>
                  <a:pt x="524" y="632"/>
                  <a:pt x="524" y="632"/>
                  <a:pt x="524" y="632"/>
                </a:cubicBezTo>
                <a:cubicBezTo>
                  <a:pt x="524" y="633"/>
                  <a:pt x="524" y="633"/>
                  <a:pt x="524" y="633"/>
                </a:cubicBezTo>
                <a:cubicBezTo>
                  <a:pt x="525" y="633"/>
                  <a:pt x="525" y="633"/>
                  <a:pt x="525" y="633"/>
                </a:cubicBezTo>
                <a:cubicBezTo>
                  <a:pt x="525" y="634"/>
                  <a:pt x="525" y="634"/>
                  <a:pt x="525" y="634"/>
                </a:cubicBezTo>
                <a:cubicBezTo>
                  <a:pt x="525" y="634"/>
                  <a:pt x="525" y="634"/>
                  <a:pt x="525" y="634"/>
                </a:cubicBezTo>
                <a:cubicBezTo>
                  <a:pt x="525" y="636"/>
                  <a:pt x="525" y="636"/>
                  <a:pt x="525" y="636"/>
                </a:cubicBezTo>
                <a:cubicBezTo>
                  <a:pt x="525" y="636"/>
                  <a:pt x="524" y="636"/>
                  <a:pt x="525" y="636"/>
                </a:cubicBezTo>
                <a:cubicBezTo>
                  <a:pt x="525" y="637"/>
                  <a:pt x="525" y="637"/>
                  <a:pt x="526" y="637"/>
                </a:cubicBezTo>
                <a:cubicBezTo>
                  <a:pt x="526" y="638"/>
                  <a:pt x="526" y="638"/>
                  <a:pt x="526" y="638"/>
                </a:cubicBezTo>
                <a:cubicBezTo>
                  <a:pt x="526" y="638"/>
                  <a:pt x="526" y="638"/>
                  <a:pt x="526" y="638"/>
                </a:cubicBezTo>
                <a:cubicBezTo>
                  <a:pt x="527" y="638"/>
                  <a:pt x="527" y="638"/>
                  <a:pt x="527" y="638"/>
                </a:cubicBezTo>
                <a:cubicBezTo>
                  <a:pt x="527" y="639"/>
                  <a:pt x="527" y="640"/>
                  <a:pt x="527" y="642"/>
                </a:cubicBezTo>
                <a:cubicBezTo>
                  <a:pt x="528" y="642"/>
                  <a:pt x="528" y="642"/>
                  <a:pt x="528" y="642"/>
                </a:cubicBezTo>
                <a:cubicBezTo>
                  <a:pt x="529" y="642"/>
                  <a:pt x="529" y="642"/>
                  <a:pt x="529" y="642"/>
                </a:cubicBezTo>
                <a:cubicBezTo>
                  <a:pt x="529" y="643"/>
                  <a:pt x="529" y="644"/>
                  <a:pt x="529" y="644"/>
                </a:cubicBezTo>
                <a:cubicBezTo>
                  <a:pt x="529" y="644"/>
                  <a:pt x="529" y="644"/>
                  <a:pt x="529" y="644"/>
                </a:cubicBezTo>
                <a:cubicBezTo>
                  <a:pt x="530" y="645"/>
                  <a:pt x="530" y="645"/>
                  <a:pt x="530" y="646"/>
                </a:cubicBezTo>
                <a:cubicBezTo>
                  <a:pt x="530" y="646"/>
                  <a:pt x="530" y="646"/>
                  <a:pt x="530" y="646"/>
                </a:cubicBezTo>
                <a:cubicBezTo>
                  <a:pt x="531" y="648"/>
                  <a:pt x="531" y="649"/>
                  <a:pt x="531" y="652"/>
                </a:cubicBezTo>
                <a:cubicBezTo>
                  <a:pt x="530" y="652"/>
                  <a:pt x="530" y="652"/>
                  <a:pt x="530" y="652"/>
                </a:cubicBezTo>
                <a:cubicBezTo>
                  <a:pt x="531" y="652"/>
                  <a:pt x="530" y="653"/>
                  <a:pt x="531" y="653"/>
                </a:cubicBezTo>
                <a:cubicBezTo>
                  <a:pt x="532" y="653"/>
                  <a:pt x="532" y="653"/>
                  <a:pt x="532" y="653"/>
                </a:cubicBezTo>
                <a:cubicBezTo>
                  <a:pt x="532" y="653"/>
                  <a:pt x="532" y="653"/>
                  <a:pt x="532" y="653"/>
                </a:cubicBezTo>
                <a:cubicBezTo>
                  <a:pt x="532" y="653"/>
                  <a:pt x="532" y="653"/>
                  <a:pt x="532" y="653"/>
                </a:cubicBezTo>
                <a:cubicBezTo>
                  <a:pt x="532" y="654"/>
                  <a:pt x="532" y="654"/>
                  <a:pt x="532" y="654"/>
                </a:cubicBezTo>
                <a:cubicBezTo>
                  <a:pt x="532" y="654"/>
                  <a:pt x="532" y="654"/>
                  <a:pt x="532" y="654"/>
                </a:cubicBezTo>
                <a:cubicBezTo>
                  <a:pt x="532" y="654"/>
                  <a:pt x="533" y="655"/>
                  <a:pt x="533" y="655"/>
                </a:cubicBezTo>
                <a:cubicBezTo>
                  <a:pt x="533" y="655"/>
                  <a:pt x="533" y="656"/>
                  <a:pt x="533" y="656"/>
                </a:cubicBezTo>
                <a:cubicBezTo>
                  <a:pt x="533" y="656"/>
                  <a:pt x="533" y="656"/>
                  <a:pt x="533" y="656"/>
                </a:cubicBezTo>
                <a:cubicBezTo>
                  <a:pt x="534" y="656"/>
                  <a:pt x="534" y="656"/>
                  <a:pt x="534" y="656"/>
                </a:cubicBezTo>
                <a:cubicBezTo>
                  <a:pt x="534" y="657"/>
                  <a:pt x="534" y="657"/>
                  <a:pt x="534" y="657"/>
                </a:cubicBezTo>
                <a:cubicBezTo>
                  <a:pt x="534" y="657"/>
                  <a:pt x="534" y="657"/>
                  <a:pt x="534" y="657"/>
                </a:cubicBezTo>
                <a:cubicBezTo>
                  <a:pt x="534" y="658"/>
                  <a:pt x="534" y="658"/>
                  <a:pt x="534" y="659"/>
                </a:cubicBezTo>
                <a:cubicBezTo>
                  <a:pt x="535" y="659"/>
                  <a:pt x="535" y="659"/>
                  <a:pt x="536" y="659"/>
                </a:cubicBezTo>
                <a:cubicBezTo>
                  <a:pt x="536" y="659"/>
                  <a:pt x="536" y="660"/>
                  <a:pt x="536" y="660"/>
                </a:cubicBezTo>
                <a:cubicBezTo>
                  <a:pt x="537" y="660"/>
                  <a:pt x="537" y="660"/>
                  <a:pt x="537" y="660"/>
                </a:cubicBezTo>
                <a:cubicBezTo>
                  <a:pt x="537" y="660"/>
                  <a:pt x="537" y="661"/>
                  <a:pt x="538" y="661"/>
                </a:cubicBezTo>
                <a:cubicBezTo>
                  <a:pt x="538" y="661"/>
                  <a:pt x="538" y="661"/>
                  <a:pt x="538" y="661"/>
                </a:cubicBezTo>
                <a:cubicBezTo>
                  <a:pt x="538" y="662"/>
                  <a:pt x="538" y="662"/>
                  <a:pt x="538" y="662"/>
                </a:cubicBezTo>
                <a:cubicBezTo>
                  <a:pt x="539" y="662"/>
                  <a:pt x="540" y="663"/>
                  <a:pt x="541" y="663"/>
                </a:cubicBezTo>
                <a:cubicBezTo>
                  <a:pt x="541" y="664"/>
                  <a:pt x="541" y="664"/>
                  <a:pt x="541" y="664"/>
                </a:cubicBezTo>
                <a:cubicBezTo>
                  <a:pt x="542" y="664"/>
                  <a:pt x="542" y="664"/>
                  <a:pt x="543" y="665"/>
                </a:cubicBezTo>
                <a:cubicBezTo>
                  <a:pt x="543" y="665"/>
                  <a:pt x="543" y="665"/>
                  <a:pt x="544" y="665"/>
                </a:cubicBezTo>
                <a:cubicBezTo>
                  <a:pt x="545" y="665"/>
                  <a:pt x="545" y="665"/>
                  <a:pt x="545" y="665"/>
                </a:cubicBezTo>
                <a:cubicBezTo>
                  <a:pt x="545" y="666"/>
                  <a:pt x="545" y="666"/>
                  <a:pt x="545" y="666"/>
                </a:cubicBezTo>
                <a:cubicBezTo>
                  <a:pt x="546" y="666"/>
                  <a:pt x="546" y="666"/>
                  <a:pt x="546" y="666"/>
                </a:cubicBezTo>
                <a:cubicBezTo>
                  <a:pt x="546" y="666"/>
                  <a:pt x="546" y="666"/>
                  <a:pt x="546" y="666"/>
                </a:cubicBezTo>
                <a:cubicBezTo>
                  <a:pt x="547" y="666"/>
                  <a:pt x="547" y="666"/>
                  <a:pt x="547" y="666"/>
                </a:cubicBezTo>
                <a:cubicBezTo>
                  <a:pt x="548" y="667"/>
                  <a:pt x="548" y="667"/>
                  <a:pt x="548" y="667"/>
                </a:cubicBezTo>
                <a:cubicBezTo>
                  <a:pt x="548" y="667"/>
                  <a:pt x="549" y="667"/>
                  <a:pt x="549" y="667"/>
                </a:cubicBezTo>
                <a:cubicBezTo>
                  <a:pt x="549" y="668"/>
                  <a:pt x="549" y="668"/>
                  <a:pt x="549" y="668"/>
                </a:cubicBezTo>
                <a:cubicBezTo>
                  <a:pt x="550" y="668"/>
                  <a:pt x="551" y="668"/>
                  <a:pt x="551" y="668"/>
                </a:cubicBezTo>
                <a:cubicBezTo>
                  <a:pt x="551" y="669"/>
                  <a:pt x="551" y="669"/>
                  <a:pt x="552" y="669"/>
                </a:cubicBezTo>
                <a:cubicBezTo>
                  <a:pt x="552" y="669"/>
                  <a:pt x="552" y="669"/>
                  <a:pt x="552" y="669"/>
                </a:cubicBezTo>
                <a:cubicBezTo>
                  <a:pt x="552" y="669"/>
                  <a:pt x="552" y="669"/>
                  <a:pt x="552" y="669"/>
                </a:cubicBezTo>
                <a:cubicBezTo>
                  <a:pt x="553" y="669"/>
                  <a:pt x="553" y="669"/>
                  <a:pt x="553" y="669"/>
                </a:cubicBezTo>
                <a:cubicBezTo>
                  <a:pt x="553" y="670"/>
                  <a:pt x="553" y="670"/>
                  <a:pt x="553" y="670"/>
                </a:cubicBezTo>
                <a:cubicBezTo>
                  <a:pt x="554" y="670"/>
                  <a:pt x="554" y="670"/>
                  <a:pt x="554" y="670"/>
                </a:cubicBezTo>
                <a:cubicBezTo>
                  <a:pt x="554" y="670"/>
                  <a:pt x="554" y="670"/>
                  <a:pt x="554" y="670"/>
                </a:cubicBezTo>
                <a:cubicBezTo>
                  <a:pt x="555" y="671"/>
                  <a:pt x="554" y="670"/>
                  <a:pt x="555" y="672"/>
                </a:cubicBezTo>
                <a:cubicBezTo>
                  <a:pt x="555" y="672"/>
                  <a:pt x="555" y="672"/>
                  <a:pt x="556" y="672"/>
                </a:cubicBezTo>
                <a:cubicBezTo>
                  <a:pt x="556" y="673"/>
                  <a:pt x="556" y="673"/>
                  <a:pt x="556" y="673"/>
                </a:cubicBezTo>
                <a:cubicBezTo>
                  <a:pt x="556" y="673"/>
                  <a:pt x="557" y="674"/>
                  <a:pt x="557" y="674"/>
                </a:cubicBezTo>
                <a:cubicBezTo>
                  <a:pt x="558" y="675"/>
                  <a:pt x="558" y="675"/>
                  <a:pt x="558" y="675"/>
                </a:cubicBezTo>
                <a:cubicBezTo>
                  <a:pt x="558" y="675"/>
                  <a:pt x="558" y="676"/>
                  <a:pt x="559" y="676"/>
                </a:cubicBezTo>
                <a:cubicBezTo>
                  <a:pt x="559" y="677"/>
                  <a:pt x="559" y="678"/>
                  <a:pt x="559" y="679"/>
                </a:cubicBezTo>
                <a:cubicBezTo>
                  <a:pt x="560" y="683"/>
                  <a:pt x="560" y="687"/>
                  <a:pt x="559" y="690"/>
                </a:cubicBezTo>
                <a:cubicBezTo>
                  <a:pt x="559" y="691"/>
                  <a:pt x="560" y="692"/>
                  <a:pt x="560" y="694"/>
                </a:cubicBezTo>
                <a:cubicBezTo>
                  <a:pt x="559" y="694"/>
                  <a:pt x="559" y="694"/>
                  <a:pt x="559" y="694"/>
                </a:cubicBezTo>
                <a:cubicBezTo>
                  <a:pt x="559" y="694"/>
                  <a:pt x="559" y="695"/>
                  <a:pt x="559" y="695"/>
                </a:cubicBezTo>
                <a:cubicBezTo>
                  <a:pt x="558" y="695"/>
                  <a:pt x="558" y="695"/>
                  <a:pt x="558" y="695"/>
                </a:cubicBezTo>
                <a:cubicBezTo>
                  <a:pt x="558" y="698"/>
                  <a:pt x="558" y="701"/>
                  <a:pt x="558" y="703"/>
                </a:cubicBezTo>
                <a:cubicBezTo>
                  <a:pt x="557" y="703"/>
                  <a:pt x="557" y="703"/>
                  <a:pt x="557" y="704"/>
                </a:cubicBezTo>
                <a:cubicBezTo>
                  <a:pt x="557" y="705"/>
                  <a:pt x="557" y="705"/>
                  <a:pt x="557" y="706"/>
                </a:cubicBezTo>
                <a:cubicBezTo>
                  <a:pt x="557" y="706"/>
                  <a:pt x="558" y="706"/>
                  <a:pt x="558" y="706"/>
                </a:cubicBezTo>
                <a:cubicBezTo>
                  <a:pt x="557" y="708"/>
                  <a:pt x="557" y="710"/>
                  <a:pt x="556" y="711"/>
                </a:cubicBezTo>
                <a:cubicBezTo>
                  <a:pt x="556" y="716"/>
                  <a:pt x="556" y="716"/>
                  <a:pt x="556" y="716"/>
                </a:cubicBezTo>
                <a:cubicBezTo>
                  <a:pt x="557" y="716"/>
                  <a:pt x="557" y="716"/>
                  <a:pt x="557" y="716"/>
                </a:cubicBezTo>
                <a:cubicBezTo>
                  <a:pt x="557" y="717"/>
                  <a:pt x="557" y="717"/>
                  <a:pt x="557" y="718"/>
                </a:cubicBezTo>
                <a:cubicBezTo>
                  <a:pt x="557" y="718"/>
                  <a:pt x="557" y="718"/>
                  <a:pt x="557" y="718"/>
                </a:cubicBezTo>
                <a:cubicBezTo>
                  <a:pt x="557" y="719"/>
                  <a:pt x="556" y="719"/>
                  <a:pt x="556" y="720"/>
                </a:cubicBezTo>
                <a:cubicBezTo>
                  <a:pt x="556" y="720"/>
                  <a:pt x="556" y="720"/>
                  <a:pt x="556" y="720"/>
                </a:cubicBezTo>
                <a:cubicBezTo>
                  <a:pt x="556" y="721"/>
                  <a:pt x="556" y="722"/>
                  <a:pt x="556" y="722"/>
                </a:cubicBezTo>
                <a:cubicBezTo>
                  <a:pt x="556" y="722"/>
                  <a:pt x="556" y="722"/>
                  <a:pt x="556" y="722"/>
                </a:cubicBezTo>
                <a:cubicBezTo>
                  <a:pt x="556" y="724"/>
                  <a:pt x="556" y="724"/>
                  <a:pt x="556" y="724"/>
                </a:cubicBezTo>
                <a:cubicBezTo>
                  <a:pt x="556" y="724"/>
                  <a:pt x="556" y="724"/>
                  <a:pt x="556" y="724"/>
                </a:cubicBezTo>
                <a:cubicBezTo>
                  <a:pt x="555" y="724"/>
                  <a:pt x="556" y="725"/>
                  <a:pt x="556" y="725"/>
                </a:cubicBezTo>
                <a:cubicBezTo>
                  <a:pt x="556" y="726"/>
                  <a:pt x="556" y="727"/>
                  <a:pt x="556" y="728"/>
                </a:cubicBezTo>
                <a:cubicBezTo>
                  <a:pt x="555" y="728"/>
                  <a:pt x="555" y="728"/>
                  <a:pt x="555" y="728"/>
                </a:cubicBezTo>
                <a:cubicBezTo>
                  <a:pt x="555" y="729"/>
                  <a:pt x="555" y="730"/>
                  <a:pt x="555" y="731"/>
                </a:cubicBezTo>
                <a:cubicBezTo>
                  <a:pt x="555" y="732"/>
                  <a:pt x="554" y="732"/>
                  <a:pt x="554" y="732"/>
                </a:cubicBezTo>
                <a:cubicBezTo>
                  <a:pt x="554" y="735"/>
                  <a:pt x="554" y="735"/>
                  <a:pt x="554" y="735"/>
                </a:cubicBezTo>
                <a:cubicBezTo>
                  <a:pt x="554" y="735"/>
                  <a:pt x="554" y="735"/>
                  <a:pt x="554" y="735"/>
                </a:cubicBezTo>
                <a:cubicBezTo>
                  <a:pt x="554" y="735"/>
                  <a:pt x="554" y="735"/>
                  <a:pt x="554" y="735"/>
                </a:cubicBezTo>
                <a:cubicBezTo>
                  <a:pt x="553" y="735"/>
                  <a:pt x="553" y="735"/>
                  <a:pt x="553" y="735"/>
                </a:cubicBezTo>
                <a:cubicBezTo>
                  <a:pt x="553" y="737"/>
                  <a:pt x="553" y="737"/>
                  <a:pt x="553" y="737"/>
                </a:cubicBezTo>
                <a:cubicBezTo>
                  <a:pt x="553" y="737"/>
                  <a:pt x="553" y="737"/>
                  <a:pt x="553" y="737"/>
                </a:cubicBezTo>
                <a:cubicBezTo>
                  <a:pt x="553" y="738"/>
                  <a:pt x="553" y="738"/>
                  <a:pt x="553" y="738"/>
                </a:cubicBezTo>
                <a:cubicBezTo>
                  <a:pt x="553" y="738"/>
                  <a:pt x="553" y="738"/>
                  <a:pt x="553" y="738"/>
                </a:cubicBezTo>
                <a:cubicBezTo>
                  <a:pt x="552" y="740"/>
                  <a:pt x="555" y="741"/>
                  <a:pt x="554" y="743"/>
                </a:cubicBezTo>
                <a:cubicBezTo>
                  <a:pt x="554" y="743"/>
                  <a:pt x="554" y="743"/>
                  <a:pt x="554" y="743"/>
                </a:cubicBezTo>
                <a:cubicBezTo>
                  <a:pt x="554" y="747"/>
                  <a:pt x="554" y="747"/>
                  <a:pt x="554" y="747"/>
                </a:cubicBezTo>
                <a:cubicBezTo>
                  <a:pt x="554" y="747"/>
                  <a:pt x="553" y="747"/>
                  <a:pt x="553" y="747"/>
                </a:cubicBezTo>
                <a:cubicBezTo>
                  <a:pt x="553" y="748"/>
                  <a:pt x="553" y="748"/>
                  <a:pt x="553" y="749"/>
                </a:cubicBezTo>
                <a:cubicBezTo>
                  <a:pt x="552" y="749"/>
                  <a:pt x="552" y="749"/>
                  <a:pt x="552" y="749"/>
                </a:cubicBezTo>
                <a:cubicBezTo>
                  <a:pt x="553" y="750"/>
                  <a:pt x="553" y="752"/>
                  <a:pt x="553" y="753"/>
                </a:cubicBezTo>
                <a:cubicBezTo>
                  <a:pt x="554" y="753"/>
                  <a:pt x="554" y="753"/>
                  <a:pt x="554" y="753"/>
                </a:cubicBezTo>
                <a:cubicBezTo>
                  <a:pt x="554" y="754"/>
                  <a:pt x="553" y="754"/>
                  <a:pt x="553" y="754"/>
                </a:cubicBezTo>
                <a:cubicBezTo>
                  <a:pt x="553" y="761"/>
                  <a:pt x="553" y="761"/>
                  <a:pt x="553" y="761"/>
                </a:cubicBezTo>
                <a:cubicBezTo>
                  <a:pt x="552" y="761"/>
                  <a:pt x="553" y="762"/>
                  <a:pt x="552" y="762"/>
                </a:cubicBezTo>
                <a:cubicBezTo>
                  <a:pt x="552" y="764"/>
                  <a:pt x="552" y="764"/>
                  <a:pt x="552" y="764"/>
                </a:cubicBezTo>
                <a:cubicBezTo>
                  <a:pt x="552" y="765"/>
                  <a:pt x="551" y="764"/>
                  <a:pt x="551" y="764"/>
                </a:cubicBezTo>
                <a:cubicBezTo>
                  <a:pt x="551" y="764"/>
                  <a:pt x="552" y="765"/>
                  <a:pt x="552" y="766"/>
                </a:cubicBezTo>
                <a:cubicBezTo>
                  <a:pt x="552" y="766"/>
                  <a:pt x="551" y="766"/>
                  <a:pt x="551" y="766"/>
                </a:cubicBezTo>
                <a:cubicBezTo>
                  <a:pt x="551" y="767"/>
                  <a:pt x="551" y="767"/>
                  <a:pt x="551" y="767"/>
                </a:cubicBezTo>
                <a:cubicBezTo>
                  <a:pt x="551" y="767"/>
                  <a:pt x="551" y="767"/>
                  <a:pt x="550" y="768"/>
                </a:cubicBezTo>
                <a:cubicBezTo>
                  <a:pt x="550" y="771"/>
                  <a:pt x="550" y="771"/>
                  <a:pt x="550" y="771"/>
                </a:cubicBezTo>
                <a:cubicBezTo>
                  <a:pt x="550" y="771"/>
                  <a:pt x="550" y="771"/>
                  <a:pt x="550" y="771"/>
                </a:cubicBezTo>
                <a:cubicBezTo>
                  <a:pt x="550" y="771"/>
                  <a:pt x="550" y="771"/>
                  <a:pt x="550" y="771"/>
                </a:cubicBezTo>
                <a:cubicBezTo>
                  <a:pt x="549" y="771"/>
                  <a:pt x="549" y="771"/>
                  <a:pt x="549" y="771"/>
                </a:cubicBezTo>
                <a:cubicBezTo>
                  <a:pt x="549" y="772"/>
                  <a:pt x="549" y="773"/>
                  <a:pt x="548" y="774"/>
                </a:cubicBezTo>
                <a:cubicBezTo>
                  <a:pt x="548" y="774"/>
                  <a:pt x="548" y="774"/>
                  <a:pt x="548" y="774"/>
                </a:cubicBezTo>
                <a:cubicBezTo>
                  <a:pt x="548" y="775"/>
                  <a:pt x="548" y="775"/>
                  <a:pt x="548" y="775"/>
                </a:cubicBezTo>
                <a:cubicBezTo>
                  <a:pt x="548" y="775"/>
                  <a:pt x="548" y="775"/>
                  <a:pt x="548" y="775"/>
                </a:cubicBezTo>
                <a:cubicBezTo>
                  <a:pt x="547" y="777"/>
                  <a:pt x="548" y="777"/>
                  <a:pt x="548" y="777"/>
                </a:cubicBezTo>
                <a:cubicBezTo>
                  <a:pt x="548" y="778"/>
                  <a:pt x="548" y="780"/>
                  <a:pt x="548" y="781"/>
                </a:cubicBezTo>
                <a:cubicBezTo>
                  <a:pt x="548" y="781"/>
                  <a:pt x="547" y="781"/>
                  <a:pt x="547" y="781"/>
                </a:cubicBezTo>
                <a:cubicBezTo>
                  <a:pt x="547" y="782"/>
                  <a:pt x="547" y="782"/>
                  <a:pt x="547" y="782"/>
                </a:cubicBezTo>
                <a:cubicBezTo>
                  <a:pt x="547" y="782"/>
                  <a:pt x="547" y="782"/>
                  <a:pt x="546" y="782"/>
                </a:cubicBezTo>
                <a:cubicBezTo>
                  <a:pt x="546" y="783"/>
                  <a:pt x="547" y="784"/>
                  <a:pt x="546" y="785"/>
                </a:cubicBezTo>
                <a:cubicBezTo>
                  <a:pt x="546" y="785"/>
                  <a:pt x="545" y="785"/>
                  <a:pt x="545" y="785"/>
                </a:cubicBezTo>
                <a:cubicBezTo>
                  <a:pt x="545" y="787"/>
                  <a:pt x="545" y="788"/>
                  <a:pt x="545" y="789"/>
                </a:cubicBezTo>
                <a:cubicBezTo>
                  <a:pt x="544" y="789"/>
                  <a:pt x="544" y="789"/>
                  <a:pt x="543" y="789"/>
                </a:cubicBezTo>
                <a:cubicBezTo>
                  <a:pt x="543" y="790"/>
                  <a:pt x="543" y="790"/>
                  <a:pt x="543" y="790"/>
                </a:cubicBezTo>
                <a:cubicBezTo>
                  <a:pt x="543" y="790"/>
                  <a:pt x="543" y="790"/>
                  <a:pt x="544" y="790"/>
                </a:cubicBezTo>
                <a:cubicBezTo>
                  <a:pt x="544" y="790"/>
                  <a:pt x="543" y="792"/>
                  <a:pt x="543" y="792"/>
                </a:cubicBezTo>
                <a:cubicBezTo>
                  <a:pt x="544" y="793"/>
                  <a:pt x="544" y="793"/>
                  <a:pt x="544" y="793"/>
                </a:cubicBezTo>
                <a:cubicBezTo>
                  <a:pt x="545" y="795"/>
                  <a:pt x="543" y="795"/>
                  <a:pt x="544" y="796"/>
                </a:cubicBezTo>
                <a:cubicBezTo>
                  <a:pt x="544" y="796"/>
                  <a:pt x="544" y="796"/>
                  <a:pt x="544" y="796"/>
                </a:cubicBezTo>
                <a:cubicBezTo>
                  <a:pt x="544" y="797"/>
                  <a:pt x="544" y="797"/>
                  <a:pt x="544" y="797"/>
                </a:cubicBezTo>
                <a:cubicBezTo>
                  <a:pt x="544" y="797"/>
                  <a:pt x="544" y="797"/>
                  <a:pt x="544" y="797"/>
                </a:cubicBezTo>
                <a:cubicBezTo>
                  <a:pt x="544" y="797"/>
                  <a:pt x="544" y="797"/>
                  <a:pt x="544" y="797"/>
                </a:cubicBezTo>
                <a:cubicBezTo>
                  <a:pt x="544" y="798"/>
                  <a:pt x="544" y="797"/>
                  <a:pt x="544" y="798"/>
                </a:cubicBezTo>
                <a:cubicBezTo>
                  <a:pt x="544" y="800"/>
                  <a:pt x="544" y="800"/>
                  <a:pt x="544" y="800"/>
                </a:cubicBezTo>
                <a:cubicBezTo>
                  <a:pt x="545" y="800"/>
                  <a:pt x="545" y="800"/>
                  <a:pt x="545" y="800"/>
                </a:cubicBezTo>
                <a:cubicBezTo>
                  <a:pt x="545" y="800"/>
                  <a:pt x="545" y="800"/>
                  <a:pt x="545" y="800"/>
                </a:cubicBezTo>
                <a:cubicBezTo>
                  <a:pt x="545" y="800"/>
                  <a:pt x="545" y="800"/>
                  <a:pt x="545" y="800"/>
                </a:cubicBezTo>
                <a:cubicBezTo>
                  <a:pt x="545" y="802"/>
                  <a:pt x="545" y="803"/>
                  <a:pt x="545" y="804"/>
                </a:cubicBezTo>
                <a:cubicBezTo>
                  <a:pt x="544" y="804"/>
                  <a:pt x="544" y="804"/>
                  <a:pt x="544" y="804"/>
                </a:cubicBezTo>
                <a:cubicBezTo>
                  <a:pt x="543" y="805"/>
                  <a:pt x="543" y="805"/>
                  <a:pt x="543" y="805"/>
                </a:cubicBezTo>
                <a:cubicBezTo>
                  <a:pt x="543" y="808"/>
                  <a:pt x="543" y="808"/>
                  <a:pt x="543" y="808"/>
                </a:cubicBezTo>
                <a:cubicBezTo>
                  <a:pt x="543" y="808"/>
                  <a:pt x="543" y="808"/>
                  <a:pt x="543" y="808"/>
                </a:cubicBezTo>
                <a:cubicBezTo>
                  <a:pt x="542" y="809"/>
                  <a:pt x="542" y="811"/>
                  <a:pt x="542" y="812"/>
                </a:cubicBezTo>
                <a:cubicBezTo>
                  <a:pt x="542" y="812"/>
                  <a:pt x="542" y="812"/>
                  <a:pt x="542" y="812"/>
                </a:cubicBezTo>
                <a:cubicBezTo>
                  <a:pt x="542" y="814"/>
                  <a:pt x="542" y="814"/>
                  <a:pt x="542" y="814"/>
                </a:cubicBezTo>
                <a:cubicBezTo>
                  <a:pt x="542" y="814"/>
                  <a:pt x="542" y="814"/>
                  <a:pt x="542" y="814"/>
                </a:cubicBezTo>
                <a:cubicBezTo>
                  <a:pt x="543" y="815"/>
                  <a:pt x="543" y="816"/>
                  <a:pt x="543" y="816"/>
                </a:cubicBezTo>
                <a:cubicBezTo>
                  <a:pt x="544" y="816"/>
                  <a:pt x="544" y="816"/>
                  <a:pt x="544" y="816"/>
                </a:cubicBezTo>
                <a:cubicBezTo>
                  <a:pt x="545" y="815"/>
                  <a:pt x="545" y="815"/>
                  <a:pt x="545" y="814"/>
                </a:cubicBezTo>
                <a:cubicBezTo>
                  <a:pt x="546" y="814"/>
                  <a:pt x="546" y="814"/>
                  <a:pt x="546" y="814"/>
                </a:cubicBezTo>
                <a:cubicBezTo>
                  <a:pt x="546" y="814"/>
                  <a:pt x="546" y="814"/>
                  <a:pt x="546" y="814"/>
                </a:cubicBezTo>
                <a:cubicBezTo>
                  <a:pt x="547" y="815"/>
                  <a:pt x="546" y="815"/>
                  <a:pt x="548" y="815"/>
                </a:cubicBezTo>
                <a:cubicBezTo>
                  <a:pt x="547" y="817"/>
                  <a:pt x="547" y="816"/>
                  <a:pt x="546" y="817"/>
                </a:cubicBezTo>
                <a:cubicBezTo>
                  <a:pt x="546" y="817"/>
                  <a:pt x="546" y="817"/>
                  <a:pt x="546" y="817"/>
                </a:cubicBezTo>
                <a:cubicBezTo>
                  <a:pt x="546" y="818"/>
                  <a:pt x="546" y="818"/>
                  <a:pt x="546" y="819"/>
                </a:cubicBezTo>
                <a:cubicBezTo>
                  <a:pt x="547" y="820"/>
                  <a:pt x="545" y="822"/>
                  <a:pt x="546" y="823"/>
                </a:cubicBezTo>
                <a:cubicBezTo>
                  <a:pt x="546" y="824"/>
                  <a:pt x="547" y="824"/>
                  <a:pt x="546" y="824"/>
                </a:cubicBezTo>
                <a:cubicBezTo>
                  <a:pt x="546" y="824"/>
                  <a:pt x="546" y="823"/>
                  <a:pt x="546" y="824"/>
                </a:cubicBezTo>
                <a:cubicBezTo>
                  <a:pt x="545" y="824"/>
                  <a:pt x="545" y="825"/>
                  <a:pt x="545" y="826"/>
                </a:cubicBezTo>
                <a:cubicBezTo>
                  <a:pt x="545" y="826"/>
                  <a:pt x="545" y="826"/>
                  <a:pt x="545" y="826"/>
                </a:cubicBezTo>
                <a:cubicBezTo>
                  <a:pt x="545" y="828"/>
                  <a:pt x="546" y="828"/>
                  <a:pt x="546" y="829"/>
                </a:cubicBezTo>
                <a:cubicBezTo>
                  <a:pt x="546" y="830"/>
                  <a:pt x="545" y="830"/>
                  <a:pt x="544" y="831"/>
                </a:cubicBezTo>
                <a:cubicBezTo>
                  <a:pt x="544" y="832"/>
                  <a:pt x="544" y="832"/>
                  <a:pt x="545" y="832"/>
                </a:cubicBezTo>
                <a:cubicBezTo>
                  <a:pt x="545" y="833"/>
                  <a:pt x="545" y="832"/>
                  <a:pt x="545" y="833"/>
                </a:cubicBezTo>
                <a:cubicBezTo>
                  <a:pt x="545" y="833"/>
                  <a:pt x="545" y="833"/>
                  <a:pt x="545" y="833"/>
                </a:cubicBezTo>
                <a:cubicBezTo>
                  <a:pt x="544" y="833"/>
                  <a:pt x="543" y="833"/>
                  <a:pt x="543" y="833"/>
                </a:cubicBezTo>
                <a:cubicBezTo>
                  <a:pt x="543" y="834"/>
                  <a:pt x="543" y="833"/>
                  <a:pt x="544" y="834"/>
                </a:cubicBezTo>
                <a:cubicBezTo>
                  <a:pt x="544" y="834"/>
                  <a:pt x="544" y="834"/>
                  <a:pt x="544" y="834"/>
                </a:cubicBezTo>
                <a:cubicBezTo>
                  <a:pt x="544" y="834"/>
                  <a:pt x="543" y="834"/>
                  <a:pt x="543" y="834"/>
                </a:cubicBezTo>
                <a:cubicBezTo>
                  <a:pt x="543" y="836"/>
                  <a:pt x="543" y="837"/>
                  <a:pt x="543" y="838"/>
                </a:cubicBezTo>
                <a:cubicBezTo>
                  <a:pt x="543" y="838"/>
                  <a:pt x="543" y="838"/>
                  <a:pt x="542" y="838"/>
                </a:cubicBezTo>
                <a:cubicBezTo>
                  <a:pt x="542" y="840"/>
                  <a:pt x="542" y="840"/>
                  <a:pt x="542" y="840"/>
                </a:cubicBezTo>
                <a:cubicBezTo>
                  <a:pt x="544" y="840"/>
                  <a:pt x="544" y="840"/>
                  <a:pt x="544" y="840"/>
                </a:cubicBezTo>
                <a:cubicBezTo>
                  <a:pt x="543" y="840"/>
                  <a:pt x="543" y="841"/>
                  <a:pt x="543" y="841"/>
                </a:cubicBezTo>
                <a:cubicBezTo>
                  <a:pt x="543" y="841"/>
                  <a:pt x="543" y="841"/>
                  <a:pt x="543" y="841"/>
                </a:cubicBezTo>
                <a:cubicBezTo>
                  <a:pt x="543" y="846"/>
                  <a:pt x="543" y="846"/>
                  <a:pt x="543" y="846"/>
                </a:cubicBezTo>
                <a:cubicBezTo>
                  <a:pt x="542" y="846"/>
                  <a:pt x="542" y="846"/>
                  <a:pt x="542" y="846"/>
                </a:cubicBezTo>
                <a:cubicBezTo>
                  <a:pt x="541" y="846"/>
                  <a:pt x="541" y="846"/>
                  <a:pt x="541" y="846"/>
                </a:cubicBezTo>
                <a:cubicBezTo>
                  <a:pt x="541" y="845"/>
                  <a:pt x="541" y="845"/>
                  <a:pt x="541" y="845"/>
                </a:cubicBezTo>
                <a:cubicBezTo>
                  <a:pt x="540" y="845"/>
                  <a:pt x="540" y="845"/>
                  <a:pt x="540" y="845"/>
                </a:cubicBezTo>
                <a:cubicBezTo>
                  <a:pt x="540" y="846"/>
                  <a:pt x="540" y="846"/>
                  <a:pt x="540" y="846"/>
                </a:cubicBezTo>
                <a:cubicBezTo>
                  <a:pt x="538" y="846"/>
                  <a:pt x="538" y="846"/>
                  <a:pt x="538" y="846"/>
                </a:cubicBezTo>
                <a:cubicBezTo>
                  <a:pt x="539" y="846"/>
                  <a:pt x="539" y="846"/>
                  <a:pt x="539" y="845"/>
                </a:cubicBezTo>
                <a:cubicBezTo>
                  <a:pt x="539" y="844"/>
                  <a:pt x="539" y="844"/>
                  <a:pt x="539" y="844"/>
                </a:cubicBezTo>
                <a:cubicBezTo>
                  <a:pt x="538" y="845"/>
                  <a:pt x="539" y="845"/>
                  <a:pt x="537" y="846"/>
                </a:cubicBezTo>
                <a:cubicBezTo>
                  <a:pt x="538" y="845"/>
                  <a:pt x="538" y="845"/>
                  <a:pt x="538" y="844"/>
                </a:cubicBezTo>
                <a:cubicBezTo>
                  <a:pt x="537" y="844"/>
                  <a:pt x="537" y="844"/>
                  <a:pt x="537" y="844"/>
                </a:cubicBezTo>
                <a:cubicBezTo>
                  <a:pt x="537" y="844"/>
                  <a:pt x="537" y="844"/>
                  <a:pt x="537" y="844"/>
                </a:cubicBezTo>
                <a:cubicBezTo>
                  <a:pt x="536" y="844"/>
                  <a:pt x="535" y="844"/>
                  <a:pt x="534" y="845"/>
                </a:cubicBezTo>
                <a:cubicBezTo>
                  <a:pt x="534" y="845"/>
                  <a:pt x="535" y="845"/>
                  <a:pt x="535" y="846"/>
                </a:cubicBezTo>
                <a:cubicBezTo>
                  <a:pt x="535" y="848"/>
                  <a:pt x="533" y="848"/>
                  <a:pt x="533" y="850"/>
                </a:cubicBezTo>
                <a:cubicBezTo>
                  <a:pt x="534" y="850"/>
                  <a:pt x="534" y="850"/>
                  <a:pt x="534" y="850"/>
                </a:cubicBezTo>
                <a:cubicBezTo>
                  <a:pt x="534" y="849"/>
                  <a:pt x="534" y="849"/>
                  <a:pt x="534" y="848"/>
                </a:cubicBezTo>
                <a:cubicBezTo>
                  <a:pt x="536" y="848"/>
                  <a:pt x="536" y="848"/>
                  <a:pt x="536" y="848"/>
                </a:cubicBezTo>
                <a:cubicBezTo>
                  <a:pt x="536" y="848"/>
                  <a:pt x="536" y="848"/>
                  <a:pt x="536" y="848"/>
                </a:cubicBezTo>
                <a:cubicBezTo>
                  <a:pt x="536" y="848"/>
                  <a:pt x="536" y="848"/>
                  <a:pt x="536" y="848"/>
                </a:cubicBezTo>
                <a:cubicBezTo>
                  <a:pt x="536" y="849"/>
                  <a:pt x="536" y="848"/>
                  <a:pt x="535" y="849"/>
                </a:cubicBezTo>
                <a:cubicBezTo>
                  <a:pt x="535" y="850"/>
                  <a:pt x="535" y="850"/>
                  <a:pt x="536" y="850"/>
                </a:cubicBezTo>
                <a:cubicBezTo>
                  <a:pt x="538" y="850"/>
                  <a:pt x="538" y="850"/>
                  <a:pt x="538" y="850"/>
                </a:cubicBezTo>
                <a:cubicBezTo>
                  <a:pt x="538" y="849"/>
                  <a:pt x="538" y="849"/>
                  <a:pt x="538" y="849"/>
                </a:cubicBezTo>
                <a:cubicBezTo>
                  <a:pt x="539" y="849"/>
                  <a:pt x="540" y="849"/>
                  <a:pt x="540" y="850"/>
                </a:cubicBezTo>
                <a:cubicBezTo>
                  <a:pt x="540" y="850"/>
                  <a:pt x="540" y="850"/>
                  <a:pt x="540" y="850"/>
                </a:cubicBezTo>
                <a:cubicBezTo>
                  <a:pt x="540" y="850"/>
                  <a:pt x="540" y="850"/>
                  <a:pt x="541" y="851"/>
                </a:cubicBezTo>
                <a:cubicBezTo>
                  <a:pt x="541" y="851"/>
                  <a:pt x="540" y="851"/>
                  <a:pt x="540" y="852"/>
                </a:cubicBezTo>
                <a:cubicBezTo>
                  <a:pt x="541" y="852"/>
                  <a:pt x="541" y="852"/>
                  <a:pt x="541" y="852"/>
                </a:cubicBezTo>
                <a:cubicBezTo>
                  <a:pt x="540" y="853"/>
                  <a:pt x="540" y="853"/>
                  <a:pt x="540" y="854"/>
                </a:cubicBezTo>
                <a:cubicBezTo>
                  <a:pt x="541" y="855"/>
                  <a:pt x="540" y="854"/>
                  <a:pt x="541" y="855"/>
                </a:cubicBezTo>
                <a:cubicBezTo>
                  <a:pt x="541" y="855"/>
                  <a:pt x="541" y="855"/>
                  <a:pt x="541" y="855"/>
                </a:cubicBezTo>
                <a:cubicBezTo>
                  <a:pt x="541" y="855"/>
                  <a:pt x="541" y="855"/>
                  <a:pt x="541" y="856"/>
                </a:cubicBezTo>
                <a:cubicBezTo>
                  <a:pt x="540" y="856"/>
                  <a:pt x="540" y="855"/>
                  <a:pt x="539" y="855"/>
                </a:cubicBezTo>
                <a:cubicBezTo>
                  <a:pt x="539" y="855"/>
                  <a:pt x="539" y="855"/>
                  <a:pt x="539" y="855"/>
                </a:cubicBezTo>
                <a:cubicBezTo>
                  <a:pt x="539" y="855"/>
                  <a:pt x="539" y="855"/>
                  <a:pt x="539" y="855"/>
                </a:cubicBezTo>
                <a:cubicBezTo>
                  <a:pt x="539" y="856"/>
                  <a:pt x="539" y="856"/>
                  <a:pt x="539" y="856"/>
                </a:cubicBezTo>
                <a:cubicBezTo>
                  <a:pt x="539" y="856"/>
                  <a:pt x="539" y="856"/>
                  <a:pt x="539" y="856"/>
                </a:cubicBezTo>
                <a:cubicBezTo>
                  <a:pt x="539" y="861"/>
                  <a:pt x="539" y="861"/>
                  <a:pt x="539" y="861"/>
                </a:cubicBezTo>
                <a:cubicBezTo>
                  <a:pt x="540" y="861"/>
                  <a:pt x="540" y="861"/>
                  <a:pt x="540" y="861"/>
                </a:cubicBezTo>
                <a:cubicBezTo>
                  <a:pt x="540" y="861"/>
                  <a:pt x="540" y="861"/>
                  <a:pt x="540" y="862"/>
                </a:cubicBezTo>
                <a:cubicBezTo>
                  <a:pt x="539" y="862"/>
                  <a:pt x="539" y="862"/>
                  <a:pt x="539" y="862"/>
                </a:cubicBezTo>
                <a:cubicBezTo>
                  <a:pt x="539" y="863"/>
                  <a:pt x="539" y="865"/>
                  <a:pt x="539" y="866"/>
                </a:cubicBezTo>
                <a:cubicBezTo>
                  <a:pt x="540" y="866"/>
                  <a:pt x="540" y="866"/>
                  <a:pt x="540" y="866"/>
                </a:cubicBezTo>
                <a:cubicBezTo>
                  <a:pt x="540" y="865"/>
                  <a:pt x="540" y="865"/>
                  <a:pt x="540" y="865"/>
                </a:cubicBezTo>
                <a:cubicBezTo>
                  <a:pt x="540" y="865"/>
                  <a:pt x="541" y="865"/>
                  <a:pt x="541" y="864"/>
                </a:cubicBezTo>
                <a:cubicBezTo>
                  <a:pt x="541" y="864"/>
                  <a:pt x="541" y="864"/>
                  <a:pt x="541" y="864"/>
                </a:cubicBezTo>
                <a:cubicBezTo>
                  <a:pt x="541" y="866"/>
                  <a:pt x="540" y="865"/>
                  <a:pt x="541" y="867"/>
                </a:cubicBezTo>
                <a:cubicBezTo>
                  <a:pt x="540" y="867"/>
                  <a:pt x="540" y="867"/>
                  <a:pt x="539" y="867"/>
                </a:cubicBezTo>
                <a:cubicBezTo>
                  <a:pt x="539" y="868"/>
                  <a:pt x="539" y="868"/>
                  <a:pt x="539" y="868"/>
                </a:cubicBezTo>
                <a:cubicBezTo>
                  <a:pt x="539" y="869"/>
                  <a:pt x="539" y="869"/>
                  <a:pt x="539" y="869"/>
                </a:cubicBezTo>
                <a:cubicBezTo>
                  <a:pt x="538" y="869"/>
                  <a:pt x="538" y="869"/>
                  <a:pt x="538" y="869"/>
                </a:cubicBezTo>
                <a:cubicBezTo>
                  <a:pt x="538" y="870"/>
                  <a:pt x="538" y="871"/>
                  <a:pt x="538" y="872"/>
                </a:cubicBezTo>
                <a:cubicBezTo>
                  <a:pt x="539" y="872"/>
                  <a:pt x="540" y="873"/>
                  <a:pt x="541" y="873"/>
                </a:cubicBezTo>
                <a:cubicBezTo>
                  <a:pt x="540" y="873"/>
                  <a:pt x="540" y="873"/>
                  <a:pt x="540" y="873"/>
                </a:cubicBezTo>
                <a:cubicBezTo>
                  <a:pt x="540" y="874"/>
                  <a:pt x="540" y="874"/>
                  <a:pt x="540" y="874"/>
                </a:cubicBezTo>
                <a:cubicBezTo>
                  <a:pt x="541" y="875"/>
                  <a:pt x="541" y="875"/>
                  <a:pt x="542" y="875"/>
                </a:cubicBezTo>
                <a:cubicBezTo>
                  <a:pt x="542" y="876"/>
                  <a:pt x="542" y="876"/>
                  <a:pt x="542" y="876"/>
                </a:cubicBezTo>
                <a:cubicBezTo>
                  <a:pt x="541" y="876"/>
                  <a:pt x="540" y="876"/>
                  <a:pt x="540" y="877"/>
                </a:cubicBezTo>
                <a:cubicBezTo>
                  <a:pt x="540" y="879"/>
                  <a:pt x="541" y="878"/>
                  <a:pt x="541" y="879"/>
                </a:cubicBezTo>
                <a:cubicBezTo>
                  <a:pt x="541" y="881"/>
                  <a:pt x="541" y="881"/>
                  <a:pt x="541" y="881"/>
                </a:cubicBezTo>
                <a:cubicBezTo>
                  <a:pt x="542" y="881"/>
                  <a:pt x="542" y="881"/>
                  <a:pt x="542" y="881"/>
                </a:cubicBezTo>
                <a:cubicBezTo>
                  <a:pt x="542" y="881"/>
                  <a:pt x="542" y="881"/>
                  <a:pt x="542" y="881"/>
                </a:cubicBezTo>
                <a:cubicBezTo>
                  <a:pt x="540" y="881"/>
                  <a:pt x="540" y="881"/>
                  <a:pt x="540" y="881"/>
                </a:cubicBezTo>
                <a:cubicBezTo>
                  <a:pt x="540" y="882"/>
                  <a:pt x="540" y="882"/>
                  <a:pt x="540" y="882"/>
                </a:cubicBezTo>
                <a:cubicBezTo>
                  <a:pt x="539" y="882"/>
                  <a:pt x="539" y="882"/>
                  <a:pt x="538" y="882"/>
                </a:cubicBezTo>
                <a:cubicBezTo>
                  <a:pt x="538" y="882"/>
                  <a:pt x="538" y="882"/>
                  <a:pt x="538" y="882"/>
                </a:cubicBezTo>
                <a:cubicBezTo>
                  <a:pt x="538" y="882"/>
                  <a:pt x="538" y="882"/>
                  <a:pt x="538" y="882"/>
                </a:cubicBezTo>
                <a:cubicBezTo>
                  <a:pt x="539" y="883"/>
                  <a:pt x="539" y="883"/>
                  <a:pt x="540" y="883"/>
                </a:cubicBezTo>
                <a:cubicBezTo>
                  <a:pt x="540" y="883"/>
                  <a:pt x="540" y="883"/>
                  <a:pt x="540" y="883"/>
                </a:cubicBezTo>
                <a:cubicBezTo>
                  <a:pt x="540" y="883"/>
                  <a:pt x="540" y="883"/>
                  <a:pt x="540" y="883"/>
                </a:cubicBezTo>
                <a:cubicBezTo>
                  <a:pt x="541" y="883"/>
                  <a:pt x="541" y="883"/>
                  <a:pt x="541" y="883"/>
                </a:cubicBezTo>
                <a:cubicBezTo>
                  <a:pt x="541" y="882"/>
                  <a:pt x="541" y="882"/>
                  <a:pt x="541" y="882"/>
                </a:cubicBezTo>
                <a:cubicBezTo>
                  <a:pt x="542" y="882"/>
                  <a:pt x="542" y="882"/>
                  <a:pt x="542" y="882"/>
                </a:cubicBezTo>
                <a:cubicBezTo>
                  <a:pt x="542" y="884"/>
                  <a:pt x="542" y="884"/>
                  <a:pt x="542" y="884"/>
                </a:cubicBezTo>
                <a:cubicBezTo>
                  <a:pt x="542" y="884"/>
                  <a:pt x="542" y="884"/>
                  <a:pt x="542" y="884"/>
                </a:cubicBezTo>
                <a:cubicBezTo>
                  <a:pt x="542" y="884"/>
                  <a:pt x="542" y="884"/>
                  <a:pt x="542" y="884"/>
                </a:cubicBezTo>
                <a:cubicBezTo>
                  <a:pt x="543" y="884"/>
                  <a:pt x="543" y="883"/>
                  <a:pt x="544" y="883"/>
                </a:cubicBezTo>
                <a:cubicBezTo>
                  <a:pt x="544" y="883"/>
                  <a:pt x="544" y="883"/>
                  <a:pt x="544" y="883"/>
                </a:cubicBezTo>
                <a:cubicBezTo>
                  <a:pt x="544" y="883"/>
                  <a:pt x="544" y="883"/>
                  <a:pt x="544" y="883"/>
                </a:cubicBezTo>
                <a:cubicBezTo>
                  <a:pt x="544" y="882"/>
                  <a:pt x="544" y="882"/>
                  <a:pt x="544" y="882"/>
                </a:cubicBezTo>
                <a:cubicBezTo>
                  <a:pt x="545" y="882"/>
                  <a:pt x="545" y="882"/>
                  <a:pt x="545" y="882"/>
                </a:cubicBezTo>
                <a:cubicBezTo>
                  <a:pt x="545" y="882"/>
                  <a:pt x="545" y="882"/>
                  <a:pt x="545" y="881"/>
                </a:cubicBezTo>
                <a:cubicBezTo>
                  <a:pt x="545" y="881"/>
                  <a:pt x="545" y="881"/>
                  <a:pt x="545" y="881"/>
                </a:cubicBezTo>
                <a:cubicBezTo>
                  <a:pt x="545" y="882"/>
                  <a:pt x="545" y="882"/>
                  <a:pt x="545" y="882"/>
                </a:cubicBezTo>
                <a:cubicBezTo>
                  <a:pt x="547" y="882"/>
                  <a:pt x="546" y="882"/>
                  <a:pt x="548" y="882"/>
                </a:cubicBezTo>
                <a:cubicBezTo>
                  <a:pt x="548" y="882"/>
                  <a:pt x="548" y="882"/>
                  <a:pt x="548" y="882"/>
                </a:cubicBezTo>
                <a:cubicBezTo>
                  <a:pt x="547" y="882"/>
                  <a:pt x="547" y="883"/>
                  <a:pt x="546" y="883"/>
                </a:cubicBezTo>
                <a:cubicBezTo>
                  <a:pt x="546" y="883"/>
                  <a:pt x="546" y="883"/>
                  <a:pt x="546" y="883"/>
                </a:cubicBezTo>
                <a:cubicBezTo>
                  <a:pt x="546" y="883"/>
                  <a:pt x="545" y="883"/>
                  <a:pt x="545" y="883"/>
                </a:cubicBezTo>
                <a:cubicBezTo>
                  <a:pt x="545" y="884"/>
                  <a:pt x="545" y="884"/>
                  <a:pt x="545" y="885"/>
                </a:cubicBezTo>
                <a:cubicBezTo>
                  <a:pt x="544" y="885"/>
                  <a:pt x="544" y="885"/>
                  <a:pt x="544" y="885"/>
                </a:cubicBezTo>
                <a:cubicBezTo>
                  <a:pt x="544" y="884"/>
                  <a:pt x="544" y="884"/>
                  <a:pt x="544" y="884"/>
                </a:cubicBezTo>
                <a:cubicBezTo>
                  <a:pt x="542" y="884"/>
                  <a:pt x="543" y="884"/>
                  <a:pt x="541" y="885"/>
                </a:cubicBezTo>
                <a:cubicBezTo>
                  <a:pt x="542" y="885"/>
                  <a:pt x="542" y="886"/>
                  <a:pt x="542" y="886"/>
                </a:cubicBezTo>
                <a:cubicBezTo>
                  <a:pt x="542" y="886"/>
                  <a:pt x="542" y="886"/>
                  <a:pt x="542" y="886"/>
                </a:cubicBezTo>
                <a:cubicBezTo>
                  <a:pt x="542" y="887"/>
                  <a:pt x="542" y="887"/>
                  <a:pt x="542" y="888"/>
                </a:cubicBezTo>
                <a:cubicBezTo>
                  <a:pt x="542" y="888"/>
                  <a:pt x="542" y="888"/>
                  <a:pt x="542" y="888"/>
                </a:cubicBezTo>
                <a:cubicBezTo>
                  <a:pt x="542" y="888"/>
                  <a:pt x="542" y="888"/>
                  <a:pt x="542" y="888"/>
                </a:cubicBezTo>
                <a:cubicBezTo>
                  <a:pt x="542" y="890"/>
                  <a:pt x="542" y="890"/>
                  <a:pt x="542" y="890"/>
                </a:cubicBezTo>
                <a:cubicBezTo>
                  <a:pt x="543" y="890"/>
                  <a:pt x="543" y="890"/>
                  <a:pt x="544" y="890"/>
                </a:cubicBezTo>
                <a:cubicBezTo>
                  <a:pt x="544" y="890"/>
                  <a:pt x="544" y="890"/>
                  <a:pt x="544" y="890"/>
                </a:cubicBezTo>
                <a:cubicBezTo>
                  <a:pt x="544" y="890"/>
                  <a:pt x="544" y="890"/>
                  <a:pt x="544" y="890"/>
                </a:cubicBezTo>
                <a:cubicBezTo>
                  <a:pt x="544" y="890"/>
                  <a:pt x="544" y="890"/>
                  <a:pt x="544" y="890"/>
                </a:cubicBezTo>
                <a:cubicBezTo>
                  <a:pt x="544" y="890"/>
                  <a:pt x="544" y="890"/>
                  <a:pt x="544" y="890"/>
                </a:cubicBezTo>
                <a:cubicBezTo>
                  <a:pt x="545" y="890"/>
                  <a:pt x="545" y="890"/>
                  <a:pt x="545" y="890"/>
                </a:cubicBezTo>
                <a:cubicBezTo>
                  <a:pt x="545" y="891"/>
                  <a:pt x="544" y="891"/>
                  <a:pt x="544" y="892"/>
                </a:cubicBezTo>
                <a:cubicBezTo>
                  <a:pt x="545" y="892"/>
                  <a:pt x="546" y="892"/>
                  <a:pt x="547" y="893"/>
                </a:cubicBezTo>
                <a:cubicBezTo>
                  <a:pt x="547" y="893"/>
                  <a:pt x="547" y="893"/>
                  <a:pt x="547" y="893"/>
                </a:cubicBezTo>
                <a:cubicBezTo>
                  <a:pt x="548" y="893"/>
                  <a:pt x="548" y="893"/>
                  <a:pt x="548" y="893"/>
                </a:cubicBezTo>
                <a:cubicBezTo>
                  <a:pt x="547" y="893"/>
                  <a:pt x="547" y="892"/>
                  <a:pt x="547" y="892"/>
                </a:cubicBezTo>
                <a:cubicBezTo>
                  <a:pt x="548" y="892"/>
                  <a:pt x="548" y="892"/>
                  <a:pt x="548" y="892"/>
                </a:cubicBezTo>
                <a:cubicBezTo>
                  <a:pt x="549" y="892"/>
                  <a:pt x="549" y="892"/>
                  <a:pt x="549" y="892"/>
                </a:cubicBezTo>
                <a:cubicBezTo>
                  <a:pt x="549" y="892"/>
                  <a:pt x="549" y="892"/>
                  <a:pt x="549" y="892"/>
                </a:cubicBezTo>
                <a:cubicBezTo>
                  <a:pt x="548" y="892"/>
                  <a:pt x="548" y="893"/>
                  <a:pt x="548" y="893"/>
                </a:cubicBezTo>
                <a:cubicBezTo>
                  <a:pt x="549" y="893"/>
                  <a:pt x="549" y="893"/>
                  <a:pt x="549" y="893"/>
                </a:cubicBezTo>
                <a:cubicBezTo>
                  <a:pt x="550" y="895"/>
                  <a:pt x="551" y="894"/>
                  <a:pt x="552" y="895"/>
                </a:cubicBezTo>
                <a:cubicBezTo>
                  <a:pt x="553" y="895"/>
                  <a:pt x="553" y="895"/>
                  <a:pt x="553" y="895"/>
                </a:cubicBezTo>
                <a:cubicBezTo>
                  <a:pt x="553" y="891"/>
                  <a:pt x="553" y="891"/>
                  <a:pt x="553" y="891"/>
                </a:cubicBezTo>
                <a:cubicBezTo>
                  <a:pt x="554" y="891"/>
                  <a:pt x="554" y="891"/>
                  <a:pt x="554" y="891"/>
                </a:cubicBezTo>
                <a:cubicBezTo>
                  <a:pt x="554" y="890"/>
                  <a:pt x="554" y="890"/>
                  <a:pt x="554" y="890"/>
                </a:cubicBezTo>
                <a:cubicBezTo>
                  <a:pt x="554" y="890"/>
                  <a:pt x="554" y="890"/>
                  <a:pt x="554" y="890"/>
                </a:cubicBezTo>
                <a:cubicBezTo>
                  <a:pt x="554" y="888"/>
                  <a:pt x="554" y="888"/>
                  <a:pt x="554" y="888"/>
                </a:cubicBezTo>
                <a:cubicBezTo>
                  <a:pt x="555" y="888"/>
                  <a:pt x="555" y="888"/>
                  <a:pt x="555" y="888"/>
                </a:cubicBezTo>
                <a:cubicBezTo>
                  <a:pt x="555" y="888"/>
                  <a:pt x="555" y="888"/>
                  <a:pt x="555" y="888"/>
                </a:cubicBezTo>
                <a:cubicBezTo>
                  <a:pt x="554" y="888"/>
                  <a:pt x="554" y="888"/>
                  <a:pt x="554" y="888"/>
                </a:cubicBezTo>
                <a:cubicBezTo>
                  <a:pt x="554" y="887"/>
                  <a:pt x="554" y="887"/>
                  <a:pt x="554" y="887"/>
                </a:cubicBezTo>
                <a:cubicBezTo>
                  <a:pt x="556" y="887"/>
                  <a:pt x="557" y="887"/>
                  <a:pt x="559" y="887"/>
                </a:cubicBezTo>
                <a:cubicBezTo>
                  <a:pt x="559" y="887"/>
                  <a:pt x="559" y="887"/>
                  <a:pt x="559" y="887"/>
                </a:cubicBezTo>
                <a:cubicBezTo>
                  <a:pt x="560" y="887"/>
                  <a:pt x="560" y="887"/>
                  <a:pt x="560" y="887"/>
                </a:cubicBezTo>
                <a:cubicBezTo>
                  <a:pt x="560" y="886"/>
                  <a:pt x="561" y="885"/>
                  <a:pt x="561" y="884"/>
                </a:cubicBezTo>
                <a:cubicBezTo>
                  <a:pt x="563" y="884"/>
                  <a:pt x="564" y="885"/>
                  <a:pt x="566" y="885"/>
                </a:cubicBezTo>
                <a:cubicBezTo>
                  <a:pt x="565" y="883"/>
                  <a:pt x="565" y="883"/>
                  <a:pt x="564" y="881"/>
                </a:cubicBezTo>
                <a:cubicBezTo>
                  <a:pt x="564" y="881"/>
                  <a:pt x="563" y="881"/>
                  <a:pt x="563" y="882"/>
                </a:cubicBezTo>
                <a:cubicBezTo>
                  <a:pt x="563" y="881"/>
                  <a:pt x="563" y="881"/>
                  <a:pt x="563" y="881"/>
                </a:cubicBezTo>
                <a:cubicBezTo>
                  <a:pt x="562" y="881"/>
                  <a:pt x="562" y="881"/>
                  <a:pt x="562" y="881"/>
                </a:cubicBezTo>
                <a:cubicBezTo>
                  <a:pt x="562" y="881"/>
                  <a:pt x="563" y="881"/>
                  <a:pt x="563" y="881"/>
                </a:cubicBezTo>
                <a:cubicBezTo>
                  <a:pt x="563" y="880"/>
                  <a:pt x="563" y="878"/>
                  <a:pt x="563" y="878"/>
                </a:cubicBezTo>
                <a:cubicBezTo>
                  <a:pt x="563" y="877"/>
                  <a:pt x="563" y="877"/>
                  <a:pt x="563" y="877"/>
                </a:cubicBezTo>
                <a:cubicBezTo>
                  <a:pt x="562" y="878"/>
                  <a:pt x="562" y="878"/>
                  <a:pt x="561" y="878"/>
                </a:cubicBezTo>
                <a:cubicBezTo>
                  <a:pt x="562" y="877"/>
                  <a:pt x="562" y="877"/>
                  <a:pt x="563" y="876"/>
                </a:cubicBezTo>
                <a:cubicBezTo>
                  <a:pt x="563" y="876"/>
                  <a:pt x="563" y="876"/>
                  <a:pt x="563" y="876"/>
                </a:cubicBezTo>
                <a:cubicBezTo>
                  <a:pt x="563" y="876"/>
                  <a:pt x="563" y="875"/>
                  <a:pt x="563" y="874"/>
                </a:cubicBezTo>
                <a:cubicBezTo>
                  <a:pt x="564" y="874"/>
                  <a:pt x="564" y="874"/>
                  <a:pt x="564" y="874"/>
                </a:cubicBezTo>
                <a:cubicBezTo>
                  <a:pt x="564" y="874"/>
                  <a:pt x="565" y="873"/>
                  <a:pt x="565" y="873"/>
                </a:cubicBezTo>
                <a:cubicBezTo>
                  <a:pt x="566" y="873"/>
                  <a:pt x="566" y="873"/>
                  <a:pt x="566" y="873"/>
                </a:cubicBezTo>
                <a:cubicBezTo>
                  <a:pt x="566" y="871"/>
                  <a:pt x="565" y="871"/>
                  <a:pt x="564" y="871"/>
                </a:cubicBezTo>
                <a:cubicBezTo>
                  <a:pt x="564" y="870"/>
                  <a:pt x="564" y="869"/>
                  <a:pt x="565" y="869"/>
                </a:cubicBezTo>
                <a:cubicBezTo>
                  <a:pt x="565" y="868"/>
                  <a:pt x="565" y="868"/>
                  <a:pt x="565" y="868"/>
                </a:cubicBezTo>
                <a:cubicBezTo>
                  <a:pt x="565" y="868"/>
                  <a:pt x="565" y="868"/>
                  <a:pt x="565" y="868"/>
                </a:cubicBezTo>
                <a:cubicBezTo>
                  <a:pt x="565" y="869"/>
                  <a:pt x="565" y="869"/>
                  <a:pt x="565" y="869"/>
                </a:cubicBezTo>
                <a:cubicBezTo>
                  <a:pt x="566" y="869"/>
                  <a:pt x="566" y="870"/>
                  <a:pt x="567" y="871"/>
                </a:cubicBezTo>
                <a:cubicBezTo>
                  <a:pt x="568" y="871"/>
                  <a:pt x="569" y="870"/>
                  <a:pt x="570" y="869"/>
                </a:cubicBezTo>
                <a:cubicBezTo>
                  <a:pt x="570" y="869"/>
                  <a:pt x="570" y="869"/>
                  <a:pt x="570" y="869"/>
                </a:cubicBezTo>
                <a:cubicBezTo>
                  <a:pt x="570" y="867"/>
                  <a:pt x="570" y="867"/>
                  <a:pt x="570" y="867"/>
                </a:cubicBezTo>
                <a:cubicBezTo>
                  <a:pt x="570" y="867"/>
                  <a:pt x="570" y="867"/>
                  <a:pt x="570" y="867"/>
                </a:cubicBezTo>
                <a:cubicBezTo>
                  <a:pt x="570" y="866"/>
                  <a:pt x="570" y="866"/>
                  <a:pt x="570" y="866"/>
                </a:cubicBezTo>
                <a:cubicBezTo>
                  <a:pt x="569" y="867"/>
                  <a:pt x="569" y="867"/>
                  <a:pt x="569" y="867"/>
                </a:cubicBezTo>
                <a:cubicBezTo>
                  <a:pt x="569" y="866"/>
                  <a:pt x="569" y="866"/>
                  <a:pt x="569" y="865"/>
                </a:cubicBezTo>
                <a:cubicBezTo>
                  <a:pt x="570" y="864"/>
                  <a:pt x="570" y="865"/>
                  <a:pt x="571" y="864"/>
                </a:cubicBezTo>
                <a:cubicBezTo>
                  <a:pt x="571" y="863"/>
                  <a:pt x="572" y="863"/>
                  <a:pt x="572" y="861"/>
                </a:cubicBezTo>
                <a:cubicBezTo>
                  <a:pt x="574" y="861"/>
                  <a:pt x="574" y="860"/>
                  <a:pt x="575" y="860"/>
                </a:cubicBezTo>
                <a:cubicBezTo>
                  <a:pt x="575" y="859"/>
                  <a:pt x="575" y="859"/>
                  <a:pt x="575" y="859"/>
                </a:cubicBezTo>
                <a:cubicBezTo>
                  <a:pt x="576" y="859"/>
                  <a:pt x="576" y="859"/>
                  <a:pt x="576" y="859"/>
                </a:cubicBezTo>
                <a:cubicBezTo>
                  <a:pt x="576" y="859"/>
                  <a:pt x="576" y="859"/>
                  <a:pt x="576" y="858"/>
                </a:cubicBezTo>
                <a:cubicBezTo>
                  <a:pt x="577" y="858"/>
                  <a:pt x="578" y="858"/>
                  <a:pt x="579" y="857"/>
                </a:cubicBezTo>
                <a:cubicBezTo>
                  <a:pt x="579" y="857"/>
                  <a:pt x="579" y="857"/>
                  <a:pt x="579" y="856"/>
                </a:cubicBezTo>
                <a:cubicBezTo>
                  <a:pt x="579" y="856"/>
                  <a:pt x="578" y="855"/>
                  <a:pt x="577" y="855"/>
                </a:cubicBezTo>
                <a:cubicBezTo>
                  <a:pt x="577" y="855"/>
                  <a:pt x="577" y="855"/>
                  <a:pt x="577" y="855"/>
                </a:cubicBezTo>
                <a:cubicBezTo>
                  <a:pt x="577" y="855"/>
                  <a:pt x="577" y="855"/>
                  <a:pt x="577" y="855"/>
                </a:cubicBezTo>
                <a:cubicBezTo>
                  <a:pt x="577" y="855"/>
                  <a:pt x="577" y="855"/>
                  <a:pt x="578" y="855"/>
                </a:cubicBezTo>
                <a:cubicBezTo>
                  <a:pt x="578" y="853"/>
                  <a:pt x="578" y="853"/>
                  <a:pt x="577" y="851"/>
                </a:cubicBezTo>
                <a:cubicBezTo>
                  <a:pt x="577" y="851"/>
                  <a:pt x="576" y="851"/>
                  <a:pt x="576" y="851"/>
                </a:cubicBezTo>
                <a:cubicBezTo>
                  <a:pt x="576" y="850"/>
                  <a:pt x="576" y="850"/>
                  <a:pt x="576" y="850"/>
                </a:cubicBezTo>
                <a:cubicBezTo>
                  <a:pt x="574" y="850"/>
                  <a:pt x="574" y="850"/>
                  <a:pt x="574" y="850"/>
                </a:cubicBezTo>
                <a:cubicBezTo>
                  <a:pt x="574" y="850"/>
                  <a:pt x="574" y="850"/>
                  <a:pt x="573" y="849"/>
                </a:cubicBezTo>
                <a:cubicBezTo>
                  <a:pt x="573" y="849"/>
                  <a:pt x="573" y="849"/>
                  <a:pt x="573" y="849"/>
                </a:cubicBezTo>
                <a:cubicBezTo>
                  <a:pt x="572" y="849"/>
                  <a:pt x="572" y="848"/>
                  <a:pt x="571" y="848"/>
                </a:cubicBezTo>
                <a:cubicBezTo>
                  <a:pt x="571" y="847"/>
                  <a:pt x="571" y="847"/>
                  <a:pt x="571" y="847"/>
                </a:cubicBezTo>
                <a:cubicBezTo>
                  <a:pt x="570" y="847"/>
                  <a:pt x="570" y="847"/>
                  <a:pt x="570" y="847"/>
                </a:cubicBezTo>
                <a:cubicBezTo>
                  <a:pt x="570" y="846"/>
                  <a:pt x="570" y="846"/>
                  <a:pt x="569" y="845"/>
                </a:cubicBezTo>
                <a:cubicBezTo>
                  <a:pt x="570" y="844"/>
                  <a:pt x="570" y="843"/>
                  <a:pt x="571" y="842"/>
                </a:cubicBezTo>
                <a:cubicBezTo>
                  <a:pt x="571" y="842"/>
                  <a:pt x="571" y="842"/>
                  <a:pt x="572" y="842"/>
                </a:cubicBezTo>
                <a:cubicBezTo>
                  <a:pt x="572" y="841"/>
                  <a:pt x="572" y="841"/>
                  <a:pt x="572" y="841"/>
                </a:cubicBezTo>
                <a:cubicBezTo>
                  <a:pt x="573" y="841"/>
                  <a:pt x="574" y="839"/>
                  <a:pt x="575" y="839"/>
                </a:cubicBezTo>
                <a:cubicBezTo>
                  <a:pt x="575" y="839"/>
                  <a:pt x="575" y="839"/>
                  <a:pt x="575" y="839"/>
                </a:cubicBezTo>
                <a:cubicBezTo>
                  <a:pt x="575" y="838"/>
                  <a:pt x="575" y="838"/>
                  <a:pt x="576" y="837"/>
                </a:cubicBezTo>
                <a:cubicBezTo>
                  <a:pt x="577" y="837"/>
                  <a:pt x="578" y="837"/>
                  <a:pt x="580" y="837"/>
                </a:cubicBezTo>
                <a:cubicBezTo>
                  <a:pt x="580" y="835"/>
                  <a:pt x="580" y="835"/>
                  <a:pt x="580" y="835"/>
                </a:cubicBezTo>
                <a:cubicBezTo>
                  <a:pt x="579" y="835"/>
                  <a:pt x="580" y="835"/>
                  <a:pt x="579" y="835"/>
                </a:cubicBezTo>
                <a:cubicBezTo>
                  <a:pt x="579" y="835"/>
                  <a:pt x="579" y="835"/>
                  <a:pt x="579" y="835"/>
                </a:cubicBezTo>
                <a:cubicBezTo>
                  <a:pt x="579" y="834"/>
                  <a:pt x="579" y="834"/>
                  <a:pt x="580" y="834"/>
                </a:cubicBezTo>
                <a:cubicBezTo>
                  <a:pt x="580" y="833"/>
                  <a:pt x="580" y="833"/>
                  <a:pt x="580" y="833"/>
                </a:cubicBezTo>
                <a:cubicBezTo>
                  <a:pt x="580" y="833"/>
                  <a:pt x="581" y="833"/>
                  <a:pt x="581" y="833"/>
                </a:cubicBezTo>
                <a:cubicBezTo>
                  <a:pt x="581" y="832"/>
                  <a:pt x="581" y="832"/>
                  <a:pt x="581" y="832"/>
                </a:cubicBezTo>
                <a:cubicBezTo>
                  <a:pt x="581" y="832"/>
                  <a:pt x="581" y="832"/>
                  <a:pt x="581" y="832"/>
                </a:cubicBezTo>
                <a:cubicBezTo>
                  <a:pt x="581" y="831"/>
                  <a:pt x="581" y="829"/>
                  <a:pt x="581" y="828"/>
                </a:cubicBezTo>
                <a:cubicBezTo>
                  <a:pt x="581" y="828"/>
                  <a:pt x="581" y="828"/>
                  <a:pt x="581" y="828"/>
                </a:cubicBezTo>
                <a:cubicBezTo>
                  <a:pt x="582" y="827"/>
                  <a:pt x="582" y="826"/>
                  <a:pt x="583" y="825"/>
                </a:cubicBezTo>
                <a:cubicBezTo>
                  <a:pt x="583" y="825"/>
                  <a:pt x="583" y="825"/>
                  <a:pt x="583" y="825"/>
                </a:cubicBezTo>
                <a:cubicBezTo>
                  <a:pt x="583" y="824"/>
                  <a:pt x="583" y="824"/>
                  <a:pt x="584" y="824"/>
                </a:cubicBezTo>
                <a:cubicBezTo>
                  <a:pt x="584" y="824"/>
                  <a:pt x="585" y="823"/>
                  <a:pt x="585" y="823"/>
                </a:cubicBezTo>
                <a:cubicBezTo>
                  <a:pt x="586" y="823"/>
                  <a:pt x="586" y="823"/>
                  <a:pt x="586" y="822"/>
                </a:cubicBezTo>
                <a:cubicBezTo>
                  <a:pt x="585" y="822"/>
                  <a:pt x="585" y="822"/>
                  <a:pt x="584" y="822"/>
                </a:cubicBezTo>
                <a:cubicBezTo>
                  <a:pt x="584" y="822"/>
                  <a:pt x="583" y="823"/>
                  <a:pt x="583" y="822"/>
                </a:cubicBezTo>
                <a:cubicBezTo>
                  <a:pt x="583" y="822"/>
                  <a:pt x="583" y="822"/>
                  <a:pt x="583" y="822"/>
                </a:cubicBezTo>
                <a:cubicBezTo>
                  <a:pt x="583" y="822"/>
                  <a:pt x="583" y="822"/>
                  <a:pt x="583" y="822"/>
                </a:cubicBezTo>
                <a:cubicBezTo>
                  <a:pt x="583" y="822"/>
                  <a:pt x="583" y="822"/>
                  <a:pt x="583" y="822"/>
                </a:cubicBezTo>
                <a:cubicBezTo>
                  <a:pt x="583" y="821"/>
                  <a:pt x="583" y="821"/>
                  <a:pt x="584" y="821"/>
                </a:cubicBezTo>
                <a:cubicBezTo>
                  <a:pt x="585" y="821"/>
                  <a:pt x="586" y="821"/>
                  <a:pt x="587" y="822"/>
                </a:cubicBezTo>
                <a:cubicBezTo>
                  <a:pt x="587" y="823"/>
                  <a:pt x="587" y="823"/>
                  <a:pt x="587" y="823"/>
                </a:cubicBezTo>
                <a:cubicBezTo>
                  <a:pt x="588" y="823"/>
                  <a:pt x="588" y="823"/>
                  <a:pt x="589" y="822"/>
                </a:cubicBezTo>
                <a:cubicBezTo>
                  <a:pt x="589" y="822"/>
                  <a:pt x="589" y="822"/>
                  <a:pt x="589" y="822"/>
                </a:cubicBezTo>
                <a:cubicBezTo>
                  <a:pt x="589" y="821"/>
                  <a:pt x="589" y="821"/>
                  <a:pt x="589" y="821"/>
                </a:cubicBezTo>
                <a:cubicBezTo>
                  <a:pt x="590" y="821"/>
                  <a:pt x="590" y="821"/>
                  <a:pt x="590" y="821"/>
                </a:cubicBezTo>
                <a:cubicBezTo>
                  <a:pt x="590" y="820"/>
                  <a:pt x="590" y="820"/>
                  <a:pt x="590" y="820"/>
                </a:cubicBezTo>
                <a:cubicBezTo>
                  <a:pt x="589" y="820"/>
                  <a:pt x="589" y="820"/>
                  <a:pt x="589" y="820"/>
                </a:cubicBezTo>
                <a:cubicBezTo>
                  <a:pt x="589" y="819"/>
                  <a:pt x="589" y="819"/>
                  <a:pt x="589" y="819"/>
                </a:cubicBezTo>
                <a:cubicBezTo>
                  <a:pt x="587" y="819"/>
                  <a:pt x="587" y="819"/>
                  <a:pt x="587" y="819"/>
                </a:cubicBezTo>
                <a:cubicBezTo>
                  <a:pt x="587" y="820"/>
                  <a:pt x="587" y="820"/>
                  <a:pt x="587" y="820"/>
                </a:cubicBezTo>
                <a:cubicBezTo>
                  <a:pt x="585" y="820"/>
                  <a:pt x="584" y="819"/>
                  <a:pt x="583" y="818"/>
                </a:cubicBezTo>
                <a:cubicBezTo>
                  <a:pt x="583" y="817"/>
                  <a:pt x="583" y="816"/>
                  <a:pt x="583" y="815"/>
                </a:cubicBezTo>
                <a:cubicBezTo>
                  <a:pt x="581" y="815"/>
                  <a:pt x="581" y="815"/>
                  <a:pt x="581" y="815"/>
                </a:cubicBezTo>
                <a:cubicBezTo>
                  <a:pt x="581" y="814"/>
                  <a:pt x="581" y="814"/>
                  <a:pt x="581" y="814"/>
                </a:cubicBezTo>
                <a:cubicBezTo>
                  <a:pt x="581" y="814"/>
                  <a:pt x="581" y="814"/>
                  <a:pt x="581" y="814"/>
                </a:cubicBezTo>
                <a:cubicBezTo>
                  <a:pt x="581" y="814"/>
                  <a:pt x="582" y="813"/>
                  <a:pt x="582" y="813"/>
                </a:cubicBezTo>
                <a:cubicBezTo>
                  <a:pt x="582" y="813"/>
                  <a:pt x="582" y="813"/>
                  <a:pt x="582" y="813"/>
                </a:cubicBezTo>
                <a:cubicBezTo>
                  <a:pt x="582" y="812"/>
                  <a:pt x="582" y="812"/>
                  <a:pt x="582" y="812"/>
                </a:cubicBezTo>
                <a:cubicBezTo>
                  <a:pt x="583" y="812"/>
                  <a:pt x="583" y="812"/>
                  <a:pt x="583" y="812"/>
                </a:cubicBezTo>
                <a:cubicBezTo>
                  <a:pt x="582" y="812"/>
                  <a:pt x="582" y="811"/>
                  <a:pt x="582" y="811"/>
                </a:cubicBezTo>
                <a:cubicBezTo>
                  <a:pt x="583" y="811"/>
                  <a:pt x="583" y="811"/>
                  <a:pt x="583" y="811"/>
                </a:cubicBezTo>
                <a:cubicBezTo>
                  <a:pt x="583" y="810"/>
                  <a:pt x="583" y="810"/>
                  <a:pt x="583" y="810"/>
                </a:cubicBezTo>
                <a:cubicBezTo>
                  <a:pt x="583" y="810"/>
                  <a:pt x="583" y="810"/>
                  <a:pt x="583" y="810"/>
                </a:cubicBezTo>
                <a:cubicBezTo>
                  <a:pt x="584" y="810"/>
                  <a:pt x="584" y="810"/>
                  <a:pt x="584" y="810"/>
                </a:cubicBezTo>
                <a:cubicBezTo>
                  <a:pt x="584" y="810"/>
                  <a:pt x="584" y="810"/>
                  <a:pt x="584" y="811"/>
                </a:cubicBezTo>
                <a:cubicBezTo>
                  <a:pt x="586" y="811"/>
                  <a:pt x="586" y="811"/>
                  <a:pt x="586" y="811"/>
                </a:cubicBezTo>
                <a:cubicBezTo>
                  <a:pt x="586" y="811"/>
                  <a:pt x="586" y="811"/>
                  <a:pt x="586" y="811"/>
                </a:cubicBezTo>
                <a:cubicBezTo>
                  <a:pt x="586" y="811"/>
                  <a:pt x="586" y="811"/>
                  <a:pt x="586" y="811"/>
                </a:cubicBezTo>
                <a:cubicBezTo>
                  <a:pt x="586" y="812"/>
                  <a:pt x="586" y="812"/>
                  <a:pt x="587" y="813"/>
                </a:cubicBezTo>
                <a:cubicBezTo>
                  <a:pt x="590" y="813"/>
                  <a:pt x="590" y="813"/>
                  <a:pt x="590" y="813"/>
                </a:cubicBezTo>
                <a:cubicBezTo>
                  <a:pt x="590" y="813"/>
                  <a:pt x="590" y="813"/>
                  <a:pt x="591" y="813"/>
                </a:cubicBezTo>
                <a:cubicBezTo>
                  <a:pt x="591" y="813"/>
                  <a:pt x="591" y="813"/>
                  <a:pt x="591" y="813"/>
                </a:cubicBezTo>
                <a:cubicBezTo>
                  <a:pt x="592" y="813"/>
                  <a:pt x="592" y="812"/>
                  <a:pt x="593" y="812"/>
                </a:cubicBezTo>
                <a:cubicBezTo>
                  <a:pt x="593" y="811"/>
                  <a:pt x="593" y="811"/>
                  <a:pt x="593" y="811"/>
                </a:cubicBezTo>
                <a:cubicBezTo>
                  <a:pt x="594" y="811"/>
                  <a:pt x="594" y="810"/>
                  <a:pt x="595" y="810"/>
                </a:cubicBezTo>
                <a:cubicBezTo>
                  <a:pt x="595" y="806"/>
                  <a:pt x="595" y="806"/>
                  <a:pt x="595" y="806"/>
                </a:cubicBezTo>
                <a:cubicBezTo>
                  <a:pt x="595" y="806"/>
                  <a:pt x="595" y="805"/>
                  <a:pt x="595" y="805"/>
                </a:cubicBezTo>
                <a:cubicBezTo>
                  <a:pt x="595" y="805"/>
                  <a:pt x="595" y="805"/>
                  <a:pt x="595" y="805"/>
                </a:cubicBezTo>
                <a:cubicBezTo>
                  <a:pt x="595" y="804"/>
                  <a:pt x="595" y="804"/>
                  <a:pt x="595" y="803"/>
                </a:cubicBezTo>
                <a:cubicBezTo>
                  <a:pt x="595" y="803"/>
                  <a:pt x="595" y="803"/>
                  <a:pt x="596" y="803"/>
                </a:cubicBezTo>
                <a:cubicBezTo>
                  <a:pt x="596" y="802"/>
                  <a:pt x="596" y="801"/>
                  <a:pt x="596" y="801"/>
                </a:cubicBezTo>
                <a:cubicBezTo>
                  <a:pt x="595" y="800"/>
                  <a:pt x="595" y="800"/>
                  <a:pt x="594" y="799"/>
                </a:cubicBezTo>
                <a:cubicBezTo>
                  <a:pt x="594" y="797"/>
                  <a:pt x="594" y="798"/>
                  <a:pt x="595" y="797"/>
                </a:cubicBezTo>
                <a:cubicBezTo>
                  <a:pt x="595" y="797"/>
                  <a:pt x="595" y="797"/>
                  <a:pt x="595" y="797"/>
                </a:cubicBezTo>
                <a:cubicBezTo>
                  <a:pt x="596" y="798"/>
                  <a:pt x="596" y="799"/>
                  <a:pt x="597" y="799"/>
                </a:cubicBezTo>
                <a:cubicBezTo>
                  <a:pt x="597" y="798"/>
                  <a:pt x="597" y="798"/>
                  <a:pt x="597" y="798"/>
                </a:cubicBezTo>
                <a:cubicBezTo>
                  <a:pt x="597" y="798"/>
                  <a:pt x="597" y="798"/>
                  <a:pt x="597" y="798"/>
                </a:cubicBezTo>
                <a:cubicBezTo>
                  <a:pt x="598" y="798"/>
                  <a:pt x="599" y="798"/>
                  <a:pt x="601" y="797"/>
                </a:cubicBezTo>
                <a:cubicBezTo>
                  <a:pt x="602" y="797"/>
                  <a:pt x="602" y="797"/>
                  <a:pt x="602" y="797"/>
                </a:cubicBezTo>
                <a:cubicBezTo>
                  <a:pt x="602" y="797"/>
                  <a:pt x="602" y="797"/>
                  <a:pt x="602" y="797"/>
                </a:cubicBezTo>
                <a:cubicBezTo>
                  <a:pt x="606" y="797"/>
                  <a:pt x="606" y="797"/>
                  <a:pt x="606" y="797"/>
                </a:cubicBezTo>
                <a:cubicBezTo>
                  <a:pt x="606" y="797"/>
                  <a:pt x="606" y="797"/>
                  <a:pt x="606" y="797"/>
                </a:cubicBezTo>
                <a:cubicBezTo>
                  <a:pt x="608" y="797"/>
                  <a:pt x="608" y="797"/>
                  <a:pt x="608" y="797"/>
                </a:cubicBezTo>
                <a:cubicBezTo>
                  <a:pt x="608" y="796"/>
                  <a:pt x="608" y="796"/>
                  <a:pt x="608" y="796"/>
                </a:cubicBezTo>
                <a:cubicBezTo>
                  <a:pt x="609" y="796"/>
                  <a:pt x="609" y="796"/>
                  <a:pt x="609" y="796"/>
                </a:cubicBezTo>
                <a:cubicBezTo>
                  <a:pt x="610" y="795"/>
                  <a:pt x="610" y="795"/>
                  <a:pt x="610" y="795"/>
                </a:cubicBezTo>
                <a:cubicBezTo>
                  <a:pt x="611" y="795"/>
                  <a:pt x="611" y="795"/>
                  <a:pt x="611" y="795"/>
                </a:cubicBezTo>
                <a:cubicBezTo>
                  <a:pt x="611" y="795"/>
                  <a:pt x="611" y="795"/>
                  <a:pt x="611" y="795"/>
                </a:cubicBezTo>
                <a:cubicBezTo>
                  <a:pt x="612" y="795"/>
                  <a:pt x="612" y="795"/>
                  <a:pt x="612" y="795"/>
                </a:cubicBezTo>
                <a:cubicBezTo>
                  <a:pt x="612" y="795"/>
                  <a:pt x="612" y="795"/>
                  <a:pt x="612" y="795"/>
                </a:cubicBezTo>
                <a:cubicBezTo>
                  <a:pt x="614" y="795"/>
                  <a:pt x="614" y="795"/>
                  <a:pt x="614" y="795"/>
                </a:cubicBezTo>
                <a:cubicBezTo>
                  <a:pt x="614" y="794"/>
                  <a:pt x="614" y="794"/>
                  <a:pt x="614" y="794"/>
                </a:cubicBezTo>
                <a:cubicBezTo>
                  <a:pt x="615" y="794"/>
                  <a:pt x="615" y="794"/>
                  <a:pt x="615" y="794"/>
                </a:cubicBezTo>
                <a:cubicBezTo>
                  <a:pt x="615" y="794"/>
                  <a:pt x="615" y="794"/>
                  <a:pt x="615" y="794"/>
                </a:cubicBezTo>
                <a:cubicBezTo>
                  <a:pt x="616" y="794"/>
                  <a:pt x="616" y="794"/>
                  <a:pt x="616" y="794"/>
                </a:cubicBezTo>
                <a:cubicBezTo>
                  <a:pt x="616" y="794"/>
                  <a:pt x="616" y="793"/>
                  <a:pt x="616" y="793"/>
                </a:cubicBezTo>
                <a:cubicBezTo>
                  <a:pt x="616" y="793"/>
                  <a:pt x="617" y="793"/>
                  <a:pt x="617" y="793"/>
                </a:cubicBezTo>
                <a:cubicBezTo>
                  <a:pt x="617" y="792"/>
                  <a:pt x="617" y="792"/>
                  <a:pt x="617" y="791"/>
                </a:cubicBezTo>
                <a:cubicBezTo>
                  <a:pt x="618" y="791"/>
                  <a:pt x="618" y="791"/>
                  <a:pt x="619" y="790"/>
                </a:cubicBezTo>
                <a:cubicBezTo>
                  <a:pt x="619" y="790"/>
                  <a:pt x="619" y="789"/>
                  <a:pt x="619" y="789"/>
                </a:cubicBezTo>
                <a:cubicBezTo>
                  <a:pt x="619" y="788"/>
                  <a:pt x="620" y="788"/>
                  <a:pt x="620" y="788"/>
                </a:cubicBezTo>
                <a:cubicBezTo>
                  <a:pt x="620" y="787"/>
                  <a:pt x="620" y="787"/>
                  <a:pt x="620" y="787"/>
                </a:cubicBezTo>
                <a:cubicBezTo>
                  <a:pt x="620" y="787"/>
                  <a:pt x="620" y="787"/>
                  <a:pt x="620" y="787"/>
                </a:cubicBezTo>
                <a:cubicBezTo>
                  <a:pt x="620" y="786"/>
                  <a:pt x="620" y="786"/>
                  <a:pt x="620" y="786"/>
                </a:cubicBezTo>
                <a:cubicBezTo>
                  <a:pt x="621" y="786"/>
                  <a:pt x="621" y="786"/>
                  <a:pt x="621" y="785"/>
                </a:cubicBezTo>
                <a:cubicBezTo>
                  <a:pt x="622" y="784"/>
                  <a:pt x="622" y="783"/>
                  <a:pt x="621" y="782"/>
                </a:cubicBezTo>
                <a:cubicBezTo>
                  <a:pt x="620" y="782"/>
                  <a:pt x="620" y="781"/>
                  <a:pt x="619" y="781"/>
                </a:cubicBezTo>
                <a:cubicBezTo>
                  <a:pt x="619" y="780"/>
                  <a:pt x="619" y="780"/>
                  <a:pt x="618" y="780"/>
                </a:cubicBezTo>
                <a:cubicBezTo>
                  <a:pt x="618" y="778"/>
                  <a:pt x="617" y="778"/>
                  <a:pt x="619" y="777"/>
                </a:cubicBezTo>
                <a:cubicBezTo>
                  <a:pt x="618" y="775"/>
                  <a:pt x="618" y="776"/>
                  <a:pt x="617" y="775"/>
                </a:cubicBezTo>
                <a:cubicBezTo>
                  <a:pt x="617" y="774"/>
                  <a:pt x="617" y="774"/>
                  <a:pt x="616" y="774"/>
                </a:cubicBezTo>
                <a:cubicBezTo>
                  <a:pt x="616" y="774"/>
                  <a:pt x="616" y="774"/>
                  <a:pt x="616" y="774"/>
                </a:cubicBezTo>
                <a:cubicBezTo>
                  <a:pt x="616" y="773"/>
                  <a:pt x="616" y="773"/>
                  <a:pt x="616" y="773"/>
                </a:cubicBezTo>
                <a:cubicBezTo>
                  <a:pt x="615" y="773"/>
                  <a:pt x="615" y="773"/>
                  <a:pt x="614" y="772"/>
                </a:cubicBezTo>
                <a:cubicBezTo>
                  <a:pt x="614" y="771"/>
                  <a:pt x="614" y="771"/>
                  <a:pt x="614" y="771"/>
                </a:cubicBezTo>
                <a:cubicBezTo>
                  <a:pt x="614" y="771"/>
                  <a:pt x="614" y="771"/>
                  <a:pt x="614" y="771"/>
                </a:cubicBezTo>
                <a:cubicBezTo>
                  <a:pt x="613" y="770"/>
                  <a:pt x="614" y="770"/>
                  <a:pt x="612" y="770"/>
                </a:cubicBezTo>
                <a:cubicBezTo>
                  <a:pt x="612" y="769"/>
                  <a:pt x="613" y="769"/>
                  <a:pt x="613" y="768"/>
                </a:cubicBezTo>
                <a:cubicBezTo>
                  <a:pt x="612" y="768"/>
                  <a:pt x="612" y="768"/>
                  <a:pt x="612" y="768"/>
                </a:cubicBezTo>
                <a:cubicBezTo>
                  <a:pt x="612" y="768"/>
                  <a:pt x="612" y="767"/>
                  <a:pt x="612" y="767"/>
                </a:cubicBezTo>
                <a:cubicBezTo>
                  <a:pt x="613" y="766"/>
                  <a:pt x="612" y="767"/>
                  <a:pt x="613" y="766"/>
                </a:cubicBezTo>
                <a:cubicBezTo>
                  <a:pt x="614" y="765"/>
                  <a:pt x="614" y="763"/>
                  <a:pt x="613" y="761"/>
                </a:cubicBezTo>
                <a:cubicBezTo>
                  <a:pt x="614" y="761"/>
                  <a:pt x="614" y="761"/>
                  <a:pt x="614" y="761"/>
                </a:cubicBezTo>
                <a:cubicBezTo>
                  <a:pt x="614" y="761"/>
                  <a:pt x="614" y="761"/>
                  <a:pt x="614" y="761"/>
                </a:cubicBezTo>
                <a:cubicBezTo>
                  <a:pt x="614" y="761"/>
                  <a:pt x="614" y="763"/>
                  <a:pt x="614" y="763"/>
                </a:cubicBezTo>
                <a:cubicBezTo>
                  <a:pt x="614" y="765"/>
                  <a:pt x="614" y="767"/>
                  <a:pt x="615" y="768"/>
                </a:cubicBezTo>
                <a:cubicBezTo>
                  <a:pt x="615" y="769"/>
                  <a:pt x="616" y="769"/>
                  <a:pt x="617" y="769"/>
                </a:cubicBezTo>
                <a:cubicBezTo>
                  <a:pt x="617" y="770"/>
                  <a:pt x="617" y="770"/>
                  <a:pt x="617" y="770"/>
                </a:cubicBezTo>
                <a:cubicBezTo>
                  <a:pt x="618" y="770"/>
                  <a:pt x="618" y="770"/>
                  <a:pt x="618" y="770"/>
                </a:cubicBezTo>
                <a:cubicBezTo>
                  <a:pt x="619" y="770"/>
                  <a:pt x="619" y="771"/>
                  <a:pt x="620" y="772"/>
                </a:cubicBezTo>
                <a:cubicBezTo>
                  <a:pt x="621" y="772"/>
                  <a:pt x="621" y="772"/>
                  <a:pt x="622" y="772"/>
                </a:cubicBezTo>
                <a:cubicBezTo>
                  <a:pt x="622" y="772"/>
                  <a:pt x="622" y="773"/>
                  <a:pt x="623" y="773"/>
                </a:cubicBezTo>
                <a:cubicBezTo>
                  <a:pt x="625" y="773"/>
                  <a:pt x="625" y="773"/>
                  <a:pt x="625" y="773"/>
                </a:cubicBezTo>
                <a:cubicBezTo>
                  <a:pt x="625" y="773"/>
                  <a:pt x="625" y="772"/>
                  <a:pt x="625" y="772"/>
                </a:cubicBezTo>
                <a:cubicBezTo>
                  <a:pt x="627" y="771"/>
                  <a:pt x="628" y="774"/>
                  <a:pt x="631" y="773"/>
                </a:cubicBezTo>
                <a:cubicBezTo>
                  <a:pt x="631" y="773"/>
                  <a:pt x="631" y="772"/>
                  <a:pt x="631" y="772"/>
                </a:cubicBezTo>
                <a:cubicBezTo>
                  <a:pt x="632" y="772"/>
                  <a:pt x="633" y="771"/>
                  <a:pt x="634" y="771"/>
                </a:cubicBezTo>
                <a:cubicBezTo>
                  <a:pt x="634" y="770"/>
                  <a:pt x="635" y="770"/>
                  <a:pt x="635" y="770"/>
                </a:cubicBezTo>
                <a:cubicBezTo>
                  <a:pt x="635" y="770"/>
                  <a:pt x="635" y="770"/>
                  <a:pt x="635" y="770"/>
                </a:cubicBezTo>
                <a:cubicBezTo>
                  <a:pt x="635" y="769"/>
                  <a:pt x="636" y="769"/>
                  <a:pt x="636" y="768"/>
                </a:cubicBezTo>
                <a:cubicBezTo>
                  <a:pt x="636" y="768"/>
                  <a:pt x="636" y="768"/>
                  <a:pt x="636" y="768"/>
                </a:cubicBezTo>
                <a:cubicBezTo>
                  <a:pt x="636" y="768"/>
                  <a:pt x="636" y="767"/>
                  <a:pt x="636" y="766"/>
                </a:cubicBezTo>
                <a:cubicBezTo>
                  <a:pt x="637" y="766"/>
                  <a:pt x="637" y="766"/>
                  <a:pt x="637" y="766"/>
                </a:cubicBezTo>
                <a:cubicBezTo>
                  <a:pt x="637" y="766"/>
                  <a:pt x="637" y="766"/>
                  <a:pt x="637" y="766"/>
                </a:cubicBezTo>
                <a:cubicBezTo>
                  <a:pt x="637" y="765"/>
                  <a:pt x="638" y="765"/>
                  <a:pt x="638" y="765"/>
                </a:cubicBezTo>
                <a:cubicBezTo>
                  <a:pt x="638" y="764"/>
                  <a:pt x="638" y="764"/>
                  <a:pt x="638" y="764"/>
                </a:cubicBezTo>
                <a:cubicBezTo>
                  <a:pt x="638" y="764"/>
                  <a:pt x="639" y="764"/>
                  <a:pt x="639" y="763"/>
                </a:cubicBezTo>
                <a:cubicBezTo>
                  <a:pt x="639" y="763"/>
                  <a:pt x="639" y="763"/>
                  <a:pt x="639" y="763"/>
                </a:cubicBezTo>
                <a:cubicBezTo>
                  <a:pt x="640" y="763"/>
                  <a:pt x="640" y="763"/>
                  <a:pt x="640" y="763"/>
                </a:cubicBezTo>
                <a:cubicBezTo>
                  <a:pt x="640" y="762"/>
                  <a:pt x="640" y="762"/>
                  <a:pt x="640" y="761"/>
                </a:cubicBezTo>
                <a:cubicBezTo>
                  <a:pt x="640" y="760"/>
                  <a:pt x="641" y="760"/>
                  <a:pt x="640" y="759"/>
                </a:cubicBezTo>
                <a:cubicBezTo>
                  <a:pt x="640" y="758"/>
                  <a:pt x="640" y="758"/>
                  <a:pt x="641" y="758"/>
                </a:cubicBezTo>
                <a:cubicBezTo>
                  <a:pt x="641" y="757"/>
                  <a:pt x="641" y="757"/>
                  <a:pt x="641" y="756"/>
                </a:cubicBezTo>
                <a:cubicBezTo>
                  <a:pt x="642" y="756"/>
                  <a:pt x="642" y="756"/>
                  <a:pt x="642" y="756"/>
                </a:cubicBezTo>
                <a:cubicBezTo>
                  <a:pt x="642" y="755"/>
                  <a:pt x="642" y="755"/>
                  <a:pt x="642" y="755"/>
                </a:cubicBezTo>
                <a:cubicBezTo>
                  <a:pt x="642" y="755"/>
                  <a:pt x="642" y="755"/>
                  <a:pt x="643" y="755"/>
                </a:cubicBezTo>
                <a:cubicBezTo>
                  <a:pt x="643" y="754"/>
                  <a:pt x="643" y="753"/>
                  <a:pt x="643" y="752"/>
                </a:cubicBezTo>
                <a:cubicBezTo>
                  <a:pt x="644" y="752"/>
                  <a:pt x="644" y="752"/>
                  <a:pt x="645" y="752"/>
                </a:cubicBezTo>
                <a:cubicBezTo>
                  <a:pt x="645" y="751"/>
                  <a:pt x="645" y="751"/>
                  <a:pt x="645" y="751"/>
                </a:cubicBezTo>
                <a:cubicBezTo>
                  <a:pt x="645" y="751"/>
                  <a:pt x="645" y="751"/>
                  <a:pt x="646" y="751"/>
                </a:cubicBezTo>
                <a:cubicBezTo>
                  <a:pt x="646" y="749"/>
                  <a:pt x="647" y="749"/>
                  <a:pt x="647" y="747"/>
                </a:cubicBezTo>
                <a:cubicBezTo>
                  <a:pt x="648" y="747"/>
                  <a:pt x="648" y="747"/>
                  <a:pt x="648" y="748"/>
                </a:cubicBezTo>
                <a:cubicBezTo>
                  <a:pt x="650" y="748"/>
                  <a:pt x="649" y="748"/>
                  <a:pt x="650" y="747"/>
                </a:cubicBezTo>
                <a:cubicBezTo>
                  <a:pt x="650" y="748"/>
                  <a:pt x="650" y="748"/>
                  <a:pt x="650" y="748"/>
                </a:cubicBezTo>
                <a:cubicBezTo>
                  <a:pt x="650" y="748"/>
                  <a:pt x="650" y="748"/>
                  <a:pt x="650" y="748"/>
                </a:cubicBezTo>
                <a:cubicBezTo>
                  <a:pt x="650" y="749"/>
                  <a:pt x="650" y="750"/>
                  <a:pt x="650" y="751"/>
                </a:cubicBezTo>
                <a:cubicBezTo>
                  <a:pt x="650" y="752"/>
                  <a:pt x="649" y="752"/>
                  <a:pt x="649" y="752"/>
                </a:cubicBezTo>
                <a:cubicBezTo>
                  <a:pt x="649" y="752"/>
                  <a:pt x="649" y="752"/>
                  <a:pt x="649" y="752"/>
                </a:cubicBezTo>
                <a:cubicBezTo>
                  <a:pt x="649" y="753"/>
                  <a:pt x="649" y="753"/>
                  <a:pt x="648" y="753"/>
                </a:cubicBezTo>
                <a:cubicBezTo>
                  <a:pt x="648" y="753"/>
                  <a:pt x="648" y="753"/>
                  <a:pt x="648" y="753"/>
                </a:cubicBezTo>
                <a:cubicBezTo>
                  <a:pt x="648" y="753"/>
                  <a:pt x="648" y="753"/>
                  <a:pt x="648" y="753"/>
                </a:cubicBezTo>
                <a:cubicBezTo>
                  <a:pt x="648" y="754"/>
                  <a:pt x="648" y="754"/>
                  <a:pt x="648" y="755"/>
                </a:cubicBezTo>
                <a:cubicBezTo>
                  <a:pt x="648" y="755"/>
                  <a:pt x="648" y="755"/>
                  <a:pt x="648" y="755"/>
                </a:cubicBezTo>
                <a:cubicBezTo>
                  <a:pt x="649" y="754"/>
                  <a:pt x="649" y="754"/>
                  <a:pt x="649" y="753"/>
                </a:cubicBezTo>
                <a:cubicBezTo>
                  <a:pt x="649" y="753"/>
                  <a:pt x="649" y="753"/>
                  <a:pt x="649" y="753"/>
                </a:cubicBezTo>
                <a:cubicBezTo>
                  <a:pt x="649" y="752"/>
                  <a:pt x="649" y="752"/>
                  <a:pt x="649" y="752"/>
                </a:cubicBezTo>
                <a:cubicBezTo>
                  <a:pt x="650" y="752"/>
                  <a:pt x="650" y="752"/>
                  <a:pt x="650" y="752"/>
                </a:cubicBezTo>
                <a:cubicBezTo>
                  <a:pt x="650" y="751"/>
                  <a:pt x="650" y="751"/>
                  <a:pt x="650" y="751"/>
                </a:cubicBezTo>
                <a:cubicBezTo>
                  <a:pt x="651" y="751"/>
                  <a:pt x="651" y="751"/>
                  <a:pt x="651" y="751"/>
                </a:cubicBezTo>
                <a:cubicBezTo>
                  <a:pt x="651" y="750"/>
                  <a:pt x="651" y="750"/>
                  <a:pt x="651" y="750"/>
                </a:cubicBezTo>
                <a:cubicBezTo>
                  <a:pt x="651" y="750"/>
                  <a:pt x="651" y="750"/>
                  <a:pt x="651" y="750"/>
                </a:cubicBezTo>
                <a:cubicBezTo>
                  <a:pt x="651" y="749"/>
                  <a:pt x="651" y="749"/>
                  <a:pt x="651" y="749"/>
                </a:cubicBezTo>
                <a:cubicBezTo>
                  <a:pt x="651" y="749"/>
                  <a:pt x="651" y="749"/>
                  <a:pt x="651" y="749"/>
                </a:cubicBezTo>
                <a:cubicBezTo>
                  <a:pt x="651" y="748"/>
                  <a:pt x="651" y="748"/>
                  <a:pt x="651" y="748"/>
                </a:cubicBezTo>
                <a:cubicBezTo>
                  <a:pt x="652" y="748"/>
                  <a:pt x="652" y="748"/>
                  <a:pt x="652" y="748"/>
                </a:cubicBezTo>
                <a:cubicBezTo>
                  <a:pt x="652" y="747"/>
                  <a:pt x="652" y="747"/>
                  <a:pt x="652" y="747"/>
                </a:cubicBezTo>
                <a:cubicBezTo>
                  <a:pt x="652" y="747"/>
                  <a:pt x="652" y="747"/>
                  <a:pt x="652" y="747"/>
                </a:cubicBezTo>
                <a:cubicBezTo>
                  <a:pt x="652" y="746"/>
                  <a:pt x="652" y="746"/>
                  <a:pt x="652" y="746"/>
                </a:cubicBezTo>
                <a:cubicBezTo>
                  <a:pt x="652" y="746"/>
                  <a:pt x="652" y="746"/>
                  <a:pt x="652" y="746"/>
                </a:cubicBezTo>
                <a:cubicBezTo>
                  <a:pt x="653" y="745"/>
                  <a:pt x="653" y="744"/>
                  <a:pt x="653" y="743"/>
                </a:cubicBezTo>
                <a:cubicBezTo>
                  <a:pt x="653" y="743"/>
                  <a:pt x="654" y="743"/>
                  <a:pt x="654" y="742"/>
                </a:cubicBezTo>
                <a:cubicBezTo>
                  <a:pt x="654" y="742"/>
                  <a:pt x="654" y="742"/>
                  <a:pt x="654" y="742"/>
                </a:cubicBezTo>
                <a:cubicBezTo>
                  <a:pt x="654" y="741"/>
                  <a:pt x="655" y="741"/>
                  <a:pt x="655" y="741"/>
                </a:cubicBezTo>
                <a:cubicBezTo>
                  <a:pt x="655" y="740"/>
                  <a:pt x="655" y="740"/>
                  <a:pt x="655" y="740"/>
                </a:cubicBezTo>
                <a:cubicBezTo>
                  <a:pt x="656" y="740"/>
                  <a:pt x="657" y="739"/>
                  <a:pt x="657" y="739"/>
                </a:cubicBezTo>
                <a:cubicBezTo>
                  <a:pt x="657" y="738"/>
                  <a:pt x="657" y="738"/>
                  <a:pt x="657" y="738"/>
                </a:cubicBezTo>
                <a:cubicBezTo>
                  <a:pt x="658" y="738"/>
                  <a:pt x="658" y="738"/>
                  <a:pt x="658" y="738"/>
                </a:cubicBezTo>
                <a:cubicBezTo>
                  <a:pt x="658" y="737"/>
                  <a:pt x="658" y="737"/>
                  <a:pt x="659" y="736"/>
                </a:cubicBezTo>
                <a:cubicBezTo>
                  <a:pt x="659" y="736"/>
                  <a:pt x="659" y="736"/>
                  <a:pt x="659" y="736"/>
                </a:cubicBezTo>
                <a:cubicBezTo>
                  <a:pt x="659" y="735"/>
                  <a:pt x="659" y="734"/>
                  <a:pt x="659" y="733"/>
                </a:cubicBezTo>
                <a:cubicBezTo>
                  <a:pt x="659" y="733"/>
                  <a:pt x="659" y="733"/>
                  <a:pt x="659" y="733"/>
                </a:cubicBezTo>
                <a:cubicBezTo>
                  <a:pt x="659" y="733"/>
                  <a:pt x="659" y="732"/>
                  <a:pt x="659" y="731"/>
                </a:cubicBezTo>
                <a:cubicBezTo>
                  <a:pt x="659" y="731"/>
                  <a:pt x="659" y="731"/>
                  <a:pt x="659" y="731"/>
                </a:cubicBezTo>
                <a:cubicBezTo>
                  <a:pt x="659" y="729"/>
                  <a:pt x="659" y="729"/>
                  <a:pt x="659" y="729"/>
                </a:cubicBezTo>
                <a:cubicBezTo>
                  <a:pt x="659" y="728"/>
                  <a:pt x="659" y="729"/>
                  <a:pt x="659" y="728"/>
                </a:cubicBezTo>
                <a:cubicBezTo>
                  <a:pt x="658" y="728"/>
                  <a:pt x="658" y="728"/>
                  <a:pt x="658" y="728"/>
                </a:cubicBezTo>
                <a:cubicBezTo>
                  <a:pt x="658" y="728"/>
                  <a:pt x="658" y="727"/>
                  <a:pt x="659" y="727"/>
                </a:cubicBezTo>
                <a:cubicBezTo>
                  <a:pt x="658" y="727"/>
                  <a:pt x="658" y="727"/>
                  <a:pt x="658" y="727"/>
                </a:cubicBezTo>
                <a:cubicBezTo>
                  <a:pt x="658" y="726"/>
                  <a:pt x="658" y="726"/>
                  <a:pt x="658" y="726"/>
                </a:cubicBezTo>
                <a:cubicBezTo>
                  <a:pt x="658" y="726"/>
                  <a:pt x="658" y="726"/>
                  <a:pt x="658" y="726"/>
                </a:cubicBezTo>
                <a:cubicBezTo>
                  <a:pt x="658" y="725"/>
                  <a:pt x="658" y="725"/>
                  <a:pt x="659" y="725"/>
                </a:cubicBezTo>
                <a:cubicBezTo>
                  <a:pt x="658" y="725"/>
                  <a:pt x="658" y="725"/>
                  <a:pt x="658" y="725"/>
                </a:cubicBezTo>
                <a:cubicBezTo>
                  <a:pt x="658" y="724"/>
                  <a:pt x="658" y="723"/>
                  <a:pt x="658" y="723"/>
                </a:cubicBezTo>
                <a:cubicBezTo>
                  <a:pt x="658" y="723"/>
                  <a:pt x="658" y="723"/>
                  <a:pt x="658" y="723"/>
                </a:cubicBezTo>
                <a:cubicBezTo>
                  <a:pt x="658" y="722"/>
                  <a:pt x="658" y="722"/>
                  <a:pt x="658" y="722"/>
                </a:cubicBezTo>
                <a:cubicBezTo>
                  <a:pt x="658" y="722"/>
                  <a:pt x="657" y="722"/>
                  <a:pt x="658" y="721"/>
                </a:cubicBezTo>
                <a:cubicBezTo>
                  <a:pt x="658" y="721"/>
                  <a:pt x="658" y="721"/>
                  <a:pt x="658" y="721"/>
                </a:cubicBezTo>
                <a:cubicBezTo>
                  <a:pt x="658" y="721"/>
                  <a:pt x="658" y="721"/>
                  <a:pt x="658" y="721"/>
                </a:cubicBezTo>
                <a:cubicBezTo>
                  <a:pt x="658" y="721"/>
                  <a:pt x="658" y="721"/>
                  <a:pt x="659" y="720"/>
                </a:cubicBezTo>
                <a:cubicBezTo>
                  <a:pt x="659" y="719"/>
                  <a:pt x="659" y="719"/>
                  <a:pt x="659" y="718"/>
                </a:cubicBezTo>
                <a:cubicBezTo>
                  <a:pt x="659" y="718"/>
                  <a:pt x="660" y="717"/>
                  <a:pt x="661" y="717"/>
                </a:cubicBezTo>
                <a:cubicBezTo>
                  <a:pt x="662" y="716"/>
                  <a:pt x="663" y="716"/>
                  <a:pt x="664" y="715"/>
                </a:cubicBezTo>
                <a:cubicBezTo>
                  <a:pt x="664" y="715"/>
                  <a:pt x="664" y="714"/>
                  <a:pt x="665" y="714"/>
                </a:cubicBezTo>
                <a:cubicBezTo>
                  <a:pt x="666" y="714"/>
                  <a:pt x="666" y="714"/>
                  <a:pt x="666" y="714"/>
                </a:cubicBezTo>
                <a:cubicBezTo>
                  <a:pt x="666" y="714"/>
                  <a:pt x="666" y="713"/>
                  <a:pt x="666" y="713"/>
                </a:cubicBezTo>
                <a:cubicBezTo>
                  <a:pt x="667" y="713"/>
                  <a:pt x="667" y="713"/>
                  <a:pt x="667" y="713"/>
                </a:cubicBezTo>
                <a:cubicBezTo>
                  <a:pt x="667" y="713"/>
                  <a:pt x="667" y="713"/>
                  <a:pt x="667" y="713"/>
                </a:cubicBezTo>
                <a:cubicBezTo>
                  <a:pt x="668" y="713"/>
                  <a:pt x="668" y="713"/>
                  <a:pt x="668" y="713"/>
                </a:cubicBezTo>
                <a:cubicBezTo>
                  <a:pt x="668" y="713"/>
                  <a:pt x="668" y="713"/>
                  <a:pt x="668" y="713"/>
                </a:cubicBezTo>
                <a:cubicBezTo>
                  <a:pt x="669" y="713"/>
                  <a:pt x="669" y="713"/>
                  <a:pt x="669" y="713"/>
                </a:cubicBezTo>
                <a:cubicBezTo>
                  <a:pt x="669" y="712"/>
                  <a:pt x="669" y="712"/>
                  <a:pt x="669" y="712"/>
                </a:cubicBezTo>
                <a:cubicBezTo>
                  <a:pt x="669" y="712"/>
                  <a:pt x="670" y="712"/>
                  <a:pt x="670" y="711"/>
                </a:cubicBezTo>
                <a:cubicBezTo>
                  <a:pt x="670" y="710"/>
                  <a:pt x="670" y="710"/>
                  <a:pt x="670" y="710"/>
                </a:cubicBezTo>
                <a:cubicBezTo>
                  <a:pt x="671" y="710"/>
                  <a:pt x="672" y="710"/>
                  <a:pt x="672" y="710"/>
                </a:cubicBezTo>
                <a:cubicBezTo>
                  <a:pt x="672" y="709"/>
                  <a:pt x="672" y="709"/>
                  <a:pt x="672" y="709"/>
                </a:cubicBezTo>
                <a:cubicBezTo>
                  <a:pt x="673" y="709"/>
                  <a:pt x="673" y="710"/>
                  <a:pt x="674" y="710"/>
                </a:cubicBezTo>
                <a:cubicBezTo>
                  <a:pt x="674" y="709"/>
                  <a:pt x="674" y="709"/>
                  <a:pt x="675" y="709"/>
                </a:cubicBezTo>
                <a:cubicBezTo>
                  <a:pt x="676" y="709"/>
                  <a:pt x="677" y="708"/>
                  <a:pt x="678" y="708"/>
                </a:cubicBezTo>
                <a:cubicBezTo>
                  <a:pt x="678" y="707"/>
                  <a:pt x="677" y="707"/>
                  <a:pt x="677" y="706"/>
                </a:cubicBezTo>
                <a:cubicBezTo>
                  <a:pt x="678" y="706"/>
                  <a:pt x="678" y="706"/>
                  <a:pt x="679" y="706"/>
                </a:cubicBezTo>
                <a:cubicBezTo>
                  <a:pt x="679" y="705"/>
                  <a:pt x="679" y="705"/>
                  <a:pt x="679" y="705"/>
                </a:cubicBezTo>
                <a:cubicBezTo>
                  <a:pt x="679" y="705"/>
                  <a:pt x="679" y="705"/>
                  <a:pt x="679" y="705"/>
                </a:cubicBezTo>
                <a:cubicBezTo>
                  <a:pt x="679" y="705"/>
                  <a:pt x="679" y="705"/>
                  <a:pt x="679" y="705"/>
                </a:cubicBezTo>
                <a:cubicBezTo>
                  <a:pt x="680" y="705"/>
                  <a:pt x="680" y="706"/>
                  <a:pt x="681" y="705"/>
                </a:cubicBezTo>
                <a:cubicBezTo>
                  <a:pt x="681" y="705"/>
                  <a:pt x="681" y="705"/>
                  <a:pt x="682" y="705"/>
                </a:cubicBezTo>
                <a:cubicBezTo>
                  <a:pt x="682" y="705"/>
                  <a:pt x="682" y="705"/>
                  <a:pt x="682" y="705"/>
                </a:cubicBezTo>
                <a:cubicBezTo>
                  <a:pt x="682" y="704"/>
                  <a:pt x="682" y="704"/>
                  <a:pt x="682" y="704"/>
                </a:cubicBezTo>
                <a:cubicBezTo>
                  <a:pt x="684" y="704"/>
                  <a:pt x="684" y="704"/>
                  <a:pt x="684" y="704"/>
                </a:cubicBezTo>
                <a:cubicBezTo>
                  <a:pt x="684" y="705"/>
                  <a:pt x="684" y="705"/>
                  <a:pt x="684" y="705"/>
                </a:cubicBezTo>
                <a:cubicBezTo>
                  <a:pt x="685" y="704"/>
                  <a:pt x="685" y="704"/>
                  <a:pt x="686" y="704"/>
                </a:cubicBezTo>
                <a:cubicBezTo>
                  <a:pt x="686" y="704"/>
                  <a:pt x="686" y="703"/>
                  <a:pt x="686" y="703"/>
                </a:cubicBezTo>
                <a:cubicBezTo>
                  <a:pt x="687" y="703"/>
                  <a:pt x="687" y="703"/>
                  <a:pt x="687" y="703"/>
                </a:cubicBezTo>
                <a:cubicBezTo>
                  <a:pt x="687" y="703"/>
                  <a:pt x="687" y="703"/>
                  <a:pt x="688" y="704"/>
                </a:cubicBezTo>
                <a:cubicBezTo>
                  <a:pt x="689" y="704"/>
                  <a:pt x="690" y="704"/>
                  <a:pt x="691" y="704"/>
                </a:cubicBezTo>
                <a:cubicBezTo>
                  <a:pt x="691" y="703"/>
                  <a:pt x="690" y="703"/>
                  <a:pt x="691" y="703"/>
                </a:cubicBezTo>
                <a:cubicBezTo>
                  <a:pt x="691" y="701"/>
                  <a:pt x="691" y="701"/>
                  <a:pt x="691" y="701"/>
                </a:cubicBezTo>
                <a:cubicBezTo>
                  <a:pt x="693" y="701"/>
                  <a:pt x="693" y="700"/>
                  <a:pt x="694" y="699"/>
                </a:cubicBezTo>
                <a:cubicBezTo>
                  <a:pt x="694" y="699"/>
                  <a:pt x="694" y="699"/>
                  <a:pt x="694" y="699"/>
                </a:cubicBezTo>
                <a:cubicBezTo>
                  <a:pt x="694" y="698"/>
                  <a:pt x="694" y="698"/>
                  <a:pt x="694" y="698"/>
                </a:cubicBezTo>
                <a:cubicBezTo>
                  <a:pt x="694" y="697"/>
                  <a:pt x="694" y="697"/>
                  <a:pt x="694" y="697"/>
                </a:cubicBezTo>
                <a:cubicBezTo>
                  <a:pt x="694" y="697"/>
                  <a:pt x="694" y="697"/>
                  <a:pt x="694" y="697"/>
                </a:cubicBezTo>
                <a:cubicBezTo>
                  <a:pt x="693" y="696"/>
                  <a:pt x="693" y="695"/>
                  <a:pt x="694" y="694"/>
                </a:cubicBezTo>
                <a:cubicBezTo>
                  <a:pt x="694" y="694"/>
                  <a:pt x="695" y="694"/>
                  <a:pt x="695" y="693"/>
                </a:cubicBezTo>
                <a:cubicBezTo>
                  <a:pt x="695" y="690"/>
                  <a:pt x="695" y="690"/>
                  <a:pt x="695" y="690"/>
                </a:cubicBezTo>
                <a:cubicBezTo>
                  <a:pt x="696" y="690"/>
                  <a:pt x="696" y="690"/>
                  <a:pt x="696" y="690"/>
                </a:cubicBezTo>
                <a:cubicBezTo>
                  <a:pt x="697" y="689"/>
                  <a:pt x="698" y="688"/>
                  <a:pt x="698" y="687"/>
                </a:cubicBezTo>
                <a:cubicBezTo>
                  <a:pt x="700" y="686"/>
                  <a:pt x="698" y="686"/>
                  <a:pt x="699" y="685"/>
                </a:cubicBezTo>
                <a:cubicBezTo>
                  <a:pt x="700" y="685"/>
                  <a:pt x="700" y="684"/>
                  <a:pt x="701" y="684"/>
                </a:cubicBezTo>
                <a:cubicBezTo>
                  <a:pt x="701" y="683"/>
                  <a:pt x="701" y="683"/>
                  <a:pt x="701" y="683"/>
                </a:cubicBezTo>
                <a:cubicBezTo>
                  <a:pt x="701" y="683"/>
                  <a:pt x="702" y="683"/>
                  <a:pt x="702" y="683"/>
                </a:cubicBezTo>
                <a:cubicBezTo>
                  <a:pt x="702" y="682"/>
                  <a:pt x="702" y="682"/>
                  <a:pt x="702" y="682"/>
                </a:cubicBezTo>
                <a:cubicBezTo>
                  <a:pt x="702" y="682"/>
                  <a:pt x="702" y="682"/>
                  <a:pt x="702" y="682"/>
                </a:cubicBezTo>
                <a:cubicBezTo>
                  <a:pt x="702" y="677"/>
                  <a:pt x="702" y="677"/>
                  <a:pt x="702" y="677"/>
                </a:cubicBezTo>
                <a:cubicBezTo>
                  <a:pt x="703" y="676"/>
                  <a:pt x="704" y="674"/>
                  <a:pt x="705" y="674"/>
                </a:cubicBezTo>
                <a:cubicBezTo>
                  <a:pt x="705" y="673"/>
                  <a:pt x="705" y="673"/>
                  <a:pt x="704" y="673"/>
                </a:cubicBezTo>
                <a:cubicBezTo>
                  <a:pt x="704" y="673"/>
                  <a:pt x="704" y="673"/>
                  <a:pt x="704" y="673"/>
                </a:cubicBezTo>
                <a:cubicBezTo>
                  <a:pt x="704" y="671"/>
                  <a:pt x="704" y="671"/>
                  <a:pt x="704" y="671"/>
                </a:cubicBezTo>
                <a:cubicBezTo>
                  <a:pt x="704" y="671"/>
                  <a:pt x="704" y="671"/>
                  <a:pt x="704" y="671"/>
                </a:cubicBezTo>
                <a:cubicBezTo>
                  <a:pt x="705" y="671"/>
                  <a:pt x="704" y="670"/>
                  <a:pt x="704" y="670"/>
                </a:cubicBezTo>
                <a:cubicBezTo>
                  <a:pt x="704" y="670"/>
                  <a:pt x="704" y="669"/>
                  <a:pt x="704" y="668"/>
                </a:cubicBezTo>
                <a:cubicBezTo>
                  <a:pt x="705" y="668"/>
                  <a:pt x="705" y="668"/>
                  <a:pt x="706" y="667"/>
                </a:cubicBezTo>
                <a:cubicBezTo>
                  <a:pt x="706" y="666"/>
                  <a:pt x="706" y="666"/>
                  <a:pt x="706" y="666"/>
                </a:cubicBezTo>
                <a:cubicBezTo>
                  <a:pt x="706" y="666"/>
                  <a:pt x="706" y="666"/>
                  <a:pt x="706" y="666"/>
                </a:cubicBezTo>
                <a:cubicBezTo>
                  <a:pt x="706" y="666"/>
                  <a:pt x="706" y="665"/>
                  <a:pt x="706" y="664"/>
                </a:cubicBezTo>
                <a:cubicBezTo>
                  <a:pt x="706" y="664"/>
                  <a:pt x="706" y="664"/>
                  <a:pt x="706" y="664"/>
                </a:cubicBezTo>
                <a:cubicBezTo>
                  <a:pt x="706" y="663"/>
                  <a:pt x="706" y="663"/>
                  <a:pt x="706" y="663"/>
                </a:cubicBezTo>
                <a:cubicBezTo>
                  <a:pt x="706" y="663"/>
                  <a:pt x="706" y="663"/>
                  <a:pt x="706" y="663"/>
                </a:cubicBezTo>
                <a:cubicBezTo>
                  <a:pt x="707" y="662"/>
                  <a:pt x="706" y="660"/>
                  <a:pt x="706" y="659"/>
                </a:cubicBezTo>
                <a:cubicBezTo>
                  <a:pt x="706" y="656"/>
                  <a:pt x="706" y="656"/>
                  <a:pt x="706" y="656"/>
                </a:cubicBezTo>
                <a:cubicBezTo>
                  <a:pt x="705" y="656"/>
                  <a:pt x="705" y="656"/>
                  <a:pt x="705" y="656"/>
                </a:cubicBezTo>
                <a:cubicBezTo>
                  <a:pt x="705" y="654"/>
                  <a:pt x="705" y="653"/>
                  <a:pt x="706" y="652"/>
                </a:cubicBezTo>
                <a:cubicBezTo>
                  <a:pt x="704" y="652"/>
                  <a:pt x="704" y="652"/>
                  <a:pt x="704" y="652"/>
                </a:cubicBezTo>
                <a:cubicBezTo>
                  <a:pt x="704" y="652"/>
                  <a:pt x="704" y="651"/>
                  <a:pt x="704" y="651"/>
                </a:cubicBezTo>
                <a:cubicBezTo>
                  <a:pt x="705" y="651"/>
                  <a:pt x="705" y="650"/>
                  <a:pt x="706" y="650"/>
                </a:cubicBezTo>
                <a:cubicBezTo>
                  <a:pt x="706" y="649"/>
                  <a:pt x="705" y="649"/>
                  <a:pt x="705" y="649"/>
                </a:cubicBezTo>
                <a:cubicBezTo>
                  <a:pt x="706" y="649"/>
                  <a:pt x="706" y="649"/>
                  <a:pt x="706" y="649"/>
                </a:cubicBezTo>
                <a:cubicBezTo>
                  <a:pt x="706" y="648"/>
                  <a:pt x="706" y="648"/>
                  <a:pt x="706" y="648"/>
                </a:cubicBezTo>
                <a:cubicBezTo>
                  <a:pt x="706" y="648"/>
                  <a:pt x="706" y="648"/>
                  <a:pt x="706" y="648"/>
                </a:cubicBezTo>
                <a:cubicBezTo>
                  <a:pt x="706" y="647"/>
                  <a:pt x="706" y="647"/>
                  <a:pt x="707" y="647"/>
                </a:cubicBezTo>
                <a:cubicBezTo>
                  <a:pt x="707" y="646"/>
                  <a:pt x="707" y="646"/>
                  <a:pt x="707" y="645"/>
                </a:cubicBezTo>
                <a:cubicBezTo>
                  <a:pt x="708" y="645"/>
                  <a:pt x="708" y="645"/>
                  <a:pt x="708" y="645"/>
                </a:cubicBezTo>
                <a:cubicBezTo>
                  <a:pt x="708" y="644"/>
                  <a:pt x="707" y="644"/>
                  <a:pt x="707" y="643"/>
                </a:cubicBezTo>
                <a:cubicBezTo>
                  <a:pt x="710" y="644"/>
                  <a:pt x="709" y="644"/>
                  <a:pt x="710" y="645"/>
                </a:cubicBezTo>
                <a:cubicBezTo>
                  <a:pt x="711" y="645"/>
                  <a:pt x="711" y="644"/>
                  <a:pt x="711" y="643"/>
                </a:cubicBezTo>
                <a:cubicBezTo>
                  <a:pt x="711" y="643"/>
                  <a:pt x="711" y="643"/>
                  <a:pt x="712" y="643"/>
                </a:cubicBezTo>
                <a:cubicBezTo>
                  <a:pt x="712" y="642"/>
                  <a:pt x="712" y="642"/>
                  <a:pt x="712" y="642"/>
                </a:cubicBezTo>
                <a:cubicBezTo>
                  <a:pt x="712" y="642"/>
                  <a:pt x="712" y="641"/>
                  <a:pt x="713" y="641"/>
                </a:cubicBezTo>
                <a:cubicBezTo>
                  <a:pt x="713" y="640"/>
                  <a:pt x="713" y="639"/>
                  <a:pt x="713" y="638"/>
                </a:cubicBezTo>
                <a:cubicBezTo>
                  <a:pt x="714" y="638"/>
                  <a:pt x="714" y="638"/>
                  <a:pt x="714" y="638"/>
                </a:cubicBezTo>
                <a:cubicBezTo>
                  <a:pt x="714" y="637"/>
                  <a:pt x="714" y="637"/>
                  <a:pt x="714" y="637"/>
                </a:cubicBezTo>
                <a:cubicBezTo>
                  <a:pt x="714" y="637"/>
                  <a:pt x="714" y="637"/>
                  <a:pt x="715" y="637"/>
                </a:cubicBezTo>
                <a:cubicBezTo>
                  <a:pt x="715" y="636"/>
                  <a:pt x="715" y="635"/>
                  <a:pt x="716" y="634"/>
                </a:cubicBezTo>
                <a:cubicBezTo>
                  <a:pt x="716" y="633"/>
                  <a:pt x="717" y="633"/>
                  <a:pt x="717" y="633"/>
                </a:cubicBezTo>
                <a:cubicBezTo>
                  <a:pt x="717" y="632"/>
                  <a:pt x="717" y="632"/>
                  <a:pt x="717" y="632"/>
                </a:cubicBezTo>
                <a:cubicBezTo>
                  <a:pt x="718" y="632"/>
                  <a:pt x="718" y="632"/>
                  <a:pt x="718" y="632"/>
                </a:cubicBezTo>
                <a:cubicBezTo>
                  <a:pt x="718" y="632"/>
                  <a:pt x="719" y="631"/>
                  <a:pt x="719" y="631"/>
                </a:cubicBezTo>
                <a:cubicBezTo>
                  <a:pt x="720" y="631"/>
                  <a:pt x="720" y="631"/>
                  <a:pt x="721" y="631"/>
                </a:cubicBezTo>
                <a:cubicBezTo>
                  <a:pt x="722" y="630"/>
                  <a:pt x="722" y="629"/>
                  <a:pt x="723" y="628"/>
                </a:cubicBezTo>
                <a:cubicBezTo>
                  <a:pt x="723" y="628"/>
                  <a:pt x="723" y="628"/>
                  <a:pt x="723" y="628"/>
                </a:cubicBezTo>
                <a:cubicBezTo>
                  <a:pt x="723" y="627"/>
                  <a:pt x="724" y="627"/>
                  <a:pt x="724" y="626"/>
                </a:cubicBezTo>
                <a:cubicBezTo>
                  <a:pt x="724" y="626"/>
                  <a:pt x="724" y="626"/>
                  <a:pt x="724" y="626"/>
                </a:cubicBezTo>
                <a:cubicBezTo>
                  <a:pt x="724" y="625"/>
                  <a:pt x="724" y="625"/>
                  <a:pt x="724" y="625"/>
                </a:cubicBezTo>
                <a:cubicBezTo>
                  <a:pt x="725" y="625"/>
                  <a:pt x="725" y="625"/>
                  <a:pt x="725" y="625"/>
                </a:cubicBezTo>
                <a:cubicBezTo>
                  <a:pt x="725" y="624"/>
                  <a:pt x="725" y="624"/>
                  <a:pt x="725" y="624"/>
                </a:cubicBezTo>
                <a:cubicBezTo>
                  <a:pt x="725" y="624"/>
                  <a:pt x="725" y="624"/>
                  <a:pt x="725" y="624"/>
                </a:cubicBezTo>
                <a:cubicBezTo>
                  <a:pt x="726" y="622"/>
                  <a:pt x="726" y="622"/>
                  <a:pt x="726" y="622"/>
                </a:cubicBezTo>
                <a:cubicBezTo>
                  <a:pt x="726" y="622"/>
                  <a:pt x="726" y="622"/>
                  <a:pt x="726" y="622"/>
                </a:cubicBezTo>
                <a:cubicBezTo>
                  <a:pt x="726" y="621"/>
                  <a:pt x="726" y="621"/>
                  <a:pt x="726" y="621"/>
                </a:cubicBezTo>
                <a:cubicBezTo>
                  <a:pt x="727" y="621"/>
                  <a:pt x="727" y="621"/>
                  <a:pt x="727" y="621"/>
                </a:cubicBezTo>
                <a:cubicBezTo>
                  <a:pt x="727" y="620"/>
                  <a:pt x="727" y="620"/>
                  <a:pt x="727" y="620"/>
                </a:cubicBezTo>
                <a:cubicBezTo>
                  <a:pt x="727" y="620"/>
                  <a:pt x="727" y="620"/>
                  <a:pt x="727" y="620"/>
                </a:cubicBezTo>
                <a:cubicBezTo>
                  <a:pt x="727" y="619"/>
                  <a:pt x="727" y="618"/>
                  <a:pt x="727" y="618"/>
                </a:cubicBezTo>
                <a:cubicBezTo>
                  <a:pt x="727" y="617"/>
                  <a:pt x="727" y="617"/>
                  <a:pt x="727" y="617"/>
                </a:cubicBezTo>
                <a:close/>
                <a:moveTo>
                  <a:pt x="570" y="304"/>
                </a:moveTo>
                <a:cubicBezTo>
                  <a:pt x="571" y="304"/>
                  <a:pt x="571" y="304"/>
                  <a:pt x="571" y="304"/>
                </a:cubicBezTo>
                <a:cubicBezTo>
                  <a:pt x="571" y="304"/>
                  <a:pt x="571" y="304"/>
                  <a:pt x="571" y="304"/>
                </a:cubicBezTo>
                <a:cubicBezTo>
                  <a:pt x="570" y="304"/>
                  <a:pt x="570" y="304"/>
                  <a:pt x="570" y="304"/>
                </a:cubicBezTo>
                <a:close/>
                <a:moveTo>
                  <a:pt x="589" y="253"/>
                </a:moveTo>
                <a:cubicBezTo>
                  <a:pt x="589" y="254"/>
                  <a:pt x="589" y="254"/>
                  <a:pt x="589" y="254"/>
                </a:cubicBezTo>
                <a:cubicBezTo>
                  <a:pt x="588" y="255"/>
                  <a:pt x="588" y="255"/>
                  <a:pt x="587" y="255"/>
                </a:cubicBezTo>
                <a:cubicBezTo>
                  <a:pt x="587" y="253"/>
                  <a:pt x="586" y="253"/>
                  <a:pt x="586" y="252"/>
                </a:cubicBezTo>
                <a:cubicBezTo>
                  <a:pt x="588" y="252"/>
                  <a:pt x="588" y="253"/>
                  <a:pt x="589" y="253"/>
                </a:cubicBezTo>
                <a:close/>
                <a:moveTo>
                  <a:pt x="578" y="242"/>
                </a:moveTo>
                <a:cubicBezTo>
                  <a:pt x="579" y="242"/>
                  <a:pt x="579" y="242"/>
                  <a:pt x="579" y="242"/>
                </a:cubicBezTo>
                <a:cubicBezTo>
                  <a:pt x="579" y="243"/>
                  <a:pt x="579" y="243"/>
                  <a:pt x="579" y="243"/>
                </a:cubicBezTo>
                <a:cubicBezTo>
                  <a:pt x="578" y="243"/>
                  <a:pt x="578" y="243"/>
                  <a:pt x="578" y="243"/>
                </a:cubicBezTo>
                <a:cubicBezTo>
                  <a:pt x="578" y="242"/>
                  <a:pt x="578" y="242"/>
                  <a:pt x="577" y="241"/>
                </a:cubicBezTo>
                <a:cubicBezTo>
                  <a:pt x="578" y="241"/>
                  <a:pt x="578" y="241"/>
                  <a:pt x="578" y="242"/>
                </a:cubicBezTo>
                <a:close/>
                <a:moveTo>
                  <a:pt x="566" y="249"/>
                </a:moveTo>
                <a:cubicBezTo>
                  <a:pt x="567" y="249"/>
                  <a:pt x="567" y="249"/>
                  <a:pt x="568" y="248"/>
                </a:cubicBezTo>
                <a:cubicBezTo>
                  <a:pt x="568" y="247"/>
                  <a:pt x="568" y="247"/>
                  <a:pt x="568" y="247"/>
                </a:cubicBezTo>
                <a:cubicBezTo>
                  <a:pt x="568" y="247"/>
                  <a:pt x="568" y="247"/>
                  <a:pt x="568" y="247"/>
                </a:cubicBezTo>
                <a:cubicBezTo>
                  <a:pt x="568" y="247"/>
                  <a:pt x="568" y="247"/>
                  <a:pt x="568" y="247"/>
                </a:cubicBezTo>
                <a:cubicBezTo>
                  <a:pt x="568" y="247"/>
                  <a:pt x="568" y="247"/>
                  <a:pt x="568" y="247"/>
                </a:cubicBezTo>
                <a:cubicBezTo>
                  <a:pt x="568" y="249"/>
                  <a:pt x="568" y="249"/>
                  <a:pt x="568" y="249"/>
                </a:cubicBezTo>
                <a:cubicBezTo>
                  <a:pt x="568" y="250"/>
                  <a:pt x="568" y="250"/>
                  <a:pt x="568" y="250"/>
                </a:cubicBezTo>
                <a:cubicBezTo>
                  <a:pt x="568" y="250"/>
                  <a:pt x="568" y="250"/>
                  <a:pt x="568" y="251"/>
                </a:cubicBezTo>
                <a:cubicBezTo>
                  <a:pt x="567" y="251"/>
                  <a:pt x="567" y="251"/>
                  <a:pt x="567" y="251"/>
                </a:cubicBezTo>
                <a:cubicBezTo>
                  <a:pt x="567" y="252"/>
                  <a:pt x="567" y="252"/>
                  <a:pt x="567" y="252"/>
                </a:cubicBezTo>
                <a:cubicBezTo>
                  <a:pt x="566" y="252"/>
                  <a:pt x="566" y="252"/>
                  <a:pt x="566" y="252"/>
                </a:cubicBezTo>
                <a:lnTo>
                  <a:pt x="566" y="249"/>
                </a:lnTo>
                <a:close/>
                <a:moveTo>
                  <a:pt x="563" y="256"/>
                </a:moveTo>
                <a:cubicBezTo>
                  <a:pt x="564" y="256"/>
                  <a:pt x="564" y="256"/>
                  <a:pt x="564" y="256"/>
                </a:cubicBezTo>
                <a:cubicBezTo>
                  <a:pt x="564" y="258"/>
                  <a:pt x="564" y="258"/>
                  <a:pt x="564" y="259"/>
                </a:cubicBezTo>
                <a:cubicBezTo>
                  <a:pt x="564" y="259"/>
                  <a:pt x="564" y="259"/>
                  <a:pt x="564" y="259"/>
                </a:cubicBezTo>
                <a:cubicBezTo>
                  <a:pt x="563" y="259"/>
                  <a:pt x="563" y="259"/>
                  <a:pt x="563" y="259"/>
                </a:cubicBezTo>
                <a:cubicBezTo>
                  <a:pt x="563" y="259"/>
                  <a:pt x="562" y="260"/>
                  <a:pt x="561" y="260"/>
                </a:cubicBezTo>
                <a:cubicBezTo>
                  <a:pt x="561" y="260"/>
                  <a:pt x="561" y="260"/>
                  <a:pt x="561" y="260"/>
                </a:cubicBezTo>
                <a:cubicBezTo>
                  <a:pt x="561" y="257"/>
                  <a:pt x="562" y="257"/>
                  <a:pt x="563" y="256"/>
                </a:cubicBezTo>
                <a:close/>
                <a:moveTo>
                  <a:pt x="545" y="315"/>
                </a:moveTo>
                <a:cubicBezTo>
                  <a:pt x="544" y="315"/>
                  <a:pt x="544" y="315"/>
                  <a:pt x="544" y="315"/>
                </a:cubicBezTo>
                <a:cubicBezTo>
                  <a:pt x="544" y="313"/>
                  <a:pt x="545" y="312"/>
                  <a:pt x="545" y="311"/>
                </a:cubicBezTo>
                <a:cubicBezTo>
                  <a:pt x="545" y="311"/>
                  <a:pt x="545" y="311"/>
                  <a:pt x="545" y="311"/>
                </a:cubicBezTo>
                <a:cubicBezTo>
                  <a:pt x="545" y="312"/>
                  <a:pt x="545" y="313"/>
                  <a:pt x="545" y="315"/>
                </a:cubicBezTo>
                <a:close/>
                <a:moveTo>
                  <a:pt x="550" y="269"/>
                </a:moveTo>
                <a:cubicBezTo>
                  <a:pt x="551" y="269"/>
                  <a:pt x="551" y="268"/>
                  <a:pt x="552" y="268"/>
                </a:cubicBezTo>
                <a:cubicBezTo>
                  <a:pt x="552" y="269"/>
                  <a:pt x="552" y="269"/>
                  <a:pt x="552" y="269"/>
                </a:cubicBezTo>
                <a:cubicBezTo>
                  <a:pt x="551" y="269"/>
                  <a:pt x="551" y="269"/>
                  <a:pt x="550" y="270"/>
                </a:cubicBezTo>
                <a:cubicBezTo>
                  <a:pt x="550" y="270"/>
                  <a:pt x="550" y="270"/>
                  <a:pt x="550" y="270"/>
                </a:cubicBezTo>
                <a:cubicBezTo>
                  <a:pt x="550" y="270"/>
                  <a:pt x="550" y="269"/>
                  <a:pt x="550" y="269"/>
                </a:cubicBezTo>
                <a:close/>
                <a:moveTo>
                  <a:pt x="546" y="244"/>
                </a:moveTo>
                <a:cubicBezTo>
                  <a:pt x="545" y="244"/>
                  <a:pt x="546" y="244"/>
                  <a:pt x="545" y="244"/>
                </a:cubicBezTo>
                <a:cubicBezTo>
                  <a:pt x="545" y="244"/>
                  <a:pt x="544" y="244"/>
                  <a:pt x="545" y="244"/>
                </a:cubicBezTo>
                <a:cubicBezTo>
                  <a:pt x="545" y="244"/>
                  <a:pt x="545" y="244"/>
                  <a:pt x="545" y="244"/>
                </a:cubicBezTo>
                <a:cubicBezTo>
                  <a:pt x="545" y="244"/>
                  <a:pt x="545" y="244"/>
                  <a:pt x="545" y="244"/>
                </a:cubicBezTo>
                <a:cubicBezTo>
                  <a:pt x="546" y="244"/>
                  <a:pt x="545" y="244"/>
                  <a:pt x="546" y="244"/>
                </a:cubicBezTo>
                <a:close/>
                <a:moveTo>
                  <a:pt x="544" y="237"/>
                </a:moveTo>
                <a:cubicBezTo>
                  <a:pt x="544" y="237"/>
                  <a:pt x="544" y="237"/>
                  <a:pt x="544" y="237"/>
                </a:cubicBezTo>
                <a:cubicBezTo>
                  <a:pt x="544" y="236"/>
                  <a:pt x="544" y="236"/>
                  <a:pt x="545" y="236"/>
                </a:cubicBezTo>
                <a:cubicBezTo>
                  <a:pt x="545" y="237"/>
                  <a:pt x="545" y="237"/>
                  <a:pt x="545" y="237"/>
                </a:cubicBezTo>
                <a:cubicBezTo>
                  <a:pt x="545" y="237"/>
                  <a:pt x="545" y="237"/>
                  <a:pt x="545" y="237"/>
                </a:cubicBezTo>
                <a:cubicBezTo>
                  <a:pt x="544" y="238"/>
                  <a:pt x="544" y="237"/>
                  <a:pt x="544" y="238"/>
                </a:cubicBezTo>
                <a:cubicBezTo>
                  <a:pt x="544" y="238"/>
                  <a:pt x="544" y="238"/>
                  <a:pt x="544" y="238"/>
                </a:cubicBezTo>
                <a:lnTo>
                  <a:pt x="544" y="237"/>
                </a:lnTo>
                <a:close/>
                <a:moveTo>
                  <a:pt x="543" y="271"/>
                </a:moveTo>
                <a:cubicBezTo>
                  <a:pt x="543" y="271"/>
                  <a:pt x="544" y="271"/>
                  <a:pt x="544" y="271"/>
                </a:cubicBezTo>
                <a:cubicBezTo>
                  <a:pt x="545" y="269"/>
                  <a:pt x="547" y="268"/>
                  <a:pt x="548" y="267"/>
                </a:cubicBezTo>
                <a:cubicBezTo>
                  <a:pt x="549" y="267"/>
                  <a:pt x="549" y="267"/>
                  <a:pt x="549" y="267"/>
                </a:cubicBezTo>
                <a:cubicBezTo>
                  <a:pt x="549" y="267"/>
                  <a:pt x="549" y="267"/>
                  <a:pt x="549" y="267"/>
                </a:cubicBezTo>
                <a:cubicBezTo>
                  <a:pt x="549" y="269"/>
                  <a:pt x="548" y="269"/>
                  <a:pt x="547" y="270"/>
                </a:cubicBezTo>
                <a:cubicBezTo>
                  <a:pt x="547" y="270"/>
                  <a:pt x="547" y="271"/>
                  <a:pt x="547" y="271"/>
                </a:cubicBezTo>
                <a:cubicBezTo>
                  <a:pt x="546" y="271"/>
                  <a:pt x="546" y="271"/>
                  <a:pt x="546" y="271"/>
                </a:cubicBezTo>
                <a:cubicBezTo>
                  <a:pt x="546" y="271"/>
                  <a:pt x="546" y="271"/>
                  <a:pt x="546" y="271"/>
                </a:cubicBezTo>
                <a:cubicBezTo>
                  <a:pt x="545" y="272"/>
                  <a:pt x="546" y="271"/>
                  <a:pt x="545" y="272"/>
                </a:cubicBezTo>
                <a:cubicBezTo>
                  <a:pt x="544" y="272"/>
                  <a:pt x="544" y="272"/>
                  <a:pt x="543" y="271"/>
                </a:cubicBezTo>
                <a:close/>
                <a:moveTo>
                  <a:pt x="543" y="307"/>
                </a:moveTo>
                <a:cubicBezTo>
                  <a:pt x="542" y="308"/>
                  <a:pt x="541" y="308"/>
                  <a:pt x="540" y="309"/>
                </a:cubicBezTo>
                <a:cubicBezTo>
                  <a:pt x="539" y="309"/>
                  <a:pt x="539" y="309"/>
                  <a:pt x="539" y="309"/>
                </a:cubicBezTo>
                <a:cubicBezTo>
                  <a:pt x="539" y="309"/>
                  <a:pt x="539" y="309"/>
                  <a:pt x="539" y="309"/>
                </a:cubicBezTo>
                <a:cubicBezTo>
                  <a:pt x="540" y="309"/>
                  <a:pt x="541" y="308"/>
                  <a:pt x="541" y="307"/>
                </a:cubicBezTo>
                <a:cubicBezTo>
                  <a:pt x="540" y="307"/>
                  <a:pt x="540" y="307"/>
                  <a:pt x="539" y="307"/>
                </a:cubicBezTo>
                <a:cubicBezTo>
                  <a:pt x="539" y="307"/>
                  <a:pt x="539" y="307"/>
                  <a:pt x="539" y="307"/>
                </a:cubicBezTo>
                <a:cubicBezTo>
                  <a:pt x="540" y="307"/>
                  <a:pt x="540" y="307"/>
                  <a:pt x="540" y="307"/>
                </a:cubicBezTo>
                <a:cubicBezTo>
                  <a:pt x="540" y="306"/>
                  <a:pt x="540" y="306"/>
                  <a:pt x="540" y="306"/>
                </a:cubicBezTo>
                <a:cubicBezTo>
                  <a:pt x="541" y="306"/>
                  <a:pt x="541" y="307"/>
                  <a:pt x="542" y="307"/>
                </a:cubicBezTo>
                <a:cubicBezTo>
                  <a:pt x="542" y="307"/>
                  <a:pt x="542" y="307"/>
                  <a:pt x="542" y="307"/>
                </a:cubicBezTo>
                <a:cubicBezTo>
                  <a:pt x="542" y="307"/>
                  <a:pt x="543" y="307"/>
                  <a:pt x="543" y="307"/>
                </a:cubicBezTo>
                <a:close/>
                <a:moveTo>
                  <a:pt x="538" y="232"/>
                </a:moveTo>
                <a:cubicBezTo>
                  <a:pt x="540" y="232"/>
                  <a:pt x="539" y="233"/>
                  <a:pt x="541" y="233"/>
                </a:cubicBezTo>
                <a:cubicBezTo>
                  <a:pt x="541" y="234"/>
                  <a:pt x="541" y="234"/>
                  <a:pt x="541" y="234"/>
                </a:cubicBezTo>
                <a:cubicBezTo>
                  <a:pt x="540" y="234"/>
                  <a:pt x="540" y="234"/>
                  <a:pt x="540" y="234"/>
                </a:cubicBezTo>
                <a:cubicBezTo>
                  <a:pt x="540" y="234"/>
                  <a:pt x="540" y="234"/>
                  <a:pt x="540" y="234"/>
                </a:cubicBezTo>
                <a:cubicBezTo>
                  <a:pt x="539" y="234"/>
                  <a:pt x="538" y="234"/>
                  <a:pt x="537" y="234"/>
                </a:cubicBezTo>
                <a:cubicBezTo>
                  <a:pt x="537" y="233"/>
                  <a:pt x="538" y="233"/>
                  <a:pt x="538" y="232"/>
                </a:cubicBezTo>
                <a:close/>
                <a:moveTo>
                  <a:pt x="458" y="404"/>
                </a:moveTo>
                <a:cubicBezTo>
                  <a:pt x="458" y="404"/>
                  <a:pt x="458" y="403"/>
                  <a:pt x="457" y="402"/>
                </a:cubicBezTo>
                <a:cubicBezTo>
                  <a:pt x="458" y="402"/>
                  <a:pt x="458" y="402"/>
                  <a:pt x="458" y="402"/>
                </a:cubicBezTo>
                <a:cubicBezTo>
                  <a:pt x="458" y="404"/>
                  <a:pt x="458" y="404"/>
                  <a:pt x="458" y="404"/>
                </a:cubicBezTo>
                <a:cubicBezTo>
                  <a:pt x="458" y="404"/>
                  <a:pt x="458" y="404"/>
                  <a:pt x="458" y="404"/>
                </a:cubicBezTo>
                <a:close/>
                <a:moveTo>
                  <a:pt x="517" y="318"/>
                </a:moveTo>
                <a:cubicBezTo>
                  <a:pt x="524" y="318"/>
                  <a:pt x="524" y="318"/>
                  <a:pt x="524" y="318"/>
                </a:cubicBezTo>
                <a:cubicBezTo>
                  <a:pt x="524" y="318"/>
                  <a:pt x="524" y="318"/>
                  <a:pt x="524" y="318"/>
                </a:cubicBezTo>
                <a:cubicBezTo>
                  <a:pt x="524" y="319"/>
                  <a:pt x="524" y="319"/>
                  <a:pt x="526" y="319"/>
                </a:cubicBezTo>
                <a:cubicBezTo>
                  <a:pt x="526" y="318"/>
                  <a:pt x="526" y="318"/>
                  <a:pt x="527" y="317"/>
                </a:cubicBezTo>
                <a:cubicBezTo>
                  <a:pt x="527" y="317"/>
                  <a:pt x="527" y="317"/>
                  <a:pt x="527" y="317"/>
                </a:cubicBezTo>
                <a:cubicBezTo>
                  <a:pt x="526" y="317"/>
                  <a:pt x="525" y="318"/>
                  <a:pt x="525" y="316"/>
                </a:cubicBezTo>
                <a:cubicBezTo>
                  <a:pt x="524" y="316"/>
                  <a:pt x="523" y="316"/>
                  <a:pt x="523" y="316"/>
                </a:cubicBezTo>
                <a:cubicBezTo>
                  <a:pt x="522" y="316"/>
                  <a:pt x="522" y="316"/>
                  <a:pt x="522" y="316"/>
                </a:cubicBezTo>
                <a:cubicBezTo>
                  <a:pt x="522" y="315"/>
                  <a:pt x="522" y="315"/>
                  <a:pt x="522" y="315"/>
                </a:cubicBezTo>
                <a:cubicBezTo>
                  <a:pt x="524" y="315"/>
                  <a:pt x="525" y="315"/>
                  <a:pt x="526" y="315"/>
                </a:cubicBezTo>
                <a:cubicBezTo>
                  <a:pt x="526" y="315"/>
                  <a:pt x="526" y="315"/>
                  <a:pt x="526" y="315"/>
                </a:cubicBezTo>
                <a:cubicBezTo>
                  <a:pt x="526" y="315"/>
                  <a:pt x="526" y="315"/>
                  <a:pt x="526" y="315"/>
                </a:cubicBezTo>
                <a:cubicBezTo>
                  <a:pt x="526" y="316"/>
                  <a:pt x="526" y="316"/>
                  <a:pt x="526" y="316"/>
                </a:cubicBezTo>
                <a:cubicBezTo>
                  <a:pt x="529" y="316"/>
                  <a:pt x="529" y="316"/>
                  <a:pt x="529" y="316"/>
                </a:cubicBezTo>
                <a:cubicBezTo>
                  <a:pt x="530" y="315"/>
                  <a:pt x="532" y="314"/>
                  <a:pt x="532" y="313"/>
                </a:cubicBezTo>
                <a:cubicBezTo>
                  <a:pt x="533" y="313"/>
                  <a:pt x="533" y="313"/>
                  <a:pt x="533" y="313"/>
                </a:cubicBezTo>
                <a:cubicBezTo>
                  <a:pt x="533" y="314"/>
                  <a:pt x="532" y="314"/>
                  <a:pt x="532" y="315"/>
                </a:cubicBezTo>
                <a:cubicBezTo>
                  <a:pt x="532" y="315"/>
                  <a:pt x="532" y="315"/>
                  <a:pt x="531" y="316"/>
                </a:cubicBezTo>
                <a:cubicBezTo>
                  <a:pt x="531" y="316"/>
                  <a:pt x="531" y="316"/>
                  <a:pt x="531" y="317"/>
                </a:cubicBezTo>
                <a:cubicBezTo>
                  <a:pt x="531" y="317"/>
                  <a:pt x="531" y="317"/>
                  <a:pt x="531" y="318"/>
                </a:cubicBezTo>
                <a:cubicBezTo>
                  <a:pt x="531" y="318"/>
                  <a:pt x="530" y="318"/>
                  <a:pt x="530" y="318"/>
                </a:cubicBezTo>
                <a:cubicBezTo>
                  <a:pt x="530" y="319"/>
                  <a:pt x="530" y="319"/>
                  <a:pt x="530" y="319"/>
                </a:cubicBezTo>
                <a:cubicBezTo>
                  <a:pt x="530" y="319"/>
                  <a:pt x="530" y="320"/>
                  <a:pt x="530" y="320"/>
                </a:cubicBezTo>
                <a:cubicBezTo>
                  <a:pt x="529" y="320"/>
                  <a:pt x="528" y="320"/>
                  <a:pt x="527" y="321"/>
                </a:cubicBezTo>
                <a:cubicBezTo>
                  <a:pt x="527" y="321"/>
                  <a:pt x="527" y="321"/>
                  <a:pt x="526" y="321"/>
                </a:cubicBezTo>
                <a:cubicBezTo>
                  <a:pt x="526" y="321"/>
                  <a:pt x="525" y="321"/>
                  <a:pt x="524" y="321"/>
                </a:cubicBezTo>
                <a:cubicBezTo>
                  <a:pt x="524" y="321"/>
                  <a:pt x="524" y="322"/>
                  <a:pt x="524" y="322"/>
                </a:cubicBezTo>
                <a:cubicBezTo>
                  <a:pt x="523" y="322"/>
                  <a:pt x="522" y="322"/>
                  <a:pt x="521" y="321"/>
                </a:cubicBezTo>
                <a:cubicBezTo>
                  <a:pt x="521" y="321"/>
                  <a:pt x="521" y="321"/>
                  <a:pt x="521" y="321"/>
                </a:cubicBezTo>
                <a:cubicBezTo>
                  <a:pt x="520" y="320"/>
                  <a:pt x="519" y="322"/>
                  <a:pt x="518" y="321"/>
                </a:cubicBezTo>
                <a:cubicBezTo>
                  <a:pt x="517" y="321"/>
                  <a:pt x="517" y="322"/>
                  <a:pt x="516" y="322"/>
                </a:cubicBezTo>
                <a:cubicBezTo>
                  <a:pt x="516" y="323"/>
                  <a:pt x="517" y="323"/>
                  <a:pt x="517" y="324"/>
                </a:cubicBezTo>
                <a:cubicBezTo>
                  <a:pt x="517" y="324"/>
                  <a:pt x="516" y="325"/>
                  <a:pt x="516" y="325"/>
                </a:cubicBezTo>
                <a:cubicBezTo>
                  <a:pt x="516" y="326"/>
                  <a:pt x="516" y="326"/>
                  <a:pt x="516" y="326"/>
                </a:cubicBezTo>
                <a:cubicBezTo>
                  <a:pt x="515" y="326"/>
                  <a:pt x="515" y="326"/>
                  <a:pt x="514" y="326"/>
                </a:cubicBezTo>
                <a:cubicBezTo>
                  <a:pt x="514" y="326"/>
                  <a:pt x="514" y="327"/>
                  <a:pt x="514" y="327"/>
                </a:cubicBezTo>
                <a:cubicBezTo>
                  <a:pt x="513" y="327"/>
                  <a:pt x="513" y="327"/>
                  <a:pt x="513" y="327"/>
                </a:cubicBezTo>
                <a:cubicBezTo>
                  <a:pt x="513" y="327"/>
                  <a:pt x="513" y="327"/>
                  <a:pt x="513" y="328"/>
                </a:cubicBezTo>
                <a:cubicBezTo>
                  <a:pt x="512" y="328"/>
                  <a:pt x="512" y="328"/>
                  <a:pt x="512" y="328"/>
                </a:cubicBezTo>
                <a:cubicBezTo>
                  <a:pt x="512" y="328"/>
                  <a:pt x="512" y="328"/>
                  <a:pt x="512" y="328"/>
                </a:cubicBezTo>
                <a:cubicBezTo>
                  <a:pt x="511" y="328"/>
                  <a:pt x="511" y="328"/>
                  <a:pt x="511" y="328"/>
                </a:cubicBezTo>
                <a:cubicBezTo>
                  <a:pt x="511" y="328"/>
                  <a:pt x="511" y="328"/>
                  <a:pt x="510" y="329"/>
                </a:cubicBezTo>
                <a:cubicBezTo>
                  <a:pt x="510" y="329"/>
                  <a:pt x="510" y="329"/>
                  <a:pt x="510" y="329"/>
                </a:cubicBezTo>
                <a:cubicBezTo>
                  <a:pt x="510" y="329"/>
                  <a:pt x="510" y="329"/>
                  <a:pt x="510" y="329"/>
                </a:cubicBezTo>
                <a:cubicBezTo>
                  <a:pt x="509" y="329"/>
                  <a:pt x="509" y="329"/>
                  <a:pt x="509" y="329"/>
                </a:cubicBezTo>
                <a:cubicBezTo>
                  <a:pt x="509" y="329"/>
                  <a:pt x="509" y="329"/>
                  <a:pt x="509" y="329"/>
                </a:cubicBezTo>
                <a:cubicBezTo>
                  <a:pt x="508" y="329"/>
                  <a:pt x="507" y="330"/>
                  <a:pt x="505" y="330"/>
                </a:cubicBezTo>
                <a:cubicBezTo>
                  <a:pt x="505" y="331"/>
                  <a:pt x="504" y="332"/>
                  <a:pt x="502" y="332"/>
                </a:cubicBezTo>
                <a:cubicBezTo>
                  <a:pt x="502" y="333"/>
                  <a:pt x="502" y="333"/>
                  <a:pt x="502" y="333"/>
                </a:cubicBezTo>
                <a:cubicBezTo>
                  <a:pt x="501" y="333"/>
                  <a:pt x="501" y="333"/>
                  <a:pt x="501" y="333"/>
                </a:cubicBezTo>
                <a:cubicBezTo>
                  <a:pt x="501" y="333"/>
                  <a:pt x="501" y="333"/>
                  <a:pt x="501" y="333"/>
                </a:cubicBezTo>
                <a:cubicBezTo>
                  <a:pt x="498" y="333"/>
                  <a:pt x="498" y="333"/>
                  <a:pt x="498" y="333"/>
                </a:cubicBezTo>
                <a:cubicBezTo>
                  <a:pt x="498" y="333"/>
                  <a:pt x="498" y="333"/>
                  <a:pt x="498" y="333"/>
                </a:cubicBezTo>
                <a:cubicBezTo>
                  <a:pt x="498" y="333"/>
                  <a:pt x="498" y="333"/>
                  <a:pt x="498" y="333"/>
                </a:cubicBezTo>
                <a:cubicBezTo>
                  <a:pt x="498" y="332"/>
                  <a:pt x="498" y="332"/>
                  <a:pt x="498" y="332"/>
                </a:cubicBezTo>
                <a:cubicBezTo>
                  <a:pt x="499" y="332"/>
                  <a:pt x="499" y="332"/>
                  <a:pt x="499" y="332"/>
                </a:cubicBezTo>
                <a:cubicBezTo>
                  <a:pt x="499" y="332"/>
                  <a:pt x="499" y="332"/>
                  <a:pt x="499" y="332"/>
                </a:cubicBezTo>
                <a:cubicBezTo>
                  <a:pt x="498" y="332"/>
                  <a:pt x="498" y="332"/>
                  <a:pt x="498" y="332"/>
                </a:cubicBezTo>
                <a:cubicBezTo>
                  <a:pt x="498" y="331"/>
                  <a:pt x="498" y="331"/>
                  <a:pt x="497" y="331"/>
                </a:cubicBezTo>
                <a:cubicBezTo>
                  <a:pt x="497" y="331"/>
                  <a:pt x="497" y="331"/>
                  <a:pt x="497" y="331"/>
                </a:cubicBezTo>
                <a:cubicBezTo>
                  <a:pt x="497" y="330"/>
                  <a:pt x="496" y="331"/>
                  <a:pt x="496" y="331"/>
                </a:cubicBezTo>
                <a:cubicBezTo>
                  <a:pt x="496" y="330"/>
                  <a:pt x="496" y="330"/>
                  <a:pt x="496" y="329"/>
                </a:cubicBezTo>
                <a:cubicBezTo>
                  <a:pt x="497" y="329"/>
                  <a:pt x="497" y="329"/>
                  <a:pt x="498" y="328"/>
                </a:cubicBezTo>
                <a:cubicBezTo>
                  <a:pt x="498" y="327"/>
                  <a:pt x="498" y="326"/>
                  <a:pt x="499" y="326"/>
                </a:cubicBezTo>
                <a:cubicBezTo>
                  <a:pt x="499" y="325"/>
                  <a:pt x="499" y="325"/>
                  <a:pt x="499" y="325"/>
                </a:cubicBezTo>
                <a:cubicBezTo>
                  <a:pt x="499" y="325"/>
                  <a:pt x="499" y="325"/>
                  <a:pt x="499" y="325"/>
                </a:cubicBezTo>
                <a:cubicBezTo>
                  <a:pt x="499" y="324"/>
                  <a:pt x="499" y="324"/>
                  <a:pt x="499" y="324"/>
                </a:cubicBezTo>
                <a:cubicBezTo>
                  <a:pt x="500" y="324"/>
                  <a:pt x="500" y="324"/>
                  <a:pt x="500" y="324"/>
                </a:cubicBezTo>
                <a:cubicBezTo>
                  <a:pt x="500" y="326"/>
                  <a:pt x="500" y="326"/>
                  <a:pt x="498" y="327"/>
                </a:cubicBezTo>
                <a:cubicBezTo>
                  <a:pt x="498" y="329"/>
                  <a:pt x="498" y="329"/>
                  <a:pt x="498" y="329"/>
                </a:cubicBezTo>
                <a:cubicBezTo>
                  <a:pt x="501" y="329"/>
                  <a:pt x="501" y="329"/>
                  <a:pt x="501" y="329"/>
                </a:cubicBezTo>
                <a:cubicBezTo>
                  <a:pt x="501" y="328"/>
                  <a:pt x="502" y="328"/>
                  <a:pt x="502" y="328"/>
                </a:cubicBezTo>
                <a:cubicBezTo>
                  <a:pt x="502" y="328"/>
                  <a:pt x="502" y="328"/>
                  <a:pt x="502" y="328"/>
                </a:cubicBezTo>
                <a:cubicBezTo>
                  <a:pt x="502" y="328"/>
                  <a:pt x="502" y="328"/>
                  <a:pt x="502" y="328"/>
                </a:cubicBezTo>
                <a:cubicBezTo>
                  <a:pt x="503" y="327"/>
                  <a:pt x="503" y="327"/>
                  <a:pt x="504" y="327"/>
                </a:cubicBezTo>
                <a:cubicBezTo>
                  <a:pt x="504" y="326"/>
                  <a:pt x="504" y="327"/>
                  <a:pt x="505" y="326"/>
                </a:cubicBezTo>
                <a:cubicBezTo>
                  <a:pt x="505" y="326"/>
                  <a:pt x="505" y="326"/>
                  <a:pt x="505" y="326"/>
                </a:cubicBezTo>
                <a:cubicBezTo>
                  <a:pt x="505" y="326"/>
                  <a:pt x="505" y="326"/>
                  <a:pt x="505" y="326"/>
                </a:cubicBezTo>
                <a:cubicBezTo>
                  <a:pt x="506" y="325"/>
                  <a:pt x="506" y="325"/>
                  <a:pt x="506" y="325"/>
                </a:cubicBezTo>
                <a:cubicBezTo>
                  <a:pt x="508" y="324"/>
                  <a:pt x="509" y="324"/>
                  <a:pt x="510" y="324"/>
                </a:cubicBezTo>
                <a:cubicBezTo>
                  <a:pt x="511" y="323"/>
                  <a:pt x="511" y="323"/>
                  <a:pt x="512" y="322"/>
                </a:cubicBezTo>
                <a:cubicBezTo>
                  <a:pt x="514" y="322"/>
                  <a:pt x="514" y="322"/>
                  <a:pt x="514" y="322"/>
                </a:cubicBezTo>
                <a:cubicBezTo>
                  <a:pt x="514" y="323"/>
                  <a:pt x="514" y="323"/>
                  <a:pt x="514" y="323"/>
                </a:cubicBezTo>
                <a:cubicBezTo>
                  <a:pt x="515" y="323"/>
                  <a:pt x="515" y="323"/>
                  <a:pt x="516" y="322"/>
                </a:cubicBezTo>
                <a:cubicBezTo>
                  <a:pt x="516" y="322"/>
                  <a:pt x="515" y="321"/>
                  <a:pt x="515" y="321"/>
                </a:cubicBezTo>
                <a:cubicBezTo>
                  <a:pt x="514" y="321"/>
                  <a:pt x="514" y="321"/>
                  <a:pt x="514" y="321"/>
                </a:cubicBezTo>
                <a:cubicBezTo>
                  <a:pt x="514" y="320"/>
                  <a:pt x="514" y="320"/>
                  <a:pt x="514" y="320"/>
                </a:cubicBezTo>
                <a:cubicBezTo>
                  <a:pt x="515" y="320"/>
                  <a:pt x="514" y="320"/>
                  <a:pt x="515" y="319"/>
                </a:cubicBezTo>
                <a:cubicBezTo>
                  <a:pt x="515" y="319"/>
                  <a:pt x="515" y="319"/>
                  <a:pt x="515" y="319"/>
                </a:cubicBezTo>
                <a:cubicBezTo>
                  <a:pt x="516" y="319"/>
                  <a:pt x="516" y="318"/>
                  <a:pt x="517" y="318"/>
                </a:cubicBezTo>
                <a:cubicBezTo>
                  <a:pt x="517" y="318"/>
                  <a:pt x="517" y="318"/>
                  <a:pt x="517" y="318"/>
                </a:cubicBezTo>
                <a:close/>
                <a:moveTo>
                  <a:pt x="516" y="313"/>
                </a:moveTo>
                <a:cubicBezTo>
                  <a:pt x="516" y="313"/>
                  <a:pt x="516" y="313"/>
                  <a:pt x="516" y="313"/>
                </a:cubicBezTo>
                <a:cubicBezTo>
                  <a:pt x="516" y="314"/>
                  <a:pt x="516" y="314"/>
                  <a:pt x="516" y="314"/>
                </a:cubicBezTo>
                <a:cubicBezTo>
                  <a:pt x="516" y="314"/>
                  <a:pt x="516" y="314"/>
                  <a:pt x="516" y="314"/>
                </a:cubicBezTo>
                <a:cubicBezTo>
                  <a:pt x="516" y="315"/>
                  <a:pt x="516" y="315"/>
                  <a:pt x="516" y="315"/>
                </a:cubicBezTo>
                <a:cubicBezTo>
                  <a:pt x="515" y="315"/>
                  <a:pt x="515" y="315"/>
                  <a:pt x="515" y="315"/>
                </a:cubicBezTo>
                <a:cubicBezTo>
                  <a:pt x="515" y="315"/>
                  <a:pt x="515" y="315"/>
                  <a:pt x="514" y="315"/>
                </a:cubicBezTo>
                <a:cubicBezTo>
                  <a:pt x="515" y="313"/>
                  <a:pt x="515" y="314"/>
                  <a:pt x="516" y="313"/>
                </a:cubicBezTo>
                <a:close/>
                <a:moveTo>
                  <a:pt x="510" y="300"/>
                </a:moveTo>
                <a:cubicBezTo>
                  <a:pt x="512" y="300"/>
                  <a:pt x="512" y="300"/>
                  <a:pt x="512" y="300"/>
                </a:cubicBezTo>
                <a:cubicBezTo>
                  <a:pt x="512" y="300"/>
                  <a:pt x="512" y="300"/>
                  <a:pt x="512" y="300"/>
                </a:cubicBezTo>
                <a:cubicBezTo>
                  <a:pt x="513" y="300"/>
                  <a:pt x="513" y="300"/>
                  <a:pt x="514" y="301"/>
                </a:cubicBezTo>
                <a:cubicBezTo>
                  <a:pt x="514" y="302"/>
                  <a:pt x="514" y="302"/>
                  <a:pt x="513" y="302"/>
                </a:cubicBezTo>
                <a:cubicBezTo>
                  <a:pt x="513" y="302"/>
                  <a:pt x="513" y="302"/>
                  <a:pt x="513" y="302"/>
                </a:cubicBezTo>
                <a:cubicBezTo>
                  <a:pt x="513" y="301"/>
                  <a:pt x="513" y="301"/>
                  <a:pt x="513" y="301"/>
                </a:cubicBezTo>
                <a:cubicBezTo>
                  <a:pt x="511" y="301"/>
                  <a:pt x="511" y="301"/>
                  <a:pt x="510" y="301"/>
                </a:cubicBezTo>
                <a:lnTo>
                  <a:pt x="510" y="300"/>
                </a:lnTo>
                <a:close/>
                <a:moveTo>
                  <a:pt x="472" y="277"/>
                </a:moveTo>
                <a:cubicBezTo>
                  <a:pt x="472" y="275"/>
                  <a:pt x="472" y="275"/>
                  <a:pt x="472" y="275"/>
                </a:cubicBezTo>
                <a:cubicBezTo>
                  <a:pt x="472" y="275"/>
                  <a:pt x="472" y="275"/>
                  <a:pt x="472" y="275"/>
                </a:cubicBezTo>
                <a:cubicBezTo>
                  <a:pt x="472" y="275"/>
                  <a:pt x="473" y="275"/>
                  <a:pt x="474" y="274"/>
                </a:cubicBezTo>
                <a:cubicBezTo>
                  <a:pt x="475" y="276"/>
                  <a:pt x="476" y="277"/>
                  <a:pt x="476" y="279"/>
                </a:cubicBezTo>
                <a:cubicBezTo>
                  <a:pt x="475" y="279"/>
                  <a:pt x="474" y="280"/>
                  <a:pt x="474" y="280"/>
                </a:cubicBezTo>
                <a:cubicBezTo>
                  <a:pt x="474" y="279"/>
                  <a:pt x="474" y="279"/>
                  <a:pt x="474" y="279"/>
                </a:cubicBezTo>
                <a:cubicBezTo>
                  <a:pt x="473" y="279"/>
                  <a:pt x="473" y="279"/>
                  <a:pt x="473" y="279"/>
                </a:cubicBezTo>
                <a:cubicBezTo>
                  <a:pt x="472" y="278"/>
                  <a:pt x="472" y="279"/>
                  <a:pt x="473" y="278"/>
                </a:cubicBezTo>
                <a:cubicBezTo>
                  <a:pt x="472" y="278"/>
                  <a:pt x="472" y="278"/>
                  <a:pt x="472" y="278"/>
                </a:cubicBezTo>
                <a:cubicBezTo>
                  <a:pt x="472" y="279"/>
                  <a:pt x="472" y="279"/>
                  <a:pt x="472" y="279"/>
                </a:cubicBezTo>
                <a:cubicBezTo>
                  <a:pt x="471" y="279"/>
                  <a:pt x="471" y="279"/>
                  <a:pt x="471" y="279"/>
                </a:cubicBezTo>
                <a:cubicBezTo>
                  <a:pt x="471" y="278"/>
                  <a:pt x="471" y="278"/>
                  <a:pt x="471" y="277"/>
                </a:cubicBezTo>
                <a:cubicBezTo>
                  <a:pt x="471" y="277"/>
                  <a:pt x="471" y="277"/>
                  <a:pt x="472" y="277"/>
                </a:cubicBezTo>
                <a:close/>
                <a:moveTo>
                  <a:pt x="457" y="296"/>
                </a:moveTo>
                <a:cubicBezTo>
                  <a:pt x="458" y="296"/>
                  <a:pt x="458" y="296"/>
                  <a:pt x="458" y="296"/>
                </a:cubicBezTo>
                <a:cubicBezTo>
                  <a:pt x="458" y="296"/>
                  <a:pt x="458" y="296"/>
                  <a:pt x="458" y="296"/>
                </a:cubicBezTo>
                <a:cubicBezTo>
                  <a:pt x="459" y="295"/>
                  <a:pt x="459" y="295"/>
                  <a:pt x="459" y="295"/>
                </a:cubicBezTo>
                <a:cubicBezTo>
                  <a:pt x="459" y="294"/>
                  <a:pt x="460" y="294"/>
                  <a:pt x="460" y="294"/>
                </a:cubicBezTo>
                <a:cubicBezTo>
                  <a:pt x="460" y="294"/>
                  <a:pt x="460" y="294"/>
                  <a:pt x="461" y="294"/>
                </a:cubicBezTo>
                <a:cubicBezTo>
                  <a:pt x="461" y="293"/>
                  <a:pt x="462" y="293"/>
                  <a:pt x="462" y="293"/>
                </a:cubicBezTo>
                <a:cubicBezTo>
                  <a:pt x="462" y="293"/>
                  <a:pt x="463" y="292"/>
                  <a:pt x="463" y="292"/>
                </a:cubicBezTo>
                <a:cubicBezTo>
                  <a:pt x="463" y="292"/>
                  <a:pt x="464" y="292"/>
                  <a:pt x="465" y="292"/>
                </a:cubicBezTo>
                <a:cubicBezTo>
                  <a:pt x="465" y="291"/>
                  <a:pt x="465" y="291"/>
                  <a:pt x="465" y="291"/>
                </a:cubicBezTo>
                <a:cubicBezTo>
                  <a:pt x="465" y="291"/>
                  <a:pt x="465" y="291"/>
                  <a:pt x="466" y="291"/>
                </a:cubicBezTo>
                <a:cubicBezTo>
                  <a:pt x="466" y="291"/>
                  <a:pt x="466" y="290"/>
                  <a:pt x="466" y="290"/>
                </a:cubicBezTo>
                <a:cubicBezTo>
                  <a:pt x="468" y="290"/>
                  <a:pt x="468" y="290"/>
                  <a:pt x="468" y="290"/>
                </a:cubicBezTo>
                <a:cubicBezTo>
                  <a:pt x="468" y="290"/>
                  <a:pt x="468" y="289"/>
                  <a:pt x="468" y="289"/>
                </a:cubicBezTo>
                <a:cubicBezTo>
                  <a:pt x="468" y="289"/>
                  <a:pt x="468" y="289"/>
                  <a:pt x="469" y="289"/>
                </a:cubicBezTo>
                <a:cubicBezTo>
                  <a:pt x="469" y="287"/>
                  <a:pt x="469" y="287"/>
                  <a:pt x="469" y="287"/>
                </a:cubicBezTo>
                <a:cubicBezTo>
                  <a:pt x="469" y="287"/>
                  <a:pt x="469" y="287"/>
                  <a:pt x="469" y="287"/>
                </a:cubicBezTo>
                <a:cubicBezTo>
                  <a:pt x="469" y="287"/>
                  <a:pt x="469" y="287"/>
                  <a:pt x="469" y="287"/>
                </a:cubicBezTo>
                <a:cubicBezTo>
                  <a:pt x="470" y="287"/>
                  <a:pt x="470" y="287"/>
                  <a:pt x="471" y="287"/>
                </a:cubicBezTo>
                <a:cubicBezTo>
                  <a:pt x="471" y="287"/>
                  <a:pt x="471" y="287"/>
                  <a:pt x="471" y="287"/>
                </a:cubicBezTo>
                <a:cubicBezTo>
                  <a:pt x="471" y="286"/>
                  <a:pt x="471" y="286"/>
                  <a:pt x="472" y="286"/>
                </a:cubicBezTo>
                <a:cubicBezTo>
                  <a:pt x="472" y="285"/>
                  <a:pt x="472" y="285"/>
                  <a:pt x="472" y="285"/>
                </a:cubicBezTo>
                <a:cubicBezTo>
                  <a:pt x="473" y="285"/>
                  <a:pt x="473" y="285"/>
                  <a:pt x="473" y="285"/>
                </a:cubicBezTo>
                <a:cubicBezTo>
                  <a:pt x="473" y="284"/>
                  <a:pt x="473" y="285"/>
                  <a:pt x="473" y="284"/>
                </a:cubicBezTo>
                <a:cubicBezTo>
                  <a:pt x="473" y="285"/>
                  <a:pt x="473" y="285"/>
                  <a:pt x="473" y="285"/>
                </a:cubicBezTo>
                <a:cubicBezTo>
                  <a:pt x="473" y="286"/>
                  <a:pt x="473" y="286"/>
                  <a:pt x="473" y="286"/>
                </a:cubicBezTo>
                <a:cubicBezTo>
                  <a:pt x="473" y="286"/>
                  <a:pt x="473" y="286"/>
                  <a:pt x="473" y="286"/>
                </a:cubicBezTo>
                <a:cubicBezTo>
                  <a:pt x="474" y="286"/>
                  <a:pt x="473" y="286"/>
                  <a:pt x="474" y="286"/>
                </a:cubicBezTo>
                <a:cubicBezTo>
                  <a:pt x="474" y="286"/>
                  <a:pt x="474" y="285"/>
                  <a:pt x="474" y="285"/>
                </a:cubicBezTo>
                <a:cubicBezTo>
                  <a:pt x="474" y="285"/>
                  <a:pt x="474" y="285"/>
                  <a:pt x="474" y="284"/>
                </a:cubicBezTo>
                <a:cubicBezTo>
                  <a:pt x="474" y="284"/>
                  <a:pt x="474" y="284"/>
                  <a:pt x="474" y="284"/>
                </a:cubicBezTo>
                <a:cubicBezTo>
                  <a:pt x="474" y="283"/>
                  <a:pt x="474" y="283"/>
                  <a:pt x="474" y="283"/>
                </a:cubicBezTo>
                <a:cubicBezTo>
                  <a:pt x="475" y="283"/>
                  <a:pt x="476" y="284"/>
                  <a:pt x="477" y="284"/>
                </a:cubicBezTo>
                <a:cubicBezTo>
                  <a:pt x="477" y="284"/>
                  <a:pt x="477" y="284"/>
                  <a:pt x="477" y="284"/>
                </a:cubicBezTo>
                <a:cubicBezTo>
                  <a:pt x="477" y="283"/>
                  <a:pt x="478" y="283"/>
                  <a:pt x="478" y="283"/>
                </a:cubicBezTo>
                <a:cubicBezTo>
                  <a:pt x="479" y="284"/>
                  <a:pt x="479" y="284"/>
                  <a:pt x="479" y="284"/>
                </a:cubicBezTo>
                <a:cubicBezTo>
                  <a:pt x="480" y="284"/>
                  <a:pt x="480" y="284"/>
                  <a:pt x="480" y="284"/>
                </a:cubicBezTo>
                <a:cubicBezTo>
                  <a:pt x="481" y="284"/>
                  <a:pt x="481" y="284"/>
                  <a:pt x="481" y="284"/>
                </a:cubicBezTo>
                <a:cubicBezTo>
                  <a:pt x="481" y="284"/>
                  <a:pt x="481" y="285"/>
                  <a:pt x="482" y="286"/>
                </a:cubicBezTo>
                <a:cubicBezTo>
                  <a:pt x="482" y="286"/>
                  <a:pt x="482" y="286"/>
                  <a:pt x="482" y="286"/>
                </a:cubicBezTo>
                <a:cubicBezTo>
                  <a:pt x="482" y="287"/>
                  <a:pt x="482" y="287"/>
                  <a:pt x="482" y="287"/>
                </a:cubicBezTo>
                <a:cubicBezTo>
                  <a:pt x="482" y="287"/>
                  <a:pt x="482" y="287"/>
                  <a:pt x="482" y="287"/>
                </a:cubicBezTo>
                <a:cubicBezTo>
                  <a:pt x="482" y="288"/>
                  <a:pt x="482" y="288"/>
                  <a:pt x="482" y="288"/>
                </a:cubicBezTo>
                <a:cubicBezTo>
                  <a:pt x="483" y="288"/>
                  <a:pt x="483" y="288"/>
                  <a:pt x="483" y="288"/>
                </a:cubicBezTo>
                <a:cubicBezTo>
                  <a:pt x="484" y="289"/>
                  <a:pt x="484" y="289"/>
                  <a:pt x="485" y="290"/>
                </a:cubicBezTo>
                <a:cubicBezTo>
                  <a:pt x="485" y="290"/>
                  <a:pt x="485" y="290"/>
                  <a:pt x="485" y="290"/>
                </a:cubicBezTo>
                <a:cubicBezTo>
                  <a:pt x="485" y="290"/>
                  <a:pt x="486" y="290"/>
                  <a:pt x="487" y="290"/>
                </a:cubicBezTo>
                <a:cubicBezTo>
                  <a:pt x="487" y="290"/>
                  <a:pt x="487" y="290"/>
                  <a:pt x="487" y="290"/>
                </a:cubicBezTo>
                <a:cubicBezTo>
                  <a:pt x="488" y="290"/>
                  <a:pt x="488" y="290"/>
                  <a:pt x="488" y="290"/>
                </a:cubicBezTo>
                <a:cubicBezTo>
                  <a:pt x="488" y="290"/>
                  <a:pt x="488" y="290"/>
                  <a:pt x="488" y="290"/>
                </a:cubicBezTo>
                <a:cubicBezTo>
                  <a:pt x="490" y="292"/>
                  <a:pt x="488" y="291"/>
                  <a:pt x="489" y="293"/>
                </a:cubicBezTo>
                <a:cubicBezTo>
                  <a:pt x="489" y="293"/>
                  <a:pt x="490" y="294"/>
                  <a:pt x="491" y="294"/>
                </a:cubicBezTo>
                <a:cubicBezTo>
                  <a:pt x="491" y="294"/>
                  <a:pt x="490" y="295"/>
                  <a:pt x="490" y="295"/>
                </a:cubicBezTo>
                <a:cubicBezTo>
                  <a:pt x="490" y="297"/>
                  <a:pt x="490" y="297"/>
                  <a:pt x="490" y="297"/>
                </a:cubicBezTo>
                <a:cubicBezTo>
                  <a:pt x="490" y="297"/>
                  <a:pt x="491" y="297"/>
                  <a:pt x="491" y="297"/>
                </a:cubicBezTo>
                <a:cubicBezTo>
                  <a:pt x="491" y="298"/>
                  <a:pt x="491" y="299"/>
                  <a:pt x="491" y="300"/>
                </a:cubicBezTo>
                <a:cubicBezTo>
                  <a:pt x="492" y="300"/>
                  <a:pt x="493" y="300"/>
                  <a:pt x="493" y="300"/>
                </a:cubicBezTo>
                <a:cubicBezTo>
                  <a:pt x="494" y="301"/>
                  <a:pt x="494" y="301"/>
                  <a:pt x="494" y="301"/>
                </a:cubicBezTo>
                <a:cubicBezTo>
                  <a:pt x="496" y="301"/>
                  <a:pt x="496" y="301"/>
                  <a:pt x="496" y="301"/>
                </a:cubicBezTo>
                <a:cubicBezTo>
                  <a:pt x="496" y="302"/>
                  <a:pt x="496" y="302"/>
                  <a:pt x="496" y="302"/>
                </a:cubicBezTo>
                <a:cubicBezTo>
                  <a:pt x="496" y="302"/>
                  <a:pt x="496" y="302"/>
                  <a:pt x="496" y="302"/>
                </a:cubicBezTo>
                <a:cubicBezTo>
                  <a:pt x="496" y="302"/>
                  <a:pt x="496" y="302"/>
                  <a:pt x="496" y="302"/>
                </a:cubicBezTo>
                <a:cubicBezTo>
                  <a:pt x="497" y="302"/>
                  <a:pt x="497" y="302"/>
                  <a:pt x="497" y="302"/>
                </a:cubicBezTo>
                <a:cubicBezTo>
                  <a:pt x="497" y="302"/>
                  <a:pt x="497" y="302"/>
                  <a:pt x="497" y="302"/>
                </a:cubicBezTo>
                <a:cubicBezTo>
                  <a:pt x="500" y="302"/>
                  <a:pt x="500" y="302"/>
                  <a:pt x="500" y="302"/>
                </a:cubicBezTo>
                <a:cubicBezTo>
                  <a:pt x="500" y="302"/>
                  <a:pt x="500" y="302"/>
                  <a:pt x="500" y="302"/>
                </a:cubicBezTo>
                <a:cubicBezTo>
                  <a:pt x="501" y="302"/>
                  <a:pt x="501" y="302"/>
                  <a:pt x="501" y="302"/>
                </a:cubicBezTo>
                <a:cubicBezTo>
                  <a:pt x="501" y="303"/>
                  <a:pt x="501" y="303"/>
                  <a:pt x="501" y="303"/>
                </a:cubicBezTo>
                <a:cubicBezTo>
                  <a:pt x="504" y="303"/>
                  <a:pt x="504" y="303"/>
                  <a:pt x="504" y="303"/>
                </a:cubicBezTo>
                <a:cubicBezTo>
                  <a:pt x="504" y="303"/>
                  <a:pt x="504" y="304"/>
                  <a:pt x="504" y="304"/>
                </a:cubicBezTo>
                <a:cubicBezTo>
                  <a:pt x="505" y="304"/>
                  <a:pt x="508" y="303"/>
                  <a:pt x="509" y="303"/>
                </a:cubicBezTo>
                <a:cubicBezTo>
                  <a:pt x="509" y="304"/>
                  <a:pt x="509" y="304"/>
                  <a:pt x="509" y="304"/>
                </a:cubicBezTo>
                <a:cubicBezTo>
                  <a:pt x="509" y="305"/>
                  <a:pt x="509" y="305"/>
                  <a:pt x="509" y="305"/>
                </a:cubicBezTo>
                <a:cubicBezTo>
                  <a:pt x="510" y="305"/>
                  <a:pt x="510" y="305"/>
                  <a:pt x="510" y="305"/>
                </a:cubicBezTo>
                <a:cubicBezTo>
                  <a:pt x="510" y="305"/>
                  <a:pt x="510" y="305"/>
                  <a:pt x="511" y="305"/>
                </a:cubicBezTo>
                <a:cubicBezTo>
                  <a:pt x="511" y="306"/>
                  <a:pt x="511" y="306"/>
                  <a:pt x="511" y="306"/>
                </a:cubicBezTo>
                <a:cubicBezTo>
                  <a:pt x="513" y="306"/>
                  <a:pt x="513" y="306"/>
                  <a:pt x="513" y="306"/>
                </a:cubicBezTo>
                <a:cubicBezTo>
                  <a:pt x="513" y="309"/>
                  <a:pt x="513" y="310"/>
                  <a:pt x="515" y="311"/>
                </a:cubicBezTo>
                <a:cubicBezTo>
                  <a:pt x="515" y="311"/>
                  <a:pt x="515" y="311"/>
                  <a:pt x="514" y="312"/>
                </a:cubicBezTo>
                <a:cubicBezTo>
                  <a:pt x="514" y="312"/>
                  <a:pt x="514" y="312"/>
                  <a:pt x="514" y="312"/>
                </a:cubicBezTo>
                <a:cubicBezTo>
                  <a:pt x="514" y="312"/>
                  <a:pt x="514" y="312"/>
                  <a:pt x="514" y="312"/>
                </a:cubicBezTo>
                <a:cubicBezTo>
                  <a:pt x="513" y="312"/>
                  <a:pt x="513" y="312"/>
                  <a:pt x="513" y="312"/>
                </a:cubicBezTo>
                <a:cubicBezTo>
                  <a:pt x="512" y="312"/>
                  <a:pt x="512" y="312"/>
                  <a:pt x="512" y="312"/>
                </a:cubicBezTo>
                <a:cubicBezTo>
                  <a:pt x="512" y="312"/>
                  <a:pt x="512" y="312"/>
                  <a:pt x="512" y="312"/>
                </a:cubicBezTo>
                <a:cubicBezTo>
                  <a:pt x="513" y="312"/>
                  <a:pt x="513" y="312"/>
                  <a:pt x="513" y="312"/>
                </a:cubicBezTo>
                <a:cubicBezTo>
                  <a:pt x="513" y="313"/>
                  <a:pt x="513" y="313"/>
                  <a:pt x="513" y="313"/>
                </a:cubicBezTo>
                <a:cubicBezTo>
                  <a:pt x="513" y="313"/>
                  <a:pt x="513" y="313"/>
                  <a:pt x="513" y="313"/>
                </a:cubicBezTo>
                <a:cubicBezTo>
                  <a:pt x="513" y="313"/>
                  <a:pt x="513" y="314"/>
                  <a:pt x="513" y="314"/>
                </a:cubicBezTo>
                <a:cubicBezTo>
                  <a:pt x="512" y="314"/>
                  <a:pt x="511" y="314"/>
                  <a:pt x="511" y="314"/>
                </a:cubicBezTo>
                <a:cubicBezTo>
                  <a:pt x="511" y="313"/>
                  <a:pt x="511" y="313"/>
                  <a:pt x="511" y="313"/>
                </a:cubicBezTo>
                <a:cubicBezTo>
                  <a:pt x="510" y="313"/>
                  <a:pt x="510" y="313"/>
                  <a:pt x="509" y="313"/>
                </a:cubicBezTo>
                <a:cubicBezTo>
                  <a:pt x="509" y="312"/>
                  <a:pt x="509" y="312"/>
                  <a:pt x="509" y="312"/>
                </a:cubicBezTo>
                <a:cubicBezTo>
                  <a:pt x="509" y="313"/>
                  <a:pt x="508" y="313"/>
                  <a:pt x="508" y="313"/>
                </a:cubicBezTo>
                <a:cubicBezTo>
                  <a:pt x="508" y="312"/>
                  <a:pt x="508" y="312"/>
                  <a:pt x="508" y="312"/>
                </a:cubicBezTo>
                <a:cubicBezTo>
                  <a:pt x="508" y="312"/>
                  <a:pt x="508" y="312"/>
                  <a:pt x="508" y="312"/>
                </a:cubicBezTo>
                <a:cubicBezTo>
                  <a:pt x="507" y="311"/>
                  <a:pt x="508" y="312"/>
                  <a:pt x="507" y="311"/>
                </a:cubicBezTo>
                <a:cubicBezTo>
                  <a:pt x="507" y="312"/>
                  <a:pt x="507" y="312"/>
                  <a:pt x="506" y="312"/>
                </a:cubicBezTo>
                <a:cubicBezTo>
                  <a:pt x="506" y="312"/>
                  <a:pt x="506" y="312"/>
                  <a:pt x="506" y="312"/>
                </a:cubicBezTo>
                <a:cubicBezTo>
                  <a:pt x="505" y="313"/>
                  <a:pt x="505" y="314"/>
                  <a:pt x="504" y="315"/>
                </a:cubicBezTo>
                <a:cubicBezTo>
                  <a:pt x="504" y="315"/>
                  <a:pt x="504" y="315"/>
                  <a:pt x="504" y="315"/>
                </a:cubicBezTo>
                <a:cubicBezTo>
                  <a:pt x="504" y="316"/>
                  <a:pt x="504" y="317"/>
                  <a:pt x="504" y="318"/>
                </a:cubicBezTo>
                <a:cubicBezTo>
                  <a:pt x="504" y="318"/>
                  <a:pt x="504" y="318"/>
                  <a:pt x="504" y="318"/>
                </a:cubicBezTo>
                <a:cubicBezTo>
                  <a:pt x="504" y="319"/>
                  <a:pt x="504" y="320"/>
                  <a:pt x="504" y="321"/>
                </a:cubicBezTo>
                <a:cubicBezTo>
                  <a:pt x="502" y="322"/>
                  <a:pt x="502" y="322"/>
                  <a:pt x="501" y="323"/>
                </a:cubicBezTo>
                <a:cubicBezTo>
                  <a:pt x="500" y="322"/>
                  <a:pt x="500" y="318"/>
                  <a:pt x="499" y="317"/>
                </a:cubicBezTo>
                <a:cubicBezTo>
                  <a:pt x="498" y="317"/>
                  <a:pt x="499" y="317"/>
                  <a:pt x="498" y="317"/>
                </a:cubicBezTo>
                <a:cubicBezTo>
                  <a:pt x="497" y="317"/>
                  <a:pt x="497" y="317"/>
                  <a:pt x="497" y="317"/>
                </a:cubicBezTo>
                <a:cubicBezTo>
                  <a:pt x="497" y="317"/>
                  <a:pt x="496" y="317"/>
                  <a:pt x="496" y="318"/>
                </a:cubicBezTo>
                <a:cubicBezTo>
                  <a:pt x="496" y="318"/>
                  <a:pt x="495" y="318"/>
                  <a:pt x="494" y="319"/>
                </a:cubicBezTo>
                <a:cubicBezTo>
                  <a:pt x="494" y="318"/>
                  <a:pt x="495" y="319"/>
                  <a:pt x="494" y="318"/>
                </a:cubicBezTo>
                <a:cubicBezTo>
                  <a:pt x="494" y="316"/>
                  <a:pt x="497" y="314"/>
                  <a:pt x="496" y="311"/>
                </a:cubicBezTo>
                <a:cubicBezTo>
                  <a:pt x="496" y="311"/>
                  <a:pt x="496" y="311"/>
                  <a:pt x="496" y="311"/>
                </a:cubicBezTo>
                <a:cubicBezTo>
                  <a:pt x="496" y="310"/>
                  <a:pt x="496" y="310"/>
                  <a:pt x="496" y="310"/>
                </a:cubicBezTo>
                <a:cubicBezTo>
                  <a:pt x="496" y="310"/>
                  <a:pt x="495" y="310"/>
                  <a:pt x="495" y="310"/>
                </a:cubicBezTo>
                <a:cubicBezTo>
                  <a:pt x="495" y="309"/>
                  <a:pt x="496" y="309"/>
                  <a:pt x="496" y="308"/>
                </a:cubicBezTo>
                <a:cubicBezTo>
                  <a:pt x="495" y="308"/>
                  <a:pt x="495" y="308"/>
                  <a:pt x="495" y="308"/>
                </a:cubicBezTo>
                <a:cubicBezTo>
                  <a:pt x="495" y="307"/>
                  <a:pt x="494" y="307"/>
                  <a:pt x="493" y="307"/>
                </a:cubicBezTo>
                <a:cubicBezTo>
                  <a:pt x="492" y="307"/>
                  <a:pt x="492" y="307"/>
                  <a:pt x="492" y="307"/>
                </a:cubicBezTo>
                <a:cubicBezTo>
                  <a:pt x="492" y="306"/>
                  <a:pt x="491" y="305"/>
                  <a:pt x="491" y="305"/>
                </a:cubicBezTo>
                <a:cubicBezTo>
                  <a:pt x="489" y="305"/>
                  <a:pt x="490" y="305"/>
                  <a:pt x="489" y="306"/>
                </a:cubicBezTo>
                <a:cubicBezTo>
                  <a:pt x="489" y="306"/>
                  <a:pt x="489" y="306"/>
                  <a:pt x="489" y="306"/>
                </a:cubicBezTo>
                <a:cubicBezTo>
                  <a:pt x="489" y="307"/>
                  <a:pt x="489" y="307"/>
                  <a:pt x="489" y="307"/>
                </a:cubicBezTo>
                <a:cubicBezTo>
                  <a:pt x="488" y="308"/>
                  <a:pt x="488" y="307"/>
                  <a:pt x="487" y="308"/>
                </a:cubicBezTo>
                <a:cubicBezTo>
                  <a:pt x="487" y="308"/>
                  <a:pt x="486" y="309"/>
                  <a:pt x="486" y="310"/>
                </a:cubicBezTo>
                <a:cubicBezTo>
                  <a:pt x="485" y="310"/>
                  <a:pt x="485" y="310"/>
                  <a:pt x="485" y="310"/>
                </a:cubicBezTo>
                <a:cubicBezTo>
                  <a:pt x="485" y="310"/>
                  <a:pt x="485" y="310"/>
                  <a:pt x="484" y="310"/>
                </a:cubicBezTo>
                <a:cubicBezTo>
                  <a:pt x="484" y="310"/>
                  <a:pt x="484" y="310"/>
                  <a:pt x="484" y="310"/>
                </a:cubicBezTo>
                <a:cubicBezTo>
                  <a:pt x="483" y="311"/>
                  <a:pt x="483" y="313"/>
                  <a:pt x="483" y="315"/>
                </a:cubicBezTo>
                <a:cubicBezTo>
                  <a:pt x="482" y="315"/>
                  <a:pt x="482" y="315"/>
                  <a:pt x="482" y="316"/>
                </a:cubicBezTo>
                <a:cubicBezTo>
                  <a:pt x="482" y="317"/>
                  <a:pt x="482" y="319"/>
                  <a:pt x="482" y="321"/>
                </a:cubicBezTo>
                <a:cubicBezTo>
                  <a:pt x="482" y="321"/>
                  <a:pt x="482" y="321"/>
                  <a:pt x="482" y="321"/>
                </a:cubicBezTo>
                <a:cubicBezTo>
                  <a:pt x="482" y="321"/>
                  <a:pt x="482" y="321"/>
                  <a:pt x="482" y="321"/>
                </a:cubicBezTo>
                <a:cubicBezTo>
                  <a:pt x="483" y="321"/>
                  <a:pt x="483" y="321"/>
                  <a:pt x="483" y="321"/>
                </a:cubicBezTo>
                <a:cubicBezTo>
                  <a:pt x="483" y="325"/>
                  <a:pt x="483" y="325"/>
                  <a:pt x="483" y="325"/>
                </a:cubicBezTo>
                <a:cubicBezTo>
                  <a:pt x="482" y="325"/>
                  <a:pt x="482" y="325"/>
                  <a:pt x="482" y="325"/>
                </a:cubicBezTo>
                <a:cubicBezTo>
                  <a:pt x="482" y="325"/>
                  <a:pt x="482" y="325"/>
                  <a:pt x="482" y="325"/>
                </a:cubicBezTo>
                <a:cubicBezTo>
                  <a:pt x="482" y="325"/>
                  <a:pt x="482" y="325"/>
                  <a:pt x="482" y="326"/>
                </a:cubicBezTo>
                <a:cubicBezTo>
                  <a:pt x="481" y="326"/>
                  <a:pt x="481" y="327"/>
                  <a:pt x="481" y="328"/>
                </a:cubicBezTo>
                <a:cubicBezTo>
                  <a:pt x="481" y="328"/>
                  <a:pt x="481" y="328"/>
                  <a:pt x="481" y="328"/>
                </a:cubicBezTo>
                <a:cubicBezTo>
                  <a:pt x="481" y="329"/>
                  <a:pt x="481" y="329"/>
                  <a:pt x="481" y="329"/>
                </a:cubicBezTo>
                <a:cubicBezTo>
                  <a:pt x="480" y="329"/>
                  <a:pt x="480" y="329"/>
                  <a:pt x="480" y="329"/>
                </a:cubicBezTo>
                <a:cubicBezTo>
                  <a:pt x="480" y="330"/>
                  <a:pt x="479" y="330"/>
                  <a:pt x="479" y="331"/>
                </a:cubicBezTo>
                <a:cubicBezTo>
                  <a:pt x="477" y="331"/>
                  <a:pt x="477" y="330"/>
                  <a:pt x="476" y="330"/>
                </a:cubicBezTo>
                <a:cubicBezTo>
                  <a:pt x="476" y="329"/>
                  <a:pt x="476" y="328"/>
                  <a:pt x="476" y="327"/>
                </a:cubicBezTo>
                <a:cubicBezTo>
                  <a:pt x="476" y="327"/>
                  <a:pt x="476" y="327"/>
                  <a:pt x="476" y="327"/>
                </a:cubicBezTo>
                <a:cubicBezTo>
                  <a:pt x="476" y="324"/>
                  <a:pt x="476" y="324"/>
                  <a:pt x="476" y="324"/>
                </a:cubicBezTo>
                <a:cubicBezTo>
                  <a:pt x="475" y="324"/>
                  <a:pt x="475" y="324"/>
                  <a:pt x="475" y="324"/>
                </a:cubicBezTo>
                <a:cubicBezTo>
                  <a:pt x="475" y="323"/>
                  <a:pt x="475" y="323"/>
                  <a:pt x="475" y="323"/>
                </a:cubicBezTo>
                <a:cubicBezTo>
                  <a:pt x="475" y="323"/>
                  <a:pt x="475" y="323"/>
                  <a:pt x="475" y="323"/>
                </a:cubicBezTo>
                <a:cubicBezTo>
                  <a:pt x="475" y="321"/>
                  <a:pt x="475" y="321"/>
                  <a:pt x="475" y="321"/>
                </a:cubicBezTo>
                <a:cubicBezTo>
                  <a:pt x="475" y="321"/>
                  <a:pt x="475" y="321"/>
                  <a:pt x="475" y="321"/>
                </a:cubicBezTo>
                <a:cubicBezTo>
                  <a:pt x="475" y="321"/>
                  <a:pt x="475" y="321"/>
                  <a:pt x="475" y="321"/>
                </a:cubicBezTo>
                <a:cubicBezTo>
                  <a:pt x="475" y="321"/>
                  <a:pt x="475" y="321"/>
                  <a:pt x="475" y="321"/>
                </a:cubicBezTo>
                <a:cubicBezTo>
                  <a:pt x="475" y="319"/>
                  <a:pt x="475" y="319"/>
                  <a:pt x="475" y="319"/>
                </a:cubicBezTo>
                <a:cubicBezTo>
                  <a:pt x="476" y="319"/>
                  <a:pt x="476" y="319"/>
                  <a:pt x="476" y="319"/>
                </a:cubicBezTo>
                <a:cubicBezTo>
                  <a:pt x="476" y="316"/>
                  <a:pt x="476" y="316"/>
                  <a:pt x="476" y="316"/>
                </a:cubicBezTo>
                <a:cubicBezTo>
                  <a:pt x="476" y="316"/>
                  <a:pt x="476" y="316"/>
                  <a:pt x="476" y="316"/>
                </a:cubicBezTo>
                <a:cubicBezTo>
                  <a:pt x="476" y="316"/>
                  <a:pt x="476" y="316"/>
                  <a:pt x="476" y="316"/>
                </a:cubicBezTo>
                <a:cubicBezTo>
                  <a:pt x="476" y="315"/>
                  <a:pt x="477" y="315"/>
                  <a:pt x="477" y="315"/>
                </a:cubicBezTo>
                <a:cubicBezTo>
                  <a:pt x="477" y="314"/>
                  <a:pt x="477" y="313"/>
                  <a:pt x="478" y="312"/>
                </a:cubicBezTo>
                <a:cubicBezTo>
                  <a:pt x="478" y="312"/>
                  <a:pt x="478" y="312"/>
                  <a:pt x="478" y="312"/>
                </a:cubicBezTo>
                <a:cubicBezTo>
                  <a:pt x="478" y="311"/>
                  <a:pt x="478" y="311"/>
                  <a:pt x="478" y="310"/>
                </a:cubicBezTo>
                <a:cubicBezTo>
                  <a:pt x="477" y="310"/>
                  <a:pt x="476" y="312"/>
                  <a:pt x="476" y="313"/>
                </a:cubicBezTo>
                <a:cubicBezTo>
                  <a:pt x="474" y="313"/>
                  <a:pt x="474" y="313"/>
                  <a:pt x="474" y="313"/>
                </a:cubicBezTo>
                <a:cubicBezTo>
                  <a:pt x="475" y="311"/>
                  <a:pt x="475" y="311"/>
                  <a:pt x="476" y="310"/>
                </a:cubicBezTo>
                <a:cubicBezTo>
                  <a:pt x="476" y="310"/>
                  <a:pt x="476" y="310"/>
                  <a:pt x="477" y="310"/>
                </a:cubicBezTo>
                <a:cubicBezTo>
                  <a:pt x="477" y="309"/>
                  <a:pt x="477" y="309"/>
                  <a:pt x="477" y="308"/>
                </a:cubicBezTo>
                <a:cubicBezTo>
                  <a:pt x="477" y="308"/>
                  <a:pt x="477" y="308"/>
                  <a:pt x="477" y="308"/>
                </a:cubicBezTo>
                <a:cubicBezTo>
                  <a:pt x="478" y="307"/>
                  <a:pt x="478" y="307"/>
                  <a:pt x="478" y="306"/>
                </a:cubicBezTo>
                <a:cubicBezTo>
                  <a:pt x="478" y="306"/>
                  <a:pt x="478" y="306"/>
                  <a:pt x="478" y="306"/>
                </a:cubicBezTo>
                <a:cubicBezTo>
                  <a:pt x="479" y="305"/>
                  <a:pt x="479" y="305"/>
                  <a:pt x="479" y="305"/>
                </a:cubicBezTo>
                <a:cubicBezTo>
                  <a:pt x="480" y="305"/>
                  <a:pt x="480" y="305"/>
                  <a:pt x="480" y="305"/>
                </a:cubicBezTo>
                <a:cubicBezTo>
                  <a:pt x="480" y="305"/>
                  <a:pt x="480" y="305"/>
                  <a:pt x="480" y="305"/>
                </a:cubicBezTo>
                <a:cubicBezTo>
                  <a:pt x="481" y="305"/>
                  <a:pt x="481" y="305"/>
                  <a:pt x="481" y="305"/>
                </a:cubicBezTo>
                <a:cubicBezTo>
                  <a:pt x="481" y="304"/>
                  <a:pt x="481" y="304"/>
                  <a:pt x="481" y="304"/>
                </a:cubicBezTo>
                <a:cubicBezTo>
                  <a:pt x="482" y="304"/>
                  <a:pt x="483" y="304"/>
                  <a:pt x="484" y="304"/>
                </a:cubicBezTo>
                <a:cubicBezTo>
                  <a:pt x="485" y="304"/>
                  <a:pt x="485" y="304"/>
                  <a:pt x="485" y="304"/>
                </a:cubicBezTo>
                <a:cubicBezTo>
                  <a:pt x="485" y="304"/>
                  <a:pt x="485" y="304"/>
                  <a:pt x="485" y="304"/>
                </a:cubicBezTo>
                <a:cubicBezTo>
                  <a:pt x="486" y="303"/>
                  <a:pt x="485" y="303"/>
                  <a:pt x="486" y="302"/>
                </a:cubicBezTo>
                <a:cubicBezTo>
                  <a:pt x="488" y="303"/>
                  <a:pt x="488" y="304"/>
                  <a:pt x="490" y="304"/>
                </a:cubicBezTo>
                <a:cubicBezTo>
                  <a:pt x="490" y="303"/>
                  <a:pt x="490" y="303"/>
                  <a:pt x="490" y="303"/>
                </a:cubicBezTo>
                <a:cubicBezTo>
                  <a:pt x="492" y="303"/>
                  <a:pt x="492" y="303"/>
                  <a:pt x="492" y="303"/>
                </a:cubicBezTo>
                <a:cubicBezTo>
                  <a:pt x="492" y="304"/>
                  <a:pt x="492" y="304"/>
                  <a:pt x="492" y="304"/>
                </a:cubicBezTo>
                <a:cubicBezTo>
                  <a:pt x="492" y="304"/>
                  <a:pt x="493" y="304"/>
                  <a:pt x="493" y="304"/>
                </a:cubicBezTo>
                <a:cubicBezTo>
                  <a:pt x="493" y="302"/>
                  <a:pt x="492" y="302"/>
                  <a:pt x="492" y="301"/>
                </a:cubicBezTo>
                <a:cubicBezTo>
                  <a:pt x="491" y="301"/>
                  <a:pt x="490" y="301"/>
                  <a:pt x="489" y="301"/>
                </a:cubicBezTo>
                <a:cubicBezTo>
                  <a:pt x="489" y="298"/>
                  <a:pt x="489" y="298"/>
                  <a:pt x="489" y="298"/>
                </a:cubicBezTo>
                <a:cubicBezTo>
                  <a:pt x="488" y="298"/>
                  <a:pt x="488" y="298"/>
                  <a:pt x="488" y="298"/>
                </a:cubicBezTo>
                <a:cubicBezTo>
                  <a:pt x="488" y="298"/>
                  <a:pt x="488" y="298"/>
                  <a:pt x="488" y="298"/>
                </a:cubicBezTo>
                <a:cubicBezTo>
                  <a:pt x="488" y="298"/>
                  <a:pt x="488" y="298"/>
                  <a:pt x="487" y="298"/>
                </a:cubicBezTo>
                <a:cubicBezTo>
                  <a:pt x="487" y="299"/>
                  <a:pt x="487" y="299"/>
                  <a:pt x="487" y="299"/>
                </a:cubicBezTo>
                <a:cubicBezTo>
                  <a:pt x="486" y="299"/>
                  <a:pt x="486" y="299"/>
                  <a:pt x="486" y="299"/>
                </a:cubicBezTo>
                <a:cubicBezTo>
                  <a:pt x="486" y="299"/>
                  <a:pt x="486" y="299"/>
                  <a:pt x="486" y="299"/>
                </a:cubicBezTo>
                <a:cubicBezTo>
                  <a:pt x="485" y="299"/>
                  <a:pt x="484" y="299"/>
                  <a:pt x="483" y="299"/>
                </a:cubicBezTo>
                <a:cubicBezTo>
                  <a:pt x="483" y="300"/>
                  <a:pt x="483" y="300"/>
                  <a:pt x="483" y="300"/>
                </a:cubicBezTo>
                <a:cubicBezTo>
                  <a:pt x="482" y="300"/>
                  <a:pt x="481" y="300"/>
                  <a:pt x="480" y="300"/>
                </a:cubicBezTo>
                <a:cubicBezTo>
                  <a:pt x="480" y="301"/>
                  <a:pt x="480" y="301"/>
                  <a:pt x="480" y="301"/>
                </a:cubicBezTo>
                <a:cubicBezTo>
                  <a:pt x="479" y="301"/>
                  <a:pt x="479" y="300"/>
                  <a:pt x="479" y="300"/>
                </a:cubicBezTo>
                <a:cubicBezTo>
                  <a:pt x="477" y="300"/>
                  <a:pt x="477" y="300"/>
                  <a:pt x="477" y="300"/>
                </a:cubicBezTo>
                <a:cubicBezTo>
                  <a:pt x="477" y="299"/>
                  <a:pt x="477" y="299"/>
                  <a:pt x="477" y="298"/>
                </a:cubicBezTo>
                <a:cubicBezTo>
                  <a:pt x="476" y="298"/>
                  <a:pt x="476" y="298"/>
                  <a:pt x="476" y="298"/>
                </a:cubicBezTo>
                <a:cubicBezTo>
                  <a:pt x="476" y="298"/>
                  <a:pt x="476" y="297"/>
                  <a:pt x="476" y="297"/>
                </a:cubicBezTo>
                <a:cubicBezTo>
                  <a:pt x="474" y="297"/>
                  <a:pt x="473" y="297"/>
                  <a:pt x="472" y="298"/>
                </a:cubicBezTo>
                <a:cubicBezTo>
                  <a:pt x="472" y="297"/>
                  <a:pt x="472" y="297"/>
                  <a:pt x="472" y="297"/>
                </a:cubicBezTo>
                <a:cubicBezTo>
                  <a:pt x="472" y="297"/>
                  <a:pt x="472" y="297"/>
                  <a:pt x="472" y="297"/>
                </a:cubicBezTo>
                <a:cubicBezTo>
                  <a:pt x="472" y="297"/>
                  <a:pt x="472" y="296"/>
                  <a:pt x="472" y="296"/>
                </a:cubicBezTo>
                <a:cubicBezTo>
                  <a:pt x="473" y="296"/>
                  <a:pt x="473" y="296"/>
                  <a:pt x="473" y="296"/>
                </a:cubicBezTo>
                <a:cubicBezTo>
                  <a:pt x="473" y="296"/>
                  <a:pt x="473" y="296"/>
                  <a:pt x="473" y="296"/>
                </a:cubicBezTo>
                <a:cubicBezTo>
                  <a:pt x="473" y="296"/>
                  <a:pt x="475" y="295"/>
                  <a:pt x="475" y="294"/>
                </a:cubicBezTo>
                <a:cubicBezTo>
                  <a:pt x="476" y="294"/>
                  <a:pt x="476" y="294"/>
                  <a:pt x="476" y="294"/>
                </a:cubicBezTo>
                <a:cubicBezTo>
                  <a:pt x="475" y="294"/>
                  <a:pt x="475" y="294"/>
                  <a:pt x="475" y="293"/>
                </a:cubicBezTo>
                <a:cubicBezTo>
                  <a:pt x="473" y="293"/>
                  <a:pt x="473" y="294"/>
                  <a:pt x="471" y="295"/>
                </a:cubicBezTo>
                <a:cubicBezTo>
                  <a:pt x="471" y="295"/>
                  <a:pt x="471" y="295"/>
                  <a:pt x="470" y="296"/>
                </a:cubicBezTo>
                <a:cubicBezTo>
                  <a:pt x="470" y="296"/>
                  <a:pt x="470" y="296"/>
                  <a:pt x="470" y="296"/>
                </a:cubicBezTo>
                <a:cubicBezTo>
                  <a:pt x="469" y="296"/>
                  <a:pt x="469" y="297"/>
                  <a:pt x="468" y="297"/>
                </a:cubicBezTo>
                <a:cubicBezTo>
                  <a:pt x="467" y="298"/>
                  <a:pt x="466" y="298"/>
                  <a:pt x="465" y="298"/>
                </a:cubicBezTo>
                <a:cubicBezTo>
                  <a:pt x="465" y="299"/>
                  <a:pt x="465" y="299"/>
                  <a:pt x="465" y="299"/>
                </a:cubicBezTo>
                <a:cubicBezTo>
                  <a:pt x="462" y="299"/>
                  <a:pt x="462" y="299"/>
                  <a:pt x="462" y="299"/>
                </a:cubicBezTo>
                <a:cubicBezTo>
                  <a:pt x="462" y="298"/>
                  <a:pt x="462" y="298"/>
                  <a:pt x="461" y="298"/>
                </a:cubicBezTo>
                <a:cubicBezTo>
                  <a:pt x="461" y="297"/>
                  <a:pt x="461" y="297"/>
                  <a:pt x="461" y="297"/>
                </a:cubicBezTo>
                <a:cubicBezTo>
                  <a:pt x="461" y="297"/>
                  <a:pt x="457" y="298"/>
                  <a:pt x="457" y="298"/>
                </a:cubicBezTo>
                <a:cubicBezTo>
                  <a:pt x="457" y="298"/>
                  <a:pt x="457" y="298"/>
                  <a:pt x="457" y="298"/>
                </a:cubicBezTo>
                <a:cubicBezTo>
                  <a:pt x="456" y="298"/>
                  <a:pt x="456" y="298"/>
                  <a:pt x="456" y="298"/>
                </a:cubicBezTo>
                <a:cubicBezTo>
                  <a:pt x="456" y="297"/>
                  <a:pt x="457" y="297"/>
                  <a:pt x="457" y="296"/>
                </a:cubicBezTo>
                <a:close/>
                <a:moveTo>
                  <a:pt x="442" y="104"/>
                </a:moveTo>
                <a:cubicBezTo>
                  <a:pt x="442" y="104"/>
                  <a:pt x="442" y="104"/>
                  <a:pt x="442" y="103"/>
                </a:cubicBezTo>
                <a:cubicBezTo>
                  <a:pt x="443" y="103"/>
                  <a:pt x="443" y="103"/>
                  <a:pt x="444" y="102"/>
                </a:cubicBezTo>
                <a:cubicBezTo>
                  <a:pt x="444" y="103"/>
                  <a:pt x="444" y="103"/>
                  <a:pt x="445" y="103"/>
                </a:cubicBezTo>
                <a:cubicBezTo>
                  <a:pt x="444" y="104"/>
                  <a:pt x="444" y="104"/>
                  <a:pt x="443" y="104"/>
                </a:cubicBezTo>
                <a:cubicBezTo>
                  <a:pt x="443" y="104"/>
                  <a:pt x="443" y="104"/>
                  <a:pt x="442" y="104"/>
                </a:cubicBezTo>
                <a:close/>
                <a:moveTo>
                  <a:pt x="143" y="210"/>
                </a:moveTo>
                <a:cubicBezTo>
                  <a:pt x="143" y="210"/>
                  <a:pt x="143" y="210"/>
                  <a:pt x="143" y="210"/>
                </a:cubicBezTo>
                <a:cubicBezTo>
                  <a:pt x="143" y="211"/>
                  <a:pt x="143" y="211"/>
                  <a:pt x="143" y="211"/>
                </a:cubicBezTo>
                <a:cubicBezTo>
                  <a:pt x="143" y="211"/>
                  <a:pt x="143" y="211"/>
                  <a:pt x="143" y="211"/>
                </a:cubicBezTo>
                <a:cubicBezTo>
                  <a:pt x="143" y="210"/>
                  <a:pt x="143" y="210"/>
                  <a:pt x="143" y="210"/>
                </a:cubicBezTo>
                <a:cubicBezTo>
                  <a:pt x="143" y="210"/>
                  <a:pt x="143" y="210"/>
                  <a:pt x="143" y="210"/>
                </a:cubicBezTo>
                <a:close/>
                <a:moveTo>
                  <a:pt x="248" y="216"/>
                </a:moveTo>
                <a:cubicBezTo>
                  <a:pt x="248" y="216"/>
                  <a:pt x="248" y="216"/>
                  <a:pt x="248" y="216"/>
                </a:cubicBezTo>
                <a:cubicBezTo>
                  <a:pt x="248" y="215"/>
                  <a:pt x="248" y="215"/>
                  <a:pt x="248" y="215"/>
                </a:cubicBezTo>
                <a:cubicBezTo>
                  <a:pt x="248" y="215"/>
                  <a:pt x="248" y="215"/>
                  <a:pt x="248" y="215"/>
                </a:cubicBezTo>
                <a:cubicBezTo>
                  <a:pt x="248" y="215"/>
                  <a:pt x="248" y="215"/>
                  <a:pt x="248" y="215"/>
                </a:cubicBezTo>
                <a:cubicBezTo>
                  <a:pt x="247" y="215"/>
                  <a:pt x="246" y="214"/>
                  <a:pt x="245" y="214"/>
                </a:cubicBezTo>
                <a:cubicBezTo>
                  <a:pt x="245" y="214"/>
                  <a:pt x="245" y="213"/>
                  <a:pt x="244" y="212"/>
                </a:cubicBezTo>
                <a:cubicBezTo>
                  <a:pt x="245" y="212"/>
                  <a:pt x="245" y="212"/>
                  <a:pt x="245" y="212"/>
                </a:cubicBezTo>
                <a:cubicBezTo>
                  <a:pt x="245" y="212"/>
                  <a:pt x="245" y="212"/>
                  <a:pt x="245" y="212"/>
                </a:cubicBezTo>
                <a:cubicBezTo>
                  <a:pt x="246" y="212"/>
                  <a:pt x="246" y="213"/>
                  <a:pt x="247" y="213"/>
                </a:cubicBezTo>
                <a:cubicBezTo>
                  <a:pt x="248" y="214"/>
                  <a:pt x="248" y="215"/>
                  <a:pt x="248" y="215"/>
                </a:cubicBezTo>
                <a:lnTo>
                  <a:pt x="248" y="216"/>
                </a:lnTo>
                <a:close/>
                <a:moveTo>
                  <a:pt x="251" y="211"/>
                </a:moveTo>
                <a:cubicBezTo>
                  <a:pt x="251" y="211"/>
                  <a:pt x="251" y="211"/>
                  <a:pt x="251" y="211"/>
                </a:cubicBezTo>
                <a:cubicBezTo>
                  <a:pt x="251" y="210"/>
                  <a:pt x="251" y="210"/>
                  <a:pt x="251" y="210"/>
                </a:cubicBezTo>
                <a:cubicBezTo>
                  <a:pt x="251" y="210"/>
                  <a:pt x="251" y="210"/>
                  <a:pt x="251" y="210"/>
                </a:cubicBezTo>
                <a:cubicBezTo>
                  <a:pt x="251" y="210"/>
                  <a:pt x="251" y="210"/>
                  <a:pt x="251" y="210"/>
                </a:cubicBezTo>
                <a:cubicBezTo>
                  <a:pt x="251" y="210"/>
                  <a:pt x="251" y="210"/>
                  <a:pt x="251" y="210"/>
                </a:cubicBezTo>
                <a:lnTo>
                  <a:pt x="251" y="211"/>
                </a:lnTo>
                <a:close/>
                <a:moveTo>
                  <a:pt x="273" y="132"/>
                </a:moveTo>
                <a:cubicBezTo>
                  <a:pt x="272" y="132"/>
                  <a:pt x="272" y="132"/>
                  <a:pt x="272" y="132"/>
                </a:cubicBezTo>
                <a:cubicBezTo>
                  <a:pt x="272" y="131"/>
                  <a:pt x="272" y="131"/>
                  <a:pt x="272" y="131"/>
                </a:cubicBezTo>
                <a:cubicBezTo>
                  <a:pt x="273" y="131"/>
                  <a:pt x="273" y="131"/>
                  <a:pt x="273" y="131"/>
                </a:cubicBezTo>
                <a:lnTo>
                  <a:pt x="273" y="132"/>
                </a:lnTo>
                <a:close/>
                <a:moveTo>
                  <a:pt x="282" y="252"/>
                </a:moveTo>
                <a:cubicBezTo>
                  <a:pt x="282" y="252"/>
                  <a:pt x="282" y="252"/>
                  <a:pt x="282" y="252"/>
                </a:cubicBezTo>
                <a:cubicBezTo>
                  <a:pt x="282" y="251"/>
                  <a:pt x="282" y="251"/>
                  <a:pt x="282" y="251"/>
                </a:cubicBezTo>
                <a:cubicBezTo>
                  <a:pt x="282" y="251"/>
                  <a:pt x="282" y="251"/>
                  <a:pt x="282" y="251"/>
                </a:cubicBezTo>
                <a:lnTo>
                  <a:pt x="282" y="252"/>
                </a:lnTo>
                <a:close/>
                <a:moveTo>
                  <a:pt x="312" y="294"/>
                </a:moveTo>
                <a:cubicBezTo>
                  <a:pt x="311" y="294"/>
                  <a:pt x="311" y="294"/>
                  <a:pt x="311" y="294"/>
                </a:cubicBezTo>
                <a:cubicBezTo>
                  <a:pt x="311" y="295"/>
                  <a:pt x="311" y="295"/>
                  <a:pt x="311" y="295"/>
                </a:cubicBezTo>
                <a:cubicBezTo>
                  <a:pt x="310" y="295"/>
                  <a:pt x="310" y="295"/>
                  <a:pt x="310" y="295"/>
                </a:cubicBezTo>
                <a:cubicBezTo>
                  <a:pt x="310" y="295"/>
                  <a:pt x="311" y="295"/>
                  <a:pt x="309" y="296"/>
                </a:cubicBezTo>
                <a:cubicBezTo>
                  <a:pt x="309" y="295"/>
                  <a:pt x="309" y="295"/>
                  <a:pt x="309" y="295"/>
                </a:cubicBezTo>
                <a:cubicBezTo>
                  <a:pt x="310" y="294"/>
                  <a:pt x="310" y="294"/>
                  <a:pt x="311" y="293"/>
                </a:cubicBezTo>
                <a:cubicBezTo>
                  <a:pt x="311" y="294"/>
                  <a:pt x="311" y="294"/>
                  <a:pt x="311" y="294"/>
                </a:cubicBezTo>
                <a:cubicBezTo>
                  <a:pt x="312" y="294"/>
                  <a:pt x="312" y="294"/>
                  <a:pt x="312" y="294"/>
                </a:cubicBezTo>
                <a:close/>
                <a:moveTo>
                  <a:pt x="334" y="179"/>
                </a:moveTo>
                <a:cubicBezTo>
                  <a:pt x="334" y="180"/>
                  <a:pt x="334" y="180"/>
                  <a:pt x="334" y="180"/>
                </a:cubicBezTo>
                <a:cubicBezTo>
                  <a:pt x="331" y="180"/>
                  <a:pt x="331" y="180"/>
                  <a:pt x="331" y="180"/>
                </a:cubicBezTo>
                <a:cubicBezTo>
                  <a:pt x="331" y="180"/>
                  <a:pt x="328" y="181"/>
                  <a:pt x="327" y="181"/>
                </a:cubicBezTo>
                <a:cubicBezTo>
                  <a:pt x="327" y="180"/>
                  <a:pt x="326" y="180"/>
                  <a:pt x="326" y="180"/>
                </a:cubicBezTo>
                <a:cubicBezTo>
                  <a:pt x="324" y="180"/>
                  <a:pt x="324" y="180"/>
                  <a:pt x="324" y="180"/>
                </a:cubicBezTo>
                <a:cubicBezTo>
                  <a:pt x="324" y="180"/>
                  <a:pt x="324" y="180"/>
                  <a:pt x="324" y="180"/>
                </a:cubicBezTo>
                <a:cubicBezTo>
                  <a:pt x="323" y="179"/>
                  <a:pt x="322" y="181"/>
                  <a:pt x="321" y="179"/>
                </a:cubicBezTo>
                <a:cubicBezTo>
                  <a:pt x="320" y="179"/>
                  <a:pt x="320" y="179"/>
                  <a:pt x="320" y="179"/>
                </a:cubicBezTo>
                <a:cubicBezTo>
                  <a:pt x="320" y="179"/>
                  <a:pt x="320" y="179"/>
                  <a:pt x="320" y="179"/>
                </a:cubicBezTo>
                <a:cubicBezTo>
                  <a:pt x="322" y="179"/>
                  <a:pt x="322" y="179"/>
                  <a:pt x="322" y="179"/>
                </a:cubicBezTo>
                <a:cubicBezTo>
                  <a:pt x="323" y="178"/>
                  <a:pt x="322" y="178"/>
                  <a:pt x="324" y="178"/>
                </a:cubicBezTo>
                <a:cubicBezTo>
                  <a:pt x="324" y="177"/>
                  <a:pt x="324" y="177"/>
                  <a:pt x="324" y="177"/>
                </a:cubicBezTo>
                <a:cubicBezTo>
                  <a:pt x="326" y="177"/>
                  <a:pt x="327" y="178"/>
                  <a:pt x="329" y="177"/>
                </a:cubicBezTo>
                <a:cubicBezTo>
                  <a:pt x="329" y="179"/>
                  <a:pt x="329" y="179"/>
                  <a:pt x="329" y="179"/>
                </a:cubicBezTo>
                <a:cubicBezTo>
                  <a:pt x="329" y="179"/>
                  <a:pt x="329" y="179"/>
                  <a:pt x="329" y="179"/>
                </a:cubicBezTo>
                <a:cubicBezTo>
                  <a:pt x="329" y="179"/>
                  <a:pt x="329" y="179"/>
                  <a:pt x="329" y="179"/>
                </a:cubicBezTo>
                <a:cubicBezTo>
                  <a:pt x="331" y="179"/>
                  <a:pt x="332" y="179"/>
                  <a:pt x="334" y="179"/>
                </a:cubicBezTo>
                <a:cubicBezTo>
                  <a:pt x="334" y="179"/>
                  <a:pt x="334" y="179"/>
                  <a:pt x="334" y="179"/>
                </a:cubicBezTo>
                <a:close/>
                <a:moveTo>
                  <a:pt x="334" y="163"/>
                </a:moveTo>
                <a:cubicBezTo>
                  <a:pt x="334" y="163"/>
                  <a:pt x="334" y="163"/>
                  <a:pt x="334" y="163"/>
                </a:cubicBezTo>
                <a:cubicBezTo>
                  <a:pt x="332" y="164"/>
                  <a:pt x="330" y="163"/>
                  <a:pt x="329" y="163"/>
                </a:cubicBezTo>
                <a:cubicBezTo>
                  <a:pt x="329" y="163"/>
                  <a:pt x="329" y="163"/>
                  <a:pt x="328" y="162"/>
                </a:cubicBezTo>
                <a:cubicBezTo>
                  <a:pt x="328" y="162"/>
                  <a:pt x="327" y="163"/>
                  <a:pt x="326" y="163"/>
                </a:cubicBezTo>
                <a:cubicBezTo>
                  <a:pt x="326" y="163"/>
                  <a:pt x="326" y="163"/>
                  <a:pt x="326" y="163"/>
                </a:cubicBezTo>
                <a:cubicBezTo>
                  <a:pt x="326" y="163"/>
                  <a:pt x="326" y="163"/>
                  <a:pt x="326" y="163"/>
                </a:cubicBezTo>
                <a:cubicBezTo>
                  <a:pt x="326" y="164"/>
                  <a:pt x="326" y="164"/>
                  <a:pt x="326" y="164"/>
                </a:cubicBezTo>
                <a:cubicBezTo>
                  <a:pt x="326" y="165"/>
                  <a:pt x="329" y="166"/>
                  <a:pt x="330" y="166"/>
                </a:cubicBezTo>
                <a:cubicBezTo>
                  <a:pt x="330" y="167"/>
                  <a:pt x="330" y="167"/>
                  <a:pt x="330" y="167"/>
                </a:cubicBezTo>
                <a:cubicBezTo>
                  <a:pt x="330" y="167"/>
                  <a:pt x="330" y="166"/>
                  <a:pt x="330" y="166"/>
                </a:cubicBezTo>
                <a:cubicBezTo>
                  <a:pt x="328" y="166"/>
                  <a:pt x="328" y="166"/>
                  <a:pt x="328" y="166"/>
                </a:cubicBezTo>
                <a:cubicBezTo>
                  <a:pt x="328" y="166"/>
                  <a:pt x="328" y="166"/>
                  <a:pt x="328" y="166"/>
                </a:cubicBezTo>
                <a:cubicBezTo>
                  <a:pt x="327" y="166"/>
                  <a:pt x="322" y="167"/>
                  <a:pt x="321" y="168"/>
                </a:cubicBezTo>
                <a:cubicBezTo>
                  <a:pt x="321" y="168"/>
                  <a:pt x="321" y="168"/>
                  <a:pt x="321" y="168"/>
                </a:cubicBezTo>
                <a:cubicBezTo>
                  <a:pt x="320" y="169"/>
                  <a:pt x="320" y="169"/>
                  <a:pt x="319" y="169"/>
                </a:cubicBezTo>
                <a:cubicBezTo>
                  <a:pt x="319" y="169"/>
                  <a:pt x="319" y="170"/>
                  <a:pt x="319" y="170"/>
                </a:cubicBezTo>
                <a:cubicBezTo>
                  <a:pt x="318" y="170"/>
                  <a:pt x="319" y="170"/>
                  <a:pt x="318" y="170"/>
                </a:cubicBezTo>
                <a:cubicBezTo>
                  <a:pt x="318" y="170"/>
                  <a:pt x="318" y="170"/>
                  <a:pt x="318" y="170"/>
                </a:cubicBezTo>
                <a:cubicBezTo>
                  <a:pt x="318" y="168"/>
                  <a:pt x="318" y="168"/>
                  <a:pt x="318" y="168"/>
                </a:cubicBezTo>
                <a:cubicBezTo>
                  <a:pt x="318" y="168"/>
                  <a:pt x="319" y="168"/>
                  <a:pt x="319" y="169"/>
                </a:cubicBezTo>
                <a:cubicBezTo>
                  <a:pt x="319" y="168"/>
                  <a:pt x="319" y="168"/>
                  <a:pt x="319" y="168"/>
                </a:cubicBezTo>
                <a:cubicBezTo>
                  <a:pt x="319" y="168"/>
                  <a:pt x="320" y="168"/>
                  <a:pt x="320" y="168"/>
                </a:cubicBezTo>
                <a:cubicBezTo>
                  <a:pt x="320" y="167"/>
                  <a:pt x="320" y="167"/>
                  <a:pt x="320" y="167"/>
                </a:cubicBezTo>
                <a:cubicBezTo>
                  <a:pt x="320" y="167"/>
                  <a:pt x="321" y="167"/>
                  <a:pt x="321" y="167"/>
                </a:cubicBezTo>
                <a:cubicBezTo>
                  <a:pt x="322" y="166"/>
                  <a:pt x="322" y="165"/>
                  <a:pt x="324" y="165"/>
                </a:cubicBezTo>
                <a:cubicBezTo>
                  <a:pt x="324" y="165"/>
                  <a:pt x="324" y="165"/>
                  <a:pt x="324" y="165"/>
                </a:cubicBezTo>
                <a:cubicBezTo>
                  <a:pt x="324" y="165"/>
                  <a:pt x="323" y="165"/>
                  <a:pt x="323" y="164"/>
                </a:cubicBezTo>
                <a:cubicBezTo>
                  <a:pt x="320" y="164"/>
                  <a:pt x="320" y="164"/>
                  <a:pt x="320" y="164"/>
                </a:cubicBezTo>
                <a:cubicBezTo>
                  <a:pt x="320" y="164"/>
                  <a:pt x="320" y="164"/>
                  <a:pt x="320" y="164"/>
                </a:cubicBezTo>
                <a:cubicBezTo>
                  <a:pt x="320" y="165"/>
                  <a:pt x="318" y="166"/>
                  <a:pt x="318" y="166"/>
                </a:cubicBezTo>
                <a:cubicBezTo>
                  <a:pt x="318" y="166"/>
                  <a:pt x="318" y="166"/>
                  <a:pt x="318" y="166"/>
                </a:cubicBezTo>
                <a:cubicBezTo>
                  <a:pt x="318" y="167"/>
                  <a:pt x="317" y="167"/>
                  <a:pt x="317" y="167"/>
                </a:cubicBezTo>
                <a:cubicBezTo>
                  <a:pt x="317" y="169"/>
                  <a:pt x="317" y="169"/>
                  <a:pt x="317" y="169"/>
                </a:cubicBezTo>
                <a:cubicBezTo>
                  <a:pt x="317" y="169"/>
                  <a:pt x="316" y="169"/>
                  <a:pt x="316" y="170"/>
                </a:cubicBezTo>
                <a:cubicBezTo>
                  <a:pt x="315" y="169"/>
                  <a:pt x="313" y="169"/>
                  <a:pt x="311" y="169"/>
                </a:cubicBezTo>
                <a:cubicBezTo>
                  <a:pt x="311" y="168"/>
                  <a:pt x="311" y="168"/>
                  <a:pt x="311" y="168"/>
                </a:cubicBezTo>
                <a:cubicBezTo>
                  <a:pt x="311" y="168"/>
                  <a:pt x="311" y="167"/>
                  <a:pt x="310" y="167"/>
                </a:cubicBezTo>
                <a:cubicBezTo>
                  <a:pt x="310" y="166"/>
                  <a:pt x="310" y="166"/>
                  <a:pt x="310" y="166"/>
                </a:cubicBezTo>
                <a:cubicBezTo>
                  <a:pt x="310" y="166"/>
                  <a:pt x="310" y="166"/>
                  <a:pt x="311" y="166"/>
                </a:cubicBezTo>
                <a:cubicBezTo>
                  <a:pt x="311" y="166"/>
                  <a:pt x="311" y="166"/>
                  <a:pt x="311" y="166"/>
                </a:cubicBezTo>
                <a:cubicBezTo>
                  <a:pt x="311" y="165"/>
                  <a:pt x="310" y="165"/>
                  <a:pt x="310" y="164"/>
                </a:cubicBezTo>
                <a:cubicBezTo>
                  <a:pt x="311" y="164"/>
                  <a:pt x="312" y="163"/>
                  <a:pt x="312" y="163"/>
                </a:cubicBezTo>
                <a:cubicBezTo>
                  <a:pt x="313" y="163"/>
                  <a:pt x="313" y="163"/>
                  <a:pt x="313" y="163"/>
                </a:cubicBezTo>
                <a:cubicBezTo>
                  <a:pt x="313" y="162"/>
                  <a:pt x="313" y="162"/>
                  <a:pt x="313" y="162"/>
                </a:cubicBezTo>
                <a:cubicBezTo>
                  <a:pt x="313" y="161"/>
                  <a:pt x="312" y="159"/>
                  <a:pt x="311" y="159"/>
                </a:cubicBezTo>
                <a:cubicBezTo>
                  <a:pt x="311" y="159"/>
                  <a:pt x="311" y="159"/>
                  <a:pt x="311" y="159"/>
                </a:cubicBezTo>
                <a:cubicBezTo>
                  <a:pt x="313" y="159"/>
                  <a:pt x="314" y="160"/>
                  <a:pt x="317" y="160"/>
                </a:cubicBezTo>
                <a:cubicBezTo>
                  <a:pt x="317" y="158"/>
                  <a:pt x="317" y="158"/>
                  <a:pt x="317" y="158"/>
                </a:cubicBezTo>
                <a:cubicBezTo>
                  <a:pt x="316" y="158"/>
                  <a:pt x="316" y="158"/>
                  <a:pt x="316" y="158"/>
                </a:cubicBezTo>
                <a:cubicBezTo>
                  <a:pt x="316" y="158"/>
                  <a:pt x="316" y="158"/>
                  <a:pt x="316" y="157"/>
                </a:cubicBezTo>
                <a:cubicBezTo>
                  <a:pt x="315" y="157"/>
                  <a:pt x="315" y="157"/>
                  <a:pt x="315" y="156"/>
                </a:cubicBezTo>
                <a:cubicBezTo>
                  <a:pt x="315" y="156"/>
                  <a:pt x="315" y="156"/>
                  <a:pt x="315" y="156"/>
                </a:cubicBezTo>
                <a:cubicBezTo>
                  <a:pt x="311" y="156"/>
                  <a:pt x="311" y="156"/>
                  <a:pt x="311" y="156"/>
                </a:cubicBezTo>
                <a:cubicBezTo>
                  <a:pt x="311" y="156"/>
                  <a:pt x="311" y="156"/>
                  <a:pt x="311" y="156"/>
                </a:cubicBezTo>
                <a:cubicBezTo>
                  <a:pt x="309" y="156"/>
                  <a:pt x="309" y="156"/>
                  <a:pt x="309" y="156"/>
                </a:cubicBezTo>
                <a:cubicBezTo>
                  <a:pt x="309" y="155"/>
                  <a:pt x="309" y="155"/>
                  <a:pt x="309" y="155"/>
                </a:cubicBezTo>
                <a:cubicBezTo>
                  <a:pt x="308" y="155"/>
                  <a:pt x="308" y="155"/>
                  <a:pt x="307" y="155"/>
                </a:cubicBezTo>
                <a:cubicBezTo>
                  <a:pt x="307" y="156"/>
                  <a:pt x="307" y="156"/>
                  <a:pt x="307" y="156"/>
                </a:cubicBezTo>
                <a:cubicBezTo>
                  <a:pt x="305" y="156"/>
                  <a:pt x="305" y="156"/>
                  <a:pt x="305" y="156"/>
                </a:cubicBezTo>
                <a:cubicBezTo>
                  <a:pt x="305" y="154"/>
                  <a:pt x="305" y="154"/>
                  <a:pt x="305" y="154"/>
                </a:cubicBezTo>
                <a:cubicBezTo>
                  <a:pt x="306" y="154"/>
                  <a:pt x="307" y="154"/>
                  <a:pt x="308" y="154"/>
                </a:cubicBezTo>
                <a:cubicBezTo>
                  <a:pt x="309" y="154"/>
                  <a:pt x="309" y="153"/>
                  <a:pt x="309" y="153"/>
                </a:cubicBezTo>
                <a:cubicBezTo>
                  <a:pt x="310" y="153"/>
                  <a:pt x="311" y="154"/>
                  <a:pt x="313" y="154"/>
                </a:cubicBezTo>
                <a:cubicBezTo>
                  <a:pt x="313" y="153"/>
                  <a:pt x="313" y="153"/>
                  <a:pt x="313" y="153"/>
                </a:cubicBezTo>
                <a:cubicBezTo>
                  <a:pt x="314" y="153"/>
                  <a:pt x="314" y="153"/>
                  <a:pt x="314" y="153"/>
                </a:cubicBezTo>
                <a:cubicBezTo>
                  <a:pt x="314" y="153"/>
                  <a:pt x="314" y="153"/>
                  <a:pt x="314" y="153"/>
                </a:cubicBezTo>
                <a:cubicBezTo>
                  <a:pt x="316" y="153"/>
                  <a:pt x="316" y="153"/>
                  <a:pt x="316" y="153"/>
                </a:cubicBezTo>
                <a:cubicBezTo>
                  <a:pt x="316" y="153"/>
                  <a:pt x="316" y="153"/>
                  <a:pt x="316" y="153"/>
                </a:cubicBezTo>
                <a:cubicBezTo>
                  <a:pt x="317" y="153"/>
                  <a:pt x="317" y="153"/>
                  <a:pt x="317" y="153"/>
                </a:cubicBezTo>
                <a:cubicBezTo>
                  <a:pt x="317" y="152"/>
                  <a:pt x="317" y="152"/>
                  <a:pt x="317" y="152"/>
                </a:cubicBezTo>
                <a:cubicBezTo>
                  <a:pt x="318" y="152"/>
                  <a:pt x="318" y="152"/>
                  <a:pt x="318" y="152"/>
                </a:cubicBezTo>
                <a:cubicBezTo>
                  <a:pt x="318" y="152"/>
                  <a:pt x="318" y="152"/>
                  <a:pt x="318" y="152"/>
                </a:cubicBezTo>
                <a:cubicBezTo>
                  <a:pt x="320" y="152"/>
                  <a:pt x="320" y="152"/>
                  <a:pt x="320" y="152"/>
                </a:cubicBezTo>
                <a:cubicBezTo>
                  <a:pt x="320" y="152"/>
                  <a:pt x="320" y="152"/>
                  <a:pt x="320" y="152"/>
                </a:cubicBezTo>
                <a:cubicBezTo>
                  <a:pt x="321" y="152"/>
                  <a:pt x="322" y="151"/>
                  <a:pt x="322" y="151"/>
                </a:cubicBezTo>
                <a:cubicBezTo>
                  <a:pt x="322" y="151"/>
                  <a:pt x="322" y="151"/>
                  <a:pt x="322" y="151"/>
                </a:cubicBezTo>
                <a:cubicBezTo>
                  <a:pt x="323" y="151"/>
                  <a:pt x="323" y="151"/>
                  <a:pt x="323" y="151"/>
                </a:cubicBezTo>
                <a:cubicBezTo>
                  <a:pt x="324" y="151"/>
                  <a:pt x="324" y="151"/>
                  <a:pt x="325" y="151"/>
                </a:cubicBezTo>
                <a:cubicBezTo>
                  <a:pt x="325" y="151"/>
                  <a:pt x="325" y="151"/>
                  <a:pt x="326" y="152"/>
                </a:cubicBezTo>
                <a:cubicBezTo>
                  <a:pt x="327" y="152"/>
                  <a:pt x="327" y="152"/>
                  <a:pt x="327" y="152"/>
                </a:cubicBezTo>
                <a:cubicBezTo>
                  <a:pt x="327" y="152"/>
                  <a:pt x="327" y="152"/>
                  <a:pt x="327" y="152"/>
                </a:cubicBezTo>
                <a:cubicBezTo>
                  <a:pt x="327" y="152"/>
                  <a:pt x="327" y="152"/>
                  <a:pt x="327" y="152"/>
                </a:cubicBezTo>
                <a:cubicBezTo>
                  <a:pt x="327" y="152"/>
                  <a:pt x="327" y="152"/>
                  <a:pt x="327" y="152"/>
                </a:cubicBezTo>
                <a:cubicBezTo>
                  <a:pt x="328" y="152"/>
                  <a:pt x="329" y="153"/>
                  <a:pt x="330" y="153"/>
                </a:cubicBezTo>
                <a:cubicBezTo>
                  <a:pt x="330" y="153"/>
                  <a:pt x="330" y="153"/>
                  <a:pt x="330" y="153"/>
                </a:cubicBezTo>
                <a:cubicBezTo>
                  <a:pt x="328" y="154"/>
                  <a:pt x="325" y="153"/>
                  <a:pt x="324" y="154"/>
                </a:cubicBezTo>
                <a:cubicBezTo>
                  <a:pt x="323" y="154"/>
                  <a:pt x="323" y="154"/>
                  <a:pt x="323" y="154"/>
                </a:cubicBezTo>
                <a:cubicBezTo>
                  <a:pt x="324" y="156"/>
                  <a:pt x="325" y="155"/>
                  <a:pt x="326" y="155"/>
                </a:cubicBezTo>
                <a:cubicBezTo>
                  <a:pt x="326" y="156"/>
                  <a:pt x="326" y="156"/>
                  <a:pt x="326" y="156"/>
                </a:cubicBezTo>
                <a:cubicBezTo>
                  <a:pt x="327" y="156"/>
                  <a:pt x="328" y="156"/>
                  <a:pt x="329" y="156"/>
                </a:cubicBezTo>
                <a:cubicBezTo>
                  <a:pt x="329" y="156"/>
                  <a:pt x="329" y="156"/>
                  <a:pt x="329" y="156"/>
                </a:cubicBezTo>
                <a:cubicBezTo>
                  <a:pt x="330" y="156"/>
                  <a:pt x="330" y="156"/>
                  <a:pt x="330" y="156"/>
                </a:cubicBezTo>
                <a:cubicBezTo>
                  <a:pt x="330" y="157"/>
                  <a:pt x="330" y="157"/>
                  <a:pt x="330" y="157"/>
                </a:cubicBezTo>
                <a:cubicBezTo>
                  <a:pt x="331" y="157"/>
                  <a:pt x="334" y="157"/>
                  <a:pt x="334" y="156"/>
                </a:cubicBezTo>
                <a:cubicBezTo>
                  <a:pt x="335" y="156"/>
                  <a:pt x="335" y="157"/>
                  <a:pt x="336" y="157"/>
                </a:cubicBezTo>
                <a:cubicBezTo>
                  <a:pt x="336" y="159"/>
                  <a:pt x="335" y="160"/>
                  <a:pt x="334" y="161"/>
                </a:cubicBezTo>
                <a:cubicBezTo>
                  <a:pt x="334" y="162"/>
                  <a:pt x="334" y="162"/>
                  <a:pt x="335" y="163"/>
                </a:cubicBezTo>
                <a:lnTo>
                  <a:pt x="334" y="163"/>
                </a:lnTo>
                <a:close/>
                <a:moveTo>
                  <a:pt x="360" y="334"/>
                </a:moveTo>
                <a:cubicBezTo>
                  <a:pt x="359" y="334"/>
                  <a:pt x="359" y="334"/>
                  <a:pt x="359" y="334"/>
                </a:cubicBezTo>
                <a:cubicBezTo>
                  <a:pt x="358" y="333"/>
                  <a:pt x="357" y="332"/>
                  <a:pt x="356" y="331"/>
                </a:cubicBezTo>
                <a:cubicBezTo>
                  <a:pt x="356" y="330"/>
                  <a:pt x="356" y="329"/>
                  <a:pt x="357" y="329"/>
                </a:cubicBezTo>
                <a:cubicBezTo>
                  <a:pt x="357" y="329"/>
                  <a:pt x="357" y="329"/>
                  <a:pt x="357" y="329"/>
                </a:cubicBezTo>
                <a:cubicBezTo>
                  <a:pt x="357" y="330"/>
                  <a:pt x="357" y="330"/>
                  <a:pt x="358" y="331"/>
                </a:cubicBezTo>
                <a:cubicBezTo>
                  <a:pt x="359" y="331"/>
                  <a:pt x="359" y="331"/>
                  <a:pt x="359" y="331"/>
                </a:cubicBezTo>
                <a:cubicBezTo>
                  <a:pt x="359" y="330"/>
                  <a:pt x="359" y="330"/>
                  <a:pt x="360" y="330"/>
                </a:cubicBezTo>
                <a:cubicBezTo>
                  <a:pt x="360" y="331"/>
                  <a:pt x="360" y="331"/>
                  <a:pt x="361" y="332"/>
                </a:cubicBezTo>
                <a:cubicBezTo>
                  <a:pt x="361" y="334"/>
                  <a:pt x="360" y="333"/>
                  <a:pt x="360" y="334"/>
                </a:cubicBezTo>
                <a:close/>
                <a:moveTo>
                  <a:pt x="363" y="187"/>
                </a:moveTo>
                <a:cubicBezTo>
                  <a:pt x="363" y="188"/>
                  <a:pt x="363" y="188"/>
                  <a:pt x="363" y="188"/>
                </a:cubicBezTo>
                <a:cubicBezTo>
                  <a:pt x="363" y="189"/>
                  <a:pt x="363" y="189"/>
                  <a:pt x="363" y="189"/>
                </a:cubicBezTo>
                <a:cubicBezTo>
                  <a:pt x="362" y="189"/>
                  <a:pt x="362" y="189"/>
                  <a:pt x="362" y="189"/>
                </a:cubicBezTo>
                <a:cubicBezTo>
                  <a:pt x="361" y="189"/>
                  <a:pt x="361" y="190"/>
                  <a:pt x="361" y="191"/>
                </a:cubicBezTo>
                <a:cubicBezTo>
                  <a:pt x="360" y="191"/>
                  <a:pt x="360" y="191"/>
                  <a:pt x="360" y="191"/>
                </a:cubicBezTo>
                <a:cubicBezTo>
                  <a:pt x="360" y="192"/>
                  <a:pt x="360" y="192"/>
                  <a:pt x="360" y="192"/>
                </a:cubicBezTo>
                <a:cubicBezTo>
                  <a:pt x="360" y="192"/>
                  <a:pt x="359" y="192"/>
                  <a:pt x="358" y="193"/>
                </a:cubicBezTo>
                <a:cubicBezTo>
                  <a:pt x="357" y="193"/>
                  <a:pt x="357" y="193"/>
                  <a:pt x="356" y="192"/>
                </a:cubicBezTo>
                <a:cubicBezTo>
                  <a:pt x="353" y="192"/>
                  <a:pt x="354" y="192"/>
                  <a:pt x="353" y="194"/>
                </a:cubicBezTo>
                <a:cubicBezTo>
                  <a:pt x="353" y="194"/>
                  <a:pt x="353" y="194"/>
                  <a:pt x="353" y="194"/>
                </a:cubicBezTo>
                <a:cubicBezTo>
                  <a:pt x="353" y="195"/>
                  <a:pt x="353" y="195"/>
                  <a:pt x="353" y="195"/>
                </a:cubicBezTo>
                <a:cubicBezTo>
                  <a:pt x="352" y="195"/>
                  <a:pt x="352" y="195"/>
                  <a:pt x="351" y="196"/>
                </a:cubicBezTo>
                <a:cubicBezTo>
                  <a:pt x="351" y="196"/>
                  <a:pt x="351" y="196"/>
                  <a:pt x="351" y="196"/>
                </a:cubicBezTo>
                <a:cubicBezTo>
                  <a:pt x="351" y="196"/>
                  <a:pt x="350" y="195"/>
                  <a:pt x="349" y="196"/>
                </a:cubicBezTo>
                <a:cubicBezTo>
                  <a:pt x="349" y="196"/>
                  <a:pt x="349" y="196"/>
                  <a:pt x="349" y="196"/>
                </a:cubicBezTo>
                <a:cubicBezTo>
                  <a:pt x="346" y="196"/>
                  <a:pt x="346" y="196"/>
                  <a:pt x="346" y="196"/>
                </a:cubicBezTo>
                <a:cubicBezTo>
                  <a:pt x="346" y="196"/>
                  <a:pt x="346" y="196"/>
                  <a:pt x="346" y="196"/>
                </a:cubicBezTo>
                <a:cubicBezTo>
                  <a:pt x="346" y="196"/>
                  <a:pt x="345" y="196"/>
                  <a:pt x="345" y="196"/>
                </a:cubicBezTo>
                <a:cubicBezTo>
                  <a:pt x="345" y="196"/>
                  <a:pt x="345" y="196"/>
                  <a:pt x="345" y="196"/>
                </a:cubicBezTo>
                <a:cubicBezTo>
                  <a:pt x="344" y="196"/>
                  <a:pt x="344" y="196"/>
                  <a:pt x="344" y="196"/>
                </a:cubicBezTo>
                <a:cubicBezTo>
                  <a:pt x="344" y="197"/>
                  <a:pt x="344" y="197"/>
                  <a:pt x="344" y="197"/>
                </a:cubicBezTo>
                <a:cubicBezTo>
                  <a:pt x="344" y="197"/>
                  <a:pt x="343" y="197"/>
                  <a:pt x="343" y="197"/>
                </a:cubicBezTo>
                <a:cubicBezTo>
                  <a:pt x="343" y="197"/>
                  <a:pt x="342" y="197"/>
                  <a:pt x="342" y="196"/>
                </a:cubicBezTo>
                <a:cubicBezTo>
                  <a:pt x="341" y="196"/>
                  <a:pt x="341" y="195"/>
                  <a:pt x="341" y="194"/>
                </a:cubicBezTo>
                <a:cubicBezTo>
                  <a:pt x="340" y="194"/>
                  <a:pt x="339" y="194"/>
                  <a:pt x="339" y="194"/>
                </a:cubicBezTo>
                <a:cubicBezTo>
                  <a:pt x="339" y="194"/>
                  <a:pt x="339" y="194"/>
                  <a:pt x="339" y="194"/>
                </a:cubicBezTo>
                <a:cubicBezTo>
                  <a:pt x="337" y="194"/>
                  <a:pt x="337" y="194"/>
                  <a:pt x="337" y="194"/>
                </a:cubicBezTo>
                <a:cubicBezTo>
                  <a:pt x="337" y="193"/>
                  <a:pt x="337" y="193"/>
                  <a:pt x="337" y="193"/>
                </a:cubicBezTo>
                <a:cubicBezTo>
                  <a:pt x="337" y="193"/>
                  <a:pt x="337" y="193"/>
                  <a:pt x="337" y="193"/>
                </a:cubicBezTo>
                <a:cubicBezTo>
                  <a:pt x="337" y="193"/>
                  <a:pt x="337" y="193"/>
                  <a:pt x="337" y="193"/>
                </a:cubicBezTo>
                <a:cubicBezTo>
                  <a:pt x="336" y="193"/>
                  <a:pt x="336" y="193"/>
                  <a:pt x="335" y="192"/>
                </a:cubicBezTo>
                <a:cubicBezTo>
                  <a:pt x="335" y="192"/>
                  <a:pt x="335" y="192"/>
                  <a:pt x="335" y="192"/>
                </a:cubicBezTo>
                <a:cubicBezTo>
                  <a:pt x="335" y="191"/>
                  <a:pt x="335" y="191"/>
                  <a:pt x="335" y="191"/>
                </a:cubicBezTo>
                <a:cubicBezTo>
                  <a:pt x="336" y="191"/>
                  <a:pt x="336" y="191"/>
                  <a:pt x="337" y="192"/>
                </a:cubicBezTo>
                <a:cubicBezTo>
                  <a:pt x="337" y="192"/>
                  <a:pt x="337" y="192"/>
                  <a:pt x="337" y="192"/>
                </a:cubicBezTo>
                <a:cubicBezTo>
                  <a:pt x="339" y="192"/>
                  <a:pt x="339" y="192"/>
                  <a:pt x="339" y="192"/>
                </a:cubicBezTo>
                <a:cubicBezTo>
                  <a:pt x="339" y="192"/>
                  <a:pt x="339" y="192"/>
                  <a:pt x="339" y="192"/>
                </a:cubicBezTo>
                <a:cubicBezTo>
                  <a:pt x="341" y="192"/>
                  <a:pt x="346" y="189"/>
                  <a:pt x="346" y="188"/>
                </a:cubicBezTo>
                <a:cubicBezTo>
                  <a:pt x="347" y="188"/>
                  <a:pt x="348" y="188"/>
                  <a:pt x="349" y="188"/>
                </a:cubicBezTo>
                <a:cubicBezTo>
                  <a:pt x="349" y="188"/>
                  <a:pt x="349" y="187"/>
                  <a:pt x="350" y="187"/>
                </a:cubicBezTo>
                <a:cubicBezTo>
                  <a:pt x="349" y="187"/>
                  <a:pt x="348" y="186"/>
                  <a:pt x="348" y="185"/>
                </a:cubicBezTo>
                <a:cubicBezTo>
                  <a:pt x="348" y="185"/>
                  <a:pt x="347" y="185"/>
                  <a:pt x="347" y="185"/>
                </a:cubicBezTo>
                <a:cubicBezTo>
                  <a:pt x="347" y="185"/>
                  <a:pt x="347" y="184"/>
                  <a:pt x="347" y="183"/>
                </a:cubicBezTo>
                <a:cubicBezTo>
                  <a:pt x="346" y="183"/>
                  <a:pt x="346" y="183"/>
                  <a:pt x="346" y="183"/>
                </a:cubicBezTo>
                <a:cubicBezTo>
                  <a:pt x="346" y="183"/>
                  <a:pt x="346" y="183"/>
                  <a:pt x="346" y="183"/>
                </a:cubicBezTo>
                <a:cubicBezTo>
                  <a:pt x="346" y="183"/>
                  <a:pt x="346" y="183"/>
                  <a:pt x="346" y="183"/>
                </a:cubicBezTo>
                <a:cubicBezTo>
                  <a:pt x="346" y="181"/>
                  <a:pt x="346" y="181"/>
                  <a:pt x="346" y="181"/>
                </a:cubicBezTo>
                <a:cubicBezTo>
                  <a:pt x="346" y="181"/>
                  <a:pt x="346" y="181"/>
                  <a:pt x="346" y="181"/>
                </a:cubicBezTo>
                <a:cubicBezTo>
                  <a:pt x="345" y="181"/>
                  <a:pt x="344" y="180"/>
                  <a:pt x="344" y="179"/>
                </a:cubicBezTo>
                <a:cubicBezTo>
                  <a:pt x="346" y="179"/>
                  <a:pt x="346" y="179"/>
                  <a:pt x="346" y="179"/>
                </a:cubicBezTo>
                <a:cubicBezTo>
                  <a:pt x="346" y="179"/>
                  <a:pt x="346" y="180"/>
                  <a:pt x="346" y="180"/>
                </a:cubicBezTo>
                <a:cubicBezTo>
                  <a:pt x="348" y="180"/>
                  <a:pt x="348" y="180"/>
                  <a:pt x="348" y="180"/>
                </a:cubicBezTo>
                <a:cubicBezTo>
                  <a:pt x="348" y="180"/>
                  <a:pt x="348" y="180"/>
                  <a:pt x="348" y="180"/>
                </a:cubicBezTo>
                <a:cubicBezTo>
                  <a:pt x="348" y="181"/>
                  <a:pt x="348" y="180"/>
                  <a:pt x="349" y="181"/>
                </a:cubicBezTo>
                <a:cubicBezTo>
                  <a:pt x="349" y="181"/>
                  <a:pt x="350" y="181"/>
                  <a:pt x="350" y="181"/>
                </a:cubicBezTo>
                <a:cubicBezTo>
                  <a:pt x="350" y="181"/>
                  <a:pt x="351" y="182"/>
                  <a:pt x="351" y="182"/>
                </a:cubicBezTo>
                <a:cubicBezTo>
                  <a:pt x="350" y="182"/>
                  <a:pt x="350" y="182"/>
                  <a:pt x="350" y="182"/>
                </a:cubicBezTo>
                <a:cubicBezTo>
                  <a:pt x="350" y="184"/>
                  <a:pt x="350" y="184"/>
                  <a:pt x="350" y="184"/>
                </a:cubicBezTo>
                <a:cubicBezTo>
                  <a:pt x="351" y="184"/>
                  <a:pt x="351" y="184"/>
                  <a:pt x="351" y="184"/>
                </a:cubicBezTo>
                <a:cubicBezTo>
                  <a:pt x="351" y="184"/>
                  <a:pt x="351" y="185"/>
                  <a:pt x="351" y="185"/>
                </a:cubicBezTo>
                <a:cubicBezTo>
                  <a:pt x="351" y="186"/>
                  <a:pt x="351" y="185"/>
                  <a:pt x="351" y="186"/>
                </a:cubicBezTo>
                <a:cubicBezTo>
                  <a:pt x="354" y="186"/>
                  <a:pt x="358" y="186"/>
                  <a:pt x="360" y="186"/>
                </a:cubicBezTo>
                <a:cubicBezTo>
                  <a:pt x="361" y="186"/>
                  <a:pt x="361" y="185"/>
                  <a:pt x="362" y="184"/>
                </a:cubicBezTo>
                <a:cubicBezTo>
                  <a:pt x="362" y="184"/>
                  <a:pt x="362" y="184"/>
                  <a:pt x="362" y="184"/>
                </a:cubicBezTo>
                <a:cubicBezTo>
                  <a:pt x="363" y="184"/>
                  <a:pt x="363" y="184"/>
                  <a:pt x="363" y="184"/>
                </a:cubicBezTo>
                <a:cubicBezTo>
                  <a:pt x="363" y="183"/>
                  <a:pt x="363" y="183"/>
                  <a:pt x="363" y="183"/>
                </a:cubicBezTo>
                <a:cubicBezTo>
                  <a:pt x="364" y="182"/>
                  <a:pt x="365" y="182"/>
                  <a:pt x="366" y="182"/>
                </a:cubicBezTo>
                <a:cubicBezTo>
                  <a:pt x="366" y="181"/>
                  <a:pt x="367" y="181"/>
                  <a:pt x="367" y="180"/>
                </a:cubicBezTo>
                <a:cubicBezTo>
                  <a:pt x="368" y="180"/>
                  <a:pt x="368" y="180"/>
                  <a:pt x="368" y="180"/>
                </a:cubicBezTo>
                <a:cubicBezTo>
                  <a:pt x="368" y="180"/>
                  <a:pt x="368" y="180"/>
                  <a:pt x="368" y="180"/>
                </a:cubicBezTo>
                <a:cubicBezTo>
                  <a:pt x="370" y="180"/>
                  <a:pt x="370" y="180"/>
                  <a:pt x="370" y="180"/>
                </a:cubicBezTo>
                <a:cubicBezTo>
                  <a:pt x="370" y="179"/>
                  <a:pt x="370" y="179"/>
                  <a:pt x="370" y="179"/>
                </a:cubicBezTo>
                <a:cubicBezTo>
                  <a:pt x="371" y="179"/>
                  <a:pt x="373" y="179"/>
                  <a:pt x="373" y="179"/>
                </a:cubicBezTo>
                <a:cubicBezTo>
                  <a:pt x="374" y="179"/>
                  <a:pt x="374" y="179"/>
                  <a:pt x="374" y="180"/>
                </a:cubicBezTo>
                <a:cubicBezTo>
                  <a:pt x="374" y="180"/>
                  <a:pt x="374" y="180"/>
                  <a:pt x="374" y="180"/>
                </a:cubicBezTo>
                <a:cubicBezTo>
                  <a:pt x="374" y="180"/>
                  <a:pt x="373" y="180"/>
                  <a:pt x="372" y="180"/>
                </a:cubicBezTo>
                <a:cubicBezTo>
                  <a:pt x="372" y="181"/>
                  <a:pt x="373" y="180"/>
                  <a:pt x="373" y="182"/>
                </a:cubicBezTo>
                <a:cubicBezTo>
                  <a:pt x="372" y="182"/>
                  <a:pt x="371" y="182"/>
                  <a:pt x="370" y="182"/>
                </a:cubicBezTo>
                <a:cubicBezTo>
                  <a:pt x="370" y="183"/>
                  <a:pt x="370" y="183"/>
                  <a:pt x="370" y="183"/>
                </a:cubicBezTo>
                <a:cubicBezTo>
                  <a:pt x="370" y="183"/>
                  <a:pt x="369" y="183"/>
                  <a:pt x="369" y="184"/>
                </a:cubicBezTo>
                <a:cubicBezTo>
                  <a:pt x="369" y="185"/>
                  <a:pt x="369" y="185"/>
                  <a:pt x="369" y="185"/>
                </a:cubicBezTo>
                <a:cubicBezTo>
                  <a:pt x="368" y="185"/>
                  <a:pt x="368" y="185"/>
                  <a:pt x="367" y="186"/>
                </a:cubicBezTo>
                <a:cubicBezTo>
                  <a:pt x="367" y="186"/>
                  <a:pt x="367" y="186"/>
                  <a:pt x="367" y="186"/>
                </a:cubicBezTo>
                <a:cubicBezTo>
                  <a:pt x="366" y="187"/>
                  <a:pt x="366" y="186"/>
                  <a:pt x="365" y="186"/>
                </a:cubicBezTo>
                <a:cubicBezTo>
                  <a:pt x="365" y="187"/>
                  <a:pt x="365" y="187"/>
                  <a:pt x="365" y="187"/>
                </a:cubicBezTo>
                <a:cubicBezTo>
                  <a:pt x="364" y="187"/>
                  <a:pt x="364" y="187"/>
                  <a:pt x="363" y="187"/>
                </a:cubicBezTo>
                <a:close/>
                <a:moveTo>
                  <a:pt x="383" y="207"/>
                </a:moveTo>
                <a:cubicBezTo>
                  <a:pt x="383" y="207"/>
                  <a:pt x="383" y="207"/>
                  <a:pt x="383" y="207"/>
                </a:cubicBezTo>
                <a:cubicBezTo>
                  <a:pt x="382" y="207"/>
                  <a:pt x="381" y="207"/>
                  <a:pt x="381" y="207"/>
                </a:cubicBezTo>
                <a:cubicBezTo>
                  <a:pt x="380" y="208"/>
                  <a:pt x="380" y="208"/>
                  <a:pt x="380" y="208"/>
                </a:cubicBezTo>
                <a:cubicBezTo>
                  <a:pt x="379" y="209"/>
                  <a:pt x="377" y="209"/>
                  <a:pt x="376" y="210"/>
                </a:cubicBezTo>
                <a:cubicBezTo>
                  <a:pt x="376" y="210"/>
                  <a:pt x="376" y="210"/>
                  <a:pt x="375" y="211"/>
                </a:cubicBezTo>
                <a:cubicBezTo>
                  <a:pt x="375" y="211"/>
                  <a:pt x="375" y="211"/>
                  <a:pt x="375" y="211"/>
                </a:cubicBezTo>
                <a:cubicBezTo>
                  <a:pt x="375" y="211"/>
                  <a:pt x="375" y="211"/>
                  <a:pt x="375" y="211"/>
                </a:cubicBezTo>
                <a:cubicBezTo>
                  <a:pt x="374" y="211"/>
                  <a:pt x="374" y="211"/>
                  <a:pt x="374" y="211"/>
                </a:cubicBezTo>
                <a:cubicBezTo>
                  <a:pt x="373" y="212"/>
                  <a:pt x="373" y="212"/>
                  <a:pt x="373" y="212"/>
                </a:cubicBezTo>
                <a:cubicBezTo>
                  <a:pt x="373" y="212"/>
                  <a:pt x="373" y="212"/>
                  <a:pt x="373" y="212"/>
                </a:cubicBezTo>
                <a:cubicBezTo>
                  <a:pt x="372" y="212"/>
                  <a:pt x="372" y="212"/>
                  <a:pt x="372" y="212"/>
                </a:cubicBezTo>
                <a:cubicBezTo>
                  <a:pt x="371" y="213"/>
                  <a:pt x="370" y="214"/>
                  <a:pt x="369" y="215"/>
                </a:cubicBezTo>
                <a:cubicBezTo>
                  <a:pt x="369" y="217"/>
                  <a:pt x="369" y="217"/>
                  <a:pt x="369" y="217"/>
                </a:cubicBezTo>
                <a:cubicBezTo>
                  <a:pt x="366" y="217"/>
                  <a:pt x="366" y="217"/>
                  <a:pt x="366" y="217"/>
                </a:cubicBezTo>
                <a:cubicBezTo>
                  <a:pt x="365" y="217"/>
                  <a:pt x="365" y="216"/>
                  <a:pt x="365" y="216"/>
                </a:cubicBezTo>
                <a:cubicBezTo>
                  <a:pt x="365" y="216"/>
                  <a:pt x="365" y="216"/>
                  <a:pt x="365" y="216"/>
                </a:cubicBezTo>
                <a:cubicBezTo>
                  <a:pt x="365" y="215"/>
                  <a:pt x="365" y="215"/>
                  <a:pt x="365" y="215"/>
                </a:cubicBezTo>
                <a:cubicBezTo>
                  <a:pt x="367" y="215"/>
                  <a:pt x="366" y="213"/>
                  <a:pt x="367" y="212"/>
                </a:cubicBezTo>
                <a:cubicBezTo>
                  <a:pt x="368" y="212"/>
                  <a:pt x="369" y="211"/>
                  <a:pt x="370" y="211"/>
                </a:cubicBezTo>
                <a:cubicBezTo>
                  <a:pt x="370" y="211"/>
                  <a:pt x="370" y="211"/>
                  <a:pt x="370" y="211"/>
                </a:cubicBezTo>
                <a:cubicBezTo>
                  <a:pt x="371" y="210"/>
                  <a:pt x="371" y="210"/>
                  <a:pt x="372" y="209"/>
                </a:cubicBezTo>
                <a:cubicBezTo>
                  <a:pt x="372" y="208"/>
                  <a:pt x="372" y="208"/>
                  <a:pt x="372" y="208"/>
                </a:cubicBezTo>
                <a:cubicBezTo>
                  <a:pt x="372" y="208"/>
                  <a:pt x="373" y="207"/>
                  <a:pt x="373" y="207"/>
                </a:cubicBezTo>
                <a:cubicBezTo>
                  <a:pt x="373" y="207"/>
                  <a:pt x="373" y="206"/>
                  <a:pt x="373" y="206"/>
                </a:cubicBezTo>
                <a:cubicBezTo>
                  <a:pt x="375" y="206"/>
                  <a:pt x="375" y="206"/>
                  <a:pt x="376" y="207"/>
                </a:cubicBezTo>
                <a:cubicBezTo>
                  <a:pt x="376" y="207"/>
                  <a:pt x="376" y="207"/>
                  <a:pt x="376" y="207"/>
                </a:cubicBezTo>
                <a:cubicBezTo>
                  <a:pt x="377" y="208"/>
                  <a:pt x="377" y="207"/>
                  <a:pt x="377" y="207"/>
                </a:cubicBezTo>
                <a:cubicBezTo>
                  <a:pt x="379" y="207"/>
                  <a:pt x="379" y="207"/>
                  <a:pt x="379" y="207"/>
                </a:cubicBezTo>
                <a:cubicBezTo>
                  <a:pt x="379" y="207"/>
                  <a:pt x="379" y="207"/>
                  <a:pt x="379" y="206"/>
                </a:cubicBezTo>
                <a:cubicBezTo>
                  <a:pt x="381" y="206"/>
                  <a:pt x="381" y="206"/>
                  <a:pt x="381" y="206"/>
                </a:cubicBezTo>
                <a:cubicBezTo>
                  <a:pt x="381" y="207"/>
                  <a:pt x="381" y="207"/>
                  <a:pt x="381" y="207"/>
                </a:cubicBezTo>
                <a:cubicBezTo>
                  <a:pt x="382" y="207"/>
                  <a:pt x="382" y="207"/>
                  <a:pt x="383" y="206"/>
                </a:cubicBezTo>
                <a:cubicBezTo>
                  <a:pt x="384" y="207"/>
                  <a:pt x="385" y="207"/>
                  <a:pt x="386" y="207"/>
                </a:cubicBezTo>
                <a:cubicBezTo>
                  <a:pt x="386" y="208"/>
                  <a:pt x="384" y="208"/>
                  <a:pt x="383" y="207"/>
                </a:cubicBezTo>
                <a:close/>
                <a:moveTo>
                  <a:pt x="403" y="215"/>
                </a:moveTo>
                <a:cubicBezTo>
                  <a:pt x="404" y="215"/>
                  <a:pt x="404" y="215"/>
                  <a:pt x="405" y="216"/>
                </a:cubicBezTo>
                <a:cubicBezTo>
                  <a:pt x="404" y="217"/>
                  <a:pt x="404" y="218"/>
                  <a:pt x="404" y="218"/>
                </a:cubicBezTo>
                <a:cubicBezTo>
                  <a:pt x="403" y="219"/>
                  <a:pt x="403" y="219"/>
                  <a:pt x="403" y="219"/>
                </a:cubicBezTo>
                <a:cubicBezTo>
                  <a:pt x="402" y="218"/>
                  <a:pt x="402" y="218"/>
                  <a:pt x="402" y="217"/>
                </a:cubicBezTo>
                <a:cubicBezTo>
                  <a:pt x="402" y="217"/>
                  <a:pt x="402" y="217"/>
                  <a:pt x="402" y="216"/>
                </a:cubicBezTo>
                <a:cubicBezTo>
                  <a:pt x="402" y="216"/>
                  <a:pt x="403" y="216"/>
                  <a:pt x="403" y="215"/>
                </a:cubicBezTo>
                <a:close/>
                <a:moveTo>
                  <a:pt x="402" y="232"/>
                </a:moveTo>
                <a:cubicBezTo>
                  <a:pt x="402" y="232"/>
                  <a:pt x="402" y="232"/>
                  <a:pt x="402" y="232"/>
                </a:cubicBezTo>
                <a:cubicBezTo>
                  <a:pt x="401" y="232"/>
                  <a:pt x="401" y="232"/>
                  <a:pt x="401" y="232"/>
                </a:cubicBezTo>
                <a:cubicBezTo>
                  <a:pt x="401" y="231"/>
                  <a:pt x="401" y="231"/>
                  <a:pt x="401" y="231"/>
                </a:cubicBezTo>
                <a:cubicBezTo>
                  <a:pt x="402" y="231"/>
                  <a:pt x="402" y="231"/>
                  <a:pt x="402" y="231"/>
                </a:cubicBezTo>
                <a:cubicBezTo>
                  <a:pt x="402" y="231"/>
                  <a:pt x="402" y="231"/>
                  <a:pt x="402" y="231"/>
                </a:cubicBezTo>
                <a:cubicBezTo>
                  <a:pt x="402" y="231"/>
                  <a:pt x="402" y="231"/>
                  <a:pt x="403" y="231"/>
                </a:cubicBezTo>
                <a:cubicBezTo>
                  <a:pt x="403" y="231"/>
                  <a:pt x="403" y="232"/>
                  <a:pt x="402" y="232"/>
                </a:cubicBezTo>
                <a:close/>
                <a:moveTo>
                  <a:pt x="410" y="221"/>
                </a:moveTo>
                <a:cubicBezTo>
                  <a:pt x="409" y="221"/>
                  <a:pt x="409" y="221"/>
                  <a:pt x="409" y="221"/>
                </a:cubicBezTo>
                <a:cubicBezTo>
                  <a:pt x="409" y="222"/>
                  <a:pt x="409" y="222"/>
                  <a:pt x="409" y="222"/>
                </a:cubicBezTo>
                <a:cubicBezTo>
                  <a:pt x="409" y="222"/>
                  <a:pt x="408" y="222"/>
                  <a:pt x="408" y="224"/>
                </a:cubicBezTo>
                <a:cubicBezTo>
                  <a:pt x="408" y="224"/>
                  <a:pt x="409" y="224"/>
                  <a:pt x="409" y="224"/>
                </a:cubicBezTo>
                <a:cubicBezTo>
                  <a:pt x="409" y="225"/>
                  <a:pt x="409" y="225"/>
                  <a:pt x="409" y="225"/>
                </a:cubicBezTo>
                <a:cubicBezTo>
                  <a:pt x="408" y="225"/>
                  <a:pt x="409" y="225"/>
                  <a:pt x="408" y="225"/>
                </a:cubicBezTo>
                <a:cubicBezTo>
                  <a:pt x="408" y="225"/>
                  <a:pt x="408" y="225"/>
                  <a:pt x="408" y="225"/>
                </a:cubicBezTo>
                <a:cubicBezTo>
                  <a:pt x="408" y="227"/>
                  <a:pt x="408" y="227"/>
                  <a:pt x="408" y="227"/>
                </a:cubicBezTo>
                <a:cubicBezTo>
                  <a:pt x="407" y="227"/>
                  <a:pt x="407" y="227"/>
                  <a:pt x="407" y="227"/>
                </a:cubicBezTo>
                <a:cubicBezTo>
                  <a:pt x="407" y="227"/>
                  <a:pt x="407" y="228"/>
                  <a:pt x="407" y="229"/>
                </a:cubicBezTo>
                <a:cubicBezTo>
                  <a:pt x="407" y="229"/>
                  <a:pt x="407" y="229"/>
                  <a:pt x="407" y="229"/>
                </a:cubicBezTo>
                <a:cubicBezTo>
                  <a:pt x="405" y="229"/>
                  <a:pt x="405" y="229"/>
                  <a:pt x="405" y="229"/>
                </a:cubicBezTo>
                <a:cubicBezTo>
                  <a:pt x="405" y="230"/>
                  <a:pt x="405" y="230"/>
                  <a:pt x="405" y="230"/>
                </a:cubicBezTo>
                <a:cubicBezTo>
                  <a:pt x="405" y="230"/>
                  <a:pt x="405" y="230"/>
                  <a:pt x="405" y="230"/>
                </a:cubicBezTo>
                <a:cubicBezTo>
                  <a:pt x="405" y="229"/>
                  <a:pt x="405" y="229"/>
                  <a:pt x="405" y="229"/>
                </a:cubicBezTo>
                <a:cubicBezTo>
                  <a:pt x="405" y="229"/>
                  <a:pt x="405" y="229"/>
                  <a:pt x="405" y="229"/>
                </a:cubicBezTo>
                <a:cubicBezTo>
                  <a:pt x="404" y="228"/>
                  <a:pt x="404" y="227"/>
                  <a:pt x="404" y="226"/>
                </a:cubicBezTo>
                <a:cubicBezTo>
                  <a:pt x="404" y="226"/>
                  <a:pt x="404" y="225"/>
                  <a:pt x="403" y="225"/>
                </a:cubicBezTo>
                <a:cubicBezTo>
                  <a:pt x="404" y="225"/>
                  <a:pt x="404" y="224"/>
                  <a:pt x="404" y="224"/>
                </a:cubicBezTo>
                <a:cubicBezTo>
                  <a:pt x="405" y="224"/>
                  <a:pt x="405" y="224"/>
                  <a:pt x="405" y="224"/>
                </a:cubicBezTo>
                <a:cubicBezTo>
                  <a:pt x="405" y="224"/>
                  <a:pt x="405" y="223"/>
                  <a:pt x="405" y="223"/>
                </a:cubicBezTo>
                <a:cubicBezTo>
                  <a:pt x="405" y="222"/>
                  <a:pt x="405" y="222"/>
                  <a:pt x="406" y="222"/>
                </a:cubicBezTo>
                <a:cubicBezTo>
                  <a:pt x="406" y="221"/>
                  <a:pt x="406" y="221"/>
                  <a:pt x="406" y="221"/>
                </a:cubicBezTo>
                <a:cubicBezTo>
                  <a:pt x="406" y="221"/>
                  <a:pt x="406" y="220"/>
                  <a:pt x="407" y="220"/>
                </a:cubicBezTo>
                <a:cubicBezTo>
                  <a:pt x="407" y="219"/>
                  <a:pt x="407" y="219"/>
                  <a:pt x="407" y="219"/>
                </a:cubicBezTo>
                <a:cubicBezTo>
                  <a:pt x="407" y="219"/>
                  <a:pt x="407" y="219"/>
                  <a:pt x="407" y="219"/>
                </a:cubicBezTo>
                <a:cubicBezTo>
                  <a:pt x="408" y="219"/>
                  <a:pt x="408" y="219"/>
                  <a:pt x="408" y="219"/>
                </a:cubicBezTo>
                <a:cubicBezTo>
                  <a:pt x="408" y="219"/>
                  <a:pt x="408" y="219"/>
                  <a:pt x="409" y="219"/>
                </a:cubicBezTo>
                <a:cubicBezTo>
                  <a:pt x="409" y="220"/>
                  <a:pt x="409" y="220"/>
                  <a:pt x="409" y="220"/>
                </a:cubicBezTo>
                <a:cubicBezTo>
                  <a:pt x="410" y="220"/>
                  <a:pt x="410" y="220"/>
                  <a:pt x="410" y="220"/>
                </a:cubicBezTo>
                <a:cubicBezTo>
                  <a:pt x="410" y="220"/>
                  <a:pt x="410" y="221"/>
                  <a:pt x="410" y="221"/>
                </a:cubicBezTo>
                <a:close/>
                <a:moveTo>
                  <a:pt x="420" y="252"/>
                </a:moveTo>
                <a:cubicBezTo>
                  <a:pt x="421" y="252"/>
                  <a:pt x="421" y="252"/>
                  <a:pt x="421" y="252"/>
                </a:cubicBezTo>
                <a:cubicBezTo>
                  <a:pt x="421" y="252"/>
                  <a:pt x="421" y="251"/>
                  <a:pt x="421" y="251"/>
                </a:cubicBezTo>
                <a:cubicBezTo>
                  <a:pt x="421" y="251"/>
                  <a:pt x="421" y="251"/>
                  <a:pt x="421" y="251"/>
                </a:cubicBezTo>
                <a:cubicBezTo>
                  <a:pt x="422" y="250"/>
                  <a:pt x="422" y="249"/>
                  <a:pt x="423" y="248"/>
                </a:cubicBezTo>
                <a:cubicBezTo>
                  <a:pt x="423" y="247"/>
                  <a:pt x="423" y="247"/>
                  <a:pt x="423" y="247"/>
                </a:cubicBezTo>
                <a:cubicBezTo>
                  <a:pt x="423" y="247"/>
                  <a:pt x="425" y="248"/>
                  <a:pt x="425" y="248"/>
                </a:cubicBezTo>
                <a:cubicBezTo>
                  <a:pt x="425" y="247"/>
                  <a:pt x="425" y="247"/>
                  <a:pt x="425" y="246"/>
                </a:cubicBezTo>
                <a:cubicBezTo>
                  <a:pt x="425" y="246"/>
                  <a:pt x="425" y="246"/>
                  <a:pt x="425" y="246"/>
                </a:cubicBezTo>
                <a:cubicBezTo>
                  <a:pt x="426" y="245"/>
                  <a:pt x="425" y="246"/>
                  <a:pt x="426" y="245"/>
                </a:cubicBezTo>
                <a:cubicBezTo>
                  <a:pt x="426" y="245"/>
                  <a:pt x="426" y="245"/>
                  <a:pt x="426" y="245"/>
                </a:cubicBezTo>
                <a:cubicBezTo>
                  <a:pt x="426" y="247"/>
                  <a:pt x="426" y="247"/>
                  <a:pt x="426" y="247"/>
                </a:cubicBezTo>
                <a:cubicBezTo>
                  <a:pt x="427" y="247"/>
                  <a:pt x="427" y="247"/>
                  <a:pt x="427" y="247"/>
                </a:cubicBezTo>
                <a:cubicBezTo>
                  <a:pt x="427" y="248"/>
                  <a:pt x="427" y="249"/>
                  <a:pt x="427" y="251"/>
                </a:cubicBezTo>
                <a:cubicBezTo>
                  <a:pt x="427" y="251"/>
                  <a:pt x="427" y="251"/>
                  <a:pt x="427" y="251"/>
                </a:cubicBezTo>
                <a:cubicBezTo>
                  <a:pt x="427" y="252"/>
                  <a:pt x="427" y="252"/>
                  <a:pt x="427" y="252"/>
                </a:cubicBezTo>
                <a:cubicBezTo>
                  <a:pt x="428" y="252"/>
                  <a:pt x="428" y="252"/>
                  <a:pt x="428" y="252"/>
                </a:cubicBezTo>
                <a:cubicBezTo>
                  <a:pt x="428" y="253"/>
                  <a:pt x="428" y="253"/>
                  <a:pt x="428" y="253"/>
                </a:cubicBezTo>
                <a:cubicBezTo>
                  <a:pt x="428" y="253"/>
                  <a:pt x="428" y="253"/>
                  <a:pt x="429" y="253"/>
                </a:cubicBezTo>
                <a:cubicBezTo>
                  <a:pt x="429" y="255"/>
                  <a:pt x="429" y="255"/>
                  <a:pt x="429" y="255"/>
                </a:cubicBezTo>
                <a:cubicBezTo>
                  <a:pt x="429" y="255"/>
                  <a:pt x="429" y="255"/>
                  <a:pt x="430" y="255"/>
                </a:cubicBezTo>
                <a:cubicBezTo>
                  <a:pt x="430" y="256"/>
                  <a:pt x="430" y="256"/>
                  <a:pt x="430" y="256"/>
                </a:cubicBezTo>
                <a:cubicBezTo>
                  <a:pt x="430" y="256"/>
                  <a:pt x="430" y="257"/>
                  <a:pt x="430" y="257"/>
                </a:cubicBezTo>
                <a:cubicBezTo>
                  <a:pt x="431" y="257"/>
                  <a:pt x="431" y="258"/>
                  <a:pt x="431" y="258"/>
                </a:cubicBezTo>
                <a:cubicBezTo>
                  <a:pt x="431" y="258"/>
                  <a:pt x="431" y="258"/>
                  <a:pt x="431" y="258"/>
                </a:cubicBezTo>
                <a:cubicBezTo>
                  <a:pt x="432" y="259"/>
                  <a:pt x="431" y="259"/>
                  <a:pt x="431" y="260"/>
                </a:cubicBezTo>
                <a:cubicBezTo>
                  <a:pt x="431" y="260"/>
                  <a:pt x="431" y="260"/>
                  <a:pt x="431" y="260"/>
                </a:cubicBezTo>
                <a:cubicBezTo>
                  <a:pt x="431" y="260"/>
                  <a:pt x="431" y="260"/>
                  <a:pt x="431" y="260"/>
                </a:cubicBezTo>
                <a:cubicBezTo>
                  <a:pt x="432" y="260"/>
                  <a:pt x="432" y="260"/>
                  <a:pt x="432" y="260"/>
                </a:cubicBezTo>
                <a:cubicBezTo>
                  <a:pt x="432" y="261"/>
                  <a:pt x="432" y="262"/>
                  <a:pt x="432" y="263"/>
                </a:cubicBezTo>
                <a:cubicBezTo>
                  <a:pt x="433" y="263"/>
                  <a:pt x="433" y="263"/>
                  <a:pt x="433" y="263"/>
                </a:cubicBezTo>
                <a:cubicBezTo>
                  <a:pt x="433" y="264"/>
                  <a:pt x="434" y="264"/>
                  <a:pt x="434" y="264"/>
                </a:cubicBezTo>
                <a:cubicBezTo>
                  <a:pt x="435" y="265"/>
                  <a:pt x="435" y="265"/>
                  <a:pt x="437" y="265"/>
                </a:cubicBezTo>
                <a:cubicBezTo>
                  <a:pt x="436" y="266"/>
                  <a:pt x="435" y="267"/>
                  <a:pt x="435" y="269"/>
                </a:cubicBezTo>
                <a:cubicBezTo>
                  <a:pt x="436" y="269"/>
                  <a:pt x="436" y="269"/>
                  <a:pt x="436" y="269"/>
                </a:cubicBezTo>
                <a:cubicBezTo>
                  <a:pt x="436" y="270"/>
                  <a:pt x="436" y="270"/>
                  <a:pt x="436" y="270"/>
                </a:cubicBezTo>
                <a:cubicBezTo>
                  <a:pt x="436" y="270"/>
                  <a:pt x="436" y="270"/>
                  <a:pt x="436" y="270"/>
                </a:cubicBezTo>
                <a:cubicBezTo>
                  <a:pt x="436" y="271"/>
                  <a:pt x="436" y="271"/>
                  <a:pt x="436" y="271"/>
                </a:cubicBezTo>
                <a:cubicBezTo>
                  <a:pt x="436" y="271"/>
                  <a:pt x="435" y="271"/>
                  <a:pt x="434" y="271"/>
                </a:cubicBezTo>
                <a:cubicBezTo>
                  <a:pt x="434" y="272"/>
                  <a:pt x="434" y="272"/>
                  <a:pt x="434" y="272"/>
                </a:cubicBezTo>
                <a:cubicBezTo>
                  <a:pt x="433" y="272"/>
                  <a:pt x="433" y="272"/>
                  <a:pt x="433" y="272"/>
                </a:cubicBezTo>
                <a:cubicBezTo>
                  <a:pt x="433" y="271"/>
                  <a:pt x="433" y="271"/>
                  <a:pt x="433" y="270"/>
                </a:cubicBezTo>
                <a:cubicBezTo>
                  <a:pt x="432" y="270"/>
                  <a:pt x="432" y="270"/>
                  <a:pt x="432" y="270"/>
                </a:cubicBezTo>
                <a:cubicBezTo>
                  <a:pt x="432" y="268"/>
                  <a:pt x="432" y="268"/>
                  <a:pt x="432" y="268"/>
                </a:cubicBezTo>
                <a:cubicBezTo>
                  <a:pt x="433" y="268"/>
                  <a:pt x="433" y="268"/>
                  <a:pt x="433" y="268"/>
                </a:cubicBezTo>
                <a:cubicBezTo>
                  <a:pt x="433" y="267"/>
                  <a:pt x="432" y="267"/>
                  <a:pt x="432" y="267"/>
                </a:cubicBezTo>
                <a:cubicBezTo>
                  <a:pt x="432" y="265"/>
                  <a:pt x="432" y="265"/>
                  <a:pt x="432" y="265"/>
                </a:cubicBezTo>
                <a:cubicBezTo>
                  <a:pt x="431" y="265"/>
                  <a:pt x="431" y="265"/>
                  <a:pt x="431" y="265"/>
                </a:cubicBezTo>
                <a:cubicBezTo>
                  <a:pt x="431" y="265"/>
                  <a:pt x="431" y="265"/>
                  <a:pt x="431" y="265"/>
                </a:cubicBezTo>
                <a:cubicBezTo>
                  <a:pt x="431" y="265"/>
                  <a:pt x="431" y="265"/>
                  <a:pt x="431" y="265"/>
                </a:cubicBezTo>
                <a:cubicBezTo>
                  <a:pt x="431" y="264"/>
                  <a:pt x="431" y="263"/>
                  <a:pt x="431" y="263"/>
                </a:cubicBezTo>
                <a:cubicBezTo>
                  <a:pt x="429" y="263"/>
                  <a:pt x="429" y="263"/>
                  <a:pt x="429" y="263"/>
                </a:cubicBezTo>
                <a:cubicBezTo>
                  <a:pt x="428" y="262"/>
                  <a:pt x="428" y="262"/>
                  <a:pt x="428" y="261"/>
                </a:cubicBezTo>
                <a:cubicBezTo>
                  <a:pt x="429" y="261"/>
                  <a:pt x="429" y="261"/>
                  <a:pt x="429" y="261"/>
                </a:cubicBezTo>
                <a:cubicBezTo>
                  <a:pt x="429" y="261"/>
                  <a:pt x="429" y="261"/>
                  <a:pt x="429" y="260"/>
                </a:cubicBezTo>
                <a:cubicBezTo>
                  <a:pt x="428" y="260"/>
                  <a:pt x="428" y="260"/>
                  <a:pt x="428" y="259"/>
                </a:cubicBezTo>
                <a:cubicBezTo>
                  <a:pt x="427" y="259"/>
                  <a:pt x="427" y="259"/>
                  <a:pt x="427" y="259"/>
                </a:cubicBezTo>
                <a:cubicBezTo>
                  <a:pt x="426" y="258"/>
                  <a:pt x="424" y="257"/>
                  <a:pt x="423" y="256"/>
                </a:cubicBezTo>
                <a:cubicBezTo>
                  <a:pt x="423" y="256"/>
                  <a:pt x="423" y="256"/>
                  <a:pt x="422" y="256"/>
                </a:cubicBezTo>
                <a:cubicBezTo>
                  <a:pt x="422" y="254"/>
                  <a:pt x="422" y="254"/>
                  <a:pt x="423" y="254"/>
                </a:cubicBezTo>
                <a:cubicBezTo>
                  <a:pt x="423" y="254"/>
                  <a:pt x="423" y="254"/>
                  <a:pt x="423" y="254"/>
                </a:cubicBezTo>
                <a:cubicBezTo>
                  <a:pt x="421" y="254"/>
                  <a:pt x="421" y="254"/>
                  <a:pt x="421" y="254"/>
                </a:cubicBezTo>
                <a:cubicBezTo>
                  <a:pt x="421" y="253"/>
                  <a:pt x="421" y="253"/>
                  <a:pt x="421" y="253"/>
                </a:cubicBezTo>
                <a:cubicBezTo>
                  <a:pt x="421" y="253"/>
                  <a:pt x="421" y="253"/>
                  <a:pt x="421" y="252"/>
                </a:cubicBezTo>
                <a:cubicBezTo>
                  <a:pt x="420" y="252"/>
                  <a:pt x="420" y="252"/>
                  <a:pt x="420" y="252"/>
                </a:cubicBezTo>
                <a:close/>
                <a:moveTo>
                  <a:pt x="419" y="263"/>
                </a:moveTo>
                <a:cubicBezTo>
                  <a:pt x="418" y="263"/>
                  <a:pt x="417" y="263"/>
                  <a:pt x="417" y="262"/>
                </a:cubicBezTo>
                <a:cubicBezTo>
                  <a:pt x="416" y="262"/>
                  <a:pt x="416" y="262"/>
                  <a:pt x="416" y="262"/>
                </a:cubicBezTo>
                <a:cubicBezTo>
                  <a:pt x="416" y="261"/>
                  <a:pt x="418" y="259"/>
                  <a:pt x="417" y="258"/>
                </a:cubicBezTo>
                <a:cubicBezTo>
                  <a:pt x="416" y="256"/>
                  <a:pt x="416" y="257"/>
                  <a:pt x="415" y="256"/>
                </a:cubicBezTo>
                <a:cubicBezTo>
                  <a:pt x="415" y="256"/>
                  <a:pt x="415" y="255"/>
                  <a:pt x="415" y="255"/>
                </a:cubicBezTo>
                <a:cubicBezTo>
                  <a:pt x="414" y="255"/>
                  <a:pt x="414" y="255"/>
                  <a:pt x="414" y="255"/>
                </a:cubicBezTo>
                <a:cubicBezTo>
                  <a:pt x="414" y="255"/>
                  <a:pt x="414" y="255"/>
                  <a:pt x="414" y="255"/>
                </a:cubicBezTo>
                <a:cubicBezTo>
                  <a:pt x="413" y="254"/>
                  <a:pt x="414" y="255"/>
                  <a:pt x="413" y="254"/>
                </a:cubicBezTo>
                <a:cubicBezTo>
                  <a:pt x="414" y="254"/>
                  <a:pt x="415" y="254"/>
                  <a:pt x="417" y="254"/>
                </a:cubicBezTo>
                <a:cubicBezTo>
                  <a:pt x="416" y="253"/>
                  <a:pt x="416" y="253"/>
                  <a:pt x="416" y="253"/>
                </a:cubicBezTo>
                <a:cubicBezTo>
                  <a:pt x="416" y="252"/>
                  <a:pt x="416" y="253"/>
                  <a:pt x="416" y="252"/>
                </a:cubicBezTo>
                <a:cubicBezTo>
                  <a:pt x="417" y="252"/>
                  <a:pt x="417" y="252"/>
                  <a:pt x="418" y="253"/>
                </a:cubicBezTo>
                <a:cubicBezTo>
                  <a:pt x="418" y="254"/>
                  <a:pt x="418" y="253"/>
                  <a:pt x="417" y="254"/>
                </a:cubicBezTo>
                <a:cubicBezTo>
                  <a:pt x="417" y="255"/>
                  <a:pt x="418" y="255"/>
                  <a:pt x="419" y="255"/>
                </a:cubicBezTo>
                <a:cubicBezTo>
                  <a:pt x="419" y="258"/>
                  <a:pt x="419" y="260"/>
                  <a:pt x="419" y="263"/>
                </a:cubicBezTo>
                <a:close/>
                <a:moveTo>
                  <a:pt x="426" y="274"/>
                </a:moveTo>
                <a:cubicBezTo>
                  <a:pt x="425" y="274"/>
                  <a:pt x="425" y="274"/>
                  <a:pt x="425" y="274"/>
                </a:cubicBezTo>
                <a:cubicBezTo>
                  <a:pt x="424" y="272"/>
                  <a:pt x="424" y="270"/>
                  <a:pt x="423" y="268"/>
                </a:cubicBezTo>
                <a:cubicBezTo>
                  <a:pt x="423" y="268"/>
                  <a:pt x="423" y="268"/>
                  <a:pt x="422" y="268"/>
                </a:cubicBezTo>
                <a:cubicBezTo>
                  <a:pt x="422" y="267"/>
                  <a:pt x="421" y="266"/>
                  <a:pt x="421" y="265"/>
                </a:cubicBezTo>
                <a:cubicBezTo>
                  <a:pt x="420" y="265"/>
                  <a:pt x="420" y="265"/>
                  <a:pt x="420" y="265"/>
                </a:cubicBezTo>
                <a:cubicBezTo>
                  <a:pt x="420" y="265"/>
                  <a:pt x="420" y="264"/>
                  <a:pt x="419" y="264"/>
                </a:cubicBezTo>
                <a:cubicBezTo>
                  <a:pt x="419" y="263"/>
                  <a:pt x="419" y="263"/>
                  <a:pt x="419" y="263"/>
                </a:cubicBezTo>
                <a:cubicBezTo>
                  <a:pt x="420" y="263"/>
                  <a:pt x="420" y="263"/>
                  <a:pt x="420" y="263"/>
                </a:cubicBezTo>
                <a:cubicBezTo>
                  <a:pt x="420" y="262"/>
                  <a:pt x="420" y="263"/>
                  <a:pt x="421" y="263"/>
                </a:cubicBezTo>
                <a:cubicBezTo>
                  <a:pt x="421" y="263"/>
                  <a:pt x="422" y="263"/>
                  <a:pt x="422" y="264"/>
                </a:cubicBezTo>
                <a:cubicBezTo>
                  <a:pt x="422" y="264"/>
                  <a:pt x="422" y="264"/>
                  <a:pt x="422" y="264"/>
                </a:cubicBezTo>
                <a:cubicBezTo>
                  <a:pt x="422" y="264"/>
                  <a:pt x="422" y="264"/>
                  <a:pt x="422" y="264"/>
                </a:cubicBezTo>
                <a:cubicBezTo>
                  <a:pt x="422" y="265"/>
                  <a:pt x="422" y="265"/>
                  <a:pt x="422" y="265"/>
                </a:cubicBezTo>
                <a:cubicBezTo>
                  <a:pt x="423" y="264"/>
                  <a:pt x="423" y="264"/>
                  <a:pt x="423" y="264"/>
                </a:cubicBezTo>
                <a:cubicBezTo>
                  <a:pt x="424" y="266"/>
                  <a:pt x="424" y="267"/>
                  <a:pt x="425" y="268"/>
                </a:cubicBezTo>
                <a:cubicBezTo>
                  <a:pt x="425" y="268"/>
                  <a:pt x="425" y="268"/>
                  <a:pt x="425" y="268"/>
                </a:cubicBezTo>
                <a:cubicBezTo>
                  <a:pt x="425" y="269"/>
                  <a:pt x="426" y="269"/>
                  <a:pt x="426" y="270"/>
                </a:cubicBezTo>
                <a:cubicBezTo>
                  <a:pt x="426" y="271"/>
                  <a:pt x="427" y="272"/>
                  <a:pt x="427" y="273"/>
                </a:cubicBezTo>
                <a:cubicBezTo>
                  <a:pt x="427" y="273"/>
                  <a:pt x="427" y="273"/>
                  <a:pt x="426" y="273"/>
                </a:cubicBezTo>
                <a:lnTo>
                  <a:pt x="426" y="274"/>
                </a:lnTo>
                <a:close/>
                <a:moveTo>
                  <a:pt x="484" y="505"/>
                </a:moveTo>
                <a:cubicBezTo>
                  <a:pt x="482" y="504"/>
                  <a:pt x="483" y="504"/>
                  <a:pt x="481" y="504"/>
                </a:cubicBezTo>
                <a:cubicBezTo>
                  <a:pt x="481" y="503"/>
                  <a:pt x="481" y="504"/>
                  <a:pt x="481" y="503"/>
                </a:cubicBezTo>
                <a:cubicBezTo>
                  <a:pt x="481" y="503"/>
                  <a:pt x="481" y="503"/>
                  <a:pt x="481" y="503"/>
                </a:cubicBezTo>
                <a:cubicBezTo>
                  <a:pt x="482" y="503"/>
                  <a:pt x="483" y="503"/>
                  <a:pt x="484" y="503"/>
                </a:cubicBezTo>
                <a:lnTo>
                  <a:pt x="484" y="505"/>
                </a:lnTo>
                <a:close/>
                <a:moveTo>
                  <a:pt x="490" y="511"/>
                </a:moveTo>
                <a:cubicBezTo>
                  <a:pt x="489" y="511"/>
                  <a:pt x="487" y="511"/>
                  <a:pt x="486" y="510"/>
                </a:cubicBezTo>
                <a:cubicBezTo>
                  <a:pt x="486" y="509"/>
                  <a:pt x="485" y="510"/>
                  <a:pt x="485" y="508"/>
                </a:cubicBezTo>
                <a:cubicBezTo>
                  <a:pt x="484" y="508"/>
                  <a:pt x="484" y="508"/>
                  <a:pt x="484" y="508"/>
                </a:cubicBezTo>
                <a:cubicBezTo>
                  <a:pt x="484" y="507"/>
                  <a:pt x="485" y="506"/>
                  <a:pt x="485" y="505"/>
                </a:cubicBezTo>
                <a:cubicBezTo>
                  <a:pt x="485" y="506"/>
                  <a:pt x="486" y="506"/>
                  <a:pt x="486" y="506"/>
                </a:cubicBezTo>
                <a:cubicBezTo>
                  <a:pt x="486" y="507"/>
                  <a:pt x="486" y="507"/>
                  <a:pt x="486" y="507"/>
                </a:cubicBezTo>
                <a:cubicBezTo>
                  <a:pt x="487" y="507"/>
                  <a:pt x="488" y="508"/>
                  <a:pt x="488" y="508"/>
                </a:cubicBezTo>
                <a:cubicBezTo>
                  <a:pt x="488" y="509"/>
                  <a:pt x="489" y="510"/>
                  <a:pt x="490" y="510"/>
                </a:cubicBezTo>
                <a:lnTo>
                  <a:pt x="490" y="511"/>
                </a:lnTo>
                <a:close/>
                <a:moveTo>
                  <a:pt x="546" y="890"/>
                </a:moveTo>
                <a:cubicBezTo>
                  <a:pt x="546" y="889"/>
                  <a:pt x="546" y="889"/>
                  <a:pt x="548" y="888"/>
                </a:cubicBezTo>
                <a:cubicBezTo>
                  <a:pt x="548" y="889"/>
                  <a:pt x="548" y="890"/>
                  <a:pt x="548" y="890"/>
                </a:cubicBezTo>
                <a:cubicBezTo>
                  <a:pt x="547" y="890"/>
                  <a:pt x="546" y="890"/>
                  <a:pt x="546" y="890"/>
                </a:cubicBezTo>
                <a:close/>
                <a:moveTo>
                  <a:pt x="548" y="887"/>
                </a:moveTo>
                <a:cubicBezTo>
                  <a:pt x="549" y="887"/>
                  <a:pt x="550" y="887"/>
                  <a:pt x="551" y="887"/>
                </a:cubicBezTo>
                <a:cubicBezTo>
                  <a:pt x="550" y="888"/>
                  <a:pt x="549" y="887"/>
                  <a:pt x="548" y="887"/>
                </a:cubicBezTo>
                <a:close/>
                <a:moveTo>
                  <a:pt x="551" y="892"/>
                </a:moveTo>
                <a:cubicBezTo>
                  <a:pt x="550" y="892"/>
                  <a:pt x="550" y="892"/>
                  <a:pt x="550" y="892"/>
                </a:cubicBezTo>
                <a:cubicBezTo>
                  <a:pt x="550" y="890"/>
                  <a:pt x="550" y="890"/>
                  <a:pt x="550" y="890"/>
                </a:cubicBezTo>
                <a:cubicBezTo>
                  <a:pt x="550" y="890"/>
                  <a:pt x="550" y="890"/>
                  <a:pt x="551" y="890"/>
                </a:cubicBezTo>
                <a:cubicBezTo>
                  <a:pt x="551" y="890"/>
                  <a:pt x="551" y="889"/>
                  <a:pt x="551" y="888"/>
                </a:cubicBezTo>
                <a:cubicBezTo>
                  <a:pt x="551" y="888"/>
                  <a:pt x="551" y="888"/>
                  <a:pt x="551" y="888"/>
                </a:cubicBezTo>
                <a:cubicBezTo>
                  <a:pt x="551" y="888"/>
                  <a:pt x="551" y="888"/>
                  <a:pt x="551" y="888"/>
                </a:cubicBezTo>
                <a:cubicBezTo>
                  <a:pt x="552" y="888"/>
                  <a:pt x="552" y="888"/>
                  <a:pt x="552" y="888"/>
                </a:cubicBezTo>
                <a:cubicBezTo>
                  <a:pt x="552" y="888"/>
                  <a:pt x="552" y="888"/>
                  <a:pt x="552" y="888"/>
                </a:cubicBezTo>
                <a:cubicBezTo>
                  <a:pt x="552" y="889"/>
                  <a:pt x="552" y="889"/>
                  <a:pt x="553" y="889"/>
                </a:cubicBezTo>
                <a:cubicBezTo>
                  <a:pt x="552" y="890"/>
                  <a:pt x="552" y="890"/>
                  <a:pt x="551" y="892"/>
                </a:cubicBezTo>
                <a:close/>
                <a:moveTo>
                  <a:pt x="564" y="663"/>
                </a:moveTo>
                <a:cubicBezTo>
                  <a:pt x="564" y="664"/>
                  <a:pt x="564" y="664"/>
                  <a:pt x="564" y="664"/>
                </a:cubicBezTo>
                <a:cubicBezTo>
                  <a:pt x="563" y="663"/>
                  <a:pt x="563" y="663"/>
                  <a:pt x="563" y="663"/>
                </a:cubicBezTo>
                <a:cubicBezTo>
                  <a:pt x="561" y="663"/>
                  <a:pt x="561" y="663"/>
                  <a:pt x="561" y="663"/>
                </a:cubicBezTo>
                <a:cubicBezTo>
                  <a:pt x="561" y="662"/>
                  <a:pt x="561" y="661"/>
                  <a:pt x="560" y="661"/>
                </a:cubicBezTo>
                <a:cubicBezTo>
                  <a:pt x="560" y="661"/>
                  <a:pt x="559" y="661"/>
                  <a:pt x="559" y="661"/>
                </a:cubicBezTo>
                <a:cubicBezTo>
                  <a:pt x="559" y="660"/>
                  <a:pt x="559" y="660"/>
                  <a:pt x="559" y="658"/>
                </a:cubicBezTo>
                <a:cubicBezTo>
                  <a:pt x="559" y="658"/>
                  <a:pt x="559" y="658"/>
                  <a:pt x="560" y="658"/>
                </a:cubicBezTo>
                <a:cubicBezTo>
                  <a:pt x="560" y="658"/>
                  <a:pt x="560" y="659"/>
                  <a:pt x="560" y="659"/>
                </a:cubicBezTo>
                <a:cubicBezTo>
                  <a:pt x="561" y="659"/>
                  <a:pt x="561" y="659"/>
                  <a:pt x="561" y="659"/>
                </a:cubicBezTo>
                <a:cubicBezTo>
                  <a:pt x="561" y="660"/>
                  <a:pt x="561" y="660"/>
                  <a:pt x="561" y="660"/>
                </a:cubicBezTo>
                <a:cubicBezTo>
                  <a:pt x="561" y="660"/>
                  <a:pt x="561" y="660"/>
                  <a:pt x="561" y="660"/>
                </a:cubicBezTo>
                <a:cubicBezTo>
                  <a:pt x="561" y="661"/>
                  <a:pt x="561" y="661"/>
                  <a:pt x="561" y="661"/>
                </a:cubicBezTo>
                <a:cubicBezTo>
                  <a:pt x="561" y="661"/>
                  <a:pt x="562" y="661"/>
                  <a:pt x="563" y="662"/>
                </a:cubicBezTo>
                <a:cubicBezTo>
                  <a:pt x="563" y="662"/>
                  <a:pt x="563" y="662"/>
                  <a:pt x="563" y="662"/>
                </a:cubicBezTo>
                <a:cubicBezTo>
                  <a:pt x="563" y="662"/>
                  <a:pt x="564" y="662"/>
                  <a:pt x="564" y="663"/>
                </a:cubicBezTo>
                <a:cubicBezTo>
                  <a:pt x="564" y="663"/>
                  <a:pt x="564" y="663"/>
                  <a:pt x="564" y="663"/>
                </a:cubicBezTo>
                <a:close/>
                <a:moveTo>
                  <a:pt x="572" y="679"/>
                </a:moveTo>
                <a:cubicBezTo>
                  <a:pt x="572" y="679"/>
                  <a:pt x="572" y="679"/>
                  <a:pt x="572" y="679"/>
                </a:cubicBezTo>
                <a:cubicBezTo>
                  <a:pt x="571" y="679"/>
                  <a:pt x="571" y="678"/>
                  <a:pt x="571" y="676"/>
                </a:cubicBezTo>
                <a:cubicBezTo>
                  <a:pt x="572" y="676"/>
                  <a:pt x="572" y="676"/>
                  <a:pt x="572" y="676"/>
                </a:cubicBezTo>
                <a:cubicBezTo>
                  <a:pt x="572" y="677"/>
                  <a:pt x="572" y="677"/>
                  <a:pt x="572" y="677"/>
                </a:cubicBezTo>
                <a:cubicBezTo>
                  <a:pt x="572" y="679"/>
                  <a:pt x="572" y="679"/>
                  <a:pt x="572" y="679"/>
                </a:cubicBezTo>
                <a:cubicBezTo>
                  <a:pt x="572" y="679"/>
                  <a:pt x="572" y="679"/>
                  <a:pt x="572" y="679"/>
                </a:cubicBezTo>
                <a:close/>
                <a:moveTo>
                  <a:pt x="526" y="96"/>
                </a:moveTo>
                <a:cubicBezTo>
                  <a:pt x="526" y="95"/>
                  <a:pt x="526" y="94"/>
                  <a:pt x="526" y="93"/>
                </a:cubicBezTo>
                <a:cubicBezTo>
                  <a:pt x="525" y="93"/>
                  <a:pt x="525" y="93"/>
                  <a:pt x="525" y="93"/>
                </a:cubicBezTo>
                <a:cubicBezTo>
                  <a:pt x="525" y="93"/>
                  <a:pt x="525" y="93"/>
                  <a:pt x="525" y="92"/>
                </a:cubicBezTo>
                <a:cubicBezTo>
                  <a:pt x="524" y="92"/>
                  <a:pt x="524" y="92"/>
                  <a:pt x="524" y="92"/>
                </a:cubicBezTo>
                <a:cubicBezTo>
                  <a:pt x="524" y="92"/>
                  <a:pt x="524" y="92"/>
                  <a:pt x="524" y="92"/>
                </a:cubicBezTo>
                <a:cubicBezTo>
                  <a:pt x="523" y="92"/>
                  <a:pt x="523" y="92"/>
                  <a:pt x="523" y="92"/>
                </a:cubicBezTo>
                <a:cubicBezTo>
                  <a:pt x="523" y="92"/>
                  <a:pt x="523" y="91"/>
                  <a:pt x="522" y="91"/>
                </a:cubicBezTo>
                <a:cubicBezTo>
                  <a:pt x="522" y="91"/>
                  <a:pt x="522" y="91"/>
                  <a:pt x="522" y="91"/>
                </a:cubicBezTo>
                <a:cubicBezTo>
                  <a:pt x="520" y="91"/>
                  <a:pt x="520" y="91"/>
                  <a:pt x="520" y="91"/>
                </a:cubicBezTo>
                <a:cubicBezTo>
                  <a:pt x="520" y="92"/>
                  <a:pt x="520" y="92"/>
                  <a:pt x="520" y="92"/>
                </a:cubicBezTo>
                <a:cubicBezTo>
                  <a:pt x="519" y="92"/>
                  <a:pt x="519" y="92"/>
                  <a:pt x="519" y="92"/>
                </a:cubicBezTo>
                <a:cubicBezTo>
                  <a:pt x="519" y="92"/>
                  <a:pt x="519" y="92"/>
                  <a:pt x="519" y="92"/>
                </a:cubicBezTo>
                <a:cubicBezTo>
                  <a:pt x="518" y="92"/>
                  <a:pt x="518" y="92"/>
                  <a:pt x="518" y="92"/>
                </a:cubicBezTo>
                <a:cubicBezTo>
                  <a:pt x="518" y="92"/>
                  <a:pt x="518" y="93"/>
                  <a:pt x="517" y="93"/>
                </a:cubicBezTo>
                <a:cubicBezTo>
                  <a:pt x="517" y="92"/>
                  <a:pt x="517" y="92"/>
                  <a:pt x="517" y="92"/>
                </a:cubicBezTo>
                <a:cubicBezTo>
                  <a:pt x="516" y="92"/>
                  <a:pt x="516" y="92"/>
                  <a:pt x="516" y="92"/>
                </a:cubicBezTo>
                <a:cubicBezTo>
                  <a:pt x="516" y="92"/>
                  <a:pt x="516" y="92"/>
                  <a:pt x="516" y="92"/>
                </a:cubicBezTo>
                <a:cubicBezTo>
                  <a:pt x="515" y="92"/>
                  <a:pt x="515" y="92"/>
                  <a:pt x="515" y="92"/>
                </a:cubicBezTo>
                <a:cubicBezTo>
                  <a:pt x="515" y="92"/>
                  <a:pt x="515" y="92"/>
                  <a:pt x="515" y="92"/>
                </a:cubicBezTo>
                <a:cubicBezTo>
                  <a:pt x="514" y="92"/>
                  <a:pt x="514" y="92"/>
                  <a:pt x="514" y="92"/>
                </a:cubicBezTo>
                <a:cubicBezTo>
                  <a:pt x="514" y="91"/>
                  <a:pt x="514" y="91"/>
                  <a:pt x="514" y="91"/>
                </a:cubicBezTo>
                <a:cubicBezTo>
                  <a:pt x="513" y="92"/>
                  <a:pt x="513" y="92"/>
                  <a:pt x="512" y="92"/>
                </a:cubicBezTo>
                <a:cubicBezTo>
                  <a:pt x="512" y="92"/>
                  <a:pt x="512" y="92"/>
                  <a:pt x="512" y="92"/>
                </a:cubicBezTo>
                <a:cubicBezTo>
                  <a:pt x="510" y="92"/>
                  <a:pt x="510" y="92"/>
                  <a:pt x="510" y="92"/>
                </a:cubicBezTo>
                <a:cubicBezTo>
                  <a:pt x="510" y="93"/>
                  <a:pt x="510" y="93"/>
                  <a:pt x="510" y="93"/>
                </a:cubicBezTo>
                <a:cubicBezTo>
                  <a:pt x="510" y="93"/>
                  <a:pt x="510" y="93"/>
                  <a:pt x="510" y="93"/>
                </a:cubicBezTo>
                <a:cubicBezTo>
                  <a:pt x="510" y="93"/>
                  <a:pt x="509" y="93"/>
                  <a:pt x="509" y="93"/>
                </a:cubicBezTo>
                <a:cubicBezTo>
                  <a:pt x="509" y="94"/>
                  <a:pt x="508" y="94"/>
                  <a:pt x="508" y="95"/>
                </a:cubicBezTo>
                <a:cubicBezTo>
                  <a:pt x="508" y="96"/>
                  <a:pt x="508" y="96"/>
                  <a:pt x="508" y="96"/>
                </a:cubicBezTo>
                <a:cubicBezTo>
                  <a:pt x="507" y="96"/>
                  <a:pt x="507" y="96"/>
                  <a:pt x="507" y="96"/>
                </a:cubicBezTo>
                <a:cubicBezTo>
                  <a:pt x="507" y="97"/>
                  <a:pt x="508" y="97"/>
                  <a:pt x="508" y="97"/>
                </a:cubicBezTo>
                <a:cubicBezTo>
                  <a:pt x="507" y="98"/>
                  <a:pt x="507" y="99"/>
                  <a:pt x="507" y="99"/>
                </a:cubicBezTo>
                <a:cubicBezTo>
                  <a:pt x="507" y="99"/>
                  <a:pt x="507" y="100"/>
                  <a:pt x="506" y="100"/>
                </a:cubicBezTo>
                <a:cubicBezTo>
                  <a:pt x="507" y="102"/>
                  <a:pt x="508" y="104"/>
                  <a:pt x="511" y="103"/>
                </a:cubicBezTo>
                <a:cubicBezTo>
                  <a:pt x="512" y="103"/>
                  <a:pt x="512" y="102"/>
                  <a:pt x="513" y="102"/>
                </a:cubicBezTo>
                <a:cubicBezTo>
                  <a:pt x="513" y="102"/>
                  <a:pt x="513" y="102"/>
                  <a:pt x="513" y="102"/>
                </a:cubicBezTo>
                <a:cubicBezTo>
                  <a:pt x="515" y="103"/>
                  <a:pt x="517" y="103"/>
                  <a:pt x="518" y="102"/>
                </a:cubicBezTo>
                <a:cubicBezTo>
                  <a:pt x="518" y="102"/>
                  <a:pt x="518" y="102"/>
                  <a:pt x="518" y="102"/>
                </a:cubicBezTo>
                <a:cubicBezTo>
                  <a:pt x="519" y="102"/>
                  <a:pt x="519" y="102"/>
                  <a:pt x="519" y="102"/>
                </a:cubicBezTo>
                <a:cubicBezTo>
                  <a:pt x="519" y="102"/>
                  <a:pt x="519" y="102"/>
                  <a:pt x="519" y="102"/>
                </a:cubicBezTo>
                <a:cubicBezTo>
                  <a:pt x="520" y="102"/>
                  <a:pt x="520" y="102"/>
                  <a:pt x="520" y="102"/>
                </a:cubicBezTo>
                <a:cubicBezTo>
                  <a:pt x="520" y="101"/>
                  <a:pt x="521" y="101"/>
                  <a:pt x="521" y="100"/>
                </a:cubicBezTo>
                <a:cubicBezTo>
                  <a:pt x="523" y="100"/>
                  <a:pt x="523" y="100"/>
                  <a:pt x="523" y="100"/>
                </a:cubicBezTo>
                <a:cubicBezTo>
                  <a:pt x="523" y="100"/>
                  <a:pt x="524" y="99"/>
                  <a:pt x="524" y="99"/>
                </a:cubicBezTo>
                <a:cubicBezTo>
                  <a:pt x="525" y="99"/>
                  <a:pt x="525" y="100"/>
                  <a:pt x="526" y="99"/>
                </a:cubicBezTo>
                <a:cubicBezTo>
                  <a:pt x="526" y="99"/>
                  <a:pt x="527" y="98"/>
                  <a:pt x="528" y="98"/>
                </a:cubicBezTo>
                <a:cubicBezTo>
                  <a:pt x="527" y="98"/>
                  <a:pt x="528" y="97"/>
                  <a:pt x="527" y="97"/>
                </a:cubicBezTo>
                <a:cubicBezTo>
                  <a:pt x="527" y="97"/>
                  <a:pt x="527" y="97"/>
                  <a:pt x="527" y="97"/>
                </a:cubicBezTo>
                <a:cubicBezTo>
                  <a:pt x="527" y="96"/>
                  <a:pt x="527" y="96"/>
                  <a:pt x="527" y="96"/>
                </a:cubicBezTo>
                <a:cubicBezTo>
                  <a:pt x="526" y="96"/>
                  <a:pt x="526" y="96"/>
                  <a:pt x="526" y="96"/>
                </a:cubicBezTo>
                <a:cubicBezTo>
                  <a:pt x="526" y="96"/>
                  <a:pt x="526" y="96"/>
                  <a:pt x="526" y="96"/>
                </a:cubicBezTo>
                <a:close/>
                <a:moveTo>
                  <a:pt x="1421" y="91"/>
                </a:moveTo>
                <a:cubicBezTo>
                  <a:pt x="1421" y="93"/>
                  <a:pt x="1420" y="93"/>
                  <a:pt x="1420" y="94"/>
                </a:cubicBezTo>
                <a:cubicBezTo>
                  <a:pt x="1422" y="94"/>
                  <a:pt x="1422" y="94"/>
                  <a:pt x="1423" y="94"/>
                </a:cubicBezTo>
                <a:cubicBezTo>
                  <a:pt x="1423" y="93"/>
                  <a:pt x="1424" y="92"/>
                  <a:pt x="1424" y="91"/>
                </a:cubicBezTo>
                <a:cubicBezTo>
                  <a:pt x="1423" y="91"/>
                  <a:pt x="1423" y="91"/>
                  <a:pt x="1423" y="91"/>
                </a:cubicBezTo>
                <a:cubicBezTo>
                  <a:pt x="1423" y="91"/>
                  <a:pt x="1423" y="92"/>
                  <a:pt x="1423" y="92"/>
                </a:cubicBezTo>
                <a:cubicBezTo>
                  <a:pt x="1422" y="92"/>
                  <a:pt x="1422" y="92"/>
                  <a:pt x="1421" y="91"/>
                </a:cubicBezTo>
                <a:close/>
                <a:moveTo>
                  <a:pt x="1553" y="91"/>
                </a:moveTo>
                <a:cubicBezTo>
                  <a:pt x="1553" y="92"/>
                  <a:pt x="1552" y="92"/>
                  <a:pt x="1552" y="92"/>
                </a:cubicBezTo>
                <a:cubicBezTo>
                  <a:pt x="1552" y="94"/>
                  <a:pt x="1552" y="94"/>
                  <a:pt x="1553" y="94"/>
                </a:cubicBezTo>
                <a:cubicBezTo>
                  <a:pt x="1553" y="95"/>
                  <a:pt x="1553" y="95"/>
                  <a:pt x="1553" y="95"/>
                </a:cubicBezTo>
                <a:cubicBezTo>
                  <a:pt x="1554" y="94"/>
                  <a:pt x="1554" y="94"/>
                  <a:pt x="1555" y="94"/>
                </a:cubicBezTo>
                <a:cubicBezTo>
                  <a:pt x="1555" y="93"/>
                  <a:pt x="1554" y="92"/>
                  <a:pt x="1554" y="92"/>
                </a:cubicBezTo>
                <a:cubicBezTo>
                  <a:pt x="1554" y="92"/>
                  <a:pt x="1554" y="92"/>
                  <a:pt x="1554" y="92"/>
                </a:cubicBezTo>
                <a:cubicBezTo>
                  <a:pt x="1554" y="91"/>
                  <a:pt x="1554" y="91"/>
                  <a:pt x="1554" y="91"/>
                </a:cubicBezTo>
                <a:lnTo>
                  <a:pt x="1553" y="91"/>
                </a:lnTo>
                <a:close/>
                <a:moveTo>
                  <a:pt x="554" y="117"/>
                </a:moveTo>
                <a:cubicBezTo>
                  <a:pt x="554" y="117"/>
                  <a:pt x="554" y="117"/>
                  <a:pt x="554" y="117"/>
                </a:cubicBezTo>
                <a:cubicBezTo>
                  <a:pt x="555" y="117"/>
                  <a:pt x="555" y="117"/>
                  <a:pt x="555" y="117"/>
                </a:cubicBezTo>
                <a:cubicBezTo>
                  <a:pt x="555" y="116"/>
                  <a:pt x="555" y="116"/>
                  <a:pt x="556" y="116"/>
                </a:cubicBezTo>
                <a:cubicBezTo>
                  <a:pt x="556" y="115"/>
                  <a:pt x="556" y="115"/>
                  <a:pt x="556" y="115"/>
                </a:cubicBezTo>
                <a:cubicBezTo>
                  <a:pt x="555" y="115"/>
                  <a:pt x="555" y="115"/>
                  <a:pt x="554" y="115"/>
                </a:cubicBezTo>
                <a:cubicBezTo>
                  <a:pt x="554" y="115"/>
                  <a:pt x="554" y="115"/>
                  <a:pt x="554" y="115"/>
                </a:cubicBezTo>
                <a:cubicBezTo>
                  <a:pt x="553" y="115"/>
                  <a:pt x="553" y="115"/>
                  <a:pt x="553" y="115"/>
                </a:cubicBezTo>
                <a:cubicBezTo>
                  <a:pt x="553" y="114"/>
                  <a:pt x="552" y="113"/>
                  <a:pt x="552" y="112"/>
                </a:cubicBezTo>
                <a:cubicBezTo>
                  <a:pt x="551" y="113"/>
                  <a:pt x="550" y="113"/>
                  <a:pt x="550" y="113"/>
                </a:cubicBezTo>
                <a:cubicBezTo>
                  <a:pt x="550" y="113"/>
                  <a:pt x="550" y="113"/>
                  <a:pt x="549" y="114"/>
                </a:cubicBezTo>
                <a:cubicBezTo>
                  <a:pt x="549" y="114"/>
                  <a:pt x="549" y="114"/>
                  <a:pt x="549" y="114"/>
                </a:cubicBezTo>
                <a:cubicBezTo>
                  <a:pt x="549" y="114"/>
                  <a:pt x="549" y="115"/>
                  <a:pt x="549" y="116"/>
                </a:cubicBezTo>
                <a:cubicBezTo>
                  <a:pt x="549" y="116"/>
                  <a:pt x="549" y="116"/>
                  <a:pt x="549" y="116"/>
                </a:cubicBezTo>
                <a:cubicBezTo>
                  <a:pt x="549" y="116"/>
                  <a:pt x="549" y="116"/>
                  <a:pt x="549" y="116"/>
                </a:cubicBezTo>
                <a:cubicBezTo>
                  <a:pt x="549" y="116"/>
                  <a:pt x="549" y="116"/>
                  <a:pt x="549" y="116"/>
                </a:cubicBezTo>
                <a:cubicBezTo>
                  <a:pt x="549" y="115"/>
                  <a:pt x="549" y="115"/>
                  <a:pt x="549" y="115"/>
                </a:cubicBezTo>
                <a:cubicBezTo>
                  <a:pt x="548" y="115"/>
                  <a:pt x="548" y="115"/>
                  <a:pt x="548" y="115"/>
                </a:cubicBezTo>
                <a:cubicBezTo>
                  <a:pt x="548" y="115"/>
                  <a:pt x="548" y="115"/>
                  <a:pt x="548" y="115"/>
                </a:cubicBezTo>
                <a:cubicBezTo>
                  <a:pt x="547" y="115"/>
                  <a:pt x="547" y="115"/>
                  <a:pt x="547" y="115"/>
                </a:cubicBezTo>
                <a:cubicBezTo>
                  <a:pt x="547" y="116"/>
                  <a:pt x="547" y="116"/>
                  <a:pt x="547" y="116"/>
                </a:cubicBezTo>
                <a:cubicBezTo>
                  <a:pt x="546" y="116"/>
                  <a:pt x="546" y="116"/>
                  <a:pt x="546" y="116"/>
                </a:cubicBezTo>
                <a:cubicBezTo>
                  <a:pt x="546" y="114"/>
                  <a:pt x="546" y="114"/>
                  <a:pt x="546" y="114"/>
                </a:cubicBezTo>
                <a:cubicBezTo>
                  <a:pt x="546" y="114"/>
                  <a:pt x="546" y="114"/>
                  <a:pt x="546" y="114"/>
                </a:cubicBezTo>
                <a:cubicBezTo>
                  <a:pt x="546" y="113"/>
                  <a:pt x="546" y="113"/>
                  <a:pt x="546" y="112"/>
                </a:cubicBezTo>
                <a:cubicBezTo>
                  <a:pt x="545" y="112"/>
                  <a:pt x="545" y="112"/>
                  <a:pt x="545" y="112"/>
                </a:cubicBezTo>
                <a:cubicBezTo>
                  <a:pt x="545" y="113"/>
                  <a:pt x="544" y="114"/>
                  <a:pt x="544" y="115"/>
                </a:cubicBezTo>
                <a:cubicBezTo>
                  <a:pt x="544" y="116"/>
                  <a:pt x="544" y="116"/>
                  <a:pt x="544" y="116"/>
                </a:cubicBezTo>
                <a:cubicBezTo>
                  <a:pt x="543" y="115"/>
                  <a:pt x="543" y="115"/>
                  <a:pt x="542" y="115"/>
                </a:cubicBezTo>
                <a:cubicBezTo>
                  <a:pt x="542" y="115"/>
                  <a:pt x="542" y="115"/>
                  <a:pt x="542" y="115"/>
                </a:cubicBezTo>
                <a:cubicBezTo>
                  <a:pt x="542" y="114"/>
                  <a:pt x="543" y="114"/>
                  <a:pt x="543" y="113"/>
                </a:cubicBezTo>
                <a:cubicBezTo>
                  <a:pt x="542" y="113"/>
                  <a:pt x="542" y="113"/>
                  <a:pt x="541" y="113"/>
                </a:cubicBezTo>
                <a:cubicBezTo>
                  <a:pt x="541" y="112"/>
                  <a:pt x="541" y="113"/>
                  <a:pt x="541" y="112"/>
                </a:cubicBezTo>
                <a:cubicBezTo>
                  <a:pt x="542" y="112"/>
                  <a:pt x="543" y="112"/>
                  <a:pt x="544" y="111"/>
                </a:cubicBezTo>
                <a:cubicBezTo>
                  <a:pt x="544" y="110"/>
                  <a:pt x="544" y="108"/>
                  <a:pt x="543" y="108"/>
                </a:cubicBezTo>
                <a:cubicBezTo>
                  <a:pt x="543" y="107"/>
                  <a:pt x="543" y="107"/>
                  <a:pt x="543" y="107"/>
                </a:cubicBezTo>
                <a:cubicBezTo>
                  <a:pt x="543" y="107"/>
                  <a:pt x="542" y="108"/>
                  <a:pt x="541" y="108"/>
                </a:cubicBezTo>
                <a:cubicBezTo>
                  <a:pt x="541" y="107"/>
                  <a:pt x="541" y="107"/>
                  <a:pt x="541" y="107"/>
                </a:cubicBezTo>
                <a:cubicBezTo>
                  <a:pt x="541" y="107"/>
                  <a:pt x="541" y="107"/>
                  <a:pt x="541" y="107"/>
                </a:cubicBezTo>
                <a:cubicBezTo>
                  <a:pt x="541" y="107"/>
                  <a:pt x="541" y="107"/>
                  <a:pt x="541" y="107"/>
                </a:cubicBezTo>
                <a:cubicBezTo>
                  <a:pt x="542" y="107"/>
                  <a:pt x="542" y="107"/>
                  <a:pt x="542" y="107"/>
                </a:cubicBezTo>
                <a:cubicBezTo>
                  <a:pt x="542" y="106"/>
                  <a:pt x="542" y="106"/>
                  <a:pt x="542" y="105"/>
                </a:cubicBezTo>
                <a:cubicBezTo>
                  <a:pt x="541" y="105"/>
                  <a:pt x="541" y="105"/>
                  <a:pt x="541" y="105"/>
                </a:cubicBezTo>
                <a:cubicBezTo>
                  <a:pt x="541" y="104"/>
                  <a:pt x="541" y="104"/>
                  <a:pt x="540" y="103"/>
                </a:cubicBezTo>
                <a:cubicBezTo>
                  <a:pt x="540" y="103"/>
                  <a:pt x="540" y="103"/>
                  <a:pt x="540" y="103"/>
                </a:cubicBezTo>
                <a:cubicBezTo>
                  <a:pt x="540" y="103"/>
                  <a:pt x="540" y="103"/>
                  <a:pt x="540" y="103"/>
                </a:cubicBezTo>
                <a:cubicBezTo>
                  <a:pt x="540" y="103"/>
                  <a:pt x="540" y="103"/>
                  <a:pt x="540" y="103"/>
                </a:cubicBezTo>
                <a:cubicBezTo>
                  <a:pt x="537" y="103"/>
                  <a:pt x="537" y="103"/>
                  <a:pt x="537" y="103"/>
                </a:cubicBezTo>
                <a:cubicBezTo>
                  <a:pt x="537" y="104"/>
                  <a:pt x="537" y="104"/>
                  <a:pt x="537" y="104"/>
                </a:cubicBezTo>
                <a:cubicBezTo>
                  <a:pt x="537" y="104"/>
                  <a:pt x="536" y="104"/>
                  <a:pt x="536" y="103"/>
                </a:cubicBezTo>
                <a:cubicBezTo>
                  <a:pt x="536" y="104"/>
                  <a:pt x="536" y="104"/>
                  <a:pt x="536" y="104"/>
                </a:cubicBezTo>
                <a:cubicBezTo>
                  <a:pt x="535" y="104"/>
                  <a:pt x="534" y="104"/>
                  <a:pt x="533" y="105"/>
                </a:cubicBezTo>
                <a:cubicBezTo>
                  <a:pt x="533" y="104"/>
                  <a:pt x="533" y="104"/>
                  <a:pt x="533" y="104"/>
                </a:cubicBezTo>
                <a:cubicBezTo>
                  <a:pt x="532" y="104"/>
                  <a:pt x="532" y="104"/>
                  <a:pt x="532" y="104"/>
                </a:cubicBezTo>
                <a:cubicBezTo>
                  <a:pt x="532" y="104"/>
                  <a:pt x="532" y="104"/>
                  <a:pt x="532" y="104"/>
                </a:cubicBezTo>
                <a:cubicBezTo>
                  <a:pt x="532" y="104"/>
                  <a:pt x="531" y="104"/>
                  <a:pt x="531" y="103"/>
                </a:cubicBezTo>
                <a:cubicBezTo>
                  <a:pt x="531" y="103"/>
                  <a:pt x="531" y="103"/>
                  <a:pt x="531" y="103"/>
                </a:cubicBezTo>
                <a:cubicBezTo>
                  <a:pt x="530" y="103"/>
                  <a:pt x="530" y="103"/>
                  <a:pt x="530" y="103"/>
                </a:cubicBezTo>
                <a:cubicBezTo>
                  <a:pt x="530" y="103"/>
                  <a:pt x="530" y="103"/>
                  <a:pt x="530" y="103"/>
                </a:cubicBezTo>
                <a:cubicBezTo>
                  <a:pt x="529" y="103"/>
                  <a:pt x="528" y="103"/>
                  <a:pt x="527" y="102"/>
                </a:cubicBezTo>
                <a:cubicBezTo>
                  <a:pt x="527" y="102"/>
                  <a:pt x="527" y="102"/>
                  <a:pt x="526" y="101"/>
                </a:cubicBezTo>
                <a:cubicBezTo>
                  <a:pt x="525" y="101"/>
                  <a:pt x="523" y="101"/>
                  <a:pt x="522" y="101"/>
                </a:cubicBezTo>
                <a:cubicBezTo>
                  <a:pt x="522" y="101"/>
                  <a:pt x="522" y="101"/>
                  <a:pt x="522" y="101"/>
                </a:cubicBezTo>
                <a:cubicBezTo>
                  <a:pt x="520" y="101"/>
                  <a:pt x="520" y="102"/>
                  <a:pt x="519" y="102"/>
                </a:cubicBezTo>
                <a:cubicBezTo>
                  <a:pt x="519" y="103"/>
                  <a:pt x="519" y="103"/>
                  <a:pt x="519" y="103"/>
                </a:cubicBezTo>
                <a:cubicBezTo>
                  <a:pt x="519" y="104"/>
                  <a:pt x="521" y="104"/>
                  <a:pt x="521" y="104"/>
                </a:cubicBezTo>
                <a:cubicBezTo>
                  <a:pt x="521" y="104"/>
                  <a:pt x="521" y="105"/>
                  <a:pt x="521" y="105"/>
                </a:cubicBezTo>
                <a:cubicBezTo>
                  <a:pt x="522" y="105"/>
                  <a:pt x="522" y="105"/>
                  <a:pt x="522" y="105"/>
                </a:cubicBezTo>
                <a:cubicBezTo>
                  <a:pt x="524" y="105"/>
                  <a:pt x="524" y="106"/>
                  <a:pt x="525" y="106"/>
                </a:cubicBezTo>
                <a:cubicBezTo>
                  <a:pt x="525" y="107"/>
                  <a:pt x="525" y="107"/>
                  <a:pt x="525" y="107"/>
                </a:cubicBezTo>
                <a:cubicBezTo>
                  <a:pt x="525" y="107"/>
                  <a:pt x="525" y="107"/>
                  <a:pt x="525" y="107"/>
                </a:cubicBezTo>
                <a:cubicBezTo>
                  <a:pt x="525" y="107"/>
                  <a:pt x="525" y="107"/>
                  <a:pt x="525" y="107"/>
                </a:cubicBezTo>
                <a:cubicBezTo>
                  <a:pt x="524" y="107"/>
                  <a:pt x="524" y="107"/>
                  <a:pt x="524" y="107"/>
                </a:cubicBezTo>
                <a:cubicBezTo>
                  <a:pt x="524" y="107"/>
                  <a:pt x="524" y="107"/>
                  <a:pt x="524" y="107"/>
                </a:cubicBezTo>
                <a:cubicBezTo>
                  <a:pt x="523" y="107"/>
                  <a:pt x="521" y="106"/>
                  <a:pt x="520" y="105"/>
                </a:cubicBezTo>
                <a:cubicBezTo>
                  <a:pt x="519" y="105"/>
                  <a:pt x="519" y="105"/>
                  <a:pt x="518" y="106"/>
                </a:cubicBezTo>
                <a:cubicBezTo>
                  <a:pt x="519" y="107"/>
                  <a:pt x="519" y="108"/>
                  <a:pt x="520" y="109"/>
                </a:cubicBezTo>
                <a:cubicBezTo>
                  <a:pt x="519" y="108"/>
                  <a:pt x="519" y="108"/>
                  <a:pt x="519" y="108"/>
                </a:cubicBezTo>
                <a:cubicBezTo>
                  <a:pt x="518" y="108"/>
                  <a:pt x="518" y="108"/>
                  <a:pt x="517" y="109"/>
                </a:cubicBezTo>
                <a:cubicBezTo>
                  <a:pt x="517" y="109"/>
                  <a:pt x="517" y="109"/>
                  <a:pt x="517" y="109"/>
                </a:cubicBezTo>
                <a:cubicBezTo>
                  <a:pt x="517" y="110"/>
                  <a:pt x="517" y="110"/>
                  <a:pt x="518" y="110"/>
                </a:cubicBezTo>
                <a:cubicBezTo>
                  <a:pt x="518" y="111"/>
                  <a:pt x="518" y="110"/>
                  <a:pt x="518" y="111"/>
                </a:cubicBezTo>
                <a:cubicBezTo>
                  <a:pt x="518" y="111"/>
                  <a:pt x="518" y="111"/>
                  <a:pt x="518" y="111"/>
                </a:cubicBezTo>
                <a:cubicBezTo>
                  <a:pt x="517" y="111"/>
                  <a:pt x="517" y="111"/>
                  <a:pt x="516" y="110"/>
                </a:cubicBezTo>
                <a:cubicBezTo>
                  <a:pt x="516" y="109"/>
                  <a:pt x="516" y="109"/>
                  <a:pt x="516" y="109"/>
                </a:cubicBezTo>
                <a:cubicBezTo>
                  <a:pt x="517" y="109"/>
                  <a:pt x="517" y="109"/>
                  <a:pt x="517" y="109"/>
                </a:cubicBezTo>
                <a:cubicBezTo>
                  <a:pt x="517" y="108"/>
                  <a:pt x="517" y="107"/>
                  <a:pt x="517" y="106"/>
                </a:cubicBezTo>
                <a:cubicBezTo>
                  <a:pt x="517" y="106"/>
                  <a:pt x="517" y="106"/>
                  <a:pt x="517" y="106"/>
                </a:cubicBezTo>
                <a:cubicBezTo>
                  <a:pt x="517" y="105"/>
                  <a:pt x="517" y="105"/>
                  <a:pt x="517" y="105"/>
                </a:cubicBezTo>
                <a:cubicBezTo>
                  <a:pt x="513" y="107"/>
                  <a:pt x="513" y="107"/>
                  <a:pt x="513" y="107"/>
                </a:cubicBezTo>
                <a:cubicBezTo>
                  <a:pt x="513" y="107"/>
                  <a:pt x="513" y="106"/>
                  <a:pt x="513" y="106"/>
                </a:cubicBezTo>
                <a:cubicBezTo>
                  <a:pt x="514" y="106"/>
                  <a:pt x="514" y="106"/>
                  <a:pt x="514" y="106"/>
                </a:cubicBezTo>
                <a:cubicBezTo>
                  <a:pt x="514" y="105"/>
                  <a:pt x="514" y="105"/>
                  <a:pt x="514" y="105"/>
                </a:cubicBezTo>
                <a:cubicBezTo>
                  <a:pt x="513" y="105"/>
                  <a:pt x="513" y="105"/>
                  <a:pt x="513" y="105"/>
                </a:cubicBezTo>
                <a:cubicBezTo>
                  <a:pt x="512" y="105"/>
                  <a:pt x="512" y="105"/>
                  <a:pt x="512" y="105"/>
                </a:cubicBezTo>
                <a:cubicBezTo>
                  <a:pt x="512" y="106"/>
                  <a:pt x="512" y="106"/>
                  <a:pt x="512" y="106"/>
                </a:cubicBezTo>
                <a:cubicBezTo>
                  <a:pt x="510" y="106"/>
                  <a:pt x="510" y="106"/>
                  <a:pt x="510" y="106"/>
                </a:cubicBezTo>
                <a:cubicBezTo>
                  <a:pt x="510" y="106"/>
                  <a:pt x="510" y="106"/>
                  <a:pt x="510" y="106"/>
                </a:cubicBezTo>
                <a:cubicBezTo>
                  <a:pt x="510" y="106"/>
                  <a:pt x="510" y="106"/>
                  <a:pt x="510" y="106"/>
                </a:cubicBezTo>
                <a:cubicBezTo>
                  <a:pt x="510" y="107"/>
                  <a:pt x="510" y="107"/>
                  <a:pt x="510" y="107"/>
                </a:cubicBezTo>
                <a:cubicBezTo>
                  <a:pt x="509" y="107"/>
                  <a:pt x="509" y="107"/>
                  <a:pt x="508" y="108"/>
                </a:cubicBezTo>
                <a:cubicBezTo>
                  <a:pt x="509" y="108"/>
                  <a:pt x="509" y="109"/>
                  <a:pt x="510" y="109"/>
                </a:cubicBezTo>
                <a:cubicBezTo>
                  <a:pt x="510" y="109"/>
                  <a:pt x="509" y="110"/>
                  <a:pt x="509" y="110"/>
                </a:cubicBezTo>
                <a:cubicBezTo>
                  <a:pt x="509" y="110"/>
                  <a:pt x="507" y="111"/>
                  <a:pt x="507" y="111"/>
                </a:cubicBezTo>
                <a:cubicBezTo>
                  <a:pt x="507" y="110"/>
                  <a:pt x="507" y="110"/>
                  <a:pt x="506" y="110"/>
                </a:cubicBezTo>
                <a:cubicBezTo>
                  <a:pt x="505" y="110"/>
                  <a:pt x="505" y="110"/>
                  <a:pt x="505" y="110"/>
                </a:cubicBezTo>
                <a:cubicBezTo>
                  <a:pt x="505" y="109"/>
                  <a:pt x="505" y="109"/>
                  <a:pt x="505" y="109"/>
                </a:cubicBezTo>
                <a:cubicBezTo>
                  <a:pt x="507" y="109"/>
                  <a:pt x="507" y="109"/>
                  <a:pt x="507" y="109"/>
                </a:cubicBezTo>
                <a:cubicBezTo>
                  <a:pt x="507" y="108"/>
                  <a:pt x="507" y="107"/>
                  <a:pt x="508" y="106"/>
                </a:cubicBezTo>
                <a:cubicBezTo>
                  <a:pt x="508" y="106"/>
                  <a:pt x="508" y="106"/>
                  <a:pt x="508" y="106"/>
                </a:cubicBezTo>
                <a:cubicBezTo>
                  <a:pt x="507" y="106"/>
                  <a:pt x="507" y="106"/>
                  <a:pt x="506" y="106"/>
                </a:cubicBezTo>
                <a:cubicBezTo>
                  <a:pt x="507" y="106"/>
                  <a:pt x="507" y="105"/>
                  <a:pt x="507" y="105"/>
                </a:cubicBezTo>
                <a:cubicBezTo>
                  <a:pt x="507" y="103"/>
                  <a:pt x="507" y="102"/>
                  <a:pt x="505" y="102"/>
                </a:cubicBezTo>
                <a:cubicBezTo>
                  <a:pt x="505" y="100"/>
                  <a:pt x="505" y="100"/>
                  <a:pt x="506" y="99"/>
                </a:cubicBezTo>
                <a:cubicBezTo>
                  <a:pt x="506" y="99"/>
                  <a:pt x="506" y="99"/>
                  <a:pt x="506" y="99"/>
                </a:cubicBezTo>
                <a:cubicBezTo>
                  <a:pt x="506" y="98"/>
                  <a:pt x="506" y="98"/>
                  <a:pt x="506" y="98"/>
                </a:cubicBezTo>
                <a:cubicBezTo>
                  <a:pt x="506" y="98"/>
                  <a:pt x="506" y="98"/>
                  <a:pt x="506" y="98"/>
                </a:cubicBezTo>
                <a:cubicBezTo>
                  <a:pt x="506" y="97"/>
                  <a:pt x="506" y="97"/>
                  <a:pt x="506" y="97"/>
                </a:cubicBezTo>
                <a:cubicBezTo>
                  <a:pt x="506" y="97"/>
                  <a:pt x="507" y="95"/>
                  <a:pt x="507" y="94"/>
                </a:cubicBezTo>
                <a:cubicBezTo>
                  <a:pt x="505" y="93"/>
                  <a:pt x="504" y="92"/>
                  <a:pt x="501" y="92"/>
                </a:cubicBezTo>
                <a:cubicBezTo>
                  <a:pt x="501" y="93"/>
                  <a:pt x="501" y="93"/>
                  <a:pt x="501" y="93"/>
                </a:cubicBezTo>
                <a:cubicBezTo>
                  <a:pt x="499" y="93"/>
                  <a:pt x="499" y="94"/>
                  <a:pt x="497" y="94"/>
                </a:cubicBezTo>
                <a:cubicBezTo>
                  <a:pt x="497" y="94"/>
                  <a:pt x="497" y="94"/>
                  <a:pt x="497" y="94"/>
                </a:cubicBezTo>
                <a:cubicBezTo>
                  <a:pt x="497" y="94"/>
                  <a:pt x="497" y="94"/>
                  <a:pt x="497" y="94"/>
                </a:cubicBezTo>
                <a:cubicBezTo>
                  <a:pt x="497" y="95"/>
                  <a:pt x="497" y="95"/>
                  <a:pt x="497" y="95"/>
                </a:cubicBezTo>
                <a:cubicBezTo>
                  <a:pt x="496" y="95"/>
                  <a:pt x="495" y="95"/>
                  <a:pt x="494" y="96"/>
                </a:cubicBezTo>
                <a:cubicBezTo>
                  <a:pt x="494" y="97"/>
                  <a:pt x="494" y="97"/>
                  <a:pt x="494" y="97"/>
                </a:cubicBezTo>
                <a:cubicBezTo>
                  <a:pt x="493" y="96"/>
                  <a:pt x="493" y="96"/>
                  <a:pt x="492" y="96"/>
                </a:cubicBezTo>
                <a:cubicBezTo>
                  <a:pt x="492" y="97"/>
                  <a:pt x="492" y="97"/>
                  <a:pt x="492" y="97"/>
                </a:cubicBezTo>
                <a:cubicBezTo>
                  <a:pt x="492" y="97"/>
                  <a:pt x="492" y="97"/>
                  <a:pt x="491" y="97"/>
                </a:cubicBezTo>
                <a:cubicBezTo>
                  <a:pt x="491" y="97"/>
                  <a:pt x="491" y="97"/>
                  <a:pt x="492" y="98"/>
                </a:cubicBezTo>
                <a:cubicBezTo>
                  <a:pt x="491" y="98"/>
                  <a:pt x="491" y="98"/>
                  <a:pt x="491" y="99"/>
                </a:cubicBezTo>
                <a:cubicBezTo>
                  <a:pt x="492" y="99"/>
                  <a:pt x="492" y="99"/>
                  <a:pt x="492" y="99"/>
                </a:cubicBezTo>
                <a:cubicBezTo>
                  <a:pt x="492" y="100"/>
                  <a:pt x="492" y="100"/>
                  <a:pt x="492" y="100"/>
                </a:cubicBezTo>
                <a:cubicBezTo>
                  <a:pt x="491" y="100"/>
                  <a:pt x="490" y="99"/>
                  <a:pt x="489" y="99"/>
                </a:cubicBezTo>
                <a:cubicBezTo>
                  <a:pt x="489" y="100"/>
                  <a:pt x="489" y="100"/>
                  <a:pt x="489" y="100"/>
                </a:cubicBezTo>
                <a:cubicBezTo>
                  <a:pt x="488" y="100"/>
                  <a:pt x="488" y="100"/>
                  <a:pt x="488" y="100"/>
                </a:cubicBezTo>
                <a:cubicBezTo>
                  <a:pt x="487" y="101"/>
                  <a:pt x="488" y="102"/>
                  <a:pt x="488" y="104"/>
                </a:cubicBezTo>
                <a:cubicBezTo>
                  <a:pt x="488" y="104"/>
                  <a:pt x="489" y="104"/>
                  <a:pt x="489" y="105"/>
                </a:cubicBezTo>
                <a:cubicBezTo>
                  <a:pt x="489" y="105"/>
                  <a:pt x="489" y="105"/>
                  <a:pt x="489" y="105"/>
                </a:cubicBezTo>
                <a:cubicBezTo>
                  <a:pt x="489" y="105"/>
                  <a:pt x="490" y="105"/>
                  <a:pt x="490" y="105"/>
                </a:cubicBezTo>
                <a:cubicBezTo>
                  <a:pt x="490" y="105"/>
                  <a:pt x="490" y="105"/>
                  <a:pt x="490" y="105"/>
                </a:cubicBezTo>
                <a:cubicBezTo>
                  <a:pt x="493" y="105"/>
                  <a:pt x="493" y="105"/>
                  <a:pt x="493" y="105"/>
                </a:cubicBezTo>
                <a:cubicBezTo>
                  <a:pt x="491" y="105"/>
                  <a:pt x="493" y="108"/>
                  <a:pt x="493" y="108"/>
                </a:cubicBezTo>
                <a:cubicBezTo>
                  <a:pt x="493" y="108"/>
                  <a:pt x="492" y="107"/>
                  <a:pt x="492" y="107"/>
                </a:cubicBezTo>
                <a:cubicBezTo>
                  <a:pt x="492" y="107"/>
                  <a:pt x="492" y="107"/>
                  <a:pt x="492" y="107"/>
                </a:cubicBezTo>
                <a:cubicBezTo>
                  <a:pt x="491" y="106"/>
                  <a:pt x="489" y="106"/>
                  <a:pt x="488" y="106"/>
                </a:cubicBezTo>
                <a:cubicBezTo>
                  <a:pt x="487" y="107"/>
                  <a:pt x="487" y="108"/>
                  <a:pt x="487" y="108"/>
                </a:cubicBezTo>
                <a:cubicBezTo>
                  <a:pt x="489" y="109"/>
                  <a:pt x="488" y="110"/>
                  <a:pt x="491" y="110"/>
                </a:cubicBezTo>
                <a:cubicBezTo>
                  <a:pt x="491" y="111"/>
                  <a:pt x="490" y="112"/>
                  <a:pt x="489" y="112"/>
                </a:cubicBezTo>
                <a:cubicBezTo>
                  <a:pt x="490" y="113"/>
                  <a:pt x="490" y="114"/>
                  <a:pt x="490" y="116"/>
                </a:cubicBezTo>
                <a:cubicBezTo>
                  <a:pt x="490" y="115"/>
                  <a:pt x="488" y="115"/>
                  <a:pt x="488" y="114"/>
                </a:cubicBezTo>
                <a:cubicBezTo>
                  <a:pt x="487" y="114"/>
                  <a:pt x="486" y="114"/>
                  <a:pt x="485" y="115"/>
                </a:cubicBezTo>
                <a:cubicBezTo>
                  <a:pt x="485" y="115"/>
                  <a:pt x="485" y="115"/>
                  <a:pt x="485" y="115"/>
                </a:cubicBezTo>
                <a:cubicBezTo>
                  <a:pt x="483" y="115"/>
                  <a:pt x="483" y="115"/>
                  <a:pt x="483" y="115"/>
                </a:cubicBezTo>
                <a:cubicBezTo>
                  <a:pt x="483" y="116"/>
                  <a:pt x="483" y="116"/>
                  <a:pt x="483" y="116"/>
                </a:cubicBezTo>
                <a:cubicBezTo>
                  <a:pt x="482" y="116"/>
                  <a:pt x="482" y="116"/>
                  <a:pt x="482" y="116"/>
                </a:cubicBezTo>
                <a:cubicBezTo>
                  <a:pt x="482" y="115"/>
                  <a:pt x="482" y="115"/>
                  <a:pt x="482" y="115"/>
                </a:cubicBezTo>
                <a:cubicBezTo>
                  <a:pt x="485" y="115"/>
                  <a:pt x="485" y="113"/>
                  <a:pt x="487" y="113"/>
                </a:cubicBezTo>
                <a:cubicBezTo>
                  <a:pt x="487" y="110"/>
                  <a:pt x="485" y="111"/>
                  <a:pt x="484" y="109"/>
                </a:cubicBezTo>
                <a:cubicBezTo>
                  <a:pt x="484" y="107"/>
                  <a:pt x="484" y="106"/>
                  <a:pt x="484" y="104"/>
                </a:cubicBezTo>
                <a:cubicBezTo>
                  <a:pt x="484" y="104"/>
                  <a:pt x="484" y="104"/>
                  <a:pt x="484" y="104"/>
                </a:cubicBezTo>
                <a:cubicBezTo>
                  <a:pt x="484" y="103"/>
                  <a:pt x="484" y="103"/>
                  <a:pt x="484" y="102"/>
                </a:cubicBezTo>
                <a:cubicBezTo>
                  <a:pt x="484" y="102"/>
                  <a:pt x="484" y="102"/>
                  <a:pt x="484" y="102"/>
                </a:cubicBezTo>
                <a:cubicBezTo>
                  <a:pt x="484" y="100"/>
                  <a:pt x="484" y="100"/>
                  <a:pt x="484" y="100"/>
                </a:cubicBezTo>
                <a:cubicBezTo>
                  <a:pt x="484" y="100"/>
                  <a:pt x="484" y="100"/>
                  <a:pt x="484" y="100"/>
                </a:cubicBezTo>
                <a:cubicBezTo>
                  <a:pt x="484" y="99"/>
                  <a:pt x="484" y="99"/>
                  <a:pt x="484" y="99"/>
                </a:cubicBezTo>
                <a:cubicBezTo>
                  <a:pt x="485" y="99"/>
                  <a:pt x="485" y="99"/>
                  <a:pt x="485" y="99"/>
                </a:cubicBezTo>
                <a:cubicBezTo>
                  <a:pt x="485" y="98"/>
                  <a:pt x="485" y="98"/>
                  <a:pt x="485" y="97"/>
                </a:cubicBezTo>
                <a:cubicBezTo>
                  <a:pt x="486" y="97"/>
                  <a:pt x="486" y="97"/>
                  <a:pt x="486" y="97"/>
                </a:cubicBezTo>
                <a:cubicBezTo>
                  <a:pt x="486" y="97"/>
                  <a:pt x="486" y="97"/>
                  <a:pt x="486" y="97"/>
                </a:cubicBezTo>
                <a:cubicBezTo>
                  <a:pt x="487" y="97"/>
                  <a:pt x="487" y="97"/>
                  <a:pt x="487" y="97"/>
                </a:cubicBezTo>
                <a:cubicBezTo>
                  <a:pt x="487" y="96"/>
                  <a:pt x="487" y="96"/>
                  <a:pt x="488" y="96"/>
                </a:cubicBezTo>
                <a:cubicBezTo>
                  <a:pt x="489" y="95"/>
                  <a:pt x="493" y="94"/>
                  <a:pt x="495" y="95"/>
                </a:cubicBezTo>
                <a:cubicBezTo>
                  <a:pt x="495" y="94"/>
                  <a:pt x="495" y="94"/>
                  <a:pt x="495" y="94"/>
                </a:cubicBezTo>
                <a:cubicBezTo>
                  <a:pt x="496" y="94"/>
                  <a:pt x="496" y="94"/>
                  <a:pt x="496" y="94"/>
                </a:cubicBezTo>
                <a:cubicBezTo>
                  <a:pt x="495" y="93"/>
                  <a:pt x="495" y="93"/>
                  <a:pt x="495" y="93"/>
                </a:cubicBezTo>
                <a:cubicBezTo>
                  <a:pt x="493" y="93"/>
                  <a:pt x="493" y="93"/>
                  <a:pt x="493" y="93"/>
                </a:cubicBezTo>
                <a:cubicBezTo>
                  <a:pt x="493" y="92"/>
                  <a:pt x="493" y="92"/>
                  <a:pt x="493" y="92"/>
                </a:cubicBezTo>
                <a:cubicBezTo>
                  <a:pt x="493" y="92"/>
                  <a:pt x="493" y="93"/>
                  <a:pt x="493" y="93"/>
                </a:cubicBezTo>
                <a:cubicBezTo>
                  <a:pt x="485" y="93"/>
                  <a:pt x="485" y="93"/>
                  <a:pt x="485" y="93"/>
                </a:cubicBezTo>
                <a:cubicBezTo>
                  <a:pt x="485" y="93"/>
                  <a:pt x="484" y="93"/>
                  <a:pt x="483" y="93"/>
                </a:cubicBezTo>
                <a:cubicBezTo>
                  <a:pt x="483" y="93"/>
                  <a:pt x="483" y="93"/>
                  <a:pt x="483" y="93"/>
                </a:cubicBezTo>
                <a:cubicBezTo>
                  <a:pt x="481" y="92"/>
                  <a:pt x="478" y="95"/>
                  <a:pt x="477" y="93"/>
                </a:cubicBezTo>
                <a:cubicBezTo>
                  <a:pt x="475" y="94"/>
                  <a:pt x="475" y="94"/>
                  <a:pt x="475" y="95"/>
                </a:cubicBezTo>
                <a:cubicBezTo>
                  <a:pt x="474" y="95"/>
                  <a:pt x="474" y="95"/>
                  <a:pt x="473" y="95"/>
                </a:cubicBezTo>
                <a:cubicBezTo>
                  <a:pt x="473" y="96"/>
                  <a:pt x="473" y="96"/>
                  <a:pt x="473" y="96"/>
                </a:cubicBezTo>
                <a:cubicBezTo>
                  <a:pt x="473" y="97"/>
                  <a:pt x="473" y="97"/>
                  <a:pt x="473" y="97"/>
                </a:cubicBezTo>
                <a:cubicBezTo>
                  <a:pt x="473" y="97"/>
                  <a:pt x="473" y="97"/>
                  <a:pt x="473" y="97"/>
                </a:cubicBezTo>
                <a:cubicBezTo>
                  <a:pt x="473" y="98"/>
                  <a:pt x="473" y="98"/>
                  <a:pt x="473" y="98"/>
                </a:cubicBezTo>
                <a:cubicBezTo>
                  <a:pt x="473" y="98"/>
                  <a:pt x="471" y="99"/>
                  <a:pt x="471" y="99"/>
                </a:cubicBezTo>
                <a:cubicBezTo>
                  <a:pt x="470" y="100"/>
                  <a:pt x="471" y="100"/>
                  <a:pt x="471" y="101"/>
                </a:cubicBezTo>
                <a:cubicBezTo>
                  <a:pt x="471" y="101"/>
                  <a:pt x="470" y="101"/>
                  <a:pt x="470" y="101"/>
                </a:cubicBezTo>
                <a:cubicBezTo>
                  <a:pt x="470" y="102"/>
                  <a:pt x="470" y="102"/>
                  <a:pt x="470" y="102"/>
                </a:cubicBezTo>
                <a:cubicBezTo>
                  <a:pt x="469" y="103"/>
                  <a:pt x="469" y="103"/>
                  <a:pt x="469" y="103"/>
                </a:cubicBezTo>
                <a:cubicBezTo>
                  <a:pt x="469" y="103"/>
                  <a:pt x="469" y="103"/>
                  <a:pt x="468" y="103"/>
                </a:cubicBezTo>
                <a:cubicBezTo>
                  <a:pt x="468" y="104"/>
                  <a:pt x="468" y="104"/>
                  <a:pt x="468" y="104"/>
                </a:cubicBezTo>
                <a:cubicBezTo>
                  <a:pt x="468" y="105"/>
                  <a:pt x="467" y="105"/>
                  <a:pt x="467" y="105"/>
                </a:cubicBezTo>
                <a:cubicBezTo>
                  <a:pt x="467" y="106"/>
                  <a:pt x="467" y="106"/>
                  <a:pt x="468" y="106"/>
                </a:cubicBezTo>
                <a:cubicBezTo>
                  <a:pt x="468" y="107"/>
                  <a:pt x="468" y="107"/>
                  <a:pt x="468" y="107"/>
                </a:cubicBezTo>
                <a:cubicBezTo>
                  <a:pt x="467" y="107"/>
                  <a:pt x="467" y="108"/>
                  <a:pt x="466" y="108"/>
                </a:cubicBezTo>
                <a:cubicBezTo>
                  <a:pt x="466" y="109"/>
                  <a:pt x="466" y="109"/>
                  <a:pt x="466" y="109"/>
                </a:cubicBezTo>
                <a:cubicBezTo>
                  <a:pt x="466" y="109"/>
                  <a:pt x="466" y="109"/>
                  <a:pt x="466" y="109"/>
                </a:cubicBezTo>
                <a:cubicBezTo>
                  <a:pt x="466" y="110"/>
                  <a:pt x="466" y="110"/>
                  <a:pt x="466" y="110"/>
                </a:cubicBezTo>
                <a:cubicBezTo>
                  <a:pt x="465" y="110"/>
                  <a:pt x="465" y="110"/>
                  <a:pt x="465" y="110"/>
                </a:cubicBezTo>
                <a:cubicBezTo>
                  <a:pt x="465" y="111"/>
                  <a:pt x="465" y="111"/>
                  <a:pt x="465" y="111"/>
                </a:cubicBezTo>
                <a:cubicBezTo>
                  <a:pt x="466" y="111"/>
                  <a:pt x="468" y="112"/>
                  <a:pt x="469" y="112"/>
                </a:cubicBezTo>
                <a:cubicBezTo>
                  <a:pt x="469" y="113"/>
                  <a:pt x="469" y="113"/>
                  <a:pt x="469" y="113"/>
                </a:cubicBezTo>
                <a:cubicBezTo>
                  <a:pt x="468" y="113"/>
                  <a:pt x="468" y="113"/>
                  <a:pt x="468" y="113"/>
                </a:cubicBezTo>
                <a:cubicBezTo>
                  <a:pt x="469" y="114"/>
                  <a:pt x="469" y="115"/>
                  <a:pt x="470" y="116"/>
                </a:cubicBezTo>
                <a:cubicBezTo>
                  <a:pt x="472" y="115"/>
                  <a:pt x="476" y="115"/>
                  <a:pt x="477" y="116"/>
                </a:cubicBezTo>
                <a:cubicBezTo>
                  <a:pt x="477" y="116"/>
                  <a:pt x="477" y="116"/>
                  <a:pt x="477" y="116"/>
                </a:cubicBezTo>
                <a:cubicBezTo>
                  <a:pt x="477" y="117"/>
                  <a:pt x="477" y="117"/>
                  <a:pt x="477" y="117"/>
                </a:cubicBezTo>
                <a:cubicBezTo>
                  <a:pt x="475" y="117"/>
                  <a:pt x="475" y="117"/>
                  <a:pt x="475" y="117"/>
                </a:cubicBezTo>
                <a:cubicBezTo>
                  <a:pt x="475" y="117"/>
                  <a:pt x="475" y="117"/>
                  <a:pt x="475" y="117"/>
                </a:cubicBezTo>
                <a:cubicBezTo>
                  <a:pt x="474" y="117"/>
                  <a:pt x="474" y="117"/>
                  <a:pt x="474" y="117"/>
                </a:cubicBezTo>
                <a:cubicBezTo>
                  <a:pt x="474" y="118"/>
                  <a:pt x="474" y="118"/>
                  <a:pt x="474" y="119"/>
                </a:cubicBezTo>
                <a:cubicBezTo>
                  <a:pt x="475" y="119"/>
                  <a:pt x="475" y="119"/>
                  <a:pt x="475" y="119"/>
                </a:cubicBezTo>
                <a:cubicBezTo>
                  <a:pt x="475" y="120"/>
                  <a:pt x="475" y="120"/>
                  <a:pt x="475" y="120"/>
                </a:cubicBezTo>
                <a:cubicBezTo>
                  <a:pt x="475" y="120"/>
                  <a:pt x="475" y="120"/>
                  <a:pt x="475" y="120"/>
                </a:cubicBezTo>
                <a:cubicBezTo>
                  <a:pt x="475" y="120"/>
                  <a:pt x="475" y="120"/>
                  <a:pt x="475" y="120"/>
                </a:cubicBezTo>
                <a:cubicBezTo>
                  <a:pt x="476" y="120"/>
                  <a:pt x="476" y="120"/>
                  <a:pt x="476" y="120"/>
                </a:cubicBezTo>
                <a:cubicBezTo>
                  <a:pt x="476" y="120"/>
                  <a:pt x="476" y="120"/>
                  <a:pt x="477" y="120"/>
                </a:cubicBezTo>
                <a:cubicBezTo>
                  <a:pt x="477" y="120"/>
                  <a:pt x="478" y="121"/>
                  <a:pt x="478" y="121"/>
                </a:cubicBezTo>
                <a:cubicBezTo>
                  <a:pt x="478" y="121"/>
                  <a:pt x="478" y="121"/>
                  <a:pt x="477" y="122"/>
                </a:cubicBezTo>
                <a:cubicBezTo>
                  <a:pt x="478" y="122"/>
                  <a:pt x="478" y="122"/>
                  <a:pt x="478" y="122"/>
                </a:cubicBezTo>
                <a:cubicBezTo>
                  <a:pt x="480" y="122"/>
                  <a:pt x="479" y="122"/>
                  <a:pt x="481" y="122"/>
                </a:cubicBezTo>
                <a:cubicBezTo>
                  <a:pt x="481" y="121"/>
                  <a:pt x="481" y="121"/>
                  <a:pt x="481" y="121"/>
                </a:cubicBezTo>
                <a:cubicBezTo>
                  <a:pt x="481" y="121"/>
                  <a:pt x="482" y="121"/>
                  <a:pt x="483" y="121"/>
                </a:cubicBezTo>
                <a:cubicBezTo>
                  <a:pt x="483" y="122"/>
                  <a:pt x="483" y="122"/>
                  <a:pt x="483" y="122"/>
                </a:cubicBezTo>
                <a:cubicBezTo>
                  <a:pt x="484" y="122"/>
                  <a:pt x="484" y="122"/>
                  <a:pt x="484" y="122"/>
                </a:cubicBezTo>
                <a:cubicBezTo>
                  <a:pt x="484" y="123"/>
                  <a:pt x="485" y="123"/>
                  <a:pt x="485" y="124"/>
                </a:cubicBezTo>
                <a:cubicBezTo>
                  <a:pt x="485" y="124"/>
                  <a:pt x="486" y="124"/>
                  <a:pt x="486" y="124"/>
                </a:cubicBezTo>
                <a:cubicBezTo>
                  <a:pt x="486" y="124"/>
                  <a:pt x="486" y="125"/>
                  <a:pt x="486" y="125"/>
                </a:cubicBezTo>
                <a:cubicBezTo>
                  <a:pt x="486" y="125"/>
                  <a:pt x="486" y="125"/>
                  <a:pt x="486" y="125"/>
                </a:cubicBezTo>
                <a:cubicBezTo>
                  <a:pt x="486" y="126"/>
                  <a:pt x="486" y="126"/>
                  <a:pt x="486" y="126"/>
                </a:cubicBezTo>
                <a:cubicBezTo>
                  <a:pt x="488" y="126"/>
                  <a:pt x="488" y="126"/>
                  <a:pt x="488" y="126"/>
                </a:cubicBezTo>
                <a:cubicBezTo>
                  <a:pt x="488" y="125"/>
                  <a:pt x="488" y="125"/>
                  <a:pt x="488" y="125"/>
                </a:cubicBezTo>
                <a:cubicBezTo>
                  <a:pt x="488" y="125"/>
                  <a:pt x="488" y="125"/>
                  <a:pt x="488" y="125"/>
                </a:cubicBezTo>
                <a:cubicBezTo>
                  <a:pt x="488" y="126"/>
                  <a:pt x="488" y="126"/>
                  <a:pt x="488" y="126"/>
                </a:cubicBezTo>
                <a:cubicBezTo>
                  <a:pt x="489" y="126"/>
                  <a:pt x="489" y="126"/>
                  <a:pt x="489" y="126"/>
                </a:cubicBezTo>
                <a:cubicBezTo>
                  <a:pt x="489" y="125"/>
                  <a:pt x="489" y="125"/>
                  <a:pt x="489" y="124"/>
                </a:cubicBezTo>
                <a:cubicBezTo>
                  <a:pt x="490" y="124"/>
                  <a:pt x="490" y="124"/>
                  <a:pt x="491" y="124"/>
                </a:cubicBezTo>
                <a:cubicBezTo>
                  <a:pt x="491" y="125"/>
                  <a:pt x="491" y="125"/>
                  <a:pt x="491" y="126"/>
                </a:cubicBezTo>
                <a:cubicBezTo>
                  <a:pt x="494" y="126"/>
                  <a:pt x="494" y="126"/>
                  <a:pt x="494" y="126"/>
                </a:cubicBezTo>
                <a:cubicBezTo>
                  <a:pt x="495" y="126"/>
                  <a:pt x="495" y="126"/>
                  <a:pt x="495" y="126"/>
                </a:cubicBezTo>
                <a:cubicBezTo>
                  <a:pt x="496" y="126"/>
                  <a:pt x="498" y="126"/>
                  <a:pt x="500" y="126"/>
                </a:cubicBezTo>
                <a:cubicBezTo>
                  <a:pt x="500" y="126"/>
                  <a:pt x="500" y="126"/>
                  <a:pt x="500" y="126"/>
                </a:cubicBezTo>
                <a:cubicBezTo>
                  <a:pt x="501" y="125"/>
                  <a:pt x="501" y="126"/>
                  <a:pt x="501" y="126"/>
                </a:cubicBezTo>
                <a:cubicBezTo>
                  <a:pt x="501" y="127"/>
                  <a:pt x="501" y="127"/>
                  <a:pt x="501" y="127"/>
                </a:cubicBezTo>
                <a:cubicBezTo>
                  <a:pt x="502" y="127"/>
                  <a:pt x="504" y="127"/>
                  <a:pt x="505" y="127"/>
                </a:cubicBezTo>
                <a:cubicBezTo>
                  <a:pt x="506" y="127"/>
                  <a:pt x="506" y="127"/>
                  <a:pt x="506" y="127"/>
                </a:cubicBezTo>
                <a:cubicBezTo>
                  <a:pt x="506" y="127"/>
                  <a:pt x="506" y="127"/>
                  <a:pt x="506" y="127"/>
                </a:cubicBezTo>
                <a:cubicBezTo>
                  <a:pt x="507" y="127"/>
                  <a:pt x="507" y="127"/>
                  <a:pt x="507" y="127"/>
                </a:cubicBezTo>
                <a:cubicBezTo>
                  <a:pt x="507" y="126"/>
                  <a:pt x="505" y="125"/>
                  <a:pt x="505" y="125"/>
                </a:cubicBezTo>
                <a:cubicBezTo>
                  <a:pt x="505" y="125"/>
                  <a:pt x="504" y="124"/>
                  <a:pt x="504" y="124"/>
                </a:cubicBezTo>
                <a:cubicBezTo>
                  <a:pt x="503" y="123"/>
                  <a:pt x="503" y="123"/>
                  <a:pt x="502" y="122"/>
                </a:cubicBezTo>
                <a:cubicBezTo>
                  <a:pt x="502" y="122"/>
                  <a:pt x="502" y="122"/>
                  <a:pt x="502" y="122"/>
                </a:cubicBezTo>
                <a:cubicBezTo>
                  <a:pt x="504" y="122"/>
                  <a:pt x="503" y="122"/>
                  <a:pt x="504" y="123"/>
                </a:cubicBezTo>
                <a:cubicBezTo>
                  <a:pt x="504" y="123"/>
                  <a:pt x="504" y="123"/>
                  <a:pt x="504" y="123"/>
                </a:cubicBezTo>
                <a:cubicBezTo>
                  <a:pt x="505" y="124"/>
                  <a:pt x="505" y="124"/>
                  <a:pt x="506" y="124"/>
                </a:cubicBezTo>
                <a:cubicBezTo>
                  <a:pt x="506" y="124"/>
                  <a:pt x="506" y="124"/>
                  <a:pt x="506" y="124"/>
                </a:cubicBezTo>
                <a:cubicBezTo>
                  <a:pt x="506" y="125"/>
                  <a:pt x="506" y="125"/>
                  <a:pt x="506" y="126"/>
                </a:cubicBezTo>
                <a:cubicBezTo>
                  <a:pt x="508" y="126"/>
                  <a:pt x="508" y="126"/>
                  <a:pt x="508" y="126"/>
                </a:cubicBezTo>
                <a:cubicBezTo>
                  <a:pt x="508" y="126"/>
                  <a:pt x="508" y="126"/>
                  <a:pt x="508" y="126"/>
                </a:cubicBezTo>
                <a:cubicBezTo>
                  <a:pt x="509" y="126"/>
                  <a:pt x="509" y="126"/>
                  <a:pt x="509" y="126"/>
                </a:cubicBezTo>
                <a:cubicBezTo>
                  <a:pt x="509" y="127"/>
                  <a:pt x="509" y="127"/>
                  <a:pt x="509" y="127"/>
                </a:cubicBezTo>
                <a:cubicBezTo>
                  <a:pt x="509" y="127"/>
                  <a:pt x="509" y="127"/>
                  <a:pt x="509" y="127"/>
                </a:cubicBezTo>
                <a:cubicBezTo>
                  <a:pt x="510" y="127"/>
                  <a:pt x="509" y="128"/>
                  <a:pt x="510" y="128"/>
                </a:cubicBezTo>
                <a:cubicBezTo>
                  <a:pt x="510" y="129"/>
                  <a:pt x="510" y="129"/>
                  <a:pt x="510" y="129"/>
                </a:cubicBezTo>
                <a:cubicBezTo>
                  <a:pt x="511" y="129"/>
                  <a:pt x="511" y="129"/>
                  <a:pt x="511" y="129"/>
                </a:cubicBezTo>
                <a:cubicBezTo>
                  <a:pt x="511" y="128"/>
                  <a:pt x="511" y="128"/>
                  <a:pt x="511" y="128"/>
                </a:cubicBezTo>
                <a:cubicBezTo>
                  <a:pt x="512" y="128"/>
                  <a:pt x="512" y="128"/>
                  <a:pt x="512" y="128"/>
                </a:cubicBezTo>
                <a:cubicBezTo>
                  <a:pt x="512" y="128"/>
                  <a:pt x="512" y="128"/>
                  <a:pt x="512" y="128"/>
                </a:cubicBezTo>
                <a:cubicBezTo>
                  <a:pt x="511" y="128"/>
                  <a:pt x="511" y="128"/>
                  <a:pt x="511" y="128"/>
                </a:cubicBezTo>
                <a:cubicBezTo>
                  <a:pt x="511" y="126"/>
                  <a:pt x="511" y="126"/>
                  <a:pt x="511" y="126"/>
                </a:cubicBezTo>
                <a:cubicBezTo>
                  <a:pt x="509" y="126"/>
                  <a:pt x="510" y="126"/>
                  <a:pt x="510" y="124"/>
                </a:cubicBezTo>
                <a:cubicBezTo>
                  <a:pt x="509" y="124"/>
                  <a:pt x="509" y="124"/>
                  <a:pt x="509" y="124"/>
                </a:cubicBezTo>
                <a:cubicBezTo>
                  <a:pt x="509" y="123"/>
                  <a:pt x="509" y="123"/>
                  <a:pt x="509" y="122"/>
                </a:cubicBezTo>
                <a:cubicBezTo>
                  <a:pt x="510" y="123"/>
                  <a:pt x="511" y="123"/>
                  <a:pt x="512" y="123"/>
                </a:cubicBezTo>
                <a:cubicBezTo>
                  <a:pt x="512" y="122"/>
                  <a:pt x="512" y="122"/>
                  <a:pt x="512" y="122"/>
                </a:cubicBezTo>
                <a:cubicBezTo>
                  <a:pt x="514" y="122"/>
                  <a:pt x="515" y="123"/>
                  <a:pt x="516" y="124"/>
                </a:cubicBezTo>
                <a:cubicBezTo>
                  <a:pt x="516" y="124"/>
                  <a:pt x="516" y="124"/>
                  <a:pt x="516" y="124"/>
                </a:cubicBezTo>
                <a:cubicBezTo>
                  <a:pt x="517" y="125"/>
                  <a:pt x="517" y="124"/>
                  <a:pt x="517" y="125"/>
                </a:cubicBezTo>
                <a:cubicBezTo>
                  <a:pt x="519" y="125"/>
                  <a:pt x="519" y="124"/>
                  <a:pt x="520" y="125"/>
                </a:cubicBezTo>
                <a:cubicBezTo>
                  <a:pt x="521" y="125"/>
                  <a:pt x="521" y="125"/>
                  <a:pt x="522" y="124"/>
                </a:cubicBezTo>
                <a:cubicBezTo>
                  <a:pt x="522" y="123"/>
                  <a:pt x="521" y="123"/>
                  <a:pt x="521" y="121"/>
                </a:cubicBezTo>
                <a:cubicBezTo>
                  <a:pt x="520" y="122"/>
                  <a:pt x="520" y="122"/>
                  <a:pt x="518" y="122"/>
                </a:cubicBezTo>
                <a:cubicBezTo>
                  <a:pt x="518" y="121"/>
                  <a:pt x="518" y="121"/>
                  <a:pt x="518" y="121"/>
                </a:cubicBezTo>
                <a:cubicBezTo>
                  <a:pt x="520" y="121"/>
                  <a:pt x="520" y="120"/>
                  <a:pt x="521" y="120"/>
                </a:cubicBezTo>
                <a:cubicBezTo>
                  <a:pt x="522" y="121"/>
                  <a:pt x="522" y="122"/>
                  <a:pt x="522" y="123"/>
                </a:cubicBezTo>
                <a:cubicBezTo>
                  <a:pt x="523" y="123"/>
                  <a:pt x="523" y="123"/>
                  <a:pt x="524" y="123"/>
                </a:cubicBezTo>
                <a:cubicBezTo>
                  <a:pt x="524" y="122"/>
                  <a:pt x="524" y="122"/>
                  <a:pt x="524" y="122"/>
                </a:cubicBezTo>
                <a:cubicBezTo>
                  <a:pt x="525" y="122"/>
                  <a:pt x="525" y="122"/>
                  <a:pt x="525" y="122"/>
                </a:cubicBezTo>
                <a:cubicBezTo>
                  <a:pt x="526" y="124"/>
                  <a:pt x="527" y="126"/>
                  <a:pt x="527" y="128"/>
                </a:cubicBezTo>
                <a:cubicBezTo>
                  <a:pt x="527" y="128"/>
                  <a:pt x="527" y="128"/>
                  <a:pt x="527" y="128"/>
                </a:cubicBezTo>
                <a:cubicBezTo>
                  <a:pt x="528" y="127"/>
                  <a:pt x="528" y="127"/>
                  <a:pt x="528" y="127"/>
                </a:cubicBezTo>
                <a:cubicBezTo>
                  <a:pt x="528" y="126"/>
                  <a:pt x="528" y="126"/>
                  <a:pt x="528" y="126"/>
                </a:cubicBezTo>
                <a:cubicBezTo>
                  <a:pt x="528" y="126"/>
                  <a:pt x="528" y="126"/>
                  <a:pt x="528" y="126"/>
                </a:cubicBezTo>
                <a:cubicBezTo>
                  <a:pt x="528" y="125"/>
                  <a:pt x="528" y="125"/>
                  <a:pt x="528" y="125"/>
                </a:cubicBezTo>
                <a:cubicBezTo>
                  <a:pt x="528" y="125"/>
                  <a:pt x="529" y="125"/>
                  <a:pt x="529" y="126"/>
                </a:cubicBezTo>
                <a:cubicBezTo>
                  <a:pt x="529" y="125"/>
                  <a:pt x="529" y="125"/>
                  <a:pt x="530" y="125"/>
                </a:cubicBezTo>
                <a:cubicBezTo>
                  <a:pt x="531" y="125"/>
                  <a:pt x="530" y="125"/>
                  <a:pt x="531" y="125"/>
                </a:cubicBezTo>
                <a:cubicBezTo>
                  <a:pt x="531" y="126"/>
                  <a:pt x="531" y="126"/>
                  <a:pt x="531" y="126"/>
                </a:cubicBezTo>
                <a:cubicBezTo>
                  <a:pt x="531" y="126"/>
                  <a:pt x="531" y="126"/>
                  <a:pt x="531" y="126"/>
                </a:cubicBezTo>
                <a:cubicBezTo>
                  <a:pt x="531" y="127"/>
                  <a:pt x="531" y="127"/>
                  <a:pt x="531" y="127"/>
                </a:cubicBezTo>
                <a:cubicBezTo>
                  <a:pt x="532" y="127"/>
                  <a:pt x="532" y="127"/>
                  <a:pt x="532" y="127"/>
                </a:cubicBezTo>
                <a:cubicBezTo>
                  <a:pt x="532" y="127"/>
                  <a:pt x="532" y="127"/>
                  <a:pt x="532" y="127"/>
                </a:cubicBezTo>
                <a:cubicBezTo>
                  <a:pt x="532" y="127"/>
                  <a:pt x="532" y="127"/>
                  <a:pt x="532" y="127"/>
                </a:cubicBezTo>
                <a:cubicBezTo>
                  <a:pt x="532" y="129"/>
                  <a:pt x="532" y="129"/>
                  <a:pt x="532" y="129"/>
                </a:cubicBezTo>
                <a:cubicBezTo>
                  <a:pt x="534" y="129"/>
                  <a:pt x="534" y="128"/>
                  <a:pt x="534" y="127"/>
                </a:cubicBezTo>
                <a:cubicBezTo>
                  <a:pt x="534" y="127"/>
                  <a:pt x="534" y="127"/>
                  <a:pt x="534" y="127"/>
                </a:cubicBezTo>
                <a:cubicBezTo>
                  <a:pt x="536" y="127"/>
                  <a:pt x="536" y="127"/>
                  <a:pt x="536" y="127"/>
                </a:cubicBezTo>
                <a:cubicBezTo>
                  <a:pt x="536" y="127"/>
                  <a:pt x="536" y="127"/>
                  <a:pt x="536" y="127"/>
                </a:cubicBezTo>
                <a:cubicBezTo>
                  <a:pt x="537" y="127"/>
                  <a:pt x="537" y="127"/>
                  <a:pt x="537" y="127"/>
                </a:cubicBezTo>
                <a:cubicBezTo>
                  <a:pt x="537" y="128"/>
                  <a:pt x="537" y="128"/>
                  <a:pt x="537" y="128"/>
                </a:cubicBezTo>
                <a:cubicBezTo>
                  <a:pt x="536" y="128"/>
                  <a:pt x="535" y="128"/>
                  <a:pt x="535" y="128"/>
                </a:cubicBezTo>
                <a:cubicBezTo>
                  <a:pt x="535" y="129"/>
                  <a:pt x="535" y="128"/>
                  <a:pt x="534" y="129"/>
                </a:cubicBezTo>
                <a:cubicBezTo>
                  <a:pt x="534" y="130"/>
                  <a:pt x="534" y="130"/>
                  <a:pt x="534" y="130"/>
                </a:cubicBezTo>
                <a:cubicBezTo>
                  <a:pt x="535" y="130"/>
                  <a:pt x="535" y="130"/>
                  <a:pt x="535" y="130"/>
                </a:cubicBezTo>
                <a:cubicBezTo>
                  <a:pt x="536" y="132"/>
                  <a:pt x="536" y="131"/>
                  <a:pt x="537" y="131"/>
                </a:cubicBezTo>
                <a:cubicBezTo>
                  <a:pt x="537" y="131"/>
                  <a:pt x="538" y="132"/>
                  <a:pt x="538" y="132"/>
                </a:cubicBezTo>
                <a:cubicBezTo>
                  <a:pt x="538" y="133"/>
                  <a:pt x="538" y="133"/>
                  <a:pt x="538" y="133"/>
                </a:cubicBezTo>
                <a:cubicBezTo>
                  <a:pt x="537" y="133"/>
                  <a:pt x="538" y="132"/>
                  <a:pt x="536" y="132"/>
                </a:cubicBezTo>
                <a:cubicBezTo>
                  <a:pt x="536" y="133"/>
                  <a:pt x="536" y="134"/>
                  <a:pt x="536" y="135"/>
                </a:cubicBezTo>
                <a:cubicBezTo>
                  <a:pt x="535" y="135"/>
                  <a:pt x="535" y="135"/>
                  <a:pt x="535" y="135"/>
                </a:cubicBezTo>
                <a:cubicBezTo>
                  <a:pt x="535" y="135"/>
                  <a:pt x="535" y="136"/>
                  <a:pt x="535" y="137"/>
                </a:cubicBezTo>
                <a:cubicBezTo>
                  <a:pt x="537" y="137"/>
                  <a:pt x="537" y="137"/>
                  <a:pt x="537" y="137"/>
                </a:cubicBezTo>
                <a:cubicBezTo>
                  <a:pt x="537" y="139"/>
                  <a:pt x="537" y="139"/>
                  <a:pt x="537" y="139"/>
                </a:cubicBezTo>
                <a:cubicBezTo>
                  <a:pt x="538" y="138"/>
                  <a:pt x="539" y="138"/>
                  <a:pt x="540" y="137"/>
                </a:cubicBezTo>
                <a:cubicBezTo>
                  <a:pt x="540" y="137"/>
                  <a:pt x="540" y="137"/>
                  <a:pt x="540" y="137"/>
                </a:cubicBezTo>
                <a:cubicBezTo>
                  <a:pt x="540" y="136"/>
                  <a:pt x="541" y="136"/>
                  <a:pt x="541" y="136"/>
                </a:cubicBezTo>
                <a:cubicBezTo>
                  <a:pt x="541" y="135"/>
                  <a:pt x="541" y="135"/>
                  <a:pt x="541" y="135"/>
                </a:cubicBezTo>
                <a:cubicBezTo>
                  <a:pt x="541" y="135"/>
                  <a:pt x="541" y="135"/>
                  <a:pt x="541" y="135"/>
                </a:cubicBezTo>
                <a:cubicBezTo>
                  <a:pt x="542" y="135"/>
                  <a:pt x="542" y="135"/>
                  <a:pt x="542" y="135"/>
                </a:cubicBezTo>
                <a:cubicBezTo>
                  <a:pt x="542" y="135"/>
                  <a:pt x="543" y="135"/>
                  <a:pt x="543" y="135"/>
                </a:cubicBezTo>
                <a:cubicBezTo>
                  <a:pt x="543" y="135"/>
                  <a:pt x="543" y="134"/>
                  <a:pt x="544" y="134"/>
                </a:cubicBezTo>
                <a:cubicBezTo>
                  <a:pt x="544" y="134"/>
                  <a:pt x="544" y="134"/>
                  <a:pt x="544" y="134"/>
                </a:cubicBezTo>
                <a:cubicBezTo>
                  <a:pt x="544" y="134"/>
                  <a:pt x="544" y="134"/>
                  <a:pt x="544" y="134"/>
                </a:cubicBezTo>
                <a:cubicBezTo>
                  <a:pt x="545" y="134"/>
                  <a:pt x="545" y="134"/>
                  <a:pt x="545" y="134"/>
                </a:cubicBezTo>
                <a:cubicBezTo>
                  <a:pt x="545" y="136"/>
                  <a:pt x="545" y="136"/>
                  <a:pt x="543" y="137"/>
                </a:cubicBezTo>
                <a:cubicBezTo>
                  <a:pt x="543" y="138"/>
                  <a:pt x="544" y="138"/>
                  <a:pt x="544" y="139"/>
                </a:cubicBezTo>
                <a:cubicBezTo>
                  <a:pt x="545" y="139"/>
                  <a:pt x="545" y="139"/>
                  <a:pt x="546" y="139"/>
                </a:cubicBezTo>
                <a:cubicBezTo>
                  <a:pt x="546" y="141"/>
                  <a:pt x="546" y="141"/>
                  <a:pt x="548" y="141"/>
                </a:cubicBezTo>
                <a:cubicBezTo>
                  <a:pt x="548" y="142"/>
                  <a:pt x="547" y="143"/>
                  <a:pt x="548" y="143"/>
                </a:cubicBezTo>
                <a:cubicBezTo>
                  <a:pt x="548" y="144"/>
                  <a:pt x="548" y="144"/>
                  <a:pt x="548" y="144"/>
                </a:cubicBezTo>
                <a:cubicBezTo>
                  <a:pt x="548" y="145"/>
                  <a:pt x="548" y="145"/>
                  <a:pt x="548" y="145"/>
                </a:cubicBezTo>
                <a:cubicBezTo>
                  <a:pt x="549" y="145"/>
                  <a:pt x="549" y="145"/>
                  <a:pt x="549" y="145"/>
                </a:cubicBezTo>
                <a:cubicBezTo>
                  <a:pt x="549" y="146"/>
                  <a:pt x="549" y="145"/>
                  <a:pt x="549" y="146"/>
                </a:cubicBezTo>
                <a:cubicBezTo>
                  <a:pt x="549" y="147"/>
                  <a:pt x="549" y="147"/>
                  <a:pt x="549" y="147"/>
                </a:cubicBezTo>
                <a:cubicBezTo>
                  <a:pt x="549" y="147"/>
                  <a:pt x="549" y="147"/>
                  <a:pt x="549" y="147"/>
                </a:cubicBezTo>
                <a:cubicBezTo>
                  <a:pt x="549" y="147"/>
                  <a:pt x="549" y="147"/>
                  <a:pt x="549" y="147"/>
                </a:cubicBezTo>
                <a:cubicBezTo>
                  <a:pt x="550" y="147"/>
                  <a:pt x="550" y="147"/>
                  <a:pt x="550" y="147"/>
                </a:cubicBezTo>
                <a:cubicBezTo>
                  <a:pt x="550" y="148"/>
                  <a:pt x="550" y="148"/>
                  <a:pt x="550" y="149"/>
                </a:cubicBezTo>
                <a:cubicBezTo>
                  <a:pt x="549" y="149"/>
                  <a:pt x="549" y="149"/>
                  <a:pt x="548" y="149"/>
                </a:cubicBezTo>
                <a:cubicBezTo>
                  <a:pt x="548" y="149"/>
                  <a:pt x="548" y="149"/>
                  <a:pt x="548" y="149"/>
                </a:cubicBezTo>
                <a:cubicBezTo>
                  <a:pt x="546" y="150"/>
                  <a:pt x="548" y="150"/>
                  <a:pt x="547" y="151"/>
                </a:cubicBezTo>
                <a:cubicBezTo>
                  <a:pt x="547" y="153"/>
                  <a:pt x="548" y="152"/>
                  <a:pt x="549" y="153"/>
                </a:cubicBezTo>
                <a:cubicBezTo>
                  <a:pt x="549" y="154"/>
                  <a:pt x="549" y="154"/>
                  <a:pt x="548" y="154"/>
                </a:cubicBezTo>
                <a:cubicBezTo>
                  <a:pt x="548" y="153"/>
                  <a:pt x="548" y="153"/>
                  <a:pt x="548" y="153"/>
                </a:cubicBezTo>
                <a:cubicBezTo>
                  <a:pt x="547" y="153"/>
                  <a:pt x="547" y="153"/>
                  <a:pt x="547" y="153"/>
                </a:cubicBezTo>
                <a:cubicBezTo>
                  <a:pt x="547" y="154"/>
                  <a:pt x="547" y="154"/>
                  <a:pt x="547" y="154"/>
                </a:cubicBezTo>
                <a:cubicBezTo>
                  <a:pt x="546" y="154"/>
                  <a:pt x="546" y="154"/>
                  <a:pt x="546" y="154"/>
                </a:cubicBezTo>
                <a:cubicBezTo>
                  <a:pt x="546" y="154"/>
                  <a:pt x="546" y="154"/>
                  <a:pt x="546" y="154"/>
                </a:cubicBezTo>
                <a:cubicBezTo>
                  <a:pt x="546" y="154"/>
                  <a:pt x="546" y="154"/>
                  <a:pt x="546" y="154"/>
                </a:cubicBezTo>
                <a:cubicBezTo>
                  <a:pt x="546" y="155"/>
                  <a:pt x="546" y="155"/>
                  <a:pt x="546" y="155"/>
                </a:cubicBezTo>
                <a:cubicBezTo>
                  <a:pt x="545" y="155"/>
                  <a:pt x="545" y="156"/>
                  <a:pt x="545" y="156"/>
                </a:cubicBezTo>
                <a:cubicBezTo>
                  <a:pt x="545" y="156"/>
                  <a:pt x="545" y="156"/>
                  <a:pt x="545" y="156"/>
                </a:cubicBezTo>
                <a:cubicBezTo>
                  <a:pt x="544" y="156"/>
                  <a:pt x="544" y="156"/>
                  <a:pt x="544" y="156"/>
                </a:cubicBezTo>
                <a:cubicBezTo>
                  <a:pt x="544" y="157"/>
                  <a:pt x="544" y="157"/>
                  <a:pt x="544" y="157"/>
                </a:cubicBezTo>
                <a:cubicBezTo>
                  <a:pt x="544" y="157"/>
                  <a:pt x="544" y="157"/>
                  <a:pt x="544" y="157"/>
                </a:cubicBezTo>
                <a:cubicBezTo>
                  <a:pt x="544" y="157"/>
                  <a:pt x="544" y="158"/>
                  <a:pt x="544" y="158"/>
                </a:cubicBezTo>
                <a:cubicBezTo>
                  <a:pt x="543" y="158"/>
                  <a:pt x="543" y="158"/>
                  <a:pt x="543" y="158"/>
                </a:cubicBezTo>
                <a:cubicBezTo>
                  <a:pt x="543" y="158"/>
                  <a:pt x="543" y="158"/>
                  <a:pt x="543" y="158"/>
                </a:cubicBezTo>
                <a:cubicBezTo>
                  <a:pt x="542" y="159"/>
                  <a:pt x="542" y="158"/>
                  <a:pt x="542" y="159"/>
                </a:cubicBezTo>
                <a:cubicBezTo>
                  <a:pt x="541" y="159"/>
                  <a:pt x="541" y="159"/>
                  <a:pt x="541" y="159"/>
                </a:cubicBezTo>
                <a:cubicBezTo>
                  <a:pt x="541" y="161"/>
                  <a:pt x="542" y="161"/>
                  <a:pt x="543" y="162"/>
                </a:cubicBezTo>
                <a:cubicBezTo>
                  <a:pt x="544" y="162"/>
                  <a:pt x="544" y="162"/>
                  <a:pt x="544" y="162"/>
                </a:cubicBezTo>
                <a:cubicBezTo>
                  <a:pt x="544" y="165"/>
                  <a:pt x="547" y="165"/>
                  <a:pt x="547" y="168"/>
                </a:cubicBezTo>
                <a:cubicBezTo>
                  <a:pt x="547" y="168"/>
                  <a:pt x="546" y="168"/>
                  <a:pt x="546" y="168"/>
                </a:cubicBezTo>
                <a:cubicBezTo>
                  <a:pt x="546" y="168"/>
                  <a:pt x="546" y="168"/>
                  <a:pt x="546" y="168"/>
                </a:cubicBezTo>
                <a:cubicBezTo>
                  <a:pt x="544" y="168"/>
                  <a:pt x="544" y="168"/>
                  <a:pt x="544" y="168"/>
                </a:cubicBezTo>
                <a:cubicBezTo>
                  <a:pt x="544" y="168"/>
                  <a:pt x="544" y="168"/>
                  <a:pt x="544" y="168"/>
                </a:cubicBezTo>
                <a:cubicBezTo>
                  <a:pt x="541" y="168"/>
                  <a:pt x="541" y="168"/>
                  <a:pt x="541" y="168"/>
                </a:cubicBezTo>
                <a:cubicBezTo>
                  <a:pt x="541" y="168"/>
                  <a:pt x="541" y="168"/>
                  <a:pt x="541" y="168"/>
                </a:cubicBezTo>
                <a:cubicBezTo>
                  <a:pt x="541" y="168"/>
                  <a:pt x="540" y="168"/>
                  <a:pt x="540" y="169"/>
                </a:cubicBezTo>
                <a:cubicBezTo>
                  <a:pt x="540" y="169"/>
                  <a:pt x="540" y="169"/>
                  <a:pt x="540" y="169"/>
                </a:cubicBezTo>
                <a:cubicBezTo>
                  <a:pt x="539" y="169"/>
                  <a:pt x="539" y="169"/>
                  <a:pt x="538" y="169"/>
                </a:cubicBezTo>
                <a:cubicBezTo>
                  <a:pt x="538" y="168"/>
                  <a:pt x="538" y="168"/>
                  <a:pt x="538" y="168"/>
                </a:cubicBezTo>
                <a:cubicBezTo>
                  <a:pt x="538" y="168"/>
                  <a:pt x="537" y="168"/>
                  <a:pt x="536" y="169"/>
                </a:cubicBezTo>
                <a:cubicBezTo>
                  <a:pt x="536" y="169"/>
                  <a:pt x="536" y="169"/>
                  <a:pt x="536" y="169"/>
                </a:cubicBezTo>
                <a:cubicBezTo>
                  <a:pt x="536" y="169"/>
                  <a:pt x="535" y="169"/>
                  <a:pt x="535" y="169"/>
                </a:cubicBezTo>
                <a:cubicBezTo>
                  <a:pt x="535" y="169"/>
                  <a:pt x="535" y="169"/>
                  <a:pt x="535" y="169"/>
                </a:cubicBezTo>
                <a:cubicBezTo>
                  <a:pt x="534" y="169"/>
                  <a:pt x="534" y="169"/>
                  <a:pt x="534" y="169"/>
                </a:cubicBezTo>
                <a:cubicBezTo>
                  <a:pt x="534" y="170"/>
                  <a:pt x="534" y="170"/>
                  <a:pt x="534" y="170"/>
                </a:cubicBezTo>
                <a:cubicBezTo>
                  <a:pt x="532" y="170"/>
                  <a:pt x="532" y="170"/>
                  <a:pt x="532" y="170"/>
                </a:cubicBezTo>
                <a:cubicBezTo>
                  <a:pt x="532" y="170"/>
                  <a:pt x="532" y="170"/>
                  <a:pt x="532" y="170"/>
                </a:cubicBezTo>
                <a:cubicBezTo>
                  <a:pt x="531" y="170"/>
                  <a:pt x="530" y="170"/>
                  <a:pt x="529" y="170"/>
                </a:cubicBezTo>
                <a:cubicBezTo>
                  <a:pt x="529" y="170"/>
                  <a:pt x="529" y="170"/>
                  <a:pt x="529" y="170"/>
                </a:cubicBezTo>
                <a:cubicBezTo>
                  <a:pt x="529" y="169"/>
                  <a:pt x="529" y="170"/>
                  <a:pt x="529" y="170"/>
                </a:cubicBezTo>
                <a:cubicBezTo>
                  <a:pt x="528" y="170"/>
                  <a:pt x="528" y="170"/>
                  <a:pt x="528" y="170"/>
                </a:cubicBezTo>
                <a:cubicBezTo>
                  <a:pt x="527" y="169"/>
                  <a:pt x="526" y="170"/>
                  <a:pt x="525" y="170"/>
                </a:cubicBezTo>
                <a:cubicBezTo>
                  <a:pt x="525" y="170"/>
                  <a:pt x="525" y="170"/>
                  <a:pt x="525" y="170"/>
                </a:cubicBezTo>
                <a:cubicBezTo>
                  <a:pt x="525" y="172"/>
                  <a:pt x="525" y="172"/>
                  <a:pt x="525" y="172"/>
                </a:cubicBezTo>
                <a:cubicBezTo>
                  <a:pt x="524" y="173"/>
                  <a:pt x="524" y="173"/>
                  <a:pt x="524" y="174"/>
                </a:cubicBezTo>
                <a:cubicBezTo>
                  <a:pt x="524" y="174"/>
                  <a:pt x="524" y="174"/>
                  <a:pt x="524" y="174"/>
                </a:cubicBezTo>
                <a:cubicBezTo>
                  <a:pt x="524" y="175"/>
                  <a:pt x="523" y="176"/>
                  <a:pt x="522" y="177"/>
                </a:cubicBezTo>
                <a:cubicBezTo>
                  <a:pt x="523" y="178"/>
                  <a:pt x="524" y="179"/>
                  <a:pt x="524" y="179"/>
                </a:cubicBezTo>
                <a:cubicBezTo>
                  <a:pt x="525" y="179"/>
                  <a:pt x="525" y="179"/>
                  <a:pt x="525" y="179"/>
                </a:cubicBezTo>
                <a:cubicBezTo>
                  <a:pt x="525" y="180"/>
                  <a:pt x="525" y="180"/>
                  <a:pt x="525" y="180"/>
                </a:cubicBezTo>
                <a:cubicBezTo>
                  <a:pt x="526" y="180"/>
                  <a:pt x="527" y="180"/>
                  <a:pt x="527" y="180"/>
                </a:cubicBezTo>
                <a:cubicBezTo>
                  <a:pt x="527" y="180"/>
                  <a:pt x="527" y="180"/>
                  <a:pt x="528" y="180"/>
                </a:cubicBezTo>
                <a:cubicBezTo>
                  <a:pt x="529" y="180"/>
                  <a:pt x="530" y="180"/>
                  <a:pt x="531" y="180"/>
                </a:cubicBezTo>
                <a:cubicBezTo>
                  <a:pt x="531" y="180"/>
                  <a:pt x="531" y="179"/>
                  <a:pt x="531" y="179"/>
                </a:cubicBezTo>
                <a:cubicBezTo>
                  <a:pt x="532" y="179"/>
                  <a:pt x="532" y="179"/>
                  <a:pt x="533" y="179"/>
                </a:cubicBezTo>
                <a:cubicBezTo>
                  <a:pt x="533" y="177"/>
                  <a:pt x="533" y="177"/>
                  <a:pt x="533" y="177"/>
                </a:cubicBezTo>
                <a:cubicBezTo>
                  <a:pt x="535" y="177"/>
                  <a:pt x="534" y="177"/>
                  <a:pt x="535" y="176"/>
                </a:cubicBezTo>
                <a:cubicBezTo>
                  <a:pt x="535" y="176"/>
                  <a:pt x="535" y="176"/>
                  <a:pt x="535" y="176"/>
                </a:cubicBezTo>
                <a:cubicBezTo>
                  <a:pt x="535" y="176"/>
                  <a:pt x="535" y="176"/>
                  <a:pt x="535" y="176"/>
                </a:cubicBezTo>
                <a:cubicBezTo>
                  <a:pt x="535" y="176"/>
                  <a:pt x="535" y="177"/>
                  <a:pt x="536" y="177"/>
                </a:cubicBezTo>
                <a:cubicBezTo>
                  <a:pt x="537" y="177"/>
                  <a:pt x="537" y="177"/>
                  <a:pt x="537" y="178"/>
                </a:cubicBezTo>
                <a:cubicBezTo>
                  <a:pt x="538" y="178"/>
                  <a:pt x="538" y="178"/>
                  <a:pt x="539" y="177"/>
                </a:cubicBezTo>
                <a:cubicBezTo>
                  <a:pt x="539" y="176"/>
                  <a:pt x="539" y="176"/>
                  <a:pt x="539" y="176"/>
                </a:cubicBezTo>
                <a:cubicBezTo>
                  <a:pt x="539" y="176"/>
                  <a:pt x="537" y="175"/>
                  <a:pt x="537" y="175"/>
                </a:cubicBezTo>
                <a:cubicBezTo>
                  <a:pt x="537" y="174"/>
                  <a:pt x="537" y="174"/>
                  <a:pt x="537" y="174"/>
                </a:cubicBezTo>
                <a:cubicBezTo>
                  <a:pt x="538" y="174"/>
                  <a:pt x="538" y="174"/>
                  <a:pt x="538" y="173"/>
                </a:cubicBezTo>
                <a:cubicBezTo>
                  <a:pt x="538" y="173"/>
                  <a:pt x="538" y="173"/>
                  <a:pt x="538" y="173"/>
                </a:cubicBezTo>
                <a:cubicBezTo>
                  <a:pt x="539" y="174"/>
                  <a:pt x="539" y="175"/>
                  <a:pt x="540" y="175"/>
                </a:cubicBezTo>
                <a:cubicBezTo>
                  <a:pt x="540" y="176"/>
                  <a:pt x="540" y="176"/>
                  <a:pt x="540" y="176"/>
                </a:cubicBezTo>
                <a:cubicBezTo>
                  <a:pt x="541" y="175"/>
                  <a:pt x="541" y="175"/>
                  <a:pt x="541" y="175"/>
                </a:cubicBezTo>
                <a:cubicBezTo>
                  <a:pt x="541" y="175"/>
                  <a:pt x="541" y="175"/>
                  <a:pt x="541" y="175"/>
                </a:cubicBezTo>
                <a:cubicBezTo>
                  <a:pt x="541" y="175"/>
                  <a:pt x="541" y="174"/>
                  <a:pt x="541" y="174"/>
                </a:cubicBezTo>
                <a:cubicBezTo>
                  <a:pt x="542" y="174"/>
                  <a:pt x="541" y="174"/>
                  <a:pt x="542" y="174"/>
                </a:cubicBezTo>
                <a:cubicBezTo>
                  <a:pt x="542" y="174"/>
                  <a:pt x="542" y="174"/>
                  <a:pt x="542" y="174"/>
                </a:cubicBezTo>
                <a:cubicBezTo>
                  <a:pt x="542" y="175"/>
                  <a:pt x="542" y="175"/>
                  <a:pt x="542" y="175"/>
                </a:cubicBezTo>
                <a:cubicBezTo>
                  <a:pt x="543" y="176"/>
                  <a:pt x="544" y="176"/>
                  <a:pt x="544" y="177"/>
                </a:cubicBezTo>
                <a:cubicBezTo>
                  <a:pt x="544" y="177"/>
                  <a:pt x="544" y="177"/>
                  <a:pt x="544" y="177"/>
                </a:cubicBezTo>
                <a:cubicBezTo>
                  <a:pt x="544" y="177"/>
                  <a:pt x="544" y="177"/>
                  <a:pt x="545" y="176"/>
                </a:cubicBezTo>
                <a:cubicBezTo>
                  <a:pt x="546" y="176"/>
                  <a:pt x="546" y="176"/>
                  <a:pt x="546" y="176"/>
                </a:cubicBezTo>
                <a:cubicBezTo>
                  <a:pt x="546" y="176"/>
                  <a:pt x="546" y="176"/>
                  <a:pt x="546" y="176"/>
                </a:cubicBezTo>
                <a:cubicBezTo>
                  <a:pt x="546" y="176"/>
                  <a:pt x="546" y="176"/>
                  <a:pt x="546" y="176"/>
                </a:cubicBezTo>
                <a:cubicBezTo>
                  <a:pt x="546" y="178"/>
                  <a:pt x="546" y="178"/>
                  <a:pt x="546" y="178"/>
                </a:cubicBezTo>
                <a:cubicBezTo>
                  <a:pt x="547" y="178"/>
                  <a:pt x="547" y="178"/>
                  <a:pt x="547" y="178"/>
                </a:cubicBezTo>
                <a:cubicBezTo>
                  <a:pt x="547" y="179"/>
                  <a:pt x="547" y="180"/>
                  <a:pt x="548" y="180"/>
                </a:cubicBezTo>
                <a:cubicBezTo>
                  <a:pt x="549" y="180"/>
                  <a:pt x="549" y="180"/>
                  <a:pt x="549" y="181"/>
                </a:cubicBezTo>
                <a:cubicBezTo>
                  <a:pt x="550" y="182"/>
                  <a:pt x="550" y="183"/>
                  <a:pt x="550" y="184"/>
                </a:cubicBezTo>
                <a:cubicBezTo>
                  <a:pt x="551" y="184"/>
                  <a:pt x="550" y="184"/>
                  <a:pt x="551" y="183"/>
                </a:cubicBezTo>
                <a:cubicBezTo>
                  <a:pt x="551" y="183"/>
                  <a:pt x="551" y="183"/>
                  <a:pt x="551" y="183"/>
                </a:cubicBezTo>
                <a:cubicBezTo>
                  <a:pt x="551" y="184"/>
                  <a:pt x="551" y="184"/>
                  <a:pt x="552" y="185"/>
                </a:cubicBezTo>
                <a:cubicBezTo>
                  <a:pt x="552" y="185"/>
                  <a:pt x="553" y="185"/>
                  <a:pt x="553" y="185"/>
                </a:cubicBezTo>
                <a:cubicBezTo>
                  <a:pt x="553" y="183"/>
                  <a:pt x="553" y="183"/>
                  <a:pt x="553" y="183"/>
                </a:cubicBezTo>
                <a:cubicBezTo>
                  <a:pt x="553" y="183"/>
                  <a:pt x="554" y="184"/>
                  <a:pt x="554" y="184"/>
                </a:cubicBezTo>
                <a:cubicBezTo>
                  <a:pt x="554" y="184"/>
                  <a:pt x="554" y="184"/>
                  <a:pt x="554" y="184"/>
                </a:cubicBezTo>
                <a:cubicBezTo>
                  <a:pt x="555" y="184"/>
                  <a:pt x="555" y="184"/>
                  <a:pt x="555" y="184"/>
                </a:cubicBezTo>
                <a:cubicBezTo>
                  <a:pt x="555" y="184"/>
                  <a:pt x="555" y="184"/>
                  <a:pt x="555" y="184"/>
                </a:cubicBezTo>
                <a:cubicBezTo>
                  <a:pt x="556" y="184"/>
                  <a:pt x="556" y="184"/>
                  <a:pt x="556" y="184"/>
                </a:cubicBezTo>
                <a:cubicBezTo>
                  <a:pt x="555" y="185"/>
                  <a:pt x="555" y="185"/>
                  <a:pt x="555" y="186"/>
                </a:cubicBezTo>
                <a:cubicBezTo>
                  <a:pt x="554" y="186"/>
                  <a:pt x="554" y="186"/>
                  <a:pt x="552" y="186"/>
                </a:cubicBezTo>
                <a:cubicBezTo>
                  <a:pt x="552" y="186"/>
                  <a:pt x="552" y="187"/>
                  <a:pt x="552" y="187"/>
                </a:cubicBezTo>
                <a:cubicBezTo>
                  <a:pt x="553" y="187"/>
                  <a:pt x="554" y="187"/>
                  <a:pt x="555" y="188"/>
                </a:cubicBezTo>
                <a:cubicBezTo>
                  <a:pt x="555" y="188"/>
                  <a:pt x="555" y="188"/>
                  <a:pt x="555" y="189"/>
                </a:cubicBezTo>
                <a:cubicBezTo>
                  <a:pt x="556" y="189"/>
                  <a:pt x="557" y="188"/>
                  <a:pt x="557" y="187"/>
                </a:cubicBezTo>
                <a:cubicBezTo>
                  <a:pt x="558" y="188"/>
                  <a:pt x="558" y="188"/>
                  <a:pt x="558" y="189"/>
                </a:cubicBezTo>
                <a:cubicBezTo>
                  <a:pt x="560" y="189"/>
                  <a:pt x="561" y="189"/>
                  <a:pt x="562" y="187"/>
                </a:cubicBezTo>
                <a:cubicBezTo>
                  <a:pt x="562" y="187"/>
                  <a:pt x="563" y="187"/>
                  <a:pt x="563" y="187"/>
                </a:cubicBezTo>
                <a:cubicBezTo>
                  <a:pt x="563" y="188"/>
                  <a:pt x="563" y="188"/>
                  <a:pt x="563" y="188"/>
                </a:cubicBezTo>
                <a:cubicBezTo>
                  <a:pt x="563" y="187"/>
                  <a:pt x="563" y="187"/>
                  <a:pt x="563" y="187"/>
                </a:cubicBezTo>
                <a:cubicBezTo>
                  <a:pt x="564" y="188"/>
                  <a:pt x="565" y="188"/>
                  <a:pt x="567" y="188"/>
                </a:cubicBezTo>
                <a:cubicBezTo>
                  <a:pt x="567" y="189"/>
                  <a:pt x="567" y="189"/>
                  <a:pt x="567" y="189"/>
                </a:cubicBezTo>
                <a:cubicBezTo>
                  <a:pt x="568" y="188"/>
                  <a:pt x="568" y="189"/>
                  <a:pt x="568" y="187"/>
                </a:cubicBezTo>
                <a:cubicBezTo>
                  <a:pt x="569" y="188"/>
                  <a:pt x="569" y="188"/>
                  <a:pt x="569" y="188"/>
                </a:cubicBezTo>
                <a:cubicBezTo>
                  <a:pt x="570" y="188"/>
                  <a:pt x="570" y="188"/>
                  <a:pt x="570" y="188"/>
                </a:cubicBezTo>
                <a:cubicBezTo>
                  <a:pt x="570" y="189"/>
                  <a:pt x="570" y="189"/>
                  <a:pt x="570" y="189"/>
                </a:cubicBezTo>
                <a:cubicBezTo>
                  <a:pt x="571" y="188"/>
                  <a:pt x="573" y="188"/>
                  <a:pt x="574" y="188"/>
                </a:cubicBezTo>
                <a:cubicBezTo>
                  <a:pt x="574" y="189"/>
                  <a:pt x="574" y="189"/>
                  <a:pt x="574" y="189"/>
                </a:cubicBezTo>
                <a:cubicBezTo>
                  <a:pt x="575" y="189"/>
                  <a:pt x="575" y="189"/>
                  <a:pt x="575" y="189"/>
                </a:cubicBezTo>
                <a:cubicBezTo>
                  <a:pt x="575" y="189"/>
                  <a:pt x="575" y="189"/>
                  <a:pt x="575" y="189"/>
                </a:cubicBezTo>
                <a:cubicBezTo>
                  <a:pt x="575" y="189"/>
                  <a:pt x="575" y="189"/>
                  <a:pt x="575" y="189"/>
                </a:cubicBezTo>
                <a:cubicBezTo>
                  <a:pt x="575" y="189"/>
                  <a:pt x="575" y="189"/>
                  <a:pt x="575" y="189"/>
                </a:cubicBezTo>
                <a:cubicBezTo>
                  <a:pt x="576" y="189"/>
                  <a:pt x="576" y="189"/>
                  <a:pt x="576" y="189"/>
                </a:cubicBezTo>
                <a:cubicBezTo>
                  <a:pt x="577" y="189"/>
                  <a:pt x="576" y="189"/>
                  <a:pt x="577" y="190"/>
                </a:cubicBezTo>
                <a:cubicBezTo>
                  <a:pt x="577" y="189"/>
                  <a:pt x="577" y="189"/>
                  <a:pt x="577" y="189"/>
                </a:cubicBezTo>
                <a:cubicBezTo>
                  <a:pt x="577" y="190"/>
                  <a:pt x="577" y="190"/>
                  <a:pt x="577" y="190"/>
                </a:cubicBezTo>
                <a:cubicBezTo>
                  <a:pt x="579" y="190"/>
                  <a:pt x="579" y="190"/>
                  <a:pt x="581" y="190"/>
                </a:cubicBezTo>
                <a:cubicBezTo>
                  <a:pt x="581" y="188"/>
                  <a:pt x="580" y="188"/>
                  <a:pt x="581" y="187"/>
                </a:cubicBezTo>
                <a:cubicBezTo>
                  <a:pt x="580" y="186"/>
                  <a:pt x="578" y="186"/>
                  <a:pt x="576" y="186"/>
                </a:cubicBezTo>
                <a:cubicBezTo>
                  <a:pt x="576" y="184"/>
                  <a:pt x="576" y="184"/>
                  <a:pt x="576" y="184"/>
                </a:cubicBezTo>
                <a:cubicBezTo>
                  <a:pt x="576" y="184"/>
                  <a:pt x="576" y="184"/>
                  <a:pt x="576" y="184"/>
                </a:cubicBezTo>
                <a:cubicBezTo>
                  <a:pt x="576" y="184"/>
                  <a:pt x="576" y="184"/>
                  <a:pt x="576" y="184"/>
                </a:cubicBezTo>
                <a:cubicBezTo>
                  <a:pt x="574" y="183"/>
                  <a:pt x="572" y="182"/>
                  <a:pt x="572" y="183"/>
                </a:cubicBezTo>
                <a:cubicBezTo>
                  <a:pt x="571" y="183"/>
                  <a:pt x="571" y="183"/>
                  <a:pt x="571" y="183"/>
                </a:cubicBezTo>
                <a:cubicBezTo>
                  <a:pt x="571" y="182"/>
                  <a:pt x="571" y="182"/>
                  <a:pt x="571" y="182"/>
                </a:cubicBezTo>
                <a:cubicBezTo>
                  <a:pt x="569" y="182"/>
                  <a:pt x="568" y="181"/>
                  <a:pt x="567" y="180"/>
                </a:cubicBezTo>
                <a:cubicBezTo>
                  <a:pt x="567" y="180"/>
                  <a:pt x="567" y="179"/>
                  <a:pt x="567" y="179"/>
                </a:cubicBezTo>
                <a:cubicBezTo>
                  <a:pt x="565" y="178"/>
                  <a:pt x="566" y="179"/>
                  <a:pt x="565" y="178"/>
                </a:cubicBezTo>
                <a:cubicBezTo>
                  <a:pt x="564" y="177"/>
                  <a:pt x="565" y="178"/>
                  <a:pt x="564" y="177"/>
                </a:cubicBezTo>
                <a:cubicBezTo>
                  <a:pt x="565" y="177"/>
                  <a:pt x="564" y="177"/>
                  <a:pt x="565" y="176"/>
                </a:cubicBezTo>
                <a:cubicBezTo>
                  <a:pt x="565" y="176"/>
                  <a:pt x="566" y="176"/>
                  <a:pt x="567" y="176"/>
                </a:cubicBezTo>
                <a:cubicBezTo>
                  <a:pt x="567" y="176"/>
                  <a:pt x="567" y="176"/>
                  <a:pt x="567" y="176"/>
                </a:cubicBezTo>
                <a:cubicBezTo>
                  <a:pt x="568" y="177"/>
                  <a:pt x="570" y="177"/>
                  <a:pt x="571" y="178"/>
                </a:cubicBezTo>
                <a:cubicBezTo>
                  <a:pt x="571" y="178"/>
                  <a:pt x="571" y="178"/>
                  <a:pt x="571" y="178"/>
                </a:cubicBezTo>
                <a:cubicBezTo>
                  <a:pt x="572" y="178"/>
                  <a:pt x="571" y="177"/>
                  <a:pt x="571" y="176"/>
                </a:cubicBezTo>
                <a:cubicBezTo>
                  <a:pt x="573" y="177"/>
                  <a:pt x="573" y="177"/>
                  <a:pt x="574" y="178"/>
                </a:cubicBezTo>
                <a:cubicBezTo>
                  <a:pt x="574" y="178"/>
                  <a:pt x="575" y="179"/>
                  <a:pt x="575" y="179"/>
                </a:cubicBezTo>
                <a:cubicBezTo>
                  <a:pt x="575" y="178"/>
                  <a:pt x="575" y="178"/>
                  <a:pt x="575" y="178"/>
                </a:cubicBezTo>
                <a:cubicBezTo>
                  <a:pt x="576" y="178"/>
                  <a:pt x="578" y="177"/>
                  <a:pt x="578" y="177"/>
                </a:cubicBezTo>
                <a:cubicBezTo>
                  <a:pt x="578" y="178"/>
                  <a:pt x="578" y="178"/>
                  <a:pt x="578" y="178"/>
                </a:cubicBezTo>
                <a:cubicBezTo>
                  <a:pt x="579" y="178"/>
                  <a:pt x="579" y="178"/>
                  <a:pt x="580" y="178"/>
                </a:cubicBezTo>
                <a:cubicBezTo>
                  <a:pt x="580" y="179"/>
                  <a:pt x="580" y="179"/>
                  <a:pt x="580" y="179"/>
                </a:cubicBezTo>
                <a:cubicBezTo>
                  <a:pt x="580" y="179"/>
                  <a:pt x="581" y="179"/>
                  <a:pt x="581" y="179"/>
                </a:cubicBezTo>
                <a:cubicBezTo>
                  <a:pt x="581" y="179"/>
                  <a:pt x="581" y="179"/>
                  <a:pt x="581" y="179"/>
                </a:cubicBezTo>
                <a:cubicBezTo>
                  <a:pt x="582" y="179"/>
                  <a:pt x="582" y="179"/>
                  <a:pt x="582" y="179"/>
                </a:cubicBezTo>
                <a:cubicBezTo>
                  <a:pt x="582" y="179"/>
                  <a:pt x="582" y="179"/>
                  <a:pt x="582" y="180"/>
                </a:cubicBezTo>
                <a:cubicBezTo>
                  <a:pt x="583" y="180"/>
                  <a:pt x="583" y="180"/>
                  <a:pt x="583" y="180"/>
                </a:cubicBezTo>
                <a:cubicBezTo>
                  <a:pt x="583" y="181"/>
                  <a:pt x="583" y="181"/>
                  <a:pt x="583" y="181"/>
                </a:cubicBezTo>
                <a:cubicBezTo>
                  <a:pt x="583" y="181"/>
                  <a:pt x="583" y="181"/>
                  <a:pt x="583" y="181"/>
                </a:cubicBezTo>
                <a:cubicBezTo>
                  <a:pt x="585" y="181"/>
                  <a:pt x="585" y="181"/>
                  <a:pt x="585" y="181"/>
                </a:cubicBezTo>
                <a:cubicBezTo>
                  <a:pt x="585" y="181"/>
                  <a:pt x="585" y="181"/>
                  <a:pt x="585" y="181"/>
                </a:cubicBezTo>
                <a:cubicBezTo>
                  <a:pt x="585" y="181"/>
                  <a:pt x="585" y="181"/>
                  <a:pt x="585" y="181"/>
                </a:cubicBezTo>
                <a:cubicBezTo>
                  <a:pt x="585" y="180"/>
                  <a:pt x="585" y="180"/>
                  <a:pt x="585" y="180"/>
                </a:cubicBezTo>
                <a:cubicBezTo>
                  <a:pt x="584" y="180"/>
                  <a:pt x="584" y="180"/>
                  <a:pt x="584" y="181"/>
                </a:cubicBezTo>
                <a:cubicBezTo>
                  <a:pt x="583" y="180"/>
                  <a:pt x="583" y="179"/>
                  <a:pt x="583" y="178"/>
                </a:cubicBezTo>
                <a:cubicBezTo>
                  <a:pt x="581" y="178"/>
                  <a:pt x="581" y="178"/>
                  <a:pt x="581" y="178"/>
                </a:cubicBezTo>
                <a:cubicBezTo>
                  <a:pt x="581" y="177"/>
                  <a:pt x="581" y="177"/>
                  <a:pt x="581" y="177"/>
                </a:cubicBezTo>
                <a:cubicBezTo>
                  <a:pt x="584" y="177"/>
                  <a:pt x="584" y="177"/>
                  <a:pt x="584" y="177"/>
                </a:cubicBezTo>
                <a:cubicBezTo>
                  <a:pt x="583" y="176"/>
                  <a:pt x="583" y="175"/>
                  <a:pt x="583" y="175"/>
                </a:cubicBezTo>
                <a:cubicBezTo>
                  <a:pt x="583" y="174"/>
                  <a:pt x="583" y="174"/>
                  <a:pt x="583" y="174"/>
                </a:cubicBezTo>
                <a:cubicBezTo>
                  <a:pt x="583" y="174"/>
                  <a:pt x="583" y="175"/>
                  <a:pt x="584" y="175"/>
                </a:cubicBezTo>
                <a:cubicBezTo>
                  <a:pt x="585" y="174"/>
                  <a:pt x="585" y="174"/>
                  <a:pt x="585" y="173"/>
                </a:cubicBezTo>
                <a:cubicBezTo>
                  <a:pt x="584" y="173"/>
                  <a:pt x="584" y="173"/>
                  <a:pt x="584" y="173"/>
                </a:cubicBezTo>
                <a:cubicBezTo>
                  <a:pt x="584" y="171"/>
                  <a:pt x="583" y="172"/>
                  <a:pt x="583" y="170"/>
                </a:cubicBezTo>
                <a:cubicBezTo>
                  <a:pt x="583" y="170"/>
                  <a:pt x="583" y="170"/>
                  <a:pt x="582" y="170"/>
                </a:cubicBezTo>
                <a:cubicBezTo>
                  <a:pt x="582" y="170"/>
                  <a:pt x="582" y="170"/>
                  <a:pt x="582" y="170"/>
                </a:cubicBezTo>
                <a:cubicBezTo>
                  <a:pt x="582" y="170"/>
                  <a:pt x="582" y="171"/>
                  <a:pt x="583" y="172"/>
                </a:cubicBezTo>
                <a:cubicBezTo>
                  <a:pt x="582" y="171"/>
                  <a:pt x="582" y="171"/>
                  <a:pt x="581" y="171"/>
                </a:cubicBezTo>
                <a:cubicBezTo>
                  <a:pt x="581" y="170"/>
                  <a:pt x="581" y="170"/>
                  <a:pt x="581" y="170"/>
                </a:cubicBezTo>
                <a:cubicBezTo>
                  <a:pt x="580" y="170"/>
                  <a:pt x="580" y="170"/>
                  <a:pt x="580" y="170"/>
                </a:cubicBezTo>
                <a:cubicBezTo>
                  <a:pt x="580" y="171"/>
                  <a:pt x="580" y="171"/>
                  <a:pt x="580" y="171"/>
                </a:cubicBezTo>
                <a:cubicBezTo>
                  <a:pt x="580" y="171"/>
                  <a:pt x="580" y="171"/>
                  <a:pt x="580" y="171"/>
                </a:cubicBezTo>
                <a:cubicBezTo>
                  <a:pt x="580" y="170"/>
                  <a:pt x="580" y="169"/>
                  <a:pt x="579" y="169"/>
                </a:cubicBezTo>
                <a:cubicBezTo>
                  <a:pt x="579" y="169"/>
                  <a:pt x="579" y="169"/>
                  <a:pt x="579" y="169"/>
                </a:cubicBezTo>
                <a:cubicBezTo>
                  <a:pt x="578" y="169"/>
                  <a:pt x="578" y="168"/>
                  <a:pt x="578" y="168"/>
                </a:cubicBezTo>
                <a:cubicBezTo>
                  <a:pt x="576" y="168"/>
                  <a:pt x="576" y="168"/>
                  <a:pt x="576" y="168"/>
                </a:cubicBezTo>
                <a:cubicBezTo>
                  <a:pt x="575" y="168"/>
                  <a:pt x="577" y="167"/>
                  <a:pt x="575" y="166"/>
                </a:cubicBezTo>
                <a:cubicBezTo>
                  <a:pt x="574" y="166"/>
                  <a:pt x="574" y="165"/>
                  <a:pt x="574" y="164"/>
                </a:cubicBezTo>
                <a:cubicBezTo>
                  <a:pt x="574" y="164"/>
                  <a:pt x="574" y="164"/>
                  <a:pt x="573" y="164"/>
                </a:cubicBezTo>
                <a:cubicBezTo>
                  <a:pt x="573" y="163"/>
                  <a:pt x="573" y="163"/>
                  <a:pt x="573" y="163"/>
                </a:cubicBezTo>
                <a:cubicBezTo>
                  <a:pt x="573" y="163"/>
                  <a:pt x="573" y="163"/>
                  <a:pt x="573" y="163"/>
                </a:cubicBezTo>
                <a:cubicBezTo>
                  <a:pt x="573" y="162"/>
                  <a:pt x="573" y="162"/>
                  <a:pt x="573" y="162"/>
                </a:cubicBezTo>
                <a:cubicBezTo>
                  <a:pt x="573" y="162"/>
                  <a:pt x="572" y="163"/>
                  <a:pt x="571" y="163"/>
                </a:cubicBezTo>
                <a:cubicBezTo>
                  <a:pt x="571" y="163"/>
                  <a:pt x="571" y="162"/>
                  <a:pt x="571" y="162"/>
                </a:cubicBezTo>
                <a:cubicBezTo>
                  <a:pt x="571" y="162"/>
                  <a:pt x="570" y="162"/>
                  <a:pt x="570" y="161"/>
                </a:cubicBezTo>
                <a:cubicBezTo>
                  <a:pt x="570" y="160"/>
                  <a:pt x="570" y="160"/>
                  <a:pt x="570" y="160"/>
                </a:cubicBezTo>
                <a:cubicBezTo>
                  <a:pt x="569" y="160"/>
                  <a:pt x="569" y="160"/>
                  <a:pt x="569" y="160"/>
                </a:cubicBezTo>
                <a:cubicBezTo>
                  <a:pt x="569" y="159"/>
                  <a:pt x="569" y="159"/>
                  <a:pt x="569" y="159"/>
                </a:cubicBezTo>
                <a:cubicBezTo>
                  <a:pt x="570" y="159"/>
                  <a:pt x="570" y="159"/>
                  <a:pt x="570" y="160"/>
                </a:cubicBezTo>
                <a:cubicBezTo>
                  <a:pt x="570" y="159"/>
                  <a:pt x="570" y="159"/>
                  <a:pt x="570" y="159"/>
                </a:cubicBezTo>
                <a:cubicBezTo>
                  <a:pt x="571" y="159"/>
                  <a:pt x="571" y="159"/>
                  <a:pt x="571" y="159"/>
                </a:cubicBezTo>
                <a:cubicBezTo>
                  <a:pt x="571" y="160"/>
                  <a:pt x="571" y="160"/>
                  <a:pt x="571" y="160"/>
                </a:cubicBezTo>
                <a:cubicBezTo>
                  <a:pt x="573" y="160"/>
                  <a:pt x="573" y="160"/>
                  <a:pt x="573" y="160"/>
                </a:cubicBezTo>
                <a:cubicBezTo>
                  <a:pt x="573" y="159"/>
                  <a:pt x="573" y="159"/>
                  <a:pt x="572" y="159"/>
                </a:cubicBezTo>
                <a:cubicBezTo>
                  <a:pt x="572" y="158"/>
                  <a:pt x="572" y="158"/>
                  <a:pt x="571" y="158"/>
                </a:cubicBezTo>
                <a:cubicBezTo>
                  <a:pt x="571" y="155"/>
                  <a:pt x="571" y="155"/>
                  <a:pt x="571" y="155"/>
                </a:cubicBezTo>
                <a:cubicBezTo>
                  <a:pt x="571" y="155"/>
                  <a:pt x="571" y="155"/>
                  <a:pt x="571" y="155"/>
                </a:cubicBezTo>
                <a:cubicBezTo>
                  <a:pt x="571" y="155"/>
                  <a:pt x="571" y="155"/>
                  <a:pt x="571" y="155"/>
                </a:cubicBezTo>
                <a:cubicBezTo>
                  <a:pt x="572" y="155"/>
                  <a:pt x="572" y="155"/>
                  <a:pt x="572" y="155"/>
                </a:cubicBezTo>
                <a:cubicBezTo>
                  <a:pt x="572" y="156"/>
                  <a:pt x="572" y="157"/>
                  <a:pt x="573" y="158"/>
                </a:cubicBezTo>
                <a:cubicBezTo>
                  <a:pt x="574" y="158"/>
                  <a:pt x="574" y="158"/>
                  <a:pt x="574" y="158"/>
                </a:cubicBezTo>
                <a:cubicBezTo>
                  <a:pt x="574" y="157"/>
                  <a:pt x="573" y="156"/>
                  <a:pt x="573" y="156"/>
                </a:cubicBezTo>
                <a:cubicBezTo>
                  <a:pt x="574" y="156"/>
                  <a:pt x="574" y="156"/>
                  <a:pt x="574" y="156"/>
                </a:cubicBezTo>
                <a:cubicBezTo>
                  <a:pt x="574" y="155"/>
                  <a:pt x="574" y="155"/>
                  <a:pt x="574" y="155"/>
                </a:cubicBezTo>
                <a:cubicBezTo>
                  <a:pt x="573" y="155"/>
                  <a:pt x="573" y="155"/>
                  <a:pt x="573" y="154"/>
                </a:cubicBezTo>
                <a:cubicBezTo>
                  <a:pt x="573" y="154"/>
                  <a:pt x="573" y="154"/>
                  <a:pt x="573" y="154"/>
                </a:cubicBezTo>
                <a:cubicBezTo>
                  <a:pt x="573" y="154"/>
                  <a:pt x="573" y="154"/>
                  <a:pt x="573" y="154"/>
                </a:cubicBezTo>
                <a:cubicBezTo>
                  <a:pt x="573" y="154"/>
                  <a:pt x="574" y="154"/>
                  <a:pt x="574" y="154"/>
                </a:cubicBezTo>
                <a:cubicBezTo>
                  <a:pt x="574" y="155"/>
                  <a:pt x="574" y="155"/>
                  <a:pt x="574" y="155"/>
                </a:cubicBezTo>
                <a:cubicBezTo>
                  <a:pt x="575" y="155"/>
                  <a:pt x="575" y="154"/>
                  <a:pt x="576" y="154"/>
                </a:cubicBezTo>
                <a:cubicBezTo>
                  <a:pt x="575" y="155"/>
                  <a:pt x="576" y="155"/>
                  <a:pt x="575" y="155"/>
                </a:cubicBezTo>
                <a:cubicBezTo>
                  <a:pt x="575" y="156"/>
                  <a:pt x="575" y="156"/>
                  <a:pt x="576" y="156"/>
                </a:cubicBezTo>
                <a:cubicBezTo>
                  <a:pt x="577" y="158"/>
                  <a:pt x="577" y="157"/>
                  <a:pt x="577" y="159"/>
                </a:cubicBezTo>
                <a:cubicBezTo>
                  <a:pt x="578" y="159"/>
                  <a:pt x="578" y="159"/>
                  <a:pt x="579" y="159"/>
                </a:cubicBezTo>
                <a:cubicBezTo>
                  <a:pt x="579" y="160"/>
                  <a:pt x="579" y="160"/>
                  <a:pt x="579" y="160"/>
                </a:cubicBezTo>
                <a:cubicBezTo>
                  <a:pt x="580" y="160"/>
                  <a:pt x="580" y="160"/>
                  <a:pt x="580" y="160"/>
                </a:cubicBezTo>
                <a:cubicBezTo>
                  <a:pt x="580" y="160"/>
                  <a:pt x="580" y="160"/>
                  <a:pt x="580" y="160"/>
                </a:cubicBezTo>
                <a:cubicBezTo>
                  <a:pt x="580" y="160"/>
                  <a:pt x="581" y="161"/>
                  <a:pt x="582" y="160"/>
                </a:cubicBezTo>
                <a:cubicBezTo>
                  <a:pt x="582" y="160"/>
                  <a:pt x="582" y="160"/>
                  <a:pt x="582" y="160"/>
                </a:cubicBezTo>
                <a:cubicBezTo>
                  <a:pt x="583" y="160"/>
                  <a:pt x="583" y="160"/>
                  <a:pt x="583" y="160"/>
                </a:cubicBezTo>
                <a:cubicBezTo>
                  <a:pt x="583" y="160"/>
                  <a:pt x="583" y="160"/>
                  <a:pt x="583" y="160"/>
                </a:cubicBezTo>
                <a:cubicBezTo>
                  <a:pt x="583" y="159"/>
                  <a:pt x="584" y="159"/>
                  <a:pt x="584" y="159"/>
                </a:cubicBezTo>
                <a:cubicBezTo>
                  <a:pt x="584" y="160"/>
                  <a:pt x="583" y="161"/>
                  <a:pt x="582" y="161"/>
                </a:cubicBezTo>
                <a:cubicBezTo>
                  <a:pt x="582" y="162"/>
                  <a:pt x="582" y="162"/>
                  <a:pt x="582" y="162"/>
                </a:cubicBezTo>
                <a:cubicBezTo>
                  <a:pt x="584" y="162"/>
                  <a:pt x="584" y="162"/>
                  <a:pt x="584" y="162"/>
                </a:cubicBezTo>
                <a:cubicBezTo>
                  <a:pt x="584" y="161"/>
                  <a:pt x="584" y="161"/>
                  <a:pt x="584" y="161"/>
                </a:cubicBezTo>
                <a:cubicBezTo>
                  <a:pt x="584" y="161"/>
                  <a:pt x="584" y="161"/>
                  <a:pt x="584" y="161"/>
                </a:cubicBezTo>
                <a:cubicBezTo>
                  <a:pt x="585" y="162"/>
                  <a:pt x="584" y="162"/>
                  <a:pt x="584" y="163"/>
                </a:cubicBezTo>
                <a:cubicBezTo>
                  <a:pt x="585" y="163"/>
                  <a:pt x="585" y="162"/>
                  <a:pt x="586" y="162"/>
                </a:cubicBezTo>
                <a:cubicBezTo>
                  <a:pt x="586" y="163"/>
                  <a:pt x="585" y="163"/>
                  <a:pt x="585" y="164"/>
                </a:cubicBezTo>
                <a:cubicBezTo>
                  <a:pt x="586" y="164"/>
                  <a:pt x="588" y="164"/>
                  <a:pt x="589" y="164"/>
                </a:cubicBezTo>
                <a:cubicBezTo>
                  <a:pt x="589" y="165"/>
                  <a:pt x="589" y="165"/>
                  <a:pt x="589" y="165"/>
                </a:cubicBezTo>
                <a:cubicBezTo>
                  <a:pt x="588" y="165"/>
                  <a:pt x="588" y="165"/>
                  <a:pt x="587" y="165"/>
                </a:cubicBezTo>
                <a:cubicBezTo>
                  <a:pt x="587" y="166"/>
                  <a:pt x="587" y="166"/>
                  <a:pt x="587" y="166"/>
                </a:cubicBezTo>
                <a:cubicBezTo>
                  <a:pt x="587" y="166"/>
                  <a:pt x="587" y="166"/>
                  <a:pt x="587" y="166"/>
                </a:cubicBezTo>
                <a:cubicBezTo>
                  <a:pt x="587" y="166"/>
                  <a:pt x="587" y="166"/>
                  <a:pt x="587" y="166"/>
                </a:cubicBezTo>
                <a:cubicBezTo>
                  <a:pt x="588" y="167"/>
                  <a:pt x="589" y="166"/>
                  <a:pt x="589" y="165"/>
                </a:cubicBezTo>
                <a:cubicBezTo>
                  <a:pt x="589" y="165"/>
                  <a:pt x="589" y="165"/>
                  <a:pt x="589" y="165"/>
                </a:cubicBezTo>
                <a:cubicBezTo>
                  <a:pt x="589" y="166"/>
                  <a:pt x="589" y="166"/>
                  <a:pt x="589" y="166"/>
                </a:cubicBezTo>
                <a:cubicBezTo>
                  <a:pt x="590" y="166"/>
                  <a:pt x="590" y="166"/>
                  <a:pt x="590" y="166"/>
                </a:cubicBezTo>
                <a:cubicBezTo>
                  <a:pt x="590" y="167"/>
                  <a:pt x="590" y="167"/>
                  <a:pt x="590" y="167"/>
                </a:cubicBezTo>
                <a:cubicBezTo>
                  <a:pt x="590" y="168"/>
                  <a:pt x="590" y="168"/>
                  <a:pt x="590" y="168"/>
                </a:cubicBezTo>
                <a:cubicBezTo>
                  <a:pt x="591" y="167"/>
                  <a:pt x="591" y="167"/>
                  <a:pt x="592" y="167"/>
                </a:cubicBezTo>
                <a:cubicBezTo>
                  <a:pt x="592" y="168"/>
                  <a:pt x="592" y="168"/>
                  <a:pt x="592" y="168"/>
                </a:cubicBezTo>
                <a:cubicBezTo>
                  <a:pt x="593" y="168"/>
                  <a:pt x="593" y="168"/>
                  <a:pt x="593" y="168"/>
                </a:cubicBezTo>
                <a:cubicBezTo>
                  <a:pt x="593" y="167"/>
                  <a:pt x="593" y="167"/>
                  <a:pt x="593" y="167"/>
                </a:cubicBezTo>
                <a:cubicBezTo>
                  <a:pt x="594" y="167"/>
                  <a:pt x="594" y="167"/>
                  <a:pt x="594" y="167"/>
                </a:cubicBezTo>
                <a:cubicBezTo>
                  <a:pt x="594" y="167"/>
                  <a:pt x="594" y="166"/>
                  <a:pt x="594" y="166"/>
                </a:cubicBezTo>
                <a:cubicBezTo>
                  <a:pt x="594" y="166"/>
                  <a:pt x="594" y="166"/>
                  <a:pt x="594" y="166"/>
                </a:cubicBezTo>
                <a:cubicBezTo>
                  <a:pt x="593" y="165"/>
                  <a:pt x="593" y="165"/>
                  <a:pt x="593" y="163"/>
                </a:cubicBezTo>
                <a:cubicBezTo>
                  <a:pt x="592" y="163"/>
                  <a:pt x="593" y="163"/>
                  <a:pt x="592" y="163"/>
                </a:cubicBezTo>
                <a:cubicBezTo>
                  <a:pt x="592" y="163"/>
                  <a:pt x="592" y="163"/>
                  <a:pt x="592" y="163"/>
                </a:cubicBezTo>
                <a:cubicBezTo>
                  <a:pt x="592" y="162"/>
                  <a:pt x="592" y="162"/>
                  <a:pt x="592" y="161"/>
                </a:cubicBezTo>
                <a:cubicBezTo>
                  <a:pt x="593" y="161"/>
                  <a:pt x="593" y="161"/>
                  <a:pt x="593" y="161"/>
                </a:cubicBezTo>
                <a:cubicBezTo>
                  <a:pt x="593" y="162"/>
                  <a:pt x="593" y="162"/>
                  <a:pt x="593" y="163"/>
                </a:cubicBezTo>
                <a:cubicBezTo>
                  <a:pt x="595" y="163"/>
                  <a:pt x="595" y="163"/>
                  <a:pt x="595" y="163"/>
                </a:cubicBezTo>
                <a:cubicBezTo>
                  <a:pt x="595" y="162"/>
                  <a:pt x="595" y="162"/>
                  <a:pt x="595" y="162"/>
                </a:cubicBezTo>
                <a:cubicBezTo>
                  <a:pt x="596" y="162"/>
                  <a:pt x="596" y="162"/>
                  <a:pt x="597" y="162"/>
                </a:cubicBezTo>
                <a:cubicBezTo>
                  <a:pt x="597" y="161"/>
                  <a:pt x="597" y="161"/>
                  <a:pt x="597" y="161"/>
                </a:cubicBezTo>
                <a:cubicBezTo>
                  <a:pt x="596" y="161"/>
                  <a:pt x="596" y="161"/>
                  <a:pt x="596" y="161"/>
                </a:cubicBezTo>
                <a:cubicBezTo>
                  <a:pt x="595" y="160"/>
                  <a:pt x="596" y="161"/>
                  <a:pt x="595" y="160"/>
                </a:cubicBezTo>
                <a:cubicBezTo>
                  <a:pt x="595" y="160"/>
                  <a:pt x="595" y="160"/>
                  <a:pt x="595" y="160"/>
                </a:cubicBezTo>
                <a:cubicBezTo>
                  <a:pt x="596" y="160"/>
                  <a:pt x="596" y="160"/>
                  <a:pt x="597" y="160"/>
                </a:cubicBezTo>
                <a:cubicBezTo>
                  <a:pt x="596" y="159"/>
                  <a:pt x="597" y="159"/>
                  <a:pt x="596" y="159"/>
                </a:cubicBezTo>
                <a:cubicBezTo>
                  <a:pt x="596" y="156"/>
                  <a:pt x="597" y="158"/>
                  <a:pt x="598" y="157"/>
                </a:cubicBezTo>
                <a:cubicBezTo>
                  <a:pt x="599" y="157"/>
                  <a:pt x="599" y="157"/>
                  <a:pt x="599" y="157"/>
                </a:cubicBezTo>
                <a:cubicBezTo>
                  <a:pt x="599" y="156"/>
                  <a:pt x="599" y="156"/>
                  <a:pt x="599" y="156"/>
                </a:cubicBezTo>
                <a:cubicBezTo>
                  <a:pt x="598" y="156"/>
                  <a:pt x="598" y="156"/>
                  <a:pt x="598" y="156"/>
                </a:cubicBezTo>
                <a:cubicBezTo>
                  <a:pt x="598" y="155"/>
                  <a:pt x="598" y="155"/>
                  <a:pt x="598" y="155"/>
                </a:cubicBezTo>
                <a:cubicBezTo>
                  <a:pt x="600" y="155"/>
                  <a:pt x="600" y="155"/>
                  <a:pt x="600" y="155"/>
                </a:cubicBezTo>
                <a:cubicBezTo>
                  <a:pt x="600" y="155"/>
                  <a:pt x="600" y="155"/>
                  <a:pt x="600" y="155"/>
                </a:cubicBezTo>
                <a:cubicBezTo>
                  <a:pt x="600" y="155"/>
                  <a:pt x="600" y="155"/>
                  <a:pt x="600" y="155"/>
                </a:cubicBezTo>
                <a:cubicBezTo>
                  <a:pt x="600" y="156"/>
                  <a:pt x="600" y="156"/>
                  <a:pt x="600" y="156"/>
                </a:cubicBezTo>
                <a:cubicBezTo>
                  <a:pt x="601" y="156"/>
                  <a:pt x="600" y="156"/>
                  <a:pt x="601" y="156"/>
                </a:cubicBezTo>
                <a:cubicBezTo>
                  <a:pt x="602" y="156"/>
                  <a:pt x="602" y="156"/>
                  <a:pt x="602" y="156"/>
                </a:cubicBezTo>
                <a:cubicBezTo>
                  <a:pt x="602" y="156"/>
                  <a:pt x="602" y="156"/>
                  <a:pt x="602" y="156"/>
                </a:cubicBezTo>
                <a:cubicBezTo>
                  <a:pt x="602" y="156"/>
                  <a:pt x="602" y="156"/>
                  <a:pt x="602" y="156"/>
                </a:cubicBezTo>
                <a:cubicBezTo>
                  <a:pt x="602" y="156"/>
                  <a:pt x="602" y="156"/>
                  <a:pt x="601" y="155"/>
                </a:cubicBezTo>
                <a:cubicBezTo>
                  <a:pt x="601" y="155"/>
                  <a:pt x="603" y="154"/>
                  <a:pt x="601" y="153"/>
                </a:cubicBezTo>
                <a:cubicBezTo>
                  <a:pt x="601" y="153"/>
                  <a:pt x="601" y="153"/>
                  <a:pt x="601" y="153"/>
                </a:cubicBezTo>
                <a:cubicBezTo>
                  <a:pt x="602" y="153"/>
                  <a:pt x="603" y="154"/>
                  <a:pt x="603" y="154"/>
                </a:cubicBezTo>
                <a:cubicBezTo>
                  <a:pt x="603" y="153"/>
                  <a:pt x="604" y="153"/>
                  <a:pt x="604" y="152"/>
                </a:cubicBezTo>
                <a:cubicBezTo>
                  <a:pt x="603" y="152"/>
                  <a:pt x="603" y="152"/>
                  <a:pt x="603" y="152"/>
                </a:cubicBezTo>
                <a:cubicBezTo>
                  <a:pt x="602" y="151"/>
                  <a:pt x="602" y="150"/>
                  <a:pt x="602" y="150"/>
                </a:cubicBezTo>
                <a:cubicBezTo>
                  <a:pt x="601" y="149"/>
                  <a:pt x="600" y="149"/>
                  <a:pt x="600" y="149"/>
                </a:cubicBezTo>
                <a:cubicBezTo>
                  <a:pt x="599" y="148"/>
                  <a:pt x="600" y="149"/>
                  <a:pt x="599" y="148"/>
                </a:cubicBezTo>
                <a:cubicBezTo>
                  <a:pt x="599" y="148"/>
                  <a:pt x="599" y="148"/>
                  <a:pt x="599" y="148"/>
                </a:cubicBezTo>
                <a:cubicBezTo>
                  <a:pt x="599" y="149"/>
                  <a:pt x="599" y="149"/>
                  <a:pt x="599" y="151"/>
                </a:cubicBezTo>
                <a:cubicBezTo>
                  <a:pt x="599" y="150"/>
                  <a:pt x="599" y="150"/>
                  <a:pt x="598" y="150"/>
                </a:cubicBezTo>
                <a:cubicBezTo>
                  <a:pt x="598" y="150"/>
                  <a:pt x="598" y="151"/>
                  <a:pt x="597" y="151"/>
                </a:cubicBezTo>
                <a:cubicBezTo>
                  <a:pt x="597" y="151"/>
                  <a:pt x="597" y="151"/>
                  <a:pt x="597" y="151"/>
                </a:cubicBezTo>
                <a:cubicBezTo>
                  <a:pt x="597" y="150"/>
                  <a:pt x="597" y="151"/>
                  <a:pt x="596" y="150"/>
                </a:cubicBezTo>
                <a:cubicBezTo>
                  <a:pt x="596" y="150"/>
                  <a:pt x="596" y="150"/>
                  <a:pt x="596" y="150"/>
                </a:cubicBezTo>
                <a:cubicBezTo>
                  <a:pt x="596" y="150"/>
                  <a:pt x="596" y="150"/>
                  <a:pt x="596" y="150"/>
                </a:cubicBezTo>
                <a:cubicBezTo>
                  <a:pt x="596" y="150"/>
                  <a:pt x="596" y="150"/>
                  <a:pt x="596" y="150"/>
                </a:cubicBezTo>
                <a:cubicBezTo>
                  <a:pt x="596" y="150"/>
                  <a:pt x="596" y="151"/>
                  <a:pt x="595" y="151"/>
                </a:cubicBezTo>
                <a:cubicBezTo>
                  <a:pt x="595" y="152"/>
                  <a:pt x="595" y="152"/>
                  <a:pt x="595" y="152"/>
                </a:cubicBezTo>
                <a:cubicBezTo>
                  <a:pt x="594" y="152"/>
                  <a:pt x="594" y="152"/>
                  <a:pt x="594" y="152"/>
                </a:cubicBezTo>
                <a:cubicBezTo>
                  <a:pt x="594" y="151"/>
                  <a:pt x="594" y="150"/>
                  <a:pt x="595" y="149"/>
                </a:cubicBezTo>
                <a:cubicBezTo>
                  <a:pt x="595" y="149"/>
                  <a:pt x="595" y="149"/>
                  <a:pt x="595" y="149"/>
                </a:cubicBezTo>
                <a:cubicBezTo>
                  <a:pt x="595" y="149"/>
                  <a:pt x="595" y="148"/>
                  <a:pt x="593" y="148"/>
                </a:cubicBezTo>
                <a:cubicBezTo>
                  <a:pt x="593" y="149"/>
                  <a:pt x="593" y="150"/>
                  <a:pt x="593" y="151"/>
                </a:cubicBezTo>
                <a:cubicBezTo>
                  <a:pt x="593" y="151"/>
                  <a:pt x="593" y="151"/>
                  <a:pt x="593" y="151"/>
                </a:cubicBezTo>
                <a:cubicBezTo>
                  <a:pt x="593" y="150"/>
                  <a:pt x="593" y="150"/>
                  <a:pt x="593" y="150"/>
                </a:cubicBezTo>
                <a:cubicBezTo>
                  <a:pt x="592" y="150"/>
                  <a:pt x="592" y="150"/>
                  <a:pt x="592" y="150"/>
                </a:cubicBezTo>
                <a:cubicBezTo>
                  <a:pt x="592" y="150"/>
                  <a:pt x="592" y="150"/>
                  <a:pt x="592" y="150"/>
                </a:cubicBezTo>
                <a:cubicBezTo>
                  <a:pt x="591" y="150"/>
                  <a:pt x="590" y="150"/>
                  <a:pt x="589" y="150"/>
                </a:cubicBezTo>
                <a:cubicBezTo>
                  <a:pt x="589" y="149"/>
                  <a:pt x="589" y="149"/>
                  <a:pt x="589" y="149"/>
                </a:cubicBezTo>
                <a:cubicBezTo>
                  <a:pt x="589" y="149"/>
                  <a:pt x="588" y="149"/>
                  <a:pt x="588" y="150"/>
                </a:cubicBezTo>
                <a:cubicBezTo>
                  <a:pt x="588" y="149"/>
                  <a:pt x="588" y="149"/>
                  <a:pt x="588" y="149"/>
                </a:cubicBezTo>
                <a:cubicBezTo>
                  <a:pt x="587" y="149"/>
                  <a:pt x="588" y="149"/>
                  <a:pt x="587" y="149"/>
                </a:cubicBezTo>
                <a:cubicBezTo>
                  <a:pt x="588" y="149"/>
                  <a:pt x="588" y="149"/>
                  <a:pt x="588" y="149"/>
                </a:cubicBezTo>
                <a:cubicBezTo>
                  <a:pt x="588" y="149"/>
                  <a:pt x="588" y="149"/>
                  <a:pt x="588" y="149"/>
                </a:cubicBezTo>
                <a:cubicBezTo>
                  <a:pt x="589" y="149"/>
                  <a:pt x="589" y="149"/>
                  <a:pt x="589" y="149"/>
                </a:cubicBezTo>
                <a:cubicBezTo>
                  <a:pt x="589" y="148"/>
                  <a:pt x="589" y="148"/>
                  <a:pt x="589" y="148"/>
                </a:cubicBezTo>
                <a:cubicBezTo>
                  <a:pt x="589" y="148"/>
                  <a:pt x="589" y="148"/>
                  <a:pt x="589" y="148"/>
                </a:cubicBezTo>
                <a:cubicBezTo>
                  <a:pt x="588" y="148"/>
                  <a:pt x="588" y="148"/>
                  <a:pt x="588" y="148"/>
                </a:cubicBezTo>
                <a:cubicBezTo>
                  <a:pt x="589" y="146"/>
                  <a:pt x="589" y="147"/>
                  <a:pt x="588" y="146"/>
                </a:cubicBezTo>
                <a:cubicBezTo>
                  <a:pt x="588" y="145"/>
                  <a:pt x="588" y="145"/>
                  <a:pt x="588" y="145"/>
                </a:cubicBezTo>
                <a:cubicBezTo>
                  <a:pt x="588" y="146"/>
                  <a:pt x="587" y="146"/>
                  <a:pt x="587" y="146"/>
                </a:cubicBezTo>
                <a:cubicBezTo>
                  <a:pt x="587" y="145"/>
                  <a:pt x="587" y="145"/>
                  <a:pt x="587" y="145"/>
                </a:cubicBezTo>
                <a:cubicBezTo>
                  <a:pt x="586" y="145"/>
                  <a:pt x="586" y="145"/>
                  <a:pt x="586" y="145"/>
                </a:cubicBezTo>
                <a:cubicBezTo>
                  <a:pt x="586" y="147"/>
                  <a:pt x="586" y="147"/>
                  <a:pt x="586" y="147"/>
                </a:cubicBezTo>
                <a:cubicBezTo>
                  <a:pt x="585" y="147"/>
                  <a:pt x="586" y="146"/>
                  <a:pt x="585" y="147"/>
                </a:cubicBezTo>
                <a:cubicBezTo>
                  <a:pt x="584" y="147"/>
                  <a:pt x="584" y="147"/>
                  <a:pt x="584" y="147"/>
                </a:cubicBezTo>
                <a:cubicBezTo>
                  <a:pt x="585" y="146"/>
                  <a:pt x="585" y="146"/>
                  <a:pt x="585" y="145"/>
                </a:cubicBezTo>
                <a:cubicBezTo>
                  <a:pt x="584" y="145"/>
                  <a:pt x="584" y="145"/>
                  <a:pt x="584" y="145"/>
                </a:cubicBezTo>
                <a:cubicBezTo>
                  <a:pt x="584" y="144"/>
                  <a:pt x="585" y="144"/>
                  <a:pt x="585" y="144"/>
                </a:cubicBezTo>
                <a:cubicBezTo>
                  <a:pt x="585" y="143"/>
                  <a:pt x="585" y="143"/>
                  <a:pt x="585" y="143"/>
                </a:cubicBezTo>
                <a:cubicBezTo>
                  <a:pt x="585" y="143"/>
                  <a:pt x="585" y="143"/>
                  <a:pt x="585" y="143"/>
                </a:cubicBezTo>
                <a:cubicBezTo>
                  <a:pt x="585" y="143"/>
                  <a:pt x="585" y="143"/>
                  <a:pt x="585" y="143"/>
                </a:cubicBezTo>
                <a:cubicBezTo>
                  <a:pt x="584" y="143"/>
                  <a:pt x="583" y="143"/>
                  <a:pt x="583" y="144"/>
                </a:cubicBezTo>
                <a:cubicBezTo>
                  <a:pt x="583" y="144"/>
                  <a:pt x="583" y="144"/>
                  <a:pt x="583" y="144"/>
                </a:cubicBezTo>
                <a:cubicBezTo>
                  <a:pt x="583" y="145"/>
                  <a:pt x="583" y="145"/>
                  <a:pt x="582" y="145"/>
                </a:cubicBezTo>
                <a:cubicBezTo>
                  <a:pt x="582" y="146"/>
                  <a:pt x="582" y="146"/>
                  <a:pt x="582" y="146"/>
                </a:cubicBezTo>
                <a:cubicBezTo>
                  <a:pt x="582" y="146"/>
                  <a:pt x="582" y="146"/>
                  <a:pt x="582" y="146"/>
                </a:cubicBezTo>
                <a:cubicBezTo>
                  <a:pt x="582" y="144"/>
                  <a:pt x="582" y="144"/>
                  <a:pt x="582" y="144"/>
                </a:cubicBezTo>
                <a:cubicBezTo>
                  <a:pt x="581" y="144"/>
                  <a:pt x="581" y="144"/>
                  <a:pt x="581" y="144"/>
                </a:cubicBezTo>
                <a:cubicBezTo>
                  <a:pt x="581" y="144"/>
                  <a:pt x="581" y="144"/>
                  <a:pt x="581" y="144"/>
                </a:cubicBezTo>
                <a:cubicBezTo>
                  <a:pt x="581" y="144"/>
                  <a:pt x="581" y="144"/>
                  <a:pt x="581" y="144"/>
                </a:cubicBezTo>
                <a:cubicBezTo>
                  <a:pt x="581" y="145"/>
                  <a:pt x="580" y="145"/>
                  <a:pt x="580" y="146"/>
                </a:cubicBezTo>
                <a:cubicBezTo>
                  <a:pt x="580" y="146"/>
                  <a:pt x="580" y="146"/>
                  <a:pt x="580" y="146"/>
                </a:cubicBezTo>
                <a:cubicBezTo>
                  <a:pt x="580" y="145"/>
                  <a:pt x="580" y="145"/>
                  <a:pt x="580" y="145"/>
                </a:cubicBezTo>
                <a:cubicBezTo>
                  <a:pt x="579" y="145"/>
                  <a:pt x="578" y="145"/>
                  <a:pt x="578" y="147"/>
                </a:cubicBezTo>
                <a:cubicBezTo>
                  <a:pt x="577" y="147"/>
                  <a:pt x="577" y="147"/>
                  <a:pt x="577" y="147"/>
                </a:cubicBezTo>
                <a:cubicBezTo>
                  <a:pt x="577" y="145"/>
                  <a:pt x="578" y="144"/>
                  <a:pt x="578" y="143"/>
                </a:cubicBezTo>
                <a:cubicBezTo>
                  <a:pt x="578" y="143"/>
                  <a:pt x="577" y="143"/>
                  <a:pt x="577" y="143"/>
                </a:cubicBezTo>
                <a:cubicBezTo>
                  <a:pt x="577" y="144"/>
                  <a:pt x="577" y="144"/>
                  <a:pt x="577" y="144"/>
                </a:cubicBezTo>
                <a:cubicBezTo>
                  <a:pt x="577" y="144"/>
                  <a:pt x="577" y="144"/>
                  <a:pt x="577" y="144"/>
                </a:cubicBezTo>
                <a:cubicBezTo>
                  <a:pt x="577" y="143"/>
                  <a:pt x="577" y="143"/>
                  <a:pt x="577" y="143"/>
                </a:cubicBezTo>
                <a:cubicBezTo>
                  <a:pt x="576" y="143"/>
                  <a:pt x="576" y="143"/>
                  <a:pt x="576" y="143"/>
                </a:cubicBezTo>
                <a:cubicBezTo>
                  <a:pt x="576" y="142"/>
                  <a:pt x="576" y="142"/>
                  <a:pt x="576" y="142"/>
                </a:cubicBezTo>
                <a:cubicBezTo>
                  <a:pt x="574" y="142"/>
                  <a:pt x="574" y="142"/>
                  <a:pt x="574" y="142"/>
                </a:cubicBezTo>
                <a:cubicBezTo>
                  <a:pt x="574" y="142"/>
                  <a:pt x="574" y="142"/>
                  <a:pt x="574" y="142"/>
                </a:cubicBezTo>
                <a:cubicBezTo>
                  <a:pt x="573" y="142"/>
                  <a:pt x="573" y="142"/>
                  <a:pt x="573" y="142"/>
                </a:cubicBezTo>
                <a:cubicBezTo>
                  <a:pt x="574" y="141"/>
                  <a:pt x="574" y="142"/>
                  <a:pt x="575" y="141"/>
                </a:cubicBezTo>
                <a:cubicBezTo>
                  <a:pt x="574" y="140"/>
                  <a:pt x="574" y="141"/>
                  <a:pt x="574" y="140"/>
                </a:cubicBezTo>
                <a:cubicBezTo>
                  <a:pt x="573" y="140"/>
                  <a:pt x="573" y="140"/>
                  <a:pt x="573" y="141"/>
                </a:cubicBezTo>
                <a:cubicBezTo>
                  <a:pt x="572" y="141"/>
                  <a:pt x="572" y="141"/>
                  <a:pt x="572" y="141"/>
                </a:cubicBezTo>
                <a:cubicBezTo>
                  <a:pt x="572" y="139"/>
                  <a:pt x="572" y="139"/>
                  <a:pt x="572" y="139"/>
                </a:cubicBezTo>
                <a:cubicBezTo>
                  <a:pt x="572" y="139"/>
                  <a:pt x="572" y="139"/>
                  <a:pt x="572" y="139"/>
                </a:cubicBezTo>
                <a:cubicBezTo>
                  <a:pt x="571" y="139"/>
                  <a:pt x="571" y="139"/>
                  <a:pt x="571" y="139"/>
                </a:cubicBezTo>
                <a:cubicBezTo>
                  <a:pt x="568" y="139"/>
                  <a:pt x="568" y="139"/>
                  <a:pt x="568" y="139"/>
                </a:cubicBezTo>
                <a:cubicBezTo>
                  <a:pt x="568" y="139"/>
                  <a:pt x="568" y="139"/>
                  <a:pt x="568" y="139"/>
                </a:cubicBezTo>
                <a:cubicBezTo>
                  <a:pt x="568" y="139"/>
                  <a:pt x="568" y="139"/>
                  <a:pt x="568" y="139"/>
                </a:cubicBezTo>
                <a:cubicBezTo>
                  <a:pt x="568" y="138"/>
                  <a:pt x="568" y="138"/>
                  <a:pt x="568" y="138"/>
                </a:cubicBezTo>
                <a:cubicBezTo>
                  <a:pt x="568" y="138"/>
                  <a:pt x="567" y="138"/>
                  <a:pt x="567" y="138"/>
                </a:cubicBezTo>
                <a:cubicBezTo>
                  <a:pt x="567" y="137"/>
                  <a:pt x="567" y="137"/>
                  <a:pt x="567" y="137"/>
                </a:cubicBezTo>
                <a:cubicBezTo>
                  <a:pt x="570" y="137"/>
                  <a:pt x="570" y="137"/>
                  <a:pt x="571" y="135"/>
                </a:cubicBezTo>
                <a:cubicBezTo>
                  <a:pt x="571" y="135"/>
                  <a:pt x="571" y="135"/>
                  <a:pt x="571" y="135"/>
                </a:cubicBezTo>
                <a:cubicBezTo>
                  <a:pt x="571" y="134"/>
                  <a:pt x="571" y="134"/>
                  <a:pt x="569" y="134"/>
                </a:cubicBezTo>
                <a:cubicBezTo>
                  <a:pt x="569" y="133"/>
                  <a:pt x="569" y="133"/>
                  <a:pt x="569" y="132"/>
                </a:cubicBezTo>
                <a:cubicBezTo>
                  <a:pt x="569" y="132"/>
                  <a:pt x="569" y="132"/>
                  <a:pt x="569" y="132"/>
                </a:cubicBezTo>
                <a:cubicBezTo>
                  <a:pt x="569" y="132"/>
                  <a:pt x="569" y="132"/>
                  <a:pt x="569" y="132"/>
                </a:cubicBezTo>
                <a:cubicBezTo>
                  <a:pt x="569" y="132"/>
                  <a:pt x="570" y="132"/>
                  <a:pt x="570" y="132"/>
                </a:cubicBezTo>
                <a:cubicBezTo>
                  <a:pt x="570" y="132"/>
                  <a:pt x="570" y="132"/>
                  <a:pt x="570" y="132"/>
                </a:cubicBezTo>
                <a:cubicBezTo>
                  <a:pt x="571" y="133"/>
                  <a:pt x="573" y="132"/>
                  <a:pt x="574" y="133"/>
                </a:cubicBezTo>
                <a:cubicBezTo>
                  <a:pt x="574" y="132"/>
                  <a:pt x="574" y="132"/>
                  <a:pt x="574" y="132"/>
                </a:cubicBezTo>
                <a:cubicBezTo>
                  <a:pt x="575" y="132"/>
                  <a:pt x="575" y="132"/>
                  <a:pt x="575" y="132"/>
                </a:cubicBezTo>
                <a:cubicBezTo>
                  <a:pt x="574" y="131"/>
                  <a:pt x="573" y="131"/>
                  <a:pt x="572" y="130"/>
                </a:cubicBezTo>
                <a:cubicBezTo>
                  <a:pt x="572" y="130"/>
                  <a:pt x="572" y="130"/>
                  <a:pt x="572" y="130"/>
                </a:cubicBezTo>
                <a:cubicBezTo>
                  <a:pt x="571" y="130"/>
                  <a:pt x="571" y="130"/>
                  <a:pt x="571" y="130"/>
                </a:cubicBezTo>
                <a:cubicBezTo>
                  <a:pt x="571" y="130"/>
                  <a:pt x="571" y="130"/>
                  <a:pt x="571" y="130"/>
                </a:cubicBezTo>
                <a:cubicBezTo>
                  <a:pt x="569" y="130"/>
                  <a:pt x="569" y="130"/>
                  <a:pt x="569" y="130"/>
                </a:cubicBezTo>
                <a:cubicBezTo>
                  <a:pt x="569" y="130"/>
                  <a:pt x="569" y="130"/>
                  <a:pt x="569" y="130"/>
                </a:cubicBezTo>
                <a:cubicBezTo>
                  <a:pt x="568" y="130"/>
                  <a:pt x="568" y="130"/>
                  <a:pt x="568" y="130"/>
                </a:cubicBezTo>
                <a:cubicBezTo>
                  <a:pt x="568" y="129"/>
                  <a:pt x="568" y="129"/>
                  <a:pt x="568" y="129"/>
                </a:cubicBezTo>
                <a:cubicBezTo>
                  <a:pt x="568" y="129"/>
                  <a:pt x="568" y="129"/>
                  <a:pt x="568" y="129"/>
                </a:cubicBezTo>
                <a:cubicBezTo>
                  <a:pt x="568" y="129"/>
                  <a:pt x="567" y="129"/>
                  <a:pt x="567" y="128"/>
                </a:cubicBezTo>
                <a:cubicBezTo>
                  <a:pt x="567" y="128"/>
                  <a:pt x="567" y="128"/>
                  <a:pt x="567" y="128"/>
                </a:cubicBezTo>
                <a:cubicBezTo>
                  <a:pt x="567" y="128"/>
                  <a:pt x="567" y="128"/>
                  <a:pt x="567" y="128"/>
                </a:cubicBezTo>
                <a:cubicBezTo>
                  <a:pt x="569" y="128"/>
                  <a:pt x="569" y="128"/>
                  <a:pt x="569" y="128"/>
                </a:cubicBezTo>
                <a:cubicBezTo>
                  <a:pt x="569" y="128"/>
                  <a:pt x="569" y="128"/>
                  <a:pt x="569" y="128"/>
                </a:cubicBezTo>
                <a:cubicBezTo>
                  <a:pt x="570" y="127"/>
                  <a:pt x="570" y="127"/>
                  <a:pt x="572" y="127"/>
                </a:cubicBezTo>
                <a:cubicBezTo>
                  <a:pt x="572" y="126"/>
                  <a:pt x="572" y="126"/>
                  <a:pt x="572" y="126"/>
                </a:cubicBezTo>
                <a:cubicBezTo>
                  <a:pt x="572" y="126"/>
                  <a:pt x="572" y="126"/>
                  <a:pt x="572" y="126"/>
                </a:cubicBezTo>
                <a:cubicBezTo>
                  <a:pt x="572" y="124"/>
                  <a:pt x="571" y="123"/>
                  <a:pt x="570" y="122"/>
                </a:cubicBezTo>
                <a:cubicBezTo>
                  <a:pt x="570" y="122"/>
                  <a:pt x="570" y="122"/>
                  <a:pt x="569" y="122"/>
                </a:cubicBezTo>
                <a:cubicBezTo>
                  <a:pt x="569" y="123"/>
                  <a:pt x="568" y="123"/>
                  <a:pt x="568" y="125"/>
                </a:cubicBezTo>
                <a:cubicBezTo>
                  <a:pt x="567" y="125"/>
                  <a:pt x="567" y="125"/>
                  <a:pt x="567" y="125"/>
                </a:cubicBezTo>
                <a:cubicBezTo>
                  <a:pt x="567" y="124"/>
                  <a:pt x="567" y="124"/>
                  <a:pt x="567" y="124"/>
                </a:cubicBezTo>
                <a:cubicBezTo>
                  <a:pt x="566" y="124"/>
                  <a:pt x="566" y="124"/>
                  <a:pt x="566" y="124"/>
                </a:cubicBezTo>
                <a:cubicBezTo>
                  <a:pt x="566" y="123"/>
                  <a:pt x="566" y="123"/>
                  <a:pt x="566" y="123"/>
                </a:cubicBezTo>
                <a:cubicBezTo>
                  <a:pt x="564" y="123"/>
                  <a:pt x="564" y="123"/>
                  <a:pt x="564" y="123"/>
                </a:cubicBezTo>
                <a:cubicBezTo>
                  <a:pt x="564" y="123"/>
                  <a:pt x="564" y="123"/>
                  <a:pt x="564" y="123"/>
                </a:cubicBezTo>
                <a:cubicBezTo>
                  <a:pt x="565" y="123"/>
                  <a:pt x="566" y="123"/>
                  <a:pt x="566" y="121"/>
                </a:cubicBezTo>
                <a:cubicBezTo>
                  <a:pt x="567" y="121"/>
                  <a:pt x="567" y="122"/>
                  <a:pt x="568" y="122"/>
                </a:cubicBezTo>
                <a:cubicBezTo>
                  <a:pt x="567" y="120"/>
                  <a:pt x="568" y="121"/>
                  <a:pt x="567" y="121"/>
                </a:cubicBezTo>
                <a:cubicBezTo>
                  <a:pt x="567" y="120"/>
                  <a:pt x="567" y="120"/>
                  <a:pt x="567" y="120"/>
                </a:cubicBezTo>
                <a:cubicBezTo>
                  <a:pt x="565" y="120"/>
                  <a:pt x="565" y="120"/>
                  <a:pt x="565" y="120"/>
                </a:cubicBezTo>
                <a:cubicBezTo>
                  <a:pt x="565" y="120"/>
                  <a:pt x="565" y="119"/>
                  <a:pt x="564" y="119"/>
                </a:cubicBezTo>
                <a:cubicBezTo>
                  <a:pt x="563" y="119"/>
                  <a:pt x="562" y="119"/>
                  <a:pt x="561" y="119"/>
                </a:cubicBezTo>
                <a:cubicBezTo>
                  <a:pt x="561" y="120"/>
                  <a:pt x="561" y="120"/>
                  <a:pt x="561" y="120"/>
                </a:cubicBezTo>
                <a:cubicBezTo>
                  <a:pt x="560" y="120"/>
                  <a:pt x="560" y="120"/>
                  <a:pt x="560" y="121"/>
                </a:cubicBezTo>
                <a:cubicBezTo>
                  <a:pt x="559" y="121"/>
                  <a:pt x="559" y="121"/>
                  <a:pt x="559" y="121"/>
                </a:cubicBezTo>
                <a:cubicBezTo>
                  <a:pt x="560" y="120"/>
                  <a:pt x="561" y="120"/>
                  <a:pt x="561" y="119"/>
                </a:cubicBezTo>
                <a:cubicBezTo>
                  <a:pt x="561" y="118"/>
                  <a:pt x="561" y="119"/>
                  <a:pt x="561" y="118"/>
                </a:cubicBezTo>
                <a:cubicBezTo>
                  <a:pt x="559" y="118"/>
                  <a:pt x="558" y="119"/>
                  <a:pt x="558" y="120"/>
                </a:cubicBezTo>
                <a:cubicBezTo>
                  <a:pt x="557" y="120"/>
                  <a:pt x="557" y="120"/>
                  <a:pt x="557" y="120"/>
                </a:cubicBezTo>
                <a:cubicBezTo>
                  <a:pt x="557" y="119"/>
                  <a:pt x="557" y="119"/>
                  <a:pt x="557" y="119"/>
                </a:cubicBezTo>
                <a:cubicBezTo>
                  <a:pt x="559" y="118"/>
                  <a:pt x="558" y="118"/>
                  <a:pt x="559" y="118"/>
                </a:cubicBezTo>
                <a:cubicBezTo>
                  <a:pt x="559" y="117"/>
                  <a:pt x="559" y="117"/>
                  <a:pt x="559" y="117"/>
                </a:cubicBezTo>
                <a:cubicBezTo>
                  <a:pt x="559" y="117"/>
                  <a:pt x="559" y="117"/>
                  <a:pt x="559" y="117"/>
                </a:cubicBezTo>
                <a:cubicBezTo>
                  <a:pt x="559" y="116"/>
                  <a:pt x="559" y="116"/>
                  <a:pt x="559" y="116"/>
                </a:cubicBezTo>
                <a:cubicBezTo>
                  <a:pt x="558" y="116"/>
                  <a:pt x="558" y="116"/>
                  <a:pt x="558" y="117"/>
                </a:cubicBezTo>
                <a:cubicBezTo>
                  <a:pt x="557" y="117"/>
                  <a:pt x="557" y="117"/>
                  <a:pt x="557" y="117"/>
                </a:cubicBezTo>
                <a:cubicBezTo>
                  <a:pt x="557" y="117"/>
                  <a:pt x="557" y="116"/>
                  <a:pt x="557" y="116"/>
                </a:cubicBezTo>
                <a:cubicBezTo>
                  <a:pt x="556" y="116"/>
                  <a:pt x="557" y="116"/>
                  <a:pt x="556" y="116"/>
                </a:cubicBezTo>
                <a:cubicBezTo>
                  <a:pt x="556" y="116"/>
                  <a:pt x="556" y="116"/>
                  <a:pt x="556" y="116"/>
                </a:cubicBezTo>
                <a:cubicBezTo>
                  <a:pt x="556" y="117"/>
                  <a:pt x="556" y="117"/>
                  <a:pt x="556" y="117"/>
                </a:cubicBezTo>
                <a:cubicBezTo>
                  <a:pt x="556" y="117"/>
                  <a:pt x="556" y="117"/>
                  <a:pt x="555" y="118"/>
                </a:cubicBezTo>
                <a:cubicBezTo>
                  <a:pt x="555" y="118"/>
                  <a:pt x="555" y="118"/>
                  <a:pt x="555" y="118"/>
                </a:cubicBezTo>
                <a:cubicBezTo>
                  <a:pt x="554" y="118"/>
                  <a:pt x="554" y="118"/>
                  <a:pt x="554" y="118"/>
                </a:cubicBezTo>
                <a:cubicBezTo>
                  <a:pt x="554" y="118"/>
                  <a:pt x="553" y="118"/>
                  <a:pt x="553" y="118"/>
                </a:cubicBezTo>
                <a:cubicBezTo>
                  <a:pt x="553" y="117"/>
                  <a:pt x="553" y="117"/>
                  <a:pt x="554" y="117"/>
                </a:cubicBezTo>
                <a:close/>
                <a:moveTo>
                  <a:pt x="520" y="109"/>
                </a:moveTo>
                <a:cubicBezTo>
                  <a:pt x="520" y="110"/>
                  <a:pt x="520" y="110"/>
                  <a:pt x="520" y="110"/>
                </a:cubicBezTo>
                <a:cubicBezTo>
                  <a:pt x="520" y="110"/>
                  <a:pt x="520" y="110"/>
                  <a:pt x="520" y="109"/>
                </a:cubicBezTo>
                <a:close/>
                <a:moveTo>
                  <a:pt x="552" y="120"/>
                </a:moveTo>
                <a:cubicBezTo>
                  <a:pt x="551" y="120"/>
                  <a:pt x="551" y="120"/>
                  <a:pt x="551" y="120"/>
                </a:cubicBezTo>
                <a:cubicBezTo>
                  <a:pt x="551" y="119"/>
                  <a:pt x="551" y="119"/>
                  <a:pt x="552" y="119"/>
                </a:cubicBezTo>
                <a:cubicBezTo>
                  <a:pt x="552" y="119"/>
                  <a:pt x="552" y="119"/>
                  <a:pt x="552" y="119"/>
                </a:cubicBezTo>
                <a:cubicBezTo>
                  <a:pt x="552" y="119"/>
                  <a:pt x="552" y="119"/>
                  <a:pt x="552" y="119"/>
                </a:cubicBezTo>
                <a:lnTo>
                  <a:pt x="552" y="120"/>
                </a:lnTo>
                <a:close/>
                <a:moveTo>
                  <a:pt x="582" y="173"/>
                </a:moveTo>
                <a:cubicBezTo>
                  <a:pt x="582" y="174"/>
                  <a:pt x="582" y="174"/>
                  <a:pt x="582" y="174"/>
                </a:cubicBezTo>
                <a:cubicBezTo>
                  <a:pt x="581" y="173"/>
                  <a:pt x="581" y="173"/>
                  <a:pt x="580" y="173"/>
                </a:cubicBezTo>
                <a:cubicBezTo>
                  <a:pt x="581" y="173"/>
                  <a:pt x="581" y="173"/>
                  <a:pt x="582" y="173"/>
                </a:cubicBezTo>
                <a:close/>
                <a:moveTo>
                  <a:pt x="565" y="127"/>
                </a:moveTo>
                <a:cubicBezTo>
                  <a:pt x="565" y="127"/>
                  <a:pt x="565" y="127"/>
                  <a:pt x="566" y="128"/>
                </a:cubicBezTo>
                <a:cubicBezTo>
                  <a:pt x="566" y="128"/>
                  <a:pt x="566" y="128"/>
                  <a:pt x="566" y="128"/>
                </a:cubicBezTo>
                <a:cubicBezTo>
                  <a:pt x="564" y="128"/>
                  <a:pt x="564" y="128"/>
                  <a:pt x="564" y="128"/>
                </a:cubicBezTo>
                <a:cubicBezTo>
                  <a:pt x="564" y="128"/>
                  <a:pt x="564" y="128"/>
                  <a:pt x="564" y="128"/>
                </a:cubicBezTo>
                <a:cubicBezTo>
                  <a:pt x="562" y="128"/>
                  <a:pt x="562" y="128"/>
                  <a:pt x="562" y="128"/>
                </a:cubicBezTo>
                <a:cubicBezTo>
                  <a:pt x="562" y="127"/>
                  <a:pt x="562" y="127"/>
                  <a:pt x="562" y="127"/>
                </a:cubicBezTo>
                <a:lnTo>
                  <a:pt x="565" y="127"/>
                </a:lnTo>
                <a:close/>
                <a:moveTo>
                  <a:pt x="561" y="124"/>
                </a:moveTo>
                <a:cubicBezTo>
                  <a:pt x="561" y="124"/>
                  <a:pt x="561" y="125"/>
                  <a:pt x="561" y="124"/>
                </a:cubicBezTo>
                <a:cubicBezTo>
                  <a:pt x="562" y="124"/>
                  <a:pt x="562" y="124"/>
                  <a:pt x="562" y="124"/>
                </a:cubicBezTo>
                <a:cubicBezTo>
                  <a:pt x="562" y="125"/>
                  <a:pt x="562" y="125"/>
                  <a:pt x="562" y="125"/>
                </a:cubicBezTo>
                <a:cubicBezTo>
                  <a:pt x="561" y="125"/>
                  <a:pt x="561" y="125"/>
                  <a:pt x="561" y="125"/>
                </a:cubicBezTo>
                <a:cubicBezTo>
                  <a:pt x="561" y="125"/>
                  <a:pt x="561" y="125"/>
                  <a:pt x="561" y="124"/>
                </a:cubicBezTo>
                <a:close/>
                <a:moveTo>
                  <a:pt x="557" y="121"/>
                </a:moveTo>
                <a:cubicBezTo>
                  <a:pt x="558" y="121"/>
                  <a:pt x="559" y="121"/>
                  <a:pt x="559" y="121"/>
                </a:cubicBezTo>
                <a:cubicBezTo>
                  <a:pt x="559" y="122"/>
                  <a:pt x="559" y="122"/>
                  <a:pt x="559" y="122"/>
                </a:cubicBezTo>
                <a:cubicBezTo>
                  <a:pt x="557" y="122"/>
                  <a:pt x="557" y="122"/>
                  <a:pt x="557" y="122"/>
                </a:cubicBezTo>
                <a:lnTo>
                  <a:pt x="557" y="121"/>
                </a:lnTo>
                <a:close/>
                <a:moveTo>
                  <a:pt x="556" y="152"/>
                </a:moveTo>
                <a:cubicBezTo>
                  <a:pt x="556" y="152"/>
                  <a:pt x="556" y="152"/>
                  <a:pt x="556" y="152"/>
                </a:cubicBezTo>
                <a:cubicBezTo>
                  <a:pt x="556" y="150"/>
                  <a:pt x="556" y="150"/>
                  <a:pt x="556" y="150"/>
                </a:cubicBezTo>
                <a:cubicBezTo>
                  <a:pt x="556" y="150"/>
                  <a:pt x="556" y="150"/>
                  <a:pt x="556" y="150"/>
                </a:cubicBezTo>
                <a:cubicBezTo>
                  <a:pt x="556" y="149"/>
                  <a:pt x="556" y="149"/>
                  <a:pt x="556" y="149"/>
                </a:cubicBezTo>
                <a:cubicBezTo>
                  <a:pt x="557" y="150"/>
                  <a:pt x="557" y="150"/>
                  <a:pt x="558" y="150"/>
                </a:cubicBezTo>
                <a:cubicBezTo>
                  <a:pt x="558" y="151"/>
                  <a:pt x="558" y="152"/>
                  <a:pt x="559" y="152"/>
                </a:cubicBezTo>
                <a:cubicBezTo>
                  <a:pt x="559" y="152"/>
                  <a:pt x="559" y="152"/>
                  <a:pt x="559" y="152"/>
                </a:cubicBezTo>
                <a:cubicBezTo>
                  <a:pt x="560" y="153"/>
                  <a:pt x="561" y="152"/>
                  <a:pt x="562" y="152"/>
                </a:cubicBezTo>
                <a:cubicBezTo>
                  <a:pt x="562" y="152"/>
                  <a:pt x="562" y="152"/>
                  <a:pt x="562" y="153"/>
                </a:cubicBezTo>
                <a:cubicBezTo>
                  <a:pt x="563" y="153"/>
                  <a:pt x="565" y="153"/>
                  <a:pt x="565" y="153"/>
                </a:cubicBezTo>
                <a:cubicBezTo>
                  <a:pt x="565" y="154"/>
                  <a:pt x="565" y="154"/>
                  <a:pt x="565" y="154"/>
                </a:cubicBezTo>
                <a:cubicBezTo>
                  <a:pt x="565" y="154"/>
                  <a:pt x="565" y="154"/>
                  <a:pt x="565" y="154"/>
                </a:cubicBezTo>
                <a:cubicBezTo>
                  <a:pt x="565" y="155"/>
                  <a:pt x="565" y="155"/>
                  <a:pt x="565" y="155"/>
                </a:cubicBezTo>
                <a:cubicBezTo>
                  <a:pt x="567" y="155"/>
                  <a:pt x="567" y="155"/>
                  <a:pt x="567" y="155"/>
                </a:cubicBezTo>
                <a:cubicBezTo>
                  <a:pt x="567" y="155"/>
                  <a:pt x="567" y="155"/>
                  <a:pt x="567" y="155"/>
                </a:cubicBezTo>
                <a:cubicBezTo>
                  <a:pt x="567" y="156"/>
                  <a:pt x="567" y="156"/>
                  <a:pt x="567" y="156"/>
                </a:cubicBezTo>
                <a:cubicBezTo>
                  <a:pt x="567" y="156"/>
                  <a:pt x="567" y="157"/>
                  <a:pt x="567" y="157"/>
                </a:cubicBezTo>
                <a:cubicBezTo>
                  <a:pt x="565" y="157"/>
                  <a:pt x="565" y="157"/>
                  <a:pt x="564" y="156"/>
                </a:cubicBezTo>
                <a:cubicBezTo>
                  <a:pt x="564" y="157"/>
                  <a:pt x="563" y="157"/>
                  <a:pt x="563" y="158"/>
                </a:cubicBezTo>
                <a:cubicBezTo>
                  <a:pt x="563" y="158"/>
                  <a:pt x="563" y="158"/>
                  <a:pt x="563" y="158"/>
                </a:cubicBezTo>
                <a:cubicBezTo>
                  <a:pt x="562" y="158"/>
                  <a:pt x="561" y="157"/>
                  <a:pt x="561" y="157"/>
                </a:cubicBezTo>
                <a:cubicBezTo>
                  <a:pt x="560" y="158"/>
                  <a:pt x="559" y="159"/>
                  <a:pt x="559" y="160"/>
                </a:cubicBezTo>
                <a:cubicBezTo>
                  <a:pt x="558" y="160"/>
                  <a:pt x="557" y="159"/>
                  <a:pt x="557" y="159"/>
                </a:cubicBezTo>
                <a:cubicBezTo>
                  <a:pt x="557" y="159"/>
                  <a:pt x="557" y="159"/>
                  <a:pt x="557" y="159"/>
                </a:cubicBezTo>
                <a:cubicBezTo>
                  <a:pt x="557" y="158"/>
                  <a:pt x="557" y="157"/>
                  <a:pt x="557" y="156"/>
                </a:cubicBezTo>
                <a:cubicBezTo>
                  <a:pt x="557" y="156"/>
                  <a:pt x="557" y="156"/>
                  <a:pt x="557" y="156"/>
                </a:cubicBezTo>
                <a:cubicBezTo>
                  <a:pt x="557" y="156"/>
                  <a:pt x="557" y="156"/>
                  <a:pt x="557" y="156"/>
                </a:cubicBezTo>
                <a:cubicBezTo>
                  <a:pt x="556" y="156"/>
                  <a:pt x="556" y="156"/>
                  <a:pt x="556" y="156"/>
                </a:cubicBezTo>
                <a:cubicBezTo>
                  <a:pt x="556" y="155"/>
                  <a:pt x="555" y="154"/>
                  <a:pt x="556" y="152"/>
                </a:cubicBezTo>
                <a:close/>
                <a:moveTo>
                  <a:pt x="555" y="166"/>
                </a:moveTo>
                <a:cubicBezTo>
                  <a:pt x="555" y="167"/>
                  <a:pt x="555" y="167"/>
                  <a:pt x="555" y="167"/>
                </a:cubicBezTo>
                <a:cubicBezTo>
                  <a:pt x="557" y="167"/>
                  <a:pt x="557" y="167"/>
                  <a:pt x="557" y="167"/>
                </a:cubicBezTo>
                <a:cubicBezTo>
                  <a:pt x="557" y="166"/>
                  <a:pt x="557" y="166"/>
                  <a:pt x="557" y="166"/>
                </a:cubicBezTo>
                <a:cubicBezTo>
                  <a:pt x="557" y="167"/>
                  <a:pt x="558" y="167"/>
                  <a:pt x="558" y="167"/>
                </a:cubicBezTo>
                <a:cubicBezTo>
                  <a:pt x="558" y="170"/>
                  <a:pt x="559" y="170"/>
                  <a:pt x="559" y="173"/>
                </a:cubicBezTo>
                <a:cubicBezTo>
                  <a:pt x="558" y="173"/>
                  <a:pt x="558" y="173"/>
                  <a:pt x="558" y="173"/>
                </a:cubicBezTo>
                <a:cubicBezTo>
                  <a:pt x="558" y="172"/>
                  <a:pt x="558" y="172"/>
                  <a:pt x="558" y="172"/>
                </a:cubicBezTo>
                <a:cubicBezTo>
                  <a:pt x="557" y="172"/>
                  <a:pt x="557" y="172"/>
                  <a:pt x="557" y="172"/>
                </a:cubicBezTo>
                <a:cubicBezTo>
                  <a:pt x="557" y="172"/>
                  <a:pt x="557" y="173"/>
                  <a:pt x="556" y="173"/>
                </a:cubicBezTo>
                <a:cubicBezTo>
                  <a:pt x="556" y="173"/>
                  <a:pt x="556" y="173"/>
                  <a:pt x="556" y="173"/>
                </a:cubicBezTo>
                <a:cubicBezTo>
                  <a:pt x="553" y="173"/>
                  <a:pt x="553" y="173"/>
                  <a:pt x="553" y="173"/>
                </a:cubicBezTo>
                <a:cubicBezTo>
                  <a:pt x="553" y="172"/>
                  <a:pt x="553" y="172"/>
                  <a:pt x="553" y="172"/>
                </a:cubicBezTo>
                <a:cubicBezTo>
                  <a:pt x="553" y="172"/>
                  <a:pt x="553" y="172"/>
                  <a:pt x="553" y="172"/>
                </a:cubicBezTo>
                <a:cubicBezTo>
                  <a:pt x="553" y="171"/>
                  <a:pt x="553" y="171"/>
                  <a:pt x="553" y="171"/>
                </a:cubicBezTo>
                <a:cubicBezTo>
                  <a:pt x="554" y="171"/>
                  <a:pt x="554" y="171"/>
                  <a:pt x="555" y="171"/>
                </a:cubicBezTo>
                <a:cubicBezTo>
                  <a:pt x="554" y="170"/>
                  <a:pt x="554" y="169"/>
                  <a:pt x="554" y="168"/>
                </a:cubicBezTo>
                <a:cubicBezTo>
                  <a:pt x="553" y="168"/>
                  <a:pt x="554" y="168"/>
                  <a:pt x="553" y="168"/>
                </a:cubicBezTo>
                <a:cubicBezTo>
                  <a:pt x="553" y="168"/>
                  <a:pt x="553" y="168"/>
                  <a:pt x="553" y="168"/>
                </a:cubicBezTo>
                <a:cubicBezTo>
                  <a:pt x="553" y="167"/>
                  <a:pt x="553" y="167"/>
                  <a:pt x="553" y="166"/>
                </a:cubicBezTo>
                <a:cubicBezTo>
                  <a:pt x="553" y="166"/>
                  <a:pt x="553" y="166"/>
                  <a:pt x="553" y="166"/>
                </a:cubicBezTo>
                <a:cubicBezTo>
                  <a:pt x="553" y="166"/>
                  <a:pt x="553" y="166"/>
                  <a:pt x="553" y="166"/>
                </a:cubicBezTo>
                <a:cubicBezTo>
                  <a:pt x="554" y="166"/>
                  <a:pt x="555" y="166"/>
                  <a:pt x="555" y="166"/>
                </a:cubicBezTo>
                <a:close/>
                <a:moveTo>
                  <a:pt x="1551" y="99"/>
                </a:moveTo>
                <a:cubicBezTo>
                  <a:pt x="1552" y="99"/>
                  <a:pt x="1551" y="99"/>
                  <a:pt x="1552" y="99"/>
                </a:cubicBezTo>
                <a:cubicBezTo>
                  <a:pt x="1552" y="100"/>
                  <a:pt x="1552" y="100"/>
                  <a:pt x="1552" y="100"/>
                </a:cubicBezTo>
                <a:cubicBezTo>
                  <a:pt x="1554" y="100"/>
                  <a:pt x="1554" y="100"/>
                  <a:pt x="1554" y="100"/>
                </a:cubicBezTo>
                <a:cubicBezTo>
                  <a:pt x="1554" y="100"/>
                  <a:pt x="1554" y="100"/>
                  <a:pt x="1554" y="100"/>
                </a:cubicBezTo>
                <a:cubicBezTo>
                  <a:pt x="1555" y="100"/>
                  <a:pt x="1557" y="101"/>
                  <a:pt x="1557" y="101"/>
                </a:cubicBezTo>
                <a:cubicBezTo>
                  <a:pt x="1557" y="100"/>
                  <a:pt x="1557" y="100"/>
                  <a:pt x="1557" y="100"/>
                </a:cubicBezTo>
                <a:cubicBezTo>
                  <a:pt x="1558" y="100"/>
                  <a:pt x="1559" y="100"/>
                  <a:pt x="1559" y="100"/>
                </a:cubicBezTo>
                <a:cubicBezTo>
                  <a:pt x="1559" y="100"/>
                  <a:pt x="1559" y="100"/>
                  <a:pt x="1559" y="100"/>
                </a:cubicBezTo>
                <a:cubicBezTo>
                  <a:pt x="1560" y="100"/>
                  <a:pt x="1560" y="101"/>
                  <a:pt x="1561" y="101"/>
                </a:cubicBezTo>
                <a:cubicBezTo>
                  <a:pt x="1561" y="101"/>
                  <a:pt x="1561" y="101"/>
                  <a:pt x="1561" y="101"/>
                </a:cubicBezTo>
                <a:cubicBezTo>
                  <a:pt x="1563" y="101"/>
                  <a:pt x="1563" y="101"/>
                  <a:pt x="1563" y="101"/>
                </a:cubicBezTo>
                <a:cubicBezTo>
                  <a:pt x="1563" y="101"/>
                  <a:pt x="1563" y="101"/>
                  <a:pt x="1563" y="101"/>
                </a:cubicBezTo>
                <a:cubicBezTo>
                  <a:pt x="1564" y="102"/>
                  <a:pt x="1565" y="101"/>
                  <a:pt x="1566" y="102"/>
                </a:cubicBezTo>
                <a:cubicBezTo>
                  <a:pt x="1568" y="102"/>
                  <a:pt x="1568" y="102"/>
                  <a:pt x="1568" y="102"/>
                </a:cubicBezTo>
                <a:cubicBezTo>
                  <a:pt x="1568" y="101"/>
                  <a:pt x="1568" y="101"/>
                  <a:pt x="1568" y="101"/>
                </a:cubicBezTo>
                <a:cubicBezTo>
                  <a:pt x="1568" y="101"/>
                  <a:pt x="1568" y="101"/>
                  <a:pt x="1568" y="101"/>
                </a:cubicBezTo>
                <a:cubicBezTo>
                  <a:pt x="1568" y="101"/>
                  <a:pt x="1568" y="100"/>
                  <a:pt x="1568" y="100"/>
                </a:cubicBezTo>
                <a:cubicBezTo>
                  <a:pt x="1568" y="100"/>
                  <a:pt x="1568" y="100"/>
                  <a:pt x="1568" y="100"/>
                </a:cubicBezTo>
                <a:cubicBezTo>
                  <a:pt x="1568" y="98"/>
                  <a:pt x="1568" y="98"/>
                  <a:pt x="1568" y="98"/>
                </a:cubicBezTo>
                <a:cubicBezTo>
                  <a:pt x="1568" y="98"/>
                  <a:pt x="1568" y="98"/>
                  <a:pt x="1568" y="98"/>
                </a:cubicBezTo>
                <a:cubicBezTo>
                  <a:pt x="1567" y="97"/>
                  <a:pt x="1567" y="97"/>
                  <a:pt x="1567" y="97"/>
                </a:cubicBezTo>
                <a:cubicBezTo>
                  <a:pt x="1567" y="97"/>
                  <a:pt x="1567" y="97"/>
                  <a:pt x="1567" y="97"/>
                </a:cubicBezTo>
                <a:cubicBezTo>
                  <a:pt x="1566" y="97"/>
                  <a:pt x="1566" y="97"/>
                  <a:pt x="1566" y="97"/>
                </a:cubicBezTo>
                <a:cubicBezTo>
                  <a:pt x="1566" y="96"/>
                  <a:pt x="1565" y="95"/>
                  <a:pt x="1565" y="95"/>
                </a:cubicBezTo>
                <a:cubicBezTo>
                  <a:pt x="1564" y="95"/>
                  <a:pt x="1564" y="95"/>
                  <a:pt x="1564" y="95"/>
                </a:cubicBezTo>
                <a:cubicBezTo>
                  <a:pt x="1564" y="95"/>
                  <a:pt x="1564" y="94"/>
                  <a:pt x="1564" y="94"/>
                </a:cubicBezTo>
                <a:cubicBezTo>
                  <a:pt x="1563" y="94"/>
                  <a:pt x="1562" y="94"/>
                  <a:pt x="1561" y="94"/>
                </a:cubicBezTo>
                <a:cubicBezTo>
                  <a:pt x="1561" y="93"/>
                  <a:pt x="1561" y="93"/>
                  <a:pt x="1561" y="93"/>
                </a:cubicBezTo>
                <a:cubicBezTo>
                  <a:pt x="1561" y="93"/>
                  <a:pt x="1560" y="93"/>
                  <a:pt x="1560" y="93"/>
                </a:cubicBezTo>
                <a:cubicBezTo>
                  <a:pt x="1559" y="95"/>
                  <a:pt x="1559" y="94"/>
                  <a:pt x="1557" y="95"/>
                </a:cubicBezTo>
                <a:cubicBezTo>
                  <a:pt x="1557" y="95"/>
                  <a:pt x="1557" y="95"/>
                  <a:pt x="1557" y="95"/>
                </a:cubicBezTo>
                <a:cubicBezTo>
                  <a:pt x="1556" y="95"/>
                  <a:pt x="1556" y="95"/>
                  <a:pt x="1556" y="95"/>
                </a:cubicBezTo>
                <a:cubicBezTo>
                  <a:pt x="1556" y="95"/>
                  <a:pt x="1556" y="95"/>
                  <a:pt x="1556" y="95"/>
                </a:cubicBezTo>
                <a:cubicBezTo>
                  <a:pt x="1556" y="95"/>
                  <a:pt x="1556" y="95"/>
                  <a:pt x="1555" y="96"/>
                </a:cubicBezTo>
                <a:cubicBezTo>
                  <a:pt x="1555" y="97"/>
                  <a:pt x="1554" y="97"/>
                  <a:pt x="1554" y="98"/>
                </a:cubicBezTo>
                <a:cubicBezTo>
                  <a:pt x="1553" y="98"/>
                  <a:pt x="1552" y="99"/>
                  <a:pt x="1551" y="99"/>
                </a:cubicBezTo>
                <a:close/>
                <a:moveTo>
                  <a:pt x="1472" y="101"/>
                </a:moveTo>
                <a:cubicBezTo>
                  <a:pt x="1472" y="102"/>
                  <a:pt x="1472" y="102"/>
                  <a:pt x="1472" y="102"/>
                </a:cubicBezTo>
                <a:cubicBezTo>
                  <a:pt x="1476" y="102"/>
                  <a:pt x="1476" y="102"/>
                  <a:pt x="1476" y="102"/>
                </a:cubicBezTo>
                <a:cubicBezTo>
                  <a:pt x="1476" y="103"/>
                  <a:pt x="1477" y="103"/>
                  <a:pt x="1478" y="104"/>
                </a:cubicBezTo>
                <a:cubicBezTo>
                  <a:pt x="1478" y="104"/>
                  <a:pt x="1478" y="104"/>
                  <a:pt x="1478" y="104"/>
                </a:cubicBezTo>
                <a:cubicBezTo>
                  <a:pt x="1476" y="104"/>
                  <a:pt x="1476" y="104"/>
                  <a:pt x="1476" y="104"/>
                </a:cubicBezTo>
                <a:cubicBezTo>
                  <a:pt x="1476" y="105"/>
                  <a:pt x="1476" y="105"/>
                  <a:pt x="1476" y="105"/>
                </a:cubicBezTo>
                <a:cubicBezTo>
                  <a:pt x="1476" y="105"/>
                  <a:pt x="1476" y="105"/>
                  <a:pt x="1476" y="105"/>
                </a:cubicBezTo>
                <a:cubicBezTo>
                  <a:pt x="1476" y="105"/>
                  <a:pt x="1476" y="105"/>
                  <a:pt x="1476" y="105"/>
                </a:cubicBezTo>
                <a:cubicBezTo>
                  <a:pt x="1476" y="105"/>
                  <a:pt x="1477" y="106"/>
                  <a:pt x="1477" y="106"/>
                </a:cubicBezTo>
                <a:cubicBezTo>
                  <a:pt x="1478" y="106"/>
                  <a:pt x="1478" y="106"/>
                  <a:pt x="1479" y="105"/>
                </a:cubicBezTo>
                <a:cubicBezTo>
                  <a:pt x="1479" y="105"/>
                  <a:pt x="1479" y="105"/>
                  <a:pt x="1479" y="105"/>
                </a:cubicBezTo>
                <a:cubicBezTo>
                  <a:pt x="1479" y="105"/>
                  <a:pt x="1479" y="105"/>
                  <a:pt x="1479" y="104"/>
                </a:cubicBezTo>
                <a:cubicBezTo>
                  <a:pt x="1481" y="104"/>
                  <a:pt x="1481" y="104"/>
                  <a:pt x="1482" y="103"/>
                </a:cubicBezTo>
                <a:cubicBezTo>
                  <a:pt x="1482" y="103"/>
                  <a:pt x="1482" y="103"/>
                  <a:pt x="1482" y="103"/>
                </a:cubicBezTo>
                <a:cubicBezTo>
                  <a:pt x="1483" y="103"/>
                  <a:pt x="1484" y="103"/>
                  <a:pt x="1484" y="103"/>
                </a:cubicBezTo>
                <a:cubicBezTo>
                  <a:pt x="1484" y="102"/>
                  <a:pt x="1484" y="102"/>
                  <a:pt x="1484" y="102"/>
                </a:cubicBezTo>
                <a:cubicBezTo>
                  <a:pt x="1485" y="102"/>
                  <a:pt x="1485" y="102"/>
                  <a:pt x="1485" y="102"/>
                </a:cubicBezTo>
                <a:cubicBezTo>
                  <a:pt x="1485" y="101"/>
                  <a:pt x="1485" y="101"/>
                  <a:pt x="1485" y="101"/>
                </a:cubicBezTo>
                <a:cubicBezTo>
                  <a:pt x="1486" y="101"/>
                  <a:pt x="1486" y="101"/>
                  <a:pt x="1487" y="100"/>
                </a:cubicBezTo>
                <a:cubicBezTo>
                  <a:pt x="1487" y="99"/>
                  <a:pt x="1487" y="99"/>
                  <a:pt x="1487" y="99"/>
                </a:cubicBezTo>
                <a:cubicBezTo>
                  <a:pt x="1484" y="99"/>
                  <a:pt x="1484" y="99"/>
                  <a:pt x="1484" y="99"/>
                </a:cubicBezTo>
                <a:cubicBezTo>
                  <a:pt x="1484" y="98"/>
                  <a:pt x="1484" y="98"/>
                  <a:pt x="1484" y="98"/>
                </a:cubicBezTo>
                <a:cubicBezTo>
                  <a:pt x="1483" y="97"/>
                  <a:pt x="1482" y="97"/>
                  <a:pt x="1480" y="97"/>
                </a:cubicBezTo>
                <a:cubicBezTo>
                  <a:pt x="1480" y="96"/>
                  <a:pt x="1480" y="96"/>
                  <a:pt x="1480" y="96"/>
                </a:cubicBezTo>
                <a:cubicBezTo>
                  <a:pt x="1480" y="95"/>
                  <a:pt x="1479" y="95"/>
                  <a:pt x="1479" y="95"/>
                </a:cubicBezTo>
                <a:cubicBezTo>
                  <a:pt x="1479" y="95"/>
                  <a:pt x="1479" y="95"/>
                  <a:pt x="1479" y="95"/>
                </a:cubicBezTo>
                <a:cubicBezTo>
                  <a:pt x="1476" y="94"/>
                  <a:pt x="1472" y="96"/>
                  <a:pt x="1471" y="97"/>
                </a:cubicBezTo>
                <a:cubicBezTo>
                  <a:pt x="1470" y="97"/>
                  <a:pt x="1470" y="97"/>
                  <a:pt x="1470" y="98"/>
                </a:cubicBezTo>
                <a:cubicBezTo>
                  <a:pt x="1470" y="98"/>
                  <a:pt x="1470" y="98"/>
                  <a:pt x="1470" y="98"/>
                </a:cubicBezTo>
                <a:cubicBezTo>
                  <a:pt x="1470" y="99"/>
                  <a:pt x="1470" y="99"/>
                  <a:pt x="1470" y="100"/>
                </a:cubicBezTo>
                <a:cubicBezTo>
                  <a:pt x="1470" y="100"/>
                  <a:pt x="1470" y="100"/>
                  <a:pt x="1470" y="100"/>
                </a:cubicBezTo>
                <a:cubicBezTo>
                  <a:pt x="1470" y="101"/>
                  <a:pt x="1471" y="101"/>
                  <a:pt x="1472" y="101"/>
                </a:cubicBezTo>
                <a:close/>
                <a:moveTo>
                  <a:pt x="415" y="130"/>
                </a:moveTo>
                <a:cubicBezTo>
                  <a:pt x="416" y="130"/>
                  <a:pt x="416" y="130"/>
                  <a:pt x="416" y="130"/>
                </a:cubicBezTo>
                <a:cubicBezTo>
                  <a:pt x="416" y="129"/>
                  <a:pt x="416" y="129"/>
                  <a:pt x="415" y="128"/>
                </a:cubicBezTo>
                <a:cubicBezTo>
                  <a:pt x="415" y="128"/>
                  <a:pt x="415" y="128"/>
                  <a:pt x="415" y="128"/>
                </a:cubicBezTo>
                <a:cubicBezTo>
                  <a:pt x="415" y="127"/>
                  <a:pt x="416" y="127"/>
                  <a:pt x="416" y="127"/>
                </a:cubicBezTo>
                <a:cubicBezTo>
                  <a:pt x="416" y="126"/>
                  <a:pt x="416" y="125"/>
                  <a:pt x="415" y="124"/>
                </a:cubicBezTo>
                <a:cubicBezTo>
                  <a:pt x="415" y="124"/>
                  <a:pt x="415" y="125"/>
                  <a:pt x="415" y="124"/>
                </a:cubicBezTo>
                <a:cubicBezTo>
                  <a:pt x="414" y="124"/>
                  <a:pt x="414" y="124"/>
                  <a:pt x="412" y="124"/>
                </a:cubicBezTo>
                <a:cubicBezTo>
                  <a:pt x="412" y="124"/>
                  <a:pt x="412" y="124"/>
                  <a:pt x="412" y="124"/>
                </a:cubicBezTo>
                <a:cubicBezTo>
                  <a:pt x="411" y="124"/>
                  <a:pt x="410" y="124"/>
                  <a:pt x="409" y="124"/>
                </a:cubicBezTo>
                <a:cubicBezTo>
                  <a:pt x="408" y="123"/>
                  <a:pt x="408" y="124"/>
                  <a:pt x="407" y="123"/>
                </a:cubicBezTo>
                <a:cubicBezTo>
                  <a:pt x="406" y="123"/>
                  <a:pt x="406" y="123"/>
                  <a:pt x="406" y="123"/>
                </a:cubicBezTo>
                <a:cubicBezTo>
                  <a:pt x="406" y="122"/>
                  <a:pt x="406" y="122"/>
                  <a:pt x="406" y="122"/>
                </a:cubicBezTo>
                <a:cubicBezTo>
                  <a:pt x="406" y="122"/>
                  <a:pt x="405" y="121"/>
                  <a:pt x="405" y="121"/>
                </a:cubicBezTo>
                <a:cubicBezTo>
                  <a:pt x="404" y="120"/>
                  <a:pt x="406" y="120"/>
                  <a:pt x="404" y="119"/>
                </a:cubicBezTo>
                <a:cubicBezTo>
                  <a:pt x="404" y="122"/>
                  <a:pt x="404" y="122"/>
                  <a:pt x="404" y="122"/>
                </a:cubicBezTo>
                <a:cubicBezTo>
                  <a:pt x="403" y="122"/>
                  <a:pt x="402" y="121"/>
                  <a:pt x="401" y="121"/>
                </a:cubicBezTo>
                <a:cubicBezTo>
                  <a:pt x="399" y="119"/>
                  <a:pt x="397" y="117"/>
                  <a:pt x="397" y="113"/>
                </a:cubicBezTo>
                <a:cubicBezTo>
                  <a:pt x="396" y="113"/>
                  <a:pt x="395" y="113"/>
                  <a:pt x="395" y="113"/>
                </a:cubicBezTo>
                <a:cubicBezTo>
                  <a:pt x="394" y="112"/>
                  <a:pt x="394" y="111"/>
                  <a:pt x="394" y="110"/>
                </a:cubicBezTo>
                <a:cubicBezTo>
                  <a:pt x="394" y="110"/>
                  <a:pt x="394" y="110"/>
                  <a:pt x="394" y="110"/>
                </a:cubicBezTo>
                <a:cubicBezTo>
                  <a:pt x="394" y="110"/>
                  <a:pt x="394" y="110"/>
                  <a:pt x="394" y="110"/>
                </a:cubicBezTo>
                <a:cubicBezTo>
                  <a:pt x="394" y="109"/>
                  <a:pt x="393" y="108"/>
                  <a:pt x="393" y="107"/>
                </a:cubicBezTo>
                <a:cubicBezTo>
                  <a:pt x="393" y="107"/>
                  <a:pt x="393" y="107"/>
                  <a:pt x="393" y="107"/>
                </a:cubicBezTo>
                <a:cubicBezTo>
                  <a:pt x="390" y="107"/>
                  <a:pt x="390" y="107"/>
                  <a:pt x="390" y="107"/>
                </a:cubicBezTo>
                <a:cubicBezTo>
                  <a:pt x="390" y="107"/>
                  <a:pt x="387" y="106"/>
                  <a:pt x="387" y="106"/>
                </a:cubicBezTo>
                <a:cubicBezTo>
                  <a:pt x="387" y="106"/>
                  <a:pt x="386" y="107"/>
                  <a:pt x="386" y="107"/>
                </a:cubicBezTo>
                <a:cubicBezTo>
                  <a:pt x="386" y="107"/>
                  <a:pt x="385" y="107"/>
                  <a:pt x="385" y="107"/>
                </a:cubicBezTo>
                <a:cubicBezTo>
                  <a:pt x="384" y="106"/>
                  <a:pt x="384" y="107"/>
                  <a:pt x="384" y="106"/>
                </a:cubicBezTo>
                <a:cubicBezTo>
                  <a:pt x="383" y="106"/>
                  <a:pt x="383" y="106"/>
                  <a:pt x="383" y="106"/>
                </a:cubicBezTo>
                <a:cubicBezTo>
                  <a:pt x="383" y="107"/>
                  <a:pt x="382" y="108"/>
                  <a:pt x="382" y="108"/>
                </a:cubicBezTo>
                <a:cubicBezTo>
                  <a:pt x="382" y="108"/>
                  <a:pt x="382" y="109"/>
                  <a:pt x="381" y="109"/>
                </a:cubicBezTo>
                <a:cubicBezTo>
                  <a:pt x="381" y="110"/>
                  <a:pt x="381" y="110"/>
                  <a:pt x="381" y="110"/>
                </a:cubicBezTo>
                <a:cubicBezTo>
                  <a:pt x="380" y="111"/>
                  <a:pt x="379" y="111"/>
                  <a:pt x="378" y="112"/>
                </a:cubicBezTo>
                <a:cubicBezTo>
                  <a:pt x="378" y="111"/>
                  <a:pt x="378" y="111"/>
                  <a:pt x="378" y="110"/>
                </a:cubicBezTo>
                <a:cubicBezTo>
                  <a:pt x="378" y="110"/>
                  <a:pt x="378" y="110"/>
                  <a:pt x="378" y="110"/>
                </a:cubicBezTo>
                <a:cubicBezTo>
                  <a:pt x="377" y="109"/>
                  <a:pt x="379" y="107"/>
                  <a:pt x="379" y="107"/>
                </a:cubicBezTo>
                <a:cubicBezTo>
                  <a:pt x="380" y="105"/>
                  <a:pt x="379" y="105"/>
                  <a:pt x="380" y="105"/>
                </a:cubicBezTo>
                <a:cubicBezTo>
                  <a:pt x="380" y="104"/>
                  <a:pt x="380" y="104"/>
                  <a:pt x="380" y="104"/>
                </a:cubicBezTo>
                <a:cubicBezTo>
                  <a:pt x="380" y="104"/>
                  <a:pt x="379" y="104"/>
                  <a:pt x="379" y="104"/>
                </a:cubicBezTo>
                <a:cubicBezTo>
                  <a:pt x="379" y="103"/>
                  <a:pt x="379" y="103"/>
                  <a:pt x="379" y="103"/>
                </a:cubicBezTo>
                <a:cubicBezTo>
                  <a:pt x="378" y="103"/>
                  <a:pt x="378" y="103"/>
                  <a:pt x="378" y="102"/>
                </a:cubicBezTo>
                <a:cubicBezTo>
                  <a:pt x="378" y="102"/>
                  <a:pt x="378" y="102"/>
                  <a:pt x="378" y="102"/>
                </a:cubicBezTo>
                <a:cubicBezTo>
                  <a:pt x="377" y="102"/>
                  <a:pt x="377" y="102"/>
                  <a:pt x="377" y="101"/>
                </a:cubicBezTo>
                <a:cubicBezTo>
                  <a:pt x="377" y="100"/>
                  <a:pt x="377" y="100"/>
                  <a:pt x="377" y="100"/>
                </a:cubicBezTo>
                <a:cubicBezTo>
                  <a:pt x="377" y="100"/>
                  <a:pt x="377" y="100"/>
                  <a:pt x="377" y="100"/>
                </a:cubicBezTo>
                <a:cubicBezTo>
                  <a:pt x="377" y="100"/>
                  <a:pt x="377" y="100"/>
                  <a:pt x="377" y="100"/>
                </a:cubicBezTo>
                <a:cubicBezTo>
                  <a:pt x="376" y="100"/>
                  <a:pt x="376" y="100"/>
                  <a:pt x="375" y="100"/>
                </a:cubicBezTo>
                <a:cubicBezTo>
                  <a:pt x="374" y="100"/>
                  <a:pt x="375" y="99"/>
                  <a:pt x="373" y="99"/>
                </a:cubicBezTo>
                <a:cubicBezTo>
                  <a:pt x="373" y="101"/>
                  <a:pt x="372" y="102"/>
                  <a:pt x="370" y="102"/>
                </a:cubicBezTo>
                <a:cubicBezTo>
                  <a:pt x="370" y="104"/>
                  <a:pt x="370" y="104"/>
                  <a:pt x="370" y="104"/>
                </a:cubicBezTo>
                <a:cubicBezTo>
                  <a:pt x="369" y="104"/>
                  <a:pt x="369" y="104"/>
                  <a:pt x="368" y="103"/>
                </a:cubicBezTo>
                <a:cubicBezTo>
                  <a:pt x="368" y="100"/>
                  <a:pt x="365" y="100"/>
                  <a:pt x="363" y="98"/>
                </a:cubicBezTo>
                <a:cubicBezTo>
                  <a:pt x="362" y="98"/>
                  <a:pt x="361" y="98"/>
                  <a:pt x="361" y="99"/>
                </a:cubicBezTo>
                <a:cubicBezTo>
                  <a:pt x="361" y="99"/>
                  <a:pt x="361" y="100"/>
                  <a:pt x="361" y="101"/>
                </a:cubicBezTo>
                <a:cubicBezTo>
                  <a:pt x="361" y="101"/>
                  <a:pt x="361" y="101"/>
                  <a:pt x="361" y="101"/>
                </a:cubicBezTo>
                <a:cubicBezTo>
                  <a:pt x="360" y="102"/>
                  <a:pt x="360" y="103"/>
                  <a:pt x="360" y="103"/>
                </a:cubicBezTo>
                <a:cubicBezTo>
                  <a:pt x="361" y="103"/>
                  <a:pt x="361" y="103"/>
                  <a:pt x="361" y="103"/>
                </a:cubicBezTo>
                <a:cubicBezTo>
                  <a:pt x="361" y="104"/>
                  <a:pt x="361" y="104"/>
                  <a:pt x="361" y="104"/>
                </a:cubicBezTo>
                <a:cubicBezTo>
                  <a:pt x="361" y="104"/>
                  <a:pt x="361" y="104"/>
                  <a:pt x="361" y="104"/>
                </a:cubicBezTo>
                <a:cubicBezTo>
                  <a:pt x="361" y="105"/>
                  <a:pt x="361" y="105"/>
                  <a:pt x="361" y="106"/>
                </a:cubicBezTo>
                <a:cubicBezTo>
                  <a:pt x="361" y="106"/>
                  <a:pt x="361" y="106"/>
                  <a:pt x="361" y="106"/>
                </a:cubicBezTo>
                <a:cubicBezTo>
                  <a:pt x="361" y="107"/>
                  <a:pt x="361" y="107"/>
                  <a:pt x="360" y="108"/>
                </a:cubicBezTo>
                <a:cubicBezTo>
                  <a:pt x="359" y="107"/>
                  <a:pt x="359" y="107"/>
                  <a:pt x="359" y="107"/>
                </a:cubicBezTo>
                <a:cubicBezTo>
                  <a:pt x="359" y="107"/>
                  <a:pt x="359" y="107"/>
                  <a:pt x="359" y="107"/>
                </a:cubicBezTo>
                <a:cubicBezTo>
                  <a:pt x="358" y="106"/>
                  <a:pt x="357" y="106"/>
                  <a:pt x="357" y="106"/>
                </a:cubicBezTo>
                <a:cubicBezTo>
                  <a:pt x="357" y="106"/>
                  <a:pt x="357" y="106"/>
                  <a:pt x="357" y="106"/>
                </a:cubicBezTo>
                <a:cubicBezTo>
                  <a:pt x="356" y="106"/>
                  <a:pt x="356" y="106"/>
                  <a:pt x="356" y="106"/>
                </a:cubicBezTo>
                <a:cubicBezTo>
                  <a:pt x="356" y="105"/>
                  <a:pt x="356" y="105"/>
                  <a:pt x="356" y="105"/>
                </a:cubicBezTo>
                <a:cubicBezTo>
                  <a:pt x="355" y="105"/>
                  <a:pt x="355" y="104"/>
                  <a:pt x="354" y="104"/>
                </a:cubicBezTo>
                <a:cubicBezTo>
                  <a:pt x="353" y="104"/>
                  <a:pt x="353" y="103"/>
                  <a:pt x="353" y="102"/>
                </a:cubicBezTo>
                <a:cubicBezTo>
                  <a:pt x="353" y="102"/>
                  <a:pt x="353" y="102"/>
                  <a:pt x="353" y="102"/>
                </a:cubicBezTo>
                <a:cubicBezTo>
                  <a:pt x="353" y="102"/>
                  <a:pt x="353" y="101"/>
                  <a:pt x="353" y="100"/>
                </a:cubicBezTo>
                <a:cubicBezTo>
                  <a:pt x="354" y="100"/>
                  <a:pt x="354" y="100"/>
                  <a:pt x="354" y="100"/>
                </a:cubicBezTo>
                <a:cubicBezTo>
                  <a:pt x="353" y="99"/>
                  <a:pt x="353" y="97"/>
                  <a:pt x="353" y="96"/>
                </a:cubicBezTo>
                <a:cubicBezTo>
                  <a:pt x="353" y="96"/>
                  <a:pt x="353" y="96"/>
                  <a:pt x="353" y="96"/>
                </a:cubicBezTo>
                <a:cubicBezTo>
                  <a:pt x="352" y="95"/>
                  <a:pt x="350" y="95"/>
                  <a:pt x="349" y="96"/>
                </a:cubicBezTo>
                <a:cubicBezTo>
                  <a:pt x="348" y="98"/>
                  <a:pt x="347" y="97"/>
                  <a:pt x="346" y="98"/>
                </a:cubicBezTo>
                <a:cubicBezTo>
                  <a:pt x="345" y="99"/>
                  <a:pt x="345" y="99"/>
                  <a:pt x="345" y="99"/>
                </a:cubicBezTo>
                <a:cubicBezTo>
                  <a:pt x="345" y="99"/>
                  <a:pt x="345" y="99"/>
                  <a:pt x="345" y="99"/>
                </a:cubicBezTo>
                <a:cubicBezTo>
                  <a:pt x="344" y="99"/>
                  <a:pt x="344" y="99"/>
                  <a:pt x="344" y="100"/>
                </a:cubicBezTo>
                <a:cubicBezTo>
                  <a:pt x="341" y="100"/>
                  <a:pt x="341" y="100"/>
                  <a:pt x="341" y="100"/>
                </a:cubicBezTo>
                <a:cubicBezTo>
                  <a:pt x="341" y="100"/>
                  <a:pt x="341" y="100"/>
                  <a:pt x="341" y="100"/>
                </a:cubicBezTo>
                <a:cubicBezTo>
                  <a:pt x="340" y="100"/>
                  <a:pt x="340" y="100"/>
                  <a:pt x="340" y="100"/>
                </a:cubicBezTo>
                <a:cubicBezTo>
                  <a:pt x="340" y="100"/>
                  <a:pt x="340" y="99"/>
                  <a:pt x="339" y="100"/>
                </a:cubicBezTo>
                <a:cubicBezTo>
                  <a:pt x="339" y="100"/>
                  <a:pt x="339" y="100"/>
                  <a:pt x="339" y="100"/>
                </a:cubicBezTo>
                <a:cubicBezTo>
                  <a:pt x="338" y="100"/>
                  <a:pt x="338" y="100"/>
                  <a:pt x="338" y="100"/>
                </a:cubicBezTo>
                <a:cubicBezTo>
                  <a:pt x="338" y="100"/>
                  <a:pt x="338" y="100"/>
                  <a:pt x="338" y="100"/>
                </a:cubicBezTo>
                <a:cubicBezTo>
                  <a:pt x="338" y="100"/>
                  <a:pt x="338" y="100"/>
                  <a:pt x="338" y="100"/>
                </a:cubicBezTo>
                <a:cubicBezTo>
                  <a:pt x="338" y="101"/>
                  <a:pt x="338" y="101"/>
                  <a:pt x="338" y="101"/>
                </a:cubicBezTo>
                <a:cubicBezTo>
                  <a:pt x="337" y="101"/>
                  <a:pt x="337" y="101"/>
                  <a:pt x="337" y="101"/>
                </a:cubicBezTo>
                <a:cubicBezTo>
                  <a:pt x="337" y="101"/>
                  <a:pt x="337" y="101"/>
                  <a:pt x="337" y="101"/>
                </a:cubicBezTo>
                <a:cubicBezTo>
                  <a:pt x="335" y="101"/>
                  <a:pt x="335" y="101"/>
                  <a:pt x="335" y="101"/>
                </a:cubicBezTo>
                <a:cubicBezTo>
                  <a:pt x="335" y="102"/>
                  <a:pt x="335" y="102"/>
                  <a:pt x="335" y="102"/>
                </a:cubicBezTo>
                <a:cubicBezTo>
                  <a:pt x="334" y="102"/>
                  <a:pt x="333" y="103"/>
                  <a:pt x="333" y="104"/>
                </a:cubicBezTo>
                <a:cubicBezTo>
                  <a:pt x="332" y="104"/>
                  <a:pt x="332" y="104"/>
                  <a:pt x="332" y="104"/>
                </a:cubicBezTo>
                <a:cubicBezTo>
                  <a:pt x="332" y="105"/>
                  <a:pt x="334" y="105"/>
                  <a:pt x="333" y="106"/>
                </a:cubicBezTo>
                <a:cubicBezTo>
                  <a:pt x="332" y="108"/>
                  <a:pt x="332" y="106"/>
                  <a:pt x="331" y="107"/>
                </a:cubicBezTo>
                <a:cubicBezTo>
                  <a:pt x="330" y="108"/>
                  <a:pt x="331" y="108"/>
                  <a:pt x="330" y="109"/>
                </a:cubicBezTo>
                <a:cubicBezTo>
                  <a:pt x="330" y="109"/>
                  <a:pt x="329" y="109"/>
                  <a:pt x="329" y="110"/>
                </a:cubicBezTo>
                <a:cubicBezTo>
                  <a:pt x="329" y="110"/>
                  <a:pt x="329" y="110"/>
                  <a:pt x="329" y="110"/>
                </a:cubicBezTo>
                <a:cubicBezTo>
                  <a:pt x="328" y="110"/>
                  <a:pt x="328" y="110"/>
                  <a:pt x="328" y="110"/>
                </a:cubicBezTo>
                <a:cubicBezTo>
                  <a:pt x="328" y="110"/>
                  <a:pt x="328" y="111"/>
                  <a:pt x="327" y="111"/>
                </a:cubicBezTo>
                <a:cubicBezTo>
                  <a:pt x="327" y="112"/>
                  <a:pt x="327" y="113"/>
                  <a:pt x="327" y="113"/>
                </a:cubicBezTo>
                <a:cubicBezTo>
                  <a:pt x="330" y="113"/>
                  <a:pt x="330" y="113"/>
                  <a:pt x="330" y="113"/>
                </a:cubicBezTo>
                <a:cubicBezTo>
                  <a:pt x="330" y="113"/>
                  <a:pt x="330" y="113"/>
                  <a:pt x="330" y="113"/>
                </a:cubicBezTo>
                <a:cubicBezTo>
                  <a:pt x="332" y="113"/>
                  <a:pt x="332" y="113"/>
                  <a:pt x="332" y="112"/>
                </a:cubicBezTo>
                <a:cubicBezTo>
                  <a:pt x="334" y="112"/>
                  <a:pt x="334" y="112"/>
                  <a:pt x="334" y="112"/>
                </a:cubicBezTo>
                <a:cubicBezTo>
                  <a:pt x="334" y="113"/>
                  <a:pt x="334" y="112"/>
                  <a:pt x="333" y="113"/>
                </a:cubicBezTo>
                <a:cubicBezTo>
                  <a:pt x="333" y="113"/>
                  <a:pt x="333" y="113"/>
                  <a:pt x="333" y="113"/>
                </a:cubicBezTo>
                <a:cubicBezTo>
                  <a:pt x="334" y="113"/>
                  <a:pt x="334" y="113"/>
                  <a:pt x="335" y="113"/>
                </a:cubicBezTo>
                <a:cubicBezTo>
                  <a:pt x="335" y="114"/>
                  <a:pt x="335" y="114"/>
                  <a:pt x="335" y="114"/>
                </a:cubicBezTo>
                <a:cubicBezTo>
                  <a:pt x="334" y="114"/>
                  <a:pt x="333" y="114"/>
                  <a:pt x="332" y="114"/>
                </a:cubicBezTo>
                <a:cubicBezTo>
                  <a:pt x="332" y="115"/>
                  <a:pt x="332" y="114"/>
                  <a:pt x="332" y="114"/>
                </a:cubicBezTo>
                <a:cubicBezTo>
                  <a:pt x="332" y="115"/>
                  <a:pt x="332" y="115"/>
                  <a:pt x="332" y="116"/>
                </a:cubicBezTo>
                <a:cubicBezTo>
                  <a:pt x="336" y="116"/>
                  <a:pt x="336" y="116"/>
                  <a:pt x="336" y="116"/>
                </a:cubicBezTo>
                <a:cubicBezTo>
                  <a:pt x="337" y="115"/>
                  <a:pt x="336" y="114"/>
                  <a:pt x="337" y="114"/>
                </a:cubicBezTo>
                <a:cubicBezTo>
                  <a:pt x="337" y="114"/>
                  <a:pt x="337" y="114"/>
                  <a:pt x="337" y="114"/>
                </a:cubicBezTo>
                <a:cubicBezTo>
                  <a:pt x="337" y="113"/>
                  <a:pt x="337" y="113"/>
                  <a:pt x="337" y="113"/>
                </a:cubicBezTo>
                <a:cubicBezTo>
                  <a:pt x="337" y="113"/>
                  <a:pt x="337" y="113"/>
                  <a:pt x="337" y="113"/>
                </a:cubicBezTo>
                <a:cubicBezTo>
                  <a:pt x="337" y="114"/>
                  <a:pt x="337" y="114"/>
                  <a:pt x="337" y="114"/>
                </a:cubicBezTo>
                <a:cubicBezTo>
                  <a:pt x="339" y="114"/>
                  <a:pt x="340" y="114"/>
                  <a:pt x="341" y="114"/>
                </a:cubicBezTo>
                <a:cubicBezTo>
                  <a:pt x="341" y="114"/>
                  <a:pt x="341" y="114"/>
                  <a:pt x="342" y="114"/>
                </a:cubicBezTo>
                <a:cubicBezTo>
                  <a:pt x="342" y="114"/>
                  <a:pt x="342" y="114"/>
                  <a:pt x="343" y="113"/>
                </a:cubicBezTo>
                <a:cubicBezTo>
                  <a:pt x="343" y="113"/>
                  <a:pt x="343" y="113"/>
                  <a:pt x="343" y="113"/>
                </a:cubicBezTo>
                <a:cubicBezTo>
                  <a:pt x="345" y="113"/>
                  <a:pt x="345" y="113"/>
                  <a:pt x="345" y="113"/>
                </a:cubicBezTo>
                <a:cubicBezTo>
                  <a:pt x="345" y="113"/>
                  <a:pt x="345" y="113"/>
                  <a:pt x="345" y="113"/>
                </a:cubicBezTo>
                <a:cubicBezTo>
                  <a:pt x="346" y="113"/>
                  <a:pt x="348" y="113"/>
                  <a:pt x="348" y="113"/>
                </a:cubicBezTo>
                <a:cubicBezTo>
                  <a:pt x="349" y="113"/>
                  <a:pt x="349" y="113"/>
                  <a:pt x="349" y="113"/>
                </a:cubicBezTo>
                <a:cubicBezTo>
                  <a:pt x="349" y="114"/>
                  <a:pt x="349" y="114"/>
                  <a:pt x="349" y="114"/>
                </a:cubicBezTo>
                <a:cubicBezTo>
                  <a:pt x="347" y="114"/>
                  <a:pt x="347" y="114"/>
                  <a:pt x="347" y="114"/>
                </a:cubicBezTo>
                <a:cubicBezTo>
                  <a:pt x="347" y="114"/>
                  <a:pt x="347" y="114"/>
                  <a:pt x="347" y="114"/>
                </a:cubicBezTo>
                <a:cubicBezTo>
                  <a:pt x="346" y="114"/>
                  <a:pt x="346" y="114"/>
                  <a:pt x="346" y="114"/>
                </a:cubicBezTo>
                <a:cubicBezTo>
                  <a:pt x="346" y="114"/>
                  <a:pt x="346" y="114"/>
                  <a:pt x="345" y="114"/>
                </a:cubicBezTo>
                <a:cubicBezTo>
                  <a:pt x="345" y="114"/>
                  <a:pt x="345" y="114"/>
                  <a:pt x="345" y="114"/>
                </a:cubicBezTo>
                <a:cubicBezTo>
                  <a:pt x="345" y="114"/>
                  <a:pt x="345" y="114"/>
                  <a:pt x="345" y="114"/>
                </a:cubicBezTo>
                <a:cubicBezTo>
                  <a:pt x="344" y="114"/>
                  <a:pt x="344" y="114"/>
                  <a:pt x="344" y="114"/>
                </a:cubicBezTo>
                <a:cubicBezTo>
                  <a:pt x="344" y="114"/>
                  <a:pt x="344" y="114"/>
                  <a:pt x="344" y="114"/>
                </a:cubicBezTo>
                <a:cubicBezTo>
                  <a:pt x="343" y="115"/>
                  <a:pt x="343" y="115"/>
                  <a:pt x="343" y="115"/>
                </a:cubicBezTo>
                <a:cubicBezTo>
                  <a:pt x="343" y="116"/>
                  <a:pt x="343" y="116"/>
                  <a:pt x="343" y="116"/>
                </a:cubicBezTo>
                <a:cubicBezTo>
                  <a:pt x="342" y="116"/>
                  <a:pt x="341" y="116"/>
                  <a:pt x="341" y="116"/>
                </a:cubicBezTo>
                <a:cubicBezTo>
                  <a:pt x="340" y="116"/>
                  <a:pt x="341" y="116"/>
                  <a:pt x="340" y="116"/>
                </a:cubicBezTo>
                <a:cubicBezTo>
                  <a:pt x="340" y="116"/>
                  <a:pt x="340" y="116"/>
                  <a:pt x="340" y="116"/>
                </a:cubicBezTo>
                <a:cubicBezTo>
                  <a:pt x="340" y="116"/>
                  <a:pt x="340" y="116"/>
                  <a:pt x="340" y="116"/>
                </a:cubicBezTo>
                <a:cubicBezTo>
                  <a:pt x="340" y="116"/>
                  <a:pt x="340" y="116"/>
                  <a:pt x="340" y="116"/>
                </a:cubicBezTo>
                <a:cubicBezTo>
                  <a:pt x="339" y="116"/>
                  <a:pt x="339" y="116"/>
                  <a:pt x="339" y="116"/>
                </a:cubicBezTo>
                <a:cubicBezTo>
                  <a:pt x="339" y="116"/>
                  <a:pt x="338" y="116"/>
                  <a:pt x="338" y="117"/>
                </a:cubicBezTo>
                <a:cubicBezTo>
                  <a:pt x="337" y="117"/>
                  <a:pt x="335" y="117"/>
                  <a:pt x="333" y="118"/>
                </a:cubicBezTo>
                <a:cubicBezTo>
                  <a:pt x="333" y="119"/>
                  <a:pt x="334" y="119"/>
                  <a:pt x="335" y="120"/>
                </a:cubicBezTo>
                <a:cubicBezTo>
                  <a:pt x="335" y="120"/>
                  <a:pt x="335" y="120"/>
                  <a:pt x="335" y="120"/>
                </a:cubicBezTo>
                <a:cubicBezTo>
                  <a:pt x="336" y="120"/>
                  <a:pt x="336" y="120"/>
                  <a:pt x="336" y="120"/>
                </a:cubicBezTo>
                <a:cubicBezTo>
                  <a:pt x="336" y="120"/>
                  <a:pt x="336" y="120"/>
                  <a:pt x="336" y="120"/>
                </a:cubicBezTo>
                <a:cubicBezTo>
                  <a:pt x="338" y="120"/>
                  <a:pt x="338" y="120"/>
                  <a:pt x="338" y="119"/>
                </a:cubicBezTo>
                <a:cubicBezTo>
                  <a:pt x="339" y="120"/>
                  <a:pt x="340" y="120"/>
                  <a:pt x="341" y="121"/>
                </a:cubicBezTo>
                <a:cubicBezTo>
                  <a:pt x="341" y="120"/>
                  <a:pt x="341" y="120"/>
                  <a:pt x="341" y="120"/>
                </a:cubicBezTo>
                <a:cubicBezTo>
                  <a:pt x="342" y="120"/>
                  <a:pt x="343" y="120"/>
                  <a:pt x="345" y="120"/>
                </a:cubicBezTo>
                <a:cubicBezTo>
                  <a:pt x="345" y="120"/>
                  <a:pt x="345" y="120"/>
                  <a:pt x="346" y="120"/>
                </a:cubicBezTo>
                <a:cubicBezTo>
                  <a:pt x="346" y="120"/>
                  <a:pt x="347" y="119"/>
                  <a:pt x="347" y="120"/>
                </a:cubicBezTo>
                <a:cubicBezTo>
                  <a:pt x="348" y="120"/>
                  <a:pt x="348" y="120"/>
                  <a:pt x="348" y="120"/>
                </a:cubicBezTo>
                <a:cubicBezTo>
                  <a:pt x="348" y="121"/>
                  <a:pt x="352" y="120"/>
                  <a:pt x="353" y="119"/>
                </a:cubicBezTo>
                <a:cubicBezTo>
                  <a:pt x="354" y="120"/>
                  <a:pt x="353" y="121"/>
                  <a:pt x="355" y="120"/>
                </a:cubicBezTo>
                <a:cubicBezTo>
                  <a:pt x="356" y="120"/>
                  <a:pt x="356" y="120"/>
                  <a:pt x="356" y="120"/>
                </a:cubicBezTo>
                <a:cubicBezTo>
                  <a:pt x="356" y="120"/>
                  <a:pt x="356" y="120"/>
                  <a:pt x="356" y="120"/>
                </a:cubicBezTo>
                <a:cubicBezTo>
                  <a:pt x="357" y="119"/>
                  <a:pt x="357" y="120"/>
                  <a:pt x="357" y="119"/>
                </a:cubicBezTo>
                <a:cubicBezTo>
                  <a:pt x="358" y="119"/>
                  <a:pt x="358" y="119"/>
                  <a:pt x="358" y="119"/>
                </a:cubicBezTo>
                <a:cubicBezTo>
                  <a:pt x="358" y="119"/>
                  <a:pt x="358" y="119"/>
                  <a:pt x="358" y="119"/>
                </a:cubicBezTo>
                <a:cubicBezTo>
                  <a:pt x="359" y="119"/>
                  <a:pt x="359" y="120"/>
                  <a:pt x="360" y="120"/>
                </a:cubicBezTo>
                <a:cubicBezTo>
                  <a:pt x="360" y="121"/>
                  <a:pt x="360" y="121"/>
                  <a:pt x="360" y="121"/>
                </a:cubicBezTo>
                <a:cubicBezTo>
                  <a:pt x="362" y="121"/>
                  <a:pt x="362" y="121"/>
                  <a:pt x="362" y="121"/>
                </a:cubicBezTo>
                <a:cubicBezTo>
                  <a:pt x="362" y="120"/>
                  <a:pt x="362" y="120"/>
                  <a:pt x="362" y="120"/>
                </a:cubicBezTo>
                <a:cubicBezTo>
                  <a:pt x="363" y="120"/>
                  <a:pt x="364" y="119"/>
                  <a:pt x="364" y="119"/>
                </a:cubicBezTo>
                <a:cubicBezTo>
                  <a:pt x="364" y="120"/>
                  <a:pt x="364" y="120"/>
                  <a:pt x="365" y="121"/>
                </a:cubicBezTo>
                <a:cubicBezTo>
                  <a:pt x="363" y="121"/>
                  <a:pt x="363" y="121"/>
                  <a:pt x="363" y="121"/>
                </a:cubicBezTo>
                <a:cubicBezTo>
                  <a:pt x="363" y="121"/>
                  <a:pt x="363" y="121"/>
                  <a:pt x="363" y="121"/>
                </a:cubicBezTo>
                <a:cubicBezTo>
                  <a:pt x="363" y="121"/>
                  <a:pt x="363" y="121"/>
                  <a:pt x="363" y="121"/>
                </a:cubicBezTo>
                <a:cubicBezTo>
                  <a:pt x="363" y="121"/>
                  <a:pt x="363" y="122"/>
                  <a:pt x="363" y="122"/>
                </a:cubicBezTo>
                <a:cubicBezTo>
                  <a:pt x="362" y="123"/>
                  <a:pt x="362" y="123"/>
                  <a:pt x="361" y="123"/>
                </a:cubicBezTo>
                <a:cubicBezTo>
                  <a:pt x="361" y="123"/>
                  <a:pt x="361" y="123"/>
                  <a:pt x="361" y="124"/>
                </a:cubicBezTo>
                <a:cubicBezTo>
                  <a:pt x="355" y="124"/>
                  <a:pt x="355" y="124"/>
                  <a:pt x="355" y="124"/>
                </a:cubicBezTo>
                <a:cubicBezTo>
                  <a:pt x="355" y="123"/>
                  <a:pt x="355" y="123"/>
                  <a:pt x="355" y="123"/>
                </a:cubicBezTo>
                <a:cubicBezTo>
                  <a:pt x="354" y="123"/>
                  <a:pt x="354" y="123"/>
                  <a:pt x="353" y="123"/>
                </a:cubicBezTo>
                <a:cubicBezTo>
                  <a:pt x="353" y="123"/>
                  <a:pt x="353" y="123"/>
                  <a:pt x="353" y="123"/>
                </a:cubicBezTo>
                <a:cubicBezTo>
                  <a:pt x="353" y="123"/>
                  <a:pt x="353" y="123"/>
                  <a:pt x="353" y="123"/>
                </a:cubicBezTo>
                <a:cubicBezTo>
                  <a:pt x="350" y="123"/>
                  <a:pt x="350" y="123"/>
                  <a:pt x="350" y="123"/>
                </a:cubicBezTo>
                <a:cubicBezTo>
                  <a:pt x="350" y="123"/>
                  <a:pt x="350" y="123"/>
                  <a:pt x="350" y="123"/>
                </a:cubicBezTo>
                <a:cubicBezTo>
                  <a:pt x="349" y="124"/>
                  <a:pt x="348" y="124"/>
                  <a:pt x="347" y="124"/>
                </a:cubicBezTo>
                <a:cubicBezTo>
                  <a:pt x="347" y="124"/>
                  <a:pt x="347" y="124"/>
                  <a:pt x="347" y="125"/>
                </a:cubicBezTo>
                <a:cubicBezTo>
                  <a:pt x="346" y="125"/>
                  <a:pt x="345" y="125"/>
                  <a:pt x="343" y="125"/>
                </a:cubicBezTo>
                <a:cubicBezTo>
                  <a:pt x="343" y="125"/>
                  <a:pt x="343" y="125"/>
                  <a:pt x="343" y="125"/>
                </a:cubicBezTo>
                <a:cubicBezTo>
                  <a:pt x="341" y="125"/>
                  <a:pt x="341" y="125"/>
                  <a:pt x="341" y="125"/>
                </a:cubicBezTo>
                <a:cubicBezTo>
                  <a:pt x="341" y="125"/>
                  <a:pt x="341" y="125"/>
                  <a:pt x="340" y="125"/>
                </a:cubicBezTo>
                <a:cubicBezTo>
                  <a:pt x="340" y="125"/>
                  <a:pt x="340" y="125"/>
                  <a:pt x="340" y="125"/>
                </a:cubicBezTo>
                <a:cubicBezTo>
                  <a:pt x="338" y="125"/>
                  <a:pt x="338" y="125"/>
                  <a:pt x="338" y="125"/>
                </a:cubicBezTo>
                <a:cubicBezTo>
                  <a:pt x="338" y="126"/>
                  <a:pt x="339" y="126"/>
                  <a:pt x="339" y="127"/>
                </a:cubicBezTo>
                <a:cubicBezTo>
                  <a:pt x="338" y="127"/>
                  <a:pt x="338" y="127"/>
                  <a:pt x="338" y="127"/>
                </a:cubicBezTo>
                <a:cubicBezTo>
                  <a:pt x="338" y="127"/>
                  <a:pt x="338" y="128"/>
                  <a:pt x="338" y="129"/>
                </a:cubicBezTo>
                <a:cubicBezTo>
                  <a:pt x="339" y="129"/>
                  <a:pt x="339" y="129"/>
                  <a:pt x="339" y="129"/>
                </a:cubicBezTo>
                <a:cubicBezTo>
                  <a:pt x="339" y="130"/>
                  <a:pt x="339" y="130"/>
                  <a:pt x="339" y="130"/>
                </a:cubicBezTo>
                <a:cubicBezTo>
                  <a:pt x="340" y="130"/>
                  <a:pt x="340" y="130"/>
                  <a:pt x="341" y="131"/>
                </a:cubicBezTo>
                <a:cubicBezTo>
                  <a:pt x="341" y="131"/>
                  <a:pt x="341" y="132"/>
                  <a:pt x="342" y="132"/>
                </a:cubicBezTo>
                <a:cubicBezTo>
                  <a:pt x="343" y="133"/>
                  <a:pt x="345" y="133"/>
                  <a:pt x="346" y="133"/>
                </a:cubicBezTo>
                <a:cubicBezTo>
                  <a:pt x="348" y="133"/>
                  <a:pt x="348" y="133"/>
                  <a:pt x="348" y="133"/>
                </a:cubicBezTo>
                <a:cubicBezTo>
                  <a:pt x="348" y="133"/>
                  <a:pt x="348" y="133"/>
                  <a:pt x="348" y="133"/>
                </a:cubicBezTo>
                <a:cubicBezTo>
                  <a:pt x="349" y="133"/>
                  <a:pt x="349" y="133"/>
                  <a:pt x="350" y="133"/>
                </a:cubicBezTo>
                <a:cubicBezTo>
                  <a:pt x="350" y="134"/>
                  <a:pt x="350" y="134"/>
                  <a:pt x="350" y="134"/>
                </a:cubicBezTo>
                <a:cubicBezTo>
                  <a:pt x="350" y="134"/>
                  <a:pt x="351" y="134"/>
                  <a:pt x="352" y="134"/>
                </a:cubicBezTo>
                <a:cubicBezTo>
                  <a:pt x="352" y="134"/>
                  <a:pt x="352" y="134"/>
                  <a:pt x="352" y="134"/>
                </a:cubicBezTo>
                <a:cubicBezTo>
                  <a:pt x="353" y="135"/>
                  <a:pt x="352" y="137"/>
                  <a:pt x="353" y="138"/>
                </a:cubicBezTo>
                <a:cubicBezTo>
                  <a:pt x="353" y="138"/>
                  <a:pt x="353" y="138"/>
                  <a:pt x="353" y="138"/>
                </a:cubicBezTo>
                <a:cubicBezTo>
                  <a:pt x="353" y="138"/>
                  <a:pt x="353" y="138"/>
                  <a:pt x="353" y="138"/>
                </a:cubicBezTo>
                <a:cubicBezTo>
                  <a:pt x="353" y="138"/>
                  <a:pt x="355" y="138"/>
                  <a:pt x="355" y="138"/>
                </a:cubicBezTo>
                <a:cubicBezTo>
                  <a:pt x="356" y="139"/>
                  <a:pt x="355" y="138"/>
                  <a:pt x="356" y="139"/>
                </a:cubicBezTo>
                <a:cubicBezTo>
                  <a:pt x="357" y="140"/>
                  <a:pt x="359" y="139"/>
                  <a:pt x="361" y="139"/>
                </a:cubicBezTo>
                <a:cubicBezTo>
                  <a:pt x="361" y="138"/>
                  <a:pt x="361" y="138"/>
                  <a:pt x="361" y="138"/>
                </a:cubicBezTo>
                <a:cubicBezTo>
                  <a:pt x="362" y="138"/>
                  <a:pt x="363" y="138"/>
                  <a:pt x="364" y="138"/>
                </a:cubicBezTo>
                <a:cubicBezTo>
                  <a:pt x="364" y="138"/>
                  <a:pt x="364" y="138"/>
                  <a:pt x="365" y="138"/>
                </a:cubicBezTo>
                <a:cubicBezTo>
                  <a:pt x="365" y="138"/>
                  <a:pt x="365" y="138"/>
                  <a:pt x="365" y="138"/>
                </a:cubicBezTo>
                <a:cubicBezTo>
                  <a:pt x="366" y="138"/>
                  <a:pt x="366" y="138"/>
                  <a:pt x="366" y="138"/>
                </a:cubicBezTo>
                <a:cubicBezTo>
                  <a:pt x="367" y="138"/>
                  <a:pt x="368" y="138"/>
                  <a:pt x="369" y="138"/>
                </a:cubicBezTo>
                <a:cubicBezTo>
                  <a:pt x="369" y="138"/>
                  <a:pt x="369" y="137"/>
                  <a:pt x="370" y="137"/>
                </a:cubicBezTo>
                <a:cubicBezTo>
                  <a:pt x="371" y="137"/>
                  <a:pt x="373" y="137"/>
                  <a:pt x="374" y="137"/>
                </a:cubicBezTo>
                <a:cubicBezTo>
                  <a:pt x="374" y="135"/>
                  <a:pt x="374" y="135"/>
                  <a:pt x="374" y="135"/>
                </a:cubicBezTo>
                <a:cubicBezTo>
                  <a:pt x="375" y="135"/>
                  <a:pt x="375" y="135"/>
                  <a:pt x="375" y="135"/>
                </a:cubicBezTo>
                <a:cubicBezTo>
                  <a:pt x="375" y="135"/>
                  <a:pt x="375" y="135"/>
                  <a:pt x="375" y="135"/>
                </a:cubicBezTo>
                <a:cubicBezTo>
                  <a:pt x="375" y="135"/>
                  <a:pt x="375" y="136"/>
                  <a:pt x="376" y="135"/>
                </a:cubicBezTo>
                <a:cubicBezTo>
                  <a:pt x="376" y="135"/>
                  <a:pt x="376" y="135"/>
                  <a:pt x="376" y="135"/>
                </a:cubicBezTo>
                <a:cubicBezTo>
                  <a:pt x="377" y="135"/>
                  <a:pt x="377" y="135"/>
                  <a:pt x="377" y="135"/>
                </a:cubicBezTo>
                <a:cubicBezTo>
                  <a:pt x="377" y="135"/>
                  <a:pt x="377" y="135"/>
                  <a:pt x="377" y="135"/>
                </a:cubicBezTo>
                <a:cubicBezTo>
                  <a:pt x="378" y="135"/>
                  <a:pt x="378" y="135"/>
                  <a:pt x="379" y="134"/>
                </a:cubicBezTo>
                <a:cubicBezTo>
                  <a:pt x="379" y="134"/>
                  <a:pt x="379" y="134"/>
                  <a:pt x="379" y="134"/>
                </a:cubicBezTo>
                <a:cubicBezTo>
                  <a:pt x="381" y="134"/>
                  <a:pt x="381" y="134"/>
                  <a:pt x="381" y="134"/>
                </a:cubicBezTo>
                <a:cubicBezTo>
                  <a:pt x="383" y="133"/>
                  <a:pt x="385" y="133"/>
                  <a:pt x="386" y="131"/>
                </a:cubicBezTo>
                <a:cubicBezTo>
                  <a:pt x="387" y="131"/>
                  <a:pt x="389" y="129"/>
                  <a:pt x="390" y="128"/>
                </a:cubicBezTo>
                <a:cubicBezTo>
                  <a:pt x="391" y="128"/>
                  <a:pt x="391" y="128"/>
                  <a:pt x="391" y="128"/>
                </a:cubicBezTo>
                <a:cubicBezTo>
                  <a:pt x="391" y="129"/>
                  <a:pt x="391" y="129"/>
                  <a:pt x="391" y="129"/>
                </a:cubicBezTo>
                <a:cubicBezTo>
                  <a:pt x="392" y="129"/>
                  <a:pt x="392" y="129"/>
                  <a:pt x="392" y="129"/>
                </a:cubicBezTo>
                <a:cubicBezTo>
                  <a:pt x="392" y="129"/>
                  <a:pt x="391" y="131"/>
                  <a:pt x="390" y="131"/>
                </a:cubicBezTo>
                <a:cubicBezTo>
                  <a:pt x="391" y="132"/>
                  <a:pt x="391" y="132"/>
                  <a:pt x="391" y="132"/>
                </a:cubicBezTo>
                <a:cubicBezTo>
                  <a:pt x="393" y="132"/>
                  <a:pt x="393" y="133"/>
                  <a:pt x="395" y="133"/>
                </a:cubicBezTo>
                <a:cubicBezTo>
                  <a:pt x="395" y="135"/>
                  <a:pt x="395" y="135"/>
                  <a:pt x="395" y="135"/>
                </a:cubicBezTo>
                <a:cubicBezTo>
                  <a:pt x="397" y="135"/>
                  <a:pt x="396" y="135"/>
                  <a:pt x="397" y="134"/>
                </a:cubicBezTo>
                <a:cubicBezTo>
                  <a:pt x="397" y="134"/>
                  <a:pt x="397" y="134"/>
                  <a:pt x="397" y="134"/>
                </a:cubicBezTo>
                <a:cubicBezTo>
                  <a:pt x="398" y="134"/>
                  <a:pt x="398" y="134"/>
                  <a:pt x="398" y="134"/>
                </a:cubicBezTo>
                <a:cubicBezTo>
                  <a:pt x="398" y="134"/>
                  <a:pt x="398" y="134"/>
                  <a:pt x="398" y="134"/>
                </a:cubicBezTo>
                <a:cubicBezTo>
                  <a:pt x="398" y="134"/>
                  <a:pt x="398" y="134"/>
                  <a:pt x="399" y="134"/>
                </a:cubicBezTo>
                <a:cubicBezTo>
                  <a:pt x="399" y="135"/>
                  <a:pt x="399" y="135"/>
                  <a:pt x="399" y="135"/>
                </a:cubicBezTo>
                <a:cubicBezTo>
                  <a:pt x="401" y="136"/>
                  <a:pt x="402" y="134"/>
                  <a:pt x="403" y="136"/>
                </a:cubicBezTo>
                <a:cubicBezTo>
                  <a:pt x="404" y="136"/>
                  <a:pt x="404" y="136"/>
                  <a:pt x="404" y="136"/>
                </a:cubicBezTo>
                <a:cubicBezTo>
                  <a:pt x="404" y="136"/>
                  <a:pt x="404" y="136"/>
                  <a:pt x="404" y="136"/>
                </a:cubicBezTo>
                <a:cubicBezTo>
                  <a:pt x="405" y="136"/>
                  <a:pt x="405" y="136"/>
                  <a:pt x="405" y="136"/>
                </a:cubicBezTo>
                <a:cubicBezTo>
                  <a:pt x="405" y="135"/>
                  <a:pt x="405" y="135"/>
                  <a:pt x="405" y="135"/>
                </a:cubicBezTo>
                <a:cubicBezTo>
                  <a:pt x="407" y="135"/>
                  <a:pt x="407" y="135"/>
                  <a:pt x="407" y="135"/>
                </a:cubicBezTo>
                <a:cubicBezTo>
                  <a:pt x="407" y="135"/>
                  <a:pt x="407" y="135"/>
                  <a:pt x="407" y="135"/>
                </a:cubicBezTo>
                <a:cubicBezTo>
                  <a:pt x="408" y="135"/>
                  <a:pt x="408" y="135"/>
                  <a:pt x="408" y="134"/>
                </a:cubicBezTo>
                <a:cubicBezTo>
                  <a:pt x="410" y="134"/>
                  <a:pt x="410" y="134"/>
                  <a:pt x="411" y="133"/>
                </a:cubicBezTo>
                <a:cubicBezTo>
                  <a:pt x="411" y="132"/>
                  <a:pt x="411" y="132"/>
                  <a:pt x="411" y="132"/>
                </a:cubicBezTo>
                <a:cubicBezTo>
                  <a:pt x="410" y="132"/>
                  <a:pt x="410" y="132"/>
                  <a:pt x="410" y="132"/>
                </a:cubicBezTo>
                <a:cubicBezTo>
                  <a:pt x="410" y="131"/>
                  <a:pt x="410" y="131"/>
                  <a:pt x="410" y="131"/>
                </a:cubicBezTo>
                <a:cubicBezTo>
                  <a:pt x="407" y="131"/>
                  <a:pt x="407" y="131"/>
                  <a:pt x="407" y="131"/>
                </a:cubicBezTo>
                <a:cubicBezTo>
                  <a:pt x="407" y="131"/>
                  <a:pt x="407" y="132"/>
                  <a:pt x="407" y="132"/>
                </a:cubicBezTo>
                <a:cubicBezTo>
                  <a:pt x="406" y="132"/>
                  <a:pt x="406" y="132"/>
                  <a:pt x="405" y="132"/>
                </a:cubicBezTo>
                <a:cubicBezTo>
                  <a:pt x="405" y="131"/>
                  <a:pt x="405" y="131"/>
                  <a:pt x="405" y="131"/>
                </a:cubicBezTo>
                <a:cubicBezTo>
                  <a:pt x="404" y="131"/>
                  <a:pt x="404" y="131"/>
                  <a:pt x="404" y="131"/>
                </a:cubicBezTo>
                <a:cubicBezTo>
                  <a:pt x="404" y="131"/>
                  <a:pt x="404" y="130"/>
                  <a:pt x="404" y="130"/>
                </a:cubicBezTo>
                <a:cubicBezTo>
                  <a:pt x="403" y="130"/>
                  <a:pt x="403" y="130"/>
                  <a:pt x="402" y="129"/>
                </a:cubicBezTo>
                <a:cubicBezTo>
                  <a:pt x="402" y="128"/>
                  <a:pt x="403" y="128"/>
                  <a:pt x="403" y="128"/>
                </a:cubicBezTo>
                <a:cubicBezTo>
                  <a:pt x="404" y="128"/>
                  <a:pt x="405" y="128"/>
                  <a:pt x="406" y="129"/>
                </a:cubicBezTo>
                <a:cubicBezTo>
                  <a:pt x="406" y="129"/>
                  <a:pt x="406" y="129"/>
                  <a:pt x="406" y="130"/>
                </a:cubicBezTo>
                <a:cubicBezTo>
                  <a:pt x="408" y="130"/>
                  <a:pt x="409" y="130"/>
                  <a:pt x="411" y="130"/>
                </a:cubicBezTo>
                <a:cubicBezTo>
                  <a:pt x="411" y="129"/>
                  <a:pt x="411" y="129"/>
                  <a:pt x="411" y="129"/>
                </a:cubicBezTo>
                <a:cubicBezTo>
                  <a:pt x="409" y="129"/>
                  <a:pt x="409" y="129"/>
                  <a:pt x="409" y="129"/>
                </a:cubicBezTo>
                <a:cubicBezTo>
                  <a:pt x="409" y="129"/>
                  <a:pt x="409" y="129"/>
                  <a:pt x="409" y="129"/>
                </a:cubicBezTo>
                <a:cubicBezTo>
                  <a:pt x="409" y="129"/>
                  <a:pt x="409" y="129"/>
                  <a:pt x="409" y="129"/>
                </a:cubicBezTo>
                <a:cubicBezTo>
                  <a:pt x="409" y="128"/>
                  <a:pt x="409" y="128"/>
                  <a:pt x="409" y="128"/>
                </a:cubicBezTo>
                <a:cubicBezTo>
                  <a:pt x="410" y="127"/>
                  <a:pt x="410" y="127"/>
                  <a:pt x="411" y="127"/>
                </a:cubicBezTo>
                <a:cubicBezTo>
                  <a:pt x="411" y="128"/>
                  <a:pt x="412" y="128"/>
                  <a:pt x="414" y="129"/>
                </a:cubicBezTo>
                <a:cubicBezTo>
                  <a:pt x="414" y="130"/>
                  <a:pt x="414" y="130"/>
                  <a:pt x="414" y="130"/>
                </a:cubicBezTo>
                <a:cubicBezTo>
                  <a:pt x="414" y="130"/>
                  <a:pt x="415" y="130"/>
                  <a:pt x="415" y="130"/>
                </a:cubicBezTo>
                <a:close/>
                <a:moveTo>
                  <a:pt x="389" y="101"/>
                </a:moveTo>
                <a:cubicBezTo>
                  <a:pt x="389" y="101"/>
                  <a:pt x="389" y="101"/>
                  <a:pt x="388" y="101"/>
                </a:cubicBezTo>
                <a:cubicBezTo>
                  <a:pt x="388" y="100"/>
                  <a:pt x="388" y="99"/>
                  <a:pt x="387" y="98"/>
                </a:cubicBezTo>
                <a:cubicBezTo>
                  <a:pt x="387" y="98"/>
                  <a:pt x="387" y="98"/>
                  <a:pt x="387" y="98"/>
                </a:cubicBezTo>
                <a:cubicBezTo>
                  <a:pt x="387" y="98"/>
                  <a:pt x="387" y="98"/>
                  <a:pt x="387" y="98"/>
                </a:cubicBezTo>
                <a:cubicBezTo>
                  <a:pt x="386" y="98"/>
                  <a:pt x="386" y="98"/>
                  <a:pt x="386" y="98"/>
                </a:cubicBezTo>
                <a:cubicBezTo>
                  <a:pt x="385" y="97"/>
                  <a:pt x="385" y="96"/>
                  <a:pt x="384" y="96"/>
                </a:cubicBezTo>
                <a:cubicBezTo>
                  <a:pt x="383" y="96"/>
                  <a:pt x="383" y="96"/>
                  <a:pt x="383" y="96"/>
                </a:cubicBezTo>
                <a:cubicBezTo>
                  <a:pt x="383" y="97"/>
                  <a:pt x="383" y="97"/>
                  <a:pt x="383" y="97"/>
                </a:cubicBezTo>
                <a:cubicBezTo>
                  <a:pt x="382" y="97"/>
                  <a:pt x="382" y="97"/>
                  <a:pt x="382" y="97"/>
                </a:cubicBezTo>
                <a:cubicBezTo>
                  <a:pt x="382" y="98"/>
                  <a:pt x="382" y="99"/>
                  <a:pt x="382" y="99"/>
                </a:cubicBezTo>
                <a:cubicBezTo>
                  <a:pt x="382" y="99"/>
                  <a:pt x="382" y="99"/>
                  <a:pt x="382" y="99"/>
                </a:cubicBezTo>
                <a:cubicBezTo>
                  <a:pt x="382" y="101"/>
                  <a:pt x="382" y="101"/>
                  <a:pt x="382" y="101"/>
                </a:cubicBezTo>
                <a:cubicBezTo>
                  <a:pt x="383" y="102"/>
                  <a:pt x="383" y="103"/>
                  <a:pt x="383" y="104"/>
                </a:cubicBezTo>
                <a:cubicBezTo>
                  <a:pt x="384" y="104"/>
                  <a:pt x="386" y="104"/>
                  <a:pt x="387" y="105"/>
                </a:cubicBezTo>
                <a:cubicBezTo>
                  <a:pt x="387" y="105"/>
                  <a:pt x="387" y="105"/>
                  <a:pt x="387" y="105"/>
                </a:cubicBezTo>
                <a:cubicBezTo>
                  <a:pt x="388" y="105"/>
                  <a:pt x="388" y="105"/>
                  <a:pt x="388" y="105"/>
                </a:cubicBezTo>
                <a:cubicBezTo>
                  <a:pt x="388" y="105"/>
                  <a:pt x="388" y="105"/>
                  <a:pt x="388" y="106"/>
                </a:cubicBezTo>
                <a:cubicBezTo>
                  <a:pt x="389" y="106"/>
                  <a:pt x="389" y="106"/>
                  <a:pt x="389" y="106"/>
                </a:cubicBezTo>
                <a:cubicBezTo>
                  <a:pt x="389" y="106"/>
                  <a:pt x="389" y="106"/>
                  <a:pt x="389" y="106"/>
                </a:cubicBezTo>
                <a:cubicBezTo>
                  <a:pt x="390" y="106"/>
                  <a:pt x="391" y="106"/>
                  <a:pt x="391" y="106"/>
                </a:cubicBezTo>
                <a:cubicBezTo>
                  <a:pt x="391" y="104"/>
                  <a:pt x="391" y="103"/>
                  <a:pt x="391" y="103"/>
                </a:cubicBezTo>
                <a:cubicBezTo>
                  <a:pt x="390" y="103"/>
                  <a:pt x="390" y="103"/>
                  <a:pt x="390" y="102"/>
                </a:cubicBezTo>
                <a:cubicBezTo>
                  <a:pt x="390" y="102"/>
                  <a:pt x="390" y="102"/>
                  <a:pt x="390" y="102"/>
                </a:cubicBezTo>
                <a:lnTo>
                  <a:pt x="389" y="101"/>
                </a:lnTo>
                <a:close/>
                <a:moveTo>
                  <a:pt x="1225" y="100"/>
                </a:moveTo>
                <a:cubicBezTo>
                  <a:pt x="1227" y="100"/>
                  <a:pt x="1227" y="100"/>
                  <a:pt x="1227" y="100"/>
                </a:cubicBezTo>
                <a:cubicBezTo>
                  <a:pt x="1228" y="99"/>
                  <a:pt x="1228" y="98"/>
                  <a:pt x="1228" y="97"/>
                </a:cubicBezTo>
                <a:cubicBezTo>
                  <a:pt x="1227" y="96"/>
                  <a:pt x="1227" y="96"/>
                  <a:pt x="1227" y="96"/>
                </a:cubicBezTo>
                <a:cubicBezTo>
                  <a:pt x="1223" y="96"/>
                  <a:pt x="1225" y="97"/>
                  <a:pt x="1225" y="99"/>
                </a:cubicBezTo>
                <a:cubicBezTo>
                  <a:pt x="1224" y="99"/>
                  <a:pt x="1224" y="99"/>
                  <a:pt x="1224" y="99"/>
                </a:cubicBezTo>
                <a:cubicBezTo>
                  <a:pt x="1224" y="99"/>
                  <a:pt x="1224" y="99"/>
                  <a:pt x="1223" y="100"/>
                </a:cubicBezTo>
                <a:cubicBezTo>
                  <a:pt x="1224" y="100"/>
                  <a:pt x="1224" y="101"/>
                  <a:pt x="1225" y="101"/>
                </a:cubicBezTo>
                <a:cubicBezTo>
                  <a:pt x="1225" y="100"/>
                  <a:pt x="1225" y="100"/>
                  <a:pt x="1225" y="100"/>
                </a:cubicBezTo>
                <a:close/>
                <a:moveTo>
                  <a:pt x="433" y="98"/>
                </a:moveTo>
                <a:cubicBezTo>
                  <a:pt x="434" y="98"/>
                  <a:pt x="434" y="98"/>
                  <a:pt x="434" y="98"/>
                </a:cubicBezTo>
                <a:cubicBezTo>
                  <a:pt x="434" y="97"/>
                  <a:pt x="434" y="97"/>
                  <a:pt x="434" y="97"/>
                </a:cubicBezTo>
                <a:cubicBezTo>
                  <a:pt x="434" y="97"/>
                  <a:pt x="434" y="97"/>
                  <a:pt x="434" y="97"/>
                </a:cubicBezTo>
                <a:cubicBezTo>
                  <a:pt x="433" y="97"/>
                  <a:pt x="433" y="97"/>
                  <a:pt x="433" y="97"/>
                </a:cubicBezTo>
                <a:cubicBezTo>
                  <a:pt x="433" y="97"/>
                  <a:pt x="433" y="98"/>
                  <a:pt x="433" y="98"/>
                </a:cubicBezTo>
                <a:close/>
                <a:moveTo>
                  <a:pt x="789" y="112"/>
                </a:moveTo>
                <a:cubicBezTo>
                  <a:pt x="791" y="112"/>
                  <a:pt x="791" y="112"/>
                  <a:pt x="791" y="112"/>
                </a:cubicBezTo>
                <a:cubicBezTo>
                  <a:pt x="791" y="111"/>
                  <a:pt x="791" y="111"/>
                  <a:pt x="791" y="111"/>
                </a:cubicBezTo>
                <a:cubicBezTo>
                  <a:pt x="791" y="111"/>
                  <a:pt x="791" y="111"/>
                  <a:pt x="791" y="111"/>
                </a:cubicBezTo>
                <a:cubicBezTo>
                  <a:pt x="790" y="110"/>
                  <a:pt x="790" y="110"/>
                  <a:pt x="789" y="110"/>
                </a:cubicBezTo>
                <a:cubicBezTo>
                  <a:pt x="789" y="109"/>
                  <a:pt x="790" y="109"/>
                  <a:pt x="790" y="108"/>
                </a:cubicBezTo>
                <a:cubicBezTo>
                  <a:pt x="788" y="108"/>
                  <a:pt x="787" y="107"/>
                  <a:pt x="786" y="106"/>
                </a:cubicBezTo>
                <a:cubicBezTo>
                  <a:pt x="786" y="106"/>
                  <a:pt x="786" y="106"/>
                  <a:pt x="786" y="106"/>
                </a:cubicBezTo>
                <a:cubicBezTo>
                  <a:pt x="785" y="106"/>
                  <a:pt x="785" y="106"/>
                  <a:pt x="785" y="106"/>
                </a:cubicBezTo>
                <a:cubicBezTo>
                  <a:pt x="785" y="106"/>
                  <a:pt x="785" y="106"/>
                  <a:pt x="785" y="106"/>
                </a:cubicBezTo>
                <a:cubicBezTo>
                  <a:pt x="787" y="106"/>
                  <a:pt x="787" y="106"/>
                  <a:pt x="788" y="107"/>
                </a:cubicBezTo>
                <a:cubicBezTo>
                  <a:pt x="789" y="107"/>
                  <a:pt x="789" y="106"/>
                  <a:pt x="790" y="106"/>
                </a:cubicBezTo>
                <a:cubicBezTo>
                  <a:pt x="790" y="106"/>
                  <a:pt x="790" y="106"/>
                  <a:pt x="790" y="106"/>
                </a:cubicBezTo>
                <a:cubicBezTo>
                  <a:pt x="790" y="105"/>
                  <a:pt x="790" y="105"/>
                  <a:pt x="790" y="105"/>
                </a:cubicBezTo>
                <a:cubicBezTo>
                  <a:pt x="790" y="105"/>
                  <a:pt x="790" y="105"/>
                  <a:pt x="791" y="104"/>
                </a:cubicBezTo>
                <a:cubicBezTo>
                  <a:pt x="789" y="103"/>
                  <a:pt x="788" y="102"/>
                  <a:pt x="786" y="103"/>
                </a:cubicBezTo>
                <a:cubicBezTo>
                  <a:pt x="786" y="103"/>
                  <a:pt x="786" y="103"/>
                  <a:pt x="786" y="103"/>
                </a:cubicBezTo>
                <a:cubicBezTo>
                  <a:pt x="785" y="104"/>
                  <a:pt x="785" y="103"/>
                  <a:pt x="785" y="104"/>
                </a:cubicBezTo>
                <a:cubicBezTo>
                  <a:pt x="784" y="104"/>
                  <a:pt x="784" y="104"/>
                  <a:pt x="784" y="104"/>
                </a:cubicBezTo>
                <a:cubicBezTo>
                  <a:pt x="784" y="103"/>
                  <a:pt x="784" y="103"/>
                  <a:pt x="784" y="103"/>
                </a:cubicBezTo>
                <a:cubicBezTo>
                  <a:pt x="784" y="103"/>
                  <a:pt x="784" y="103"/>
                  <a:pt x="784" y="103"/>
                </a:cubicBezTo>
                <a:cubicBezTo>
                  <a:pt x="785" y="103"/>
                  <a:pt x="785" y="102"/>
                  <a:pt x="787" y="102"/>
                </a:cubicBezTo>
                <a:cubicBezTo>
                  <a:pt x="787" y="102"/>
                  <a:pt x="787" y="102"/>
                  <a:pt x="787" y="101"/>
                </a:cubicBezTo>
                <a:cubicBezTo>
                  <a:pt x="783" y="101"/>
                  <a:pt x="783" y="101"/>
                  <a:pt x="783" y="101"/>
                </a:cubicBezTo>
                <a:cubicBezTo>
                  <a:pt x="784" y="101"/>
                  <a:pt x="784" y="101"/>
                  <a:pt x="784" y="100"/>
                </a:cubicBezTo>
                <a:cubicBezTo>
                  <a:pt x="782" y="99"/>
                  <a:pt x="780" y="99"/>
                  <a:pt x="779" y="98"/>
                </a:cubicBezTo>
                <a:cubicBezTo>
                  <a:pt x="777" y="98"/>
                  <a:pt x="777" y="98"/>
                  <a:pt x="777" y="99"/>
                </a:cubicBezTo>
                <a:cubicBezTo>
                  <a:pt x="777" y="99"/>
                  <a:pt x="777" y="99"/>
                  <a:pt x="777" y="99"/>
                </a:cubicBezTo>
                <a:cubicBezTo>
                  <a:pt x="775" y="99"/>
                  <a:pt x="775" y="99"/>
                  <a:pt x="775" y="99"/>
                </a:cubicBezTo>
                <a:cubicBezTo>
                  <a:pt x="775" y="99"/>
                  <a:pt x="775" y="99"/>
                  <a:pt x="775" y="99"/>
                </a:cubicBezTo>
                <a:cubicBezTo>
                  <a:pt x="775" y="99"/>
                  <a:pt x="774" y="100"/>
                  <a:pt x="774" y="100"/>
                </a:cubicBezTo>
                <a:cubicBezTo>
                  <a:pt x="774" y="101"/>
                  <a:pt x="774" y="101"/>
                  <a:pt x="775" y="101"/>
                </a:cubicBezTo>
                <a:cubicBezTo>
                  <a:pt x="775" y="101"/>
                  <a:pt x="775" y="101"/>
                  <a:pt x="775" y="101"/>
                </a:cubicBezTo>
                <a:cubicBezTo>
                  <a:pt x="774" y="101"/>
                  <a:pt x="774" y="101"/>
                  <a:pt x="774" y="101"/>
                </a:cubicBezTo>
                <a:cubicBezTo>
                  <a:pt x="773" y="101"/>
                  <a:pt x="773" y="101"/>
                  <a:pt x="773" y="101"/>
                </a:cubicBezTo>
                <a:cubicBezTo>
                  <a:pt x="772" y="101"/>
                  <a:pt x="771" y="100"/>
                  <a:pt x="770" y="100"/>
                </a:cubicBezTo>
                <a:cubicBezTo>
                  <a:pt x="770" y="101"/>
                  <a:pt x="770" y="101"/>
                  <a:pt x="770" y="101"/>
                </a:cubicBezTo>
                <a:cubicBezTo>
                  <a:pt x="768" y="101"/>
                  <a:pt x="769" y="101"/>
                  <a:pt x="768" y="101"/>
                </a:cubicBezTo>
                <a:cubicBezTo>
                  <a:pt x="768" y="102"/>
                  <a:pt x="767" y="103"/>
                  <a:pt x="767" y="104"/>
                </a:cubicBezTo>
                <a:cubicBezTo>
                  <a:pt x="769" y="104"/>
                  <a:pt x="769" y="104"/>
                  <a:pt x="769" y="104"/>
                </a:cubicBezTo>
                <a:cubicBezTo>
                  <a:pt x="769" y="105"/>
                  <a:pt x="770" y="105"/>
                  <a:pt x="770" y="105"/>
                </a:cubicBezTo>
                <a:cubicBezTo>
                  <a:pt x="771" y="105"/>
                  <a:pt x="772" y="105"/>
                  <a:pt x="772" y="105"/>
                </a:cubicBezTo>
                <a:cubicBezTo>
                  <a:pt x="772" y="104"/>
                  <a:pt x="772" y="104"/>
                  <a:pt x="773" y="104"/>
                </a:cubicBezTo>
                <a:cubicBezTo>
                  <a:pt x="773" y="104"/>
                  <a:pt x="774" y="104"/>
                  <a:pt x="775" y="103"/>
                </a:cubicBezTo>
                <a:cubicBezTo>
                  <a:pt x="775" y="103"/>
                  <a:pt x="775" y="103"/>
                  <a:pt x="775" y="103"/>
                </a:cubicBezTo>
                <a:cubicBezTo>
                  <a:pt x="775" y="102"/>
                  <a:pt x="775" y="102"/>
                  <a:pt x="775" y="102"/>
                </a:cubicBezTo>
                <a:cubicBezTo>
                  <a:pt x="777" y="102"/>
                  <a:pt x="777" y="103"/>
                  <a:pt x="778" y="103"/>
                </a:cubicBezTo>
                <a:cubicBezTo>
                  <a:pt x="778" y="103"/>
                  <a:pt x="778" y="103"/>
                  <a:pt x="778" y="103"/>
                </a:cubicBezTo>
                <a:cubicBezTo>
                  <a:pt x="778" y="103"/>
                  <a:pt x="778" y="103"/>
                  <a:pt x="778" y="103"/>
                </a:cubicBezTo>
                <a:cubicBezTo>
                  <a:pt x="779" y="103"/>
                  <a:pt x="779" y="103"/>
                  <a:pt x="779" y="103"/>
                </a:cubicBezTo>
                <a:cubicBezTo>
                  <a:pt x="780" y="103"/>
                  <a:pt x="781" y="103"/>
                  <a:pt x="782" y="104"/>
                </a:cubicBezTo>
                <a:cubicBezTo>
                  <a:pt x="782" y="104"/>
                  <a:pt x="782" y="104"/>
                  <a:pt x="782" y="104"/>
                </a:cubicBezTo>
                <a:cubicBezTo>
                  <a:pt x="781" y="104"/>
                  <a:pt x="781" y="104"/>
                  <a:pt x="781" y="105"/>
                </a:cubicBezTo>
                <a:cubicBezTo>
                  <a:pt x="781" y="106"/>
                  <a:pt x="781" y="105"/>
                  <a:pt x="782" y="106"/>
                </a:cubicBezTo>
                <a:cubicBezTo>
                  <a:pt x="781" y="107"/>
                  <a:pt x="781" y="106"/>
                  <a:pt x="781" y="108"/>
                </a:cubicBezTo>
                <a:cubicBezTo>
                  <a:pt x="782" y="108"/>
                  <a:pt x="782" y="108"/>
                  <a:pt x="782" y="108"/>
                </a:cubicBezTo>
                <a:cubicBezTo>
                  <a:pt x="782" y="109"/>
                  <a:pt x="782" y="109"/>
                  <a:pt x="782" y="109"/>
                </a:cubicBezTo>
                <a:cubicBezTo>
                  <a:pt x="783" y="109"/>
                  <a:pt x="783" y="109"/>
                  <a:pt x="783" y="109"/>
                </a:cubicBezTo>
                <a:cubicBezTo>
                  <a:pt x="784" y="109"/>
                  <a:pt x="784" y="109"/>
                  <a:pt x="784" y="110"/>
                </a:cubicBezTo>
                <a:cubicBezTo>
                  <a:pt x="785" y="110"/>
                  <a:pt x="785" y="110"/>
                  <a:pt x="785" y="110"/>
                </a:cubicBezTo>
                <a:cubicBezTo>
                  <a:pt x="785" y="110"/>
                  <a:pt x="785" y="110"/>
                  <a:pt x="785" y="110"/>
                </a:cubicBezTo>
                <a:cubicBezTo>
                  <a:pt x="786" y="110"/>
                  <a:pt x="786" y="110"/>
                  <a:pt x="786" y="110"/>
                </a:cubicBezTo>
                <a:cubicBezTo>
                  <a:pt x="786" y="110"/>
                  <a:pt x="787" y="110"/>
                  <a:pt x="787" y="111"/>
                </a:cubicBezTo>
                <a:cubicBezTo>
                  <a:pt x="787" y="111"/>
                  <a:pt x="787" y="111"/>
                  <a:pt x="787" y="111"/>
                </a:cubicBezTo>
                <a:cubicBezTo>
                  <a:pt x="787" y="111"/>
                  <a:pt x="787" y="111"/>
                  <a:pt x="787" y="111"/>
                </a:cubicBezTo>
                <a:cubicBezTo>
                  <a:pt x="788" y="112"/>
                  <a:pt x="788" y="111"/>
                  <a:pt x="789" y="112"/>
                </a:cubicBezTo>
                <a:close/>
                <a:moveTo>
                  <a:pt x="1265" y="103"/>
                </a:moveTo>
                <a:cubicBezTo>
                  <a:pt x="1267" y="103"/>
                  <a:pt x="1267" y="103"/>
                  <a:pt x="1267" y="103"/>
                </a:cubicBezTo>
                <a:cubicBezTo>
                  <a:pt x="1267" y="102"/>
                  <a:pt x="1267" y="102"/>
                  <a:pt x="1268" y="102"/>
                </a:cubicBezTo>
                <a:cubicBezTo>
                  <a:pt x="1268" y="101"/>
                  <a:pt x="1268" y="101"/>
                  <a:pt x="1267" y="100"/>
                </a:cubicBezTo>
                <a:cubicBezTo>
                  <a:pt x="1267" y="100"/>
                  <a:pt x="1267" y="100"/>
                  <a:pt x="1267" y="100"/>
                </a:cubicBezTo>
                <a:cubicBezTo>
                  <a:pt x="1267" y="100"/>
                  <a:pt x="1267" y="99"/>
                  <a:pt x="1267" y="99"/>
                </a:cubicBezTo>
                <a:cubicBezTo>
                  <a:pt x="1265" y="99"/>
                  <a:pt x="1265" y="100"/>
                  <a:pt x="1263" y="101"/>
                </a:cubicBezTo>
                <a:cubicBezTo>
                  <a:pt x="1264" y="102"/>
                  <a:pt x="1265" y="102"/>
                  <a:pt x="1265" y="103"/>
                </a:cubicBezTo>
                <a:close/>
                <a:moveTo>
                  <a:pt x="433" y="100"/>
                </a:moveTo>
                <a:cubicBezTo>
                  <a:pt x="433" y="100"/>
                  <a:pt x="433" y="100"/>
                  <a:pt x="433" y="100"/>
                </a:cubicBezTo>
                <a:cubicBezTo>
                  <a:pt x="433" y="100"/>
                  <a:pt x="433" y="100"/>
                  <a:pt x="433" y="100"/>
                </a:cubicBezTo>
                <a:cubicBezTo>
                  <a:pt x="433" y="100"/>
                  <a:pt x="433" y="100"/>
                  <a:pt x="433" y="100"/>
                </a:cubicBezTo>
                <a:close/>
                <a:moveTo>
                  <a:pt x="1491" y="102"/>
                </a:moveTo>
                <a:cubicBezTo>
                  <a:pt x="1491" y="101"/>
                  <a:pt x="1491" y="101"/>
                  <a:pt x="1491" y="101"/>
                </a:cubicBezTo>
                <a:cubicBezTo>
                  <a:pt x="1491" y="101"/>
                  <a:pt x="1491" y="101"/>
                  <a:pt x="1491" y="101"/>
                </a:cubicBezTo>
                <a:cubicBezTo>
                  <a:pt x="1490" y="101"/>
                  <a:pt x="1490" y="101"/>
                  <a:pt x="1489" y="101"/>
                </a:cubicBezTo>
                <a:cubicBezTo>
                  <a:pt x="1490" y="101"/>
                  <a:pt x="1490" y="102"/>
                  <a:pt x="1490" y="102"/>
                </a:cubicBezTo>
                <a:lnTo>
                  <a:pt x="1491" y="102"/>
                </a:lnTo>
                <a:close/>
                <a:moveTo>
                  <a:pt x="1242" y="103"/>
                </a:moveTo>
                <a:cubicBezTo>
                  <a:pt x="1242" y="103"/>
                  <a:pt x="1242" y="102"/>
                  <a:pt x="1242" y="102"/>
                </a:cubicBezTo>
                <a:cubicBezTo>
                  <a:pt x="1241" y="102"/>
                  <a:pt x="1241" y="102"/>
                  <a:pt x="1241" y="102"/>
                </a:cubicBezTo>
                <a:cubicBezTo>
                  <a:pt x="1241" y="103"/>
                  <a:pt x="1241" y="103"/>
                  <a:pt x="1241" y="103"/>
                </a:cubicBezTo>
                <a:cubicBezTo>
                  <a:pt x="1241" y="103"/>
                  <a:pt x="1241" y="103"/>
                  <a:pt x="1241" y="103"/>
                </a:cubicBezTo>
                <a:lnTo>
                  <a:pt x="1242" y="103"/>
                </a:lnTo>
                <a:close/>
                <a:moveTo>
                  <a:pt x="1487" y="102"/>
                </a:moveTo>
                <a:cubicBezTo>
                  <a:pt x="1486" y="103"/>
                  <a:pt x="1486" y="103"/>
                  <a:pt x="1486" y="103"/>
                </a:cubicBezTo>
                <a:cubicBezTo>
                  <a:pt x="1485" y="103"/>
                  <a:pt x="1485" y="103"/>
                  <a:pt x="1485" y="103"/>
                </a:cubicBezTo>
                <a:cubicBezTo>
                  <a:pt x="1485" y="103"/>
                  <a:pt x="1485" y="103"/>
                  <a:pt x="1485" y="103"/>
                </a:cubicBezTo>
                <a:cubicBezTo>
                  <a:pt x="1486" y="103"/>
                  <a:pt x="1486" y="103"/>
                  <a:pt x="1487" y="103"/>
                </a:cubicBezTo>
                <a:lnTo>
                  <a:pt x="1487" y="102"/>
                </a:lnTo>
                <a:close/>
                <a:moveTo>
                  <a:pt x="1488" y="103"/>
                </a:moveTo>
                <a:cubicBezTo>
                  <a:pt x="1488" y="103"/>
                  <a:pt x="1488" y="103"/>
                  <a:pt x="1488" y="103"/>
                </a:cubicBezTo>
                <a:cubicBezTo>
                  <a:pt x="1488" y="102"/>
                  <a:pt x="1488" y="103"/>
                  <a:pt x="1488" y="102"/>
                </a:cubicBezTo>
                <a:cubicBezTo>
                  <a:pt x="1488" y="102"/>
                  <a:pt x="1488" y="102"/>
                  <a:pt x="1488" y="102"/>
                </a:cubicBezTo>
                <a:cubicBezTo>
                  <a:pt x="1488" y="103"/>
                  <a:pt x="1488" y="103"/>
                  <a:pt x="1488" y="103"/>
                </a:cubicBezTo>
                <a:close/>
                <a:moveTo>
                  <a:pt x="1473" y="103"/>
                </a:moveTo>
                <a:cubicBezTo>
                  <a:pt x="1473" y="103"/>
                  <a:pt x="1473" y="104"/>
                  <a:pt x="1473" y="104"/>
                </a:cubicBezTo>
                <a:cubicBezTo>
                  <a:pt x="1475" y="104"/>
                  <a:pt x="1475" y="104"/>
                  <a:pt x="1475" y="104"/>
                </a:cubicBezTo>
                <a:cubicBezTo>
                  <a:pt x="1474" y="103"/>
                  <a:pt x="1475" y="104"/>
                  <a:pt x="1474" y="103"/>
                </a:cubicBezTo>
                <a:cubicBezTo>
                  <a:pt x="1474" y="103"/>
                  <a:pt x="1474" y="103"/>
                  <a:pt x="1473" y="103"/>
                </a:cubicBezTo>
                <a:close/>
                <a:moveTo>
                  <a:pt x="1492" y="103"/>
                </a:moveTo>
                <a:cubicBezTo>
                  <a:pt x="1492" y="103"/>
                  <a:pt x="1492" y="103"/>
                  <a:pt x="1492" y="103"/>
                </a:cubicBezTo>
                <a:cubicBezTo>
                  <a:pt x="1491" y="103"/>
                  <a:pt x="1491" y="103"/>
                  <a:pt x="1491" y="103"/>
                </a:cubicBezTo>
                <a:cubicBezTo>
                  <a:pt x="1492" y="104"/>
                  <a:pt x="1491" y="103"/>
                  <a:pt x="1492" y="103"/>
                </a:cubicBezTo>
                <a:close/>
                <a:moveTo>
                  <a:pt x="1495" y="103"/>
                </a:moveTo>
                <a:cubicBezTo>
                  <a:pt x="1493" y="103"/>
                  <a:pt x="1493" y="103"/>
                  <a:pt x="1493" y="103"/>
                </a:cubicBezTo>
                <a:cubicBezTo>
                  <a:pt x="1493" y="104"/>
                  <a:pt x="1493" y="104"/>
                  <a:pt x="1493" y="104"/>
                </a:cubicBezTo>
                <a:cubicBezTo>
                  <a:pt x="1494" y="104"/>
                  <a:pt x="1495" y="104"/>
                  <a:pt x="1495" y="104"/>
                </a:cubicBezTo>
                <a:lnTo>
                  <a:pt x="1495" y="103"/>
                </a:lnTo>
                <a:close/>
                <a:moveTo>
                  <a:pt x="1483" y="106"/>
                </a:moveTo>
                <a:cubicBezTo>
                  <a:pt x="1483" y="107"/>
                  <a:pt x="1483" y="107"/>
                  <a:pt x="1483" y="107"/>
                </a:cubicBezTo>
                <a:cubicBezTo>
                  <a:pt x="1483" y="107"/>
                  <a:pt x="1483" y="107"/>
                  <a:pt x="1483" y="107"/>
                </a:cubicBezTo>
                <a:cubicBezTo>
                  <a:pt x="1483" y="106"/>
                  <a:pt x="1483" y="106"/>
                  <a:pt x="1483" y="106"/>
                </a:cubicBezTo>
                <a:cubicBezTo>
                  <a:pt x="1484" y="106"/>
                  <a:pt x="1485" y="106"/>
                  <a:pt x="1485" y="106"/>
                </a:cubicBezTo>
                <a:cubicBezTo>
                  <a:pt x="1485" y="105"/>
                  <a:pt x="1484" y="105"/>
                  <a:pt x="1484" y="104"/>
                </a:cubicBezTo>
                <a:cubicBezTo>
                  <a:pt x="1483" y="104"/>
                  <a:pt x="1483" y="104"/>
                  <a:pt x="1483" y="104"/>
                </a:cubicBezTo>
                <a:cubicBezTo>
                  <a:pt x="1483" y="104"/>
                  <a:pt x="1483" y="104"/>
                  <a:pt x="1483" y="104"/>
                </a:cubicBezTo>
                <a:cubicBezTo>
                  <a:pt x="1483" y="104"/>
                  <a:pt x="1483" y="104"/>
                  <a:pt x="1483" y="104"/>
                </a:cubicBezTo>
                <a:cubicBezTo>
                  <a:pt x="1482" y="105"/>
                  <a:pt x="1483" y="105"/>
                  <a:pt x="1483" y="106"/>
                </a:cubicBezTo>
                <a:cubicBezTo>
                  <a:pt x="1482" y="106"/>
                  <a:pt x="1482" y="106"/>
                  <a:pt x="1482" y="106"/>
                </a:cubicBezTo>
                <a:cubicBezTo>
                  <a:pt x="1482" y="106"/>
                  <a:pt x="1482" y="106"/>
                  <a:pt x="1483" y="106"/>
                </a:cubicBezTo>
                <a:close/>
                <a:moveTo>
                  <a:pt x="1500" y="104"/>
                </a:moveTo>
                <a:cubicBezTo>
                  <a:pt x="1498" y="104"/>
                  <a:pt x="1497" y="104"/>
                  <a:pt x="1496" y="105"/>
                </a:cubicBezTo>
                <a:cubicBezTo>
                  <a:pt x="1496" y="105"/>
                  <a:pt x="1496" y="105"/>
                  <a:pt x="1496" y="105"/>
                </a:cubicBezTo>
                <a:cubicBezTo>
                  <a:pt x="1497" y="105"/>
                  <a:pt x="1497" y="106"/>
                  <a:pt x="1499" y="106"/>
                </a:cubicBezTo>
                <a:cubicBezTo>
                  <a:pt x="1499" y="105"/>
                  <a:pt x="1500" y="105"/>
                  <a:pt x="1500" y="104"/>
                </a:cubicBezTo>
                <a:close/>
                <a:moveTo>
                  <a:pt x="1258" y="109"/>
                </a:moveTo>
                <a:cubicBezTo>
                  <a:pt x="1258" y="109"/>
                  <a:pt x="1260" y="108"/>
                  <a:pt x="1260" y="108"/>
                </a:cubicBezTo>
                <a:cubicBezTo>
                  <a:pt x="1260" y="108"/>
                  <a:pt x="1260" y="108"/>
                  <a:pt x="1260" y="108"/>
                </a:cubicBezTo>
                <a:cubicBezTo>
                  <a:pt x="1261" y="108"/>
                  <a:pt x="1261" y="108"/>
                  <a:pt x="1261" y="108"/>
                </a:cubicBezTo>
                <a:cubicBezTo>
                  <a:pt x="1261" y="107"/>
                  <a:pt x="1261" y="107"/>
                  <a:pt x="1261" y="107"/>
                </a:cubicBezTo>
                <a:cubicBezTo>
                  <a:pt x="1262" y="107"/>
                  <a:pt x="1261" y="107"/>
                  <a:pt x="1262" y="108"/>
                </a:cubicBezTo>
                <a:cubicBezTo>
                  <a:pt x="1262" y="108"/>
                  <a:pt x="1262" y="108"/>
                  <a:pt x="1262" y="108"/>
                </a:cubicBezTo>
                <a:cubicBezTo>
                  <a:pt x="1262" y="107"/>
                  <a:pt x="1262" y="107"/>
                  <a:pt x="1262" y="107"/>
                </a:cubicBezTo>
                <a:cubicBezTo>
                  <a:pt x="1263" y="107"/>
                  <a:pt x="1263" y="107"/>
                  <a:pt x="1263" y="107"/>
                </a:cubicBezTo>
                <a:cubicBezTo>
                  <a:pt x="1263" y="107"/>
                  <a:pt x="1263" y="107"/>
                  <a:pt x="1263" y="107"/>
                </a:cubicBezTo>
                <a:cubicBezTo>
                  <a:pt x="1265" y="106"/>
                  <a:pt x="1263" y="106"/>
                  <a:pt x="1262" y="105"/>
                </a:cubicBezTo>
                <a:cubicBezTo>
                  <a:pt x="1262" y="105"/>
                  <a:pt x="1262" y="105"/>
                  <a:pt x="1262" y="105"/>
                </a:cubicBezTo>
                <a:cubicBezTo>
                  <a:pt x="1261" y="105"/>
                  <a:pt x="1261" y="105"/>
                  <a:pt x="1260" y="105"/>
                </a:cubicBezTo>
                <a:cubicBezTo>
                  <a:pt x="1260" y="106"/>
                  <a:pt x="1259" y="107"/>
                  <a:pt x="1257" y="107"/>
                </a:cubicBezTo>
                <a:cubicBezTo>
                  <a:pt x="1257" y="109"/>
                  <a:pt x="1257" y="109"/>
                  <a:pt x="1257" y="109"/>
                </a:cubicBezTo>
                <a:cubicBezTo>
                  <a:pt x="1258" y="109"/>
                  <a:pt x="1258" y="109"/>
                  <a:pt x="1258" y="109"/>
                </a:cubicBezTo>
                <a:close/>
                <a:moveTo>
                  <a:pt x="1490" y="107"/>
                </a:moveTo>
                <a:cubicBezTo>
                  <a:pt x="1491" y="107"/>
                  <a:pt x="1491" y="106"/>
                  <a:pt x="1491" y="106"/>
                </a:cubicBezTo>
                <a:cubicBezTo>
                  <a:pt x="1492" y="106"/>
                  <a:pt x="1492" y="106"/>
                  <a:pt x="1492" y="106"/>
                </a:cubicBezTo>
                <a:cubicBezTo>
                  <a:pt x="1492" y="105"/>
                  <a:pt x="1492" y="105"/>
                  <a:pt x="1492" y="105"/>
                </a:cubicBezTo>
                <a:cubicBezTo>
                  <a:pt x="1490" y="105"/>
                  <a:pt x="1489" y="106"/>
                  <a:pt x="1489" y="108"/>
                </a:cubicBezTo>
                <a:cubicBezTo>
                  <a:pt x="1490" y="108"/>
                  <a:pt x="1490" y="108"/>
                  <a:pt x="1490" y="108"/>
                </a:cubicBezTo>
                <a:lnTo>
                  <a:pt x="1490" y="107"/>
                </a:lnTo>
                <a:close/>
                <a:moveTo>
                  <a:pt x="1470" y="106"/>
                </a:moveTo>
                <a:cubicBezTo>
                  <a:pt x="1471" y="106"/>
                  <a:pt x="1472" y="106"/>
                  <a:pt x="1472" y="106"/>
                </a:cubicBezTo>
                <a:cubicBezTo>
                  <a:pt x="1472" y="106"/>
                  <a:pt x="1472" y="106"/>
                  <a:pt x="1472" y="106"/>
                </a:cubicBezTo>
                <a:cubicBezTo>
                  <a:pt x="1470" y="106"/>
                  <a:pt x="1470" y="106"/>
                  <a:pt x="1470" y="106"/>
                </a:cubicBezTo>
                <a:close/>
                <a:moveTo>
                  <a:pt x="1487" y="109"/>
                </a:moveTo>
                <a:cubicBezTo>
                  <a:pt x="1487" y="109"/>
                  <a:pt x="1487" y="109"/>
                  <a:pt x="1487" y="109"/>
                </a:cubicBezTo>
                <a:cubicBezTo>
                  <a:pt x="1487" y="109"/>
                  <a:pt x="1487" y="109"/>
                  <a:pt x="1487" y="109"/>
                </a:cubicBezTo>
                <a:cubicBezTo>
                  <a:pt x="1487" y="109"/>
                  <a:pt x="1487" y="109"/>
                  <a:pt x="1487" y="109"/>
                </a:cubicBezTo>
                <a:cubicBezTo>
                  <a:pt x="1488" y="109"/>
                  <a:pt x="1488" y="109"/>
                  <a:pt x="1488" y="109"/>
                </a:cubicBezTo>
                <a:cubicBezTo>
                  <a:pt x="1487" y="108"/>
                  <a:pt x="1487" y="107"/>
                  <a:pt x="1487" y="107"/>
                </a:cubicBezTo>
                <a:cubicBezTo>
                  <a:pt x="1486" y="108"/>
                  <a:pt x="1486" y="108"/>
                  <a:pt x="1487" y="109"/>
                </a:cubicBezTo>
                <a:close/>
                <a:moveTo>
                  <a:pt x="1494" y="107"/>
                </a:moveTo>
                <a:cubicBezTo>
                  <a:pt x="1495" y="108"/>
                  <a:pt x="1494" y="108"/>
                  <a:pt x="1495" y="107"/>
                </a:cubicBezTo>
                <a:cubicBezTo>
                  <a:pt x="1496" y="107"/>
                  <a:pt x="1495" y="107"/>
                  <a:pt x="1494" y="107"/>
                </a:cubicBezTo>
                <a:close/>
                <a:moveTo>
                  <a:pt x="1499" y="110"/>
                </a:moveTo>
                <a:cubicBezTo>
                  <a:pt x="1499" y="110"/>
                  <a:pt x="1499" y="110"/>
                  <a:pt x="1499" y="110"/>
                </a:cubicBezTo>
                <a:cubicBezTo>
                  <a:pt x="1499" y="110"/>
                  <a:pt x="1499" y="110"/>
                  <a:pt x="1499" y="110"/>
                </a:cubicBezTo>
                <a:cubicBezTo>
                  <a:pt x="1500" y="110"/>
                  <a:pt x="1500" y="110"/>
                  <a:pt x="1500" y="110"/>
                </a:cubicBezTo>
                <a:cubicBezTo>
                  <a:pt x="1500" y="109"/>
                  <a:pt x="1499" y="108"/>
                  <a:pt x="1499" y="108"/>
                </a:cubicBezTo>
                <a:cubicBezTo>
                  <a:pt x="1498" y="107"/>
                  <a:pt x="1498" y="107"/>
                  <a:pt x="1498" y="107"/>
                </a:cubicBezTo>
                <a:cubicBezTo>
                  <a:pt x="1498" y="108"/>
                  <a:pt x="1498" y="108"/>
                  <a:pt x="1498" y="109"/>
                </a:cubicBezTo>
                <a:cubicBezTo>
                  <a:pt x="1498" y="109"/>
                  <a:pt x="1498" y="109"/>
                  <a:pt x="1498" y="109"/>
                </a:cubicBezTo>
                <a:cubicBezTo>
                  <a:pt x="1498" y="110"/>
                  <a:pt x="1498" y="110"/>
                  <a:pt x="1499" y="110"/>
                </a:cubicBezTo>
                <a:close/>
                <a:moveTo>
                  <a:pt x="1482" y="110"/>
                </a:moveTo>
                <a:cubicBezTo>
                  <a:pt x="1483" y="110"/>
                  <a:pt x="1485" y="110"/>
                  <a:pt x="1486" y="110"/>
                </a:cubicBezTo>
                <a:cubicBezTo>
                  <a:pt x="1486" y="109"/>
                  <a:pt x="1486" y="109"/>
                  <a:pt x="1485" y="108"/>
                </a:cubicBezTo>
                <a:cubicBezTo>
                  <a:pt x="1485" y="108"/>
                  <a:pt x="1485" y="108"/>
                  <a:pt x="1485" y="108"/>
                </a:cubicBezTo>
                <a:cubicBezTo>
                  <a:pt x="1484" y="108"/>
                  <a:pt x="1485" y="108"/>
                  <a:pt x="1484" y="108"/>
                </a:cubicBezTo>
                <a:cubicBezTo>
                  <a:pt x="1483" y="108"/>
                  <a:pt x="1483" y="108"/>
                  <a:pt x="1482" y="109"/>
                </a:cubicBezTo>
                <a:lnTo>
                  <a:pt x="1482" y="110"/>
                </a:lnTo>
                <a:close/>
                <a:moveTo>
                  <a:pt x="1494" y="110"/>
                </a:moveTo>
                <a:cubicBezTo>
                  <a:pt x="1494" y="110"/>
                  <a:pt x="1494" y="110"/>
                  <a:pt x="1494" y="110"/>
                </a:cubicBezTo>
                <a:cubicBezTo>
                  <a:pt x="1496" y="110"/>
                  <a:pt x="1496" y="110"/>
                  <a:pt x="1496" y="110"/>
                </a:cubicBezTo>
                <a:cubicBezTo>
                  <a:pt x="1496" y="110"/>
                  <a:pt x="1496" y="110"/>
                  <a:pt x="1496" y="110"/>
                </a:cubicBezTo>
                <a:cubicBezTo>
                  <a:pt x="1496" y="110"/>
                  <a:pt x="1496" y="110"/>
                  <a:pt x="1496" y="109"/>
                </a:cubicBezTo>
                <a:cubicBezTo>
                  <a:pt x="1495" y="109"/>
                  <a:pt x="1494" y="108"/>
                  <a:pt x="1493" y="108"/>
                </a:cubicBezTo>
                <a:cubicBezTo>
                  <a:pt x="1493" y="109"/>
                  <a:pt x="1492" y="109"/>
                  <a:pt x="1492" y="110"/>
                </a:cubicBezTo>
                <a:cubicBezTo>
                  <a:pt x="1492" y="110"/>
                  <a:pt x="1493" y="110"/>
                  <a:pt x="1494" y="110"/>
                </a:cubicBezTo>
                <a:close/>
                <a:moveTo>
                  <a:pt x="1488" y="109"/>
                </a:moveTo>
                <a:cubicBezTo>
                  <a:pt x="1488" y="110"/>
                  <a:pt x="1488" y="110"/>
                  <a:pt x="1487" y="110"/>
                </a:cubicBezTo>
                <a:cubicBezTo>
                  <a:pt x="1487" y="111"/>
                  <a:pt x="1488" y="111"/>
                  <a:pt x="1488" y="112"/>
                </a:cubicBezTo>
                <a:cubicBezTo>
                  <a:pt x="1489" y="112"/>
                  <a:pt x="1489" y="112"/>
                  <a:pt x="1489" y="112"/>
                </a:cubicBezTo>
                <a:cubicBezTo>
                  <a:pt x="1489" y="111"/>
                  <a:pt x="1489" y="111"/>
                  <a:pt x="1489" y="111"/>
                </a:cubicBezTo>
                <a:cubicBezTo>
                  <a:pt x="1489" y="111"/>
                  <a:pt x="1489" y="111"/>
                  <a:pt x="1489" y="111"/>
                </a:cubicBezTo>
                <a:cubicBezTo>
                  <a:pt x="1489" y="111"/>
                  <a:pt x="1489" y="110"/>
                  <a:pt x="1489" y="110"/>
                </a:cubicBezTo>
                <a:cubicBezTo>
                  <a:pt x="1488" y="110"/>
                  <a:pt x="1488" y="110"/>
                  <a:pt x="1488" y="110"/>
                </a:cubicBezTo>
                <a:lnTo>
                  <a:pt x="1488" y="109"/>
                </a:lnTo>
                <a:close/>
                <a:moveTo>
                  <a:pt x="1494" y="112"/>
                </a:moveTo>
                <a:cubicBezTo>
                  <a:pt x="1496" y="112"/>
                  <a:pt x="1496" y="112"/>
                  <a:pt x="1496" y="111"/>
                </a:cubicBezTo>
                <a:cubicBezTo>
                  <a:pt x="1494" y="111"/>
                  <a:pt x="1494" y="111"/>
                  <a:pt x="1494" y="111"/>
                </a:cubicBezTo>
                <a:cubicBezTo>
                  <a:pt x="1494" y="111"/>
                  <a:pt x="1494" y="112"/>
                  <a:pt x="1494" y="112"/>
                </a:cubicBezTo>
                <a:close/>
                <a:moveTo>
                  <a:pt x="1497" y="112"/>
                </a:moveTo>
                <a:cubicBezTo>
                  <a:pt x="1497" y="112"/>
                  <a:pt x="1497" y="112"/>
                  <a:pt x="1497" y="112"/>
                </a:cubicBezTo>
                <a:cubicBezTo>
                  <a:pt x="1496" y="112"/>
                  <a:pt x="1496" y="112"/>
                  <a:pt x="1496" y="112"/>
                </a:cubicBezTo>
                <a:cubicBezTo>
                  <a:pt x="1496" y="112"/>
                  <a:pt x="1496" y="113"/>
                  <a:pt x="1496" y="113"/>
                </a:cubicBezTo>
                <a:cubicBezTo>
                  <a:pt x="1497" y="113"/>
                  <a:pt x="1497" y="113"/>
                  <a:pt x="1497" y="112"/>
                </a:cubicBezTo>
                <a:close/>
                <a:moveTo>
                  <a:pt x="548" y="114"/>
                </a:moveTo>
                <a:cubicBezTo>
                  <a:pt x="548" y="114"/>
                  <a:pt x="548" y="114"/>
                  <a:pt x="548" y="114"/>
                </a:cubicBezTo>
                <a:cubicBezTo>
                  <a:pt x="549" y="114"/>
                  <a:pt x="549" y="114"/>
                  <a:pt x="549" y="114"/>
                </a:cubicBezTo>
                <a:cubicBezTo>
                  <a:pt x="548" y="113"/>
                  <a:pt x="549" y="113"/>
                  <a:pt x="548" y="113"/>
                </a:cubicBezTo>
                <a:cubicBezTo>
                  <a:pt x="548" y="113"/>
                  <a:pt x="548" y="113"/>
                  <a:pt x="548" y="113"/>
                </a:cubicBezTo>
                <a:cubicBezTo>
                  <a:pt x="548" y="114"/>
                  <a:pt x="548" y="114"/>
                  <a:pt x="548" y="114"/>
                </a:cubicBezTo>
                <a:cubicBezTo>
                  <a:pt x="548" y="114"/>
                  <a:pt x="548" y="114"/>
                  <a:pt x="548" y="114"/>
                </a:cubicBezTo>
                <a:cubicBezTo>
                  <a:pt x="548" y="114"/>
                  <a:pt x="548" y="114"/>
                  <a:pt x="548" y="114"/>
                </a:cubicBezTo>
                <a:close/>
                <a:moveTo>
                  <a:pt x="639" y="114"/>
                </a:moveTo>
                <a:cubicBezTo>
                  <a:pt x="639" y="115"/>
                  <a:pt x="639" y="115"/>
                  <a:pt x="639" y="115"/>
                </a:cubicBezTo>
                <a:cubicBezTo>
                  <a:pt x="639" y="115"/>
                  <a:pt x="639" y="115"/>
                  <a:pt x="638" y="115"/>
                </a:cubicBezTo>
                <a:cubicBezTo>
                  <a:pt x="638" y="116"/>
                  <a:pt x="639" y="116"/>
                  <a:pt x="639" y="117"/>
                </a:cubicBezTo>
                <a:cubicBezTo>
                  <a:pt x="640" y="117"/>
                  <a:pt x="640" y="117"/>
                  <a:pt x="640" y="117"/>
                </a:cubicBezTo>
                <a:cubicBezTo>
                  <a:pt x="640" y="115"/>
                  <a:pt x="640" y="115"/>
                  <a:pt x="640" y="115"/>
                </a:cubicBezTo>
                <a:cubicBezTo>
                  <a:pt x="640" y="115"/>
                  <a:pt x="640" y="115"/>
                  <a:pt x="640" y="115"/>
                </a:cubicBezTo>
                <a:cubicBezTo>
                  <a:pt x="640" y="114"/>
                  <a:pt x="640" y="114"/>
                  <a:pt x="640" y="114"/>
                </a:cubicBezTo>
                <a:lnTo>
                  <a:pt x="639" y="114"/>
                </a:lnTo>
                <a:close/>
                <a:moveTo>
                  <a:pt x="645" y="116"/>
                </a:moveTo>
                <a:cubicBezTo>
                  <a:pt x="645" y="116"/>
                  <a:pt x="645" y="116"/>
                  <a:pt x="645" y="116"/>
                </a:cubicBezTo>
                <a:cubicBezTo>
                  <a:pt x="645" y="116"/>
                  <a:pt x="645" y="116"/>
                  <a:pt x="645" y="116"/>
                </a:cubicBezTo>
                <a:cubicBezTo>
                  <a:pt x="644" y="116"/>
                  <a:pt x="644" y="116"/>
                  <a:pt x="644" y="116"/>
                </a:cubicBezTo>
                <a:cubicBezTo>
                  <a:pt x="644" y="116"/>
                  <a:pt x="644" y="116"/>
                  <a:pt x="644" y="116"/>
                </a:cubicBezTo>
                <a:cubicBezTo>
                  <a:pt x="645" y="116"/>
                  <a:pt x="645" y="116"/>
                  <a:pt x="645" y="116"/>
                </a:cubicBezTo>
                <a:close/>
                <a:moveTo>
                  <a:pt x="1013" y="119"/>
                </a:moveTo>
                <a:cubicBezTo>
                  <a:pt x="1013" y="118"/>
                  <a:pt x="1013" y="118"/>
                  <a:pt x="1013" y="118"/>
                </a:cubicBezTo>
                <a:cubicBezTo>
                  <a:pt x="1014" y="118"/>
                  <a:pt x="1015" y="119"/>
                  <a:pt x="1015" y="119"/>
                </a:cubicBezTo>
                <a:cubicBezTo>
                  <a:pt x="1015" y="118"/>
                  <a:pt x="1015" y="118"/>
                  <a:pt x="1015" y="118"/>
                </a:cubicBezTo>
                <a:cubicBezTo>
                  <a:pt x="1016" y="118"/>
                  <a:pt x="1016" y="118"/>
                  <a:pt x="1016" y="118"/>
                </a:cubicBezTo>
                <a:cubicBezTo>
                  <a:pt x="1016" y="118"/>
                  <a:pt x="1016" y="118"/>
                  <a:pt x="1016" y="118"/>
                </a:cubicBezTo>
                <a:cubicBezTo>
                  <a:pt x="1015" y="118"/>
                  <a:pt x="1015" y="118"/>
                  <a:pt x="1015" y="118"/>
                </a:cubicBezTo>
                <a:cubicBezTo>
                  <a:pt x="1015" y="118"/>
                  <a:pt x="1015" y="117"/>
                  <a:pt x="1015" y="117"/>
                </a:cubicBezTo>
                <a:cubicBezTo>
                  <a:pt x="1014" y="117"/>
                  <a:pt x="1014" y="116"/>
                  <a:pt x="1013" y="116"/>
                </a:cubicBezTo>
                <a:cubicBezTo>
                  <a:pt x="1013" y="116"/>
                  <a:pt x="1013" y="117"/>
                  <a:pt x="1013" y="117"/>
                </a:cubicBezTo>
                <a:cubicBezTo>
                  <a:pt x="1012" y="117"/>
                  <a:pt x="1012" y="117"/>
                  <a:pt x="1012" y="117"/>
                </a:cubicBezTo>
                <a:cubicBezTo>
                  <a:pt x="1012" y="118"/>
                  <a:pt x="1012" y="118"/>
                  <a:pt x="1012" y="118"/>
                </a:cubicBezTo>
                <a:cubicBezTo>
                  <a:pt x="1013" y="118"/>
                  <a:pt x="1013" y="118"/>
                  <a:pt x="1013" y="118"/>
                </a:cubicBezTo>
                <a:cubicBezTo>
                  <a:pt x="1013" y="119"/>
                  <a:pt x="1013" y="119"/>
                  <a:pt x="1013" y="119"/>
                </a:cubicBezTo>
                <a:cubicBezTo>
                  <a:pt x="1013" y="119"/>
                  <a:pt x="1013" y="119"/>
                  <a:pt x="1013" y="119"/>
                </a:cubicBezTo>
                <a:close/>
                <a:moveTo>
                  <a:pt x="1600" y="116"/>
                </a:moveTo>
                <a:cubicBezTo>
                  <a:pt x="1600" y="116"/>
                  <a:pt x="1600" y="116"/>
                  <a:pt x="1600" y="117"/>
                </a:cubicBezTo>
                <a:cubicBezTo>
                  <a:pt x="1600" y="117"/>
                  <a:pt x="1600" y="117"/>
                  <a:pt x="1600" y="117"/>
                </a:cubicBezTo>
                <a:cubicBezTo>
                  <a:pt x="1600" y="117"/>
                  <a:pt x="1600" y="116"/>
                  <a:pt x="1601" y="116"/>
                </a:cubicBezTo>
                <a:lnTo>
                  <a:pt x="1600" y="116"/>
                </a:lnTo>
                <a:close/>
                <a:moveTo>
                  <a:pt x="1601" y="119"/>
                </a:moveTo>
                <a:cubicBezTo>
                  <a:pt x="1601" y="119"/>
                  <a:pt x="1601" y="119"/>
                  <a:pt x="1601" y="119"/>
                </a:cubicBezTo>
                <a:cubicBezTo>
                  <a:pt x="1601" y="118"/>
                  <a:pt x="1601" y="118"/>
                  <a:pt x="1602" y="118"/>
                </a:cubicBezTo>
                <a:cubicBezTo>
                  <a:pt x="1602" y="118"/>
                  <a:pt x="1602" y="118"/>
                  <a:pt x="1602" y="118"/>
                </a:cubicBezTo>
                <a:cubicBezTo>
                  <a:pt x="1602" y="117"/>
                  <a:pt x="1602" y="117"/>
                  <a:pt x="1602" y="117"/>
                </a:cubicBezTo>
                <a:cubicBezTo>
                  <a:pt x="1602" y="117"/>
                  <a:pt x="1602" y="117"/>
                  <a:pt x="1602" y="117"/>
                </a:cubicBezTo>
                <a:cubicBezTo>
                  <a:pt x="1602" y="116"/>
                  <a:pt x="1602" y="116"/>
                  <a:pt x="1602" y="116"/>
                </a:cubicBezTo>
                <a:cubicBezTo>
                  <a:pt x="1601" y="117"/>
                  <a:pt x="1601" y="118"/>
                  <a:pt x="1600" y="118"/>
                </a:cubicBezTo>
                <a:cubicBezTo>
                  <a:pt x="1600" y="119"/>
                  <a:pt x="1600" y="119"/>
                  <a:pt x="1599" y="119"/>
                </a:cubicBezTo>
                <a:cubicBezTo>
                  <a:pt x="1599" y="119"/>
                  <a:pt x="1598" y="119"/>
                  <a:pt x="1598" y="119"/>
                </a:cubicBezTo>
                <a:cubicBezTo>
                  <a:pt x="1598" y="120"/>
                  <a:pt x="1598" y="120"/>
                  <a:pt x="1598" y="120"/>
                </a:cubicBezTo>
                <a:cubicBezTo>
                  <a:pt x="1597" y="120"/>
                  <a:pt x="1596" y="121"/>
                  <a:pt x="1596" y="121"/>
                </a:cubicBezTo>
                <a:cubicBezTo>
                  <a:pt x="1596" y="122"/>
                  <a:pt x="1596" y="122"/>
                  <a:pt x="1595" y="122"/>
                </a:cubicBezTo>
                <a:cubicBezTo>
                  <a:pt x="1596" y="123"/>
                  <a:pt x="1595" y="122"/>
                  <a:pt x="1596" y="123"/>
                </a:cubicBezTo>
                <a:cubicBezTo>
                  <a:pt x="1598" y="123"/>
                  <a:pt x="1597" y="122"/>
                  <a:pt x="1598" y="121"/>
                </a:cubicBezTo>
                <a:cubicBezTo>
                  <a:pt x="1599" y="121"/>
                  <a:pt x="1599" y="121"/>
                  <a:pt x="1599" y="120"/>
                </a:cubicBezTo>
                <a:cubicBezTo>
                  <a:pt x="1599" y="120"/>
                  <a:pt x="1599" y="120"/>
                  <a:pt x="1599" y="120"/>
                </a:cubicBezTo>
                <a:cubicBezTo>
                  <a:pt x="1600" y="119"/>
                  <a:pt x="1600" y="119"/>
                  <a:pt x="1601" y="119"/>
                </a:cubicBezTo>
                <a:close/>
                <a:moveTo>
                  <a:pt x="998" y="120"/>
                </a:moveTo>
                <a:cubicBezTo>
                  <a:pt x="999" y="119"/>
                  <a:pt x="999" y="118"/>
                  <a:pt x="1000" y="117"/>
                </a:cubicBezTo>
                <a:cubicBezTo>
                  <a:pt x="998" y="117"/>
                  <a:pt x="998" y="118"/>
                  <a:pt x="997" y="119"/>
                </a:cubicBezTo>
                <a:cubicBezTo>
                  <a:pt x="995" y="119"/>
                  <a:pt x="995" y="119"/>
                  <a:pt x="995" y="119"/>
                </a:cubicBezTo>
                <a:cubicBezTo>
                  <a:pt x="995" y="120"/>
                  <a:pt x="995" y="120"/>
                  <a:pt x="995" y="120"/>
                </a:cubicBezTo>
                <a:cubicBezTo>
                  <a:pt x="994" y="120"/>
                  <a:pt x="994" y="120"/>
                  <a:pt x="994" y="120"/>
                </a:cubicBezTo>
                <a:cubicBezTo>
                  <a:pt x="994" y="121"/>
                  <a:pt x="994" y="121"/>
                  <a:pt x="994" y="121"/>
                </a:cubicBezTo>
                <a:cubicBezTo>
                  <a:pt x="994" y="121"/>
                  <a:pt x="994" y="121"/>
                  <a:pt x="994" y="121"/>
                </a:cubicBezTo>
                <a:cubicBezTo>
                  <a:pt x="994" y="121"/>
                  <a:pt x="994" y="121"/>
                  <a:pt x="994" y="121"/>
                </a:cubicBezTo>
                <a:cubicBezTo>
                  <a:pt x="995" y="121"/>
                  <a:pt x="996" y="121"/>
                  <a:pt x="997" y="120"/>
                </a:cubicBezTo>
                <a:cubicBezTo>
                  <a:pt x="997" y="120"/>
                  <a:pt x="997" y="120"/>
                  <a:pt x="997" y="120"/>
                </a:cubicBezTo>
                <a:cubicBezTo>
                  <a:pt x="998" y="120"/>
                  <a:pt x="998" y="120"/>
                  <a:pt x="998" y="120"/>
                </a:cubicBezTo>
                <a:close/>
                <a:moveTo>
                  <a:pt x="1005" y="117"/>
                </a:moveTo>
                <a:cubicBezTo>
                  <a:pt x="1005" y="118"/>
                  <a:pt x="1005" y="118"/>
                  <a:pt x="1005" y="119"/>
                </a:cubicBezTo>
                <a:cubicBezTo>
                  <a:pt x="1005" y="119"/>
                  <a:pt x="1006" y="119"/>
                  <a:pt x="1006" y="118"/>
                </a:cubicBezTo>
                <a:cubicBezTo>
                  <a:pt x="1005" y="118"/>
                  <a:pt x="1005" y="118"/>
                  <a:pt x="1005" y="118"/>
                </a:cubicBezTo>
                <a:cubicBezTo>
                  <a:pt x="1005" y="117"/>
                  <a:pt x="1005" y="117"/>
                  <a:pt x="1005" y="117"/>
                </a:cubicBezTo>
                <a:close/>
                <a:moveTo>
                  <a:pt x="1610" y="122"/>
                </a:moveTo>
                <a:cubicBezTo>
                  <a:pt x="1611" y="121"/>
                  <a:pt x="1611" y="121"/>
                  <a:pt x="1611" y="121"/>
                </a:cubicBezTo>
                <a:cubicBezTo>
                  <a:pt x="1610" y="121"/>
                  <a:pt x="1610" y="121"/>
                  <a:pt x="1610" y="121"/>
                </a:cubicBezTo>
                <a:cubicBezTo>
                  <a:pt x="1609" y="120"/>
                  <a:pt x="1609" y="120"/>
                  <a:pt x="1609" y="119"/>
                </a:cubicBezTo>
                <a:cubicBezTo>
                  <a:pt x="1608" y="118"/>
                  <a:pt x="1607" y="118"/>
                  <a:pt x="1607" y="118"/>
                </a:cubicBezTo>
                <a:cubicBezTo>
                  <a:pt x="1606" y="118"/>
                  <a:pt x="1606" y="118"/>
                  <a:pt x="1606" y="118"/>
                </a:cubicBezTo>
                <a:cubicBezTo>
                  <a:pt x="1606" y="118"/>
                  <a:pt x="1606" y="118"/>
                  <a:pt x="1606" y="118"/>
                </a:cubicBezTo>
                <a:cubicBezTo>
                  <a:pt x="1605" y="118"/>
                  <a:pt x="1605" y="118"/>
                  <a:pt x="1605" y="118"/>
                </a:cubicBezTo>
                <a:cubicBezTo>
                  <a:pt x="1605" y="120"/>
                  <a:pt x="1605" y="120"/>
                  <a:pt x="1605" y="120"/>
                </a:cubicBezTo>
                <a:cubicBezTo>
                  <a:pt x="1605" y="120"/>
                  <a:pt x="1605" y="120"/>
                  <a:pt x="1605" y="120"/>
                </a:cubicBezTo>
                <a:cubicBezTo>
                  <a:pt x="1604" y="121"/>
                  <a:pt x="1604" y="121"/>
                  <a:pt x="1604" y="121"/>
                </a:cubicBezTo>
                <a:cubicBezTo>
                  <a:pt x="1604" y="122"/>
                  <a:pt x="1604" y="122"/>
                  <a:pt x="1604" y="122"/>
                </a:cubicBezTo>
                <a:cubicBezTo>
                  <a:pt x="1606" y="122"/>
                  <a:pt x="1609" y="123"/>
                  <a:pt x="1610" y="122"/>
                </a:cubicBezTo>
                <a:close/>
                <a:moveTo>
                  <a:pt x="1739" y="124"/>
                </a:moveTo>
                <a:cubicBezTo>
                  <a:pt x="1739" y="124"/>
                  <a:pt x="1739" y="124"/>
                  <a:pt x="1739" y="124"/>
                </a:cubicBezTo>
                <a:cubicBezTo>
                  <a:pt x="1739" y="123"/>
                  <a:pt x="1739" y="123"/>
                  <a:pt x="1739" y="123"/>
                </a:cubicBezTo>
                <a:cubicBezTo>
                  <a:pt x="1740" y="123"/>
                  <a:pt x="1740" y="123"/>
                  <a:pt x="1740" y="123"/>
                </a:cubicBezTo>
                <a:cubicBezTo>
                  <a:pt x="1740" y="124"/>
                  <a:pt x="1742" y="125"/>
                  <a:pt x="1743" y="124"/>
                </a:cubicBezTo>
                <a:cubicBezTo>
                  <a:pt x="1743" y="124"/>
                  <a:pt x="1743" y="123"/>
                  <a:pt x="1744" y="123"/>
                </a:cubicBezTo>
                <a:cubicBezTo>
                  <a:pt x="1744" y="123"/>
                  <a:pt x="1744" y="123"/>
                  <a:pt x="1744" y="123"/>
                </a:cubicBezTo>
                <a:cubicBezTo>
                  <a:pt x="1744" y="123"/>
                  <a:pt x="1744" y="123"/>
                  <a:pt x="1744" y="123"/>
                </a:cubicBezTo>
                <a:cubicBezTo>
                  <a:pt x="1746" y="122"/>
                  <a:pt x="1745" y="123"/>
                  <a:pt x="1746" y="123"/>
                </a:cubicBezTo>
                <a:cubicBezTo>
                  <a:pt x="1748" y="124"/>
                  <a:pt x="1750" y="124"/>
                  <a:pt x="1753" y="124"/>
                </a:cubicBezTo>
                <a:cubicBezTo>
                  <a:pt x="1753" y="123"/>
                  <a:pt x="1753" y="123"/>
                  <a:pt x="1753" y="122"/>
                </a:cubicBezTo>
                <a:cubicBezTo>
                  <a:pt x="1753" y="121"/>
                  <a:pt x="1752" y="121"/>
                  <a:pt x="1752" y="120"/>
                </a:cubicBezTo>
                <a:cubicBezTo>
                  <a:pt x="1749" y="120"/>
                  <a:pt x="1749" y="120"/>
                  <a:pt x="1749" y="120"/>
                </a:cubicBezTo>
                <a:cubicBezTo>
                  <a:pt x="1749" y="120"/>
                  <a:pt x="1749" y="120"/>
                  <a:pt x="1749" y="120"/>
                </a:cubicBezTo>
                <a:cubicBezTo>
                  <a:pt x="1749" y="120"/>
                  <a:pt x="1749" y="120"/>
                  <a:pt x="1749" y="120"/>
                </a:cubicBezTo>
                <a:cubicBezTo>
                  <a:pt x="1749" y="119"/>
                  <a:pt x="1749" y="119"/>
                  <a:pt x="1749" y="119"/>
                </a:cubicBezTo>
                <a:cubicBezTo>
                  <a:pt x="1746" y="119"/>
                  <a:pt x="1746" y="119"/>
                  <a:pt x="1746" y="119"/>
                </a:cubicBezTo>
                <a:cubicBezTo>
                  <a:pt x="1746" y="119"/>
                  <a:pt x="1746" y="119"/>
                  <a:pt x="1746" y="119"/>
                </a:cubicBezTo>
                <a:cubicBezTo>
                  <a:pt x="1745" y="119"/>
                  <a:pt x="1745" y="119"/>
                  <a:pt x="1745" y="119"/>
                </a:cubicBezTo>
                <a:cubicBezTo>
                  <a:pt x="1745" y="119"/>
                  <a:pt x="1745" y="119"/>
                  <a:pt x="1745" y="119"/>
                </a:cubicBezTo>
                <a:cubicBezTo>
                  <a:pt x="1744" y="119"/>
                  <a:pt x="1744" y="119"/>
                  <a:pt x="1744" y="119"/>
                </a:cubicBezTo>
                <a:cubicBezTo>
                  <a:pt x="1744" y="118"/>
                  <a:pt x="1744" y="118"/>
                  <a:pt x="1744" y="118"/>
                </a:cubicBezTo>
                <a:cubicBezTo>
                  <a:pt x="1744" y="118"/>
                  <a:pt x="1743" y="118"/>
                  <a:pt x="1743" y="118"/>
                </a:cubicBezTo>
                <a:cubicBezTo>
                  <a:pt x="1742" y="118"/>
                  <a:pt x="1742" y="119"/>
                  <a:pt x="1742" y="119"/>
                </a:cubicBezTo>
                <a:cubicBezTo>
                  <a:pt x="1740" y="119"/>
                  <a:pt x="1740" y="119"/>
                  <a:pt x="1740" y="119"/>
                </a:cubicBezTo>
                <a:cubicBezTo>
                  <a:pt x="1740" y="120"/>
                  <a:pt x="1740" y="120"/>
                  <a:pt x="1740" y="120"/>
                </a:cubicBezTo>
                <a:cubicBezTo>
                  <a:pt x="1739" y="120"/>
                  <a:pt x="1739" y="120"/>
                  <a:pt x="1739" y="120"/>
                </a:cubicBezTo>
                <a:cubicBezTo>
                  <a:pt x="1739" y="120"/>
                  <a:pt x="1739" y="120"/>
                  <a:pt x="1739" y="121"/>
                </a:cubicBezTo>
                <a:cubicBezTo>
                  <a:pt x="1738" y="121"/>
                  <a:pt x="1737" y="122"/>
                  <a:pt x="1737" y="122"/>
                </a:cubicBezTo>
                <a:cubicBezTo>
                  <a:pt x="1737" y="123"/>
                  <a:pt x="1737" y="123"/>
                  <a:pt x="1737" y="123"/>
                </a:cubicBezTo>
                <a:cubicBezTo>
                  <a:pt x="1739" y="123"/>
                  <a:pt x="1739" y="123"/>
                  <a:pt x="1739" y="123"/>
                </a:cubicBezTo>
                <a:lnTo>
                  <a:pt x="1739" y="124"/>
                </a:lnTo>
                <a:close/>
                <a:moveTo>
                  <a:pt x="767" y="121"/>
                </a:moveTo>
                <a:cubicBezTo>
                  <a:pt x="767" y="121"/>
                  <a:pt x="767" y="121"/>
                  <a:pt x="767" y="121"/>
                </a:cubicBezTo>
                <a:cubicBezTo>
                  <a:pt x="769" y="121"/>
                  <a:pt x="769" y="121"/>
                  <a:pt x="769" y="121"/>
                </a:cubicBezTo>
                <a:cubicBezTo>
                  <a:pt x="769" y="121"/>
                  <a:pt x="769" y="121"/>
                  <a:pt x="770" y="122"/>
                </a:cubicBezTo>
                <a:cubicBezTo>
                  <a:pt x="771" y="122"/>
                  <a:pt x="772" y="122"/>
                  <a:pt x="773" y="121"/>
                </a:cubicBezTo>
                <a:cubicBezTo>
                  <a:pt x="773" y="120"/>
                  <a:pt x="773" y="119"/>
                  <a:pt x="773" y="119"/>
                </a:cubicBezTo>
                <a:cubicBezTo>
                  <a:pt x="772" y="119"/>
                  <a:pt x="772" y="119"/>
                  <a:pt x="772" y="119"/>
                </a:cubicBezTo>
                <a:cubicBezTo>
                  <a:pt x="771" y="118"/>
                  <a:pt x="770" y="119"/>
                  <a:pt x="768" y="119"/>
                </a:cubicBezTo>
                <a:cubicBezTo>
                  <a:pt x="768" y="119"/>
                  <a:pt x="768" y="119"/>
                  <a:pt x="768" y="119"/>
                </a:cubicBezTo>
                <a:cubicBezTo>
                  <a:pt x="767" y="119"/>
                  <a:pt x="767" y="119"/>
                  <a:pt x="767" y="119"/>
                </a:cubicBezTo>
                <a:cubicBezTo>
                  <a:pt x="763" y="119"/>
                  <a:pt x="763" y="119"/>
                  <a:pt x="763" y="119"/>
                </a:cubicBezTo>
                <a:cubicBezTo>
                  <a:pt x="763" y="119"/>
                  <a:pt x="763" y="119"/>
                  <a:pt x="763" y="119"/>
                </a:cubicBezTo>
                <a:cubicBezTo>
                  <a:pt x="762" y="119"/>
                  <a:pt x="762" y="119"/>
                  <a:pt x="762" y="119"/>
                </a:cubicBezTo>
                <a:cubicBezTo>
                  <a:pt x="762" y="120"/>
                  <a:pt x="762" y="120"/>
                  <a:pt x="762" y="120"/>
                </a:cubicBezTo>
                <a:cubicBezTo>
                  <a:pt x="761" y="120"/>
                  <a:pt x="760" y="119"/>
                  <a:pt x="759" y="119"/>
                </a:cubicBezTo>
                <a:cubicBezTo>
                  <a:pt x="759" y="122"/>
                  <a:pt x="759" y="122"/>
                  <a:pt x="759" y="122"/>
                </a:cubicBezTo>
                <a:cubicBezTo>
                  <a:pt x="760" y="122"/>
                  <a:pt x="760" y="122"/>
                  <a:pt x="760" y="122"/>
                </a:cubicBezTo>
                <a:cubicBezTo>
                  <a:pt x="760" y="122"/>
                  <a:pt x="760" y="122"/>
                  <a:pt x="760" y="122"/>
                </a:cubicBezTo>
                <a:cubicBezTo>
                  <a:pt x="761" y="122"/>
                  <a:pt x="761" y="121"/>
                  <a:pt x="763" y="121"/>
                </a:cubicBezTo>
                <a:cubicBezTo>
                  <a:pt x="764" y="121"/>
                  <a:pt x="765" y="121"/>
                  <a:pt x="766" y="121"/>
                </a:cubicBezTo>
                <a:cubicBezTo>
                  <a:pt x="766" y="121"/>
                  <a:pt x="766" y="121"/>
                  <a:pt x="766" y="121"/>
                </a:cubicBezTo>
                <a:lnTo>
                  <a:pt x="767" y="121"/>
                </a:lnTo>
                <a:close/>
                <a:moveTo>
                  <a:pt x="1603" y="119"/>
                </a:moveTo>
                <a:cubicBezTo>
                  <a:pt x="1603" y="119"/>
                  <a:pt x="1603" y="119"/>
                  <a:pt x="1603" y="119"/>
                </a:cubicBezTo>
                <a:cubicBezTo>
                  <a:pt x="1603" y="119"/>
                  <a:pt x="1603" y="119"/>
                  <a:pt x="1603" y="119"/>
                </a:cubicBezTo>
                <a:cubicBezTo>
                  <a:pt x="1602" y="119"/>
                  <a:pt x="1601" y="120"/>
                  <a:pt x="1601" y="121"/>
                </a:cubicBezTo>
                <a:cubicBezTo>
                  <a:pt x="1602" y="121"/>
                  <a:pt x="1602" y="121"/>
                  <a:pt x="1603" y="121"/>
                </a:cubicBezTo>
                <a:lnTo>
                  <a:pt x="1603" y="119"/>
                </a:lnTo>
                <a:close/>
                <a:moveTo>
                  <a:pt x="415" y="122"/>
                </a:moveTo>
                <a:cubicBezTo>
                  <a:pt x="416" y="121"/>
                  <a:pt x="416" y="121"/>
                  <a:pt x="416" y="120"/>
                </a:cubicBezTo>
                <a:cubicBezTo>
                  <a:pt x="415" y="120"/>
                  <a:pt x="415" y="120"/>
                  <a:pt x="415" y="120"/>
                </a:cubicBezTo>
                <a:cubicBezTo>
                  <a:pt x="415" y="120"/>
                  <a:pt x="415" y="120"/>
                  <a:pt x="415" y="120"/>
                </a:cubicBezTo>
                <a:cubicBezTo>
                  <a:pt x="415" y="120"/>
                  <a:pt x="415" y="121"/>
                  <a:pt x="414" y="121"/>
                </a:cubicBezTo>
                <a:cubicBezTo>
                  <a:pt x="414" y="121"/>
                  <a:pt x="414" y="121"/>
                  <a:pt x="414" y="121"/>
                </a:cubicBezTo>
                <a:cubicBezTo>
                  <a:pt x="414" y="122"/>
                  <a:pt x="414" y="122"/>
                  <a:pt x="414" y="122"/>
                </a:cubicBezTo>
                <a:cubicBezTo>
                  <a:pt x="414" y="122"/>
                  <a:pt x="414" y="122"/>
                  <a:pt x="414" y="122"/>
                </a:cubicBezTo>
                <a:cubicBezTo>
                  <a:pt x="414" y="123"/>
                  <a:pt x="414" y="123"/>
                  <a:pt x="414" y="123"/>
                </a:cubicBezTo>
                <a:cubicBezTo>
                  <a:pt x="415" y="123"/>
                  <a:pt x="415" y="123"/>
                  <a:pt x="415" y="122"/>
                </a:cubicBezTo>
                <a:close/>
                <a:moveTo>
                  <a:pt x="1001" y="123"/>
                </a:moveTo>
                <a:cubicBezTo>
                  <a:pt x="1001" y="124"/>
                  <a:pt x="1001" y="123"/>
                  <a:pt x="1001" y="124"/>
                </a:cubicBezTo>
                <a:cubicBezTo>
                  <a:pt x="1002" y="123"/>
                  <a:pt x="1003" y="122"/>
                  <a:pt x="1003" y="120"/>
                </a:cubicBezTo>
                <a:cubicBezTo>
                  <a:pt x="1001" y="121"/>
                  <a:pt x="1002" y="121"/>
                  <a:pt x="1000" y="121"/>
                </a:cubicBezTo>
                <a:cubicBezTo>
                  <a:pt x="1000" y="121"/>
                  <a:pt x="1000" y="121"/>
                  <a:pt x="1000" y="121"/>
                </a:cubicBezTo>
                <a:cubicBezTo>
                  <a:pt x="1000" y="121"/>
                  <a:pt x="1000" y="121"/>
                  <a:pt x="1000" y="121"/>
                </a:cubicBezTo>
                <a:cubicBezTo>
                  <a:pt x="1000" y="122"/>
                  <a:pt x="1000" y="123"/>
                  <a:pt x="1001" y="123"/>
                </a:cubicBezTo>
                <a:close/>
                <a:moveTo>
                  <a:pt x="1599" y="122"/>
                </a:moveTo>
                <a:cubicBezTo>
                  <a:pt x="1600" y="122"/>
                  <a:pt x="1599" y="122"/>
                  <a:pt x="1600" y="122"/>
                </a:cubicBezTo>
                <a:cubicBezTo>
                  <a:pt x="1600" y="122"/>
                  <a:pt x="1600" y="122"/>
                  <a:pt x="1600" y="122"/>
                </a:cubicBezTo>
                <a:cubicBezTo>
                  <a:pt x="1600" y="121"/>
                  <a:pt x="1600" y="121"/>
                  <a:pt x="1600" y="121"/>
                </a:cubicBezTo>
                <a:cubicBezTo>
                  <a:pt x="1600" y="121"/>
                  <a:pt x="1599" y="122"/>
                  <a:pt x="1599" y="122"/>
                </a:cubicBezTo>
                <a:close/>
                <a:moveTo>
                  <a:pt x="984" y="122"/>
                </a:moveTo>
                <a:cubicBezTo>
                  <a:pt x="985" y="123"/>
                  <a:pt x="985" y="123"/>
                  <a:pt x="985" y="124"/>
                </a:cubicBezTo>
                <a:cubicBezTo>
                  <a:pt x="986" y="124"/>
                  <a:pt x="986" y="124"/>
                  <a:pt x="986" y="124"/>
                </a:cubicBezTo>
                <a:cubicBezTo>
                  <a:pt x="986" y="123"/>
                  <a:pt x="985" y="123"/>
                  <a:pt x="985" y="122"/>
                </a:cubicBezTo>
                <a:lnTo>
                  <a:pt x="984" y="122"/>
                </a:lnTo>
                <a:close/>
                <a:moveTo>
                  <a:pt x="997" y="123"/>
                </a:moveTo>
                <a:cubicBezTo>
                  <a:pt x="998" y="123"/>
                  <a:pt x="998" y="123"/>
                  <a:pt x="998" y="123"/>
                </a:cubicBezTo>
                <a:cubicBezTo>
                  <a:pt x="998" y="122"/>
                  <a:pt x="998" y="122"/>
                  <a:pt x="998" y="122"/>
                </a:cubicBezTo>
                <a:cubicBezTo>
                  <a:pt x="997" y="122"/>
                  <a:pt x="997" y="122"/>
                  <a:pt x="997" y="122"/>
                </a:cubicBezTo>
                <a:lnTo>
                  <a:pt x="997" y="123"/>
                </a:lnTo>
                <a:close/>
                <a:moveTo>
                  <a:pt x="1019" y="123"/>
                </a:moveTo>
                <a:cubicBezTo>
                  <a:pt x="1019" y="122"/>
                  <a:pt x="1019" y="122"/>
                  <a:pt x="1019" y="122"/>
                </a:cubicBezTo>
                <a:cubicBezTo>
                  <a:pt x="1019" y="123"/>
                  <a:pt x="1019" y="123"/>
                  <a:pt x="1019" y="123"/>
                </a:cubicBezTo>
                <a:close/>
                <a:moveTo>
                  <a:pt x="989" y="124"/>
                </a:moveTo>
                <a:cubicBezTo>
                  <a:pt x="989" y="124"/>
                  <a:pt x="989" y="124"/>
                  <a:pt x="989" y="123"/>
                </a:cubicBezTo>
                <a:cubicBezTo>
                  <a:pt x="988" y="123"/>
                  <a:pt x="988" y="123"/>
                  <a:pt x="988" y="123"/>
                </a:cubicBezTo>
                <a:cubicBezTo>
                  <a:pt x="988" y="123"/>
                  <a:pt x="988" y="123"/>
                  <a:pt x="988" y="123"/>
                </a:cubicBezTo>
                <a:cubicBezTo>
                  <a:pt x="988" y="124"/>
                  <a:pt x="988" y="124"/>
                  <a:pt x="988" y="124"/>
                </a:cubicBezTo>
                <a:cubicBezTo>
                  <a:pt x="988" y="124"/>
                  <a:pt x="988" y="124"/>
                  <a:pt x="988" y="124"/>
                </a:cubicBezTo>
                <a:lnTo>
                  <a:pt x="989" y="124"/>
                </a:lnTo>
                <a:close/>
                <a:moveTo>
                  <a:pt x="1160" y="123"/>
                </a:moveTo>
                <a:cubicBezTo>
                  <a:pt x="1160" y="124"/>
                  <a:pt x="1160" y="124"/>
                  <a:pt x="1161" y="124"/>
                </a:cubicBezTo>
                <a:cubicBezTo>
                  <a:pt x="1161" y="123"/>
                  <a:pt x="1161" y="123"/>
                  <a:pt x="1161" y="123"/>
                </a:cubicBezTo>
                <a:cubicBezTo>
                  <a:pt x="1160" y="123"/>
                  <a:pt x="1160" y="123"/>
                  <a:pt x="1160" y="123"/>
                </a:cubicBezTo>
                <a:close/>
                <a:moveTo>
                  <a:pt x="484" y="125"/>
                </a:moveTo>
                <a:cubicBezTo>
                  <a:pt x="484" y="124"/>
                  <a:pt x="484" y="124"/>
                  <a:pt x="484" y="124"/>
                </a:cubicBezTo>
                <a:cubicBezTo>
                  <a:pt x="483" y="124"/>
                  <a:pt x="484" y="124"/>
                  <a:pt x="483" y="124"/>
                </a:cubicBezTo>
                <a:cubicBezTo>
                  <a:pt x="482" y="124"/>
                  <a:pt x="482" y="124"/>
                  <a:pt x="482" y="124"/>
                </a:cubicBezTo>
                <a:cubicBezTo>
                  <a:pt x="482" y="124"/>
                  <a:pt x="483" y="124"/>
                  <a:pt x="483" y="125"/>
                </a:cubicBezTo>
                <a:lnTo>
                  <a:pt x="484" y="125"/>
                </a:lnTo>
                <a:close/>
                <a:moveTo>
                  <a:pt x="983" y="125"/>
                </a:moveTo>
                <a:cubicBezTo>
                  <a:pt x="982" y="125"/>
                  <a:pt x="982" y="125"/>
                  <a:pt x="981" y="124"/>
                </a:cubicBezTo>
                <a:cubicBezTo>
                  <a:pt x="981" y="125"/>
                  <a:pt x="981" y="125"/>
                  <a:pt x="981" y="125"/>
                </a:cubicBezTo>
                <a:cubicBezTo>
                  <a:pt x="981" y="126"/>
                  <a:pt x="980" y="126"/>
                  <a:pt x="980" y="126"/>
                </a:cubicBezTo>
                <a:cubicBezTo>
                  <a:pt x="981" y="127"/>
                  <a:pt x="982" y="127"/>
                  <a:pt x="983" y="127"/>
                </a:cubicBezTo>
                <a:cubicBezTo>
                  <a:pt x="983" y="126"/>
                  <a:pt x="983" y="126"/>
                  <a:pt x="983" y="125"/>
                </a:cubicBezTo>
                <a:close/>
                <a:moveTo>
                  <a:pt x="1178" y="131"/>
                </a:moveTo>
                <a:cubicBezTo>
                  <a:pt x="1178" y="131"/>
                  <a:pt x="1178" y="131"/>
                  <a:pt x="1178" y="131"/>
                </a:cubicBezTo>
                <a:cubicBezTo>
                  <a:pt x="1178" y="131"/>
                  <a:pt x="1178" y="130"/>
                  <a:pt x="1178" y="130"/>
                </a:cubicBezTo>
                <a:cubicBezTo>
                  <a:pt x="1177" y="130"/>
                  <a:pt x="1177" y="130"/>
                  <a:pt x="1177" y="130"/>
                </a:cubicBezTo>
                <a:cubicBezTo>
                  <a:pt x="1176" y="128"/>
                  <a:pt x="1176" y="129"/>
                  <a:pt x="1175" y="128"/>
                </a:cubicBezTo>
                <a:cubicBezTo>
                  <a:pt x="1175" y="128"/>
                  <a:pt x="1174" y="128"/>
                  <a:pt x="1174" y="128"/>
                </a:cubicBezTo>
                <a:cubicBezTo>
                  <a:pt x="1174" y="128"/>
                  <a:pt x="1174" y="128"/>
                  <a:pt x="1174" y="128"/>
                </a:cubicBezTo>
                <a:cubicBezTo>
                  <a:pt x="1172" y="127"/>
                  <a:pt x="1171" y="126"/>
                  <a:pt x="1170" y="125"/>
                </a:cubicBezTo>
                <a:cubicBezTo>
                  <a:pt x="1168" y="125"/>
                  <a:pt x="1168" y="125"/>
                  <a:pt x="1168" y="125"/>
                </a:cubicBezTo>
                <a:cubicBezTo>
                  <a:pt x="1168" y="125"/>
                  <a:pt x="1168" y="125"/>
                  <a:pt x="1168" y="125"/>
                </a:cubicBezTo>
                <a:cubicBezTo>
                  <a:pt x="1168" y="125"/>
                  <a:pt x="1168" y="125"/>
                  <a:pt x="1168" y="125"/>
                </a:cubicBezTo>
                <a:cubicBezTo>
                  <a:pt x="1168" y="126"/>
                  <a:pt x="1168" y="126"/>
                  <a:pt x="1168" y="126"/>
                </a:cubicBezTo>
                <a:cubicBezTo>
                  <a:pt x="1168" y="126"/>
                  <a:pt x="1168" y="126"/>
                  <a:pt x="1168" y="126"/>
                </a:cubicBezTo>
                <a:cubicBezTo>
                  <a:pt x="1168" y="127"/>
                  <a:pt x="1168" y="127"/>
                  <a:pt x="1168" y="127"/>
                </a:cubicBezTo>
                <a:cubicBezTo>
                  <a:pt x="1168" y="127"/>
                  <a:pt x="1168" y="127"/>
                  <a:pt x="1168" y="127"/>
                </a:cubicBezTo>
                <a:cubicBezTo>
                  <a:pt x="1168" y="128"/>
                  <a:pt x="1168" y="128"/>
                  <a:pt x="1169" y="129"/>
                </a:cubicBezTo>
                <a:cubicBezTo>
                  <a:pt x="1169" y="130"/>
                  <a:pt x="1169" y="130"/>
                  <a:pt x="1169" y="130"/>
                </a:cubicBezTo>
                <a:cubicBezTo>
                  <a:pt x="1170" y="130"/>
                  <a:pt x="1170" y="129"/>
                  <a:pt x="1171" y="129"/>
                </a:cubicBezTo>
                <a:cubicBezTo>
                  <a:pt x="1171" y="130"/>
                  <a:pt x="1171" y="130"/>
                  <a:pt x="1171" y="130"/>
                </a:cubicBezTo>
                <a:cubicBezTo>
                  <a:pt x="1172" y="130"/>
                  <a:pt x="1172" y="130"/>
                  <a:pt x="1172" y="130"/>
                </a:cubicBezTo>
                <a:cubicBezTo>
                  <a:pt x="1172" y="130"/>
                  <a:pt x="1172" y="130"/>
                  <a:pt x="1172" y="131"/>
                </a:cubicBezTo>
                <a:cubicBezTo>
                  <a:pt x="1173" y="131"/>
                  <a:pt x="1173" y="131"/>
                  <a:pt x="1173" y="131"/>
                </a:cubicBezTo>
                <a:cubicBezTo>
                  <a:pt x="1173" y="131"/>
                  <a:pt x="1173" y="131"/>
                  <a:pt x="1173" y="131"/>
                </a:cubicBezTo>
                <a:cubicBezTo>
                  <a:pt x="1176" y="131"/>
                  <a:pt x="1176" y="131"/>
                  <a:pt x="1176" y="131"/>
                </a:cubicBezTo>
                <a:cubicBezTo>
                  <a:pt x="1176" y="132"/>
                  <a:pt x="1176" y="132"/>
                  <a:pt x="1176" y="132"/>
                </a:cubicBezTo>
                <a:cubicBezTo>
                  <a:pt x="1177" y="132"/>
                  <a:pt x="1177" y="132"/>
                  <a:pt x="1178" y="131"/>
                </a:cubicBezTo>
                <a:close/>
                <a:moveTo>
                  <a:pt x="485" y="130"/>
                </a:moveTo>
                <a:cubicBezTo>
                  <a:pt x="485" y="129"/>
                  <a:pt x="485" y="129"/>
                  <a:pt x="485" y="129"/>
                </a:cubicBezTo>
                <a:cubicBezTo>
                  <a:pt x="483" y="129"/>
                  <a:pt x="483" y="128"/>
                  <a:pt x="482" y="127"/>
                </a:cubicBezTo>
                <a:cubicBezTo>
                  <a:pt x="482" y="127"/>
                  <a:pt x="482" y="127"/>
                  <a:pt x="482" y="127"/>
                </a:cubicBezTo>
                <a:cubicBezTo>
                  <a:pt x="482" y="127"/>
                  <a:pt x="482" y="127"/>
                  <a:pt x="482" y="127"/>
                </a:cubicBezTo>
                <a:cubicBezTo>
                  <a:pt x="481" y="127"/>
                  <a:pt x="481" y="127"/>
                  <a:pt x="481" y="127"/>
                </a:cubicBezTo>
                <a:cubicBezTo>
                  <a:pt x="481" y="126"/>
                  <a:pt x="482" y="126"/>
                  <a:pt x="481" y="126"/>
                </a:cubicBezTo>
                <a:cubicBezTo>
                  <a:pt x="481" y="127"/>
                  <a:pt x="481" y="127"/>
                  <a:pt x="481" y="127"/>
                </a:cubicBezTo>
                <a:cubicBezTo>
                  <a:pt x="481" y="127"/>
                  <a:pt x="481" y="127"/>
                  <a:pt x="481" y="127"/>
                </a:cubicBezTo>
                <a:cubicBezTo>
                  <a:pt x="481" y="128"/>
                  <a:pt x="481" y="129"/>
                  <a:pt x="482" y="130"/>
                </a:cubicBezTo>
                <a:lnTo>
                  <a:pt x="485" y="130"/>
                </a:lnTo>
                <a:close/>
                <a:moveTo>
                  <a:pt x="1688" y="130"/>
                </a:moveTo>
                <a:cubicBezTo>
                  <a:pt x="1689" y="130"/>
                  <a:pt x="1688" y="130"/>
                  <a:pt x="1689" y="130"/>
                </a:cubicBezTo>
                <a:cubicBezTo>
                  <a:pt x="1690" y="130"/>
                  <a:pt x="1690" y="130"/>
                  <a:pt x="1690" y="129"/>
                </a:cubicBezTo>
                <a:cubicBezTo>
                  <a:pt x="1691" y="129"/>
                  <a:pt x="1690" y="129"/>
                  <a:pt x="1691" y="129"/>
                </a:cubicBezTo>
                <a:cubicBezTo>
                  <a:pt x="1689" y="128"/>
                  <a:pt x="1689" y="127"/>
                  <a:pt x="1687" y="126"/>
                </a:cubicBezTo>
                <a:cubicBezTo>
                  <a:pt x="1687" y="127"/>
                  <a:pt x="1686" y="127"/>
                  <a:pt x="1686" y="127"/>
                </a:cubicBezTo>
                <a:cubicBezTo>
                  <a:pt x="1686" y="128"/>
                  <a:pt x="1686" y="127"/>
                  <a:pt x="1686" y="128"/>
                </a:cubicBezTo>
                <a:cubicBezTo>
                  <a:pt x="1686" y="130"/>
                  <a:pt x="1687" y="129"/>
                  <a:pt x="1688" y="130"/>
                </a:cubicBezTo>
                <a:close/>
                <a:moveTo>
                  <a:pt x="459" y="127"/>
                </a:moveTo>
                <a:cubicBezTo>
                  <a:pt x="459" y="127"/>
                  <a:pt x="459" y="127"/>
                  <a:pt x="459" y="127"/>
                </a:cubicBezTo>
                <a:cubicBezTo>
                  <a:pt x="459" y="127"/>
                  <a:pt x="459" y="127"/>
                  <a:pt x="459" y="127"/>
                </a:cubicBezTo>
                <a:close/>
                <a:moveTo>
                  <a:pt x="978" y="127"/>
                </a:moveTo>
                <a:cubicBezTo>
                  <a:pt x="978" y="128"/>
                  <a:pt x="978" y="128"/>
                  <a:pt x="978" y="128"/>
                </a:cubicBezTo>
                <a:cubicBezTo>
                  <a:pt x="978" y="128"/>
                  <a:pt x="978" y="128"/>
                  <a:pt x="978" y="128"/>
                </a:cubicBezTo>
                <a:cubicBezTo>
                  <a:pt x="978" y="129"/>
                  <a:pt x="978" y="129"/>
                  <a:pt x="978" y="130"/>
                </a:cubicBezTo>
                <a:cubicBezTo>
                  <a:pt x="979" y="130"/>
                  <a:pt x="979" y="130"/>
                  <a:pt x="980" y="130"/>
                </a:cubicBezTo>
                <a:cubicBezTo>
                  <a:pt x="980" y="129"/>
                  <a:pt x="980" y="129"/>
                  <a:pt x="980" y="129"/>
                </a:cubicBezTo>
                <a:cubicBezTo>
                  <a:pt x="980" y="129"/>
                  <a:pt x="980" y="129"/>
                  <a:pt x="980" y="129"/>
                </a:cubicBezTo>
                <a:cubicBezTo>
                  <a:pt x="980" y="129"/>
                  <a:pt x="980" y="129"/>
                  <a:pt x="980" y="129"/>
                </a:cubicBezTo>
                <a:cubicBezTo>
                  <a:pt x="981" y="129"/>
                  <a:pt x="981" y="129"/>
                  <a:pt x="981" y="129"/>
                </a:cubicBezTo>
                <a:cubicBezTo>
                  <a:pt x="981" y="128"/>
                  <a:pt x="981" y="128"/>
                  <a:pt x="981" y="127"/>
                </a:cubicBezTo>
                <a:cubicBezTo>
                  <a:pt x="981" y="127"/>
                  <a:pt x="981" y="127"/>
                  <a:pt x="981" y="127"/>
                </a:cubicBezTo>
                <a:cubicBezTo>
                  <a:pt x="981" y="127"/>
                  <a:pt x="981" y="127"/>
                  <a:pt x="981" y="127"/>
                </a:cubicBezTo>
                <a:cubicBezTo>
                  <a:pt x="980" y="127"/>
                  <a:pt x="979" y="127"/>
                  <a:pt x="978" y="127"/>
                </a:cubicBezTo>
                <a:close/>
                <a:moveTo>
                  <a:pt x="434" y="129"/>
                </a:moveTo>
                <a:cubicBezTo>
                  <a:pt x="434" y="129"/>
                  <a:pt x="434" y="129"/>
                  <a:pt x="434" y="129"/>
                </a:cubicBezTo>
                <a:cubicBezTo>
                  <a:pt x="431" y="129"/>
                  <a:pt x="431" y="129"/>
                  <a:pt x="431" y="129"/>
                </a:cubicBezTo>
                <a:cubicBezTo>
                  <a:pt x="431" y="128"/>
                  <a:pt x="431" y="128"/>
                  <a:pt x="431" y="128"/>
                </a:cubicBezTo>
                <a:cubicBezTo>
                  <a:pt x="430" y="128"/>
                  <a:pt x="430" y="128"/>
                  <a:pt x="430" y="129"/>
                </a:cubicBezTo>
                <a:cubicBezTo>
                  <a:pt x="429" y="129"/>
                  <a:pt x="429" y="129"/>
                  <a:pt x="429" y="129"/>
                </a:cubicBezTo>
                <a:cubicBezTo>
                  <a:pt x="429" y="127"/>
                  <a:pt x="429" y="127"/>
                  <a:pt x="429" y="127"/>
                </a:cubicBezTo>
                <a:cubicBezTo>
                  <a:pt x="428" y="127"/>
                  <a:pt x="428" y="127"/>
                  <a:pt x="427" y="128"/>
                </a:cubicBezTo>
                <a:cubicBezTo>
                  <a:pt x="427" y="130"/>
                  <a:pt x="427" y="130"/>
                  <a:pt x="427" y="130"/>
                </a:cubicBezTo>
                <a:cubicBezTo>
                  <a:pt x="426" y="130"/>
                  <a:pt x="426" y="130"/>
                  <a:pt x="426" y="130"/>
                </a:cubicBezTo>
                <a:cubicBezTo>
                  <a:pt x="426" y="129"/>
                  <a:pt x="426" y="129"/>
                  <a:pt x="426" y="129"/>
                </a:cubicBezTo>
                <a:cubicBezTo>
                  <a:pt x="425" y="129"/>
                  <a:pt x="425" y="129"/>
                  <a:pt x="425" y="129"/>
                </a:cubicBezTo>
                <a:cubicBezTo>
                  <a:pt x="424" y="132"/>
                  <a:pt x="425" y="133"/>
                  <a:pt x="421" y="134"/>
                </a:cubicBezTo>
                <a:cubicBezTo>
                  <a:pt x="422" y="135"/>
                  <a:pt x="422" y="135"/>
                  <a:pt x="422" y="136"/>
                </a:cubicBezTo>
                <a:cubicBezTo>
                  <a:pt x="423" y="136"/>
                  <a:pt x="423" y="136"/>
                  <a:pt x="423" y="135"/>
                </a:cubicBezTo>
                <a:cubicBezTo>
                  <a:pt x="423" y="135"/>
                  <a:pt x="423" y="135"/>
                  <a:pt x="423" y="135"/>
                </a:cubicBezTo>
                <a:cubicBezTo>
                  <a:pt x="423" y="136"/>
                  <a:pt x="423" y="136"/>
                  <a:pt x="423" y="136"/>
                </a:cubicBezTo>
                <a:cubicBezTo>
                  <a:pt x="424" y="136"/>
                  <a:pt x="424" y="136"/>
                  <a:pt x="424" y="136"/>
                </a:cubicBezTo>
                <a:cubicBezTo>
                  <a:pt x="424" y="137"/>
                  <a:pt x="424" y="137"/>
                  <a:pt x="424" y="137"/>
                </a:cubicBezTo>
                <a:cubicBezTo>
                  <a:pt x="424" y="137"/>
                  <a:pt x="425" y="137"/>
                  <a:pt x="425" y="137"/>
                </a:cubicBezTo>
                <a:cubicBezTo>
                  <a:pt x="425" y="136"/>
                  <a:pt x="425" y="137"/>
                  <a:pt x="425" y="137"/>
                </a:cubicBezTo>
                <a:cubicBezTo>
                  <a:pt x="425" y="135"/>
                  <a:pt x="425" y="135"/>
                  <a:pt x="425" y="135"/>
                </a:cubicBezTo>
                <a:cubicBezTo>
                  <a:pt x="426" y="135"/>
                  <a:pt x="426" y="135"/>
                  <a:pt x="426" y="135"/>
                </a:cubicBezTo>
                <a:cubicBezTo>
                  <a:pt x="426" y="135"/>
                  <a:pt x="426" y="135"/>
                  <a:pt x="426" y="135"/>
                </a:cubicBezTo>
                <a:cubicBezTo>
                  <a:pt x="427" y="135"/>
                  <a:pt x="427" y="135"/>
                  <a:pt x="427" y="135"/>
                </a:cubicBezTo>
                <a:cubicBezTo>
                  <a:pt x="427" y="137"/>
                  <a:pt x="427" y="137"/>
                  <a:pt x="427" y="137"/>
                </a:cubicBezTo>
                <a:cubicBezTo>
                  <a:pt x="426" y="137"/>
                  <a:pt x="426" y="137"/>
                  <a:pt x="426" y="137"/>
                </a:cubicBezTo>
                <a:cubicBezTo>
                  <a:pt x="427" y="138"/>
                  <a:pt x="427" y="137"/>
                  <a:pt x="428" y="138"/>
                </a:cubicBezTo>
                <a:cubicBezTo>
                  <a:pt x="428" y="138"/>
                  <a:pt x="429" y="139"/>
                  <a:pt x="429" y="139"/>
                </a:cubicBezTo>
                <a:cubicBezTo>
                  <a:pt x="429" y="140"/>
                  <a:pt x="429" y="140"/>
                  <a:pt x="429" y="140"/>
                </a:cubicBezTo>
                <a:cubicBezTo>
                  <a:pt x="430" y="140"/>
                  <a:pt x="430" y="140"/>
                  <a:pt x="430" y="140"/>
                </a:cubicBezTo>
                <a:cubicBezTo>
                  <a:pt x="430" y="139"/>
                  <a:pt x="430" y="139"/>
                  <a:pt x="430" y="139"/>
                </a:cubicBezTo>
                <a:cubicBezTo>
                  <a:pt x="430" y="139"/>
                  <a:pt x="430" y="139"/>
                  <a:pt x="430" y="139"/>
                </a:cubicBezTo>
                <a:cubicBezTo>
                  <a:pt x="430" y="140"/>
                  <a:pt x="430" y="140"/>
                  <a:pt x="430" y="140"/>
                </a:cubicBezTo>
                <a:cubicBezTo>
                  <a:pt x="431" y="140"/>
                  <a:pt x="432" y="139"/>
                  <a:pt x="432" y="139"/>
                </a:cubicBezTo>
                <a:cubicBezTo>
                  <a:pt x="433" y="139"/>
                  <a:pt x="433" y="139"/>
                  <a:pt x="433" y="139"/>
                </a:cubicBezTo>
                <a:cubicBezTo>
                  <a:pt x="432" y="138"/>
                  <a:pt x="432" y="138"/>
                  <a:pt x="432" y="138"/>
                </a:cubicBezTo>
                <a:cubicBezTo>
                  <a:pt x="433" y="138"/>
                  <a:pt x="433" y="138"/>
                  <a:pt x="434" y="138"/>
                </a:cubicBezTo>
                <a:cubicBezTo>
                  <a:pt x="434" y="138"/>
                  <a:pt x="435" y="138"/>
                  <a:pt x="436" y="138"/>
                </a:cubicBezTo>
                <a:cubicBezTo>
                  <a:pt x="436" y="138"/>
                  <a:pt x="436" y="137"/>
                  <a:pt x="436" y="137"/>
                </a:cubicBezTo>
                <a:cubicBezTo>
                  <a:pt x="436" y="137"/>
                  <a:pt x="439" y="137"/>
                  <a:pt x="439" y="137"/>
                </a:cubicBezTo>
                <a:cubicBezTo>
                  <a:pt x="439" y="136"/>
                  <a:pt x="439" y="136"/>
                  <a:pt x="439" y="136"/>
                </a:cubicBezTo>
                <a:cubicBezTo>
                  <a:pt x="438" y="136"/>
                  <a:pt x="438" y="136"/>
                  <a:pt x="438" y="136"/>
                </a:cubicBezTo>
                <a:cubicBezTo>
                  <a:pt x="438" y="136"/>
                  <a:pt x="438" y="136"/>
                  <a:pt x="438" y="136"/>
                </a:cubicBezTo>
                <a:cubicBezTo>
                  <a:pt x="438" y="136"/>
                  <a:pt x="438" y="136"/>
                  <a:pt x="438" y="136"/>
                </a:cubicBezTo>
                <a:cubicBezTo>
                  <a:pt x="438" y="132"/>
                  <a:pt x="438" y="132"/>
                  <a:pt x="438" y="132"/>
                </a:cubicBezTo>
                <a:cubicBezTo>
                  <a:pt x="437" y="132"/>
                  <a:pt x="437" y="131"/>
                  <a:pt x="437" y="131"/>
                </a:cubicBezTo>
                <a:cubicBezTo>
                  <a:pt x="437" y="131"/>
                  <a:pt x="437" y="131"/>
                  <a:pt x="437" y="131"/>
                </a:cubicBezTo>
                <a:cubicBezTo>
                  <a:pt x="436" y="130"/>
                  <a:pt x="435" y="130"/>
                  <a:pt x="434" y="130"/>
                </a:cubicBezTo>
                <a:cubicBezTo>
                  <a:pt x="434" y="129"/>
                  <a:pt x="434" y="129"/>
                  <a:pt x="434" y="129"/>
                </a:cubicBezTo>
                <a:close/>
                <a:moveTo>
                  <a:pt x="517" y="128"/>
                </a:moveTo>
                <a:cubicBezTo>
                  <a:pt x="517" y="128"/>
                  <a:pt x="517" y="128"/>
                  <a:pt x="517" y="128"/>
                </a:cubicBezTo>
                <a:cubicBezTo>
                  <a:pt x="516" y="128"/>
                  <a:pt x="516" y="128"/>
                  <a:pt x="516" y="128"/>
                </a:cubicBezTo>
                <a:cubicBezTo>
                  <a:pt x="516" y="129"/>
                  <a:pt x="516" y="129"/>
                  <a:pt x="516" y="129"/>
                </a:cubicBezTo>
                <a:cubicBezTo>
                  <a:pt x="512" y="129"/>
                  <a:pt x="512" y="129"/>
                  <a:pt x="512" y="129"/>
                </a:cubicBezTo>
                <a:cubicBezTo>
                  <a:pt x="512" y="129"/>
                  <a:pt x="513" y="130"/>
                  <a:pt x="513" y="130"/>
                </a:cubicBezTo>
                <a:cubicBezTo>
                  <a:pt x="514" y="131"/>
                  <a:pt x="513" y="130"/>
                  <a:pt x="514" y="130"/>
                </a:cubicBezTo>
                <a:cubicBezTo>
                  <a:pt x="515" y="130"/>
                  <a:pt x="515" y="130"/>
                  <a:pt x="515" y="131"/>
                </a:cubicBezTo>
                <a:cubicBezTo>
                  <a:pt x="517" y="131"/>
                  <a:pt x="517" y="130"/>
                  <a:pt x="518" y="130"/>
                </a:cubicBezTo>
                <a:cubicBezTo>
                  <a:pt x="519" y="128"/>
                  <a:pt x="519" y="129"/>
                  <a:pt x="520" y="127"/>
                </a:cubicBezTo>
                <a:cubicBezTo>
                  <a:pt x="519" y="127"/>
                  <a:pt x="518" y="127"/>
                  <a:pt x="517" y="128"/>
                </a:cubicBezTo>
                <a:close/>
                <a:moveTo>
                  <a:pt x="512" y="130"/>
                </a:moveTo>
                <a:cubicBezTo>
                  <a:pt x="512" y="130"/>
                  <a:pt x="512" y="130"/>
                  <a:pt x="512" y="130"/>
                </a:cubicBezTo>
                <a:cubicBezTo>
                  <a:pt x="512" y="129"/>
                  <a:pt x="512" y="129"/>
                  <a:pt x="512" y="129"/>
                </a:cubicBezTo>
                <a:lnTo>
                  <a:pt x="512" y="130"/>
                </a:lnTo>
                <a:close/>
                <a:moveTo>
                  <a:pt x="522" y="129"/>
                </a:moveTo>
                <a:cubicBezTo>
                  <a:pt x="521" y="129"/>
                  <a:pt x="521" y="129"/>
                  <a:pt x="521" y="129"/>
                </a:cubicBezTo>
                <a:cubicBezTo>
                  <a:pt x="521" y="130"/>
                  <a:pt x="521" y="130"/>
                  <a:pt x="521" y="130"/>
                </a:cubicBezTo>
                <a:cubicBezTo>
                  <a:pt x="521" y="130"/>
                  <a:pt x="521" y="130"/>
                  <a:pt x="521" y="130"/>
                </a:cubicBezTo>
                <a:cubicBezTo>
                  <a:pt x="521" y="131"/>
                  <a:pt x="521" y="131"/>
                  <a:pt x="521" y="131"/>
                </a:cubicBezTo>
                <a:cubicBezTo>
                  <a:pt x="522" y="131"/>
                  <a:pt x="522" y="131"/>
                  <a:pt x="522" y="129"/>
                </a:cubicBezTo>
                <a:close/>
                <a:moveTo>
                  <a:pt x="1650" y="130"/>
                </a:moveTo>
                <a:cubicBezTo>
                  <a:pt x="1650" y="131"/>
                  <a:pt x="1650" y="131"/>
                  <a:pt x="1650" y="131"/>
                </a:cubicBezTo>
                <a:cubicBezTo>
                  <a:pt x="1650" y="131"/>
                  <a:pt x="1650" y="131"/>
                  <a:pt x="1650" y="131"/>
                </a:cubicBezTo>
                <a:cubicBezTo>
                  <a:pt x="1650" y="130"/>
                  <a:pt x="1650" y="131"/>
                  <a:pt x="1650" y="130"/>
                </a:cubicBezTo>
                <a:close/>
                <a:moveTo>
                  <a:pt x="533" y="132"/>
                </a:moveTo>
                <a:cubicBezTo>
                  <a:pt x="533" y="132"/>
                  <a:pt x="533" y="132"/>
                  <a:pt x="533" y="132"/>
                </a:cubicBezTo>
                <a:cubicBezTo>
                  <a:pt x="533" y="132"/>
                  <a:pt x="533" y="132"/>
                  <a:pt x="533" y="132"/>
                </a:cubicBezTo>
                <a:cubicBezTo>
                  <a:pt x="533" y="131"/>
                  <a:pt x="533" y="131"/>
                  <a:pt x="533" y="131"/>
                </a:cubicBezTo>
                <a:cubicBezTo>
                  <a:pt x="531" y="131"/>
                  <a:pt x="532" y="131"/>
                  <a:pt x="531" y="131"/>
                </a:cubicBezTo>
                <a:cubicBezTo>
                  <a:pt x="531" y="132"/>
                  <a:pt x="531" y="132"/>
                  <a:pt x="531" y="132"/>
                </a:cubicBezTo>
                <a:lnTo>
                  <a:pt x="533" y="132"/>
                </a:lnTo>
                <a:close/>
                <a:moveTo>
                  <a:pt x="972" y="137"/>
                </a:moveTo>
                <a:cubicBezTo>
                  <a:pt x="973" y="137"/>
                  <a:pt x="973" y="136"/>
                  <a:pt x="974" y="135"/>
                </a:cubicBezTo>
                <a:cubicBezTo>
                  <a:pt x="974" y="136"/>
                  <a:pt x="975" y="136"/>
                  <a:pt x="975" y="136"/>
                </a:cubicBezTo>
                <a:cubicBezTo>
                  <a:pt x="975" y="135"/>
                  <a:pt x="975" y="135"/>
                  <a:pt x="975" y="135"/>
                </a:cubicBezTo>
                <a:cubicBezTo>
                  <a:pt x="976" y="135"/>
                  <a:pt x="976" y="135"/>
                  <a:pt x="976" y="135"/>
                </a:cubicBezTo>
                <a:cubicBezTo>
                  <a:pt x="976" y="135"/>
                  <a:pt x="976" y="135"/>
                  <a:pt x="977" y="134"/>
                </a:cubicBezTo>
                <a:cubicBezTo>
                  <a:pt x="977" y="133"/>
                  <a:pt x="977" y="132"/>
                  <a:pt x="976" y="131"/>
                </a:cubicBezTo>
                <a:cubicBezTo>
                  <a:pt x="976" y="131"/>
                  <a:pt x="976" y="131"/>
                  <a:pt x="976" y="131"/>
                </a:cubicBezTo>
                <a:cubicBezTo>
                  <a:pt x="976" y="131"/>
                  <a:pt x="976" y="131"/>
                  <a:pt x="976" y="131"/>
                </a:cubicBezTo>
                <a:cubicBezTo>
                  <a:pt x="974" y="132"/>
                  <a:pt x="974" y="131"/>
                  <a:pt x="974" y="133"/>
                </a:cubicBezTo>
                <a:cubicBezTo>
                  <a:pt x="973" y="133"/>
                  <a:pt x="973" y="133"/>
                  <a:pt x="973" y="133"/>
                </a:cubicBezTo>
                <a:cubicBezTo>
                  <a:pt x="973" y="134"/>
                  <a:pt x="972" y="134"/>
                  <a:pt x="972" y="135"/>
                </a:cubicBezTo>
                <a:cubicBezTo>
                  <a:pt x="972" y="135"/>
                  <a:pt x="973" y="135"/>
                  <a:pt x="973" y="135"/>
                </a:cubicBezTo>
                <a:cubicBezTo>
                  <a:pt x="972" y="135"/>
                  <a:pt x="972" y="135"/>
                  <a:pt x="972" y="135"/>
                </a:cubicBezTo>
                <a:lnTo>
                  <a:pt x="972" y="137"/>
                </a:lnTo>
                <a:close/>
                <a:moveTo>
                  <a:pt x="415" y="132"/>
                </a:moveTo>
                <a:cubicBezTo>
                  <a:pt x="415" y="131"/>
                  <a:pt x="415" y="132"/>
                  <a:pt x="414" y="131"/>
                </a:cubicBezTo>
                <a:cubicBezTo>
                  <a:pt x="414" y="132"/>
                  <a:pt x="414" y="132"/>
                  <a:pt x="415" y="132"/>
                </a:cubicBezTo>
                <a:close/>
                <a:moveTo>
                  <a:pt x="520" y="133"/>
                </a:moveTo>
                <a:cubicBezTo>
                  <a:pt x="520" y="132"/>
                  <a:pt x="520" y="132"/>
                  <a:pt x="520" y="131"/>
                </a:cubicBezTo>
                <a:cubicBezTo>
                  <a:pt x="519" y="132"/>
                  <a:pt x="519" y="131"/>
                  <a:pt x="519" y="132"/>
                </a:cubicBezTo>
                <a:cubicBezTo>
                  <a:pt x="519" y="132"/>
                  <a:pt x="519" y="132"/>
                  <a:pt x="520" y="132"/>
                </a:cubicBezTo>
                <a:cubicBezTo>
                  <a:pt x="520" y="133"/>
                  <a:pt x="520" y="133"/>
                  <a:pt x="520" y="133"/>
                </a:cubicBezTo>
                <a:close/>
                <a:moveTo>
                  <a:pt x="1126" y="137"/>
                </a:moveTo>
                <a:cubicBezTo>
                  <a:pt x="1126" y="136"/>
                  <a:pt x="1127" y="136"/>
                  <a:pt x="1127" y="135"/>
                </a:cubicBezTo>
                <a:cubicBezTo>
                  <a:pt x="1127" y="135"/>
                  <a:pt x="1127" y="135"/>
                  <a:pt x="1127" y="135"/>
                </a:cubicBezTo>
                <a:cubicBezTo>
                  <a:pt x="1128" y="134"/>
                  <a:pt x="1127" y="133"/>
                  <a:pt x="1127" y="132"/>
                </a:cubicBezTo>
                <a:cubicBezTo>
                  <a:pt x="1126" y="132"/>
                  <a:pt x="1126" y="132"/>
                  <a:pt x="1126" y="132"/>
                </a:cubicBezTo>
                <a:cubicBezTo>
                  <a:pt x="1126" y="132"/>
                  <a:pt x="1126" y="132"/>
                  <a:pt x="1126" y="132"/>
                </a:cubicBezTo>
                <a:cubicBezTo>
                  <a:pt x="1126" y="132"/>
                  <a:pt x="1124" y="131"/>
                  <a:pt x="1123" y="132"/>
                </a:cubicBezTo>
                <a:cubicBezTo>
                  <a:pt x="1123" y="132"/>
                  <a:pt x="1123" y="132"/>
                  <a:pt x="1123" y="132"/>
                </a:cubicBezTo>
                <a:cubicBezTo>
                  <a:pt x="1122" y="132"/>
                  <a:pt x="1123" y="132"/>
                  <a:pt x="1122" y="133"/>
                </a:cubicBezTo>
                <a:cubicBezTo>
                  <a:pt x="1122" y="134"/>
                  <a:pt x="1122" y="134"/>
                  <a:pt x="1122" y="135"/>
                </a:cubicBezTo>
                <a:cubicBezTo>
                  <a:pt x="1122" y="135"/>
                  <a:pt x="1122" y="135"/>
                  <a:pt x="1122" y="135"/>
                </a:cubicBezTo>
                <a:cubicBezTo>
                  <a:pt x="1122" y="138"/>
                  <a:pt x="1123" y="137"/>
                  <a:pt x="1124" y="138"/>
                </a:cubicBezTo>
                <a:cubicBezTo>
                  <a:pt x="1125" y="138"/>
                  <a:pt x="1125" y="138"/>
                  <a:pt x="1125" y="138"/>
                </a:cubicBezTo>
                <a:cubicBezTo>
                  <a:pt x="1126" y="138"/>
                  <a:pt x="1125" y="137"/>
                  <a:pt x="1126" y="137"/>
                </a:cubicBezTo>
                <a:close/>
                <a:moveTo>
                  <a:pt x="1651" y="133"/>
                </a:moveTo>
                <a:cubicBezTo>
                  <a:pt x="1651" y="133"/>
                  <a:pt x="1651" y="133"/>
                  <a:pt x="1651" y="133"/>
                </a:cubicBezTo>
                <a:cubicBezTo>
                  <a:pt x="1651" y="133"/>
                  <a:pt x="1651" y="133"/>
                  <a:pt x="1651" y="133"/>
                </a:cubicBezTo>
                <a:cubicBezTo>
                  <a:pt x="1651" y="134"/>
                  <a:pt x="1651" y="134"/>
                  <a:pt x="1651" y="134"/>
                </a:cubicBezTo>
                <a:cubicBezTo>
                  <a:pt x="1651" y="134"/>
                  <a:pt x="1651" y="134"/>
                  <a:pt x="1651" y="134"/>
                </a:cubicBezTo>
                <a:cubicBezTo>
                  <a:pt x="1651" y="133"/>
                  <a:pt x="1652" y="134"/>
                  <a:pt x="1651" y="133"/>
                </a:cubicBezTo>
                <a:close/>
                <a:moveTo>
                  <a:pt x="417" y="135"/>
                </a:moveTo>
                <a:cubicBezTo>
                  <a:pt x="417" y="135"/>
                  <a:pt x="418" y="134"/>
                  <a:pt x="418" y="134"/>
                </a:cubicBezTo>
                <a:cubicBezTo>
                  <a:pt x="417" y="134"/>
                  <a:pt x="417" y="134"/>
                  <a:pt x="417" y="134"/>
                </a:cubicBezTo>
                <a:cubicBezTo>
                  <a:pt x="417" y="134"/>
                  <a:pt x="417" y="134"/>
                  <a:pt x="417" y="134"/>
                </a:cubicBezTo>
                <a:cubicBezTo>
                  <a:pt x="416" y="134"/>
                  <a:pt x="415" y="134"/>
                  <a:pt x="415" y="134"/>
                </a:cubicBezTo>
                <a:cubicBezTo>
                  <a:pt x="415" y="135"/>
                  <a:pt x="415" y="135"/>
                  <a:pt x="415" y="135"/>
                </a:cubicBezTo>
                <a:cubicBezTo>
                  <a:pt x="415" y="135"/>
                  <a:pt x="415" y="135"/>
                  <a:pt x="415" y="135"/>
                </a:cubicBezTo>
                <a:cubicBezTo>
                  <a:pt x="415" y="135"/>
                  <a:pt x="415" y="135"/>
                  <a:pt x="415" y="135"/>
                </a:cubicBezTo>
                <a:cubicBezTo>
                  <a:pt x="415" y="135"/>
                  <a:pt x="416" y="135"/>
                  <a:pt x="416" y="135"/>
                </a:cubicBezTo>
                <a:cubicBezTo>
                  <a:pt x="416" y="135"/>
                  <a:pt x="416" y="135"/>
                  <a:pt x="416" y="135"/>
                </a:cubicBezTo>
                <a:lnTo>
                  <a:pt x="417" y="135"/>
                </a:lnTo>
                <a:close/>
                <a:moveTo>
                  <a:pt x="971" y="134"/>
                </a:moveTo>
                <a:cubicBezTo>
                  <a:pt x="971" y="134"/>
                  <a:pt x="971" y="134"/>
                  <a:pt x="971" y="134"/>
                </a:cubicBezTo>
                <a:cubicBezTo>
                  <a:pt x="971" y="134"/>
                  <a:pt x="971" y="134"/>
                  <a:pt x="971" y="134"/>
                </a:cubicBezTo>
                <a:cubicBezTo>
                  <a:pt x="971" y="134"/>
                  <a:pt x="971" y="134"/>
                  <a:pt x="971" y="135"/>
                </a:cubicBezTo>
                <a:cubicBezTo>
                  <a:pt x="971" y="135"/>
                  <a:pt x="971" y="135"/>
                  <a:pt x="971" y="135"/>
                </a:cubicBezTo>
                <a:cubicBezTo>
                  <a:pt x="971" y="135"/>
                  <a:pt x="971" y="134"/>
                  <a:pt x="971" y="134"/>
                </a:cubicBezTo>
                <a:close/>
                <a:moveTo>
                  <a:pt x="970" y="136"/>
                </a:moveTo>
                <a:cubicBezTo>
                  <a:pt x="970" y="136"/>
                  <a:pt x="970" y="136"/>
                  <a:pt x="970" y="136"/>
                </a:cubicBezTo>
                <a:cubicBezTo>
                  <a:pt x="970" y="136"/>
                  <a:pt x="970" y="135"/>
                  <a:pt x="971" y="135"/>
                </a:cubicBezTo>
                <a:cubicBezTo>
                  <a:pt x="971" y="135"/>
                  <a:pt x="971" y="135"/>
                  <a:pt x="971" y="135"/>
                </a:cubicBezTo>
                <a:cubicBezTo>
                  <a:pt x="970" y="135"/>
                  <a:pt x="970" y="135"/>
                  <a:pt x="970" y="135"/>
                </a:cubicBezTo>
                <a:cubicBezTo>
                  <a:pt x="970" y="135"/>
                  <a:pt x="970" y="135"/>
                  <a:pt x="970" y="136"/>
                </a:cubicBezTo>
                <a:close/>
                <a:moveTo>
                  <a:pt x="411" y="137"/>
                </a:moveTo>
                <a:cubicBezTo>
                  <a:pt x="411" y="137"/>
                  <a:pt x="411" y="137"/>
                  <a:pt x="411" y="137"/>
                </a:cubicBezTo>
                <a:cubicBezTo>
                  <a:pt x="411" y="136"/>
                  <a:pt x="411" y="136"/>
                  <a:pt x="411" y="136"/>
                </a:cubicBezTo>
                <a:cubicBezTo>
                  <a:pt x="411" y="135"/>
                  <a:pt x="411" y="135"/>
                  <a:pt x="411" y="135"/>
                </a:cubicBezTo>
                <a:cubicBezTo>
                  <a:pt x="410" y="136"/>
                  <a:pt x="410" y="136"/>
                  <a:pt x="409" y="136"/>
                </a:cubicBezTo>
                <a:cubicBezTo>
                  <a:pt x="409" y="137"/>
                  <a:pt x="409" y="137"/>
                  <a:pt x="409" y="137"/>
                </a:cubicBezTo>
                <a:cubicBezTo>
                  <a:pt x="409" y="137"/>
                  <a:pt x="409" y="137"/>
                  <a:pt x="409" y="137"/>
                </a:cubicBezTo>
                <a:cubicBezTo>
                  <a:pt x="409" y="138"/>
                  <a:pt x="409" y="138"/>
                  <a:pt x="409" y="138"/>
                </a:cubicBezTo>
                <a:cubicBezTo>
                  <a:pt x="410" y="137"/>
                  <a:pt x="410" y="137"/>
                  <a:pt x="411" y="137"/>
                </a:cubicBezTo>
                <a:close/>
                <a:moveTo>
                  <a:pt x="518" y="137"/>
                </a:moveTo>
                <a:cubicBezTo>
                  <a:pt x="517" y="137"/>
                  <a:pt x="517" y="137"/>
                  <a:pt x="516" y="137"/>
                </a:cubicBezTo>
                <a:cubicBezTo>
                  <a:pt x="516" y="138"/>
                  <a:pt x="516" y="138"/>
                  <a:pt x="516" y="138"/>
                </a:cubicBezTo>
                <a:cubicBezTo>
                  <a:pt x="517" y="138"/>
                  <a:pt x="517" y="138"/>
                  <a:pt x="519" y="138"/>
                </a:cubicBezTo>
                <a:cubicBezTo>
                  <a:pt x="519" y="138"/>
                  <a:pt x="519" y="138"/>
                  <a:pt x="518" y="137"/>
                </a:cubicBezTo>
                <a:close/>
                <a:moveTo>
                  <a:pt x="966" y="143"/>
                </a:moveTo>
                <a:cubicBezTo>
                  <a:pt x="966" y="142"/>
                  <a:pt x="966" y="142"/>
                  <a:pt x="966" y="142"/>
                </a:cubicBezTo>
                <a:cubicBezTo>
                  <a:pt x="967" y="142"/>
                  <a:pt x="967" y="142"/>
                  <a:pt x="967" y="142"/>
                </a:cubicBezTo>
                <a:cubicBezTo>
                  <a:pt x="967" y="143"/>
                  <a:pt x="967" y="143"/>
                  <a:pt x="968" y="143"/>
                </a:cubicBezTo>
                <a:cubicBezTo>
                  <a:pt x="968" y="142"/>
                  <a:pt x="968" y="142"/>
                  <a:pt x="969" y="141"/>
                </a:cubicBezTo>
                <a:cubicBezTo>
                  <a:pt x="969" y="141"/>
                  <a:pt x="969" y="141"/>
                  <a:pt x="969" y="141"/>
                </a:cubicBezTo>
                <a:cubicBezTo>
                  <a:pt x="970" y="141"/>
                  <a:pt x="970" y="141"/>
                  <a:pt x="970" y="141"/>
                </a:cubicBezTo>
                <a:cubicBezTo>
                  <a:pt x="971" y="140"/>
                  <a:pt x="970" y="140"/>
                  <a:pt x="971" y="139"/>
                </a:cubicBezTo>
                <a:cubicBezTo>
                  <a:pt x="971" y="138"/>
                  <a:pt x="971" y="138"/>
                  <a:pt x="970" y="138"/>
                </a:cubicBezTo>
                <a:cubicBezTo>
                  <a:pt x="970" y="138"/>
                  <a:pt x="970" y="138"/>
                  <a:pt x="970" y="138"/>
                </a:cubicBezTo>
                <a:cubicBezTo>
                  <a:pt x="970" y="138"/>
                  <a:pt x="969" y="138"/>
                  <a:pt x="969" y="138"/>
                </a:cubicBezTo>
                <a:cubicBezTo>
                  <a:pt x="969" y="139"/>
                  <a:pt x="969" y="139"/>
                  <a:pt x="969" y="139"/>
                </a:cubicBezTo>
                <a:cubicBezTo>
                  <a:pt x="968" y="139"/>
                  <a:pt x="968" y="139"/>
                  <a:pt x="968" y="139"/>
                </a:cubicBezTo>
                <a:cubicBezTo>
                  <a:pt x="968" y="139"/>
                  <a:pt x="968" y="139"/>
                  <a:pt x="968" y="139"/>
                </a:cubicBezTo>
                <a:cubicBezTo>
                  <a:pt x="967" y="139"/>
                  <a:pt x="967" y="139"/>
                  <a:pt x="967" y="139"/>
                </a:cubicBezTo>
                <a:cubicBezTo>
                  <a:pt x="967" y="137"/>
                  <a:pt x="967" y="137"/>
                  <a:pt x="967" y="137"/>
                </a:cubicBezTo>
                <a:cubicBezTo>
                  <a:pt x="966" y="137"/>
                  <a:pt x="966" y="137"/>
                  <a:pt x="966" y="137"/>
                </a:cubicBezTo>
                <a:cubicBezTo>
                  <a:pt x="966" y="138"/>
                  <a:pt x="966" y="139"/>
                  <a:pt x="965" y="140"/>
                </a:cubicBezTo>
                <a:cubicBezTo>
                  <a:pt x="965" y="140"/>
                  <a:pt x="965" y="140"/>
                  <a:pt x="964" y="140"/>
                </a:cubicBezTo>
                <a:cubicBezTo>
                  <a:pt x="964" y="141"/>
                  <a:pt x="964" y="141"/>
                  <a:pt x="964" y="142"/>
                </a:cubicBezTo>
                <a:cubicBezTo>
                  <a:pt x="964" y="143"/>
                  <a:pt x="964" y="143"/>
                  <a:pt x="964" y="143"/>
                </a:cubicBezTo>
                <a:cubicBezTo>
                  <a:pt x="964" y="143"/>
                  <a:pt x="964" y="142"/>
                  <a:pt x="965" y="142"/>
                </a:cubicBezTo>
                <a:cubicBezTo>
                  <a:pt x="965" y="142"/>
                  <a:pt x="965" y="142"/>
                  <a:pt x="965" y="142"/>
                </a:cubicBezTo>
                <a:cubicBezTo>
                  <a:pt x="965" y="143"/>
                  <a:pt x="965" y="143"/>
                  <a:pt x="965" y="143"/>
                </a:cubicBezTo>
                <a:lnTo>
                  <a:pt x="966" y="143"/>
                </a:lnTo>
                <a:close/>
                <a:moveTo>
                  <a:pt x="393" y="138"/>
                </a:moveTo>
                <a:cubicBezTo>
                  <a:pt x="394" y="139"/>
                  <a:pt x="395" y="139"/>
                  <a:pt x="395" y="140"/>
                </a:cubicBezTo>
                <a:cubicBezTo>
                  <a:pt x="396" y="140"/>
                  <a:pt x="396" y="139"/>
                  <a:pt x="397" y="139"/>
                </a:cubicBezTo>
                <a:cubicBezTo>
                  <a:pt x="397" y="139"/>
                  <a:pt x="397" y="139"/>
                  <a:pt x="397" y="138"/>
                </a:cubicBezTo>
                <a:cubicBezTo>
                  <a:pt x="397" y="138"/>
                  <a:pt x="397" y="138"/>
                  <a:pt x="397" y="138"/>
                </a:cubicBezTo>
                <a:cubicBezTo>
                  <a:pt x="397" y="138"/>
                  <a:pt x="397" y="138"/>
                  <a:pt x="397" y="138"/>
                </a:cubicBezTo>
                <a:cubicBezTo>
                  <a:pt x="395" y="138"/>
                  <a:pt x="395" y="138"/>
                  <a:pt x="393" y="138"/>
                </a:cubicBezTo>
                <a:close/>
                <a:moveTo>
                  <a:pt x="964" y="138"/>
                </a:moveTo>
                <a:cubicBezTo>
                  <a:pt x="963" y="138"/>
                  <a:pt x="963" y="138"/>
                  <a:pt x="962" y="139"/>
                </a:cubicBezTo>
                <a:cubicBezTo>
                  <a:pt x="962" y="139"/>
                  <a:pt x="962" y="139"/>
                  <a:pt x="962" y="139"/>
                </a:cubicBezTo>
                <a:cubicBezTo>
                  <a:pt x="962" y="139"/>
                  <a:pt x="962" y="139"/>
                  <a:pt x="962" y="139"/>
                </a:cubicBezTo>
                <a:cubicBezTo>
                  <a:pt x="963" y="139"/>
                  <a:pt x="964" y="139"/>
                  <a:pt x="964" y="139"/>
                </a:cubicBezTo>
                <a:lnTo>
                  <a:pt x="964" y="138"/>
                </a:lnTo>
                <a:close/>
                <a:moveTo>
                  <a:pt x="542" y="138"/>
                </a:moveTo>
                <a:cubicBezTo>
                  <a:pt x="542" y="140"/>
                  <a:pt x="542" y="139"/>
                  <a:pt x="542" y="141"/>
                </a:cubicBezTo>
                <a:cubicBezTo>
                  <a:pt x="543" y="141"/>
                  <a:pt x="543" y="141"/>
                  <a:pt x="543" y="141"/>
                </a:cubicBezTo>
                <a:cubicBezTo>
                  <a:pt x="543" y="140"/>
                  <a:pt x="543" y="139"/>
                  <a:pt x="542" y="139"/>
                </a:cubicBezTo>
                <a:cubicBezTo>
                  <a:pt x="542" y="138"/>
                  <a:pt x="542" y="138"/>
                  <a:pt x="542" y="138"/>
                </a:cubicBezTo>
                <a:close/>
                <a:moveTo>
                  <a:pt x="645" y="140"/>
                </a:moveTo>
                <a:cubicBezTo>
                  <a:pt x="645" y="140"/>
                  <a:pt x="645" y="140"/>
                  <a:pt x="645" y="140"/>
                </a:cubicBezTo>
                <a:cubicBezTo>
                  <a:pt x="645" y="140"/>
                  <a:pt x="645" y="140"/>
                  <a:pt x="645" y="140"/>
                </a:cubicBezTo>
                <a:close/>
                <a:moveTo>
                  <a:pt x="1163" y="141"/>
                </a:moveTo>
                <a:cubicBezTo>
                  <a:pt x="1164" y="140"/>
                  <a:pt x="1164" y="141"/>
                  <a:pt x="1164" y="140"/>
                </a:cubicBezTo>
                <a:cubicBezTo>
                  <a:pt x="1164" y="140"/>
                  <a:pt x="1164" y="140"/>
                  <a:pt x="1164" y="140"/>
                </a:cubicBezTo>
                <a:cubicBezTo>
                  <a:pt x="1164" y="140"/>
                  <a:pt x="1164" y="140"/>
                  <a:pt x="1164" y="140"/>
                </a:cubicBezTo>
                <a:cubicBezTo>
                  <a:pt x="1163" y="140"/>
                  <a:pt x="1163" y="140"/>
                  <a:pt x="1163" y="140"/>
                </a:cubicBezTo>
                <a:lnTo>
                  <a:pt x="1163" y="141"/>
                </a:lnTo>
                <a:close/>
                <a:moveTo>
                  <a:pt x="420" y="143"/>
                </a:moveTo>
                <a:cubicBezTo>
                  <a:pt x="420" y="142"/>
                  <a:pt x="420" y="141"/>
                  <a:pt x="419" y="141"/>
                </a:cubicBezTo>
                <a:cubicBezTo>
                  <a:pt x="419" y="141"/>
                  <a:pt x="419" y="141"/>
                  <a:pt x="419" y="141"/>
                </a:cubicBezTo>
                <a:cubicBezTo>
                  <a:pt x="419" y="141"/>
                  <a:pt x="419" y="142"/>
                  <a:pt x="419" y="142"/>
                </a:cubicBezTo>
                <a:cubicBezTo>
                  <a:pt x="419" y="143"/>
                  <a:pt x="419" y="143"/>
                  <a:pt x="419" y="143"/>
                </a:cubicBezTo>
                <a:lnTo>
                  <a:pt x="420" y="143"/>
                </a:lnTo>
                <a:close/>
                <a:moveTo>
                  <a:pt x="530" y="146"/>
                </a:moveTo>
                <a:cubicBezTo>
                  <a:pt x="531" y="146"/>
                  <a:pt x="531" y="146"/>
                  <a:pt x="531" y="146"/>
                </a:cubicBezTo>
                <a:cubicBezTo>
                  <a:pt x="531" y="147"/>
                  <a:pt x="531" y="147"/>
                  <a:pt x="531" y="147"/>
                </a:cubicBezTo>
                <a:cubicBezTo>
                  <a:pt x="531" y="147"/>
                  <a:pt x="531" y="147"/>
                  <a:pt x="531" y="147"/>
                </a:cubicBezTo>
                <a:cubicBezTo>
                  <a:pt x="531" y="147"/>
                  <a:pt x="532" y="148"/>
                  <a:pt x="533" y="148"/>
                </a:cubicBezTo>
                <a:cubicBezTo>
                  <a:pt x="533" y="148"/>
                  <a:pt x="533" y="148"/>
                  <a:pt x="533" y="148"/>
                </a:cubicBezTo>
                <a:cubicBezTo>
                  <a:pt x="537" y="148"/>
                  <a:pt x="535" y="145"/>
                  <a:pt x="536" y="144"/>
                </a:cubicBezTo>
                <a:cubicBezTo>
                  <a:pt x="536" y="143"/>
                  <a:pt x="536" y="143"/>
                  <a:pt x="536" y="142"/>
                </a:cubicBezTo>
                <a:cubicBezTo>
                  <a:pt x="535" y="142"/>
                  <a:pt x="535" y="142"/>
                  <a:pt x="535" y="142"/>
                </a:cubicBezTo>
                <a:cubicBezTo>
                  <a:pt x="535" y="142"/>
                  <a:pt x="535" y="142"/>
                  <a:pt x="535" y="142"/>
                </a:cubicBezTo>
                <a:cubicBezTo>
                  <a:pt x="535" y="142"/>
                  <a:pt x="535" y="142"/>
                  <a:pt x="535" y="142"/>
                </a:cubicBezTo>
                <a:cubicBezTo>
                  <a:pt x="535" y="141"/>
                  <a:pt x="535" y="141"/>
                  <a:pt x="535" y="141"/>
                </a:cubicBezTo>
                <a:cubicBezTo>
                  <a:pt x="535" y="141"/>
                  <a:pt x="534" y="141"/>
                  <a:pt x="534" y="141"/>
                </a:cubicBezTo>
                <a:cubicBezTo>
                  <a:pt x="533" y="141"/>
                  <a:pt x="532" y="141"/>
                  <a:pt x="531" y="141"/>
                </a:cubicBezTo>
                <a:cubicBezTo>
                  <a:pt x="531" y="142"/>
                  <a:pt x="531" y="143"/>
                  <a:pt x="530" y="143"/>
                </a:cubicBezTo>
                <a:cubicBezTo>
                  <a:pt x="530" y="144"/>
                  <a:pt x="530" y="145"/>
                  <a:pt x="530" y="146"/>
                </a:cubicBezTo>
                <a:close/>
                <a:moveTo>
                  <a:pt x="102" y="141"/>
                </a:moveTo>
                <a:cubicBezTo>
                  <a:pt x="103" y="142"/>
                  <a:pt x="102" y="141"/>
                  <a:pt x="103" y="142"/>
                </a:cubicBezTo>
                <a:cubicBezTo>
                  <a:pt x="103" y="141"/>
                  <a:pt x="103" y="141"/>
                  <a:pt x="103" y="141"/>
                </a:cubicBezTo>
                <a:lnTo>
                  <a:pt x="102" y="141"/>
                </a:lnTo>
                <a:close/>
                <a:moveTo>
                  <a:pt x="962" y="143"/>
                </a:moveTo>
                <a:cubicBezTo>
                  <a:pt x="963" y="142"/>
                  <a:pt x="963" y="142"/>
                  <a:pt x="962" y="141"/>
                </a:cubicBezTo>
                <a:cubicBezTo>
                  <a:pt x="962" y="142"/>
                  <a:pt x="960" y="143"/>
                  <a:pt x="959" y="144"/>
                </a:cubicBezTo>
                <a:cubicBezTo>
                  <a:pt x="959" y="144"/>
                  <a:pt x="959" y="144"/>
                  <a:pt x="959" y="144"/>
                </a:cubicBezTo>
                <a:cubicBezTo>
                  <a:pt x="960" y="144"/>
                  <a:pt x="960" y="144"/>
                  <a:pt x="960" y="144"/>
                </a:cubicBezTo>
                <a:cubicBezTo>
                  <a:pt x="960" y="144"/>
                  <a:pt x="960" y="144"/>
                  <a:pt x="960" y="144"/>
                </a:cubicBezTo>
                <a:cubicBezTo>
                  <a:pt x="961" y="144"/>
                  <a:pt x="961" y="143"/>
                  <a:pt x="962" y="143"/>
                </a:cubicBezTo>
                <a:close/>
                <a:moveTo>
                  <a:pt x="540" y="145"/>
                </a:moveTo>
                <a:cubicBezTo>
                  <a:pt x="542" y="145"/>
                  <a:pt x="542" y="145"/>
                  <a:pt x="542" y="145"/>
                </a:cubicBezTo>
                <a:cubicBezTo>
                  <a:pt x="543" y="144"/>
                  <a:pt x="542" y="144"/>
                  <a:pt x="543" y="144"/>
                </a:cubicBezTo>
                <a:cubicBezTo>
                  <a:pt x="543" y="143"/>
                  <a:pt x="543" y="143"/>
                  <a:pt x="542" y="143"/>
                </a:cubicBezTo>
                <a:cubicBezTo>
                  <a:pt x="542" y="143"/>
                  <a:pt x="542" y="143"/>
                  <a:pt x="542" y="142"/>
                </a:cubicBezTo>
                <a:cubicBezTo>
                  <a:pt x="540" y="142"/>
                  <a:pt x="541" y="143"/>
                  <a:pt x="540" y="143"/>
                </a:cubicBezTo>
                <a:cubicBezTo>
                  <a:pt x="540" y="144"/>
                  <a:pt x="540" y="144"/>
                  <a:pt x="540" y="145"/>
                </a:cubicBezTo>
                <a:close/>
                <a:moveTo>
                  <a:pt x="422" y="144"/>
                </a:moveTo>
                <a:cubicBezTo>
                  <a:pt x="422" y="143"/>
                  <a:pt x="422" y="143"/>
                  <a:pt x="422" y="143"/>
                </a:cubicBezTo>
                <a:cubicBezTo>
                  <a:pt x="422" y="143"/>
                  <a:pt x="421" y="143"/>
                  <a:pt x="421" y="143"/>
                </a:cubicBezTo>
                <a:cubicBezTo>
                  <a:pt x="421" y="143"/>
                  <a:pt x="421" y="144"/>
                  <a:pt x="422" y="144"/>
                </a:cubicBezTo>
                <a:close/>
                <a:moveTo>
                  <a:pt x="958" y="145"/>
                </a:moveTo>
                <a:cubicBezTo>
                  <a:pt x="958" y="145"/>
                  <a:pt x="958" y="145"/>
                  <a:pt x="958" y="145"/>
                </a:cubicBezTo>
                <a:cubicBezTo>
                  <a:pt x="958" y="145"/>
                  <a:pt x="958" y="145"/>
                  <a:pt x="957" y="144"/>
                </a:cubicBezTo>
                <a:cubicBezTo>
                  <a:pt x="957" y="144"/>
                  <a:pt x="957" y="144"/>
                  <a:pt x="957" y="144"/>
                </a:cubicBezTo>
                <a:cubicBezTo>
                  <a:pt x="956" y="145"/>
                  <a:pt x="957" y="144"/>
                  <a:pt x="956" y="145"/>
                </a:cubicBezTo>
                <a:cubicBezTo>
                  <a:pt x="956" y="145"/>
                  <a:pt x="956" y="145"/>
                  <a:pt x="956" y="145"/>
                </a:cubicBezTo>
                <a:cubicBezTo>
                  <a:pt x="958" y="145"/>
                  <a:pt x="958" y="145"/>
                  <a:pt x="958" y="145"/>
                </a:cubicBezTo>
                <a:close/>
                <a:moveTo>
                  <a:pt x="1802" y="145"/>
                </a:moveTo>
                <a:cubicBezTo>
                  <a:pt x="1802" y="145"/>
                  <a:pt x="1802" y="145"/>
                  <a:pt x="1802" y="145"/>
                </a:cubicBezTo>
                <a:cubicBezTo>
                  <a:pt x="1802" y="146"/>
                  <a:pt x="1802" y="146"/>
                  <a:pt x="1802" y="146"/>
                </a:cubicBezTo>
                <a:lnTo>
                  <a:pt x="1802" y="145"/>
                </a:lnTo>
                <a:close/>
                <a:moveTo>
                  <a:pt x="482" y="148"/>
                </a:moveTo>
                <a:cubicBezTo>
                  <a:pt x="482" y="147"/>
                  <a:pt x="482" y="147"/>
                  <a:pt x="482" y="147"/>
                </a:cubicBezTo>
                <a:cubicBezTo>
                  <a:pt x="481" y="147"/>
                  <a:pt x="481" y="147"/>
                  <a:pt x="481" y="147"/>
                </a:cubicBezTo>
                <a:cubicBezTo>
                  <a:pt x="481" y="148"/>
                  <a:pt x="481" y="148"/>
                  <a:pt x="482" y="148"/>
                </a:cubicBezTo>
                <a:close/>
                <a:moveTo>
                  <a:pt x="122" y="154"/>
                </a:moveTo>
                <a:cubicBezTo>
                  <a:pt x="122" y="153"/>
                  <a:pt x="122" y="153"/>
                  <a:pt x="122" y="153"/>
                </a:cubicBezTo>
                <a:cubicBezTo>
                  <a:pt x="121" y="153"/>
                  <a:pt x="121" y="153"/>
                  <a:pt x="121" y="153"/>
                </a:cubicBezTo>
                <a:cubicBezTo>
                  <a:pt x="122" y="154"/>
                  <a:pt x="121" y="153"/>
                  <a:pt x="122" y="154"/>
                </a:cubicBezTo>
                <a:cubicBezTo>
                  <a:pt x="122" y="154"/>
                  <a:pt x="122" y="154"/>
                  <a:pt x="122" y="154"/>
                </a:cubicBezTo>
                <a:close/>
                <a:moveTo>
                  <a:pt x="785" y="156"/>
                </a:moveTo>
                <a:cubicBezTo>
                  <a:pt x="784" y="156"/>
                  <a:pt x="783" y="156"/>
                  <a:pt x="783" y="158"/>
                </a:cubicBezTo>
                <a:cubicBezTo>
                  <a:pt x="784" y="157"/>
                  <a:pt x="785" y="157"/>
                  <a:pt x="786" y="158"/>
                </a:cubicBezTo>
                <a:cubicBezTo>
                  <a:pt x="788" y="158"/>
                  <a:pt x="788" y="158"/>
                  <a:pt x="788" y="158"/>
                </a:cubicBezTo>
                <a:cubicBezTo>
                  <a:pt x="788" y="157"/>
                  <a:pt x="788" y="157"/>
                  <a:pt x="788" y="157"/>
                </a:cubicBezTo>
                <a:cubicBezTo>
                  <a:pt x="788" y="157"/>
                  <a:pt x="788" y="157"/>
                  <a:pt x="788" y="157"/>
                </a:cubicBezTo>
                <a:cubicBezTo>
                  <a:pt x="787" y="156"/>
                  <a:pt x="786" y="157"/>
                  <a:pt x="785" y="156"/>
                </a:cubicBezTo>
                <a:close/>
                <a:moveTo>
                  <a:pt x="492" y="157"/>
                </a:moveTo>
                <a:cubicBezTo>
                  <a:pt x="493" y="157"/>
                  <a:pt x="493" y="157"/>
                  <a:pt x="493" y="157"/>
                </a:cubicBezTo>
                <a:cubicBezTo>
                  <a:pt x="493" y="156"/>
                  <a:pt x="493" y="156"/>
                  <a:pt x="493" y="156"/>
                </a:cubicBezTo>
                <a:cubicBezTo>
                  <a:pt x="492" y="156"/>
                  <a:pt x="492" y="156"/>
                  <a:pt x="492" y="156"/>
                </a:cubicBezTo>
                <a:lnTo>
                  <a:pt x="492" y="157"/>
                </a:lnTo>
                <a:close/>
                <a:moveTo>
                  <a:pt x="806" y="177"/>
                </a:moveTo>
                <a:cubicBezTo>
                  <a:pt x="806" y="176"/>
                  <a:pt x="806" y="176"/>
                  <a:pt x="806" y="176"/>
                </a:cubicBezTo>
                <a:cubicBezTo>
                  <a:pt x="807" y="176"/>
                  <a:pt x="808" y="176"/>
                  <a:pt x="809" y="176"/>
                </a:cubicBezTo>
                <a:cubicBezTo>
                  <a:pt x="809" y="177"/>
                  <a:pt x="809" y="177"/>
                  <a:pt x="809" y="177"/>
                </a:cubicBezTo>
                <a:cubicBezTo>
                  <a:pt x="810" y="177"/>
                  <a:pt x="811" y="177"/>
                  <a:pt x="811" y="177"/>
                </a:cubicBezTo>
                <a:cubicBezTo>
                  <a:pt x="811" y="176"/>
                  <a:pt x="811" y="176"/>
                  <a:pt x="811" y="176"/>
                </a:cubicBezTo>
                <a:cubicBezTo>
                  <a:pt x="812" y="176"/>
                  <a:pt x="812" y="176"/>
                  <a:pt x="812" y="176"/>
                </a:cubicBezTo>
                <a:cubicBezTo>
                  <a:pt x="812" y="176"/>
                  <a:pt x="812" y="176"/>
                  <a:pt x="812" y="176"/>
                </a:cubicBezTo>
                <a:cubicBezTo>
                  <a:pt x="812" y="176"/>
                  <a:pt x="813" y="176"/>
                  <a:pt x="813" y="177"/>
                </a:cubicBezTo>
                <a:cubicBezTo>
                  <a:pt x="814" y="177"/>
                  <a:pt x="814" y="176"/>
                  <a:pt x="815" y="176"/>
                </a:cubicBezTo>
                <a:cubicBezTo>
                  <a:pt x="815" y="175"/>
                  <a:pt x="815" y="175"/>
                  <a:pt x="815" y="175"/>
                </a:cubicBezTo>
                <a:cubicBezTo>
                  <a:pt x="815" y="175"/>
                  <a:pt x="815" y="175"/>
                  <a:pt x="815" y="175"/>
                </a:cubicBezTo>
                <a:cubicBezTo>
                  <a:pt x="816" y="175"/>
                  <a:pt x="816" y="175"/>
                  <a:pt x="816" y="175"/>
                </a:cubicBezTo>
                <a:cubicBezTo>
                  <a:pt x="817" y="175"/>
                  <a:pt x="817" y="175"/>
                  <a:pt x="817" y="175"/>
                </a:cubicBezTo>
                <a:cubicBezTo>
                  <a:pt x="817" y="174"/>
                  <a:pt x="817" y="174"/>
                  <a:pt x="817" y="174"/>
                </a:cubicBezTo>
                <a:cubicBezTo>
                  <a:pt x="818" y="174"/>
                  <a:pt x="818" y="174"/>
                  <a:pt x="818" y="174"/>
                </a:cubicBezTo>
                <a:cubicBezTo>
                  <a:pt x="818" y="174"/>
                  <a:pt x="818" y="174"/>
                  <a:pt x="818" y="174"/>
                </a:cubicBezTo>
                <a:cubicBezTo>
                  <a:pt x="819" y="174"/>
                  <a:pt x="819" y="174"/>
                  <a:pt x="819" y="174"/>
                </a:cubicBezTo>
                <a:cubicBezTo>
                  <a:pt x="819" y="174"/>
                  <a:pt x="819" y="174"/>
                  <a:pt x="819" y="174"/>
                </a:cubicBezTo>
                <a:cubicBezTo>
                  <a:pt x="820" y="174"/>
                  <a:pt x="820" y="174"/>
                  <a:pt x="820" y="174"/>
                </a:cubicBezTo>
                <a:cubicBezTo>
                  <a:pt x="820" y="173"/>
                  <a:pt x="820" y="173"/>
                  <a:pt x="821" y="173"/>
                </a:cubicBezTo>
                <a:cubicBezTo>
                  <a:pt x="822" y="173"/>
                  <a:pt x="822" y="173"/>
                  <a:pt x="822" y="173"/>
                </a:cubicBezTo>
                <a:cubicBezTo>
                  <a:pt x="822" y="173"/>
                  <a:pt x="822" y="173"/>
                  <a:pt x="822" y="173"/>
                </a:cubicBezTo>
                <a:cubicBezTo>
                  <a:pt x="822" y="173"/>
                  <a:pt x="822" y="173"/>
                  <a:pt x="822" y="173"/>
                </a:cubicBezTo>
                <a:cubicBezTo>
                  <a:pt x="822" y="172"/>
                  <a:pt x="822" y="172"/>
                  <a:pt x="822" y="171"/>
                </a:cubicBezTo>
                <a:cubicBezTo>
                  <a:pt x="822" y="171"/>
                  <a:pt x="822" y="171"/>
                  <a:pt x="822" y="171"/>
                </a:cubicBezTo>
                <a:cubicBezTo>
                  <a:pt x="822" y="170"/>
                  <a:pt x="822" y="170"/>
                  <a:pt x="822" y="170"/>
                </a:cubicBezTo>
                <a:cubicBezTo>
                  <a:pt x="824" y="170"/>
                  <a:pt x="824" y="170"/>
                  <a:pt x="824" y="170"/>
                </a:cubicBezTo>
                <a:cubicBezTo>
                  <a:pt x="824" y="170"/>
                  <a:pt x="824" y="170"/>
                  <a:pt x="824" y="170"/>
                </a:cubicBezTo>
                <a:cubicBezTo>
                  <a:pt x="824" y="170"/>
                  <a:pt x="824" y="170"/>
                  <a:pt x="824" y="170"/>
                </a:cubicBezTo>
                <a:cubicBezTo>
                  <a:pt x="824" y="169"/>
                  <a:pt x="824" y="169"/>
                  <a:pt x="824" y="169"/>
                </a:cubicBezTo>
                <a:cubicBezTo>
                  <a:pt x="825" y="169"/>
                  <a:pt x="825" y="169"/>
                  <a:pt x="826" y="170"/>
                </a:cubicBezTo>
                <a:cubicBezTo>
                  <a:pt x="827" y="170"/>
                  <a:pt x="827" y="170"/>
                  <a:pt x="827" y="170"/>
                </a:cubicBezTo>
                <a:cubicBezTo>
                  <a:pt x="827" y="169"/>
                  <a:pt x="827" y="169"/>
                  <a:pt x="827" y="169"/>
                </a:cubicBezTo>
                <a:cubicBezTo>
                  <a:pt x="827" y="169"/>
                  <a:pt x="827" y="169"/>
                  <a:pt x="827" y="169"/>
                </a:cubicBezTo>
                <a:cubicBezTo>
                  <a:pt x="827" y="169"/>
                  <a:pt x="827" y="168"/>
                  <a:pt x="827" y="168"/>
                </a:cubicBezTo>
                <a:cubicBezTo>
                  <a:pt x="827" y="168"/>
                  <a:pt x="827" y="168"/>
                  <a:pt x="827" y="168"/>
                </a:cubicBezTo>
                <a:cubicBezTo>
                  <a:pt x="827" y="168"/>
                  <a:pt x="827" y="168"/>
                  <a:pt x="827" y="168"/>
                </a:cubicBezTo>
                <a:cubicBezTo>
                  <a:pt x="827" y="167"/>
                  <a:pt x="826" y="167"/>
                  <a:pt x="826" y="167"/>
                </a:cubicBezTo>
                <a:cubicBezTo>
                  <a:pt x="826" y="166"/>
                  <a:pt x="827" y="166"/>
                  <a:pt x="827" y="166"/>
                </a:cubicBezTo>
                <a:cubicBezTo>
                  <a:pt x="827" y="165"/>
                  <a:pt x="827" y="165"/>
                  <a:pt x="827" y="165"/>
                </a:cubicBezTo>
                <a:cubicBezTo>
                  <a:pt x="826" y="165"/>
                  <a:pt x="826" y="165"/>
                  <a:pt x="826" y="164"/>
                </a:cubicBezTo>
                <a:cubicBezTo>
                  <a:pt x="826" y="164"/>
                  <a:pt x="826" y="164"/>
                  <a:pt x="826" y="164"/>
                </a:cubicBezTo>
                <a:cubicBezTo>
                  <a:pt x="825" y="164"/>
                  <a:pt x="825" y="164"/>
                  <a:pt x="825" y="164"/>
                </a:cubicBezTo>
                <a:cubicBezTo>
                  <a:pt x="824" y="164"/>
                  <a:pt x="824" y="164"/>
                  <a:pt x="824" y="164"/>
                </a:cubicBezTo>
                <a:cubicBezTo>
                  <a:pt x="823" y="163"/>
                  <a:pt x="823" y="164"/>
                  <a:pt x="821" y="164"/>
                </a:cubicBezTo>
                <a:cubicBezTo>
                  <a:pt x="821" y="163"/>
                  <a:pt x="822" y="162"/>
                  <a:pt x="822" y="161"/>
                </a:cubicBezTo>
                <a:cubicBezTo>
                  <a:pt x="822" y="161"/>
                  <a:pt x="821" y="161"/>
                  <a:pt x="821" y="161"/>
                </a:cubicBezTo>
                <a:cubicBezTo>
                  <a:pt x="821" y="160"/>
                  <a:pt x="821" y="160"/>
                  <a:pt x="822" y="159"/>
                </a:cubicBezTo>
                <a:cubicBezTo>
                  <a:pt x="822" y="159"/>
                  <a:pt x="822" y="159"/>
                  <a:pt x="822" y="159"/>
                </a:cubicBezTo>
                <a:cubicBezTo>
                  <a:pt x="823" y="159"/>
                  <a:pt x="823" y="159"/>
                  <a:pt x="823" y="159"/>
                </a:cubicBezTo>
                <a:cubicBezTo>
                  <a:pt x="823" y="159"/>
                  <a:pt x="823" y="158"/>
                  <a:pt x="823" y="158"/>
                </a:cubicBezTo>
                <a:cubicBezTo>
                  <a:pt x="823" y="158"/>
                  <a:pt x="823" y="158"/>
                  <a:pt x="823" y="158"/>
                </a:cubicBezTo>
                <a:cubicBezTo>
                  <a:pt x="823" y="158"/>
                  <a:pt x="823" y="158"/>
                  <a:pt x="822" y="158"/>
                </a:cubicBezTo>
                <a:cubicBezTo>
                  <a:pt x="822" y="159"/>
                  <a:pt x="822" y="159"/>
                  <a:pt x="822" y="159"/>
                </a:cubicBezTo>
                <a:cubicBezTo>
                  <a:pt x="821" y="159"/>
                  <a:pt x="821" y="158"/>
                  <a:pt x="820" y="159"/>
                </a:cubicBezTo>
                <a:cubicBezTo>
                  <a:pt x="819" y="159"/>
                  <a:pt x="819" y="159"/>
                  <a:pt x="818" y="159"/>
                </a:cubicBezTo>
                <a:cubicBezTo>
                  <a:pt x="818" y="159"/>
                  <a:pt x="818" y="159"/>
                  <a:pt x="818" y="159"/>
                </a:cubicBezTo>
                <a:cubicBezTo>
                  <a:pt x="818" y="158"/>
                  <a:pt x="818" y="158"/>
                  <a:pt x="818" y="158"/>
                </a:cubicBezTo>
                <a:cubicBezTo>
                  <a:pt x="818" y="158"/>
                  <a:pt x="818" y="158"/>
                  <a:pt x="817" y="158"/>
                </a:cubicBezTo>
                <a:cubicBezTo>
                  <a:pt x="817" y="157"/>
                  <a:pt x="817" y="157"/>
                  <a:pt x="817" y="156"/>
                </a:cubicBezTo>
                <a:cubicBezTo>
                  <a:pt x="816" y="157"/>
                  <a:pt x="815" y="157"/>
                  <a:pt x="814" y="157"/>
                </a:cubicBezTo>
                <a:cubicBezTo>
                  <a:pt x="814" y="158"/>
                  <a:pt x="814" y="159"/>
                  <a:pt x="814" y="160"/>
                </a:cubicBezTo>
                <a:cubicBezTo>
                  <a:pt x="812" y="160"/>
                  <a:pt x="812" y="160"/>
                  <a:pt x="812" y="159"/>
                </a:cubicBezTo>
                <a:cubicBezTo>
                  <a:pt x="811" y="159"/>
                  <a:pt x="811" y="159"/>
                  <a:pt x="810" y="160"/>
                </a:cubicBezTo>
                <a:cubicBezTo>
                  <a:pt x="810" y="160"/>
                  <a:pt x="809" y="160"/>
                  <a:pt x="808" y="160"/>
                </a:cubicBezTo>
                <a:cubicBezTo>
                  <a:pt x="808" y="161"/>
                  <a:pt x="808" y="161"/>
                  <a:pt x="808" y="161"/>
                </a:cubicBezTo>
                <a:cubicBezTo>
                  <a:pt x="808" y="161"/>
                  <a:pt x="807" y="160"/>
                  <a:pt x="806" y="160"/>
                </a:cubicBezTo>
                <a:cubicBezTo>
                  <a:pt x="806" y="160"/>
                  <a:pt x="806" y="160"/>
                  <a:pt x="806" y="160"/>
                </a:cubicBezTo>
                <a:cubicBezTo>
                  <a:pt x="806" y="159"/>
                  <a:pt x="806" y="159"/>
                  <a:pt x="805" y="159"/>
                </a:cubicBezTo>
                <a:cubicBezTo>
                  <a:pt x="805" y="160"/>
                  <a:pt x="805" y="160"/>
                  <a:pt x="805" y="160"/>
                </a:cubicBezTo>
                <a:cubicBezTo>
                  <a:pt x="805" y="160"/>
                  <a:pt x="805" y="160"/>
                  <a:pt x="805" y="160"/>
                </a:cubicBezTo>
                <a:cubicBezTo>
                  <a:pt x="805" y="161"/>
                  <a:pt x="806" y="161"/>
                  <a:pt x="806" y="162"/>
                </a:cubicBezTo>
                <a:cubicBezTo>
                  <a:pt x="805" y="162"/>
                  <a:pt x="805" y="162"/>
                  <a:pt x="804" y="162"/>
                </a:cubicBezTo>
                <a:cubicBezTo>
                  <a:pt x="804" y="160"/>
                  <a:pt x="804" y="160"/>
                  <a:pt x="804" y="160"/>
                </a:cubicBezTo>
                <a:cubicBezTo>
                  <a:pt x="803" y="160"/>
                  <a:pt x="803" y="160"/>
                  <a:pt x="803" y="160"/>
                </a:cubicBezTo>
                <a:cubicBezTo>
                  <a:pt x="804" y="160"/>
                  <a:pt x="804" y="159"/>
                  <a:pt x="804" y="159"/>
                </a:cubicBezTo>
                <a:cubicBezTo>
                  <a:pt x="802" y="159"/>
                  <a:pt x="802" y="158"/>
                  <a:pt x="802" y="160"/>
                </a:cubicBezTo>
                <a:cubicBezTo>
                  <a:pt x="801" y="160"/>
                  <a:pt x="802" y="160"/>
                  <a:pt x="801" y="160"/>
                </a:cubicBezTo>
                <a:cubicBezTo>
                  <a:pt x="800" y="160"/>
                  <a:pt x="800" y="160"/>
                  <a:pt x="799" y="161"/>
                </a:cubicBezTo>
                <a:cubicBezTo>
                  <a:pt x="799" y="161"/>
                  <a:pt x="799" y="161"/>
                  <a:pt x="799" y="161"/>
                </a:cubicBezTo>
                <a:cubicBezTo>
                  <a:pt x="799" y="161"/>
                  <a:pt x="799" y="161"/>
                  <a:pt x="799" y="162"/>
                </a:cubicBezTo>
                <a:cubicBezTo>
                  <a:pt x="799" y="162"/>
                  <a:pt x="799" y="163"/>
                  <a:pt x="798" y="163"/>
                </a:cubicBezTo>
                <a:cubicBezTo>
                  <a:pt x="798" y="162"/>
                  <a:pt x="797" y="161"/>
                  <a:pt x="797" y="160"/>
                </a:cubicBezTo>
                <a:cubicBezTo>
                  <a:pt x="797" y="160"/>
                  <a:pt x="796" y="160"/>
                  <a:pt x="795" y="160"/>
                </a:cubicBezTo>
                <a:cubicBezTo>
                  <a:pt x="795" y="162"/>
                  <a:pt x="796" y="163"/>
                  <a:pt x="795" y="164"/>
                </a:cubicBezTo>
                <a:cubicBezTo>
                  <a:pt x="794" y="164"/>
                  <a:pt x="795" y="164"/>
                  <a:pt x="794" y="163"/>
                </a:cubicBezTo>
                <a:cubicBezTo>
                  <a:pt x="794" y="163"/>
                  <a:pt x="794" y="164"/>
                  <a:pt x="793" y="164"/>
                </a:cubicBezTo>
                <a:cubicBezTo>
                  <a:pt x="793" y="164"/>
                  <a:pt x="793" y="165"/>
                  <a:pt x="793" y="166"/>
                </a:cubicBezTo>
                <a:cubicBezTo>
                  <a:pt x="792" y="166"/>
                  <a:pt x="792" y="166"/>
                  <a:pt x="792" y="166"/>
                </a:cubicBezTo>
                <a:cubicBezTo>
                  <a:pt x="792" y="166"/>
                  <a:pt x="792" y="166"/>
                  <a:pt x="792" y="166"/>
                </a:cubicBezTo>
                <a:cubicBezTo>
                  <a:pt x="791" y="166"/>
                  <a:pt x="792" y="167"/>
                  <a:pt x="791" y="166"/>
                </a:cubicBezTo>
                <a:cubicBezTo>
                  <a:pt x="791" y="166"/>
                  <a:pt x="791" y="166"/>
                  <a:pt x="791" y="166"/>
                </a:cubicBezTo>
                <a:cubicBezTo>
                  <a:pt x="791" y="165"/>
                  <a:pt x="791" y="165"/>
                  <a:pt x="791" y="164"/>
                </a:cubicBezTo>
                <a:cubicBezTo>
                  <a:pt x="791" y="164"/>
                  <a:pt x="791" y="163"/>
                  <a:pt x="791" y="163"/>
                </a:cubicBezTo>
                <a:cubicBezTo>
                  <a:pt x="791" y="163"/>
                  <a:pt x="791" y="163"/>
                  <a:pt x="791" y="162"/>
                </a:cubicBezTo>
                <a:cubicBezTo>
                  <a:pt x="791" y="162"/>
                  <a:pt x="791" y="162"/>
                  <a:pt x="791" y="162"/>
                </a:cubicBezTo>
                <a:cubicBezTo>
                  <a:pt x="791" y="162"/>
                  <a:pt x="791" y="161"/>
                  <a:pt x="791" y="161"/>
                </a:cubicBezTo>
                <a:cubicBezTo>
                  <a:pt x="790" y="161"/>
                  <a:pt x="790" y="161"/>
                  <a:pt x="790" y="161"/>
                </a:cubicBezTo>
                <a:cubicBezTo>
                  <a:pt x="790" y="160"/>
                  <a:pt x="790" y="160"/>
                  <a:pt x="790" y="160"/>
                </a:cubicBezTo>
                <a:cubicBezTo>
                  <a:pt x="790" y="160"/>
                  <a:pt x="790" y="160"/>
                  <a:pt x="790" y="160"/>
                </a:cubicBezTo>
                <a:cubicBezTo>
                  <a:pt x="790" y="159"/>
                  <a:pt x="789" y="159"/>
                  <a:pt x="789" y="158"/>
                </a:cubicBezTo>
                <a:cubicBezTo>
                  <a:pt x="788" y="158"/>
                  <a:pt x="788" y="158"/>
                  <a:pt x="787" y="159"/>
                </a:cubicBezTo>
                <a:cubicBezTo>
                  <a:pt x="787" y="159"/>
                  <a:pt x="787" y="159"/>
                  <a:pt x="787" y="159"/>
                </a:cubicBezTo>
                <a:cubicBezTo>
                  <a:pt x="787" y="159"/>
                  <a:pt x="786" y="159"/>
                  <a:pt x="786" y="159"/>
                </a:cubicBezTo>
                <a:cubicBezTo>
                  <a:pt x="785" y="159"/>
                  <a:pt x="785" y="159"/>
                  <a:pt x="785" y="160"/>
                </a:cubicBezTo>
                <a:cubicBezTo>
                  <a:pt x="786" y="160"/>
                  <a:pt x="787" y="160"/>
                  <a:pt x="787" y="160"/>
                </a:cubicBezTo>
                <a:cubicBezTo>
                  <a:pt x="788" y="161"/>
                  <a:pt x="788" y="162"/>
                  <a:pt x="788" y="162"/>
                </a:cubicBezTo>
                <a:cubicBezTo>
                  <a:pt x="787" y="162"/>
                  <a:pt x="787" y="162"/>
                  <a:pt x="786" y="162"/>
                </a:cubicBezTo>
                <a:cubicBezTo>
                  <a:pt x="786" y="161"/>
                  <a:pt x="786" y="161"/>
                  <a:pt x="786" y="161"/>
                </a:cubicBezTo>
                <a:cubicBezTo>
                  <a:pt x="785" y="161"/>
                  <a:pt x="785" y="161"/>
                  <a:pt x="785" y="161"/>
                </a:cubicBezTo>
                <a:cubicBezTo>
                  <a:pt x="784" y="161"/>
                  <a:pt x="785" y="161"/>
                  <a:pt x="784" y="161"/>
                </a:cubicBezTo>
                <a:cubicBezTo>
                  <a:pt x="784" y="160"/>
                  <a:pt x="784" y="160"/>
                  <a:pt x="783" y="159"/>
                </a:cubicBezTo>
                <a:cubicBezTo>
                  <a:pt x="783" y="159"/>
                  <a:pt x="783" y="159"/>
                  <a:pt x="783" y="159"/>
                </a:cubicBezTo>
                <a:cubicBezTo>
                  <a:pt x="782" y="160"/>
                  <a:pt x="782" y="159"/>
                  <a:pt x="782" y="160"/>
                </a:cubicBezTo>
                <a:cubicBezTo>
                  <a:pt x="783" y="160"/>
                  <a:pt x="783" y="160"/>
                  <a:pt x="783" y="160"/>
                </a:cubicBezTo>
                <a:cubicBezTo>
                  <a:pt x="783" y="160"/>
                  <a:pt x="783" y="160"/>
                  <a:pt x="783" y="160"/>
                </a:cubicBezTo>
                <a:cubicBezTo>
                  <a:pt x="782" y="160"/>
                  <a:pt x="782" y="160"/>
                  <a:pt x="782" y="160"/>
                </a:cubicBezTo>
                <a:cubicBezTo>
                  <a:pt x="782" y="161"/>
                  <a:pt x="782" y="161"/>
                  <a:pt x="782" y="161"/>
                </a:cubicBezTo>
                <a:cubicBezTo>
                  <a:pt x="782" y="161"/>
                  <a:pt x="781" y="160"/>
                  <a:pt x="781" y="160"/>
                </a:cubicBezTo>
                <a:cubicBezTo>
                  <a:pt x="781" y="161"/>
                  <a:pt x="781" y="161"/>
                  <a:pt x="781" y="161"/>
                </a:cubicBezTo>
                <a:cubicBezTo>
                  <a:pt x="781" y="161"/>
                  <a:pt x="781" y="161"/>
                  <a:pt x="781" y="161"/>
                </a:cubicBezTo>
                <a:cubicBezTo>
                  <a:pt x="781" y="161"/>
                  <a:pt x="781" y="161"/>
                  <a:pt x="781" y="161"/>
                </a:cubicBezTo>
                <a:cubicBezTo>
                  <a:pt x="782" y="161"/>
                  <a:pt x="782" y="161"/>
                  <a:pt x="782" y="161"/>
                </a:cubicBezTo>
                <a:cubicBezTo>
                  <a:pt x="782" y="163"/>
                  <a:pt x="782" y="163"/>
                  <a:pt x="782" y="163"/>
                </a:cubicBezTo>
                <a:cubicBezTo>
                  <a:pt x="781" y="163"/>
                  <a:pt x="781" y="164"/>
                  <a:pt x="780" y="164"/>
                </a:cubicBezTo>
                <a:cubicBezTo>
                  <a:pt x="780" y="165"/>
                  <a:pt x="780" y="164"/>
                  <a:pt x="780" y="165"/>
                </a:cubicBezTo>
                <a:cubicBezTo>
                  <a:pt x="780" y="165"/>
                  <a:pt x="780" y="165"/>
                  <a:pt x="780" y="165"/>
                </a:cubicBezTo>
                <a:cubicBezTo>
                  <a:pt x="779" y="165"/>
                  <a:pt x="779" y="165"/>
                  <a:pt x="778" y="165"/>
                </a:cubicBezTo>
                <a:cubicBezTo>
                  <a:pt x="778" y="165"/>
                  <a:pt x="778" y="165"/>
                  <a:pt x="778" y="165"/>
                </a:cubicBezTo>
                <a:cubicBezTo>
                  <a:pt x="778" y="165"/>
                  <a:pt x="778" y="165"/>
                  <a:pt x="778" y="165"/>
                </a:cubicBezTo>
                <a:cubicBezTo>
                  <a:pt x="778" y="165"/>
                  <a:pt x="778" y="166"/>
                  <a:pt x="778" y="166"/>
                </a:cubicBezTo>
                <a:cubicBezTo>
                  <a:pt x="779" y="166"/>
                  <a:pt x="780" y="166"/>
                  <a:pt x="781" y="166"/>
                </a:cubicBezTo>
                <a:cubicBezTo>
                  <a:pt x="781" y="166"/>
                  <a:pt x="782" y="165"/>
                  <a:pt x="782" y="165"/>
                </a:cubicBezTo>
                <a:cubicBezTo>
                  <a:pt x="782" y="165"/>
                  <a:pt x="783" y="165"/>
                  <a:pt x="783" y="165"/>
                </a:cubicBezTo>
                <a:cubicBezTo>
                  <a:pt x="784" y="165"/>
                  <a:pt x="785" y="164"/>
                  <a:pt x="786" y="164"/>
                </a:cubicBezTo>
                <a:cubicBezTo>
                  <a:pt x="786" y="164"/>
                  <a:pt x="787" y="165"/>
                  <a:pt x="787" y="165"/>
                </a:cubicBezTo>
                <a:cubicBezTo>
                  <a:pt x="787" y="165"/>
                  <a:pt x="787" y="165"/>
                  <a:pt x="787" y="165"/>
                </a:cubicBezTo>
                <a:cubicBezTo>
                  <a:pt x="787" y="165"/>
                  <a:pt x="787" y="165"/>
                  <a:pt x="787" y="165"/>
                </a:cubicBezTo>
                <a:cubicBezTo>
                  <a:pt x="787" y="165"/>
                  <a:pt x="787" y="165"/>
                  <a:pt x="787" y="165"/>
                </a:cubicBezTo>
                <a:cubicBezTo>
                  <a:pt x="787" y="165"/>
                  <a:pt x="786" y="165"/>
                  <a:pt x="786" y="165"/>
                </a:cubicBezTo>
                <a:cubicBezTo>
                  <a:pt x="786" y="165"/>
                  <a:pt x="786" y="165"/>
                  <a:pt x="786" y="165"/>
                </a:cubicBezTo>
                <a:cubicBezTo>
                  <a:pt x="786" y="165"/>
                  <a:pt x="786" y="165"/>
                  <a:pt x="786" y="165"/>
                </a:cubicBezTo>
                <a:cubicBezTo>
                  <a:pt x="786" y="166"/>
                  <a:pt x="786" y="167"/>
                  <a:pt x="786" y="167"/>
                </a:cubicBezTo>
                <a:cubicBezTo>
                  <a:pt x="787" y="167"/>
                  <a:pt x="787" y="167"/>
                  <a:pt x="788" y="167"/>
                </a:cubicBezTo>
                <a:cubicBezTo>
                  <a:pt x="788" y="168"/>
                  <a:pt x="788" y="167"/>
                  <a:pt x="787" y="168"/>
                </a:cubicBezTo>
                <a:cubicBezTo>
                  <a:pt x="787" y="168"/>
                  <a:pt x="787" y="168"/>
                  <a:pt x="787" y="168"/>
                </a:cubicBezTo>
                <a:cubicBezTo>
                  <a:pt x="786" y="168"/>
                  <a:pt x="785" y="167"/>
                  <a:pt x="784" y="168"/>
                </a:cubicBezTo>
                <a:cubicBezTo>
                  <a:pt x="784" y="168"/>
                  <a:pt x="784" y="168"/>
                  <a:pt x="784" y="168"/>
                </a:cubicBezTo>
                <a:cubicBezTo>
                  <a:pt x="782" y="169"/>
                  <a:pt x="783" y="169"/>
                  <a:pt x="780" y="169"/>
                </a:cubicBezTo>
                <a:cubicBezTo>
                  <a:pt x="780" y="170"/>
                  <a:pt x="780" y="170"/>
                  <a:pt x="780" y="170"/>
                </a:cubicBezTo>
                <a:cubicBezTo>
                  <a:pt x="779" y="170"/>
                  <a:pt x="779" y="170"/>
                  <a:pt x="779" y="170"/>
                </a:cubicBezTo>
                <a:cubicBezTo>
                  <a:pt x="780" y="170"/>
                  <a:pt x="780" y="170"/>
                  <a:pt x="780" y="171"/>
                </a:cubicBezTo>
                <a:cubicBezTo>
                  <a:pt x="782" y="171"/>
                  <a:pt x="782" y="171"/>
                  <a:pt x="782" y="171"/>
                </a:cubicBezTo>
                <a:cubicBezTo>
                  <a:pt x="782" y="171"/>
                  <a:pt x="782" y="171"/>
                  <a:pt x="782" y="171"/>
                </a:cubicBezTo>
                <a:cubicBezTo>
                  <a:pt x="782" y="171"/>
                  <a:pt x="782" y="171"/>
                  <a:pt x="782" y="171"/>
                </a:cubicBezTo>
                <a:cubicBezTo>
                  <a:pt x="782" y="170"/>
                  <a:pt x="782" y="170"/>
                  <a:pt x="782" y="170"/>
                </a:cubicBezTo>
                <a:cubicBezTo>
                  <a:pt x="783" y="170"/>
                  <a:pt x="783" y="171"/>
                  <a:pt x="783" y="171"/>
                </a:cubicBezTo>
                <a:cubicBezTo>
                  <a:pt x="786" y="171"/>
                  <a:pt x="786" y="171"/>
                  <a:pt x="786" y="171"/>
                </a:cubicBezTo>
                <a:cubicBezTo>
                  <a:pt x="787" y="171"/>
                  <a:pt x="787" y="172"/>
                  <a:pt x="787" y="172"/>
                </a:cubicBezTo>
                <a:cubicBezTo>
                  <a:pt x="787" y="172"/>
                  <a:pt x="787" y="172"/>
                  <a:pt x="787" y="172"/>
                </a:cubicBezTo>
                <a:cubicBezTo>
                  <a:pt x="787" y="172"/>
                  <a:pt x="787" y="172"/>
                  <a:pt x="787" y="172"/>
                </a:cubicBezTo>
                <a:cubicBezTo>
                  <a:pt x="787" y="172"/>
                  <a:pt x="787" y="172"/>
                  <a:pt x="787" y="172"/>
                </a:cubicBezTo>
                <a:cubicBezTo>
                  <a:pt x="787" y="172"/>
                  <a:pt x="789" y="172"/>
                  <a:pt x="789" y="172"/>
                </a:cubicBezTo>
                <a:cubicBezTo>
                  <a:pt x="788" y="172"/>
                  <a:pt x="788" y="172"/>
                  <a:pt x="788" y="172"/>
                </a:cubicBezTo>
                <a:cubicBezTo>
                  <a:pt x="788" y="173"/>
                  <a:pt x="788" y="173"/>
                  <a:pt x="789" y="173"/>
                </a:cubicBezTo>
                <a:cubicBezTo>
                  <a:pt x="789" y="173"/>
                  <a:pt x="789" y="173"/>
                  <a:pt x="789" y="173"/>
                </a:cubicBezTo>
                <a:cubicBezTo>
                  <a:pt x="790" y="173"/>
                  <a:pt x="790" y="173"/>
                  <a:pt x="790" y="173"/>
                </a:cubicBezTo>
                <a:cubicBezTo>
                  <a:pt x="789" y="174"/>
                  <a:pt x="789" y="174"/>
                  <a:pt x="788" y="175"/>
                </a:cubicBezTo>
                <a:cubicBezTo>
                  <a:pt x="787" y="175"/>
                  <a:pt x="787" y="175"/>
                  <a:pt x="787" y="175"/>
                </a:cubicBezTo>
                <a:cubicBezTo>
                  <a:pt x="787" y="175"/>
                  <a:pt x="787" y="175"/>
                  <a:pt x="787" y="175"/>
                </a:cubicBezTo>
                <a:cubicBezTo>
                  <a:pt x="785" y="175"/>
                  <a:pt x="785" y="175"/>
                  <a:pt x="785" y="176"/>
                </a:cubicBezTo>
                <a:cubicBezTo>
                  <a:pt x="785" y="176"/>
                  <a:pt x="784" y="176"/>
                  <a:pt x="785" y="176"/>
                </a:cubicBezTo>
                <a:cubicBezTo>
                  <a:pt x="785" y="177"/>
                  <a:pt x="787" y="178"/>
                  <a:pt x="788" y="177"/>
                </a:cubicBezTo>
                <a:cubicBezTo>
                  <a:pt x="788" y="177"/>
                  <a:pt x="788" y="177"/>
                  <a:pt x="788" y="177"/>
                </a:cubicBezTo>
                <a:cubicBezTo>
                  <a:pt x="789" y="177"/>
                  <a:pt x="789" y="177"/>
                  <a:pt x="789" y="177"/>
                </a:cubicBezTo>
                <a:cubicBezTo>
                  <a:pt x="789" y="176"/>
                  <a:pt x="789" y="176"/>
                  <a:pt x="789" y="176"/>
                </a:cubicBezTo>
                <a:cubicBezTo>
                  <a:pt x="791" y="176"/>
                  <a:pt x="791" y="176"/>
                  <a:pt x="791" y="176"/>
                </a:cubicBezTo>
                <a:cubicBezTo>
                  <a:pt x="791" y="176"/>
                  <a:pt x="791" y="176"/>
                  <a:pt x="791" y="176"/>
                </a:cubicBezTo>
                <a:cubicBezTo>
                  <a:pt x="792" y="176"/>
                  <a:pt x="792" y="177"/>
                  <a:pt x="792" y="177"/>
                </a:cubicBezTo>
                <a:cubicBezTo>
                  <a:pt x="793" y="177"/>
                  <a:pt x="794" y="176"/>
                  <a:pt x="794" y="176"/>
                </a:cubicBezTo>
                <a:cubicBezTo>
                  <a:pt x="794" y="177"/>
                  <a:pt x="794" y="177"/>
                  <a:pt x="794" y="177"/>
                </a:cubicBezTo>
                <a:cubicBezTo>
                  <a:pt x="795" y="177"/>
                  <a:pt x="796" y="177"/>
                  <a:pt x="797" y="177"/>
                </a:cubicBezTo>
                <a:cubicBezTo>
                  <a:pt x="797" y="178"/>
                  <a:pt x="797" y="178"/>
                  <a:pt x="797" y="178"/>
                </a:cubicBezTo>
                <a:cubicBezTo>
                  <a:pt x="798" y="178"/>
                  <a:pt x="797" y="178"/>
                  <a:pt x="798" y="178"/>
                </a:cubicBezTo>
                <a:cubicBezTo>
                  <a:pt x="797" y="179"/>
                  <a:pt x="796" y="179"/>
                  <a:pt x="796" y="180"/>
                </a:cubicBezTo>
                <a:cubicBezTo>
                  <a:pt x="796" y="180"/>
                  <a:pt x="796" y="180"/>
                  <a:pt x="796" y="180"/>
                </a:cubicBezTo>
                <a:cubicBezTo>
                  <a:pt x="796" y="180"/>
                  <a:pt x="797" y="180"/>
                  <a:pt x="798" y="180"/>
                </a:cubicBezTo>
                <a:cubicBezTo>
                  <a:pt x="798" y="180"/>
                  <a:pt x="798" y="180"/>
                  <a:pt x="798" y="180"/>
                </a:cubicBezTo>
                <a:cubicBezTo>
                  <a:pt x="799" y="180"/>
                  <a:pt x="801" y="180"/>
                  <a:pt x="803" y="180"/>
                </a:cubicBezTo>
                <a:cubicBezTo>
                  <a:pt x="804" y="180"/>
                  <a:pt x="804" y="180"/>
                  <a:pt x="805" y="179"/>
                </a:cubicBezTo>
                <a:cubicBezTo>
                  <a:pt x="805" y="180"/>
                  <a:pt x="804" y="180"/>
                  <a:pt x="806" y="180"/>
                </a:cubicBezTo>
                <a:cubicBezTo>
                  <a:pt x="806" y="180"/>
                  <a:pt x="806" y="179"/>
                  <a:pt x="807" y="179"/>
                </a:cubicBezTo>
                <a:cubicBezTo>
                  <a:pt x="807" y="179"/>
                  <a:pt x="807" y="179"/>
                  <a:pt x="807" y="179"/>
                </a:cubicBezTo>
                <a:cubicBezTo>
                  <a:pt x="807" y="178"/>
                  <a:pt x="806" y="178"/>
                  <a:pt x="806" y="177"/>
                </a:cubicBezTo>
                <a:close/>
                <a:moveTo>
                  <a:pt x="489" y="164"/>
                </a:moveTo>
                <a:cubicBezTo>
                  <a:pt x="489" y="163"/>
                  <a:pt x="489" y="163"/>
                  <a:pt x="489" y="162"/>
                </a:cubicBezTo>
                <a:cubicBezTo>
                  <a:pt x="488" y="162"/>
                  <a:pt x="488" y="162"/>
                  <a:pt x="487" y="162"/>
                </a:cubicBezTo>
                <a:cubicBezTo>
                  <a:pt x="487" y="163"/>
                  <a:pt x="487" y="162"/>
                  <a:pt x="488" y="163"/>
                </a:cubicBezTo>
                <a:cubicBezTo>
                  <a:pt x="488" y="163"/>
                  <a:pt x="488" y="163"/>
                  <a:pt x="488" y="163"/>
                </a:cubicBezTo>
                <a:cubicBezTo>
                  <a:pt x="488" y="163"/>
                  <a:pt x="488" y="163"/>
                  <a:pt x="488" y="163"/>
                </a:cubicBezTo>
                <a:cubicBezTo>
                  <a:pt x="488" y="163"/>
                  <a:pt x="488" y="163"/>
                  <a:pt x="488" y="163"/>
                </a:cubicBezTo>
                <a:cubicBezTo>
                  <a:pt x="489" y="163"/>
                  <a:pt x="489" y="164"/>
                  <a:pt x="489" y="164"/>
                </a:cubicBezTo>
                <a:close/>
                <a:moveTo>
                  <a:pt x="957" y="163"/>
                </a:moveTo>
                <a:cubicBezTo>
                  <a:pt x="957" y="162"/>
                  <a:pt x="957" y="162"/>
                  <a:pt x="957" y="162"/>
                </a:cubicBezTo>
                <a:cubicBezTo>
                  <a:pt x="957" y="162"/>
                  <a:pt x="957" y="162"/>
                  <a:pt x="957" y="162"/>
                </a:cubicBezTo>
                <a:cubicBezTo>
                  <a:pt x="957" y="162"/>
                  <a:pt x="956" y="163"/>
                  <a:pt x="956" y="163"/>
                </a:cubicBezTo>
                <a:lnTo>
                  <a:pt x="957" y="163"/>
                </a:lnTo>
                <a:close/>
                <a:moveTo>
                  <a:pt x="502" y="180"/>
                </a:moveTo>
                <a:cubicBezTo>
                  <a:pt x="503" y="180"/>
                  <a:pt x="504" y="179"/>
                  <a:pt x="504" y="179"/>
                </a:cubicBezTo>
                <a:cubicBezTo>
                  <a:pt x="504" y="177"/>
                  <a:pt x="504" y="177"/>
                  <a:pt x="504" y="177"/>
                </a:cubicBezTo>
                <a:cubicBezTo>
                  <a:pt x="505" y="177"/>
                  <a:pt x="505" y="177"/>
                  <a:pt x="505" y="177"/>
                </a:cubicBezTo>
                <a:cubicBezTo>
                  <a:pt x="505" y="175"/>
                  <a:pt x="505" y="175"/>
                  <a:pt x="505" y="175"/>
                </a:cubicBezTo>
                <a:cubicBezTo>
                  <a:pt x="504" y="175"/>
                  <a:pt x="504" y="175"/>
                  <a:pt x="503" y="175"/>
                </a:cubicBezTo>
                <a:cubicBezTo>
                  <a:pt x="503" y="175"/>
                  <a:pt x="503" y="175"/>
                  <a:pt x="503" y="175"/>
                </a:cubicBezTo>
                <a:cubicBezTo>
                  <a:pt x="500" y="175"/>
                  <a:pt x="501" y="176"/>
                  <a:pt x="500" y="176"/>
                </a:cubicBezTo>
                <a:cubicBezTo>
                  <a:pt x="500" y="177"/>
                  <a:pt x="500" y="177"/>
                  <a:pt x="500" y="177"/>
                </a:cubicBezTo>
                <a:cubicBezTo>
                  <a:pt x="500" y="177"/>
                  <a:pt x="500" y="177"/>
                  <a:pt x="500" y="177"/>
                </a:cubicBezTo>
                <a:cubicBezTo>
                  <a:pt x="500" y="175"/>
                  <a:pt x="500" y="175"/>
                  <a:pt x="500" y="175"/>
                </a:cubicBezTo>
                <a:cubicBezTo>
                  <a:pt x="500" y="175"/>
                  <a:pt x="500" y="175"/>
                  <a:pt x="500" y="175"/>
                </a:cubicBezTo>
                <a:cubicBezTo>
                  <a:pt x="500" y="174"/>
                  <a:pt x="500" y="174"/>
                  <a:pt x="500" y="174"/>
                </a:cubicBezTo>
                <a:cubicBezTo>
                  <a:pt x="499" y="174"/>
                  <a:pt x="499" y="174"/>
                  <a:pt x="499" y="174"/>
                </a:cubicBezTo>
                <a:cubicBezTo>
                  <a:pt x="499" y="174"/>
                  <a:pt x="499" y="173"/>
                  <a:pt x="499" y="172"/>
                </a:cubicBezTo>
                <a:cubicBezTo>
                  <a:pt x="498" y="172"/>
                  <a:pt x="498" y="172"/>
                  <a:pt x="498" y="172"/>
                </a:cubicBezTo>
                <a:cubicBezTo>
                  <a:pt x="498" y="172"/>
                  <a:pt x="498" y="172"/>
                  <a:pt x="498" y="172"/>
                </a:cubicBezTo>
                <a:cubicBezTo>
                  <a:pt x="498" y="172"/>
                  <a:pt x="497" y="171"/>
                  <a:pt x="497" y="171"/>
                </a:cubicBezTo>
                <a:cubicBezTo>
                  <a:pt x="497" y="171"/>
                  <a:pt x="497" y="171"/>
                  <a:pt x="497" y="171"/>
                </a:cubicBezTo>
                <a:cubicBezTo>
                  <a:pt x="496" y="170"/>
                  <a:pt x="495" y="170"/>
                  <a:pt x="495" y="169"/>
                </a:cubicBezTo>
                <a:cubicBezTo>
                  <a:pt x="494" y="169"/>
                  <a:pt x="495" y="168"/>
                  <a:pt x="494" y="168"/>
                </a:cubicBezTo>
                <a:cubicBezTo>
                  <a:pt x="494" y="168"/>
                  <a:pt x="494" y="168"/>
                  <a:pt x="494" y="168"/>
                </a:cubicBezTo>
                <a:cubicBezTo>
                  <a:pt x="494" y="168"/>
                  <a:pt x="494" y="168"/>
                  <a:pt x="494" y="168"/>
                </a:cubicBezTo>
                <a:cubicBezTo>
                  <a:pt x="493" y="168"/>
                  <a:pt x="493" y="168"/>
                  <a:pt x="493" y="168"/>
                </a:cubicBezTo>
                <a:cubicBezTo>
                  <a:pt x="492" y="167"/>
                  <a:pt x="491" y="167"/>
                  <a:pt x="490" y="166"/>
                </a:cubicBezTo>
                <a:cubicBezTo>
                  <a:pt x="489" y="167"/>
                  <a:pt x="489" y="167"/>
                  <a:pt x="488" y="168"/>
                </a:cubicBezTo>
                <a:cubicBezTo>
                  <a:pt x="488" y="167"/>
                  <a:pt x="488" y="167"/>
                  <a:pt x="487" y="167"/>
                </a:cubicBezTo>
                <a:cubicBezTo>
                  <a:pt x="487" y="167"/>
                  <a:pt x="487" y="167"/>
                  <a:pt x="487" y="167"/>
                </a:cubicBezTo>
                <a:cubicBezTo>
                  <a:pt x="487" y="166"/>
                  <a:pt x="487" y="166"/>
                  <a:pt x="487" y="165"/>
                </a:cubicBezTo>
                <a:cubicBezTo>
                  <a:pt x="488" y="165"/>
                  <a:pt x="488" y="165"/>
                  <a:pt x="488" y="165"/>
                </a:cubicBezTo>
                <a:cubicBezTo>
                  <a:pt x="488" y="165"/>
                  <a:pt x="489" y="165"/>
                  <a:pt x="489" y="164"/>
                </a:cubicBezTo>
                <a:cubicBezTo>
                  <a:pt x="488" y="164"/>
                  <a:pt x="488" y="164"/>
                  <a:pt x="488" y="164"/>
                </a:cubicBezTo>
                <a:cubicBezTo>
                  <a:pt x="488" y="164"/>
                  <a:pt x="488" y="164"/>
                  <a:pt x="488" y="164"/>
                </a:cubicBezTo>
                <a:cubicBezTo>
                  <a:pt x="487" y="164"/>
                  <a:pt x="487" y="164"/>
                  <a:pt x="487" y="164"/>
                </a:cubicBezTo>
                <a:cubicBezTo>
                  <a:pt x="487" y="164"/>
                  <a:pt x="487" y="164"/>
                  <a:pt x="487" y="164"/>
                </a:cubicBezTo>
                <a:cubicBezTo>
                  <a:pt x="486" y="164"/>
                  <a:pt x="486" y="164"/>
                  <a:pt x="486" y="164"/>
                </a:cubicBezTo>
                <a:cubicBezTo>
                  <a:pt x="486" y="164"/>
                  <a:pt x="486" y="164"/>
                  <a:pt x="486" y="164"/>
                </a:cubicBezTo>
                <a:cubicBezTo>
                  <a:pt x="485" y="165"/>
                  <a:pt x="486" y="168"/>
                  <a:pt x="485" y="170"/>
                </a:cubicBezTo>
                <a:cubicBezTo>
                  <a:pt x="485" y="170"/>
                  <a:pt x="485" y="170"/>
                  <a:pt x="485" y="170"/>
                </a:cubicBezTo>
                <a:cubicBezTo>
                  <a:pt x="485" y="172"/>
                  <a:pt x="485" y="172"/>
                  <a:pt x="485" y="172"/>
                </a:cubicBezTo>
                <a:cubicBezTo>
                  <a:pt x="485" y="172"/>
                  <a:pt x="485" y="172"/>
                  <a:pt x="486" y="172"/>
                </a:cubicBezTo>
                <a:cubicBezTo>
                  <a:pt x="486" y="174"/>
                  <a:pt x="486" y="174"/>
                  <a:pt x="486" y="174"/>
                </a:cubicBezTo>
                <a:cubicBezTo>
                  <a:pt x="484" y="175"/>
                  <a:pt x="483" y="176"/>
                  <a:pt x="481" y="177"/>
                </a:cubicBezTo>
                <a:cubicBezTo>
                  <a:pt x="481" y="179"/>
                  <a:pt x="481" y="179"/>
                  <a:pt x="481" y="179"/>
                </a:cubicBezTo>
                <a:cubicBezTo>
                  <a:pt x="481" y="179"/>
                  <a:pt x="481" y="179"/>
                  <a:pt x="481" y="179"/>
                </a:cubicBezTo>
                <a:cubicBezTo>
                  <a:pt x="481" y="179"/>
                  <a:pt x="482" y="180"/>
                  <a:pt x="482" y="180"/>
                </a:cubicBezTo>
                <a:cubicBezTo>
                  <a:pt x="483" y="180"/>
                  <a:pt x="483" y="180"/>
                  <a:pt x="483" y="180"/>
                </a:cubicBezTo>
                <a:cubicBezTo>
                  <a:pt x="483" y="179"/>
                  <a:pt x="483" y="179"/>
                  <a:pt x="483" y="179"/>
                </a:cubicBezTo>
                <a:cubicBezTo>
                  <a:pt x="485" y="179"/>
                  <a:pt x="485" y="179"/>
                  <a:pt x="485" y="179"/>
                </a:cubicBezTo>
                <a:cubicBezTo>
                  <a:pt x="485" y="179"/>
                  <a:pt x="485" y="179"/>
                  <a:pt x="485" y="179"/>
                </a:cubicBezTo>
                <a:cubicBezTo>
                  <a:pt x="486" y="179"/>
                  <a:pt x="486" y="179"/>
                  <a:pt x="486" y="179"/>
                </a:cubicBezTo>
                <a:cubicBezTo>
                  <a:pt x="485" y="180"/>
                  <a:pt x="486" y="180"/>
                  <a:pt x="486" y="182"/>
                </a:cubicBezTo>
                <a:cubicBezTo>
                  <a:pt x="486" y="183"/>
                  <a:pt x="486" y="182"/>
                  <a:pt x="486" y="183"/>
                </a:cubicBezTo>
                <a:cubicBezTo>
                  <a:pt x="488" y="183"/>
                  <a:pt x="488" y="183"/>
                  <a:pt x="489" y="182"/>
                </a:cubicBezTo>
                <a:cubicBezTo>
                  <a:pt x="491" y="181"/>
                  <a:pt x="490" y="181"/>
                  <a:pt x="490" y="180"/>
                </a:cubicBezTo>
                <a:cubicBezTo>
                  <a:pt x="491" y="180"/>
                  <a:pt x="491" y="180"/>
                  <a:pt x="491" y="180"/>
                </a:cubicBezTo>
                <a:cubicBezTo>
                  <a:pt x="491" y="175"/>
                  <a:pt x="491" y="175"/>
                  <a:pt x="491" y="175"/>
                </a:cubicBezTo>
                <a:cubicBezTo>
                  <a:pt x="491" y="175"/>
                  <a:pt x="493" y="174"/>
                  <a:pt x="493" y="173"/>
                </a:cubicBezTo>
                <a:cubicBezTo>
                  <a:pt x="494" y="173"/>
                  <a:pt x="495" y="173"/>
                  <a:pt x="496" y="173"/>
                </a:cubicBezTo>
                <a:cubicBezTo>
                  <a:pt x="496" y="174"/>
                  <a:pt x="496" y="174"/>
                  <a:pt x="496" y="175"/>
                </a:cubicBezTo>
                <a:cubicBezTo>
                  <a:pt x="496" y="176"/>
                  <a:pt x="496" y="176"/>
                  <a:pt x="495" y="176"/>
                </a:cubicBezTo>
                <a:cubicBezTo>
                  <a:pt x="495" y="176"/>
                  <a:pt x="495" y="176"/>
                  <a:pt x="495" y="176"/>
                </a:cubicBezTo>
                <a:cubicBezTo>
                  <a:pt x="495" y="177"/>
                  <a:pt x="495" y="177"/>
                  <a:pt x="495" y="177"/>
                </a:cubicBezTo>
                <a:cubicBezTo>
                  <a:pt x="496" y="178"/>
                  <a:pt x="496" y="178"/>
                  <a:pt x="497" y="178"/>
                </a:cubicBezTo>
                <a:cubicBezTo>
                  <a:pt x="497" y="178"/>
                  <a:pt x="497" y="178"/>
                  <a:pt x="497" y="179"/>
                </a:cubicBezTo>
                <a:cubicBezTo>
                  <a:pt x="499" y="179"/>
                  <a:pt x="499" y="179"/>
                  <a:pt x="499" y="179"/>
                </a:cubicBezTo>
                <a:cubicBezTo>
                  <a:pt x="499" y="179"/>
                  <a:pt x="500" y="179"/>
                  <a:pt x="500" y="179"/>
                </a:cubicBezTo>
                <a:cubicBezTo>
                  <a:pt x="502" y="179"/>
                  <a:pt x="502" y="179"/>
                  <a:pt x="502" y="179"/>
                </a:cubicBezTo>
                <a:cubicBezTo>
                  <a:pt x="502" y="179"/>
                  <a:pt x="502" y="180"/>
                  <a:pt x="502" y="180"/>
                </a:cubicBezTo>
                <a:close/>
                <a:moveTo>
                  <a:pt x="1007" y="166"/>
                </a:moveTo>
                <a:cubicBezTo>
                  <a:pt x="1007" y="167"/>
                  <a:pt x="1007" y="167"/>
                  <a:pt x="1007" y="167"/>
                </a:cubicBezTo>
                <a:cubicBezTo>
                  <a:pt x="1007" y="167"/>
                  <a:pt x="1007" y="167"/>
                  <a:pt x="1007" y="167"/>
                </a:cubicBezTo>
                <a:cubicBezTo>
                  <a:pt x="1007" y="167"/>
                  <a:pt x="1007" y="167"/>
                  <a:pt x="1007" y="167"/>
                </a:cubicBezTo>
                <a:cubicBezTo>
                  <a:pt x="1008" y="167"/>
                  <a:pt x="1008" y="167"/>
                  <a:pt x="1008" y="167"/>
                </a:cubicBezTo>
                <a:cubicBezTo>
                  <a:pt x="1007" y="166"/>
                  <a:pt x="1008" y="167"/>
                  <a:pt x="1007" y="166"/>
                </a:cubicBezTo>
                <a:close/>
                <a:moveTo>
                  <a:pt x="582" y="169"/>
                </a:moveTo>
                <a:cubicBezTo>
                  <a:pt x="583" y="169"/>
                  <a:pt x="583" y="169"/>
                  <a:pt x="583" y="169"/>
                </a:cubicBezTo>
                <a:cubicBezTo>
                  <a:pt x="583" y="168"/>
                  <a:pt x="583" y="168"/>
                  <a:pt x="583" y="168"/>
                </a:cubicBezTo>
                <a:cubicBezTo>
                  <a:pt x="582" y="168"/>
                  <a:pt x="582" y="168"/>
                  <a:pt x="582" y="168"/>
                </a:cubicBezTo>
                <a:lnTo>
                  <a:pt x="582" y="169"/>
                </a:lnTo>
                <a:close/>
                <a:moveTo>
                  <a:pt x="92" y="180"/>
                </a:moveTo>
                <a:cubicBezTo>
                  <a:pt x="92" y="180"/>
                  <a:pt x="92" y="180"/>
                  <a:pt x="92" y="180"/>
                </a:cubicBezTo>
                <a:cubicBezTo>
                  <a:pt x="91" y="179"/>
                  <a:pt x="90" y="179"/>
                  <a:pt x="89" y="179"/>
                </a:cubicBezTo>
                <a:cubicBezTo>
                  <a:pt x="89" y="179"/>
                  <a:pt x="88" y="178"/>
                  <a:pt x="88" y="178"/>
                </a:cubicBezTo>
                <a:cubicBezTo>
                  <a:pt x="88" y="178"/>
                  <a:pt x="88" y="178"/>
                  <a:pt x="88" y="178"/>
                </a:cubicBezTo>
                <a:cubicBezTo>
                  <a:pt x="87" y="177"/>
                  <a:pt x="87" y="177"/>
                  <a:pt x="87" y="177"/>
                </a:cubicBezTo>
                <a:cubicBezTo>
                  <a:pt x="87" y="177"/>
                  <a:pt x="87" y="177"/>
                  <a:pt x="87" y="177"/>
                </a:cubicBezTo>
                <a:cubicBezTo>
                  <a:pt x="87" y="177"/>
                  <a:pt x="86" y="177"/>
                  <a:pt x="86" y="176"/>
                </a:cubicBezTo>
                <a:cubicBezTo>
                  <a:pt x="86" y="176"/>
                  <a:pt x="86" y="176"/>
                  <a:pt x="86" y="176"/>
                </a:cubicBezTo>
                <a:cubicBezTo>
                  <a:pt x="86" y="175"/>
                  <a:pt x="85" y="176"/>
                  <a:pt x="85" y="175"/>
                </a:cubicBezTo>
                <a:cubicBezTo>
                  <a:pt x="85" y="175"/>
                  <a:pt x="85" y="175"/>
                  <a:pt x="85" y="175"/>
                </a:cubicBezTo>
                <a:cubicBezTo>
                  <a:pt x="83" y="175"/>
                  <a:pt x="83" y="176"/>
                  <a:pt x="82" y="176"/>
                </a:cubicBezTo>
                <a:cubicBezTo>
                  <a:pt x="82" y="176"/>
                  <a:pt x="82" y="176"/>
                  <a:pt x="82" y="176"/>
                </a:cubicBezTo>
                <a:cubicBezTo>
                  <a:pt x="82" y="177"/>
                  <a:pt x="81" y="176"/>
                  <a:pt x="80" y="176"/>
                </a:cubicBezTo>
                <a:cubicBezTo>
                  <a:pt x="79" y="176"/>
                  <a:pt x="80" y="177"/>
                  <a:pt x="80" y="176"/>
                </a:cubicBezTo>
                <a:cubicBezTo>
                  <a:pt x="80" y="176"/>
                  <a:pt x="80" y="176"/>
                  <a:pt x="80" y="176"/>
                </a:cubicBezTo>
                <a:cubicBezTo>
                  <a:pt x="79" y="176"/>
                  <a:pt x="79" y="176"/>
                  <a:pt x="78" y="176"/>
                </a:cubicBezTo>
                <a:cubicBezTo>
                  <a:pt x="78" y="176"/>
                  <a:pt x="78" y="177"/>
                  <a:pt x="78" y="177"/>
                </a:cubicBezTo>
                <a:cubicBezTo>
                  <a:pt x="78" y="178"/>
                  <a:pt x="78" y="178"/>
                  <a:pt x="78" y="179"/>
                </a:cubicBezTo>
                <a:cubicBezTo>
                  <a:pt x="80" y="179"/>
                  <a:pt x="80" y="178"/>
                  <a:pt x="81" y="178"/>
                </a:cubicBezTo>
                <a:cubicBezTo>
                  <a:pt x="82" y="178"/>
                  <a:pt x="86" y="178"/>
                  <a:pt x="86" y="179"/>
                </a:cubicBezTo>
                <a:cubicBezTo>
                  <a:pt x="87" y="179"/>
                  <a:pt x="87" y="179"/>
                  <a:pt x="87" y="180"/>
                </a:cubicBezTo>
                <a:cubicBezTo>
                  <a:pt x="88" y="180"/>
                  <a:pt x="88" y="180"/>
                  <a:pt x="89" y="181"/>
                </a:cubicBezTo>
                <a:cubicBezTo>
                  <a:pt x="89" y="182"/>
                  <a:pt x="89" y="182"/>
                  <a:pt x="89" y="182"/>
                </a:cubicBezTo>
                <a:cubicBezTo>
                  <a:pt x="90" y="182"/>
                  <a:pt x="90" y="182"/>
                  <a:pt x="90" y="182"/>
                </a:cubicBezTo>
                <a:cubicBezTo>
                  <a:pt x="90" y="180"/>
                  <a:pt x="90" y="180"/>
                  <a:pt x="90" y="180"/>
                </a:cubicBezTo>
                <a:cubicBezTo>
                  <a:pt x="91" y="180"/>
                  <a:pt x="91" y="180"/>
                  <a:pt x="92" y="180"/>
                </a:cubicBezTo>
                <a:close/>
                <a:moveTo>
                  <a:pt x="542" y="177"/>
                </a:moveTo>
                <a:cubicBezTo>
                  <a:pt x="542" y="177"/>
                  <a:pt x="542" y="177"/>
                  <a:pt x="542" y="177"/>
                </a:cubicBezTo>
                <a:cubicBezTo>
                  <a:pt x="543" y="177"/>
                  <a:pt x="543" y="177"/>
                  <a:pt x="543" y="176"/>
                </a:cubicBezTo>
                <a:cubicBezTo>
                  <a:pt x="542" y="176"/>
                  <a:pt x="542" y="176"/>
                  <a:pt x="542" y="176"/>
                </a:cubicBezTo>
                <a:lnTo>
                  <a:pt x="542" y="177"/>
                </a:lnTo>
                <a:close/>
                <a:moveTo>
                  <a:pt x="935" y="179"/>
                </a:moveTo>
                <a:cubicBezTo>
                  <a:pt x="935" y="178"/>
                  <a:pt x="935" y="178"/>
                  <a:pt x="935" y="178"/>
                </a:cubicBezTo>
                <a:cubicBezTo>
                  <a:pt x="934" y="178"/>
                  <a:pt x="934" y="178"/>
                  <a:pt x="934" y="178"/>
                </a:cubicBezTo>
                <a:cubicBezTo>
                  <a:pt x="934" y="178"/>
                  <a:pt x="934" y="178"/>
                  <a:pt x="934" y="178"/>
                </a:cubicBezTo>
                <a:cubicBezTo>
                  <a:pt x="934" y="178"/>
                  <a:pt x="934" y="178"/>
                  <a:pt x="934" y="178"/>
                </a:cubicBezTo>
                <a:cubicBezTo>
                  <a:pt x="934" y="178"/>
                  <a:pt x="934" y="178"/>
                  <a:pt x="934" y="178"/>
                </a:cubicBezTo>
                <a:cubicBezTo>
                  <a:pt x="933" y="178"/>
                  <a:pt x="932" y="178"/>
                  <a:pt x="932" y="180"/>
                </a:cubicBezTo>
                <a:cubicBezTo>
                  <a:pt x="933" y="179"/>
                  <a:pt x="934" y="179"/>
                  <a:pt x="934" y="179"/>
                </a:cubicBezTo>
                <a:lnTo>
                  <a:pt x="935" y="179"/>
                </a:lnTo>
                <a:close/>
                <a:moveTo>
                  <a:pt x="1792" y="187"/>
                </a:moveTo>
                <a:cubicBezTo>
                  <a:pt x="1792" y="187"/>
                  <a:pt x="1792" y="187"/>
                  <a:pt x="1792" y="186"/>
                </a:cubicBezTo>
                <a:cubicBezTo>
                  <a:pt x="1793" y="186"/>
                  <a:pt x="1793" y="186"/>
                  <a:pt x="1793" y="186"/>
                </a:cubicBezTo>
                <a:cubicBezTo>
                  <a:pt x="1793" y="186"/>
                  <a:pt x="1793" y="186"/>
                  <a:pt x="1793" y="186"/>
                </a:cubicBezTo>
                <a:cubicBezTo>
                  <a:pt x="1794" y="186"/>
                  <a:pt x="1794" y="186"/>
                  <a:pt x="1794" y="186"/>
                </a:cubicBezTo>
                <a:cubicBezTo>
                  <a:pt x="1794" y="186"/>
                  <a:pt x="1794" y="186"/>
                  <a:pt x="1794" y="186"/>
                </a:cubicBezTo>
                <a:cubicBezTo>
                  <a:pt x="1793" y="185"/>
                  <a:pt x="1792" y="185"/>
                  <a:pt x="1791" y="185"/>
                </a:cubicBezTo>
                <a:cubicBezTo>
                  <a:pt x="1790" y="185"/>
                  <a:pt x="1790" y="185"/>
                  <a:pt x="1790" y="185"/>
                </a:cubicBezTo>
                <a:cubicBezTo>
                  <a:pt x="1790" y="184"/>
                  <a:pt x="1790" y="184"/>
                  <a:pt x="1790" y="184"/>
                </a:cubicBezTo>
                <a:cubicBezTo>
                  <a:pt x="1790" y="184"/>
                  <a:pt x="1789" y="184"/>
                  <a:pt x="1789" y="184"/>
                </a:cubicBezTo>
                <a:cubicBezTo>
                  <a:pt x="1789" y="183"/>
                  <a:pt x="1789" y="183"/>
                  <a:pt x="1789" y="183"/>
                </a:cubicBezTo>
                <a:cubicBezTo>
                  <a:pt x="1789" y="183"/>
                  <a:pt x="1789" y="183"/>
                  <a:pt x="1789" y="183"/>
                </a:cubicBezTo>
                <a:cubicBezTo>
                  <a:pt x="1788" y="183"/>
                  <a:pt x="1788" y="182"/>
                  <a:pt x="1788" y="182"/>
                </a:cubicBezTo>
                <a:cubicBezTo>
                  <a:pt x="1787" y="182"/>
                  <a:pt x="1787" y="182"/>
                  <a:pt x="1787" y="182"/>
                </a:cubicBezTo>
                <a:cubicBezTo>
                  <a:pt x="1787" y="182"/>
                  <a:pt x="1787" y="182"/>
                  <a:pt x="1787" y="182"/>
                </a:cubicBezTo>
                <a:cubicBezTo>
                  <a:pt x="1786" y="182"/>
                  <a:pt x="1786" y="182"/>
                  <a:pt x="1786" y="182"/>
                </a:cubicBezTo>
                <a:cubicBezTo>
                  <a:pt x="1786" y="181"/>
                  <a:pt x="1786" y="181"/>
                  <a:pt x="1786" y="181"/>
                </a:cubicBezTo>
                <a:cubicBezTo>
                  <a:pt x="1785" y="181"/>
                  <a:pt x="1785" y="181"/>
                  <a:pt x="1785" y="181"/>
                </a:cubicBezTo>
                <a:cubicBezTo>
                  <a:pt x="1785" y="182"/>
                  <a:pt x="1785" y="182"/>
                  <a:pt x="1785" y="182"/>
                </a:cubicBezTo>
                <a:cubicBezTo>
                  <a:pt x="1784" y="182"/>
                  <a:pt x="1783" y="182"/>
                  <a:pt x="1782" y="183"/>
                </a:cubicBezTo>
                <a:cubicBezTo>
                  <a:pt x="1781" y="183"/>
                  <a:pt x="1781" y="183"/>
                  <a:pt x="1781" y="183"/>
                </a:cubicBezTo>
                <a:cubicBezTo>
                  <a:pt x="1781" y="181"/>
                  <a:pt x="1781" y="181"/>
                  <a:pt x="1781" y="181"/>
                </a:cubicBezTo>
                <a:cubicBezTo>
                  <a:pt x="1780" y="181"/>
                  <a:pt x="1780" y="181"/>
                  <a:pt x="1780" y="182"/>
                </a:cubicBezTo>
                <a:cubicBezTo>
                  <a:pt x="1780" y="182"/>
                  <a:pt x="1780" y="182"/>
                  <a:pt x="1780" y="182"/>
                </a:cubicBezTo>
                <a:cubicBezTo>
                  <a:pt x="1779" y="182"/>
                  <a:pt x="1780" y="183"/>
                  <a:pt x="1780" y="183"/>
                </a:cubicBezTo>
                <a:cubicBezTo>
                  <a:pt x="1780" y="183"/>
                  <a:pt x="1780" y="183"/>
                  <a:pt x="1780" y="183"/>
                </a:cubicBezTo>
                <a:cubicBezTo>
                  <a:pt x="1779" y="184"/>
                  <a:pt x="1780" y="183"/>
                  <a:pt x="1779" y="184"/>
                </a:cubicBezTo>
                <a:cubicBezTo>
                  <a:pt x="1779" y="185"/>
                  <a:pt x="1780" y="185"/>
                  <a:pt x="1780" y="185"/>
                </a:cubicBezTo>
                <a:cubicBezTo>
                  <a:pt x="1782" y="185"/>
                  <a:pt x="1783" y="184"/>
                  <a:pt x="1787" y="184"/>
                </a:cubicBezTo>
                <a:cubicBezTo>
                  <a:pt x="1787" y="185"/>
                  <a:pt x="1787" y="185"/>
                  <a:pt x="1788" y="185"/>
                </a:cubicBezTo>
                <a:cubicBezTo>
                  <a:pt x="1788" y="185"/>
                  <a:pt x="1788" y="185"/>
                  <a:pt x="1788" y="185"/>
                </a:cubicBezTo>
                <a:cubicBezTo>
                  <a:pt x="1788" y="186"/>
                  <a:pt x="1788" y="186"/>
                  <a:pt x="1788" y="186"/>
                </a:cubicBezTo>
                <a:cubicBezTo>
                  <a:pt x="1789" y="187"/>
                  <a:pt x="1789" y="187"/>
                  <a:pt x="1789" y="187"/>
                </a:cubicBezTo>
                <a:cubicBezTo>
                  <a:pt x="1789" y="187"/>
                  <a:pt x="1790" y="187"/>
                  <a:pt x="1790" y="187"/>
                </a:cubicBezTo>
                <a:cubicBezTo>
                  <a:pt x="1790" y="188"/>
                  <a:pt x="1790" y="188"/>
                  <a:pt x="1790" y="188"/>
                </a:cubicBezTo>
                <a:cubicBezTo>
                  <a:pt x="1790" y="189"/>
                  <a:pt x="1790" y="188"/>
                  <a:pt x="1790" y="189"/>
                </a:cubicBezTo>
                <a:cubicBezTo>
                  <a:pt x="1792" y="189"/>
                  <a:pt x="1792" y="189"/>
                  <a:pt x="1792" y="189"/>
                </a:cubicBezTo>
                <a:cubicBezTo>
                  <a:pt x="1792" y="188"/>
                  <a:pt x="1792" y="188"/>
                  <a:pt x="1792" y="187"/>
                </a:cubicBezTo>
                <a:close/>
                <a:moveTo>
                  <a:pt x="525" y="182"/>
                </a:moveTo>
                <a:cubicBezTo>
                  <a:pt x="524" y="182"/>
                  <a:pt x="524" y="182"/>
                  <a:pt x="524" y="182"/>
                </a:cubicBezTo>
                <a:cubicBezTo>
                  <a:pt x="524" y="182"/>
                  <a:pt x="524" y="182"/>
                  <a:pt x="524" y="181"/>
                </a:cubicBezTo>
                <a:cubicBezTo>
                  <a:pt x="523" y="181"/>
                  <a:pt x="523" y="181"/>
                  <a:pt x="523" y="181"/>
                </a:cubicBezTo>
                <a:cubicBezTo>
                  <a:pt x="523" y="182"/>
                  <a:pt x="523" y="182"/>
                  <a:pt x="523" y="182"/>
                </a:cubicBezTo>
                <a:cubicBezTo>
                  <a:pt x="524" y="182"/>
                  <a:pt x="524" y="182"/>
                  <a:pt x="524" y="183"/>
                </a:cubicBezTo>
                <a:cubicBezTo>
                  <a:pt x="524" y="182"/>
                  <a:pt x="524" y="182"/>
                  <a:pt x="524" y="182"/>
                </a:cubicBezTo>
                <a:cubicBezTo>
                  <a:pt x="525" y="182"/>
                  <a:pt x="525" y="182"/>
                  <a:pt x="525" y="182"/>
                </a:cubicBezTo>
                <a:close/>
                <a:moveTo>
                  <a:pt x="589" y="184"/>
                </a:moveTo>
                <a:cubicBezTo>
                  <a:pt x="589" y="184"/>
                  <a:pt x="590" y="184"/>
                  <a:pt x="590" y="183"/>
                </a:cubicBezTo>
                <a:cubicBezTo>
                  <a:pt x="590" y="181"/>
                  <a:pt x="590" y="181"/>
                  <a:pt x="590" y="181"/>
                </a:cubicBezTo>
                <a:cubicBezTo>
                  <a:pt x="590" y="182"/>
                  <a:pt x="587" y="181"/>
                  <a:pt x="587" y="181"/>
                </a:cubicBezTo>
                <a:cubicBezTo>
                  <a:pt x="587" y="182"/>
                  <a:pt x="587" y="182"/>
                  <a:pt x="587" y="182"/>
                </a:cubicBezTo>
                <a:cubicBezTo>
                  <a:pt x="586" y="182"/>
                  <a:pt x="586" y="182"/>
                  <a:pt x="586" y="182"/>
                </a:cubicBezTo>
                <a:cubicBezTo>
                  <a:pt x="586" y="183"/>
                  <a:pt x="586" y="183"/>
                  <a:pt x="587" y="183"/>
                </a:cubicBezTo>
                <a:cubicBezTo>
                  <a:pt x="587" y="184"/>
                  <a:pt x="587" y="184"/>
                  <a:pt x="587" y="184"/>
                </a:cubicBezTo>
                <a:lnTo>
                  <a:pt x="589" y="184"/>
                </a:lnTo>
                <a:close/>
                <a:moveTo>
                  <a:pt x="112" y="183"/>
                </a:moveTo>
                <a:cubicBezTo>
                  <a:pt x="113" y="183"/>
                  <a:pt x="112" y="183"/>
                  <a:pt x="113" y="183"/>
                </a:cubicBezTo>
                <a:cubicBezTo>
                  <a:pt x="112" y="182"/>
                  <a:pt x="112" y="182"/>
                  <a:pt x="111" y="182"/>
                </a:cubicBezTo>
                <a:cubicBezTo>
                  <a:pt x="111" y="182"/>
                  <a:pt x="111" y="182"/>
                  <a:pt x="111" y="182"/>
                </a:cubicBezTo>
                <a:cubicBezTo>
                  <a:pt x="110" y="182"/>
                  <a:pt x="110" y="182"/>
                  <a:pt x="110" y="182"/>
                </a:cubicBezTo>
                <a:cubicBezTo>
                  <a:pt x="110" y="183"/>
                  <a:pt x="110" y="183"/>
                  <a:pt x="110" y="183"/>
                </a:cubicBezTo>
                <a:cubicBezTo>
                  <a:pt x="112" y="183"/>
                  <a:pt x="112" y="183"/>
                  <a:pt x="112" y="183"/>
                </a:cubicBezTo>
                <a:close/>
                <a:moveTo>
                  <a:pt x="494" y="188"/>
                </a:moveTo>
                <a:cubicBezTo>
                  <a:pt x="495" y="188"/>
                  <a:pt x="497" y="187"/>
                  <a:pt x="497" y="187"/>
                </a:cubicBezTo>
                <a:cubicBezTo>
                  <a:pt x="498" y="187"/>
                  <a:pt x="499" y="186"/>
                  <a:pt x="499" y="185"/>
                </a:cubicBezTo>
                <a:cubicBezTo>
                  <a:pt x="500" y="185"/>
                  <a:pt x="500" y="184"/>
                  <a:pt x="501" y="184"/>
                </a:cubicBezTo>
                <a:cubicBezTo>
                  <a:pt x="501" y="183"/>
                  <a:pt x="501" y="183"/>
                  <a:pt x="501" y="183"/>
                </a:cubicBezTo>
                <a:cubicBezTo>
                  <a:pt x="500" y="183"/>
                  <a:pt x="500" y="183"/>
                  <a:pt x="500" y="183"/>
                </a:cubicBezTo>
                <a:cubicBezTo>
                  <a:pt x="500" y="183"/>
                  <a:pt x="500" y="183"/>
                  <a:pt x="500" y="183"/>
                </a:cubicBezTo>
                <a:cubicBezTo>
                  <a:pt x="499" y="183"/>
                  <a:pt x="499" y="183"/>
                  <a:pt x="499" y="184"/>
                </a:cubicBezTo>
                <a:cubicBezTo>
                  <a:pt x="498" y="184"/>
                  <a:pt x="497" y="185"/>
                  <a:pt x="496" y="185"/>
                </a:cubicBezTo>
                <a:cubicBezTo>
                  <a:pt x="496" y="186"/>
                  <a:pt x="496" y="186"/>
                  <a:pt x="496" y="186"/>
                </a:cubicBezTo>
                <a:cubicBezTo>
                  <a:pt x="495" y="187"/>
                  <a:pt x="494" y="186"/>
                  <a:pt x="493" y="186"/>
                </a:cubicBezTo>
                <a:cubicBezTo>
                  <a:pt x="493" y="187"/>
                  <a:pt x="493" y="187"/>
                  <a:pt x="493" y="187"/>
                </a:cubicBezTo>
                <a:cubicBezTo>
                  <a:pt x="492" y="187"/>
                  <a:pt x="492" y="187"/>
                  <a:pt x="491" y="188"/>
                </a:cubicBezTo>
                <a:cubicBezTo>
                  <a:pt x="491" y="189"/>
                  <a:pt x="491" y="188"/>
                  <a:pt x="491" y="189"/>
                </a:cubicBezTo>
                <a:cubicBezTo>
                  <a:pt x="491" y="189"/>
                  <a:pt x="491" y="189"/>
                  <a:pt x="491" y="189"/>
                </a:cubicBezTo>
                <a:cubicBezTo>
                  <a:pt x="492" y="189"/>
                  <a:pt x="492" y="189"/>
                  <a:pt x="492" y="189"/>
                </a:cubicBezTo>
                <a:cubicBezTo>
                  <a:pt x="492" y="189"/>
                  <a:pt x="492" y="189"/>
                  <a:pt x="492" y="189"/>
                </a:cubicBezTo>
                <a:cubicBezTo>
                  <a:pt x="494" y="189"/>
                  <a:pt x="494" y="189"/>
                  <a:pt x="494" y="188"/>
                </a:cubicBezTo>
                <a:close/>
                <a:moveTo>
                  <a:pt x="928" y="184"/>
                </a:moveTo>
                <a:cubicBezTo>
                  <a:pt x="929" y="184"/>
                  <a:pt x="929" y="184"/>
                  <a:pt x="929" y="184"/>
                </a:cubicBezTo>
                <a:cubicBezTo>
                  <a:pt x="929" y="183"/>
                  <a:pt x="929" y="183"/>
                  <a:pt x="929" y="183"/>
                </a:cubicBezTo>
                <a:cubicBezTo>
                  <a:pt x="928" y="183"/>
                  <a:pt x="928" y="183"/>
                  <a:pt x="928" y="183"/>
                </a:cubicBezTo>
                <a:cubicBezTo>
                  <a:pt x="928" y="183"/>
                  <a:pt x="928" y="183"/>
                  <a:pt x="928" y="183"/>
                </a:cubicBezTo>
                <a:cubicBezTo>
                  <a:pt x="928" y="183"/>
                  <a:pt x="928" y="183"/>
                  <a:pt x="928" y="183"/>
                </a:cubicBezTo>
                <a:lnTo>
                  <a:pt x="928" y="184"/>
                </a:lnTo>
                <a:close/>
                <a:moveTo>
                  <a:pt x="528" y="183"/>
                </a:moveTo>
                <a:cubicBezTo>
                  <a:pt x="528" y="184"/>
                  <a:pt x="528" y="184"/>
                  <a:pt x="528" y="185"/>
                </a:cubicBezTo>
                <a:cubicBezTo>
                  <a:pt x="529" y="185"/>
                  <a:pt x="528" y="185"/>
                  <a:pt x="529" y="185"/>
                </a:cubicBezTo>
                <a:cubicBezTo>
                  <a:pt x="529" y="185"/>
                  <a:pt x="529" y="185"/>
                  <a:pt x="529" y="185"/>
                </a:cubicBezTo>
                <a:cubicBezTo>
                  <a:pt x="529" y="184"/>
                  <a:pt x="529" y="184"/>
                  <a:pt x="529" y="184"/>
                </a:cubicBezTo>
                <a:cubicBezTo>
                  <a:pt x="529" y="184"/>
                  <a:pt x="529" y="184"/>
                  <a:pt x="529" y="184"/>
                </a:cubicBezTo>
                <a:cubicBezTo>
                  <a:pt x="529" y="183"/>
                  <a:pt x="529" y="183"/>
                  <a:pt x="529" y="183"/>
                </a:cubicBezTo>
                <a:lnTo>
                  <a:pt x="528" y="183"/>
                </a:lnTo>
                <a:close/>
                <a:moveTo>
                  <a:pt x="523" y="184"/>
                </a:moveTo>
                <a:cubicBezTo>
                  <a:pt x="523" y="184"/>
                  <a:pt x="523" y="184"/>
                  <a:pt x="523" y="184"/>
                </a:cubicBezTo>
                <a:cubicBezTo>
                  <a:pt x="523" y="184"/>
                  <a:pt x="523" y="185"/>
                  <a:pt x="524" y="185"/>
                </a:cubicBezTo>
                <a:cubicBezTo>
                  <a:pt x="525" y="185"/>
                  <a:pt x="525" y="185"/>
                  <a:pt x="525" y="185"/>
                </a:cubicBezTo>
                <a:cubicBezTo>
                  <a:pt x="524" y="184"/>
                  <a:pt x="524" y="184"/>
                  <a:pt x="524" y="184"/>
                </a:cubicBezTo>
                <a:lnTo>
                  <a:pt x="523" y="184"/>
                </a:lnTo>
                <a:close/>
                <a:moveTo>
                  <a:pt x="541" y="185"/>
                </a:moveTo>
                <a:cubicBezTo>
                  <a:pt x="541" y="185"/>
                  <a:pt x="541" y="185"/>
                  <a:pt x="541" y="185"/>
                </a:cubicBezTo>
                <a:cubicBezTo>
                  <a:pt x="542" y="185"/>
                  <a:pt x="542" y="185"/>
                  <a:pt x="542" y="185"/>
                </a:cubicBezTo>
                <a:cubicBezTo>
                  <a:pt x="542" y="184"/>
                  <a:pt x="542" y="185"/>
                  <a:pt x="541" y="184"/>
                </a:cubicBezTo>
                <a:lnTo>
                  <a:pt x="541" y="185"/>
                </a:lnTo>
                <a:close/>
                <a:moveTo>
                  <a:pt x="516" y="191"/>
                </a:moveTo>
                <a:cubicBezTo>
                  <a:pt x="516" y="191"/>
                  <a:pt x="516" y="191"/>
                  <a:pt x="516" y="191"/>
                </a:cubicBezTo>
                <a:cubicBezTo>
                  <a:pt x="516" y="190"/>
                  <a:pt x="516" y="190"/>
                  <a:pt x="516" y="190"/>
                </a:cubicBezTo>
                <a:cubicBezTo>
                  <a:pt x="516" y="189"/>
                  <a:pt x="516" y="188"/>
                  <a:pt x="516" y="187"/>
                </a:cubicBezTo>
                <a:cubicBezTo>
                  <a:pt x="514" y="188"/>
                  <a:pt x="514" y="190"/>
                  <a:pt x="513" y="191"/>
                </a:cubicBezTo>
                <a:cubicBezTo>
                  <a:pt x="513" y="192"/>
                  <a:pt x="513" y="192"/>
                  <a:pt x="514" y="192"/>
                </a:cubicBezTo>
                <a:cubicBezTo>
                  <a:pt x="515" y="192"/>
                  <a:pt x="514" y="192"/>
                  <a:pt x="515" y="192"/>
                </a:cubicBezTo>
                <a:cubicBezTo>
                  <a:pt x="515" y="192"/>
                  <a:pt x="515" y="191"/>
                  <a:pt x="516" y="191"/>
                </a:cubicBezTo>
                <a:close/>
                <a:moveTo>
                  <a:pt x="557" y="191"/>
                </a:moveTo>
                <a:cubicBezTo>
                  <a:pt x="558" y="191"/>
                  <a:pt x="558" y="191"/>
                  <a:pt x="558" y="191"/>
                </a:cubicBezTo>
                <a:cubicBezTo>
                  <a:pt x="558" y="190"/>
                  <a:pt x="558" y="190"/>
                  <a:pt x="558" y="190"/>
                </a:cubicBezTo>
                <a:cubicBezTo>
                  <a:pt x="557" y="190"/>
                  <a:pt x="557" y="190"/>
                  <a:pt x="556" y="190"/>
                </a:cubicBezTo>
                <a:cubicBezTo>
                  <a:pt x="556" y="190"/>
                  <a:pt x="556" y="190"/>
                  <a:pt x="557" y="191"/>
                </a:cubicBezTo>
                <a:close/>
                <a:moveTo>
                  <a:pt x="1057" y="193"/>
                </a:moveTo>
                <a:cubicBezTo>
                  <a:pt x="1057" y="193"/>
                  <a:pt x="1057" y="193"/>
                  <a:pt x="1057" y="193"/>
                </a:cubicBezTo>
                <a:cubicBezTo>
                  <a:pt x="1057" y="193"/>
                  <a:pt x="1057" y="193"/>
                  <a:pt x="1057" y="193"/>
                </a:cubicBezTo>
                <a:cubicBezTo>
                  <a:pt x="1057" y="192"/>
                  <a:pt x="1057" y="192"/>
                  <a:pt x="1057" y="192"/>
                </a:cubicBezTo>
                <a:cubicBezTo>
                  <a:pt x="1057" y="192"/>
                  <a:pt x="1057" y="192"/>
                  <a:pt x="1057" y="192"/>
                </a:cubicBezTo>
                <a:cubicBezTo>
                  <a:pt x="1057" y="193"/>
                  <a:pt x="1057" y="193"/>
                  <a:pt x="1057" y="193"/>
                </a:cubicBezTo>
                <a:close/>
                <a:moveTo>
                  <a:pt x="583" y="194"/>
                </a:moveTo>
                <a:cubicBezTo>
                  <a:pt x="584" y="194"/>
                  <a:pt x="584" y="194"/>
                  <a:pt x="585" y="193"/>
                </a:cubicBezTo>
                <a:cubicBezTo>
                  <a:pt x="584" y="193"/>
                  <a:pt x="583" y="193"/>
                  <a:pt x="582" y="193"/>
                </a:cubicBezTo>
                <a:cubicBezTo>
                  <a:pt x="582" y="193"/>
                  <a:pt x="582" y="194"/>
                  <a:pt x="583" y="194"/>
                </a:cubicBezTo>
                <a:close/>
                <a:moveTo>
                  <a:pt x="110" y="200"/>
                </a:moveTo>
                <a:cubicBezTo>
                  <a:pt x="111" y="200"/>
                  <a:pt x="111" y="200"/>
                  <a:pt x="112" y="200"/>
                </a:cubicBezTo>
                <a:cubicBezTo>
                  <a:pt x="112" y="199"/>
                  <a:pt x="113" y="199"/>
                  <a:pt x="113" y="199"/>
                </a:cubicBezTo>
                <a:cubicBezTo>
                  <a:pt x="113" y="198"/>
                  <a:pt x="113" y="198"/>
                  <a:pt x="113" y="197"/>
                </a:cubicBezTo>
                <a:cubicBezTo>
                  <a:pt x="112" y="197"/>
                  <a:pt x="111" y="197"/>
                  <a:pt x="110" y="197"/>
                </a:cubicBezTo>
                <a:cubicBezTo>
                  <a:pt x="110" y="197"/>
                  <a:pt x="110" y="198"/>
                  <a:pt x="109" y="198"/>
                </a:cubicBezTo>
                <a:cubicBezTo>
                  <a:pt x="110" y="198"/>
                  <a:pt x="110" y="198"/>
                  <a:pt x="110" y="198"/>
                </a:cubicBezTo>
                <a:cubicBezTo>
                  <a:pt x="110" y="199"/>
                  <a:pt x="110" y="199"/>
                  <a:pt x="110" y="200"/>
                </a:cubicBezTo>
                <a:close/>
                <a:moveTo>
                  <a:pt x="193" y="200"/>
                </a:moveTo>
                <a:cubicBezTo>
                  <a:pt x="193" y="201"/>
                  <a:pt x="193" y="201"/>
                  <a:pt x="193" y="201"/>
                </a:cubicBezTo>
                <a:cubicBezTo>
                  <a:pt x="193" y="200"/>
                  <a:pt x="193" y="201"/>
                  <a:pt x="193" y="200"/>
                </a:cubicBezTo>
                <a:cubicBezTo>
                  <a:pt x="193" y="200"/>
                  <a:pt x="193" y="200"/>
                  <a:pt x="193" y="200"/>
                </a:cubicBezTo>
                <a:cubicBezTo>
                  <a:pt x="193" y="200"/>
                  <a:pt x="193" y="200"/>
                  <a:pt x="193" y="200"/>
                </a:cubicBezTo>
                <a:close/>
                <a:moveTo>
                  <a:pt x="889" y="200"/>
                </a:moveTo>
                <a:cubicBezTo>
                  <a:pt x="889" y="201"/>
                  <a:pt x="889" y="201"/>
                  <a:pt x="889" y="201"/>
                </a:cubicBezTo>
                <a:cubicBezTo>
                  <a:pt x="889" y="201"/>
                  <a:pt x="889" y="201"/>
                  <a:pt x="889" y="201"/>
                </a:cubicBezTo>
                <a:cubicBezTo>
                  <a:pt x="889" y="200"/>
                  <a:pt x="889" y="200"/>
                  <a:pt x="889" y="200"/>
                </a:cubicBezTo>
                <a:close/>
                <a:moveTo>
                  <a:pt x="569" y="201"/>
                </a:moveTo>
                <a:cubicBezTo>
                  <a:pt x="570" y="201"/>
                  <a:pt x="570" y="201"/>
                  <a:pt x="570" y="201"/>
                </a:cubicBezTo>
                <a:cubicBezTo>
                  <a:pt x="570" y="200"/>
                  <a:pt x="570" y="200"/>
                  <a:pt x="570" y="200"/>
                </a:cubicBezTo>
                <a:cubicBezTo>
                  <a:pt x="569" y="200"/>
                  <a:pt x="569" y="200"/>
                  <a:pt x="569" y="200"/>
                </a:cubicBezTo>
                <a:lnTo>
                  <a:pt x="569" y="201"/>
                </a:lnTo>
                <a:close/>
                <a:moveTo>
                  <a:pt x="197" y="201"/>
                </a:moveTo>
                <a:cubicBezTo>
                  <a:pt x="199" y="201"/>
                  <a:pt x="199" y="201"/>
                  <a:pt x="199" y="201"/>
                </a:cubicBezTo>
                <a:cubicBezTo>
                  <a:pt x="199" y="201"/>
                  <a:pt x="199" y="201"/>
                  <a:pt x="199" y="201"/>
                </a:cubicBezTo>
                <a:cubicBezTo>
                  <a:pt x="198" y="201"/>
                  <a:pt x="198" y="201"/>
                  <a:pt x="197" y="201"/>
                </a:cubicBezTo>
                <a:close/>
                <a:moveTo>
                  <a:pt x="104" y="201"/>
                </a:moveTo>
                <a:cubicBezTo>
                  <a:pt x="104" y="201"/>
                  <a:pt x="104" y="201"/>
                  <a:pt x="104" y="202"/>
                </a:cubicBezTo>
                <a:cubicBezTo>
                  <a:pt x="103" y="202"/>
                  <a:pt x="103" y="202"/>
                  <a:pt x="103" y="202"/>
                </a:cubicBezTo>
                <a:cubicBezTo>
                  <a:pt x="103" y="202"/>
                  <a:pt x="103" y="202"/>
                  <a:pt x="103" y="202"/>
                </a:cubicBezTo>
                <a:cubicBezTo>
                  <a:pt x="102" y="202"/>
                  <a:pt x="102" y="202"/>
                  <a:pt x="102" y="202"/>
                </a:cubicBezTo>
                <a:cubicBezTo>
                  <a:pt x="102" y="203"/>
                  <a:pt x="102" y="203"/>
                  <a:pt x="102" y="203"/>
                </a:cubicBezTo>
                <a:cubicBezTo>
                  <a:pt x="102" y="203"/>
                  <a:pt x="101" y="202"/>
                  <a:pt x="101" y="202"/>
                </a:cubicBezTo>
                <a:cubicBezTo>
                  <a:pt x="100" y="202"/>
                  <a:pt x="100" y="202"/>
                  <a:pt x="99" y="203"/>
                </a:cubicBezTo>
                <a:cubicBezTo>
                  <a:pt x="99" y="203"/>
                  <a:pt x="99" y="203"/>
                  <a:pt x="100" y="204"/>
                </a:cubicBezTo>
                <a:cubicBezTo>
                  <a:pt x="101" y="204"/>
                  <a:pt x="102" y="205"/>
                  <a:pt x="104" y="205"/>
                </a:cubicBezTo>
                <a:cubicBezTo>
                  <a:pt x="105" y="205"/>
                  <a:pt x="105" y="205"/>
                  <a:pt x="106" y="205"/>
                </a:cubicBezTo>
                <a:cubicBezTo>
                  <a:pt x="106" y="204"/>
                  <a:pt x="106" y="204"/>
                  <a:pt x="106" y="204"/>
                </a:cubicBezTo>
                <a:cubicBezTo>
                  <a:pt x="107" y="204"/>
                  <a:pt x="107" y="204"/>
                  <a:pt x="107" y="204"/>
                </a:cubicBezTo>
                <a:cubicBezTo>
                  <a:pt x="107" y="204"/>
                  <a:pt x="107" y="204"/>
                  <a:pt x="107" y="204"/>
                </a:cubicBezTo>
                <a:cubicBezTo>
                  <a:pt x="107" y="204"/>
                  <a:pt x="107" y="204"/>
                  <a:pt x="107" y="204"/>
                </a:cubicBezTo>
                <a:cubicBezTo>
                  <a:pt x="107" y="204"/>
                  <a:pt x="107" y="202"/>
                  <a:pt x="107" y="201"/>
                </a:cubicBezTo>
                <a:lnTo>
                  <a:pt x="104" y="201"/>
                </a:lnTo>
                <a:close/>
                <a:moveTo>
                  <a:pt x="195" y="201"/>
                </a:moveTo>
                <a:cubicBezTo>
                  <a:pt x="195" y="203"/>
                  <a:pt x="194" y="203"/>
                  <a:pt x="193" y="204"/>
                </a:cubicBezTo>
                <a:cubicBezTo>
                  <a:pt x="193" y="205"/>
                  <a:pt x="193" y="205"/>
                  <a:pt x="193" y="205"/>
                </a:cubicBezTo>
                <a:cubicBezTo>
                  <a:pt x="194" y="204"/>
                  <a:pt x="195" y="203"/>
                  <a:pt x="195" y="203"/>
                </a:cubicBezTo>
                <a:cubicBezTo>
                  <a:pt x="196" y="203"/>
                  <a:pt x="196" y="203"/>
                  <a:pt x="196" y="203"/>
                </a:cubicBezTo>
                <a:cubicBezTo>
                  <a:pt x="196" y="202"/>
                  <a:pt x="195" y="202"/>
                  <a:pt x="195" y="201"/>
                </a:cubicBezTo>
                <a:close/>
                <a:moveTo>
                  <a:pt x="885" y="205"/>
                </a:moveTo>
                <a:cubicBezTo>
                  <a:pt x="885" y="205"/>
                  <a:pt x="885" y="205"/>
                  <a:pt x="885" y="205"/>
                </a:cubicBezTo>
                <a:cubicBezTo>
                  <a:pt x="885" y="207"/>
                  <a:pt x="885" y="207"/>
                  <a:pt x="885" y="207"/>
                </a:cubicBezTo>
                <a:cubicBezTo>
                  <a:pt x="886" y="207"/>
                  <a:pt x="886" y="206"/>
                  <a:pt x="886" y="206"/>
                </a:cubicBezTo>
                <a:cubicBezTo>
                  <a:pt x="886" y="206"/>
                  <a:pt x="886" y="205"/>
                  <a:pt x="886" y="205"/>
                </a:cubicBezTo>
                <a:cubicBezTo>
                  <a:pt x="886" y="205"/>
                  <a:pt x="886" y="205"/>
                  <a:pt x="886" y="205"/>
                </a:cubicBezTo>
                <a:cubicBezTo>
                  <a:pt x="887" y="204"/>
                  <a:pt x="886" y="204"/>
                  <a:pt x="886" y="204"/>
                </a:cubicBezTo>
                <a:cubicBezTo>
                  <a:pt x="886" y="203"/>
                  <a:pt x="886" y="203"/>
                  <a:pt x="886" y="202"/>
                </a:cubicBezTo>
                <a:cubicBezTo>
                  <a:pt x="886" y="202"/>
                  <a:pt x="886" y="202"/>
                  <a:pt x="886" y="202"/>
                </a:cubicBezTo>
                <a:cubicBezTo>
                  <a:pt x="885" y="203"/>
                  <a:pt x="885" y="203"/>
                  <a:pt x="885" y="204"/>
                </a:cubicBezTo>
                <a:cubicBezTo>
                  <a:pt x="884" y="205"/>
                  <a:pt x="885" y="204"/>
                  <a:pt x="884" y="205"/>
                </a:cubicBezTo>
                <a:cubicBezTo>
                  <a:pt x="884" y="205"/>
                  <a:pt x="884" y="205"/>
                  <a:pt x="884" y="205"/>
                </a:cubicBezTo>
                <a:cubicBezTo>
                  <a:pt x="884" y="205"/>
                  <a:pt x="884" y="205"/>
                  <a:pt x="884" y="206"/>
                </a:cubicBezTo>
                <a:cubicBezTo>
                  <a:pt x="885" y="206"/>
                  <a:pt x="885" y="206"/>
                  <a:pt x="885" y="205"/>
                </a:cubicBezTo>
                <a:close/>
                <a:moveTo>
                  <a:pt x="980" y="203"/>
                </a:moveTo>
                <a:cubicBezTo>
                  <a:pt x="980" y="203"/>
                  <a:pt x="980" y="203"/>
                  <a:pt x="980" y="203"/>
                </a:cubicBezTo>
                <a:cubicBezTo>
                  <a:pt x="979" y="203"/>
                  <a:pt x="979" y="203"/>
                  <a:pt x="979" y="203"/>
                </a:cubicBezTo>
                <a:cubicBezTo>
                  <a:pt x="980" y="203"/>
                  <a:pt x="979" y="203"/>
                  <a:pt x="980" y="203"/>
                </a:cubicBezTo>
                <a:close/>
                <a:moveTo>
                  <a:pt x="983" y="206"/>
                </a:moveTo>
                <a:cubicBezTo>
                  <a:pt x="984" y="206"/>
                  <a:pt x="984" y="206"/>
                  <a:pt x="985" y="206"/>
                </a:cubicBezTo>
                <a:cubicBezTo>
                  <a:pt x="985" y="207"/>
                  <a:pt x="985" y="207"/>
                  <a:pt x="985" y="207"/>
                </a:cubicBezTo>
                <a:cubicBezTo>
                  <a:pt x="986" y="207"/>
                  <a:pt x="986" y="207"/>
                  <a:pt x="987" y="206"/>
                </a:cubicBezTo>
                <a:cubicBezTo>
                  <a:pt x="987" y="205"/>
                  <a:pt x="987" y="205"/>
                  <a:pt x="986" y="204"/>
                </a:cubicBezTo>
                <a:cubicBezTo>
                  <a:pt x="986" y="204"/>
                  <a:pt x="986" y="204"/>
                  <a:pt x="986" y="204"/>
                </a:cubicBezTo>
                <a:cubicBezTo>
                  <a:pt x="985" y="204"/>
                  <a:pt x="985" y="204"/>
                  <a:pt x="985" y="204"/>
                </a:cubicBezTo>
                <a:cubicBezTo>
                  <a:pt x="985" y="204"/>
                  <a:pt x="985" y="204"/>
                  <a:pt x="985" y="204"/>
                </a:cubicBezTo>
                <a:cubicBezTo>
                  <a:pt x="984" y="204"/>
                  <a:pt x="984" y="203"/>
                  <a:pt x="984" y="203"/>
                </a:cubicBezTo>
                <a:cubicBezTo>
                  <a:pt x="984" y="204"/>
                  <a:pt x="984" y="204"/>
                  <a:pt x="984" y="204"/>
                </a:cubicBezTo>
                <a:cubicBezTo>
                  <a:pt x="984" y="205"/>
                  <a:pt x="984" y="205"/>
                  <a:pt x="984" y="205"/>
                </a:cubicBezTo>
                <a:cubicBezTo>
                  <a:pt x="983" y="205"/>
                  <a:pt x="983" y="204"/>
                  <a:pt x="983" y="206"/>
                </a:cubicBezTo>
                <a:close/>
                <a:moveTo>
                  <a:pt x="1778" y="205"/>
                </a:moveTo>
                <a:cubicBezTo>
                  <a:pt x="1776" y="205"/>
                  <a:pt x="1776" y="204"/>
                  <a:pt x="1774" y="204"/>
                </a:cubicBezTo>
                <a:cubicBezTo>
                  <a:pt x="1774" y="205"/>
                  <a:pt x="1774" y="206"/>
                  <a:pt x="1773" y="206"/>
                </a:cubicBezTo>
                <a:cubicBezTo>
                  <a:pt x="1773" y="208"/>
                  <a:pt x="1774" y="207"/>
                  <a:pt x="1774" y="209"/>
                </a:cubicBezTo>
                <a:cubicBezTo>
                  <a:pt x="1777" y="209"/>
                  <a:pt x="1778" y="208"/>
                  <a:pt x="1780" y="207"/>
                </a:cubicBezTo>
                <a:cubicBezTo>
                  <a:pt x="1780" y="206"/>
                  <a:pt x="1780" y="206"/>
                  <a:pt x="1780" y="206"/>
                </a:cubicBezTo>
                <a:cubicBezTo>
                  <a:pt x="1779" y="205"/>
                  <a:pt x="1779" y="206"/>
                  <a:pt x="1778" y="205"/>
                </a:cubicBezTo>
                <a:close/>
                <a:moveTo>
                  <a:pt x="1805" y="206"/>
                </a:moveTo>
                <a:cubicBezTo>
                  <a:pt x="1805" y="206"/>
                  <a:pt x="1804" y="206"/>
                  <a:pt x="1804" y="206"/>
                </a:cubicBezTo>
                <a:cubicBezTo>
                  <a:pt x="1803" y="206"/>
                  <a:pt x="1803" y="206"/>
                  <a:pt x="1803" y="206"/>
                </a:cubicBezTo>
                <a:cubicBezTo>
                  <a:pt x="1803" y="207"/>
                  <a:pt x="1803" y="207"/>
                  <a:pt x="1803" y="207"/>
                </a:cubicBezTo>
                <a:cubicBezTo>
                  <a:pt x="1802" y="207"/>
                  <a:pt x="1802" y="207"/>
                  <a:pt x="1802" y="207"/>
                </a:cubicBezTo>
                <a:cubicBezTo>
                  <a:pt x="1802" y="207"/>
                  <a:pt x="1802" y="207"/>
                  <a:pt x="1802" y="207"/>
                </a:cubicBezTo>
                <a:cubicBezTo>
                  <a:pt x="1801" y="207"/>
                  <a:pt x="1801" y="207"/>
                  <a:pt x="1800" y="207"/>
                </a:cubicBezTo>
                <a:cubicBezTo>
                  <a:pt x="1800" y="208"/>
                  <a:pt x="1800" y="208"/>
                  <a:pt x="1800" y="208"/>
                </a:cubicBezTo>
                <a:cubicBezTo>
                  <a:pt x="1800" y="208"/>
                  <a:pt x="1800" y="208"/>
                  <a:pt x="1800" y="208"/>
                </a:cubicBezTo>
                <a:cubicBezTo>
                  <a:pt x="1800" y="208"/>
                  <a:pt x="1800" y="208"/>
                  <a:pt x="1800" y="208"/>
                </a:cubicBezTo>
                <a:cubicBezTo>
                  <a:pt x="1801" y="209"/>
                  <a:pt x="1802" y="209"/>
                  <a:pt x="1803" y="210"/>
                </a:cubicBezTo>
                <a:cubicBezTo>
                  <a:pt x="1805" y="210"/>
                  <a:pt x="1806" y="209"/>
                  <a:pt x="1807" y="208"/>
                </a:cubicBezTo>
                <a:cubicBezTo>
                  <a:pt x="1807" y="207"/>
                  <a:pt x="1807" y="207"/>
                  <a:pt x="1807" y="206"/>
                </a:cubicBezTo>
                <a:lnTo>
                  <a:pt x="1805" y="206"/>
                </a:lnTo>
                <a:close/>
                <a:moveTo>
                  <a:pt x="686" y="207"/>
                </a:moveTo>
                <a:cubicBezTo>
                  <a:pt x="686" y="207"/>
                  <a:pt x="686" y="207"/>
                  <a:pt x="686" y="207"/>
                </a:cubicBezTo>
                <a:cubicBezTo>
                  <a:pt x="686" y="207"/>
                  <a:pt x="686" y="207"/>
                  <a:pt x="686" y="207"/>
                </a:cubicBezTo>
                <a:cubicBezTo>
                  <a:pt x="686" y="207"/>
                  <a:pt x="686" y="207"/>
                  <a:pt x="686" y="207"/>
                </a:cubicBezTo>
                <a:cubicBezTo>
                  <a:pt x="685" y="206"/>
                  <a:pt x="685" y="206"/>
                  <a:pt x="684" y="206"/>
                </a:cubicBezTo>
                <a:cubicBezTo>
                  <a:pt x="684" y="207"/>
                  <a:pt x="684" y="207"/>
                  <a:pt x="684" y="208"/>
                </a:cubicBezTo>
                <a:cubicBezTo>
                  <a:pt x="686" y="208"/>
                  <a:pt x="686" y="208"/>
                  <a:pt x="686" y="208"/>
                </a:cubicBezTo>
                <a:lnTo>
                  <a:pt x="686" y="207"/>
                </a:lnTo>
                <a:close/>
                <a:moveTo>
                  <a:pt x="916" y="207"/>
                </a:moveTo>
                <a:cubicBezTo>
                  <a:pt x="916" y="207"/>
                  <a:pt x="916" y="207"/>
                  <a:pt x="916" y="207"/>
                </a:cubicBezTo>
                <a:cubicBezTo>
                  <a:pt x="916" y="207"/>
                  <a:pt x="916" y="207"/>
                  <a:pt x="916" y="207"/>
                </a:cubicBezTo>
                <a:cubicBezTo>
                  <a:pt x="916" y="207"/>
                  <a:pt x="916" y="207"/>
                  <a:pt x="916" y="207"/>
                </a:cubicBezTo>
                <a:close/>
                <a:moveTo>
                  <a:pt x="918" y="208"/>
                </a:moveTo>
                <a:cubicBezTo>
                  <a:pt x="918" y="208"/>
                  <a:pt x="918" y="208"/>
                  <a:pt x="918" y="208"/>
                </a:cubicBezTo>
                <a:cubicBezTo>
                  <a:pt x="919" y="208"/>
                  <a:pt x="919" y="208"/>
                  <a:pt x="919" y="208"/>
                </a:cubicBezTo>
                <a:cubicBezTo>
                  <a:pt x="919" y="207"/>
                  <a:pt x="919" y="207"/>
                  <a:pt x="919" y="207"/>
                </a:cubicBezTo>
                <a:cubicBezTo>
                  <a:pt x="918" y="207"/>
                  <a:pt x="918" y="207"/>
                  <a:pt x="918" y="207"/>
                </a:cubicBezTo>
                <a:cubicBezTo>
                  <a:pt x="918" y="208"/>
                  <a:pt x="918" y="207"/>
                  <a:pt x="918" y="208"/>
                </a:cubicBezTo>
                <a:cubicBezTo>
                  <a:pt x="918" y="208"/>
                  <a:pt x="918" y="208"/>
                  <a:pt x="918" y="208"/>
                </a:cubicBezTo>
                <a:close/>
                <a:moveTo>
                  <a:pt x="917" y="208"/>
                </a:moveTo>
                <a:cubicBezTo>
                  <a:pt x="916" y="208"/>
                  <a:pt x="916" y="208"/>
                  <a:pt x="916" y="208"/>
                </a:cubicBezTo>
                <a:cubicBezTo>
                  <a:pt x="916" y="209"/>
                  <a:pt x="916" y="209"/>
                  <a:pt x="916" y="209"/>
                </a:cubicBezTo>
                <a:cubicBezTo>
                  <a:pt x="917" y="209"/>
                  <a:pt x="917" y="209"/>
                  <a:pt x="917" y="209"/>
                </a:cubicBezTo>
                <a:lnTo>
                  <a:pt x="917" y="208"/>
                </a:lnTo>
                <a:close/>
                <a:moveTo>
                  <a:pt x="564" y="210"/>
                </a:moveTo>
                <a:cubicBezTo>
                  <a:pt x="564" y="210"/>
                  <a:pt x="564" y="210"/>
                  <a:pt x="564" y="210"/>
                </a:cubicBezTo>
                <a:cubicBezTo>
                  <a:pt x="564" y="209"/>
                  <a:pt x="564" y="210"/>
                  <a:pt x="564" y="209"/>
                </a:cubicBezTo>
                <a:lnTo>
                  <a:pt x="564" y="210"/>
                </a:lnTo>
                <a:close/>
                <a:moveTo>
                  <a:pt x="916" y="210"/>
                </a:moveTo>
                <a:cubicBezTo>
                  <a:pt x="916" y="210"/>
                  <a:pt x="916" y="210"/>
                  <a:pt x="916" y="210"/>
                </a:cubicBezTo>
                <a:cubicBezTo>
                  <a:pt x="916" y="210"/>
                  <a:pt x="916" y="210"/>
                  <a:pt x="916" y="210"/>
                </a:cubicBezTo>
                <a:close/>
                <a:moveTo>
                  <a:pt x="998" y="212"/>
                </a:moveTo>
                <a:cubicBezTo>
                  <a:pt x="998" y="213"/>
                  <a:pt x="998" y="213"/>
                  <a:pt x="997" y="213"/>
                </a:cubicBezTo>
                <a:cubicBezTo>
                  <a:pt x="997" y="214"/>
                  <a:pt x="997" y="213"/>
                  <a:pt x="996" y="214"/>
                </a:cubicBezTo>
                <a:cubicBezTo>
                  <a:pt x="996" y="214"/>
                  <a:pt x="996" y="214"/>
                  <a:pt x="996" y="214"/>
                </a:cubicBezTo>
                <a:cubicBezTo>
                  <a:pt x="997" y="214"/>
                  <a:pt x="997" y="214"/>
                  <a:pt x="997" y="214"/>
                </a:cubicBezTo>
                <a:cubicBezTo>
                  <a:pt x="997" y="214"/>
                  <a:pt x="997" y="215"/>
                  <a:pt x="997" y="216"/>
                </a:cubicBezTo>
                <a:cubicBezTo>
                  <a:pt x="998" y="215"/>
                  <a:pt x="999" y="215"/>
                  <a:pt x="999" y="214"/>
                </a:cubicBezTo>
                <a:cubicBezTo>
                  <a:pt x="999" y="214"/>
                  <a:pt x="999" y="214"/>
                  <a:pt x="999" y="214"/>
                </a:cubicBezTo>
                <a:cubicBezTo>
                  <a:pt x="999" y="214"/>
                  <a:pt x="999" y="213"/>
                  <a:pt x="999" y="213"/>
                </a:cubicBezTo>
                <a:cubicBezTo>
                  <a:pt x="999" y="213"/>
                  <a:pt x="999" y="213"/>
                  <a:pt x="999" y="213"/>
                </a:cubicBezTo>
                <a:cubicBezTo>
                  <a:pt x="999" y="212"/>
                  <a:pt x="999" y="212"/>
                  <a:pt x="999" y="212"/>
                </a:cubicBezTo>
                <a:lnTo>
                  <a:pt x="998" y="212"/>
                </a:lnTo>
                <a:close/>
                <a:moveTo>
                  <a:pt x="1666" y="213"/>
                </a:moveTo>
                <a:cubicBezTo>
                  <a:pt x="1665" y="213"/>
                  <a:pt x="1665" y="213"/>
                  <a:pt x="1664" y="214"/>
                </a:cubicBezTo>
                <a:cubicBezTo>
                  <a:pt x="1664" y="214"/>
                  <a:pt x="1664" y="214"/>
                  <a:pt x="1664" y="214"/>
                </a:cubicBezTo>
                <a:cubicBezTo>
                  <a:pt x="1663" y="214"/>
                  <a:pt x="1663" y="214"/>
                  <a:pt x="1663" y="214"/>
                </a:cubicBezTo>
                <a:cubicBezTo>
                  <a:pt x="1663" y="215"/>
                  <a:pt x="1663" y="215"/>
                  <a:pt x="1663" y="215"/>
                </a:cubicBezTo>
                <a:cubicBezTo>
                  <a:pt x="1663" y="215"/>
                  <a:pt x="1662" y="215"/>
                  <a:pt x="1662" y="215"/>
                </a:cubicBezTo>
                <a:cubicBezTo>
                  <a:pt x="1662" y="216"/>
                  <a:pt x="1662" y="218"/>
                  <a:pt x="1662" y="218"/>
                </a:cubicBezTo>
                <a:cubicBezTo>
                  <a:pt x="1662" y="219"/>
                  <a:pt x="1662" y="219"/>
                  <a:pt x="1662" y="219"/>
                </a:cubicBezTo>
                <a:cubicBezTo>
                  <a:pt x="1662" y="219"/>
                  <a:pt x="1662" y="219"/>
                  <a:pt x="1662" y="219"/>
                </a:cubicBezTo>
                <a:cubicBezTo>
                  <a:pt x="1662" y="220"/>
                  <a:pt x="1662" y="220"/>
                  <a:pt x="1662" y="220"/>
                </a:cubicBezTo>
                <a:cubicBezTo>
                  <a:pt x="1662" y="220"/>
                  <a:pt x="1662" y="220"/>
                  <a:pt x="1662" y="220"/>
                </a:cubicBezTo>
                <a:cubicBezTo>
                  <a:pt x="1663" y="219"/>
                  <a:pt x="1663" y="219"/>
                  <a:pt x="1663" y="219"/>
                </a:cubicBezTo>
                <a:cubicBezTo>
                  <a:pt x="1663" y="218"/>
                  <a:pt x="1663" y="218"/>
                  <a:pt x="1663" y="218"/>
                </a:cubicBezTo>
                <a:cubicBezTo>
                  <a:pt x="1663" y="218"/>
                  <a:pt x="1664" y="218"/>
                  <a:pt x="1664" y="218"/>
                </a:cubicBezTo>
                <a:cubicBezTo>
                  <a:pt x="1664" y="217"/>
                  <a:pt x="1664" y="217"/>
                  <a:pt x="1664" y="217"/>
                </a:cubicBezTo>
                <a:cubicBezTo>
                  <a:pt x="1665" y="217"/>
                  <a:pt x="1665" y="216"/>
                  <a:pt x="1666" y="216"/>
                </a:cubicBezTo>
                <a:cubicBezTo>
                  <a:pt x="1666" y="215"/>
                  <a:pt x="1666" y="214"/>
                  <a:pt x="1666" y="213"/>
                </a:cubicBezTo>
                <a:close/>
                <a:moveTo>
                  <a:pt x="170" y="216"/>
                </a:moveTo>
                <a:cubicBezTo>
                  <a:pt x="169" y="216"/>
                  <a:pt x="169" y="216"/>
                  <a:pt x="169" y="216"/>
                </a:cubicBezTo>
                <a:cubicBezTo>
                  <a:pt x="169" y="215"/>
                  <a:pt x="169" y="215"/>
                  <a:pt x="169" y="215"/>
                </a:cubicBezTo>
                <a:cubicBezTo>
                  <a:pt x="168" y="215"/>
                  <a:pt x="168" y="215"/>
                  <a:pt x="168" y="215"/>
                </a:cubicBezTo>
                <a:cubicBezTo>
                  <a:pt x="167" y="216"/>
                  <a:pt x="166" y="216"/>
                  <a:pt x="166" y="217"/>
                </a:cubicBezTo>
                <a:cubicBezTo>
                  <a:pt x="167" y="218"/>
                  <a:pt x="167" y="218"/>
                  <a:pt x="167" y="218"/>
                </a:cubicBezTo>
                <a:cubicBezTo>
                  <a:pt x="167" y="217"/>
                  <a:pt x="167" y="217"/>
                  <a:pt x="167" y="217"/>
                </a:cubicBezTo>
                <a:cubicBezTo>
                  <a:pt x="168" y="217"/>
                  <a:pt x="168" y="217"/>
                  <a:pt x="168" y="217"/>
                </a:cubicBezTo>
                <a:cubicBezTo>
                  <a:pt x="168" y="217"/>
                  <a:pt x="168" y="217"/>
                  <a:pt x="168" y="217"/>
                </a:cubicBezTo>
                <a:cubicBezTo>
                  <a:pt x="169" y="217"/>
                  <a:pt x="169" y="217"/>
                  <a:pt x="169" y="217"/>
                </a:cubicBezTo>
                <a:cubicBezTo>
                  <a:pt x="169" y="217"/>
                  <a:pt x="169" y="217"/>
                  <a:pt x="169" y="217"/>
                </a:cubicBezTo>
                <a:cubicBezTo>
                  <a:pt x="169" y="217"/>
                  <a:pt x="170" y="217"/>
                  <a:pt x="170" y="217"/>
                </a:cubicBezTo>
                <a:cubicBezTo>
                  <a:pt x="170" y="217"/>
                  <a:pt x="170" y="217"/>
                  <a:pt x="170" y="217"/>
                </a:cubicBezTo>
                <a:cubicBezTo>
                  <a:pt x="171" y="217"/>
                  <a:pt x="171" y="217"/>
                  <a:pt x="171" y="217"/>
                </a:cubicBezTo>
                <a:cubicBezTo>
                  <a:pt x="171" y="217"/>
                  <a:pt x="171" y="217"/>
                  <a:pt x="171" y="217"/>
                </a:cubicBezTo>
                <a:cubicBezTo>
                  <a:pt x="170" y="217"/>
                  <a:pt x="170" y="217"/>
                  <a:pt x="170" y="217"/>
                </a:cubicBezTo>
                <a:cubicBezTo>
                  <a:pt x="170" y="216"/>
                  <a:pt x="170" y="216"/>
                  <a:pt x="170" y="216"/>
                </a:cubicBezTo>
                <a:close/>
                <a:moveTo>
                  <a:pt x="864" y="227"/>
                </a:moveTo>
                <a:cubicBezTo>
                  <a:pt x="865" y="227"/>
                  <a:pt x="865" y="227"/>
                  <a:pt x="865" y="227"/>
                </a:cubicBezTo>
                <a:cubicBezTo>
                  <a:pt x="865" y="227"/>
                  <a:pt x="864" y="228"/>
                  <a:pt x="863" y="228"/>
                </a:cubicBezTo>
                <a:cubicBezTo>
                  <a:pt x="864" y="229"/>
                  <a:pt x="864" y="229"/>
                  <a:pt x="865" y="229"/>
                </a:cubicBezTo>
                <a:cubicBezTo>
                  <a:pt x="865" y="230"/>
                  <a:pt x="865" y="230"/>
                  <a:pt x="865" y="230"/>
                </a:cubicBezTo>
                <a:cubicBezTo>
                  <a:pt x="864" y="230"/>
                  <a:pt x="864" y="230"/>
                  <a:pt x="864" y="230"/>
                </a:cubicBezTo>
                <a:cubicBezTo>
                  <a:pt x="864" y="230"/>
                  <a:pt x="864" y="233"/>
                  <a:pt x="863" y="233"/>
                </a:cubicBezTo>
                <a:cubicBezTo>
                  <a:pt x="865" y="233"/>
                  <a:pt x="864" y="233"/>
                  <a:pt x="865" y="233"/>
                </a:cubicBezTo>
                <a:cubicBezTo>
                  <a:pt x="866" y="233"/>
                  <a:pt x="866" y="233"/>
                  <a:pt x="866" y="233"/>
                </a:cubicBezTo>
                <a:cubicBezTo>
                  <a:pt x="866" y="234"/>
                  <a:pt x="866" y="234"/>
                  <a:pt x="864" y="235"/>
                </a:cubicBezTo>
                <a:cubicBezTo>
                  <a:pt x="864" y="235"/>
                  <a:pt x="865" y="235"/>
                  <a:pt x="865" y="236"/>
                </a:cubicBezTo>
                <a:cubicBezTo>
                  <a:pt x="864" y="236"/>
                  <a:pt x="864" y="236"/>
                  <a:pt x="864" y="236"/>
                </a:cubicBezTo>
                <a:cubicBezTo>
                  <a:pt x="864" y="238"/>
                  <a:pt x="864" y="238"/>
                  <a:pt x="864" y="238"/>
                </a:cubicBezTo>
                <a:cubicBezTo>
                  <a:pt x="865" y="238"/>
                  <a:pt x="865" y="238"/>
                  <a:pt x="865" y="238"/>
                </a:cubicBezTo>
                <a:cubicBezTo>
                  <a:pt x="865" y="237"/>
                  <a:pt x="865" y="237"/>
                  <a:pt x="866" y="236"/>
                </a:cubicBezTo>
                <a:cubicBezTo>
                  <a:pt x="866" y="236"/>
                  <a:pt x="866" y="236"/>
                  <a:pt x="866" y="236"/>
                </a:cubicBezTo>
                <a:cubicBezTo>
                  <a:pt x="866" y="236"/>
                  <a:pt x="866" y="236"/>
                  <a:pt x="866" y="236"/>
                </a:cubicBezTo>
                <a:cubicBezTo>
                  <a:pt x="866" y="237"/>
                  <a:pt x="866" y="237"/>
                  <a:pt x="866" y="237"/>
                </a:cubicBezTo>
                <a:cubicBezTo>
                  <a:pt x="867" y="237"/>
                  <a:pt x="867" y="237"/>
                  <a:pt x="867" y="237"/>
                </a:cubicBezTo>
                <a:cubicBezTo>
                  <a:pt x="867" y="236"/>
                  <a:pt x="867" y="236"/>
                  <a:pt x="867" y="236"/>
                </a:cubicBezTo>
                <a:cubicBezTo>
                  <a:pt x="867" y="236"/>
                  <a:pt x="868" y="236"/>
                  <a:pt x="868" y="236"/>
                </a:cubicBezTo>
                <a:cubicBezTo>
                  <a:pt x="868" y="237"/>
                  <a:pt x="867" y="238"/>
                  <a:pt x="867" y="239"/>
                </a:cubicBezTo>
                <a:cubicBezTo>
                  <a:pt x="867" y="239"/>
                  <a:pt x="868" y="239"/>
                  <a:pt x="868" y="239"/>
                </a:cubicBezTo>
                <a:cubicBezTo>
                  <a:pt x="868" y="240"/>
                  <a:pt x="868" y="240"/>
                  <a:pt x="868" y="241"/>
                </a:cubicBezTo>
                <a:cubicBezTo>
                  <a:pt x="868" y="241"/>
                  <a:pt x="868" y="240"/>
                  <a:pt x="868" y="241"/>
                </a:cubicBezTo>
                <a:cubicBezTo>
                  <a:pt x="868" y="241"/>
                  <a:pt x="868" y="241"/>
                  <a:pt x="868" y="241"/>
                </a:cubicBezTo>
                <a:cubicBezTo>
                  <a:pt x="868" y="242"/>
                  <a:pt x="868" y="242"/>
                  <a:pt x="868" y="242"/>
                </a:cubicBezTo>
                <a:cubicBezTo>
                  <a:pt x="867" y="242"/>
                  <a:pt x="867" y="242"/>
                  <a:pt x="867" y="242"/>
                </a:cubicBezTo>
                <a:cubicBezTo>
                  <a:pt x="867" y="242"/>
                  <a:pt x="867" y="243"/>
                  <a:pt x="867" y="244"/>
                </a:cubicBezTo>
                <a:cubicBezTo>
                  <a:pt x="867" y="244"/>
                  <a:pt x="866" y="244"/>
                  <a:pt x="866" y="244"/>
                </a:cubicBezTo>
                <a:cubicBezTo>
                  <a:pt x="866" y="245"/>
                  <a:pt x="866" y="245"/>
                  <a:pt x="866" y="245"/>
                </a:cubicBezTo>
                <a:cubicBezTo>
                  <a:pt x="866" y="245"/>
                  <a:pt x="866" y="245"/>
                  <a:pt x="866" y="245"/>
                </a:cubicBezTo>
                <a:cubicBezTo>
                  <a:pt x="866" y="245"/>
                  <a:pt x="866" y="245"/>
                  <a:pt x="866" y="245"/>
                </a:cubicBezTo>
                <a:cubicBezTo>
                  <a:pt x="867" y="245"/>
                  <a:pt x="867" y="245"/>
                  <a:pt x="868" y="245"/>
                </a:cubicBezTo>
                <a:cubicBezTo>
                  <a:pt x="868" y="245"/>
                  <a:pt x="868" y="245"/>
                  <a:pt x="868" y="245"/>
                </a:cubicBezTo>
                <a:cubicBezTo>
                  <a:pt x="868" y="245"/>
                  <a:pt x="868" y="246"/>
                  <a:pt x="869" y="246"/>
                </a:cubicBezTo>
                <a:cubicBezTo>
                  <a:pt x="869" y="245"/>
                  <a:pt x="869" y="245"/>
                  <a:pt x="869" y="244"/>
                </a:cubicBezTo>
                <a:cubicBezTo>
                  <a:pt x="871" y="245"/>
                  <a:pt x="872" y="246"/>
                  <a:pt x="873" y="244"/>
                </a:cubicBezTo>
                <a:cubicBezTo>
                  <a:pt x="874" y="244"/>
                  <a:pt x="875" y="244"/>
                  <a:pt x="876" y="245"/>
                </a:cubicBezTo>
                <a:cubicBezTo>
                  <a:pt x="876" y="245"/>
                  <a:pt x="876" y="245"/>
                  <a:pt x="876" y="245"/>
                </a:cubicBezTo>
                <a:cubicBezTo>
                  <a:pt x="875" y="245"/>
                  <a:pt x="875" y="245"/>
                  <a:pt x="875" y="245"/>
                </a:cubicBezTo>
                <a:cubicBezTo>
                  <a:pt x="875" y="245"/>
                  <a:pt x="875" y="246"/>
                  <a:pt x="874" y="246"/>
                </a:cubicBezTo>
                <a:cubicBezTo>
                  <a:pt x="874" y="248"/>
                  <a:pt x="874" y="248"/>
                  <a:pt x="875" y="248"/>
                </a:cubicBezTo>
                <a:cubicBezTo>
                  <a:pt x="876" y="248"/>
                  <a:pt x="876" y="248"/>
                  <a:pt x="876" y="248"/>
                </a:cubicBezTo>
                <a:cubicBezTo>
                  <a:pt x="876" y="248"/>
                  <a:pt x="876" y="248"/>
                  <a:pt x="876" y="248"/>
                </a:cubicBezTo>
                <a:cubicBezTo>
                  <a:pt x="876" y="248"/>
                  <a:pt x="877" y="248"/>
                  <a:pt x="877" y="248"/>
                </a:cubicBezTo>
                <a:cubicBezTo>
                  <a:pt x="877" y="248"/>
                  <a:pt x="877" y="248"/>
                  <a:pt x="877" y="248"/>
                </a:cubicBezTo>
                <a:cubicBezTo>
                  <a:pt x="878" y="248"/>
                  <a:pt x="878" y="248"/>
                  <a:pt x="878" y="248"/>
                </a:cubicBezTo>
                <a:cubicBezTo>
                  <a:pt x="878" y="250"/>
                  <a:pt x="878" y="250"/>
                  <a:pt x="878" y="250"/>
                </a:cubicBezTo>
                <a:cubicBezTo>
                  <a:pt x="878" y="250"/>
                  <a:pt x="877" y="250"/>
                  <a:pt x="877" y="250"/>
                </a:cubicBezTo>
                <a:cubicBezTo>
                  <a:pt x="877" y="251"/>
                  <a:pt x="878" y="251"/>
                  <a:pt x="878" y="251"/>
                </a:cubicBezTo>
                <a:cubicBezTo>
                  <a:pt x="877" y="251"/>
                  <a:pt x="877" y="251"/>
                  <a:pt x="877" y="252"/>
                </a:cubicBezTo>
                <a:cubicBezTo>
                  <a:pt x="877" y="252"/>
                  <a:pt x="877" y="253"/>
                  <a:pt x="877" y="254"/>
                </a:cubicBezTo>
                <a:cubicBezTo>
                  <a:pt x="877" y="254"/>
                  <a:pt x="877" y="254"/>
                  <a:pt x="877" y="254"/>
                </a:cubicBezTo>
                <a:cubicBezTo>
                  <a:pt x="877" y="254"/>
                  <a:pt x="877" y="254"/>
                  <a:pt x="877" y="254"/>
                </a:cubicBezTo>
                <a:cubicBezTo>
                  <a:pt x="876" y="254"/>
                  <a:pt x="876" y="254"/>
                  <a:pt x="876" y="254"/>
                </a:cubicBezTo>
                <a:cubicBezTo>
                  <a:pt x="876" y="255"/>
                  <a:pt x="876" y="255"/>
                  <a:pt x="876" y="255"/>
                </a:cubicBezTo>
                <a:cubicBezTo>
                  <a:pt x="874" y="254"/>
                  <a:pt x="874" y="255"/>
                  <a:pt x="872" y="255"/>
                </a:cubicBezTo>
                <a:cubicBezTo>
                  <a:pt x="872" y="255"/>
                  <a:pt x="872" y="255"/>
                  <a:pt x="872" y="254"/>
                </a:cubicBezTo>
                <a:cubicBezTo>
                  <a:pt x="872" y="253"/>
                  <a:pt x="872" y="253"/>
                  <a:pt x="872" y="253"/>
                </a:cubicBezTo>
                <a:cubicBezTo>
                  <a:pt x="871" y="253"/>
                  <a:pt x="871" y="253"/>
                  <a:pt x="871" y="253"/>
                </a:cubicBezTo>
                <a:cubicBezTo>
                  <a:pt x="870" y="253"/>
                  <a:pt x="870" y="253"/>
                  <a:pt x="869" y="254"/>
                </a:cubicBezTo>
                <a:cubicBezTo>
                  <a:pt x="869" y="254"/>
                  <a:pt x="869" y="254"/>
                  <a:pt x="869" y="254"/>
                </a:cubicBezTo>
                <a:cubicBezTo>
                  <a:pt x="869" y="255"/>
                  <a:pt x="870" y="255"/>
                  <a:pt x="871" y="255"/>
                </a:cubicBezTo>
                <a:cubicBezTo>
                  <a:pt x="871" y="256"/>
                  <a:pt x="871" y="256"/>
                  <a:pt x="871" y="256"/>
                </a:cubicBezTo>
                <a:cubicBezTo>
                  <a:pt x="870" y="256"/>
                  <a:pt x="870" y="258"/>
                  <a:pt x="868" y="258"/>
                </a:cubicBezTo>
                <a:cubicBezTo>
                  <a:pt x="868" y="259"/>
                  <a:pt x="868" y="258"/>
                  <a:pt x="868" y="259"/>
                </a:cubicBezTo>
                <a:cubicBezTo>
                  <a:pt x="868" y="259"/>
                  <a:pt x="868" y="259"/>
                  <a:pt x="868" y="259"/>
                </a:cubicBezTo>
                <a:cubicBezTo>
                  <a:pt x="869" y="259"/>
                  <a:pt x="869" y="259"/>
                  <a:pt x="871" y="258"/>
                </a:cubicBezTo>
                <a:cubicBezTo>
                  <a:pt x="871" y="262"/>
                  <a:pt x="871" y="262"/>
                  <a:pt x="871" y="262"/>
                </a:cubicBezTo>
                <a:cubicBezTo>
                  <a:pt x="870" y="262"/>
                  <a:pt x="870" y="262"/>
                  <a:pt x="870" y="262"/>
                </a:cubicBezTo>
                <a:cubicBezTo>
                  <a:pt x="870" y="262"/>
                  <a:pt x="870" y="262"/>
                  <a:pt x="870" y="262"/>
                </a:cubicBezTo>
                <a:cubicBezTo>
                  <a:pt x="869" y="263"/>
                  <a:pt x="869" y="262"/>
                  <a:pt x="869" y="263"/>
                </a:cubicBezTo>
                <a:cubicBezTo>
                  <a:pt x="867" y="263"/>
                  <a:pt x="867" y="264"/>
                  <a:pt x="866" y="264"/>
                </a:cubicBezTo>
                <a:cubicBezTo>
                  <a:pt x="866" y="266"/>
                  <a:pt x="866" y="265"/>
                  <a:pt x="866" y="266"/>
                </a:cubicBezTo>
                <a:cubicBezTo>
                  <a:pt x="867" y="266"/>
                  <a:pt x="867" y="266"/>
                  <a:pt x="867" y="266"/>
                </a:cubicBezTo>
                <a:cubicBezTo>
                  <a:pt x="867" y="267"/>
                  <a:pt x="867" y="267"/>
                  <a:pt x="867" y="267"/>
                </a:cubicBezTo>
                <a:cubicBezTo>
                  <a:pt x="866" y="267"/>
                  <a:pt x="866" y="267"/>
                  <a:pt x="866" y="267"/>
                </a:cubicBezTo>
                <a:cubicBezTo>
                  <a:pt x="866" y="267"/>
                  <a:pt x="866" y="267"/>
                  <a:pt x="866" y="267"/>
                </a:cubicBezTo>
                <a:cubicBezTo>
                  <a:pt x="868" y="267"/>
                  <a:pt x="868" y="267"/>
                  <a:pt x="869" y="266"/>
                </a:cubicBezTo>
                <a:cubicBezTo>
                  <a:pt x="870" y="266"/>
                  <a:pt x="870" y="266"/>
                  <a:pt x="870" y="266"/>
                </a:cubicBezTo>
                <a:cubicBezTo>
                  <a:pt x="870" y="267"/>
                  <a:pt x="870" y="267"/>
                  <a:pt x="870" y="268"/>
                </a:cubicBezTo>
                <a:cubicBezTo>
                  <a:pt x="872" y="268"/>
                  <a:pt x="873" y="267"/>
                  <a:pt x="873" y="266"/>
                </a:cubicBezTo>
                <a:cubicBezTo>
                  <a:pt x="874" y="266"/>
                  <a:pt x="874" y="267"/>
                  <a:pt x="875" y="268"/>
                </a:cubicBezTo>
                <a:cubicBezTo>
                  <a:pt x="876" y="268"/>
                  <a:pt x="876" y="268"/>
                  <a:pt x="876" y="268"/>
                </a:cubicBezTo>
                <a:cubicBezTo>
                  <a:pt x="876" y="267"/>
                  <a:pt x="876" y="267"/>
                  <a:pt x="876" y="267"/>
                </a:cubicBezTo>
                <a:cubicBezTo>
                  <a:pt x="876" y="267"/>
                  <a:pt x="876" y="267"/>
                  <a:pt x="876" y="267"/>
                </a:cubicBezTo>
                <a:cubicBezTo>
                  <a:pt x="876" y="266"/>
                  <a:pt x="876" y="266"/>
                  <a:pt x="876" y="266"/>
                </a:cubicBezTo>
                <a:cubicBezTo>
                  <a:pt x="877" y="266"/>
                  <a:pt x="878" y="266"/>
                  <a:pt x="878" y="266"/>
                </a:cubicBezTo>
                <a:cubicBezTo>
                  <a:pt x="878" y="267"/>
                  <a:pt x="878" y="267"/>
                  <a:pt x="878" y="269"/>
                </a:cubicBezTo>
                <a:cubicBezTo>
                  <a:pt x="877" y="269"/>
                  <a:pt x="877" y="269"/>
                  <a:pt x="877" y="269"/>
                </a:cubicBezTo>
                <a:cubicBezTo>
                  <a:pt x="877" y="269"/>
                  <a:pt x="877" y="269"/>
                  <a:pt x="877" y="269"/>
                </a:cubicBezTo>
                <a:cubicBezTo>
                  <a:pt x="873" y="269"/>
                  <a:pt x="873" y="269"/>
                  <a:pt x="873" y="269"/>
                </a:cubicBezTo>
                <a:cubicBezTo>
                  <a:pt x="873" y="269"/>
                  <a:pt x="873" y="269"/>
                  <a:pt x="873" y="269"/>
                </a:cubicBezTo>
                <a:cubicBezTo>
                  <a:pt x="873" y="269"/>
                  <a:pt x="872" y="269"/>
                  <a:pt x="872" y="269"/>
                </a:cubicBezTo>
                <a:cubicBezTo>
                  <a:pt x="872" y="269"/>
                  <a:pt x="872" y="269"/>
                  <a:pt x="872" y="269"/>
                </a:cubicBezTo>
                <a:cubicBezTo>
                  <a:pt x="870" y="269"/>
                  <a:pt x="870" y="269"/>
                  <a:pt x="870" y="269"/>
                </a:cubicBezTo>
                <a:cubicBezTo>
                  <a:pt x="870" y="269"/>
                  <a:pt x="870" y="269"/>
                  <a:pt x="870" y="269"/>
                </a:cubicBezTo>
                <a:cubicBezTo>
                  <a:pt x="869" y="270"/>
                  <a:pt x="870" y="270"/>
                  <a:pt x="868" y="270"/>
                </a:cubicBezTo>
                <a:cubicBezTo>
                  <a:pt x="868" y="272"/>
                  <a:pt x="867" y="273"/>
                  <a:pt x="866" y="274"/>
                </a:cubicBezTo>
                <a:cubicBezTo>
                  <a:pt x="866" y="274"/>
                  <a:pt x="866" y="274"/>
                  <a:pt x="866" y="274"/>
                </a:cubicBezTo>
                <a:cubicBezTo>
                  <a:pt x="866" y="275"/>
                  <a:pt x="866" y="275"/>
                  <a:pt x="866" y="275"/>
                </a:cubicBezTo>
                <a:cubicBezTo>
                  <a:pt x="865" y="275"/>
                  <a:pt x="863" y="276"/>
                  <a:pt x="862" y="276"/>
                </a:cubicBezTo>
                <a:cubicBezTo>
                  <a:pt x="862" y="277"/>
                  <a:pt x="862" y="277"/>
                  <a:pt x="862" y="277"/>
                </a:cubicBezTo>
                <a:cubicBezTo>
                  <a:pt x="864" y="277"/>
                  <a:pt x="864" y="278"/>
                  <a:pt x="865" y="278"/>
                </a:cubicBezTo>
                <a:cubicBezTo>
                  <a:pt x="865" y="278"/>
                  <a:pt x="865" y="278"/>
                  <a:pt x="865" y="278"/>
                </a:cubicBezTo>
                <a:cubicBezTo>
                  <a:pt x="867" y="278"/>
                  <a:pt x="866" y="277"/>
                  <a:pt x="867" y="276"/>
                </a:cubicBezTo>
                <a:cubicBezTo>
                  <a:pt x="867" y="276"/>
                  <a:pt x="867" y="276"/>
                  <a:pt x="868" y="276"/>
                </a:cubicBezTo>
                <a:cubicBezTo>
                  <a:pt x="868" y="276"/>
                  <a:pt x="868" y="276"/>
                  <a:pt x="868" y="276"/>
                </a:cubicBezTo>
                <a:cubicBezTo>
                  <a:pt x="868" y="276"/>
                  <a:pt x="868" y="275"/>
                  <a:pt x="868" y="275"/>
                </a:cubicBezTo>
                <a:cubicBezTo>
                  <a:pt x="870" y="275"/>
                  <a:pt x="871" y="275"/>
                  <a:pt x="872" y="275"/>
                </a:cubicBezTo>
                <a:cubicBezTo>
                  <a:pt x="872" y="275"/>
                  <a:pt x="872" y="275"/>
                  <a:pt x="873" y="276"/>
                </a:cubicBezTo>
                <a:cubicBezTo>
                  <a:pt x="873" y="276"/>
                  <a:pt x="873" y="276"/>
                  <a:pt x="873" y="276"/>
                </a:cubicBezTo>
                <a:cubicBezTo>
                  <a:pt x="874" y="275"/>
                  <a:pt x="875" y="275"/>
                  <a:pt x="875" y="273"/>
                </a:cubicBezTo>
                <a:cubicBezTo>
                  <a:pt x="876" y="273"/>
                  <a:pt x="877" y="273"/>
                  <a:pt x="878" y="273"/>
                </a:cubicBezTo>
                <a:cubicBezTo>
                  <a:pt x="878" y="273"/>
                  <a:pt x="878" y="273"/>
                  <a:pt x="878" y="273"/>
                </a:cubicBezTo>
                <a:cubicBezTo>
                  <a:pt x="879" y="273"/>
                  <a:pt x="879" y="273"/>
                  <a:pt x="879" y="273"/>
                </a:cubicBezTo>
                <a:cubicBezTo>
                  <a:pt x="879" y="274"/>
                  <a:pt x="879" y="274"/>
                  <a:pt x="879" y="274"/>
                </a:cubicBezTo>
                <a:cubicBezTo>
                  <a:pt x="880" y="274"/>
                  <a:pt x="880" y="274"/>
                  <a:pt x="881" y="274"/>
                </a:cubicBezTo>
                <a:cubicBezTo>
                  <a:pt x="881" y="273"/>
                  <a:pt x="881" y="273"/>
                  <a:pt x="881" y="273"/>
                </a:cubicBezTo>
                <a:cubicBezTo>
                  <a:pt x="882" y="273"/>
                  <a:pt x="882" y="273"/>
                  <a:pt x="883" y="273"/>
                </a:cubicBezTo>
                <a:cubicBezTo>
                  <a:pt x="883" y="272"/>
                  <a:pt x="883" y="272"/>
                  <a:pt x="883" y="272"/>
                </a:cubicBezTo>
                <a:cubicBezTo>
                  <a:pt x="884" y="272"/>
                  <a:pt x="885" y="273"/>
                  <a:pt x="886" y="273"/>
                </a:cubicBezTo>
                <a:cubicBezTo>
                  <a:pt x="886" y="272"/>
                  <a:pt x="886" y="272"/>
                  <a:pt x="886" y="272"/>
                </a:cubicBezTo>
                <a:cubicBezTo>
                  <a:pt x="887" y="272"/>
                  <a:pt x="887" y="272"/>
                  <a:pt x="887" y="272"/>
                </a:cubicBezTo>
                <a:cubicBezTo>
                  <a:pt x="887" y="272"/>
                  <a:pt x="887" y="272"/>
                  <a:pt x="887" y="272"/>
                </a:cubicBezTo>
                <a:cubicBezTo>
                  <a:pt x="889" y="272"/>
                  <a:pt x="889" y="272"/>
                  <a:pt x="889" y="272"/>
                </a:cubicBezTo>
                <a:cubicBezTo>
                  <a:pt x="889" y="271"/>
                  <a:pt x="889" y="271"/>
                  <a:pt x="889" y="271"/>
                </a:cubicBezTo>
                <a:cubicBezTo>
                  <a:pt x="890" y="271"/>
                  <a:pt x="892" y="272"/>
                  <a:pt x="892" y="273"/>
                </a:cubicBezTo>
                <a:cubicBezTo>
                  <a:pt x="893" y="273"/>
                  <a:pt x="893" y="273"/>
                  <a:pt x="893" y="273"/>
                </a:cubicBezTo>
                <a:cubicBezTo>
                  <a:pt x="893" y="273"/>
                  <a:pt x="893" y="272"/>
                  <a:pt x="893" y="272"/>
                </a:cubicBezTo>
                <a:cubicBezTo>
                  <a:pt x="894" y="272"/>
                  <a:pt x="894" y="272"/>
                  <a:pt x="894" y="272"/>
                </a:cubicBezTo>
                <a:cubicBezTo>
                  <a:pt x="894" y="271"/>
                  <a:pt x="894" y="271"/>
                  <a:pt x="894" y="271"/>
                </a:cubicBezTo>
                <a:cubicBezTo>
                  <a:pt x="895" y="271"/>
                  <a:pt x="896" y="271"/>
                  <a:pt x="897" y="270"/>
                </a:cubicBezTo>
                <a:cubicBezTo>
                  <a:pt x="897" y="270"/>
                  <a:pt x="897" y="270"/>
                  <a:pt x="897" y="269"/>
                </a:cubicBezTo>
                <a:cubicBezTo>
                  <a:pt x="896" y="269"/>
                  <a:pt x="895" y="269"/>
                  <a:pt x="893" y="269"/>
                </a:cubicBezTo>
                <a:cubicBezTo>
                  <a:pt x="893" y="269"/>
                  <a:pt x="894" y="268"/>
                  <a:pt x="894" y="268"/>
                </a:cubicBezTo>
                <a:cubicBezTo>
                  <a:pt x="893" y="268"/>
                  <a:pt x="893" y="268"/>
                  <a:pt x="893" y="268"/>
                </a:cubicBezTo>
                <a:cubicBezTo>
                  <a:pt x="893" y="268"/>
                  <a:pt x="893" y="267"/>
                  <a:pt x="893" y="267"/>
                </a:cubicBezTo>
                <a:cubicBezTo>
                  <a:pt x="894" y="267"/>
                  <a:pt x="894" y="267"/>
                  <a:pt x="894" y="267"/>
                </a:cubicBezTo>
                <a:cubicBezTo>
                  <a:pt x="895" y="266"/>
                  <a:pt x="895" y="266"/>
                  <a:pt x="895" y="266"/>
                </a:cubicBezTo>
                <a:cubicBezTo>
                  <a:pt x="896" y="266"/>
                  <a:pt x="897" y="266"/>
                  <a:pt x="897" y="266"/>
                </a:cubicBezTo>
                <a:cubicBezTo>
                  <a:pt x="897" y="265"/>
                  <a:pt x="897" y="265"/>
                  <a:pt x="897" y="265"/>
                </a:cubicBezTo>
                <a:cubicBezTo>
                  <a:pt x="898" y="265"/>
                  <a:pt x="898" y="265"/>
                  <a:pt x="898" y="265"/>
                </a:cubicBezTo>
                <a:cubicBezTo>
                  <a:pt x="899" y="263"/>
                  <a:pt x="900" y="262"/>
                  <a:pt x="900" y="260"/>
                </a:cubicBezTo>
                <a:cubicBezTo>
                  <a:pt x="899" y="259"/>
                  <a:pt x="899" y="259"/>
                  <a:pt x="899" y="259"/>
                </a:cubicBezTo>
                <a:cubicBezTo>
                  <a:pt x="898" y="258"/>
                  <a:pt x="897" y="258"/>
                  <a:pt x="896" y="258"/>
                </a:cubicBezTo>
                <a:cubicBezTo>
                  <a:pt x="895" y="258"/>
                  <a:pt x="895" y="258"/>
                  <a:pt x="894" y="258"/>
                </a:cubicBezTo>
                <a:cubicBezTo>
                  <a:pt x="894" y="258"/>
                  <a:pt x="894" y="258"/>
                  <a:pt x="894" y="258"/>
                </a:cubicBezTo>
                <a:cubicBezTo>
                  <a:pt x="893" y="259"/>
                  <a:pt x="894" y="259"/>
                  <a:pt x="894" y="259"/>
                </a:cubicBezTo>
                <a:cubicBezTo>
                  <a:pt x="894" y="260"/>
                  <a:pt x="894" y="260"/>
                  <a:pt x="893" y="260"/>
                </a:cubicBezTo>
                <a:cubicBezTo>
                  <a:pt x="893" y="259"/>
                  <a:pt x="892" y="258"/>
                  <a:pt x="893" y="257"/>
                </a:cubicBezTo>
                <a:cubicBezTo>
                  <a:pt x="893" y="256"/>
                  <a:pt x="893" y="255"/>
                  <a:pt x="892" y="255"/>
                </a:cubicBezTo>
                <a:cubicBezTo>
                  <a:pt x="892" y="254"/>
                  <a:pt x="892" y="254"/>
                  <a:pt x="891" y="254"/>
                </a:cubicBezTo>
                <a:cubicBezTo>
                  <a:pt x="890" y="253"/>
                  <a:pt x="891" y="253"/>
                  <a:pt x="890" y="252"/>
                </a:cubicBezTo>
                <a:cubicBezTo>
                  <a:pt x="890" y="252"/>
                  <a:pt x="890" y="252"/>
                  <a:pt x="890" y="252"/>
                </a:cubicBezTo>
                <a:cubicBezTo>
                  <a:pt x="890" y="252"/>
                  <a:pt x="890" y="252"/>
                  <a:pt x="890" y="252"/>
                </a:cubicBezTo>
                <a:cubicBezTo>
                  <a:pt x="891" y="252"/>
                  <a:pt x="891" y="253"/>
                  <a:pt x="893" y="253"/>
                </a:cubicBezTo>
                <a:cubicBezTo>
                  <a:pt x="893" y="252"/>
                  <a:pt x="893" y="252"/>
                  <a:pt x="893" y="252"/>
                </a:cubicBezTo>
                <a:cubicBezTo>
                  <a:pt x="892" y="252"/>
                  <a:pt x="891" y="251"/>
                  <a:pt x="891" y="251"/>
                </a:cubicBezTo>
                <a:cubicBezTo>
                  <a:pt x="891" y="250"/>
                  <a:pt x="891" y="250"/>
                  <a:pt x="890" y="250"/>
                </a:cubicBezTo>
                <a:cubicBezTo>
                  <a:pt x="890" y="250"/>
                  <a:pt x="889" y="250"/>
                  <a:pt x="889" y="249"/>
                </a:cubicBezTo>
                <a:cubicBezTo>
                  <a:pt x="888" y="249"/>
                  <a:pt x="888" y="249"/>
                  <a:pt x="888" y="248"/>
                </a:cubicBezTo>
                <a:cubicBezTo>
                  <a:pt x="888" y="248"/>
                  <a:pt x="888" y="248"/>
                  <a:pt x="888" y="248"/>
                </a:cubicBezTo>
                <a:cubicBezTo>
                  <a:pt x="888" y="247"/>
                  <a:pt x="888" y="247"/>
                  <a:pt x="888" y="247"/>
                </a:cubicBezTo>
                <a:cubicBezTo>
                  <a:pt x="888" y="247"/>
                  <a:pt x="888" y="247"/>
                  <a:pt x="888" y="247"/>
                </a:cubicBezTo>
                <a:cubicBezTo>
                  <a:pt x="887" y="247"/>
                  <a:pt x="887" y="247"/>
                  <a:pt x="887" y="246"/>
                </a:cubicBezTo>
                <a:cubicBezTo>
                  <a:pt x="886" y="246"/>
                  <a:pt x="886" y="246"/>
                  <a:pt x="886" y="246"/>
                </a:cubicBezTo>
                <a:cubicBezTo>
                  <a:pt x="885" y="246"/>
                  <a:pt x="885" y="245"/>
                  <a:pt x="884" y="244"/>
                </a:cubicBezTo>
                <a:cubicBezTo>
                  <a:pt x="884" y="243"/>
                  <a:pt x="884" y="242"/>
                  <a:pt x="884" y="242"/>
                </a:cubicBezTo>
                <a:cubicBezTo>
                  <a:pt x="882" y="241"/>
                  <a:pt x="883" y="241"/>
                  <a:pt x="882" y="240"/>
                </a:cubicBezTo>
                <a:cubicBezTo>
                  <a:pt x="882" y="240"/>
                  <a:pt x="882" y="240"/>
                  <a:pt x="882" y="240"/>
                </a:cubicBezTo>
                <a:cubicBezTo>
                  <a:pt x="882" y="240"/>
                  <a:pt x="882" y="240"/>
                  <a:pt x="881" y="239"/>
                </a:cubicBezTo>
                <a:cubicBezTo>
                  <a:pt x="880" y="239"/>
                  <a:pt x="880" y="239"/>
                  <a:pt x="880" y="239"/>
                </a:cubicBezTo>
                <a:cubicBezTo>
                  <a:pt x="880" y="238"/>
                  <a:pt x="880" y="237"/>
                  <a:pt x="880" y="237"/>
                </a:cubicBezTo>
                <a:cubicBezTo>
                  <a:pt x="879" y="237"/>
                  <a:pt x="878" y="237"/>
                  <a:pt x="877" y="237"/>
                </a:cubicBezTo>
                <a:cubicBezTo>
                  <a:pt x="877" y="237"/>
                  <a:pt x="877" y="237"/>
                  <a:pt x="877" y="237"/>
                </a:cubicBezTo>
                <a:cubicBezTo>
                  <a:pt x="877" y="237"/>
                  <a:pt x="877" y="237"/>
                  <a:pt x="877" y="237"/>
                </a:cubicBezTo>
                <a:cubicBezTo>
                  <a:pt x="877" y="236"/>
                  <a:pt x="877" y="236"/>
                  <a:pt x="877" y="236"/>
                </a:cubicBezTo>
                <a:cubicBezTo>
                  <a:pt x="877" y="236"/>
                  <a:pt x="877" y="236"/>
                  <a:pt x="877" y="236"/>
                </a:cubicBezTo>
                <a:cubicBezTo>
                  <a:pt x="877" y="236"/>
                  <a:pt x="877" y="236"/>
                  <a:pt x="878" y="235"/>
                </a:cubicBezTo>
                <a:cubicBezTo>
                  <a:pt x="879" y="235"/>
                  <a:pt x="879" y="235"/>
                  <a:pt x="879" y="235"/>
                </a:cubicBezTo>
                <a:cubicBezTo>
                  <a:pt x="879" y="235"/>
                  <a:pt x="879" y="234"/>
                  <a:pt x="878" y="233"/>
                </a:cubicBezTo>
                <a:cubicBezTo>
                  <a:pt x="878" y="233"/>
                  <a:pt x="878" y="233"/>
                  <a:pt x="877" y="233"/>
                </a:cubicBezTo>
                <a:cubicBezTo>
                  <a:pt x="877" y="232"/>
                  <a:pt x="877" y="232"/>
                  <a:pt x="877" y="232"/>
                </a:cubicBezTo>
                <a:cubicBezTo>
                  <a:pt x="879" y="232"/>
                  <a:pt x="878" y="232"/>
                  <a:pt x="878" y="231"/>
                </a:cubicBezTo>
                <a:cubicBezTo>
                  <a:pt x="879" y="230"/>
                  <a:pt x="880" y="230"/>
                  <a:pt x="881" y="229"/>
                </a:cubicBezTo>
                <a:cubicBezTo>
                  <a:pt x="881" y="227"/>
                  <a:pt x="881" y="227"/>
                  <a:pt x="881" y="227"/>
                </a:cubicBezTo>
                <a:cubicBezTo>
                  <a:pt x="881" y="227"/>
                  <a:pt x="881" y="227"/>
                  <a:pt x="881" y="227"/>
                </a:cubicBezTo>
                <a:cubicBezTo>
                  <a:pt x="881" y="225"/>
                  <a:pt x="881" y="225"/>
                  <a:pt x="881" y="225"/>
                </a:cubicBezTo>
                <a:cubicBezTo>
                  <a:pt x="881" y="225"/>
                  <a:pt x="881" y="225"/>
                  <a:pt x="881" y="225"/>
                </a:cubicBezTo>
                <a:cubicBezTo>
                  <a:pt x="881" y="225"/>
                  <a:pt x="882" y="225"/>
                  <a:pt x="882" y="224"/>
                </a:cubicBezTo>
                <a:cubicBezTo>
                  <a:pt x="881" y="224"/>
                  <a:pt x="881" y="224"/>
                  <a:pt x="880" y="224"/>
                </a:cubicBezTo>
                <a:cubicBezTo>
                  <a:pt x="880" y="223"/>
                  <a:pt x="880" y="223"/>
                  <a:pt x="880" y="223"/>
                </a:cubicBezTo>
                <a:cubicBezTo>
                  <a:pt x="880" y="223"/>
                  <a:pt x="880" y="224"/>
                  <a:pt x="879" y="224"/>
                </a:cubicBezTo>
                <a:cubicBezTo>
                  <a:pt x="879" y="224"/>
                  <a:pt x="879" y="223"/>
                  <a:pt x="878" y="223"/>
                </a:cubicBezTo>
                <a:cubicBezTo>
                  <a:pt x="878" y="224"/>
                  <a:pt x="878" y="224"/>
                  <a:pt x="878" y="224"/>
                </a:cubicBezTo>
                <a:cubicBezTo>
                  <a:pt x="878" y="224"/>
                  <a:pt x="878" y="224"/>
                  <a:pt x="878" y="224"/>
                </a:cubicBezTo>
                <a:cubicBezTo>
                  <a:pt x="878" y="224"/>
                  <a:pt x="878" y="224"/>
                  <a:pt x="878" y="224"/>
                </a:cubicBezTo>
                <a:cubicBezTo>
                  <a:pt x="877" y="224"/>
                  <a:pt x="877" y="223"/>
                  <a:pt x="877" y="223"/>
                </a:cubicBezTo>
                <a:cubicBezTo>
                  <a:pt x="876" y="223"/>
                  <a:pt x="872" y="225"/>
                  <a:pt x="871" y="225"/>
                </a:cubicBezTo>
                <a:cubicBezTo>
                  <a:pt x="871" y="224"/>
                  <a:pt x="871" y="224"/>
                  <a:pt x="871" y="224"/>
                </a:cubicBezTo>
                <a:cubicBezTo>
                  <a:pt x="871" y="224"/>
                  <a:pt x="871" y="224"/>
                  <a:pt x="871" y="224"/>
                </a:cubicBezTo>
                <a:cubicBezTo>
                  <a:pt x="871" y="222"/>
                  <a:pt x="872" y="222"/>
                  <a:pt x="873" y="221"/>
                </a:cubicBezTo>
                <a:cubicBezTo>
                  <a:pt x="873" y="221"/>
                  <a:pt x="873" y="221"/>
                  <a:pt x="874" y="221"/>
                </a:cubicBezTo>
                <a:cubicBezTo>
                  <a:pt x="874" y="220"/>
                  <a:pt x="874" y="220"/>
                  <a:pt x="874" y="219"/>
                </a:cubicBezTo>
                <a:cubicBezTo>
                  <a:pt x="874" y="219"/>
                  <a:pt x="875" y="219"/>
                  <a:pt x="875" y="219"/>
                </a:cubicBezTo>
                <a:cubicBezTo>
                  <a:pt x="875" y="219"/>
                  <a:pt x="875" y="218"/>
                  <a:pt x="876" y="218"/>
                </a:cubicBezTo>
                <a:cubicBezTo>
                  <a:pt x="876" y="216"/>
                  <a:pt x="876" y="217"/>
                  <a:pt x="875" y="216"/>
                </a:cubicBezTo>
                <a:cubicBezTo>
                  <a:pt x="875" y="216"/>
                  <a:pt x="874" y="215"/>
                  <a:pt x="874" y="215"/>
                </a:cubicBezTo>
                <a:cubicBezTo>
                  <a:pt x="874" y="215"/>
                  <a:pt x="874" y="216"/>
                  <a:pt x="873" y="216"/>
                </a:cubicBezTo>
                <a:cubicBezTo>
                  <a:pt x="873" y="216"/>
                  <a:pt x="873" y="215"/>
                  <a:pt x="872" y="215"/>
                </a:cubicBezTo>
                <a:cubicBezTo>
                  <a:pt x="872" y="216"/>
                  <a:pt x="872" y="216"/>
                  <a:pt x="871" y="217"/>
                </a:cubicBezTo>
                <a:cubicBezTo>
                  <a:pt x="871" y="217"/>
                  <a:pt x="870" y="217"/>
                  <a:pt x="870" y="216"/>
                </a:cubicBezTo>
                <a:cubicBezTo>
                  <a:pt x="870" y="217"/>
                  <a:pt x="870" y="217"/>
                  <a:pt x="870" y="217"/>
                </a:cubicBezTo>
                <a:cubicBezTo>
                  <a:pt x="870" y="217"/>
                  <a:pt x="870" y="217"/>
                  <a:pt x="870" y="217"/>
                </a:cubicBezTo>
                <a:cubicBezTo>
                  <a:pt x="870" y="218"/>
                  <a:pt x="870" y="218"/>
                  <a:pt x="870" y="218"/>
                </a:cubicBezTo>
                <a:cubicBezTo>
                  <a:pt x="869" y="218"/>
                  <a:pt x="869" y="218"/>
                  <a:pt x="869" y="218"/>
                </a:cubicBezTo>
                <a:cubicBezTo>
                  <a:pt x="869" y="217"/>
                  <a:pt x="869" y="217"/>
                  <a:pt x="870" y="216"/>
                </a:cubicBezTo>
                <a:cubicBezTo>
                  <a:pt x="869" y="216"/>
                  <a:pt x="869" y="216"/>
                  <a:pt x="868" y="216"/>
                </a:cubicBezTo>
                <a:cubicBezTo>
                  <a:pt x="868" y="218"/>
                  <a:pt x="867" y="219"/>
                  <a:pt x="867" y="220"/>
                </a:cubicBezTo>
                <a:cubicBezTo>
                  <a:pt x="866" y="220"/>
                  <a:pt x="866" y="220"/>
                  <a:pt x="866" y="220"/>
                </a:cubicBezTo>
                <a:cubicBezTo>
                  <a:pt x="866" y="221"/>
                  <a:pt x="866" y="220"/>
                  <a:pt x="866" y="221"/>
                </a:cubicBezTo>
                <a:cubicBezTo>
                  <a:pt x="866" y="222"/>
                  <a:pt x="866" y="221"/>
                  <a:pt x="867" y="222"/>
                </a:cubicBezTo>
                <a:cubicBezTo>
                  <a:pt x="867" y="222"/>
                  <a:pt x="867" y="223"/>
                  <a:pt x="866" y="223"/>
                </a:cubicBezTo>
                <a:cubicBezTo>
                  <a:pt x="866" y="223"/>
                  <a:pt x="865" y="223"/>
                  <a:pt x="864" y="223"/>
                </a:cubicBezTo>
                <a:cubicBezTo>
                  <a:pt x="864" y="223"/>
                  <a:pt x="864" y="223"/>
                  <a:pt x="864" y="224"/>
                </a:cubicBezTo>
                <a:cubicBezTo>
                  <a:pt x="864" y="224"/>
                  <a:pt x="864" y="224"/>
                  <a:pt x="864" y="224"/>
                </a:cubicBezTo>
                <a:cubicBezTo>
                  <a:pt x="864" y="224"/>
                  <a:pt x="864" y="224"/>
                  <a:pt x="865" y="225"/>
                </a:cubicBezTo>
                <a:cubicBezTo>
                  <a:pt x="864" y="225"/>
                  <a:pt x="864" y="225"/>
                  <a:pt x="863" y="225"/>
                </a:cubicBezTo>
                <a:cubicBezTo>
                  <a:pt x="863" y="226"/>
                  <a:pt x="863" y="226"/>
                  <a:pt x="863" y="226"/>
                </a:cubicBezTo>
                <a:cubicBezTo>
                  <a:pt x="864" y="226"/>
                  <a:pt x="864" y="226"/>
                  <a:pt x="864" y="227"/>
                </a:cubicBezTo>
                <a:close/>
                <a:moveTo>
                  <a:pt x="859" y="222"/>
                </a:moveTo>
                <a:cubicBezTo>
                  <a:pt x="861" y="222"/>
                  <a:pt x="861" y="222"/>
                  <a:pt x="861" y="222"/>
                </a:cubicBezTo>
                <a:cubicBezTo>
                  <a:pt x="861" y="221"/>
                  <a:pt x="861" y="219"/>
                  <a:pt x="862" y="218"/>
                </a:cubicBezTo>
                <a:cubicBezTo>
                  <a:pt x="862" y="217"/>
                  <a:pt x="862" y="217"/>
                  <a:pt x="862" y="217"/>
                </a:cubicBezTo>
                <a:cubicBezTo>
                  <a:pt x="862" y="217"/>
                  <a:pt x="862" y="217"/>
                  <a:pt x="862" y="217"/>
                </a:cubicBezTo>
                <a:cubicBezTo>
                  <a:pt x="861" y="216"/>
                  <a:pt x="860" y="217"/>
                  <a:pt x="859" y="217"/>
                </a:cubicBezTo>
                <a:cubicBezTo>
                  <a:pt x="859" y="219"/>
                  <a:pt x="859" y="219"/>
                  <a:pt x="859" y="219"/>
                </a:cubicBezTo>
                <a:cubicBezTo>
                  <a:pt x="859" y="219"/>
                  <a:pt x="859" y="219"/>
                  <a:pt x="858" y="219"/>
                </a:cubicBezTo>
                <a:cubicBezTo>
                  <a:pt x="858" y="219"/>
                  <a:pt x="858" y="219"/>
                  <a:pt x="858" y="219"/>
                </a:cubicBezTo>
                <a:cubicBezTo>
                  <a:pt x="858" y="220"/>
                  <a:pt x="858" y="220"/>
                  <a:pt x="859" y="220"/>
                </a:cubicBezTo>
                <a:cubicBezTo>
                  <a:pt x="858" y="221"/>
                  <a:pt x="859" y="221"/>
                  <a:pt x="858" y="221"/>
                </a:cubicBezTo>
                <a:cubicBezTo>
                  <a:pt x="858" y="223"/>
                  <a:pt x="858" y="222"/>
                  <a:pt x="858" y="224"/>
                </a:cubicBezTo>
                <a:cubicBezTo>
                  <a:pt x="859" y="223"/>
                  <a:pt x="859" y="223"/>
                  <a:pt x="859" y="222"/>
                </a:cubicBezTo>
                <a:close/>
                <a:moveTo>
                  <a:pt x="995" y="218"/>
                </a:moveTo>
                <a:cubicBezTo>
                  <a:pt x="994" y="218"/>
                  <a:pt x="994" y="218"/>
                  <a:pt x="994" y="218"/>
                </a:cubicBezTo>
                <a:cubicBezTo>
                  <a:pt x="994" y="220"/>
                  <a:pt x="994" y="220"/>
                  <a:pt x="994" y="220"/>
                </a:cubicBezTo>
                <a:cubicBezTo>
                  <a:pt x="995" y="220"/>
                  <a:pt x="995" y="220"/>
                  <a:pt x="995" y="220"/>
                </a:cubicBezTo>
                <a:cubicBezTo>
                  <a:pt x="995" y="221"/>
                  <a:pt x="995" y="221"/>
                  <a:pt x="996" y="222"/>
                </a:cubicBezTo>
                <a:cubicBezTo>
                  <a:pt x="996" y="222"/>
                  <a:pt x="996" y="222"/>
                  <a:pt x="996" y="222"/>
                </a:cubicBezTo>
                <a:cubicBezTo>
                  <a:pt x="996" y="222"/>
                  <a:pt x="997" y="221"/>
                  <a:pt x="997" y="221"/>
                </a:cubicBezTo>
                <a:cubicBezTo>
                  <a:pt x="997" y="221"/>
                  <a:pt x="998" y="221"/>
                  <a:pt x="999" y="221"/>
                </a:cubicBezTo>
                <a:cubicBezTo>
                  <a:pt x="1000" y="219"/>
                  <a:pt x="1001" y="219"/>
                  <a:pt x="1001" y="217"/>
                </a:cubicBezTo>
                <a:cubicBezTo>
                  <a:pt x="1000" y="217"/>
                  <a:pt x="999" y="217"/>
                  <a:pt x="997" y="217"/>
                </a:cubicBezTo>
                <a:cubicBezTo>
                  <a:pt x="997" y="217"/>
                  <a:pt x="997" y="217"/>
                  <a:pt x="997" y="217"/>
                </a:cubicBezTo>
                <a:cubicBezTo>
                  <a:pt x="997" y="217"/>
                  <a:pt x="997" y="217"/>
                  <a:pt x="997" y="217"/>
                </a:cubicBezTo>
                <a:cubicBezTo>
                  <a:pt x="997" y="218"/>
                  <a:pt x="997" y="218"/>
                  <a:pt x="997" y="218"/>
                </a:cubicBezTo>
                <a:cubicBezTo>
                  <a:pt x="996" y="218"/>
                  <a:pt x="995" y="219"/>
                  <a:pt x="995" y="218"/>
                </a:cubicBezTo>
                <a:close/>
                <a:moveTo>
                  <a:pt x="167" y="218"/>
                </a:moveTo>
                <a:cubicBezTo>
                  <a:pt x="167" y="218"/>
                  <a:pt x="166" y="218"/>
                  <a:pt x="166" y="218"/>
                </a:cubicBezTo>
                <a:cubicBezTo>
                  <a:pt x="166" y="218"/>
                  <a:pt x="166" y="218"/>
                  <a:pt x="166" y="218"/>
                </a:cubicBezTo>
                <a:cubicBezTo>
                  <a:pt x="167" y="218"/>
                  <a:pt x="167" y="218"/>
                  <a:pt x="167" y="218"/>
                </a:cubicBezTo>
                <a:close/>
                <a:moveTo>
                  <a:pt x="256" y="224"/>
                </a:moveTo>
                <a:cubicBezTo>
                  <a:pt x="256" y="224"/>
                  <a:pt x="255" y="225"/>
                  <a:pt x="255" y="226"/>
                </a:cubicBezTo>
                <a:cubicBezTo>
                  <a:pt x="256" y="226"/>
                  <a:pt x="256" y="226"/>
                  <a:pt x="256" y="226"/>
                </a:cubicBezTo>
                <a:cubicBezTo>
                  <a:pt x="256" y="226"/>
                  <a:pt x="256" y="226"/>
                  <a:pt x="256" y="226"/>
                </a:cubicBezTo>
                <a:cubicBezTo>
                  <a:pt x="256" y="226"/>
                  <a:pt x="256" y="226"/>
                  <a:pt x="256" y="226"/>
                </a:cubicBezTo>
                <a:cubicBezTo>
                  <a:pt x="257" y="225"/>
                  <a:pt x="257" y="226"/>
                  <a:pt x="257" y="226"/>
                </a:cubicBezTo>
                <a:cubicBezTo>
                  <a:pt x="257" y="225"/>
                  <a:pt x="258" y="225"/>
                  <a:pt x="258" y="224"/>
                </a:cubicBezTo>
                <a:cubicBezTo>
                  <a:pt x="258" y="224"/>
                  <a:pt x="258" y="224"/>
                  <a:pt x="258" y="224"/>
                </a:cubicBezTo>
                <a:cubicBezTo>
                  <a:pt x="258" y="224"/>
                  <a:pt x="258" y="223"/>
                  <a:pt x="258" y="222"/>
                </a:cubicBezTo>
                <a:cubicBezTo>
                  <a:pt x="257" y="222"/>
                  <a:pt x="257" y="222"/>
                  <a:pt x="257" y="222"/>
                </a:cubicBezTo>
                <a:cubicBezTo>
                  <a:pt x="256" y="221"/>
                  <a:pt x="258" y="221"/>
                  <a:pt x="258" y="220"/>
                </a:cubicBezTo>
                <a:cubicBezTo>
                  <a:pt x="257" y="220"/>
                  <a:pt x="257" y="220"/>
                  <a:pt x="257" y="220"/>
                </a:cubicBezTo>
                <a:cubicBezTo>
                  <a:pt x="257" y="219"/>
                  <a:pt x="257" y="219"/>
                  <a:pt x="256" y="219"/>
                </a:cubicBezTo>
                <a:cubicBezTo>
                  <a:pt x="256" y="218"/>
                  <a:pt x="255" y="218"/>
                  <a:pt x="253" y="218"/>
                </a:cubicBezTo>
                <a:cubicBezTo>
                  <a:pt x="253" y="219"/>
                  <a:pt x="254" y="220"/>
                  <a:pt x="255" y="221"/>
                </a:cubicBezTo>
                <a:cubicBezTo>
                  <a:pt x="255" y="223"/>
                  <a:pt x="255" y="223"/>
                  <a:pt x="255" y="223"/>
                </a:cubicBezTo>
                <a:cubicBezTo>
                  <a:pt x="255" y="223"/>
                  <a:pt x="255" y="223"/>
                  <a:pt x="256" y="224"/>
                </a:cubicBezTo>
                <a:close/>
                <a:moveTo>
                  <a:pt x="245" y="220"/>
                </a:moveTo>
                <a:cubicBezTo>
                  <a:pt x="245" y="220"/>
                  <a:pt x="245" y="220"/>
                  <a:pt x="245" y="220"/>
                </a:cubicBezTo>
                <a:cubicBezTo>
                  <a:pt x="245" y="219"/>
                  <a:pt x="245" y="219"/>
                  <a:pt x="245" y="219"/>
                </a:cubicBezTo>
                <a:cubicBezTo>
                  <a:pt x="245" y="219"/>
                  <a:pt x="245" y="219"/>
                  <a:pt x="245" y="219"/>
                </a:cubicBezTo>
                <a:lnTo>
                  <a:pt x="245" y="220"/>
                </a:lnTo>
                <a:close/>
                <a:moveTo>
                  <a:pt x="169" y="221"/>
                </a:moveTo>
                <a:cubicBezTo>
                  <a:pt x="169" y="221"/>
                  <a:pt x="169" y="221"/>
                  <a:pt x="169" y="221"/>
                </a:cubicBezTo>
                <a:cubicBezTo>
                  <a:pt x="169" y="221"/>
                  <a:pt x="169" y="221"/>
                  <a:pt x="169" y="221"/>
                </a:cubicBezTo>
                <a:cubicBezTo>
                  <a:pt x="169" y="221"/>
                  <a:pt x="168" y="221"/>
                  <a:pt x="168" y="221"/>
                </a:cubicBezTo>
                <a:cubicBezTo>
                  <a:pt x="168" y="220"/>
                  <a:pt x="168" y="220"/>
                  <a:pt x="168" y="220"/>
                </a:cubicBezTo>
                <a:cubicBezTo>
                  <a:pt x="167" y="220"/>
                  <a:pt x="167" y="220"/>
                  <a:pt x="166" y="219"/>
                </a:cubicBezTo>
                <a:cubicBezTo>
                  <a:pt x="166" y="221"/>
                  <a:pt x="166" y="221"/>
                  <a:pt x="166" y="221"/>
                </a:cubicBezTo>
                <a:cubicBezTo>
                  <a:pt x="165" y="221"/>
                  <a:pt x="165" y="221"/>
                  <a:pt x="165" y="221"/>
                </a:cubicBezTo>
                <a:cubicBezTo>
                  <a:pt x="165" y="221"/>
                  <a:pt x="165" y="221"/>
                  <a:pt x="165" y="221"/>
                </a:cubicBezTo>
                <a:cubicBezTo>
                  <a:pt x="164" y="221"/>
                  <a:pt x="164" y="220"/>
                  <a:pt x="164" y="221"/>
                </a:cubicBezTo>
                <a:cubicBezTo>
                  <a:pt x="163" y="221"/>
                  <a:pt x="163" y="221"/>
                  <a:pt x="163" y="221"/>
                </a:cubicBezTo>
                <a:cubicBezTo>
                  <a:pt x="163" y="220"/>
                  <a:pt x="163" y="220"/>
                  <a:pt x="163" y="220"/>
                </a:cubicBezTo>
                <a:cubicBezTo>
                  <a:pt x="163" y="220"/>
                  <a:pt x="163" y="220"/>
                  <a:pt x="162" y="220"/>
                </a:cubicBezTo>
                <a:cubicBezTo>
                  <a:pt x="162" y="220"/>
                  <a:pt x="162" y="221"/>
                  <a:pt x="161" y="221"/>
                </a:cubicBezTo>
                <a:cubicBezTo>
                  <a:pt x="162" y="221"/>
                  <a:pt x="162" y="221"/>
                  <a:pt x="162" y="222"/>
                </a:cubicBezTo>
                <a:cubicBezTo>
                  <a:pt x="163" y="222"/>
                  <a:pt x="163" y="222"/>
                  <a:pt x="163" y="222"/>
                </a:cubicBezTo>
                <a:cubicBezTo>
                  <a:pt x="162" y="222"/>
                  <a:pt x="162" y="222"/>
                  <a:pt x="162" y="223"/>
                </a:cubicBezTo>
                <a:cubicBezTo>
                  <a:pt x="161" y="223"/>
                  <a:pt x="161" y="223"/>
                  <a:pt x="161" y="222"/>
                </a:cubicBezTo>
                <a:cubicBezTo>
                  <a:pt x="159" y="222"/>
                  <a:pt x="159" y="222"/>
                  <a:pt x="158" y="223"/>
                </a:cubicBezTo>
                <a:cubicBezTo>
                  <a:pt x="159" y="225"/>
                  <a:pt x="160" y="224"/>
                  <a:pt x="159" y="226"/>
                </a:cubicBezTo>
                <a:cubicBezTo>
                  <a:pt x="159" y="226"/>
                  <a:pt x="159" y="226"/>
                  <a:pt x="159" y="226"/>
                </a:cubicBezTo>
                <a:cubicBezTo>
                  <a:pt x="159" y="226"/>
                  <a:pt x="159" y="226"/>
                  <a:pt x="159" y="226"/>
                </a:cubicBezTo>
                <a:cubicBezTo>
                  <a:pt x="160" y="226"/>
                  <a:pt x="160" y="226"/>
                  <a:pt x="161" y="226"/>
                </a:cubicBezTo>
                <a:cubicBezTo>
                  <a:pt x="161" y="225"/>
                  <a:pt x="161" y="225"/>
                  <a:pt x="161" y="225"/>
                </a:cubicBezTo>
                <a:cubicBezTo>
                  <a:pt x="162" y="225"/>
                  <a:pt x="162" y="226"/>
                  <a:pt x="162" y="226"/>
                </a:cubicBezTo>
                <a:cubicBezTo>
                  <a:pt x="163" y="226"/>
                  <a:pt x="163" y="226"/>
                  <a:pt x="163" y="226"/>
                </a:cubicBezTo>
                <a:cubicBezTo>
                  <a:pt x="163" y="227"/>
                  <a:pt x="163" y="227"/>
                  <a:pt x="163" y="227"/>
                </a:cubicBezTo>
                <a:cubicBezTo>
                  <a:pt x="164" y="227"/>
                  <a:pt x="164" y="227"/>
                  <a:pt x="164" y="227"/>
                </a:cubicBezTo>
                <a:cubicBezTo>
                  <a:pt x="164" y="227"/>
                  <a:pt x="164" y="227"/>
                  <a:pt x="164" y="227"/>
                </a:cubicBezTo>
                <a:cubicBezTo>
                  <a:pt x="164" y="227"/>
                  <a:pt x="164" y="227"/>
                  <a:pt x="164" y="227"/>
                </a:cubicBezTo>
                <a:cubicBezTo>
                  <a:pt x="164" y="226"/>
                  <a:pt x="164" y="226"/>
                  <a:pt x="164" y="226"/>
                </a:cubicBezTo>
                <a:cubicBezTo>
                  <a:pt x="166" y="225"/>
                  <a:pt x="167" y="225"/>
                  <a:pt x="169" y="225"/>
                </a:cubicBezTo>
                <a:cubicBezTo>
                  <a:pt x="169" y="224"/>
                  <a:pt x="169" y="224"/>
                  <a:pt x="169" y="224"/>
                </a:cubicBezTo>
                <a:cubicBezTo>
                  <a:pt x="168" y="224"/>
                  <a:pt x="168" y="224"/>
                  <a:pt x="168" y="224"/>
                </a:cubicBezTo>
                <a:cubicBezTo>
                  <a:pt x="168" y="223"/>
                  <a:pt x="168" y="223"/>
                  <a:pt x="168" y="223"/>
                </a:cubicBezTo>
                <a:cubicBezTo>
                  <a:pt x="168" y="223"/>
                  <a:pt x="168" y="223"/>
                  <a:pt x="168" y="223"/>
                </a:cubicBezTo>
                <a:cubicBezTo>
                  <a:pt x="168" y="224"/>
                  <a:pt x="168" y="224"/>
                  <a:pt x="168" y="224"/>
                </a:cubicBezTo>
                <a:cubicBezTo>
                  <a:pt x="169" y="224"/>
                  <a:pt x="169" y="223"/>
                  <a:pt x="169" y="223"/>
                </a:cubicBezTo>
                <a:cubicBezTo>
                  <a:pt x="170" y="223"/>
                  <a:pt x="170" y="223"/>
                  <a:pt x="171" y="224"/>
                </a:cubicBezTo>
                <a:cubicBezTo>
                  <a:pt x="171" y="223"/>
                  <a:pt x="171" y="223"/>
                  <a:pt x="171" y="223"/>
                </a:cubicBezTo>
                <a:cubicBezTo>
                  <a:pt x="171" y="223"/>
                  <a:pt x="171" y="223"/>
                  <a:pt x="171" y="223"/>
                </a:cubicBezTo>
                <a:cubicBezTo>
                  <a:pt x="171" y="223"/>
                  <a:pt x="171" y="223"/>
                  <a:pt x="171" y="223"/>
                </a:cubicBezTo>
                <a:cubicBezTo>
                  <a:pt x="170" y="223"/>
                  <a:pt x="170" y="223"/>
                  <a:pt x="169" y="223"/>
                </a:cubicBezTo>
                <a:cubicBezTo>
                  <a:pt x="169" y="222"/>
                  <a:pt x="170" y="222"/>
                  <a:pt x="169" y="221"/>
                </a:cubicBezTo>
                <a:close/>
                <a:moveTo>
                  <a:pt x="258" y="222"/>
                </a:moveTo>
                <a:cubicBezTo>
                  <a:pt x="258" y="222"/>
                  <a:pt x="258" y="222"/>
                  <a:pt x="258" y="222"/>
                </a:cubicBezTo>
                <a:cubicBezTo>
                  <a:pt x="258" y="222"/>
                  <a:pt x="258" y="222"/>
                  <a:pt x="258" y="222"/>
                </a:cubicBezTo>
                <a:cubicBezTo>
                  <a:pt x="258" y="222"/>
                  <a:pt x="258" y="222"/>
                  <a:pt x="258" y="222"/>
                </a:cubicBezTo>
                <a:close/>
                <a:moveTo>
                  <a:pt x="996" y="223"/>
                </a:moveTo>
                <a:cubicBezTo>
                  <a:pt x="996" y="223"/>
                  <a:pt x="996" y="223"/>
                  <a:pt x="996" y="222"/>
                </a:cubicBezTo>
                <a:cubicBezTo>
                  <a:pt x="995" y="222"/>
                  <a:pt x="995" y="222"/>
                  <a:pt x="995" y="222"/>
                </a:cubicBezTo>
                <a:cubicBezTo>
                  <a:pt x="995" y="223"/>
                  <a:pt x="995" y="223"/>
                  <a:pt x="995" y="223"/>
                </a:cubicBezTo>
                <a:lnTo>
                  <a:pt x="996" y="223"/>
                </a:lnTo>
                <a:close/>
                <a:moveTo>
                  <a:pt x="981" y="224"/>
                </a:moveTo>
                <a:cubicBezTo>
                  <a:pt x="982" y="224"/>
                  <a:pt x="982" y="224"/>
                  <a:pt x="983" y="224"/>
                </a:cubicBezTo>
                <a:cubicBezTo>
                  <a:pt x="983" y="223"/>
                  <a:pt x="983" y="223"/>
                  <a:pt x="983" y="223"/>
                </a:cubicBezTo>
                <a:cubicBezTo>
                  <a:pt x="981" y="223"/>
                  <a:pt x="981" y="223"/>
                  <a:pt x="981" y="223"/>
                </a:cubicBezTo>
                <a:cubicBezTo>
                  <a:pt x="981" y="224"/>
                  <a:pt x="981" y="224"/>
                  <a:pt x="981" y="225"/>
                </a:cubicBezTo>
                <a:cubicBezTo>
                  <a:pt x="981" y="225"/>
                  <a:pt x="980" y="224"/>
                  <a:pt x="980" y="224"/>
                </a:cubicBezTo>
                <a:cubicBezTo>
                  <a:pt x="980" y="224"/>
                  <a:pt x="980" y="225"/>
                  <a:pt x="979" y="225"/>
                </a:cubicBezTo>
                <a:cubicBezTo>
                  <a:pt x="978" y="226"/>
                  <a:pt x="978" y="226"/>
                  <a:pt x="977" y="227"/>
                </a:cubicBezTo>
                <a:cubicBezTo>
                  <a:pt x="977" y="227"/>
                  <a:pt x="977" y="227"/>
                  <a:pt x="977" y="227"/>
                </a:cubicBezTo>
                <a:cubicBezTo>
                  <a:pt x="977" y="229"/>
                  <a:pt x="977" y="230"/>
                  <a:pt x="978" y="231"/>
                </a:cubicBezTo>
                <a:cubicBezTo>
                  <a:pt x="978" y="232"/>
                  <a:pt x="978" y="231"/>
                  <a:pt x="979" y="232"/>
                </a:cubicBezTo>
                <a:cubicBezTo>
                  <a:pt x="979" y="231"/>
                  <a:pt x="979" y="231"/>
                  <a:pt x="979" y="231"/>
                </a:cubicBezTo>
                <a:cubicBezTo>
                  <a:pt x="979" y="230"/>
                  <a:pt x="980" y="230"/>
                  <a:pt x="980" y="230"/>
                </a:cubicBezTo>
                <a:cubicBezTo>
                  <a:pt x="980" y="229"/>
                  <a:pt x="980" y="229"/>
                  <a:pt x="980" y="229"/>
                </a:cubicBezTo>
                <a:cubicBezTo>
                  <a:pt x="980" y="229"/>
                  <a:pt x="980" y="229"/>
                  <a:pt x="981" y="229"/>
                </a:cubicBezTo>
                <a:cubicBezTo>
                  <a:pt x="981" y="228"/>
                  <a:pt x="980" y="228"/>
                  <a:pt x="980" y="227"/>
                </a:cubicBezTo>
                <a:cubicBezTo>
                  <a:pt x="981" y="227"/>
                  <a:pt x="981" y="227"/>
                  <a:pt x="981" y="227"/>
                </a:cubicBezTo>
                <a:cubicBezTo>
                  <a:pt x="981" y="226"/>
                  <a:pt x="981" y="226"/>
                  <a:pt x="981" y="224"/>
                </a:cubicBezTo>
                <a:close/>
                <a:moveTo>
                  <a:pt x="259" y="231"/>
                </a:moveTo>
                <a:cubicBezTo>
                  <a:pt x="259" y="231"/>
                  <a:pt x="259" y="231"/>
                  <a:pt x="260" y="232"/>
                </a:cubicBezTo>
                <a:cubicBezTo>
                  <a:pt x="261" y="232"/>
                  <a:pt x="261" y="232"/>
                  <a:pt x="261" y="232"/>
                </a:cubicBezTo>
                <a:cubicBezTo>
                  <a:pt x="261" y="231"/>
                  <a:pt x="261" y="231"/>
                  <a:pt x="261" y="231"/>
                </a:cubicBezTo>
                <a:cubicBezTo>
                  <a:pt x="261" y="231"/>
                  <a:pt x="261" y="231"/>
                  <a:pt x="261" y="231"/>
                </a:cubicBezTo>
                <a:cubicBezTo>
                  <a:pt x="261" y="231"/>
                  <a:pt x="261" y="231"/>
                  <a:pt x="260" y="230"/>
                </a:cubicBezTo>
                <a:cubicBezTo>
                  <a:pt x="260" y="230"/>
                  <a:pt x="260" y="230"/>
                  <a:pt x="260" y="230"/>
                </a:cubicBezTo>
                <a:cubicBezTo>
                  <a:pt x="262" y="230"/>
                  <a:pt x="262" y="230"/>
                  <a:pt x="262" y="230"/>
                </a:cubicBezTo>
                <a:cubicBezTo>
                  <a:pt x="261" y="229"/>
                  <a:pt x="261" y="228"/>
                  <a:pt x="261" y="227"/>
                </a:cubicBezTo>
                <a:cubicBezTo>
                  <a:pt x="261" y="227"/>
                  <a:pt x="260" y="227"/>
                  <a:pt x="260" y="227"/>
                </a:cubicBezTo>
                <a:cubicBezTo>
                  <a:pt x="260" y="227"/>
                  <a:pt x="259" y="227"/>
                  <a:pt x="259" y="226"/>
                </a:cubicBezTo>
                <a:cubicBezTo>
                  <a:pt x="259" y="226"/>
                  <a:pt x="258" y="227"/>
                  <a:pt x="258" y="227"/>
                </a:cubicBezTo>
                <a:cubicBezTo>
                  <a:pt x="258" y="227"/>
                  <a:pt x="258" y="227"/>
                  <a:pt x="258" y="227"/>
                </a:cubicBezTo>
                <a:cubicBezTo>
                  <a:pt x="258" y="227"/>
                  <a:pt x="258" y="227"/>
                  <a:pt x="258" y="227"/>
                </a:cubicBezTo>
                <a:cubicBezTo>
                  <a:pt x="258" y="229"/>
                  <a:pt x="256" y="229"/>
                  <a:pt x="259" y="229"/>
                </a:cubicBezTo>
                <a:cubicBezTo>
                  <a:pt x="259" y="231"/>
                  <a:pt x="259" y="231"/>
                  <a:pt x="259" y="231"/>
                </a:cubicBezTo>
                <a:cubicBezTo>
                  <a:pt x="258" y="230"/>
                  <a:pt x="258" y="230"/>
                  <a:pt x="258" y="230"/>
                </a:cubicBezTo>
                <a:cubicBezTo>
                  <a:pt x="257" y="229"/>
                  <a:pt x="257" y="229"/>
                  <a:pt x="257" y="228"/>
                </a:cubicBezTo>
                <a:cubicBezTo>
                  <a:pt x="256" y="229"/>
                  <a:pt x="256" y="229"/>
                  <a:pt x="256" y="229"/>
                </a:cubicBezTo>
                <a:cubicBezTo>
                  <a:pt x="255" y="229"/>
                  <a:pt x="255" y="229"/>
                  <a:pt x="255" y="228"/>
                </a:cubicBezTo>
                <a:cubicBezTo>
                  <a:pt x="255" y="227"/>
                  <a:pt x="255" y="227"/>
                  <a:pt x="254" y="225"/>
                </a:cubicBezTo>
                <a:cubicBezTo>
                  <a:pt x="252" y="225"/>
                  <a:pt x="253" y="224"/>
                  <a:pt x="251" y="224"/>
                </a:cubicBezTo>
                <a:cubicBezTo>
                  <a:pt x="251" y="224"/>
                  <a:pt x="251" y="224"/>
                  <a:pt x="251" y="224"/>
                </a:cubicBezTo>
                <a:cubicBezTo>
                  <a:pt x="251" y="224"/>
                  <a:pt x="251" y="224"/>
                  <a:pt x="251" y="224"/>
                </a:cubicBezTo>
                <a:cubicBezTo>
                  <a:pt x="250" y="224"/>
                  <a:pt x="250" y="224"/>
                  <a:pt x="250" y="224"/>
                </a:cubicBezTo>
                <a:cubicBezTo>
                  <a:pt x="250" y="225"/>
                  <a:pt x="250" y="226"/>
                  <a:pt x="251" y="226"/>
                </a:cubicBezTo>
                <a:cubicBezTo>
                  <a:pt x="251" y="226"/>
                  <a:pt x="251" y="227"/>
                  <a:pt x="251" y="227"/>
                </a:cubicBezTo>
                <a:cubicBezTo>
                  <a:pt x="251" y="228"/>
                  <a:pt x="251" y="228"/>
                  <a:pt x="251" y="228"/>
                </a:cubicBezTo>
                <a:cubicBezTo>
                  <a:pt x="252" y="228"/>
                  <a:pt x="252" y="228"/>
                  <a:pt x="252" y="228"/>
                </a:cubicBezTo>
                <a:cubicBezTo>
                  <a:pt x="252" y="229"/>
                  <a:pt x="252" y="229"/>
                  <a:pt x="252" y="229"/>
                </a:cubicBezTo>
                <a:cubicBezTo>
                  <a:pt x="252" y="229"/>
                  <a:pt x="252" y="229"/>
                  <a:pt x="252" y="229"/>
                </a:cubicBezTo>
                <a:cubicBezTo>
                  <a:pt x="254" y="229"/>
                  <a:pt x="254" y="229"/>
                  <a:pt x="254" y="229"/>
                </a:cubicBezTo>
                <a:cubicBezTo>
                  <a:pt x="254" y="231"/>
                  <a:pt x="254" y="231"/>
                  <a:pt x="254" y="231"/>
                </a:cubicBezTo>
                <a:cubicBezTo>
                  <a:pt x="254" y="231"/>
                  <a:pt x="254" y="231"/>
                  <a:pt x="254" y="231"/>
                </a:cubicBezTo>
                <a:cubicBezTo>
                  <a:pt x="254" y="231"/>
                  <a:pt x="254" y="231"/>
                  <a:pt x="255" y="232"/>
                </a:cubicBezTo>
                <a:cubicBezTo>
                  <a:pt x="255" y="232"/>
                  <a:pt x="255" y="232"/>
                  <a:pt x="255" y="232"/>
                </a:cubicBezTo>
                <a:cubicBezTo>
                  <a:pt x="255" y="231"/>
                  <a:pt x="256" y="232"/>
                  <a:pt x="256" y="231"/>
                </a:cubicBezTo>
                <a:cubicBezTo>
                  <a:pt x="255" y="231"/>
                  <a:pt x="255" y="231"/>
                  <a:pt x="255" y="231"/>
                </a:cubicBezTo>
                <a:cubicBezTo>
                  <a:pt x="255" y="230"/>
                  <a:pt x="255" y="231"/>
                  <a:pt x="256" y="231"/>
                </a:cubicBezTo>
                <a:cubicBezTo>
                  <a:pt x="256" y="230"/>
                  <a:pt x="256" y="230"/>
                  <a:pt x="256" y="230"/>
                </a:cubicBezTo>
                <a:cubicBezTo>
                  <a:pt x="256" y="230"/>
                  <a:pt x="256" y="231"/>
                  <a:pt x="256" y="232"/>
                </a:cubicBezTo>
                <a:cubicBezTo>
                  <a:pt x="258" y="232"/>
                  <a:pt x="258" y="232"/>
                  <a:pt x="258" y="232"/>
                </a:cubicBezTo>
                <a:cubicBezTo>
                  <a:pt x="258" y="232"/>
                  <a:pt x="257" y="232"/>
                  <a:pt x="257" y="233"/>
                </a:cubicBezTo>
                <a:cubicBezTo>
                  <a:pt x="258" y="233"/>
                  <a:pt x="258" y="233"/>
                  <a:pt x="258" y="234"/>
                </a:cubicBezTo>
                <a:cubicBezTo>
                  <a:pt x="258" y="234"/>
                  <a:pt x="258" y="234"/>
                  <a:pt x="258" y="234"/>
                </a:cubicBezTo>
                <a:cubicBezTo>
                  <a:pt x="258" y="234"/>
                  <a:pt x="258" y="234"/>
                  <a:pt x="258" y="234"/>
                </a:cubicBezTo>
                <a:cubicBezTo>
                  <a:pt x="258" y="234"/>
                  <a:pt x="258" y="234"/>
                  <a:pt x="258" y="234"/>
                </a:cubicBezTo>
                <a:cubicBezTo>
                  <a:pt x="258" y="233"/>
                  <a:pt x="259" y="233"/>
                  <a:pt x="259" y="233"/>
                </a:cubicBezTo>
                <a:cubicBezTo>
                  <a:pt x="259" y="232"/>
                  <a:pt x="259" y="232"/>
                  <a:pt x="259" y="232"/>
                </a:cubicBezTo>
                <a:cubicBezTo>
                  <a:pt x="259" y="232"/>
                  <a:pt x="259" y="232"/>
                  <a:pt x="259" y="232"/>
                </a:cubicBezTo>
                <a:lnTo>
                  <a:pt x="259" y="231"/>
                </a:lnTo>
                <a:close/>
                <a:moveTo>
                  <a:pt x="855" y="224"/>
                </a:moveTo>
                <a:cubicBezTo>
                  <a:pt x="855" y="225"/>
                  <a:pt x="855" y="225"/>
                  <a:pt x="855" y="225"/>
                </a:cubicBezTo>
                <a:cubicBezTo>
                  <a:pt x="856" y="225"/>
                  <a:pt x="856" y="224"/>
                  <a:pt x="857" y="224"/>
                </a:cubicBezTo>
                <a:cubicBezTo>
                  <a:pt x="857" y="224"/>
                  <a:pt x="857" y="224"/>
                  <a:pt x="857" y="224"/>
                </a:cubicBezTo>
                <a:cubicBezTo>
                  <a:pt x="855" y="224"/>
                  <a:pt x="855" y="224"/>
                  <a:pt x="855" y="224"/>
                </a:cubicBezTo>
                <a:cubicBezTo>
                  <a:pt x="855" y="224"/>
                  <a:pt x="855" y="224"/>
                  <a:pt x="855" y="224"/>
                </a:cubicBezTo>
                <a:close/>
                <a:moveTo>
                  <a:pt x="861" y="227"/>
                </a:moveTo>
                <a:cubicBezTo>
                  <a:pt x="861" y="227"/>
                  <a:pt x="861" y="227"/>
                  <a:pt x="861" y="227"/>
                </a:cubicBezTo>
                <a:cubicBezTo>
                  <a:pt x="861" y="226"/>
                  <a:pt x="861" y="226"/>
                  <a:pt x="861" y="226"/>
                </a:cubicBezTo>
                <a:cubicBezTo>
                  <a:pt x="861" y="226"/>
                  <a:pt x="861" y="226"/>
                  <a:pt x="861" y="226"/>
                </a:cubicBezTo>
                <a:cubicBezTo>
                  <a:pt x="861" y="225"/>
                  <a:pt x="861" y="225"/>
                  <a:pt x="861" y="224"/>
                </a:cubicBezTo>
                <a:cubicBezTo>
                  <a:pt x="861" y="224"/>
                  <a:pt x="861" y="224"/>
                  <a:pt x="861" y="224"/>
                </a:cubicBezTo>
                <a:cubicBezTo>
                  <a:pt x="861" y="225"/>
                  <a:pt x="861" y="225"/>
                  <a:pt x="861" y="225"/>
                </a:cubicBezTo>
                <a:cubicBezTo>
                  <a:pt x="861" y="225"/>
                  <a:pt x="861" y="225"/>
                  <a:pt x="861" y="225"/>
                </a:cubicBezTo>
                <a:cubicBezTo>
                  <a:pt x="861" y="225"/>
                  <a:pt x="861" y="225"/>
                  <a:pt x="861" y="225"/>
                </a:cubicBezTo>
                <a:cubicBezTo>
                  <a:pt x="860" y="225"/>
                  <a:pt x="860" y="225"/>
                  <a:pt x="860" y="225"/>
                </a:cubicBezTo>
                <a:cubicBezTo>
                  <a:pt x="860" y="225"/>
                  <a:pt x="860" y="225"/>
                  <a:pt x="860" y="225"/>
                </a:cubicBezTo>
                <a:cubicBezTo>
                  <a:pt x="859" y="225"/>
                  <a:pt x="859" y="225"/>
                  <a:pt x="859" y="225"/>
                </a:cubicBezTo>
                <a:cubicBezTo>
                  <a:pt x="860" y="227"/>
                  <a:pt x="861" y="228"/>
                  <a:pt x="861" y="229"/>
                </a:cubicBezTo>
                <a:cubicBezTo>
                  <a:pt x="862" y="229"/>
                  <a:pt x="862" y="229"/>
                  <a:pt x="862" y="229"/>
                </a:cubicBezTo>
                <a:cubicBezTo>
                  <a:pt x="862" y="231"/>
                  <a:pt x="862" y="231"/>
                  <a:pt x="862" y="231"/>
                </a:cubicBezTo>
                <a:cubicBezTo>
                  <a:pt x="862" y="231"/>
                  <a:pt x="862" y="231"/>
                  <a:pt x="862" y="231"/>
                </a:cubicBezTo>
                <a:cubicBezTo>
                  <a:pt x="863" y="230"/>
                  <a:pt x="863" y="229"/>
                  <a:pt x="863" y="228"/>
                </a:cubicBezTo>
                <a:cubicBezTo>
                  <a:pt x="862" y="228"/>
                  <a:pt x="862" y="228"/>
                  <a:pt x="861" y="228"/>
                </a:cubicBezTo>
                <a:cubicBezTo>
                  <a:pt x="861" y="228"/>
                  <a:pt x="861" y="227"/>
                  <a:pt x="861" y="227"/>
                </a:cubicBezTo>
                <a:close/>
                <a:moveTo>
                  <a:pt x="248" y="226"/>
                </a:moveTo>
                <a:cubicBezTo>
                  <a:pt x="248" y="227"/>
                  <a:pt x="248" y="227"/>
                  <a:pt x="248" y="227"/>
                </a:cubicBezTo>
                <a:cubicBezTo>
                  <a:pt x="249" y="227"/>
                  <a:pt x="249" y="227"/>
                  <a:pt x="249" y="227"/>
                </a:cubicBezTo>
                <a:cubicBezTo>
                  <a:pt x="249" y="225"/>
                  <a:pt x="249" y="225"/>
                  <a:pt x="249" y="225"/>
                </a:cubicBezTo>
                <a:cubicBezTo>
                  <a:pt x="249" y="225"/>
                  <a:pt x="249" y="225"/>
                  <a:pt x="249" y="225"/>
                </a:cubicBezTo>
                <a:cubicBezTo>
                  <a:pt x="248" y="226"/>
                  <a:pt x="249" y="226"/>
                  <a:pt x="248" y="226"/>
                </a:cubicBezTo>
                <a:close/>
                <a:moveTo>
                  <a:pt x="165" y="227"/>
                </a:moveTo>
                <a:cubicBezTo>
                  <a:pt x="167" y="227"/>
                  <a:pt x="167" y="227"/>
                  <a:pt x="167" y="227"/>
                </a:cubicBezTo>
                <a:cubicBezTo>
                  <a:pt x="167" y="226"/>
                  <a:pt x="167" y="226"/>
                  <a:pt x="167" y="226"/>
                </a:cubicBezTo>
                <a:cubicBezTo>
                  <a:pt x="166" y="226"/>
                  <a:pt x="166" y="226"/>
                  <a:pt x="166" y="226"/>
                </a:cubicBezTo>
                <a:cubicBezTo>
                  <a:pt x="166" y="226"/>
                  <a:pt x="166" y="226"/>
                  <a:pt x="165" y="227"/>
                </a:cubicBezTo>
                <a:close/>
                <a:moveTo>
                  <a:pt x="855" y="227"/>
                </a:moveTo>
                <a:cubicBezTo>
                  <a:pt x="855" y="227"/>
                  <a:pt x="856" y="227"/>
                  <a:pt x="856" y="227"/>
                </a:cubicBezTo>
                <a:cubicBezTo>
                  <a:pt x="856" y="226"/>
                  <a:pt x="856" y="226"/>
                  <a:pt x="856" y="226"/>
                </a:cubicBezTo>
                <a:cubicBezTo>
                  <a:pt x="855" y="226"/>
                  <a:pt x="855" y="226"/>
                  <a:pt x="855" y="226"/>
                </a:cubicBezTo>
                <a:cubicBezTo>
                  <a:pt x="855" y="227"/>
                  <a:pt x="855" y="227"/>
                  <a:pt x="855" y="227"/>
                </a:cubicBezTo>
                <a:cubicBezTo>
                  <a:pt x="855" y="227"/>
                  <a:pt x="855" y="227"/>
                  <a:pt x="855" y="227"/>
                </a:cubicBezTo>
                <a:close/>
                <a:moveTo>
                  <a:pt x="262" y="229"/>
                </a:moveTo>
                <a:cubicBezTo>
                  <a:pt x="262" y="230"/>
                  <a:pt x="262" y="231"/>
                  <a:pt x="263" y="231"/>
                </a:cubicBezTo>
                <a:cubicBezTo>
                  <a:pt x="263" y="231"/>
                  <a:pt x="263" y="231"/>
                  <a:pt x="264" y="231"/>
                </a:cubicBezTo>
                <a:cubicBezTo>
                  <a:pt x="264" y="230"/>
                  <a:pt x="263" y="230"/>
                  <a:pt x="263" y="229"/>
                </a:cubicBezTo>
                <a:cubicBezTo>
                  <a:pt x="263" y="229"/>
                  <a:pt x="263" y="229"/>
                  <a:pt x="262" y="229"/>
                </a:cubicBezTo>
                <a:close/>
                <a:moveTo>
                  <a:pt x="515" y="229"/>
                </a:moveTo>
                <a:cubicBezTo>
                  <a:pt x="514" y="229"/>
                  <a:pt x="514" y="229"/>
                  <a:pt x="513" y="229"/>
                </a:cubicBezTo>
                <a:cubicBezTo>
                  <a:pt x="513" y="231"/>
                  <a:pt x="513" y="231"/>
                  <a:pt x="513" y="231"/>
                </a:cubicBezTo>
                <a:cubicBezTo>
                  <a:pt x="514" y="231"/>
                  <a:pt x="514" y="231"/>
                  <a:pt x="514" y="231"/>
                </a:cubicBezTo>
                <a:cubicBezTo>
                  <a:pt x="514" y="230"/>
                  <a:pt x="514" y="230"/>
                  <a:pt x="515" y="229"/>
                </a:cubicBezTo>
                <a:close/>
                <a:moveTo>
                  <a:pt x="517" y="233"/>
                </a:moveTo>
                <a:cubicBezTo>
                  <a:pt x="517" y="233"/>
                  <a:pt x="517" y="233"/>
                  <a:pt x="517" y="233"/>
                </a:cubicBezTo>
                <a:cubicBezTo>
                  <a:pt x="517" y="233"/>
                  <a:pt x="517" y="230"/>
                  <a:pt x="517" y="230"/>
                </a:cubicBezTo>
                <a:cubicBezTo>
                  <a:pt x="517" y="230"/>
                  <a:pt x="516" y="230"/>
                  <a:pt x="516" y="229"/>
                </a:cubicBezTo>
                <a:cubicBezTo>
                  <a:pt x="516" y="231"/>
                  <a:pt x="516" y="234"/>
                  <a:pt x="515" y="234"/>
                </a:cubicBezTo>
                <a:cubicBezTo>
                  <a:pt x="515" y="235"/>
                  <a:pt x="515" y="235"/>
                  <a:pt x="515" y="235"/>
                </a:cubicBezTo>
                <a:cubicBezTo>
                  <a:pt x="516" y="235"/>
                  <a:pt x="516" y="235"/>
                  <a:pt x="516" y="235"/>
                </a:cubicBezTo>
                <a:cubicBezTo>
                  <a:pt x="516" y="234"/>
                  <a:pt x="516" y="233"/>
                  <a:pt x="517" y="233"/>
                </a:cubicBezTo>
                <a:close/>
                <a:moveTo>
                  <a:pt x="933" y="230"/>
                </a:moveTo>
                <a:cubicBezTo>
                  <a:pt x="933" y="231"/>
                  <a:pt x="933" y="231"/>
                  <a:pt x="933" y="231"/>
                </a:cubicBezTo>
                <a:cubicBezTo>
                  <a:pt x="932" y="231"/>
                  <a:pt x="932" y="231"/>
                  <a:pt x="932" y="231"/>
                </a:cubicBezTo>
                <a:cubicBezTo>
                  <a:pt x="932" y="231"/>
                  <a:pt x="932" y="231"/>
                  <a:pt x="932" y="231"/>
                </a:cubicBezTo>
                <a:cubicBezTo>
                  <a:pt x="933" y="231"/>
                  <a:pt x="933" y="231"/>
                  <a:pt x="934" y="231"/>
                </a:cubicBezTo>
                <a:cubicBezTo>
                  <a:pt x="934" y="230"/>
                  <a:pt x="934" y="230"/>
                  <a:pt x="934" y="230"/>
                </a:cubicBezTo>
                <a:cubicBezTo>
                  <a:pt x="934" y="229"/>
                  <a:pt x="934" y="229"/>
                  <a:pt x="934" y="229"/>
                </a:cubicBezTo>
                <a:cubicBezTo>
                  <a:pt x="933" y="230"/>
                  <a:pt x="933" y="230"/>
                  <a:pt x="933" y="230"/>
                </a:cubicBezTo>
                <a:close/>
                <a:moveTo>
                  <a:pt x="267" y="232"/>
                </a:moveTo>
                <a:cubicBezTo>
                  <a:pt x="266" y="232"/>
                  <a:pt x="266" y="232"/>
                  <a:pt x="266" y="232"/>
                </a:cubicBezTo>
                <a:cubicBezTo>
                  <a:pt x="266" y="232"/>
                  <a:pt x="266" y="232"/>
                  <a:pt x="267" y="233"/>
                </a:cubicBezTo>
                <a:lnTo>
                  <a:pt x="267" y="232"/>
                </a:lnTo>
                <a:close/>
                <a:moveTo>
                  <a:pt x="513" y="233"/>
                </a:moveTo>
                <a:cubicBezTo>
                  <a:pt x="514" y="232"/>
                  <a:pt x="514" y="232"/>
                  <a:pt x="514" y="232"/>
                </a:cubicBezTo>
                <a:cubicBezTo>
                  <a:pt x="513" y="232"/>
                  <a:pt x="513" y="232"/>
                  <a:pt x="513" y="233"/>
                </a:cubicBezTo>
                <a:close/>
                <a:moveTo>
                  <a:pt x="263" y="232"/>
                </a:moveTo>
                <a:cubicBezTo>
                  <a:pt x="264" y="233"/>
                  <a:pt x="263" y="233"/>
                  <a:pt x="264" y="233"/>
                </a:cubicBezTo>
                <a:cubicBezTo>
                  <a:pt x="264" y="232"/>
                  <a:pt x="264" y="232"/>
                  <a:pt x="263" y="232"/>
                </a:cubicBezTo>
                <a:close/>
                <a:moveTo>
                  <a:pt x="270" y="241"/>
                </a:moveTo>
                <a:cubicBezTo>
                  <a:pt x="270" y="242"/>
                  <a:pt x="270" y="242"/>
                  <a:pt x="270" y="242"/>
                </a:cubicBezTo>
                <a:cubicBezTo>
                  <a:pt x="269" y="242"/>
                  <a:pt x="269" y="242"/>
                  <a:pt x="269" y="242"/>
                </a:cubicBezTo>
                <a:cubicBezTo>
                  <a:pt x="269" y="241"/>
                  <a:pt x="269" y="239"/>
                  <a:pt x="270" y="238"/>
                </a:cubicBezTo>
                <a:cubicBezTo>
                  <a:pt x="267" y="238"/>
                  <a:pt x="267" y="238"/>
                  <a:pt x="267" y="238"/>
                </a:cubicBezTo>
                <a:cubicBezTo>
                  <a:pt x="267" y="238"/>
                  <a:pt x="267" y="238"/>
                  <a:pt x="267" y="238"/>
                </a:cubicBezTo>
                <a:cubicBezTo>
                  <a:pt x="267" y="237"/>
                  <a:pt x="267" y="237"/>
                  <a:pt x="266" y="237"/>
                </a:cubicBezTo>
                <a:cubicBezTo>
                  <a:pt x="266" y="236"/>
                  <a:pt x="266" y="236"/>
                  <a:pt x="266" y="236"/>
                </a:cubicBezTo>
                <a:cubicBezTo>
                  <a:pt x="266" y="236"/>
                  <a:pt x="266" y="236"/>
                  <a:pt x="266" y="236"/>
                </a:cubicBezTo>
                <a:cubicBezTo>
                  <a:pt x="265" y="234"/>
                  <a:pt x="265" y="235"/>
                  <a:pt x="263" y="234"/>
                </a:cubicBezTo>
                <a:cubicBezTo>
                  <a:pt x="263" y="234"/>
                  <a:pt x="263" y="234"/>
                  <a:pt x="263" y="234"/>
                </a:cubicBezTo>
                <a:cubicBezTo>
                  <a:pt x="263" y="234"/>
                  <a:pt x="263" y="234"/>
                  <a:pt x="263" y="234"/>
                </a:cubicBezTo>
                <a:cubicBezTo>
                  <a:pt x="263" y="233"/>
                  <a:pt x="263" y="233"/>
                  <a:pt x="263" y="233"/>
                </a:cubicBezTo>
                <a:cubicBezTo>
                  <a:pt x="262" y="233"/>
                  <a:pt x="261" y="233"/>
                  <a:pt x="260" y="232"/>
                </a:cubicBezTo>
                <a:cubicBezTo>
                  <a:pt x="260" y="233"/>
                  <a:pt x="260" y="234"/>
                  <a:pt x="260" y="235"/>
                </a:cubicBezTo>
                <a:cubicBezTo>
                  <a:pt x="262" y="235"/>
                  <a:pt x="261" y="235"/>
                  <a:pt x="262" y="235"/>
                </a:cubicBezTo>
                <a:cubicBezTo>
                  <a:pt x="262" y="237"/>
                  <a:pt x="262" y="237"/>
                  <a:pt x="262" y="237"/>
                </a:cubicBezTo>
                <a:cubicBezTo>
                  <a:pt x="263" y="237"/>
                  <a:pt x="263" y="236"/>
                  <a:pt x="264" y="236"/>
                </a:cubicBezTo>
                <a:cubicBezTo>
                  <a:pt x="264" y="238"/>
                  <a:pt x="264" y="238"/>
                  <a:pt x="263" y="239"/>
                </a:cubicBezTo>
                <a:cubicBezTo>
                  <a:pt x="264" y="239"/>
                  <a:pt x="264" y="239"/>
                  <a:pt x="265" y="239"/>
                </a:cubicBezTo>
                <a:cubicBezTo>
                  <a:pt x="265" y="239"/>
                  <a:pt x="265" y="239"/>
                  <a:pt x="265" y="239"/>
                </a:cubicBezTo>
                <a:cubicBezTo>
                  <a:pt x="266" y="239"/>
                  <a:pt x="266" y="239"/>
                  <a:pt x="266" y="239"/>
                </a:cubicBezTo>
                <a:cubicBezTo>
                  <a:pt x="266" y="240"/>
                  <a:pt x="266" y="240"/>
                  <a:pt x="266" y="240"/>
                </a:cubicBezTo>
                <a:cubicBezTo>
                  <a:pt x="267" y="240"/>
                  <a:pt x="267" y="240"/>
                  <a:pt x="267" y="240"/>
                </a:cubicBezTo>
                <a:cubicBezTo>
                  <a:pt x="267" y="240"/>
                  <a:pt x="266" y="241"/>
                  <a:pt x="266" y="241"/>
                </a:cubicBezTo>
                <a:cubicBezTo>
                  <a:pt x="267" y="241"/>
                  <a:pt x="267" y="241"/>
                  <a:pt x="267" y="241"/>
                </a:cubicBezTo>
                <a:cubicBezTo>
                  <a:pt x="267" y="242"/>
                  <a:pt x="267" y="242"/>
                  <a:pt x="267" y="242"/>
                </a:cubicBezTo>
                <a:cubicBezTo>
                  <a:pt x="267" y="241"/>
                  <a:pt x="267" y="241"/>
                  <a:pt x="268" y="241"/>
                </a:cubicBezTo>
                <a:cubicBezTo>
                  <a:pt x="268" y="243"/>
                  <a:pt x="268" y="243"/>
                  <a:pt x="268" y="244"/>
                </a:cubicBezTo>
                <a:cubicBezTo>
                  <a:pt x="270" y="244"/>
                  <a:pt x="270" y="244"/>
                  <a:pt x="270" y="244"/>
                </a:cubicBezTo>
                <a:cubicBezTo>
                  <a:pt x="270" y="242"/>
                  <a:pt x="270" y="242"/>
                  <a:pt x="270" y="241"/>
                </a:cubicBezTo>
                <a:close/>
                <a:moveTo>
                  <a:pt x="862" y="232"/>
                </a:moveTo>
                <a:cubicBezTo>
                  <a:pt x="861" y="232"/>
                  <a:pt x="861" y="232"/>
                  <a:pt x="861" y="232"/>
                </a:cubicBezTo>
                <a:cubicBezTo>
                  <a:pt x="861" y="233"/>
                  <a:pt x="861" y="234"/>
                  <a:pt x="861" y="234"/>
                </a:cubicBezTo>
                <a:cubicBezTo>
                  <a:pt x="860" y="234"/>
                  <a:pt x="860" y="234"/>
                  <a:pt x="860" y="234"/>
                </a:cubicBezTo>
                <a:cubicBezTo>
                  <a:pt x="860" y="235"/>
                  <a:pt x="860" y="235"/>
                  <a:pt x="860" y="235"/>
                </a:cubicBezTo>
                <a:cubicBezTo>
                  <a:pt x="861" y="235"/>
                  <a:pt x="861" y="234"/>
                  <a:pt x="861" y="235"/>
                </a:cubicBezTo>
                <a:cubicBezTo>
                  <a:pt x="862" y="235"/>
                  <a:pt x="862" y="235"/>
                  <a:pt x="863" y="234"/>
                </a:cubicBezTo>
                <a:cubicBezTo>
                  <a:pt x="863" y="233"/>
                  <a:pt x="862" y="233"/>
                  <a:pt x="862" y="232"/>
                </a:cubicBezTo>
                <a:close/>
                <a:moveTo>
                  <a:pt x="265" y="233"/>
                </a:moveTo>
                <a:cubicBezTo>
                  <a:pt x="264" y="233"/>
                  <a:pt x="264" y="233"/>
                  <a:pt x="264" y="233"/>
                </a:cubicBezTo>
                <a:cubicBezTo>
                  <a:pt x="265" y="234"/>
                  <a:pt x="265" y="234"/>
                  <a:pt x="266" y="234"/>
                </a:cubicBezTo>
                <a:cubicBezTo>
                  <a:pt x="266" y="235"/>
                  <a:pt x="266" y="235"/>
                  <a:pt x="266" y="235"/>
                </a:cubicBezTo>
                <a:cubicBezTo>
                  <a:pt x="266" y="235"/>
                  <a:pt x="266" y="235"/>
                  <a:pt x="266" y="235"/>
                </a:cubicBezTo>
                <a:cubicBezTo>
                  <a:pt x="266" y="235"/>
                  <a:pt x="267" y="234"/>
                  <a:pt x="267" y="234"/>
                </a:cubicBezTo>
                <a:cubicBezTo>
                  <a:pt x="266" y="234"/>
                  <a:pt x="266" y="233"/>
                  <a:pt x="266" y="233"/>
                </a:cubicBezTo>
                <a:cubicBezTo>
                  <a:pt x="266" y="233"/>
                  <a:pt x="265" y="233"/>
                  <a:pt x="265" y="233"/>
                </a:cubicBezTo>
                <a:close/>
                <a:moveTo>
                  <a:pt x="257" y="234"/>
                </a:moveTo>
                <a:cubicBezTo>
                  <a:pt x="256" y="234"/>
                  <a:pt x="256" y="234"/>
                  <a:pt x="256" y="234"/>
                </a:cubicBezTo>
                <a:cubicBezTo>
                  <a:pt x="256" y="235"/>
                  <a:pt x="256" y="235"/>
                  <a:pt x="256" y="235"/>
                </a:cubicBezTo>
                <a:cubicBezTo>
                  <a:pt x="257" y="234"/>
                  <a:pt x="257" y="235"/>
                  <a:pt x="257" y="234"/>
                </a:cubicBezTo>
                <a:cubicBezTo>
                  <a:pt x="257" y="234"/>
                  <a:pt x="257" y="234"/>
                  <a:pt x="257" y="234"/>
                </a:cubicBezTo>
                <a:close/>
                <a:moveTo>
                  <a:pt x="515" y="234"/>
                </a:moveTo>
                <a:cubicBezTo>
                  <a:pt x="514" y="234"/>
                  <a:pt x="514" y="234"/>
                  <a:pt x="514" y="235"/>
                </a:cubicBezTo>
                <a:cubicBezTo>
                  <a:pt x="515" y="235"/>
                  <a:pt x="515" y="235"/>
                  <a:pt x="515" y="234"/>
                </a:cubicBezTo>
                <a:close/>
                <a:moveTo>
                  <a:pt x="860" y="236"/>
                </a:moveTo>
                <a:cubicBezTo>
                  <a:pt x="860" y="236"/>
                  <a:pt x="860" y="236"/>
                  <a:pt x="860" y="236"/>
                </a:cubicBezTo>
                <a:cubicBezTo>
                  <a:pt x="860" y="235"/>
                  <a:pt x="860" y="236"/>
                  <a:pt x="860" y="235"/>
                </a:cubicBezTo>
                <a:lnTo>
                  <a:pt x="860" y="236"/>
                </a:lnTo>
                <a:close/>
                <a:moveTo>
                  <a:pt x="863" y="237"/>
                </a:moveTo>
                <a:cubicBezTo>
                  <a:pt x="863" y="237"/>
                  <a:pt x="863" y="237"/>
                  <a:pt x="863" y="236"/>
                </a:cubicBezTo>
                <a:cubicBezTo>
                  <a:pt x="863" y="236"/>
                  <a:pt x="863" y="236"/>
                  <a:pt x="863" y="235"/>
                </a:cubicBezTo>
                <a:cubicBezTo>
                  <a:pt x="863" y="236"/>
                  <a:pt x="863" y="236"/>
                  <a:pt x="862" y="237"/>
                </a:cubicBezTo>
                <a:cubicBezTo>
                  <a:pt x="862" y="237"/>
                  <a:pt x="862" y="237"/>
                  <a:pt x="862" y="237"/>
                </a:cubicBezTo>
                <a:cubicBezTo>
                  <a:pt x="862" y="237"/>
                  <a:pt x="862" y="237"/>
                  <a:pt x="862" y="237"/>
                </a:cubicBezTo>
                <a:cubicBezTo>
                  <a:pt x="862" y="237"/>
                  <a:pt x="862" y="237"/>
                  <a:pt x="862" y="237"/>
                </a:cubicBezTo>
                <a:lnTo>
                  <a:pt x="863" y="237"/>
                </a:lnTo>
                <a:close/>
                <a:moveTo>
                  <a:pt x="1832" y="236"/>
                </a:moveTo>
                <a:cubicBezTo>
                  <a:pt x="1831" y="237"/>
                  <a:pt x="1831" y="237"/>
                  <a:pt x="1831" y="237"/>
                </a:cubicBezTo>
                <a:cubicBezTo>
                  <a:pt x="1831" y="237"/>
                  <a:pt x="1831" y="237"/>
                  <a:pt x="1831" y="237"/>
                </a:cubicBezTo>
                <a:cubicBezTo>
                  <a:pt x="1831" y="238"/>
                  <a:pt x="1831" y="239"/>
                  <a:pt x="1831" y="239"/>
                </a:cubicBezTo>
                <a:cubicBezTo>
                  <a:pt x="1831" y="239"/>
                  <a:pt x="1830" y="239"/>
                  <a:pt x="1829" y="239"/>
                </a:cubicBezTo>
                <a:cubicBezTo>
                  <a:pt x="1829" y="238"/>
                  <a:pt x="1829" y="238"/>
                  <a:pt x="1829" y="238"/>
                </a:cubicBezTo>
                <a:cubicBezTo>
                  <a:pt x="1827" y="238"/>
                  <a:pt x="1827" y="238"/>
                  <a:pt x="1827" y="239"/>
                </a:cubicBezTo>
                <a:cubicBezTo>
                  <a:pt x="1827" y="239"/>
                  <a:pt x="1827" y="239"/>
                  <a:pt x="1827" y="239"/>
                </a:cubicBezTo>
                <a:cubicBezTo>
                  <a:pt x="1826" y="239"/>
                  <a:pt x="1826" y="239"/>
                  <a:pt x="1825" y="239"/>
                </a:cubicBezTo>
                <a:cubicBezTo>
                  <a:pt x="1825" y="239"/>
                  <a:pt x="1825" y="239"/>
                  <a:pt x="1825" y="239"/>
                </a:cubicBezTo>
                <a:cubicBezTo>
                  <a:pt x="1824" y="240"/>
                  <a:pt x="1825" y="239"/>
                  <a:pt x="1824" y="240"/>
                </a:cubicBezTo>
                <a:cubicBezTo>
                  <a:pt x="1824" y="240"/>
                  <a:pt x="1824" y="240"/>
                  <a:pt x="1824" y="240"/>
                </a:cubicBezTo>
                <a:cubicBezTo>
                  <a:pt x="1824" y="241"/>
                  <a:pt x="1824" y="241"/>
                  <a:pt x="1824" y="241"/>
                </a:cubicBezTo>
                <a:cubicBezTo>
                  <a:pt x="1823" y="241"/>
                  <a:pt x="1823" y="241"/>
                  <a:pt x="1823" y="241"/>
                </a:cubicBezTo>
                <a:cubicBezTo>
                  <a:pt x="1823" y="241"/>
                  <a:pt x="1823" y="241"/>
                  <a:pt x="1823" y="241"/>
                </a:cubicBezTo>
                <a:cubicBezTo>
                  <a:pt x="1823" y="242"/>
                  <a:pt x="1822" y="241"/>
                  <a:pt x="1822" y="242"/>
                </a:cubicBezTo>
                <a:cubicBezTo>
                  <a:pt x="1822" y="242"/>
                  <a:pt x="1822" y="242"/>
                  <a:pt x="1822" y="242"/>
                </a:cubicBezTo>
                <a:cubicBezTo>
                  <a:pt x="1821" y="242"/>
                  <a:pt x="1821" y="242"/>
                  <a:pt x="1821" y="242"/>
                </a:cubicBezTo>
                <a:cubicBezTo>
                  <a:pt x="1821" y="243"/>
                  <a:pt x="1821" y="243"/>
                  <a:pt x="1821" y="243"/>
                </a:cubicBezTo>
                <a:cubicBezTo>
                  <a:pt x="1821" y="243"/>
                  <a:pt x="1821" y="243"/>
                  <a:pt x="1821" y="243"/>
                </a:cubicBezTo>
                <a:cubicBezTo>
                  <a:pt x="1821" y="244"/>
                  <a:pt x="1821" y="244"/>
                  <a:pt x="1821" y="245"/>
                </a:cubicBezTo>
                <a:cubicBezTo>
                  <a:pt x="1823" y="245"/>
                  <a:pt x="1823" y="245"/>
                  <a:pt x="1823" y="245"/>
                </a:cubicBezTo>
                <a:cubicBezTo>
                  <a:pt x="1823" y="245"/>
                  <a:pt x="1823" y="245"/>
                  <a:pt x="1823" y="245"/>
                </a:cubicBezTo>
                <a:cubicBezTo>
                  <a:pt x="1823" y="244"/>
                  <a:pt x="1823" y="244"/>
                  <a:pt x="1823" y="243"/>
                </a:cubicBezTo>
                <a:cubicBezTo>
                  <a:pt x="1823" y="243"/>
                  <a:pt x="1824" y="243"/>
                  <a:pt x="1824" y="243"/>
                </a:cubicBezTo>
                <a:cubicBezTo>
                  <a:pt x="1824" y="242"/>
                  <a:pt x="1824" y="242"/>
                  <a:pt x="1824" y="242"/>
                </a:cubicBezTo>
                <a:cubicBezTo>
                  <a:pt x="1824" y="242"/>
                  <a:pt x="1824" y="242"/>
                  <a:pt x="1824" y="242"/>
                </a:cubicBezTo>
                <a:cubicBezTo>
                  <a:pt x="1824" y="241"/>
                  <a:pt x="1824" y="241"/>
                  <a:pt x="1824" y="241"/>
                </a:cubicBezTo>
                <a:cubicBezTo>
                  <a:pt x="1825" y="241"/>
                  <a:pt x="1826" y="241"/>
                  <a:pt x="1826" y="242"/>
                </a:cubicBezTo>
                <a:cubicBezTo>
                  <a:pt x="1828" y="242"/>
                  <a:pt x="1828" y="242"/>
                  <a:pt x="1829" y="241"/>
                </a:cubicBezTo>
                <a:cubicBezTo>
                  <a:pt x="1829" y="241"/>
                  <a:pt x="1829" y="241"/>
                  <a:pt x="1830" y="241"/>
                </a:cubicBezTo>
                <a:cubicBezTo>
                  <a:pt x="1830" y="242"/>
                  <a:pt x="1830" y="242"/>
                  <a:pt x="1830" y="242"/>
                </a:cubicBezTo>
                <a:cubicBezTo>
                  <a:pt x="1830" y="241"/>
                  <a:pt x="1831" y="241"/>
                  <a:pt x="1832" y="241"/>
                </a:cubicBezTo>
                <a:cubicBezTo>
                  <a:pt x="1832" y="241"/>
                  <a:pt x="1833" y="240"/>
                  <a:pt x="1833" y="239"/>
                </a:cubicBezTo>
                <a:cubicBezTo>
                  <a:pt x="1834" y="239"/>
                  <a:pt x="1834" y="239"/>
                  <a:pt x="1834" y="239"/>
                </a:cubicBezTo>
                <a:cubicBezTo>
                  <a:pt x="1834" y="235"/>
                  <a:pt x="1834" y="235"/>
                  <a:pt x="1834" y="235"/>
                </a:cubicBezTo>
                <a:cubicBezTo>
                  <a:pt x="1833" y="236"/>
                  <a:pt x="1832" y="236"/>
                  <a:pt x="1832" y="236"/>
                </a:cubicBezTo>
                <a:close/>
                <a:moveTo>
                  <a:pt x="947" y="239"/>
                </a:moveTo>
                <a:cubicBezTo>
                  <a:pt x="946" y="239"/>
                  <a:pt x="946" y="239"/>
                  <a:pt x="946" y="239"/>
                </a:cubicBezTo>
                <a:cubicBezTo>
                  <a:pt x="946" y="239"/>
                  <a:pt x="946" y="239"/>
                  <a:pt x="946" y="238"/>
                </a:cubicBezTo>
                <a:cubicBezTo>
                  <a:pt x="945" y="238"/>
                  <a:pt x="945" y="238"/>
                  <a:pt x="944" y="238"/>
                </a:cubicBezTo>
                <a:cubicBezTo>
                  <a:pt x="944" y="239"/>
                  <a:pt x="944" y="239"/>
                  <a:pt x="944" y="239"/>
                </a:cubicBezTo>
                <a:cubicBezTo>
                  <a:pt x="942" y="239"/>
                  <a:pt x="942" y="239"/>
                  <a:pt x="942" y="239"/>
                </a:cubicBezTo>
                <a:cubicBezTo>
                  <a:pt x="943" y="241"/>
                  <a:pt x="943" y="241"/>
                  <a:pt x="944" y="241"/>
                </a:cubicBezTo>
                <a:cubicBezTo>
                  <a:pt x="944" y="244"/>
                  <a:pt x="944" y="244"/>
                  <a:pt x="944" y="244"/>
                </a:cubicBezTo>
                <a:cubicBezTo>
                  <a:pt x="945" y="244"/>
                  <a:pt x="945" y="244"/>
                  <a:pt x="945" y="244"/>
                </a:cubicBezTo>
                <a:cubicBezTo>
                  <a:pt x="946" y="243"/>
                  <a:pt x="946" y="243"/>
                  <a:pt x="946" y="243"/>
                </a:cubicBezTo>
                <a:cubicBezTo>
                  <a:pt x="946" y="243"/>
                  <a:pt x="946" y="243"/>
                  <a:pt x="946" y="243"/>
                </a:cubicBezTo>
                <a:cubicBezTo>
                  <a:pt x="946" y="243"/>
                  <a:pt x="946" y="243"/>
                  <a:pt x="946" y="243"/>
                </a:cubicBezTo>
                <a:cubicBezTo>
                  <a:pt x="947" y="243"/>
                  <a:pt x="947" y="243"/>
                  <a:pt x="947" y="243"/>
                </a:cubicBezTo>
                <a:cubicBezTo>
                  <a:pt x="947" y="245"/>
                  <a:pt x="947" y="245"/>
                  <a:pt x="947" y="245"/>
                </a:cubicBezTo>
                <a:cubicBezTo>
                  <a:pt x="948" y="245"/>
                  <a:pt x="948" y="245"/>
                  <a:pt x="948" y="245"/>
                </a:cubicBezTo>
                <a:cubicBezTo>
                  <a:pt x="948" y="244"/>
                  <a:pt x="948" y="244"/>
                  <a:pt x="948" y="244"/>
                </a:cubicBezTo>
                <a:cubicBezTo>
                  <a:pt x="948" y="244"/>
                  <a:pt x="948" y="244"/>
                  <a:pt x="948" y="244"/>
                </a:cubicBezTo>
                <a:cubicBezTo>
                  <a:pt x="948" y="243"/>
                  <a:pt x="948" y="243"/>
                  <a:pt x="948" y="243"/>
                </a:cubicBezTo>
                <a:cubicBezTo>
                  <a:pt x="949" y="243"/>
                  <a:pt x="950" y="243"/>
                  <a:pt x="950" y="242"/>
                </a:cubicBezTo>
                <a:cubicBezTo>
                  <a:pt x="950" y="241"/>
                  <a:pt x="950" y="241"/>
                  <a:pt x="949" y="241"/>
                </a:cubicBezTo>
                <a:cubicBezTo>
                  <a:pt x="949" y="240"/>
                  <a:pt x="950" y="240"/>
                  <a:pt x="950" y="239"/>
                </a:cubicBezTo>
                <a:cubicBezTo>
                  <a:pt x="950" y="238"/>
                  <a:pt x="950" y="237"/>
                  <a:pt x="950" y="236"/>
                </a:cubicBezTo>
                <a:cubicBezTo>
                  <a:pt x="949" y="236"/>
                  <a:pt x="948" y="236"/>
                  <a:pt x="947" y="236"/>
                </a:cubicBezTo>
                <a:cubicBezTo>
                  <a:pt x="947" y="236"/>
                  <a:pt x="947" y="236"/>
                  <a:pt x="947" y="236"/>
                </a:cubicBezTo>
                <a:cubicBezTo>
                  <a:pt x="947" y="236"/>
                  <a:pt x="947" y="236"/>
                  <a:pt x="947" y="236"/>
                </a:cubicBezTo>
                <a:cubicBezTo>
                  <a:pt x="947" y="238"/>
                  <a:pt x="947" y="238"/>
                  <a:pt x="947" y="238"/>
                </a:cubicBezTo>
                <a:cubicBezTo>
                  <a:pt x="947" y="238"/>
                  <a:pt x="948" y="238"/>
                  <a:pt x="948" y="238"/>
                </a:cubicBezTo>
                <a:cubicBezTo>
                  <a:pt x="947" y="238"/>
                  <a:pt x="947" y="238"/>
                  <a:pt x="947" y="238"/>
                </a:cubicBezTo>
                <a:cubicBezTo>
                  <a:pt x="947" y="239"/>
                  <a:pt x="947" y="239"/>
                  <a:pt x="947" y="239"/>
                </a:cubicBezTo>
                <a:close/>
                <a:moveTo>
                  <a:pt x="1661" y="238"/>
                </a:moveTo>
                <a:cubicBezTo>
                  <a:pt x="1661" y="239"/>
                  <a:pt x="1661" y="239"/>
                  <a:pt x="1661" y="239"/>
                </a:cubicBezTo>
                <a:cubicBezTo>
                  <a:pt x="1661" y="239"/>
                  <a:pt x="1661" y="239"/>
                  <a:pt x="1661" y="239"/>
                </a:cubicBezTo>
                <a:cubicBezTo>
                  <a:pt x="1661" y="238"/>
                  <a:pt x="1661" y="239"/>
                  <a:pt x="1661" y="238"/>
                </a:cubicBezTo>
                <a:close/>
                <a:moveTo>
                  <a:pt x="131" y="239"/>
                </a:moveTo>
                <a:cubicBezTo>
                  <a:pt x="130" y="239"/>
                  <a:pt x="131" y="239"/>
                  <a:pt x="130" y="239"/>
                </a:cubicBezTo>
                <a:cubicBezTo>
                  <a:pt x="130" y="239"/>
                  <a:pt x="130" y="239"/>
                  <a:pt x="130" y="240"/>
                </a:cubicBezTo>
                <a:cubicBezTo>
                  <a:pt x="130" y="240"/>
                  <a:pt x="131" y="240"/>
                  <a:pt x="131" y="240"/>
                </a:cubicBezTo>
                <a:cubicBezTo>
                  <a:pt x="131" y="239"/>
                  <a:pt x="131" y="240"/>
                  <a:pt x="131" y="239"/>
                </a:cubicBezTo>
                <a:close/>
                <a:moveTo>
                  <a:pt x="861" y="240"/>
                </a:moveTo>
                <a:cubicBezTo>
                  <a:pt x="862" y="240"/>
                  <a:pt x="862" y="240"/>
                  <a:pt x="862" y="240"/>
                </a:cubicBezTo>
                <a:cubicBezTo>
                  <a:pt x="861" y="239"/>
                  <a:pt x="862" y="240"/>
                  <a:pt x="861" y="239"/>
                </a:cubicBezTo>
                <a:lnTo>
                  <a:pt x="861" y="240"/>
                </a:lnTo>
                <a:close/>
                <a:moveTo>
                  <a:pt x="864" y="241"/>
                </a:moveTo>
                <a:cubicBezTo>
                  <a:pt x="865" y="241"/>
                  <a:pt x="865" y="241"/>
                  <a:pt x="865" y="241"/>
                </a:cubicBezTo>
                <a:cubicBezTo>
                  <a:pt x="865" y="239"/>
                  <a:pt x="865" y="239"/>
                  <a:pt x="865" y="239"/>
                </a:cubicBezTo>
                <a:cubicBezTo>
                  <a:pt x="864" y="239"/>
                  <a:pt x="864" y="239"/>
                  <a:pt x="864" y="239"/>
                </a:cubicBezTo>
                <a:cubicBezTo>
                  <a:pt x="864" y="240"/>
                  <a:pt x="864" y="240"/>
                  <a:pt x="864" y="241"/>
                </a:cubicBezTo>
                <a:close/>
                <a:moveTo>
                  <a:pt x="989" y="240"/>
                </a:moveTo>
                <a:cubicBezTo>
                  <a:pt x="988" y="240"/>
                  <a:pt x="988" y="240"/>
                  <a:pt x="988" y="240"/>
                </a:cubicBezTo>
                <a:cubicBezTo>
                  <a:pt x="988" y="241"/>
                  <a:pt x="988" y="241"/>
                  <a:pt x="988" y="241"/>
                </a:cubicBezTo>
                <a:cubicBezTo>
                  <a:pt x="989" y="241"/>
                  <a:pt x="989" y="241"/>
                  <a:pt x="989" y="241"/>
                </a:cubicBezTo>
                <a:lnTo>
                  <a:pt x="989" y="240"/>
                </a:lnTo>
                <a:close/>
                <a:moveTo>
                  <a:pt x="132" y="243"/>
                </a:moveTo>
                <a:cubicBezTo>
                  <a:pt x="133" y="242"/>
                  <a:pt x="133" y="242"/>
                  <a:pt x="133" y="242"/>
                </a:cubicBezTo>
                <a:cubicBezTo>
                  <a:pt x="134" y="242"/>
                  <a:pt x="133" y="242"/>
                  <a:pt x="134" y="242"/>
                </a:cubicBezTo>
                <a:cubicBezTo>
                  <a:pt x="134" y="241"/>
                  <a:pt x="134" y="241"/>
                  <a:pt x="134" y="241"/>
                </a:cubicBezTo>
                <a:cubicBezTo>
                  <a:pt x="133" y="241"/>
                  <a:pt x="133" y="241"/>
                  <a:pt x="132" y="242"/>
                </a:cubicBezTo>
                <a:lnTo>
                  <a:pt x="132" y="243"/>
                </a:lnTo>
                <a:close/>
                <a:moveTo>
                  <a:pt x="264" y="241"/>
                </a:moveTo>
                <a:cubicBezTo>
                  <a:pt x="264" y="241"/>
                  <a:pt x="264" y="241"/>
                  <a:pt x="263" y="241"/>
                </a:cubicBezTo>
                <a:cubicBezTo>
                  <a:pt x="264" y="241"/>
                  <a:pt x="264" y="241"/>
                  <a:pt x="264" y="242"/>
                </a:cubicBezTo>
                <a:lnTo>
                  <a:pt x="264" y="241"/>
                </a:lnTo>
                <a:close/>
                <a:moveTo>
                  <a:pt x="940" y="244"/>
                </a:moveTo>
                <a:cubicBezTo>
                  <a:pt x="941" y="244"/>
                  <a:pt x="941" y="244"/>
                  <a:pt x="942" y="244"/>
                </a:cubicBezTo>
                <a:cubicBezTo>
                  <a:pt x="942" y="243"/>
                  <a:pt x="942" y="243"/>
                  <a:pt x="942" y="242"/>
                </a:cubicBezTo>
                <a:cubicBezTo>
                  <a:pt x="942" y="242"/>
                  <a:pt x="942" y="242"/>
                  <a:pt x="942" y="242"/>
                </a:cubicBezTo>
                <a:cubicBezTo>
                  <a:pt x="942" y="242"/>
                  <a:pt x="942" y="241"/>
                  <a:pt x="941" y="241"/>
                </a:cubicBezTo>
                <a:cubicBezTo>
                  <a:pt x="940" y="241"/>
                  <a:pt x="939" y="241"/>
                  <a:pt x="938" y="241"/>
                </a:cubicBezTo>
                <a:cubicBezTo>
                  <a:pt x="938" y="242"/>
                  <a:pt x="938" y="242"/>
                  <a:pt x="938" y="243"/>
                </a:cubicBezTo>
                <a:cubicBezTo>
                  <a:pt x="940" y="243"/>
                  <a:pt x="940" y="243"/>
                  <a:pt x="940" y="244"/>
                </a:cubicBezTo>
                <a:close/>
                <a:moveTo>
                  <a:pt x="843" y="265"/>
                </a:moveTo>
                <a:cubicBezTo>
                  <a:pt x="843" y="266"/>
                  <a:pt x="843" y="266"/>
                  <a:pt x="843" y="266"/>
                </a:cubicBezTo>
                <a:cubicBezTo>
                  <a:pt x="843" y="267"/>
                  <a:pt x="843" y="267"/>
                  <a:pt x="843" y="267"/>
                </a:cubicBezTo>
                <a:cubicBezTo>
                  <a:pt x="842" y="267"/>
                  <a:pt x="842" y="267"/>
                  <a:pt x="842" y="267"/>
                </a:cubicBezTo>
                <a:cubicBezTo>
                  <a:pt x="842" y="267"/>
                  <a:pt x="842" y="267"/>
                  <a:pt x="842" y="267"/>
                </a:cubicBezTo>
                <a:cubicBezTo>
                  <a:pt x="843" y="267"/>
                  <a:pt x="843" y="267"/>
                  <a:pt x="844" y="267"/>
                </a:cubicBezTo>
                <a:cubicBezTo>
                  <a:pt x="846" y="267"/>
                  <a:pt x="846" y="267"/>
                  <a:pt x="846" y="267"/>
                </a:cubicBezTo>
                <a:cubicBezTo>
                  <a:pt x="846" y="267"/>
                  <a:pt x="846" y="267"/>
                  <a:pt x="846" y="267"/>
                </a:cubicBezTo>
                <a:cubicBezTo>
                  <a:pt x="845" y="267"/>
                  <a:pt x="845" y="268"/>
                  <a:pt x="844" y="268"/>
                </a:cubicBezTo>
                <a:cubicBezTo>
                  <a:pt x="844" y="269"/>
                  <a:pt x="844" y="269"/>
                  <a:pt x="844" y="269"/>
                </a:cubicBezTo>
                <a:cubicBezTo>
                  <a:pt x="846" y="268"/>
                  <a:pt x="846" y="267"/>
                  <a:pt x="848" y="267"/>
                </a:cubicBezTo>
                <a:cubicBezTo>
                  <a:pt x="848" y="268"/>
                  <a:pt x="848" y="268"/>
                  <a:pt x="848" y="268"/>
                </a:cubicBezTo>
                <a:cubicBezTo>
                  <a:pt x="848" y="268"/>
                  <a:pt x="849" y="268"/>
                  <a:pt x="849" y="269"/>
                </a:cubicBezTo>
                <a:cubicBezTo>
                  <a:pt x="850" y="268"/>
                  <a:pt x="851" y="267"/>
                  <a:pt x="852" y="267"/>
                </a:cubicBezTo>
                <a:cubicBezTo>
                  <a:pt x="852" y="266"/>
                  <a:pt x="852" y="266"/>
                  <a:pt x="852" y="266"/>
                </a:cubicBezTo>
                <a:cubicBezTo>
                  <a:pt x="853" y="266"/>
                  <a:pt x="854" y="266"/>
                  <a:pt x="854" y="266"/>
                </a:cubicBezTo>
                <a:cubicBezTo>
                  <a:pt x="855" y="266"/>
                  <a:pt x="855" y="266"/>
                  <a:pt x="855" y="265"/>
                </a:cubicBezTo>
                <a:cubicBezTo>
                  <a:pt x="855" y="265"/>
                  <a:pt x="855" y="265"/>
                  <a:pt x="855" y="265"/>
                </a:cubicBezTo>
                <a:cubicBezTo>
                  <a:pt x="856" y="264"/>
                  <a:pt x="856" y="264"/>
                  <a:pt x="856" y="264"/>
                </a:cubicBezTo>
                <a:cubicBezTo>
                  <a:pt x="858" y="264"/>
                  <a:pt x="858" y="264"/>
                  <a:pt x="858" y="264"/>
                </a:cubicBezTo>
                <a:cubicBezTo>
                  <a:pt x="858" y="263"/>
                  <a:pt x="858" y="263"/>
                  <a:pt x="858" y="263"/>
                </a:cubicBezTo>
                <a:cubicBezTo>
                  <a:pt x="858" y="263"/>
                  <a:pt x="858" y="263"/>
                  <a:pt x="858" y="263"/>
                </a:cubicBezTo>
                <a:cubicBezTo>
                  <a:pt x="858" y="262"/>
                  <a:pt x="858" y="262"/>
                  <a:pt x="858" y="262"/>
                </a:cubicBezTo>
                <a:cubicBezTo>
                  <a:pt x="859" y="263"/>
                  <a:pt x="859" y="263"/>
                  <a:pt x="859" y="263"/>
                </a:cubicBezTo>
                <a:cubicBezTo>
                  <a:pt x="859" y="262"/>
                  <a:pt x="859" y="262"/>
                  <a:pt x="859" y="262"/>
                </a:cubicBezTo>
                <a:cubicBezTo>
                  <a:pt x="859" y="261"/>
                  <a:pt x="859" y="261"/>
                  <a:pt x="859" y="261"/>
                </a:cubicBezTo>
                <a:cubicBezTo>
                  <a:pt x="860" y="261"/>
                  <a:pt x="860" y="261"/>
                  <a:pt x="860" y="261"/>
                </a:cubicBezTo>
                <a:cubicBezTo>
                  <a:pt x="861" y="261"/>
                  <a:pt x="860" y="261"/>
                  <a:pt x="861" y="261"/>
                </a:cubicBezTo>
                <a:cubicBezTo>
                  <a:pt x="860" y="260"/>
                  <a:pt x="860" y="259"/>
                  <a:pt x="860" y="258"/>
                </a:cubicBezTo>
                <a:cubicBezTo>
                  <a:pt x="861" y="258"/>
                  <a:pt x="861" y="258"/>
                  <a:pt x="861" y="258"/>
                </a:cubicBezTo>
                <a:cubicBezTo>
                  <a:pt x="861" y="257"/>
                  <a:pt x="861" y="257"/>
                  <a:pt x="861" y="257"/>
                </a:cubicBezTo>
                <a:cubicBezTo>
                  <a:pt x="860" y="257"/>
                  <a:pt x="860" y="257"/>
                  <a:pt x="860" y="257"/>
                </a:cubicBezTo>
                <a:cubicBezTo>
                  <a:pt x="860" y="256"/>
                  <a:pt x="860" y="256"/>
                  <a:pt x="860" y="255"/>
                </a:cubicBezTo>
                <a:cubicBezTo>
                  <a:pt x="859" y="255"/>
                  <a:pt x="859" y="255"/>
                  <a:pt x="859" y="255"/>
                </a:cubicBezTo>
                <a:cubicBezTo>
                  <a:pt x="859" y="255"/>
                  <a:pt x="859" y="255"/>
                  <a:pt x="859" y="255"/>
                </a:cubicBezTo>
                <a:cubicBezTo>
                  <a:pt x="860" y="255"/>
                  <a:pt x="860" y="255"/>
                  <a:pt x="860" y="255"/>
                </a:cubicBezTo>
                <a:cubicBezTo>
                  <a:pt x="860" y="254"/>
                  <a:pt x="860" y="254"/>
                  <a:pt x="860" y="254"/>
                </a:cubicBezTo>
                <a:cubicBezTo>
                  <a:pt x="859" y="254"/>
                  <a:pt x="859" y="254"/>
                  <a:pt x="859" y="254"/>
                </a:cubicBezTo>
                <a:cubicBezTo>
                  <a:pt x="859" y="253"/>
                  <a:pt x="860" y="253"/>
                  <a:pt x="860" y="253"/>
                </a:cubicBezTo>
                <a:cubicBezTo>
                  <a:pt x="860" y="252"/>
                  <a:pt x="860" y="252"/>
                  <a:pt x="859" y="251"/>
                </a:cubicBezTo>
                <a:cubicBezTo>
                  <a:pt x="860" y="251"/>
                  <a:pt x="860" y="251"/>
                  <a:pt x="861" y="251"/>
                </a:cubicBezTo>
                <a:cubicBezTo>
                  <a:pt x="861" y="250"/>
                  <a:pt x="861" y="250"/>
                  <a:pt x="861" y="250"/>
                </a:cubicBezTo>
                <a:cubicBezTo>
                  <a:pt x="861" y="250"/>
                  <a:pt x="861" y="250"/>
                  <a:pt x="861" y="250"/>
                </a:cubicBezTo>
                <a:cubicBezTo>
                  <a:pt x="861" y="250"/>
                  <a:pt x="861" y="250"/>
                  <a:pt x="861" y="250"/>
                </a:cubicBezTo>
                <a:cubicBezTo>
                  <a:pt x="862" y="250"/>
                  <a:pt x="863" y="249"/>
                  <a:pt x="865" y="249"/>
                </a:cubicBezTo>
                <a:cubicBezTo>
                  <a:pt x="865" y="248"/>
                  <a:pt x="865" y="248"/>
                  <a:pt x="865" y="248"/>
                </a:cubicBezTo>
                <a:cubicBezTo>
                  <a:pt x="864" y="248"/>
                  <a:pt x="864" y="248"/>
                  <a:pt x="863" y="248"/>
                </a:cubicBezTo>
                <a:cubicBezTo>
                  <a:pt x="863" y="246"/>
                  <a:pt x="863" y="246"/>
                  <a:pt x="863" y="246"/>
                </a:cubicBezTo>
                <a:cubicBezTo>
                  <a:pt x="862" y="246"/>
                  <a:pt x="862" y="246"/>
                  <a:pt x="862" y="246"/>
                </a:cubicBezTo>
                <a:cubicBezTo>
                  <a:pt x="862" y="245"/>
                  <a:pt x="863" y="245"/>
                  <a:pt x="863" y="244"/>
                </a:cubicBezTo>
                <a:cubicBezTo>
                  <a:pt x="862" y="243"/>
                  <a:pt x="862" y="243"/>
                  <a:pt x="861" y="243"/>
                </a:cubicBezTo>
                <a:cubicBezTo>
                  <a:pt x="860" y="243"/>
                  <a:pt x="858" y="244"/>
                  <a:pt x="857" y="245"/>
                </a:cubicBezTo>
                <a:cubicBezTo>
                  <a:pt x="858" y="244"/>
                  <a:pt x="857" y="244"/>
                  <a:pt x="858" y="244"/>
                </a:cubicBezTo>
                <a:cubicBezTo>
                  <a:pt x="858" y="242"/>
                  <a:pt x="858" y="242"/>
                  <a:pt x="858" y="242"/>
                </a:cubicBezTo>
                <a:cubicBezTo>
                  <a:pt x="858" y="242"/>
                  <a:pt x="858" y="242"/>
                  <a:pt x="858" y="242"/>
                </a:cubicBezTo>
                <a:cubicBezTo>
                  <a:pt x="858" y="241"/>
                  <a:pt x="858" y="241"/>
                  <a:pt x="857" y="241"/>
                </a:cubicBezTo>
                <a:cubicBezTo>
                  <a:pt x="857" y="243"/>
                  <a:pt x="857" y="243"/>
                  <a:pt x="857" y="243"/>
                </a:cubicBezTo>
                <a:cubicBezTo>
                  <a:pt x="856" y="243"/>
                  <a:pt x="856" y="243"/>
                  <a:pt x="855" y="243"/>
                </a:cubicBezTo>
                <a:cubicBezTo>
                  <a:pt x="855" y="242"/>
                  <a:pt x="855" y="242"/>
                  <a:pt x="855" y="242"/>
                </a:cubicBezTo>
                <a:cubicBezTo>
                  <a:pt x="854" y="242"/>
                  <a:pt x="853" y="242"/>
                  <a:pt x="853" y="243"/>
                </a:cubicBezTo>
                <a:cubicBezTo>
                  <a:pt x="853" y="244"/>
                  <a:pt x="853" y="244"/>
                  <a:pt x="853" y="244"/>
                </a:cubicBezTo>
                <a:cubicBezTo>
                  <a:pt x="851" y="244"/>
                  <a:pt x="851" y="244"/>
                  <a:pt x="851" y="244"/>
                </a:cubicBezTo>
                <a:cubicBezTo>
                  <a:pt x="851" y="245"/>
                  <a:pt x="851" y="245"/>
                  <a:pt x="851" y="245"/>
                </a:cubicBezTo>
                <a:cubicBezTo>
                  <a:pt x="853" y="245"/>
                  <a:pt x="853" y="245"/>
                  <a:pt x="853" y="245"/>
                </a:cubicBezTo>
                <a:cubicBezTo>
                  <a:pt x="853" y="245"/>
                  <a:pt x="853" y="245"/>
                  <a:pt x="853" y="245"/>
                </a:cubicBezTo>
                <a:cubicBezTo>
                  <a:pt x="853" y="245"/>
                  <a:pt x="853" y="245"/>
                  <a:pt x="853" y="245"/>
                </a:cubicBezTo>
                <a:cubicBezTo>
                  <a:pt x="852" y="247"/>
                  <a:pt x="853" y="246"/>
                  <a:pt x="851" y="246"/>
                </a:cubicBezTo>
                <a:cubicBezTo>
                  <a:pt x="851" y="247"/>
                  <a:pt x="851" y="247"/>
                  <a:pt x="851" y="247"/>
                </a:cubicBezTo>
                <a:cubicBezTo>
                  <a:pt x="850" y="247"/>
                  <a:pt x="850" y="247"/>
                  <a:pt x="850" y="247"/>
                </a:cubicBezTo>
                <a:cubicBezTo>
                  <a:pt x="851" y="248"/>
                  <a:pt x="851" y="248"/>
                  <a:pt x="851" y="249"/>
                </a:cubicBezTo>
                <a:cubicBezTo>
                  <a:pt x="850" y="249"/>
                  <a:pt x="850" y="249"/>
                  <a:pt x="850" y="249"/>
                </a:cubicBezTo>
                <a:cubicBezTo>
                  <a:pt x="850" y="249"/>
                  <a:pt x="850" y="249"/>
                  <a:pt x="850" y="249"/>
                </a:cubicBezTo>
                <a:cubicBezTo>
                  <a:pt x="850" y="249"/>
                  <a:pt x="849" y="248"/>
                  <a:pt x="848" y="248"/>
                </a:cubicBezTo>
                <a:cubicBezTo>
                  <a:pt x="848" y="248"/>
                  <a:pt x="847" y="249"/>
                  <a:pt x="847" y="249"/>
                </a:cubicBezTo>
                <a:cubicBezTo>
                  <a:pt x="846" y="249"/>
                  <a:pt x="847" y="249"/>
                  <a:pt x="846" y="248"/>
                </a:cubicBezTo>
                <a:cubicBezTo>
                  <a:pt x="846" y="248"/>
                  <a:pt x="846" y="248"/>
                  <a:pt x="846" y="248"/>
                </a:cubicBezTo>
                <a:cubicBezTo>
                  <a:pt x="845" y="248"/>
                  <a:pt x="845" y="248"/>
                  <a:pt x="845" y="248"/>
                </a:cubicBezTo>
                <a:cubicBezTo>
                  <a:pt x="845" y="249"/>
                  <a:pt x="845" y="249"/>
                  <a:pt x="845" y="249"/>
                </a:cubicBezTo>
                <a:cubicBezTo>
                  <a:pt x="845" y="249"/>
                  <a:pt x="845" y="249"/>
                  <a:pt x="845" y="249"/>
                </a:cubicBezTo>
                <a:cubicBezTo>
                  <a:pt x="845" y="250"/>
                  <a:pt x="845" y="250"/>
                  <a:pt x="845" y="250"/>
                </a:cubicBezTo>
                <a:cubicBezTo>
                  <a:pt x="845" y="250"/>
                  <a:pt x="845" y="250"/>
                  <a:pt x="845" y="250"/>
                </a:cubicBezTo>
                <a:cubicBezTo>
                  <a:pt x="845" y="250"/>
                  <a:pt x="845" y="250"/>
                  <a:pt x="845" y="250"/>
                </a:cubicBezTo>
                <a:cubicBezTo>
                  <a:pt x="846" y="250"/>
                  <a:pt x="846" y="250"/>
                  <a:pt x="846" y="250"/>
                </a:cubicBezTo>
                <a:cubicBezTo>
                  <a:pt x="847" y="251"/>
                  <a:pt x="847" y="251"/>
                  <a:pt x="847" y="252"/>
                </a:cubicBezTo>
                <a:cubicBezTo>
                  <a:pt x="846" y="252"/>
                  <a:pt x="846" y="252"/>
                  <a:pt x="846" y="252"/>
                </a:cubicBezTo>
                <a:cubicBezTo>
                  <a:pt x="846" y="252"/>
                  <a:pt x="846" y="252"/>
                  <a:pt x="846" y="252"/>
                </a:cubicBezTo>
                <a:cubicBezTo>
                  <a:pt x="845" y="252"/>
                  <a:pt x="845" y="252"/>
                  <a:pt x="845" y="252"/>
                </a:cubicBezTo>
                <a:cubicBezTo>
                  <a:pt x="845" y="253"/>
                  <a:pt x="845" y="253"/>
                  <a:pt x="845" y="253"/>
                </a:cubicBezTo>
                <a:cubicBezTo>
                  <a:pt x="844" y="253"/>
                  <a:pt x="844" y="253"/>
                  <a:pt x="844" y="253"/>
                </a:cubicBezTo>
                <a:cubicBezTo>
                  <a:pt x="844" y="253"/>
                  <a:pt x="844" y="253"/>
                  <a:pt x="844" y="253"/>
                </a:cubicBezTo>
                <a:cubicBezTo>
                  <a:pt x="844" y="253"/>
                  <a:pt x="844" y="253"/>
                  <a:pt x="844" y="254"/>
                </a:cubicBezTo>
                <a:cubicBezTo>
                  <a:pt x="844" y="254"/>
                  <a:pt x="844" y="254"/>
                  <a:pt x="844" y="254"/>
                </a:cubicBezTo>
                <a:cubicBezTo>
                  <a:pt x="844" y="254"/>
                  <a:pt x="844" y="254"/>
                  <a:pt x="844" y="254"/>
                </a:cubicBezTo>
                <a:cubicBezTo>
                  <a:pt x="843" y="254"/>
                  <a:pt x="843" y="254"/>
                  <a:pt x="843" y="254"/>
                </a:cubicBezTo>
                <a:cubicBezTo>
                  <a:pt x="843" y="255"/>
                  <a:pt x="843" y="255"/>
                  <a:pt x="843" y="255"/>
                </a:cubicBezTo>
                <a:cubicBezTo>
                  <a:pt x="844" y="255"/>
                  <a:pt x="844" y="255"/>
                  <a:pt x="845" y="256"/>
                </a:cubicBezTo>
                <a:cubicBezTo>
                  <a:pt x="845" y="256"/>
                  <a:pt x="845" y="256"/>
                  <a:pt x="845" y="256"/>
                </a:cubicBezTo>
                <a:cubicBezTo>
                  <a:pt x="845" y="256"/>
                  <a:pt x="845" y="256"/>
                  <a:pt x="846" y="256"/>
                </a:cubicBezTo>
                <a:cubicBezTo>
                  <a:pt x="846" y="256"/>
                  <a:pt x="846" y="256"/>
                  <a:pt x="846" y="256"/>
                </a:cubicBezTo>
                <a:cubicBezTo>
                  <a:pt x="846" y="256"/>
                  <a:pt x="846" y="256"/>
                  <a:pt x="846" y="256"/>
                </a:cubicBezTo>
                <a:cubicBezTo>
                  <a:pt x="846" y="256"/>
                  <a:pt x="846" y="256"/>
                  <a:pt x="846" y="256"/>
                </a:cubicBezTo>
                <a:cubicBezTo>
                  <a:pt x="848" y="256"/>
                  <a:pt x="848" y="256"/>
                  <a:pt x="848" y="256"/>
                </a:cubicBezTo>
                <a:cubicBezTo>
                  <a:pt x="848" y="255"/>
                  <a:pt x="848" y="255"/>
                  <a:pt x="848" y="255"/>
                </a:cubicBezTo>
                <a:cubicBezTo>
                  <a:pt x="849" y="255"/>
                  <a:pt x="849" y="255"/>
                  <a:pt x="849" y="255"/>
                </a:cubicBezTo>
                <a:cubicBezTo>
                  <a:pt x="849" y="255"/>
                  <a:pt x="849" y="255"/>
                  <a:pt x="849" y="255"/>
                </a:cubicBezTo>
                <a:cubicBezTo>
                  <a:pt x="849" y="256"/>
                  <a:pt x="848" y="256"/>
                  <a:pt x="848" y="257"/>
                </a:cubicBezTo>
                <a:cubicBezTo>
                  <a:pt x="848" y="257"/>
                  <a:pt x="848" y="257"/>
                  <a:pt x="848" y="257"/>
                </a:cubicBezTo>
                <a:cubicBezTo>
                  <a:pt x="847" y="257"/>
                  <a:pt x="847" y="257"/>
                  <a:pt x="847" y="257"/>
                </a:cubicBezTo>
                <a:cubicBezTo>
                  <a:pt x="847" y="259"/>
                  <a:pt x="847" y="259"/>
                  <a:pt x="847" y="259"/>
                </a:cubicBezTo>
                <a:cubicBezTo>
                  <a:pt x="846" y="259"/>
                  <a:pt x="846" y="259"/>
                  <a:pt x="846" y="259"/>
                </a:cubicBezTo>
                <a:cubicBezTo>
                  <a:pt x="846" y="260"/>
                  <a:pt x="846" y="260"/>
                  <a:pt x="846" y="260"/>
                </a:cubicBezTo>
                <a:cubicBezTo>
                  <a:pt x="846" y="260"/>
                  <a:pt x="846" y="260"/>
                  <a:pt x="846" y="260"/>
                </a:cubicBezTo>
                <a:cubicBezTo>
                  <a:pt x="845" y="260"/>
                  <a:pt x="845" y="260"/>
                  <a:pt x="845" y="260"/>
                </a:cubicBezTo>
                <a:cubicBezTo>
                  <a:pt x="845" y="261"/>
                  <a:pt x="845" y="261"/>
                  <a:pt x="845" y="261"/>
                </a:cubicBezTo>
                <a:cubicBezTo>
                  <a:pt x="846" y="261"/>
                  <a:pt x="846" y="261"/>
                  <a:pt x="846" y="261"/>
                </a:cubicBezTo>
                <a:cubicBezTo>
                  <a:pt x="846" y="262"/>
                  <a:pt x="846" y="262"/>
                  <a:pt x="846" y="262"/>
                </a:cubicBezTo>
                <a:cubicBezTo>
                  <a:pt x="845" y="262"/>
                  <a:pt x="845" y="262"/>
                  <a:pt x="844" y="263"/>
                </a:cubicBezTo>
                <a:cubicBezTo>
                  <a:pt x="844" y="263"/>
                  <a:pt x="844" y="263"/>
                  <a:pt x="844" y="263"/>
                </a:cubicBezTo>
                <a:cubicBezTo>
                  <a:pt x="845" y="263"/>
                  <a:pt x="845" y="263"/>
                  <a:pt x="845" y="263"/>
                </a:cubicBezTo>
                <a:cubicBezTo>
                  <a:pt x="845" y="264"/>
                  <a:pt x="845" y="264"/>
                  <a:pt x="845" y="264"/>
                </a:cubicBezTo>
                <a:cubicBezTo>
                  <a:pt x="844" y="264"/>
                  <a:pt x="843" y="264"/>
                  <a:pt x="842" y="264"/>
                </a:cubicBezTo>
                <a:cubicBezTo>
                  <a:pt x="842" y="264"/>
                  <a:pt x="842" y="264"/>
                  <a:pt x="842" y="264"/>
                </a:cubicBezTo>
                <a:cubicBezTo>
                  <a:pt x="842" y="264"/>
                  <a:pt x="842" y="264"/>
                  <a:pt x="842" y="264"/>
                </a:cubicBezTo>
                <a:cubicBezTo>
                  <a:pt x="842" y="265"/>
                  <a:pt x="842" y="265"/>
                  <a:pt x="843" y="265"/>
                </a:cubicBezTo>
                <a:close/>
                <a:moveTo>
                  <a:pt x="848" y="260"/>
                </a:moveTo>
                <a:cubicBezTo>
                  <a:pt x="848" y="260"/>
                  <a:pt x="848" y="260"/>
                  <a:pt x="848" y="260"/>
                </a:cubicBezTo>
                <a:cubicBezTo>
                  <a:pt x="849" y="260"/>
                  <a:pt x="849" y="260"/>
                  <a:pt x="849" y="260"/>
                </a:cubicBezTo>
                <a:cubicBezTo>
                  <a:pt x="849" y="260"/>
                  <a:pt x="849" y="260"/>
                  <a:pt x="849" y="261"/>
                </a:cubicBezTo>
                <a:cubicBezTo>
                  <a:pt x="848" y="261"/>
                  <a:pt x="848" y="261"/>
                  <a:pt x="848" y="261"/>
                </a:cubicBezTo>
                <a:cubicBezTo>
                  <a:pt x="847" y="261"/>
                  <a:pt x="847" y="261"/>
                  <a:pt x="847" y="261"/>
                </a:cubicBezTo>
                <a:cubicBezTo>
                  <a:pt x="847" y="261"/>
                  <a:pt x="847" y="260"/>
                  <a:pt x="848" y="260"/>
                </a:cubicBezTo>
                <a:close/>
                <a:moveTo>
                  <a:pt x="962" y="244"/>
                </a:moveTo>
                <a:cubicBezTo>
                  <a:pt x="963" y="244"/>
                  <a:pt x="963" y="244"/>
                  <a:pt x="964" y="244"/>
                </a:cubicBezTo>
                <a:cubicBezTo>
                  <a:pt x="963" y="242"/>
                  <a:pt x="962" y="242"/>
                  <a:pt x="961" y="242"/>
                </a:cubicBezTo>
                <a:cubicBezTo>
                  <a:pt x="961" y="244"/>
                  <a:pt x="961" y="243"/>
                  <a:pt x="962" y="244"/>
                </a:cubicBezTo>
                <a:close/>
                <a:moveTo>
                  <a:pt x="116" y="242"/>
                </a:moveTo>
                <a:cubicBezTo>
                  <a:pt x="114" y="242"/>
                  <a:pt x="114" y="243"/>
                  <a:pt x="111" y="243"/>
                </a:cubicBezTo>
                <a:cubicBezTo>
                  <a:pt x="111" y="243"/>
                  <a:pt x="111" y="244"/>
                  <a:pt x="111" y="244"/>
                </a:cubicBezTo>
                <a:cubicBezTo>
                  <a:pt x="110" y="245"/>
                  <a:pt x="110" y="244"/>
                  <a:pt x="109" y="246"/>
                </a:cubicBezTo>
                <a:cubicBezTo>
                  <a:pt x="111" y="246"/>
                  <a:pt x="111" y="246"/>
                  <a:pt x="112" y="245"/>
                </a:cubicBezTo>
                <a:cubicBezTo>
                  <a:pt x="112" y="245"/>
                  <a:pt x="112" y="245"/>
                  <a:pt x="112" y="245"/>
                </a:cubicBezTo>
                <a:cubicBezTo>
                  <a:pt x="113" y="245"/>
                  <a:pt x="113" y="245"/>
                  <a:pt x="113" y="245"/>
                </a:cubicBezTo>
                <a:cubicBezTo>
                  <a:pt x="113" y="245"/>
                  <a:pt x="113" y="245"/>
                  <a:pt x="113" y="244"/>
                </a:cubicBezTo>
                <a:cubicBezTo>
                  <a:pt x="115" y="244"/>
                  <a:pt x="115" y="245"/>
                  <a:pt x="117" y="243"/>
                </a:cubicBezTo>
                <a:cubicBezTo>
                  <a:pt x="117" y="243"/>
                  <a:pt x="117" y="243"/>
                  <a:pt x="117" y="243"/>
                </a:cubicBezTo>
                <a:cubicBezTo>
                  <a:pt x="116" y="243"/>
                  <a:pt x="116" y="242"/>
                  <a:pt x="116" y="242"/>
                </a:cubicBezTo>
                <a:close/>
                <a:moveTo>
                  <a:pt x="121" y="243"/>
                </a:moveTo>
                <a:cubicBezTo>
                  <a:pt x="120" y="243"/>
                  <a:pt x="121" y="243"/>
                  <a:pt x="120" y="244"/>
                </a:cubicBezTo>
                <a:cubicBezTo>
                  <a:pt x="122" y="243"/>
                  <a:pt x="122" y="243"/>
                  <a:pt x="122" y="242"/>
                </a:cubicBezTo>
                <a:cubicBezTo>
                  <a:pt x="121" y="242"/>
                  <a:pt x="122" y="242"/>
                  <a:pt x="121" y="243"/>
                </a:cubicBezTo>
                <a:close/>
                <a:moveTo>
                  <a:pt x="1829" y="244"/>
                </a:moveTo>
                <a:cubicBezTo>
                  <a:pt x="1829" y="244"/>
                  <a:pt x="1829" y="244"/>
                  <a:pt x="1829" y="244"/>
                </a:cubicBezTo>
                <a:cubicBezTo>
                  <a:pt x="1829" y="244"/>
                  <a:pt x="1829" y="245"/>
                  <a:pt x="1829" y="245"/>
                </a:cubicBezTo>
                <a:cubicBezTo>
                  <a:pt x="1830" y="245"/>
                  <a:pt x="1830" y="245"/>
                  <a:pt x="1830" y="245"/>
                </a:cubicBezTo>
                <a:cubicBezTo>
                  <a:pt x="1831" y="245"/>
                  <a:pt x="1831" y="245"/>
                  <a:pt x="1831" y="245"/>
                </a:cubicBezTo>
                <a:cubicBezTo>
                  <a:pt x="1831" y="244"/>
                  <a:pt x="1831" y="244"/>
                  <a:pt x="1831" y="244"/>
                </a:cubicBezTo>
                <a:cubicBezTo>
                  <a:pt x="1829" y="244"/>
                  <a:pt x="1829" y="244"/>
                  <a:pt x="1829" y="244"/>
                </a:cubicBezTo>
                <a:close/>
                <a:moveTo>
                  <a:pt x="941" y="248"/>
                </a:moveTo>
                <a:cubicBezTo>
                  <a:pt x="942" y="248"/>
                  <a:pt x="942" y="248"/>
                  <a:pt x="942" y="247"/>
                </a:cubicBezTo>
                <a:cubicBezTo>
                  <a:pt x="942" y="247"/>
                  <a:pt x="942" y="247"/>
                  <a:pt x="942" y="247"/>
                </a:cubicBezTo>
                <a:cubicBezTo>
                  <a:pt x="942" y="246"/>
                  <a:pt x="942" y="246"/>
                  <a:pt x="942" y="246"/>
                </a:cubicBezTo>
                <a:cubicBezTo>
                  <a:pt x="943" y="246"/>
                  <a:pt x="943" y="246"/>
                  <a:pt x="943" y="246"/>
                </a:cubicBezTo>
                <a:cubicBezTo>
                  <a:pt x="943" y="245"/>
                  <a:pt x="943" y="245"/>
                  <a:pt x="943" y="245"/>
                </a:cubicBezTo>
                <a:cubicBezTo>
                  <a:pt x="942" y="245"/>
                  <a:pt x="942" y="245"/>
                  <a:pt x="942" y="245"/>
                </a:cubicBezTo>
                <a:cubicBezTo>
                  <a:pt x="942" y="246"/>
                  <a:pt x="942" y="247"/>
                  <a:pt x="941" y="248"/>
                </a:cubicBezTo>
                <a:close/>
                <a:moveTo>
                  <a:pt x="1819" y="246"/>
                </a:moveTo>
                <a:cubicBezTo>
                  <a:pt x="1819" y="246"/>
                  <a:pt x="1819" y="246"/>
                  <a:pt x="1819" y="246"/>
                </a:cubicBezTo>
                <a:cubicBezTo>
                  <a:pt x="1820" y="246"/>
                  <a:pt x="1819" y="246"/>
                  <a:pt x="1820" y="246"/>
                </a:cubicBezTo>
                <a:cubicBezTo>
                  <a:pt x="1820" y="246"/>
                  <a:pt x="1820" y="246"/>
                  <a:pt x="1820" y="246"/>
                </a:cubicBezTo>
                <a:cubicBezTo>
                  <a:pt x="1820" y="245"/>
                  <a:pt x="1820" y="245"/>
                  <a:pt x="1820" y="245"/>
                </a:cubicBezTo>
                <a:cubicBezTo>
                  <a:pt x="1819" y="245"/>
                  <a:pt x="1819" y="245"/>
                  <a:pt x="1819" y="245"/>
                </a:cubicBezTo>
                <a:lnTo>
                  <a:pt x="1819" y="246"/>
                </a:lnTo>
                <a:close/>
                <a:moveTo>
                  <a:pt x="945" y="249"/>
                </a:moveTo>
                <a:cubicBezTo>
                  <a:pt x="946" y="249"/>
                  <a:pt x="946" y="249"/>
                  <a:pt x="946" y="248"/>
                </a:cubicBezTo>
                <a:cubicBezTo>
                  <a:pt x="946" y="248"/>
                  <a:pt x="946" y="248"/>
                  <a:pt x="946" y="248"/>
                </a:cubicBezTo>
                <a:cubicBezTo>
                  <a:pt x="947" y="248"/>
                  <a:pt x="948" y="249"/>
                  <a:pt x="948" y="248"/>
                </a:cubicBezTo>
                <a:cubicBezTo>
                  <a:pt x="948" y="248"/>
                  <a:pt x="948" y="248"/>
                  <a:pt x="948" y="248"/>
                </a:cubicBezTo>
                <a:cubicBezTo>
                  <a:pt x="948" y="247"/>
                  <a:pt x="950" y="247"/>
                  <a:pt x="950" y="246"/>
                </a:cubicBezTo>
                <a:cubicBezTo>
                  <a:pt x="951" y="246"/>
                  <a:pt x="951" y="246"/>
                  <a:pt x="951" y="245"/>
                </a:cubicBezTo>
                <a:cubicBezTo>
                  <a:pt x="951" y="245"/>
                  <a:pt x="951" y="245"/>
                  <a:pt x="951" y="245"/>
                </a:cubicBezTo>
                <a:cubicBezTo>
                  <a:pt x="950" y="245"/>
                  <a:pt x="949" y="245"/>
                  <a:pt x="948" y="245"/>
                </a:cubicBezTo>
                <a:cubicBezTo>
                  <a:pt x="948" y="246"/>
                  <a:pt x="948" y="246"/>
                  <a:pt x="948" y="246"/>
                </a:cubicBezTo>
                <a:cubicBezTo>
                  <a:pt x="948" y="246"/>
                  <a:pt x="947" y="246"/>
                  <a:pt x="947" y="246"/>
                </a:cubicBezTo>
                <a:cubicBezTo>
                  <a:pt x="947" y="246"/>
                  <a:pt x="947" y="246"/>
                  <a:pt x="947" y="246"/>
                </a:cubicBezTo>
                <a:cubicBezTo>
                  <a:pt x="946" y="247"/>
                  <a:pt x="945" y="246"/>
                  <a:pt x="944" y="246"/>
                </a:cubicBezTo>
                <a:cubicBezTo>
                  <a:pt x="944" y="246"/>
                  <a:pt x="944" y="246"/>
                  <a:pt x="944" y="247"/>
                </a:cubicBezTo>
                <a:cubicBezTo>
                  <a:pt x="944" y="247"/>
                  <a:pt x="944" y="247"/>
                  <a:pt x="944" y="247"/>
                </a:cubicBezTo>
                <a:cubicBezTo>
                  <a:pt x="944" y="248"/>
                  <a:pt x="944" y="248"/>
                  <a:pt x="945" y="249"/>
                </a:cubicBezTo>
                <a:close/>
                <a:moveTo>
                  <a:pt x="1831" y="247"/>
                </a:moveTo>
                <a:cubicBezTo>
                  <a:pt x="1831" y="247"/>
                  <a:pt x="1831" y="247"/>
                  <a:pt x="1832" y="247"/>
                </a:cubicBezTo>
                <a:cubicBezTo>
                  <a:pt x="1832" y="248"/>
                  <a:pt x="1832" y="248"/>
                  <a:pt x="1832" y="248"/>
                </a:cubicBezTo>
                <a:cubicBezTo>
                  <a:pt x="1832" y="248"/>
                  <a:pt x="1832" y="248"/>
                  <a:pt x="1832" y="248"/>
                </a:cubicBezTo>
                <a:cubicBezTo>
                  <a:pt x="1832" y="247"/>
                  <a:pt x="1833" y="246"/>
                  <a:pt x="1833" y="245"/>
                </a:cubicBezTo>
                <a:cubicBezTo>
                  <a:pt x="1832" y="245"/>
                  <a:pt x="1832" y="245"/>
                  <a:pt x="1832" y="245"/>
                </a:cubicBezTo>
                <a:cubicBezTo>
                  <a:pt x="1832" y="246"/>
                  <a:pt x="1831" y="246"/>
                  <a:pt x="1831" y="247"/>
                </a:cubicBezTo>
                <a:close/>
                <a:moveTo>
                  <a:pt x="1538" y="247"/>
                </a:moveTo>
                <a:cubicBezTo>
                  <a:pt x="1538" y="248"/>
                  <a:pt x="1538" y="248"/>
                  <a:pt x="1538" y="248"/>
                </a:cubicBezTo>
                <a:cubicBezTo>
                  <a:pt x="1539" y="248"/>
                  <a:pt x="1540" y="249"/>
                  <a:pt x="1541" y="249"/>
                </a:cubicBezTo>
                <a:cubicBezTo>
                  <a:pt x="1541" y="249"/>
                  <a:pt x="1542" y="248"/>
                  <a:pt x="1542" y="248"/>
                </a:cubicBezTo>
                <a:cubicBezTo>
                  <a:pt x="1542" y="248"/>
                  <a:pt x="1542" y="248"/>
                  <a:pt x="1542" y="248"/>
                </a:cubicBezTo>
                <a:cubicBezTo>
                  <a:pt x="1542" y="247"/>
                  <a:pt x="1541" y="247"/>
                  <a:pt x="1541" y="246"/>
                </a:cubicBezTo>
                <a:cubicBezTo>
                  <a:pt x="1540" y="245"/>
                  <a:pt x="1541" y="246"/>
                  <a:pt x="1540" y="245"/>
                </a:cubicBezTo>
                <a:cubicBezTo>
                  <a:pt x="1539" y="246"/>
                  <a:pt x="1539" y="247"/>
                  <a:pt x="1538" y="247"/>
                </a:cubicBezTo>
                <a:close/>
                <a:moveTo>
                  <a:pt x="1815" y="246"/>
                </a:moveTo>
                <a:cubicBezTo>
                  <a:pt x="1814" y="247"/>
                  <a:pt x="1813" y="247"/>
                  <a:pt x="1811" y="247"/>
                </a:cubicBezTo>
                <a:cubicBezTo>
                  <a:pt x="1811" y="248"/>
                  <a:pt x="1810" y="249"/>
                  <a:pt x="1809" y="249"/>
                </a:cubicBezTo>
                <a:cubicBezTo>
                  <a:pt x="1809" y="250"/>
                  <a:pt x="1809" y="250"/>
                  <a:pt x="1809" y="250"/>
                </a:cubicBezTo>
                <a:cubicBezTo>
                  <a:pt x="1811" y="250"/>
                  <a:pt x="1811" y="251"/>
                  <a:pt x="1811" y="249"/>
                </a:cubicBezTo>
                <a:cubicBezTo>
                  <a:pt x="1812" y="249"/>
                  <a:pt x="1812" y="249"/>
                  <a:pt x="1812" y="249"/>
                </a:cubicBezTo>
                <a:cubicBezTo>
                  <a:pt x="1812" y="249"/>
                  <a:pt x="1812" y="249"/>
                  <a:pt x="1812" y="249"/>
                </a:cubicBezTo>
                <a:cubicBezTo>
                  <a:pt x="1815" y="249"/>
                  <a:pt x="1815" y="249"/>
                  <a:pt x="1815" y="249"/>
                </a:cubicBezTo>
                <a:cubicBezTo>
                  <a:pt x="1815" y="249"/>
                  <a:pt x="1815" y="249"/>
                  <a:pt x="1815" y="249"/>
                </a:cubicBezTo>
                <a:cubicBezTo>
                  <a:pt x="1816" y="248"/>
                  <a:pt x="1816" y="248"/>
                  <a:pt x="1817" y="248"/>
                </a:cubicBezTo>
                <a:cubicBezTo>
                  <a:pt x="1817" y="247"/>
                  <a:pt x="1817" y="247"/>
                  <a:pt x="1817" y="247"/>
                </a:cubicBezTo>
                <a:cubicBezTo>
                  <a:pt x="1816" y="247"/>
                  <a:pt x="1816" y="247"/>
                  <a:pt x="1815" y="247"/>
                </a:cubicBezTo>
                <a:lnTo>
                  <a:pt x="1815" y="246"/>
                </a:lnTo>
                <a:close/>
                <a:moveTo>
                  <a:pt x="265" y="255"/>
                </a:moveTo>
                <a:cubicBezTo>
                  <a:pt x="265" y="254"/>
                  <a:pt x="265" y="254"/>
                  <a:pt x="265" y="254"/>
                </a:cubicBezTo>
                <a:cubicBezTo>
                  <a:pt x="266" y="254"/>
                  <a:pt x="266" y="254"/>
                  <a:pt x="266" y="254"/>
                </a:cubicBezTo>
                <a:cubicBezTo>
                  <a:pt x="266" y="254"/>
                  <a:pt x="266" y="254"/>
                  <a:pt x="266" y="254"/>
                </a:cubicBezTo>
                <a:cubicBezTo>
                  <a:pt x="266" y="254"/>
                  <a:pt x="266" y="254"/>
                  <a:pt x="266" y="254"/>
                </a:cubicBezTo>
                <a:cubicBezTo>
                  <a:pt x="266" y="252"/>
                  <a:pt x="266" y="252"/>
                  <a:pt x="266" y="252"/>
                </a:cubicBezTo>
                <a:cubicBezTo>
                  <a:pt x="267" y="251"/>
                  <a:pt x="267" y="250"/>
                  <a:pt x="267" y="249"/>
                </a:cubicBezTo>
                <a:cubicBezTo>
                  <a:pt x="267" y="249"/>
                  <a:pt x="267" y="249"/>
                  <a:pt x="267" y="249"/>
                </a:cubicBezTo>
                <a:cubicBezTo>
                  <a:pt x="264" y="249"/>
                  <a:pt x="264" y="249"/>
                  <a:pt x="264" y="249"/>
                </a:cubicBezTo>
                <a:cubicBezTo>
                  <a:pt x="264" y="249"/>
                  <a:pt x="264" y="250"/>
                  <a:pt x="263" y="250"/>
                </a:cubicBezTo>
                <a:cubicBezTo>
                  <a:pt x="263" y="249"/>
                  <a:pt x="263" y="249"/>
                  <a:pt x="263" y="249"/>
                </a:cubicBezTo>
                <a:cubicBezTo>
                  <a:pt x="263" y="249"/>
                  <a:pt x="263" y="249"/>
                  <a:pt x="262" y="249"/>
                </a:cubicBezTo>
                <a:cubicBezTo>
                  <a:pt x="262" y="251"/>
                  <a:pt x="262" y="251"/>
                  <a:pt x="262" y="251"/>
                </a:cubicBezTo>
                <a:cubicBezTo>
                  <a:pt x="262" y="251"/>
                  <a:pt x="262" y="251"/>
                  <a:pt x="262" y="252"/>
                </a:cubicBezTo>
                <a:cubicBezTo>
                  <a:pt x="262" y="252"/>
                  <a:pt x="262" y="253"/>
                  <a:pt x="262" y="254"/>
                </a:cubicBezTo>
                <a:cubicBezTo>
                  <a:pt x="263" y="254"/>
                  <a:pt x="262" y="254"/>
                  <a:pt x="263" y="254"/>
                </a:cubicBezTo>
                <a:cubicBezTo>
                  <a:pt x="263" y="254"/>
                  <a:pt x="263" y="254"/>
                  <a:pt x="263" y="254"/>
                </a:cubicBezTo>
                <a:cubicBezTo>
                  <a:pt x="263" y="254"/>
                  <a:pt x="263" y="254"/>
                  <a:pt x="263" y="255"/>
                </a:cubicBezTo>
                <a:cubicBezTo>
                  <a:pt x="264" y="255"/>
                  <a:pt x="264" y="255"/>
                  <a:pt x="265" y="255"/>
                </a:cubicBezTo>
                <a:close/>
                <a:moveTo>
                  <a:pt x="273" y="250"/>
                </a:moveTo>
                <a:cubicBezTo>
                  <a:pt x="273" y="250"/>
                  <a:pt x="273" y="250"/>
                  <a:pt x="273" y="250"/>
                </a:cubicBezTo>
                <a:cubicBezTo>
                  <a:pt x="274" y="250"/>
                  <a:pt x="274" y="250"/>
                  <a:pt x="274" y="250"/>
                </a:cubicBezTo>
                <a:cubicBezTo>
                  <a:pt x="274" y="250"/>
                  <a:pt x="274" y="250"/>
                  <a:pt x="274" y="250"/>
                </a:cubicBezTo>
                <a:cubicBezTo>
                  <a:pt x="275" y="250"/>
                  <a:pt x="275" y="250"/>
                  <a:pt x="275" y="250"/>
                </a:cubicBezTo>
                <a:cubicBezTo>
                  <a:pt x="275" y="250"/>
                  <a:pt x="275" y="250"/>
                  <a:pt x="275" y="250"/>
                </a:cubicBezTo>
                <a:cubicBezTo>
                  <a:pt x="274" y="250"/>
                  <a:pt x="274" y="250"/>
                  <a:pt x="274" y="249"/>
                </a:cubicBezTo>
                <a:cubicBezTo>
                  <a:pt x="273" y="250"/>
                  <a:pt x="274" y="250"/>
                  <a:pt x="273" y="250"/>
                </a:cubicBezTo>
                <a:close/>
                <a:moveTo>
                  <a:pt x="101" y="250"/>
                </a:moveTo>
                <a:cubicBezTo>
                  <a:pt x="100" y="251"/>
                  <a:pt x="100" y="251"/>
                  <a:pt x="99" y="251"/>
                </a:cubicBezTo>
                <a:cubicBezTo>
                  <a:pt x="99" y="251"/>
                  <a:pt x="99" y="251"/>
                  <a:pt x="99" y="251"/>
                </a:cubicBezTo>
                <a:cubicBezTo>
                  <a:pt x="99" y="251"/>
                  <a:pt x="99" y="251"/>
                  <a:pt x="99" y="251"/>
                </a:cubicBezTo>
                <a:cubicBezTo>
                  <a:pt x="99" y="252"/>
                  <a:pt x="99" y="252"/>
                  <a:pt x="100" y="252"/>
                </a:cubicBezTo>
                <a:cubicBezTo>
                  <a:pt x="99" y="253"/>
                  <a:pt x="99" y="253"/>
                  <a:pt x="98" y="254"/>
                </a:cubicBezTo>
                <a:cubicBezTo>
                  <a:pt x="97" y="254"/>
                  <a:pt x="97" y="254"/>
                  <a:pt x="97" y="254"/>
                </a:cubicBezTo>
                <a:cubicBezTo>
                  <a:pt x="97" y="254"/>
                  <a:pt x="97" y="254"/>
                  <a:pt x="97" y="255"/>
                </a:cubicBezTo>
                <a:cubicBezTo>
                  <a:pt x="99" y="255"/>
                  <a:pt x="102" y="253"/>
                  <a:pt x="102" y="251"/>
                </a:cubicBezTo>
                <a:cubicBezTo>
                  <a:pt x="101" y="251"/>
                  <a:pt x="101" y="251"/>
                  <a:pt x="101" y="250"/>
                </a:cubicBezTo>
                <a:close/>
                <a:moveTo>
                  <a:pt x="1560" y="302"/>
                </a:moveTo>
                <a:cubicBezTo>
                  <a:pt x="1560" y="304"/>
                  <a:pt x="1560" y="304"/>
                  <a:pt x="1560" y="304"/>
                </a:cubicBezTo>
                <a:cubicBezTo>
                  <a:pt x="1560" y="304"/>
                  <a:pt x="1560" y="304"/>
                  <a:pt x="1560" y="304"/>
                </a:cubicBezTo>
                <a:cubicBezTo>
                  <a:pt x="1560" y="306"/>
                  <a:pt x="1560" y="306"/>
                  <a:pt x="1560" y="306"/>
                </a:cubicBezTo>
                <a:cubicBezTo>
                  <a:pt x="1560" y="306"/>
                  <a:pt x="1560" y="306"/>
                  <a:pt x="1560" y="306"/>
                </a:cubicBezTo>
                <a:cubicBezTo>
                  <a:pt x="1560" y="306"/>
                  <a:pt x="1560" y="306"/>
                  <a:pt x="1560" y="306"/>
                </a:cubicBezTo>
                <a:cubicBezTo>
                  <a:pt x="1561" y="306"/>
                  <a:pt x="1561" y="306"/>
                  <a:pt x="1561" y="306"/>
                </a:cubicBezTo>
                <a:cubicBezTo>
                  <a:pt x="1561" y="305"/>
                  <a:pt x="1561" y="305"/>
                  <a:pt x="1561" y="305"/>
                </a:cubicBezTo>
                <a:cubicBezTo>
                  <a:pt x="1561" y="304"/>
                  <a:pt x="1561" y="304"/>
                  <a:pt x="1561" y="304"/>
                </a:cubicBezTo>
                <a:cubicBezTo>
                  <a:pt x="1562" y="304"/>
                  <a:pt x="1562" y="304"/>
                  <a:pt x="1562" y="304"/>
                </a:cubicBezTo>
                <a:cubicBezTo>
                  <a:pt x="1562" y="303"/>
                  <a:pt x="1562" y="302"/>
                  <a:pt x="1563" y="302"/>
                </a:cubicBezTo>
                <a:cubicBezTo>
                  <a:pt x="1563" y="302"/>
                  <a:pt x="1563" y="302"/>
                  <a:pt x="1563" y="302"/>
                </a:cubicBezTo>
                <a:cubicBezTo>
                  <a:pt x="1564" y="302"/>
                  <a:pt x="1564" y="302"/>
                  <a:pt x="1564" y="302"/>
                </a:cubicBezTo>
                <a:cubicBezTo>
                  <a:pt x="1564" y="303"/>
                  <a:pt x="1566" y="305"/>
                  <a:pt x="1567" y="305"/>
                </a:cubicBezTo>
                <a:cubicBezTo>
                  <a:pt x="1567" y="307"/>
                  <a:pt x="1567" y="307"/>
                  <a:pt x="1567" y="307"/>
                </a:cubicBezTo>
                <a:cubicBezTo>
                  <a:pt x="1567" y="307"/>
                  <a:pt x="1567" y="307"/>
                  <a:pt x="1567" y="307"/>
                </a:cubicBezTo>
                <a:cubicBezTo>
                  <a:pt x="1568" y="306"/>
                  <a:pt x="1568" y="305"/>
                  <a:pt x="1568" y="305"/>
                </a:cubicBezTo>
                <a:cubicBezTo>
                  <a:pt x="1567" y="305"/>
                  <a:pt x="1567" y="305"/>
                  <a:pt x="1567" y="305"/>
                </a:cubicBezTo>
                <a:cubicBezTo>
                  <a:pt x="1567" y="304"/>
                  <a:pt x="1567" y="304"/>
                  <a:pt x="1567" y="304"/>
                </a:cubicBezTo>
                <a:cubicBezTo>
                  <a:pt x="1567" y="304"/>
                  <a:pt x="1567" y="304"/>
                  <a:pt x="1567" y="304"/>
                </a:cubicBezTo>
                <a:cubicBezTo>
                  <a:pt x="1567" y="301"/>
                  <a:pt x="1567" y="301"/>
                  <a:pt x="1567" y="301"/>
                </a:cubicBezTo>
                <a:cubicBezTo>
                  <a:pt x="1566" y="301"/>
                  <a:pt x="1566" y="301"/>
                  <a:pt x="1566" y="301"/>
                </a:cubicBezTo>
                <a:cubicBezTo>
                  <a:pt x="1566" y="301"/>
                  <a:pt x="1566" y="301"/>
                  <a:pt x="1566" y="300"/>
                </a:cubicBezTo>
                <a:cubicBezTo>
                  <a:pt x="1565" y="300"/>
                  <a:pt x="1565" y="300"/>
                  <a:pt x="1565" y="300"/>
                </a:cubicBezTo>
                <a:cubicBezTo>
                  <a:pt x="1565" y="299"/>
                  <a:pt x="1565" y="299"/>
                  <a:pt x="1565" y="299"/>
                </a:cubicBezTo>
                <a:cubicBezTo>
                  <a:pt x="1565" y="299"/>
                  <a:pt x="1565" y="299"/>
                  <a:pt x="1565" y="299"/>
                </a:cubicBezTo>
                <a:cubicBezTo>
                  <a:pt x="1565" y="298"/>
                  <a:pt x="1565" y="298"/>
                  <a:pt x="1564" y="297"/>
                </a:cubicBezTo>
                <a:cubicBezTo>
                  <a:pt x="1564" y="297"/>
                  <a:pt x="1564" y="297"/>
                  <a:pt x="1564" y="297"/>
                </a:cubicBezTo>
                <a:cubicBezTo>
                  <a:pt x="1564" y="296"/>
                  <a:pt x="1564" y="296"/>
                  <a:pt x="1564" y="296"/>
                </a:cubicBezTo>
                <a:cubicBezTo>
                  <a:pt x="1564" y="296"/>
                  <a:pt x="1564" y="296"/>
                  <a:pt x="1564" y="296"/>
                </a:cubicBezTo>
                <a:cubicBezTo>
                  <a:pt x="1564" y="295"/>
                  <a:pt x="1564" y="295"/>
                  <a:pt x="1564" y="295"/>
                </a:cubicBezTo>
                <a:cubicBezTo>
                  <a:pt x="1564" y="294"/>
                  <a:pt x="1564" y="292"/>
                  <a:pt x="1564" y="291"/>
                </a:cubicBezTo>
                <a:cubicBezTo>
                  <a:pt x="1565" y="291"/>
                  <a:pt x="1565" y="291"/>
                  <a:pt x="1565" y="290"/>
                </a:cubicBezTo>
                <a:cubicBezTo>
                  <a:pt x="1565" y="289"/>
                  <a:pt x="1565" y="289"/>
                  <a:pt x="1565" y="289"/>
                </a:cubicBezTo>
                <a:cubicBezTo>
                  <a:pt x="1566" y="289"/>
                  <a:pt x="1566" y="289"/>
                  <a:pt x="1566" y="289"/>
                </a:cubicBezTo>
                <a:cubicBezTo>
                  <a:pt x="1566" y="286"/>
                  <a:pt x="1566" y="286"/>
                  <a:pt x="1566" y="286"/>
                </a:cubicBezTo>
                <a:cubicBezTo>
                  <a:pt x="1566" y="285"/>
                  <a:pt x="1566" y="284"/>
                  <a:pt x="1567" y="284"/>
                </a:cubicBezTo>
                <a:cubicBezTo>
                  <a:pt x="1567" y="283"/>
                  <a:pt x="1567" y="283"/>
                  <a:pt x="1567" y="283"/>
                </a:cubicBezTo>
                <a:cubicBezTo>
                  <a:pt x="1568" y="283"/>
                  <a:pt x="1569" y="283"/>
                  <a:pt x="1570" y="283"/>
                </a:cubicBezTo>
                <a:cubicBezTo>
                  <a:pt x="1570" y="283"/>
                  <a:pt x="1570" y="283"/>
                  <a:pt x="1571" y="284"/>
                </a:cubicBezTo>
                <a:cubicBezTo>
                  <a:pt x="1571" y="284"/>
                  <a:pt x="1571" y="284"/>
                  <a:pt x="1571" y="284"/>
                </a:cubicBezTo>
                <a:cubicBezTo>
                  <a:pt x="1571" y="285"/>
                  <a:pt x="1572" y="285"/>
                  <a:pt x="1572" y="286"/>
                </a:cubicBezTo>
                <a:cubicBezTo>
                  <a:pt x="1573" y="286"/>
                  <a:pt x="1573" y="286"/>
                  <a:pt x="1573" y="286"/>
                </a:cubicBezTo>
                <a:cubicBezTo>
                  <a:pt x="1573" y="284"/>
                  <a:pt x="1573" y="284"/>
                  <a:pt x="1573" y="284"/>
                </a:cubicBezTo>
                <a:cubicBezTo>
                  <a:pt x="1572" y="284"/>
                  <a:pt x="1572" y="284"/>
                  <a:pt x="1572" y="284"/>
                </a:cubicBezTo>
                <a:cubicBezTo>
                  <a:pt x="1572" y="283"/>
                  <a:pt x="1572" y="283"/>
                  <a:pt x="1571" y="283"/>
                </a:cubicBezTo>
                <a:cubicBezTo>
                  <a:pt x="1571" y="282"/>
                  <a:pt x="1571" y="282"/>
                  <a:pt x="1571" y="282"/>
                </a:cubicBezTo>
                <a:cubicBezTo>
                  <a:pt x="1571" y="282"/>
                  <a:pt x="1571" y="282"/>
                  <a:pt x="1571" y="281"/>
                </a:cubicBezTo>
                <a:cubicBezTo>
                  <a:pt x="1571" y="281"/>
                  <a:pt x="1571" y="281"/>
                  <a:pt x="1571" y="281"/>
                </a:cubicBezTo>
                <a:cubicBezTo>
                  <a:pt x="1570" y="281"/>
                  <a:pt x="1570" y="281"/>
                  <a:pt x="1570" y="281"/>
                </a:cubicBezTo>
                <a:cubicBezTo>
                  <a:pt x="1569" y="280"/>
                  <a:pt x="1569" y="279"/>
                  <a:pt x="1568" y="279"/>
                </a:cubicBezTo>
                <a:cubicBezTo>
                  <a:pt x="1568" y="278"/>
                  <a:pt x="1568" y="277"/>
                  <a:pt x="1568" y="277"/>
                </a:cubicBezTo>
                <a:cubicBezTo>
                  <a:pt x="1568" y="277"/>
                  <a:pt x="1569" y="276"/>
                  <a:pt x="1569" y="276"/>
                </a:cubicBezTo>
                <a:cubicBezTo>
                  <a:pt x="1568" y="276"/>
                  <a:pt x="1568" y="276"/>
                  <a:pt x="1568" y="276"/>
                </a:cubicBezTo>
                <a:cubicBezTo>
                  <a:pt x="1568" y="274"/>
                  <a:pt x="1568" y="274"/>
                  <a:pt x="1568" y="274"/>
                </a:cubicBezTo>
                <a:cubicBezTo>
                  <a:pt x="1568" y="273"/>
                  <a:pt x="1568" y="273"/>
                  <a:pt x="1568" y="273"/>
                </a:cubicBezTo>
                <a:cubicBezTo>
                  <a:pt x="1568" y="273"/>
                  <a:pt x="1568" y="273"/>
                  <a:pt x="1568" y="273"/>
                </a:cubicBezTo>
                <a:cubicBezTo>
                  <a:pt x="1567" y="273"/>
                  <a:pt x="1567" y="273"/>
                  <a:pt x="1567" y="273"/>
                </a:cubicBezTo>
                <a:cubicBezTo>
                  <a:pt x="1568" y="271"/>
                  <a:pt x="1568" y="269"/>
                  <a:pt x="1568" y="267"/>
                </a:cubicBezTo>
                <a:cubicBezTo>
                  <a:pt x="1567" y="267"/>
                  <a:pt x="1567" y="267"/>
                  <a:pt x="1567" y="267"/>
                </a:cubicBezTo>
                <a:cubicBezTo>
                  <a:pt x="1568" y="266"/>
                  <a:pt x="1569" y="263"/>
                  <a:pt x="1568" y="262"/>
                </a:cubicBezTo>
                <a:cubicBezTo>
                  <a:pt x="1568" y="262"/>
                  <a:pt x="1568" y="262"/>
                  <a:pt x="1568" y="262"/>
                </a:cubicBezTo>
                <a:cubicBezTo>
                  <a:pt x="1568" y="261"/>
                  <a:pt x="1568" y="261"/>
                  <a:pt x="1568" y="261"/>
                </a:cubicBezTo>
                <a:cubicBezTo>
                  <a:pt x="1568" y="261"/>
                  <a:pt x="1568" y="261"/>
                  <a:pt x="1567" y="261"/>
                </a:cubicBezTo>
                <a:cubicBezTo>
                  <a:pt x="1567" y="260"/>
                  <a:pt x="1567" y="260"/>
                  <a:pt x="1567" y="259"/>
                </a:cubicBezTo>
                <a:cubicBezTo>
                  <a:pt x="1567" y="259"/>
                  <a:pt x="1567" y="259"/>
                  <a:pt x="1567" y="259"/>
                </a:cubicBezTo>
                <a:cubicBezTo>
                  <a:pt x="1567" y="258"/>
                  <a:pt x="1567" y="258"/>
                  <a:pt x="1567" y="258"/>
                </a:cubicBezTo>
                <a:cubicBezTo>
                  <a:pt x="1566" y="258"/>
                  <a:pt x="1566" y="258"/>
                  <a:pt x="1566" y="258"/>
                </a:cubicBezTo>
                <a:cubicBezTo>
                  <a:pt x="1566" y="257"/>
                  <a:pt x="1566" y="257"/>
                  <a:pt x="1566" y="257"/>
                </a:cubicBezTo>
                <a:cubicBezTo>
                  <a:pt x="1567" y="257"/>
                  <a:pt x="1567" y="257"/>
                  <a:pt x="1567" y="257"/>
                </a:cubicBezTo>
                <a:cubicBezTo>
                  <a:pt x="1567" y="256"/>
                  <a:pt x="1566" y="256"/>
                  <a:pt x="1566" y="256"/>
                </a:cubicBezTo>
                <a:cubicBezTo>
                  <a:pt x="1567" y="256"/>
                  <a:pt x="1567" y="255"/>
                  <a:pt x="1567" y="255"/>
                </a:cubicBezTo>
                <a:cubicBezTo>
                  <a:pt x="1567" y="253"/>
                  <a:pt x="1567" y="253"/>
                  <a:pt x="1567" y="253"/>
                </a:cubicBezTo>
                <a:cubicBezTo>
                  <a:pt x="1567" y="253"/>
                  <a:pt x="1567" y="253"/>
                  <a:pt x="1567" y="253"/>
                </a:cubicBezTo>
                <a:cubicBezTo>
                  <a:pt x="1567" y="253"/>
                  <a:pt x="1567" y="253"/>
                  <a:pt x="1567" y="253"/>
                </a:cubicBezTo>
                <a:cubicBezTo>
                  <a:pt x="1566" y="253"/>
                  <a:pt x="1566" y="253"/>
                  <a:pt x="1566" y="253"/>
                </a:cubicBezTo>
                <a:cubicBezTo>
                  <a:pt x="1566" y="252"/>
                  <a:pt x="1566" y="252"/>
                  <a:pt x="1566" y="251"/>
                </a:cubicBezTo>
                <a:cubicBezTo>
                  <a:pt x="1566" y="251"/>
                  <a:pt x="1566" y="251"/>
                  <a:pt x="1566" y="251"/>
                </a:cubicBezTo>
                <a:cubicBezTo>
                  <a:pt x="1565" y="251"/>
                  <a:pt x="1565" y="252"/>
                  <a:pt x="1565" y="253"/>
                </a:cubicBezTo>
                <a:cubicBezTo>
                  <a:pt x="1563" y="253"/>
                  <a:pt x="1563" y="253"/>
                  <a:pt x="1563" y="253"/>
                </a:cubicBezTo>
                <a:cubicBezTo>
                  <a:pt x="1564" y="254"/>
                  <a:pt x="1564" y="255"/>
                  <a:pt x="1564" y="257"/>
                </a:cubicBezTo>
                <a:cubicBezTo>
                  <a:pt x="1564" y="257"/>
                  <a:pt x="1564" y="257"/>
                  <a:pt x="1564" y="257"/>
                </a:cubicBezTo>
                <a:cubicBezTo>
                  <a:pt x="1564" y="258"/>
                  <a:pt x="1564" y="258"/>
                  <a:pt x="1564" y="258"/>
                </a:cubicBezTo>
                <a:cubicBezTo>
                  <a:pt x="1564" y="259"/>
                  <a:pt x="1562" y="259"/>
                  <a:pt x="1562" y="260"/>
                </a:cubicBezTo>
                <a:cubicBezTo>
                  <a:pt x="1562" y="260"/>
                  <a:pt x="1562" y="260"/>
                  <a:pt x="1562" y="260"/>
                </a:cubicBezTo>
                <a:cubicBezTo>
                  <a:pt x="1562" y="262"/>
                  <a:pt x="1562" y="262"/>
                  <a:pt x="1562" y="262"/>
                </a:cubicBezTo>
                <a:cubicBezTo>
                  <a:pt x="1561" y="262"/>
                  <a:pt x="1561" y="262"/>
                  <a:pt x="1560" y="262"/>
                </a:cubicBezTo>
                <a:cubicBezTo>
                  <a:pt x="1561" y="263"/>
                  <a:pt x="1561" y="264"/>
                  <a:pt x="1561" y="265"/>
                </a:cubicBezTo>
                <a:cubicBezTo>
                  <a:pt x="1560" y="265"/>
                  <a:pt x="1560" y="265"/>
                  <a:pt x="1560" y="265"/>
                </a:cubicBezTo>
                <a:cubicBezTo>
                  <a:pt x="1560" y="267"/>
                  <a:pt x="1560" y="267"/>
                  <a:pt x="1560" y="267"/>
                </a:cubicBezTo>
                <a:cubicBezTo>
                  <a:pt x="1560" y="267"/>
                  <a:pt x="1560" y="267"/>
                  <a:pt x="1560" y="267"/>
                </a:cubicBezTo>
                <a:cubicBezTo>
                  <a:pt x="1560" y="268"/>
                  <a:pt x="1560" y="269"/>
                  <a:pt x="1560" y="270"/>
                </a:cubicBezTo>
                <a:cubicBezTo>
                  <a:pt x="1561" y="270"/>
                  <a:pt x="1561" y="270"/>
                  <a:pt x="1561" y="270"/>
                </a:cubicBezTo>
                <a:cubicBezTo>
                  <a:pt x="1561" y="271"/>
                  <a:pt x="1561" y="271"/>
                  <a:pt x="1561" y="271"/>
                </a:cubicBezTo>
                <a:cubicBezTo>
                  <a:pt x="1561" y="271"/>
                  <a:pt x="1561" y="271"/>
                  <a:pt x="1561" y="271"/>
                </a:cubicBezTo>
                <a:cubicBezTo>
                  <a:pt x="1561" y="273"/>
                  <a:pt x="1561" y="273"/>
                  <a:pt x="1561" y="273"/>
                </a:cubicBezTo>
                <a:cubicBezTo>
                  <a:pt x="1562" y="273"/>
                  <a:pt x="1562" y="273"/>
                  <a:pt x="1562" y="273"/>
                </a:cubicBezTo>
                <a:cubicBezTo>
                  <a:pt x="1561" y="274"/>
                  <a:pt x="1561" y="275"/>
                  <a:pt x="1561" y="276"/>
                </a:cubicBezTo>
                <a:cubicBezTo>
                  <a:pt x="1562" y="276"/>
                  <a:pt x="1562" y="276"/>
                  <a:pt x="1562" y="276"/>
                </a:cubicBezTo>
                <a:cubicBezTo>
                  <a:pt x="1562" y="277"/>
                  <a:pt x="1562" y="279"/>
                  <a:pt x="1562" y="280"/>
                </a:cubicBezTo>
                <a:cubicBezTo>
                  <a:pt x="1562" y="280"/>
                  <a:pt x="1562" y="280"/>
                  <a:pt x="1562" y="280"/>
                </a:cubicBezTo>
                <a:cubicBezTo>
                  <a:pt x="1562" y="284"/>
                  <a:pt x="1562" y="284"/>
                  <a:pt x="1562" y="284"/>
                </a:cubicBezTo>
                <a:cubicBezTo>
                  <a:pt x="1561" y="284"/>
                  <a:pt x="1561" y="284"/>
                  <a:pt x="1561" y="284"/>
                </a:cubicBezTo>
                <a:cubicBezTo>
                  <a:pt x="1561" y="285"/>
                  <a:pt x="1562" y="287"/>
                  <a:pt x="1562" y="288"/>
                </a:cubicBezTo>
                <a:cubicBezTo>
                  <a:pt x="1561" y="288"/>
                  <a:pt x="1561" y="288"/>
                  <a:pt x="1561" y="288"/>
                </a:cubicBezTo>
                <a:cubicBezTo>
                  <a:pt x="1561" y="289"/>
                  <a:pt x="1561" y="289"/>
                  <a:pt x="1561" y="289"/>
                </a:cubicBezTo>
                <a:cubicBezTo>
                  <a:pt x="1561" y="289"/>
                  <a:pt x="1561" y="289"/>
                  <a:pt x="1561" y="289"/>
                </a:cubicBezTo>
                <a:cubicBezTo>
                  <a:pt x="1561" y="290"/>
                  <a:pt x="1562" y="292"/>
                  <a:pt x="1562" y="293"/>
                </a:cubicBezTo>
                <a:cubicBezTo>
                  <a:pt x="1562" y="294"/>
                  <a:pt x="1562" y="296"/>
                  <a:pt x="1562" y="297"/>
                </a:cubicBezTo>
                <a:cubicBezTo>
                  <a:pt x="1561" y="297"/>
                  <a:pt x="1561" y="297"/>
                  <a:pt x="1561" y="297"/>
                </a:cubicBezTo>
                <a:cubicBezTo>
                  <a:pt x="1561" y="298"/>
                  <a:pt x="1561" y="298"/>
                  <a:pt x="1561" y="298"/>
                </a:cubicBezTo>
                <a:cubicBezTo>
                  <a:pt x="1561" y="298"/>
                  <a:pt x="1561" y="298"/>
                  <a:pt x="1561" y="298"/>
                </a:cubicBezTo>
                <a:cubicBezTo>
                  <a:pt x="1561" y="300"/>
                  <a:pt x="1561" y="300"/>
                  <a:pt x="1561" y="300"/>
                </a:cubicBezTo>
                <a:cubicBezTo>
                  <a:pt x="1561" y="300"/>
                  <a:pt x="1561" y="300"/>
                  <a:pt x="1561" y="300"/>
                </a:cubicBezTo>
                <a:cubicBezTo>
                  <a:pt x="1561" y="300"/>
                  <a:pt x="1561" y="301"/>
                  <a:pt x="1561" y="302"/>
                </a:cubicBezTo>
                <a:lnTo>
                  <a:pt x="1560" y="302"/>
                </a:lnTo>
                <a:close/>
                <a:moveTo>
                  <a:pt x="93" y="254"/>
                </a:moveTo>
                <a:cubicBezTo>
                  <a:pt x="93" y="254"/>
                  <a:pt x="92" y="254"/>
                  <a:pt x="92" y="254"/>
                </a:cubicBezTo>
                <a:cubicBezTo>
                  <a:pt x="92" y="255"/>
                  <a:pt x="92" y="256"/>
                  <a:pt x="92" y="256"/>
                </a:cubicBezTo>
                <a:cubicBezTo>
                  <a:pt x="92" y="256"/>
                  <a:pt x="92" y="256"/>
                  <a:pt x="92" y="256"/>
                </a:cubicBezTo>
                <a:cubicBezTo>
                  <a:pt x="92" y="256"/>
                  <a:pt x="93" y="256"/>
                  <a:pt x="93" y="255"/>
                </a:cubicBezTo>
                <a:cubicBezTo>
                  <a:pt x="93" y="255"/>
                  <a:pt x="94" y="254"/>
                  <a:pt x="95" y="254"/>
                </a:cubicBezTo>
                <a:cubicBezTo>
                  <a:pt x="95" y="253"/>
                  <a:pt x="95" y="253"/>
                  <a:pt x="95" y="253"/>
                </a:cubicBezTo>
                <a:cubicBezTo>
                  <a:pt x="95" y="253"/>
                  <a:pt x="94" y="253"/>
                  <a:pt x="93" y="253"/>
                </a:cubicBezTo>
                <a:lnTo>
                  <a:pt x="93" y="254"/>
                </a:lnTo>
                <a:close/>
                <a:moveTo>
                  <a:pt x="269" y="257"/>
                </a:moveTo>
                <a:cubicBezTo>
                  <a:pt x="269" y="257"/>
                  <a:pt x="269" y="256"/>
                  <a:pt x="268" y="256"/>
                </a:cubicBezTo>
                <a:cubicBezTo>
                  <a:pt x="268" y="256"/>
                  <a:pt x="268" y="256"/>
                  <a:pt x="268" y="256"/>
                </a:cubicBezTo>
                <a:cubicBezTo>
                  <a:pt x="267" y="256"/>
                  <a:pt x="269" y="255"/>
                  <a:pt x="267" y="255"/>
                </a:cubicBezTo>
                <a:cubicBezTo>
                  <a:pt x="267" y="254"/>
                  <a:pt x="267" y="254"/>
                  <a:pt x="267" y="254"/>
                </a:cubicBezTo>
                <a:cubicBezTo>
                  <a:pt x="266" y="255"/>
                  <a:pt x="265" y="255"/>
                  <a:pt x="265" y="255"/>
                </a:cubicBezTo>
                <a:cubicBezTo>
                  <a:pt x="265" y="255"/>
                  <a:pt x="265" y="255"/>
                  <a:pt x="265" y="255"/>
                </a:cubicBezTo>
                <a:cubicBezTo>
                  <a:pt x="264" y="255"/>
                  <a:pt x="264" y="255"/>
                  <a:pt x="264" y="255"/>
                </a:cubicBezTo>
                <a:cubicBezTo>
                  <a:pt x="264" y="256"/>
                  <a:pt x="264" y="256"/>
                  <a:pt x="264" y="256"/>
                </a:cubicBezTo>
                <a:cubicBezTo>
                  <a:pt x="265" y="257"/>
                  <a:pt x="265" y="256"/>
                  <a:pt x="265" y="257"/>
                </a:cubicBezTo>
                <a:cubicBezTo>
                  <a:pt x="264" y="257"/>
                  <a:pt x="264" y="257"/>
                  <a:pt x="264" y="257"/>
                </a:cubicBezTo>
                <a:cubicBezTo>
                  <a:pt x="265" y="258"/>
                  <a:pt x="266" y="259"/>
                  <a:pt x="266" y="260"/>
                </a:cubicBezTo>
                <a:cubicBezTo>
                  <a:pt x="267" y="260"/>
                  <a:pt x="267" y="260"/>
                  <a:pt x="268" y="260"/>
                </a:cubicBezTo>
                <a:cubicBezTo>
                  <a:pt x="268" y="261"/>
                  <a:pt x="268" y="262"/>
                  <a:pt x="270" y="262"/>
                </a:cubicBezTo>
                <a:cubicBezTo>
                  <a:pt x="269" y="260"/>
                  <a:pt x="269" y="261"/>
                  <a:pt x="268" y="259"/>
                </a:cubicBezTo>
                <a:cubicBezTo>
                  <a:pt x="269" y="259"/>
                  <a:pt x="269" y="259"/>
                  <a:pt x="270" y="259"/>
                </a:cubicBezTo>
                <a:cubicBezTo>
                  <a:pt x="270" y="259"/>
                  <a:pt x="270" y="259"/>
                  <a:pt x="270" y="259"/>
                </a:cubicBezTo>
                <a:cubicBezTo>
                  <a:pt x="270" y="258"/>
                  <a:pt x="270" y="258"/>
                  <a:pt x="270" y="258"/>
                </a:cubicBezTo>
                <a:cubicBezTo>
                  <a:pt x="269" y="258"/>
                  <a:pt x="269" y="258"/>
                  <a:pt x="268" y="258"/>
                </a:cubicBezTo>
                <a:cubicBezTo>
                  <a:pt x="269" y="257"/>
                  <a:pt x="268" y="258"/>
                  <a:pt x="269" y="257"/>
                </a:cubicBezTo>
                <a:close/>
                <a:moveTo>
                  <a:pt x="277" y="255"/>
                </a:moveTo>
                <a:cubicBezTo>
                  <a:pt x="277" y="255"/>
                  <a:pt x="277" y="255"/>
                  <a:pt x="277" y="255"/>
                </a:cubicBezTo>
                <a:cubicBezTo>
                  <a:pt x="276" y="255"/>
                  <a:pt x="276" y="255"/>
                  <a:pt x="276" y="255"/>
                </a:cubicBezTo>
                <a:cubicBezTo>
                  <a:pt x="277" y="255"/>
                  <a:pt x="276" y="255"/>
                  <a:pt x="277" y="255"/>
                </a:cubicBezTo>
                <a:close/>
                <a:moveTo>
                  <a:pt x="920" y="255"/>
                </a:moveTo>
                <a:cubicBezTo>
                  <a:pt x="920" y="255"/>
                  <a:pt x="919" y="255"/>
                  <a:pt x="918" y="255"/>
                </a:cubicBezTo>
                <a:cubicBezTo>
                  <a:pt x="918" y="256"/>
                  <a:pt x="918" y="256"/>
                  <a:pt x="918" y="256"/>
                </a:cubicBezTo>
                <a:cubicBezTo>
                  <a:pt x="918" y="256"/>
                  <a:pt x="918" y="256"/>
                  <a:pt x="918" y="256"/>
                </a:cubicBezTo>
                <a:cubicBezTo>
                  <a:pt x="918" y="256"/>
                  <a:pt x="918" y="256"/>
                  <a:pt x="918" y="256"/>
                </a:cubicBezTo>
                <a:cubicBezTo>
                  <a:pt x="919" y="256"/>
                  <a:pt x="920" y="256"/>
                  <a:pt x="920" y="256"/>
                </a:cubicBezTo>
                <a:lnTo>
                  <a:pt x="920" y="255"/>
                </a:lnTo>
                <a:close/>
                <a:moveTo>
                  <a:pt x="1800" y="255"/>
                </a:moveTo>
                <a:cubicBezTo>
                  <a:pt x="1800" y="256"/>
                  <a:pt x="1800" y="256"/>
                  <a:pt x="1800" y="256"/>
                </a:cubicBezTo>
                <a:cubicBezTo>
                  <a:pt x="1800" y="257"/>
                  <a:pt x="1799" y="258"/>
                  <a:pt x="1798" y="258"/>
                </a:cubicBezTo>
                <a:cubicBezTo>
                  <a:pt x="1799" y="259"/>
                  <a:pt x="1800" y="258"/>
                  <a:pt x="1801" y="258"/>
                </a:cubicBezTo>
                <a:cubicBezTo>
                  <a:pt x="1801" y="256"/>
                  <a:pt x="1802" y="257"/>
                  <a:pt x="1802" y="255"/>
                </a:cubicBezTo>
                <a:cubicBezTo>
                  <a:pt x="1801" y="255"/>
                  <a:pt x="1801" y="255"/>
                  <a:pt x="1800" y="255"/>
                </a:cubicBezTo>
                <a:close/>
                <a:moveTo>
                  <a:pt x="0" y="255"/>
                </a:moveTo>
                <a:cubicBezTo>
                  <a:pt x="0" y="256"/>
                  <a:pt x="0" y="256"/>
                  <a:pt x="1" y="256"/>
                </a:cubicBezTo>
                <a:cubicBezTo>
                  <a:pt x="1" y="255"/>
                  <a:pt x="0" y="255"/>
                  <a:pt x="0" y="255"/>
                </a:cubicBezTo>
                <a:close/>
                <a:moveTo>
                  <a:pt x="505" y="257"/>
                </a:moveTo>
                <a:cubicBezTo>
                  <a:pt x="505" y="258"/>
                  <a:pt x="508" y="258"/>
                  <a:pt x="509" y="258"/>
                </a:cubicBezTo>
                <a:cubicBezTo>
                  <a:pt x="509" y="257"/>
                  <a:pt x="509" y="257"/>
                  <a:pt x="509" y="257"/>
                </a:cubicBezTo>
                <a:cubicBezTo>
                  <a:pt x="508" y="257"/>
                  <a:pt x="508" y="256"/>
                  <a:pt x="506" y="256"/>
                </a:cubicBezTo>
                <a:cubicBezTo>
                  <a:pt x="506" y="255"/>
                  <a:pt x="506" y="255"/>
                  <a:pt x="506" y="255"/>
                </a:cubicBezTo>
                <a:cubicBezTo>
                  <a:pt x="506" y="255"/>
                  <a:pt x="505" y="256"/>
                  <a:pt x="505" y="256"/>
                </a:cubicBezTo>
                <a:cubicBezTo>
                  <a:pt x="504" y="256"/>
                  <a:pt x="505" y="256"/>
                  <a:pt x="504" y="256"/>
                </a:cubicBezTo>
                <a:cubicBezTo>
                  <a:pt x="504" y="257"/>
                  <a:pt x="504" y="257"/>
                  <a:pt x="505" y="257"/>
                </a:cubicBezTo>
                <a:close/>
                <a:moveTo>
                  <a:pt x="1793" y="257"/>
                </a:moveTo>
                <a:cubicBezTo>
                  <a:pt x="1794" y="257"/>
                  <a:pt x="1793" y="257"/>
                  <a:pt x="1794" y="257"/>
                </a:cubicBezTo>
                <a:cubicBezTo>
                  <a:pt x="1794" y="258"/>
                  <a:pt x="1794" y="258"/>
                  <a:pt x="1794" y="258"/>
                </a:cubicBezTo>
                <a:cubicBezTo>
                  <a:pt x="1793" y="258"/>
                  <a:pt x="1793" y="258"/>
                  <a:pt x="1792" y="258"/>
                </a:cubicBezTo>
                <a:cubicBezTo>
                  <a:pt x="1792" y="259"/>
                  <a:pt x="1792" y="260"/>
                  <a:pt x="1791" y="261"/>
                </a:cubicBezTo>
                <a:cubicBezTo>
                  <a:pt x="1791" y="262"/>
                  <a:pt x="1791" y="262"/>
                  <a:pt x="1791" y="262"/>
                </a:cubicBezTo>
                <a:cubicBezTo>
                  <a:pt x="1792" y="262"/>
                  <a:pt x="1792" y="262"/>
                  <a:pt x="1792" y="262"/>
                </a:cubicBezTo>
                <a:cubicBezTo>
                  <a:pt x="1792" y="261"/>
                  <a:pt x="1792" y="261"/>
                  <a:pt x="1792" y="261"/>
                </a:cubicBezTo>
                <a:cubicBezTo>
                  <a:pt x="1792" y="261"/>
                  <a:pt x="1793" y="261"/>
                  <a:pt x="1793" y="260"/>
                </a:cubicBezTo>
                <a:cubicBezTo>
                  <a:pt x="1793" y="259"/>
                  <a:pt x="1793" y="259"/>
                  <a:pt x="1793" y="259"/>
                </a:cubicBezTo>
                <a:cubicBezTo>
                  <a:pt x="1793" y="259"/>
                  <a:pt x="1794" y="259"/>
                  <a:pt x="1794" y="259"/>
                </a:cubicBezTo>
                <a:cubicBezTo>
                  <a:pt x="1795" y="258"/>
                  <a:pt x="1796" y="257"/>
                  <a:pt x="1796" y="256"/>
                </a:cubicBezTo>
                <a:cubicBezTo>
                  <a:pt x="1795" y="256"/>
                  <a:pt x="1795" y="256"/>
                  <a:pt x="1793" y="257"/>
                </a:cubicBezTo>
                <a:close/>
                <a:moveTo>
                  <a:pt x="85" y="258"/>
                </a:moveTo>
                <a:cubicBezTo>
                  <a:pt x="85" y="258"/>
                  <a:pt x="85" y="258"/>
                  <a:pt x="85" y="258"/>
                </a:cubicBezTo>
                <a:cubicBezTo>
                  <a:pt x="86" y="257"/>
                  <a:pt x="85" y="258"/>
                  <a:pt x="86" y="257"/>
                </a:cubicBezTo>
                <a:cubicBezTo>
                  <a:pt x="85" y="257"/>
                  <a:pt x="85" y="257"/>
                  <a:pt x="85" y="257"/>
                </a:cubicBezTo>
                <a:cubicBezTo>
                  <a:pt x="85" y="258"/>
                  <a:pt x="85" y="258"/>
                  <a:pt x="85" y="258"/>
                </a:cubicBezTo>
                <a:close/>
                <a:moveTo>
                  <a:pt x="1396" y="258"/>
                </a:moveTo>
                <a:cubicBezTo>
                  <a:pt x="1397" y="259"/>
                  <a:pt x="1396" y="258"/>
                  <a:pt x="1397" y="258"/>
                </a:cubicBezTo>
                <a:cubicBezTo>
                  <a:pt x="1397" y="258"/>
                  <a:pt x="1397" y="258"/>
                  <a:pt x="1397" y="258"/>
                </a:cubicBezTo>
                <a:cubicBezTo>
                  <a:pt x="1397" y="258"/>
                  <a:pt x="1397" y="258"/>
                  <a:pt x="1397" y="258"/>
                </a:cubicBezTo>
                <a:cubicBezTo>
                  <a:pt x="1396" y="258"/>
                  <a:pt x="1396" y="258"/>
                  <a:pt x="1396" y="258"/>
                </a:cubicBezTo>
                <a:cubicBezTo>
                  <a:pt x="1396" y="258"/>
                  <a:pt x="1396" y="258"/>
                  <a:pt x="1396" y="258"/>
                </a:cubicBezTo>
                <a:close/>
                <a:moveTo>
                  <a:pt x="82" y="259"/>
                </a:moveTo>
                <a:cubicBezTo>
                  <a:pt x="81" y="259"/>
                  <a:pt x="81" y="259"/>
                  <a:pt x="81" y="259"/>
                </a:cubicBezTo>
                <a:cubicBezTo>
                  <a:pt x="81" y="259"/>
                  <a:pt x="81" y="259"/>
                  <a:pt x="81" y="259"/>
                </a:cubicBezTo>
                <a:cubicBezTo>
                  <a:pt x="82" y="259"/>
                  <a:pt x="82" y="259"/>
                  <a:pt x="82" y="259"/>
                </a:cubicBezTo>
                <a:cubicBezTo>
                  <a:pt x="82" y="258"/>
                  <a:pt x="82" y="258"/>
                  <a:pt x="82" y="258"/>
                </a:cubicBezTo>
                <a:cubicBezTo>
                  <a:pt x="82" y="259"/>
                  <a:pt x="82" y="258"/>
                  <a:pt x="82" y="259"/>
                </a:cubicBezTo>
                <a:close/>
                <a:moveTo>
                  <a:pt x="1702" y="260"/>
                </a:moveTo>
                <a:cubicBezTo>
                  <a:pt x="1702" y="259"/>
                  <a:pt x="1702" y="259"/>
                  <a:pt x="1702" y="259"/>
                </a:cubicBezTo>
                <a:cubicBezTo>
                  <a:pt x="1700" y="259"/>
                  <a:pt x="1700" y="259"/>
                  <a:pt x="1698" y="259"/>
                </a:cubicBezTo>
                <a:cubicBezTo>
                  <a:pt x="1698" y="259"/>
                  <a:pt x="1699" y="259"/>
                  <a:pt x="1699" y="259"/>
                </a:cubicBezTo>
                <a:cubicBezTo>
                  <a:pt x="1699" y="260"/>
                  <a:pt x="1699" y="260"/>
                  <a:pt x="1699" y="260"/>
                </a:cubicBezTo>
                <a:cubicBezTo>
                  <a:pt x="1699" y="260"/>
                  <a:pt x="1699" y="260"/>
                  <a:pt x="1699" y="260"/>
                </a:cubicBezTo>
                <a:cubicBezTo>
                  <a:pt x="1699" y="260"/>
                  <a:pt x="1699" y="260"/>
                  <a:pt x="1699" y="260"/>
                </a:cubicBezTo>
                <a:cubicBezTo>
                  <a:pt x="1700" y="260"/>
                  <a:pt x="1701" y="260"/>
                  <a:pt x="1702" y="260"/>
                </a:cubicBezTo>
                <a:close/>
                <a:moveTo>
                  <a:pt x="64" y="260"/>
                </a:moveTo>
                <a:cubicBezTo>
                  <a:pt x="63" y="261"/>
                  <a:pt x="63" y="261"/>
                  <a:pt x="62" y="261"/>
                </a:cubicBezTo>
                <a:cubicBezTo>
                  <a:pt x="62" y="262"/>
                  <a:pt x="62" y="262"/>
                  <a:pt x="62" y="262"/>
                </a:cubicBezTo>
                <a:cubicBezTo>
                  <a:pt x="64" y="262"/>
                  <a:pt x="64" y="262"/>
                  <a:pt x="64" y="262"/>
                </a:cubicBezTo>
                <a:cubicBezTo>
                  <a:pt x="64" y="261"/>
                  <a:pt x="64" y="261"/>
                  <a:pt x="65" y="260"/>
                </a:cubicBezTo>
                <a:cubicBezTo>
                  <a:pt x="65" y="260"/>
                  <a:pt x="65" y="260"/>
                  <a:pt x="66" y="260"/>
                </a:cubicBezTo>
                <a:cubicBezTo>
                  <a:pt x="66" y="259"/>
                  <a:pt x="66" y="259"/>
                  <a:pt x="66" y="259"/>
                </a:cubicBezTo>
                <a:cubicBezTo>
                  <a:pt x="64" y="259"/>
                  <a:pt x="64" y="259"/>
                  <a:pt x="64" y="259"/>
                </a:cubicBezTo>
                <a:cubicBezTo>
                  <a:pt x="64" y="260"/>
                  <a:pt x="64" y="260"/>
                  <a:pt x="64" y="260"/>
                </a:cubicBezTo>
                <a:close/>
                <a:moveTo>
                  <a:pt x="281" y="260"/>
                </a:moveTo>
                <a:cubicBezTo>
                  <a:pt x="281" y="260"/>
                  <a:pt x="281" y="260"/>
                  <a:pt x="281" y="260"/>
                </a:cubicBezTo>
                <a:cubicBezTo>
                  <a:pt x="282" y="260"/>
                  <a:pt x="282" y="260"/>
                  <a:pt x="282" y="260"/>
                </a:cubicBezTo>
                <a:cubicBezTo>
                  <a:pt x="282" y="260"/>
                  <a:pt x="282" y="260"/>
                  <a:pt x="282" y="260"/>
                </a:cubicBezTo>
                <a:cubicBezTo>
                  <a:pt x="282" y="260"/>
                  <a:pt x="282" y="260"/>
                  <a:pt x="282" y="260"/>
                </a:cubicBezTo>
                <a:cubicBezTo>
                  <a:pt x="282" y="259"/>
                  <a:pt x="282" y="259"/>
                  <a:pt x="282" y="259"/>
                </a:cubicBezTo>
                <a:cubicBezTo>
                  <a:pt x="282" y="259"/>
                  <a:pt x="281" y="259"/>
                  <a:pt x="281" y="259"/>
                </a:cubicBezTo>
                <a:cubicBezTo>
                  <a:pt x="281" y="260"/>
                  <a:pt x="281" y="259"/>
                  <a:pt x="281" y="260"/>
                </a:cubicBezTo>
                <a:close/>
                <a:moveTo>
                  <a:pt x="27" y="262"/>
                </a:moveTo>
                <a:cubicBezTo>
                  <a:pt x="27" y="262"/>
                  <a:pt x="26" y="262"/>
                  <a:pt x="26" y="262"/>
                </a:cubicBezTo>
                <a:cubicBezTo>
                  <a:pt x="26" y="263"/>
                  <a:pt x="26" y="263"/>
                  <a:pt x="26" y="263"/>
                </a:cubicBezTo>
                <a:cubicBezTo>
                  <a:pt x="27" y="263"/>
                  <a:pt x="27" y="263"/>
                  <a:pt x="27" y="263"/>
                </a:cubicBezTo>
                <a:cubicBezTo>
                  <a:pt x="27" y="263"/>
                  <a:pt x="27" y="263"/>
                  <a:pt x="27" y="263"/>
                </a:cubicBezTo>
                <a:cubicBezTo>
                  <a:pt x="28" y="263"/>
                  <a:pt x="28" y="263"/>
                  <a:pt x="28" y="263"/>
                </a:cubicBezTo>
                <a:cubicBezTo>
                  <a:pt x="27" y="262"/>
                  <a:pt x="27" y="262"/>
                  <a:pt x="27" y="261"/>
                </a:cubicBezTo>
                <a:cubicBezTo>
                  <a:pt x="27" y="261"/>
                  <a:pt x="27" y="261"/>
                  <a:pt x="27" y="262"/>
                </a:cubicBezTo>
                <a:close/>
                <a:moveTo>
                  <a:pt x="36" y="261"/>
                </a:moveTo>
                <a:cubicBezTo>
                  <a:pt x="36" y="262"/>
                  <a:pt x="36" y="262"/>
                  <a:pt x="36" y="262"/>
                </a:cubicBezTo>
                <a:cubicBezTo>
                  <a:pt x="36" y="262"/>
                  <a:pt x="36" y="262"/>
                  <a:pt x="36" y="262"/>
                </a:cubicBezTo>
                <a:cubicBezTo>
                  <a:pt x="36" y="262"/>
                  <a:pt x="36" y="262"/>
                  <a:pt x="36" y="263"/>
                </a:cubicBezTo>
                <a:cubicBezTo>
                  <a:pt x="37" y="263"/>
                  <a:pt x="37" y="263"/>
                  <a:pt x="37" y="263"/>
                </a:cubicBezTo>
                <a:cubicBezTo>
                  <a:pt x="37" y="262"/>
                  <a:pt x="37" y="262"/>
                  <a:pt x="37" y="261"/>
                </a:cubicBezTo>
                <a:lnTo>
                  <a:pt x="36" y="261"/>
                </a:lnTo>
                <a:close/>
                <a:moveTo>
                  <a:pt x="70" y="262"/>
                </a:moveTo>
                <a:cubicBezTo>
                  <a:pt x="72" y="262"/>
                  <a:pt x="72" y="262"/>
                  <a:pt x="72" y="262"/>
                </a:cubicBezTo>
                <a:cubicBezTo>
                  <a:pt x="72" y="262"/>
                  <a:pt x="72" y="262"/>
                  <a:pt x="72" y="262"/>
                </a:cubicBezTo>
                <a:cubicBezTo>
                  <a:pt x="71" y="262"/>
                  <a:pt x="71" y="262"/>
                  <a:pt x="70" y="262"/>
                </a:cubicBezTo>
                <a:cubicBezTo>
                  <a:pt x="70" y="262"/>
                  <a:pt x="70" y="262"/>
                  <a:pt x="70" y="262"/>
                </a:cubicBezTo>
                <a:close/>
                <a:moveTo>
                  <a:pt x="284" y="262"/>
                </a:moveTo>
                <a:cubicBezTo>
                  <a:pt x="283" y="262"/>
                  <a:pt x="283" y="262"/>
                  <a:pt x="283" y="262"/>
                </a:cubicBezTo>
                <a:cubicBezTo>
                  <a:pt x="283" y="263"/>
                  <a:pt x="283" y="263"/>
                  <a:pt x="283" y="263"/>
                </a:cubicBezTo>
                <a:cubicBezTo>
                  <a:pt x="283" y="263"/>
                  <a:pt x="283" y="263"/>
                  <a:pt x="283" y="263"/>
                </a:cubicBezTo>
                <a:cubicBezTo>
                  <a:pt x="283" y="262"/>
                  <a:pt x="284" y="262"/>
                  <a:pt x="284" y="262"/>
                </a:cubicBezTo>
                <a:close/>
                <a:moveTo>
                  <a:pt x="52" y="263"/>
                </a:moveTo>
                <a:cubicBezTo>
                  <a:pt x="52" y="263"/>
                  <a:pt x="52" y="263"/>
                  <a:pt x="52" y="263"/>
                </a:cubicBezTo>
                <a:cubicBezTo>
                  <a:pt x="52" y="264"/>
                  <a:pt x="52" y="264"/>
                  <a:pt x="52" y="264"/>
                </a:cubicBezTo>
                <a:cubicBezTo>
                  <a:pt x="52" y="264"/>
                  <a:pt x="52" y="264"/>
                  <a:pt x="52" y="264"/>
                </a:cubicBezTo>
                <a:cubicBezTo>
                  <a:pt x="52" y="263"/>
                  <a:pt x="53" y="262"/>
                  <a:pt x="53" y="262"/>
                </a:cubicBezTo>
                <a:cubicBezTo>
                  <a:pt x="52" y="262"/>
                  <a:pt x="52" y="262"/>
                  <a:pt x="52" y="262"/>
                </a:cubicBezTo>
                <a:cubicBezTo>
                  <a:pt x="52" y="262"/>
                  <a:pt x="51" y="263"/>
                  <a:pt x="52" y="263"/>
                </a:cubicBezTo>
                <a:close/>
                <a:moveTo>
                  <a:pt x="54" y="263"/>
                </a:moveTo>
                <a:cubicBezTo>
                  <a:pt x="54" y="264"/>
                  <a:pt x="54" y="264"/>
                  <a:pt x="54" y="264"/>
                </a:cubicBezTo>
                <a:cubicBezTo>
                  <a:pt x="54" y="264"/>
                  <a:pt x="54" y="264"/>
                  <a:pt x="54" y="264"/>
                </a:cubicBezTo>
                <a:cubicBezTo>
                  <a:pt x="54" y="263"/>
                  <a:pt x="55" y="263"/>
                  <a:pt x="55" y="262"/>
                </a:cubicBezTo>
                <a:cubicBezTo>
                  <a:pt x="54" y="262"/>
                  <a:pt x="54" y="262"/>
                  <a:pt x="54" y="262"/>
                </a:cubicBezTo>
                <a:cubicBezTo>
                  <a:pt x="54" y="263"/>
                  <a:pt x="54" y="262"/>
                  <a:pt x="54" y="263"/>
                </a:cubicBezTo>
                <a:close/>
                <a:moveTo>
                  <a:pt x="67" y="262"/>
                </a:moveTo>
                <a:cubicBezTo>
                  <a:pt x="68" y="262"/>
                  <a:pt x="68" y="262"/>
                  <a:pt x="68" y="262"/>
                </a:cubicBezTo>
                <a:cubicBezTo>
                  <a:pt x="68" y="262"/>
                  <a:pt x="68" y="262"/>
                  <a:pt x="68" y="262"/>
                </a:cubicBezTo>
                <a:cubicBezTo>
                  <a:pt x="67" y="262"/>
                  <a:pt x="67" y="262"/>
                  <a:pt x="67" y="262"/>
                </a:cubicBezTo>
                <a:close/>
                <a:moveTo>
                  <a:pt x="49" y="264"/>
                </a:moveTo>
                <a:cubicBezTo>
                  <a:pt x="50" y="264"/>
                  <a:pt x="50" y="264"/>
                  <a:pt x="50" y="264"/>
                </a:cubicBezTo>
                <a:cubicBezTo>
                  <a:pt x="50" y="264"/>
                  <a:pt x="50" y="264"/>
                  <a:pt x="50" y="264"/>
                </a:cubicBezTo>
                <a:cubicBezTo>
                  <a:pt x="49" y="264"/>
                  <a:pt x="50" y="263"/>
                  <a:pt x="50" y="263"/>
                </a:cubicBezTo>
                <a:cubicBezTo>
                  <a:pt x="50" y="262"/>
                  <a:pt x="50" y="262"/>
                  <a:pt x="50" y="262"/>
                </a:cubicBezTo>
                <a:cubicBezTo>
                  <a:pt x="48" y="262"/>
                  <a:pt x="48" y="262"/>
                  <a:pt x="48" y="262"/>
                </a:cubicBezTo>
                <a:cubicBezTo>
                  <a:pt x="49" y="263"/>
                  <a:pt x="49" y="263"/>
                  <a:pt x="49" y="264"/>
                </a:cubicBezTo>
                <a:close/>
                <a:moveTo>
                  <a:pt x="1782" y="263"/>
                </a:moveTo>
                <a:cubicBezTo>
                  <a:pt x="1782" y="263"/>
                  <a:pt x="1782" y="263"/>
                  <a:pt x="1782" y="263"/>
                </a:cubicBezTo>
                <a:cubicBezTo>
                  <a:pt x="1782" y="263"/>
                  <a:pt x="1782" y="263"/>
                  <a:pt x="1782" y="263"/>
                </a:cubicBezTo>
                <a:cubicBezTo>
                  <a:pt x="1783" y="263"/>
                  <a:pt x="1783" y="263"/>
                  <a:pt x="1783" y="263"/>
                </a:cubicBezTo>
                <a:cubicBezTo>
                  <a:pt x="1783" y="263"/>
                  <a:pt x="1783" y="263"/>
                  <a:pt x="1783" y="263"/>
                </a:cubicBezTo>
                <a:cubicBezTo>
                  <a:pt x="1782" y="263"/>
                  <a:pt x="1783" y="262"/>
                  <a:pt x="1782" y="263"/>
                </a:cubicBezTo>
                <a:close/>
                <a:moveTo>
                  <a:pt x="1763" y="266"/>
                </a:moveTo>
                <a:cubicBezTo>
                  <a:pt x="1766" y="266"/>
                  <a:pt x="1766" y="266"/>
                  <a:pt x="1766" y="266"/>
                </a:cubicBezTo>
                <a:cubicBezTo>
                  <a:pt x="1766" y="265"/>
                  <a:pt x="1765" y="265"/>
                  <a:pt x="1765" y="264"/>
                </a:cubicBezTo>
                <a:cubicBezTo>
                  <a:pt x="1766" y="264"/>
                  <a:pt x="1766" y="264"/>
                  <a:pt x="1766" y="264"/>
                </a:cubicBezTo>
                <a:cubicBezTo>
                  <a:pt x="1766" y="263"/>
                  <a:pt x="1766" y="263"/>
                  <a:pt x="1766" y="263"/>
                </a:cubicBezTo>
                <a:cubicBezTo>
                  <a:pt x="1765" y="264"/>
                  <a:pt x="1764" y="264"/>
                  <a:pt x="1763" y="265"/>
                </a:cubicBezTo>
                <a:lnTo>
                  <a:pt x="1763" y="266"/>
                </a:lnTo>
                <a:close/>
                <a:moveTo>
                  <a:pt x="33" y="264"/>
                </a:moveTo>
                <a:cubicBezTo>
                  <a:pt x="32" y="266"/>
                  <a:pt x="33" y="265"/>
                  <a:pt x="34" y="266"/>
                </a:cubicBezTo>
                <a:cubicBezTo>
                  <a:pt x="35" y="266"/>
                  <a:pt x="35" y="266"/>
                  <a:pt x="35" y="266"/>
                </a:cubicBezTo>
                <a:cubicBezTo>
                  <a:pt x="35" y="266"/>
                  <a:pt x="35" y="266"/>
                  <a:pt x="35" y="266"/>
                </a:cubicBezTo>
                <a:cubicBezTo>
                  <a:pt x="35" y="266"/>
                  <a:pt x="35" y="266"/>
                  <a:pt x="35" y="266"/>
                </a:cubicBezTo>
                <a:cubicBezTo>
                  <a:pt x="35" y="265"/>
                  <a:pt x="34" y="264"/>
                  <a:pt x="33" y="264"/>
                </a:cubicBezTo>
                <a:close/>
                <a:moveTo>
                  <a:pt x="1726" y="267"/>
                </a:moveTo>
                <a:cubicBezTo>
                  <a:pt x="1727" y="266"/>
                  <a:pt x="1728" y="265"/>
                  <a:pt x="1727" y="265"/>
                </a:cubicBezTo>
                <a:cubicBezTo>
                  <a:pt x="1727" y="265"/>
                  <a:pt x="1727" y="266"/>
                  <a:pt x="1726" y="266"/>
                </a:cubicBezTo>
                <a:cubicBezTo>
                  <a:pt x="1726" y="267"/>
                  <a:pt x="1726" y="267"/>
                  <a:pt x="1726" y="267"/>
                </a:cubicBezTo>
                <a:cubicBezTo>
                  <a:pt x="1726" y="267"/>
                  <a:pt x="1726" y="267"/>
                  <a:pt x="1726" y="267"/>
                </a:cubicBezTo>
                <a:close/>
                <a:moveTo>
                  <a:pt x="628" y="265"/>
                </a:moveTo>
                <a:cubicBezTo>
                  <a:pt x="627" y="265"/>
                  <a:pt x="627" y="265"/>
                  <a:pt x="626" y="266"/>
                </a:cubicBezTo>
                <a:cubicBezTo>
                  <a:pt x="626" y="265"/>
                  <a:pt x="626" y="265"/>
                  <a:pt x="626" y="265"/>
                </a:cubicBezTo>
                <a:cubicBezTo>
                  <a:pt x="625" y="265"/>
                  <a:pt x="623" y="266"/>
                  <a:pt x="623" y="266"/>
                </a:cubicBezTo>
                <a:cubicBezTo>
                  <a:pt x="623" y="267"/>
                  <a:pt x="623" y="267"/>
                  <a:pt x="623" y="267"/>
                </a:cubicBezTo>
                <a:cubicBezTo>
                  <a:pt x="622" y="267"/>
                  <a:pt x="622" y="267"/>
                  <a:pt x="622" y="267"/>
                </a:cubicBezTo>
                <a:cubicBezTo>
                  <a:pt x="621" y="268"/>
                  <a:pt x="622" y="268"/>
                  <a:pt x="622" y="269"/>
                </a:cubicBezTo>
                <a:cubicBezTo>
                  <a:pt x="622" y="269"/>
                  <a:pt x="621" y="269"/>
                  <a:pt x="620" y="269"/>
                </a:cubicBezTo>
                <a:cubicBezTo>
                  <a:pt x="620" y="271"/>
                  <a:pt x="620" y="271"/>
                  <a:pt x="620" y="271"/>
                </a:cubicBezTo>
                <a:cubicBezTo>
                  <a:pt x="620" y="271"/>
                  <a:pt x="620" y="271"/>
                  <a:pt x="620" y="272"/>
                </a:cubicBezTo>
                <a:cubicBezTo>
                  <a:pt x="620" y="272"/>
                  <a:pt x="620" y="272"/>
                  <a:pt x="620" y="272"/>
                </a:cubicBezTo>
                <a:cubicBezTo>
                  <a:pt x="620" y="272"/>
                  <a:pt x="620" y="272"/>
                  <a:pt x="620" y="272"/>
                </a:cubicBezTo>
                <a:cubicBezTo>
                  <a:pt x="620" y="272"/>
                  <a:pt x="620" y="272"/>
                  <a:pt x="620" y="272"/>
                </a:cubicBezTo>
                <a:cubicBezTo>
                  <a:pt x="620" y="273"/>
                  <a:pt x="620" y="273"/>
                  <a:pt x="620" y="273"/>
                </a:cubicBezTo>
                <a:cubicBezTo>
                  <a:pt x="619" y="273"/>
                  <a:pt x="619" y="273"/>
                  <a:pt x="619" y="273"/>
                </a:cubicBezTo>
                <a:cubicBezTo>
                  <a:pt x="619" y="275"/>
                  <a:pt x="619" y="275"/>
                  <a:pt x="619" y="275"/>
                </a:cubicBezTo>
                <a:cubicBezTo>
                  <a:pt x="620" y="275"/>
                  <a:pt x="620" y="275"/>
                  <a:pt x="620" y="275"/>
                </a:cubicBezTo>
                <a:cubicBezTo>
                  <a:pt x="620" y="276"/>
                  <a:pt x="619" y="277"/>
                  <a:pt x="619" y="278"/>
                </a:cubicBezTo>
                <a:cubicBezTo>
                  <a:pt x="618" y="278"/>
                  <a:pt x="619" y="278"/>
                  <a:pt x="618" y="278"/>
                </a:cubicBezTo>
                <a:cubicBezTo>
                  <a:pt x="618" y="278"/>
                  <a:pt x="618" y="278"/>
                  <a:pt x="618" y="278"/>
                </a:cubicBezTo>
                <a:cubicBezTo>
                  <a:pt x="618" y="279"/>
                  <a:pt x="618" y="279"/>
                  <a:pt x="618" y="279"/>
                </a:cubicBezTo>
                <a:cubicBezTo>
                  <a:pt x="619" y="279"/>
                  <a:pt x="620" y="280"/>
                  <a:pt x="620" y="280"/>
                </a:cubicBezTo>
                <a:cubicBezTo>
                  <a:pt x="620" y="280"/>
                  <a:pt x="620" y="280"/>
                  <a:pt x="620" y="280"/>
                </a:cubicBezTo>
                <a:cubicBezTo>
                  <a:pt x="619" y="281"/>
                  <a:pt x="619" y="281"/>
                  <a:pt x="619" y="282"/>
                </a:cubicBezTo>
                <a:cubicBezTo>
                  <a:pt x="618" y="281"/>
                  <a:pt x="618" y="281"/>
                  <a:pt x="617" y="281"/>
                </a:cubicBezTo>
                <a:cubicBezTo>
                  <a:pt x="617" y="281"/>
                  <a:pt x="617" y="281"/>
                  <a:pt x="616" y="282"/>
                </a:cubicBezTo>
                <a:cubicBezTo>
                  <a:pt x="616" y="282"/>
                  <a:pt x="616" y="282"/>
                  <a:pt x="616" y="282"/>
                </a:cubicBezTo>
                <a:cubicBezTo>
                  <a:pt x="616" y="282"/>
                  <a:pt x="617" y="282"/>
                  <a:pt x="617" y="283"/>
                </a:cubicBezTo>
                <a:cubicBezTo>
                  <a:pt x="616" y="283"/>
                  <a:pt x="616" y="283"/>
                  <a:pt x="616" y="283"/>
                </a:cubicBezTo>
                <a:cubicBezTo>
                  <a:pt x="615" y="283"/>
                  <a:pt x="616" y="283"/>
                  <a:pt x="615" y="283"/>
                </a:cubicBezTo>
                <a:cubicBezTo>
                  <a:pt x="615" y="283"/>
                  <a:pt x="615" y="283"/>
                  <a:pt x="615" y="283"/>
                </a:cubicBezTo>
                <a:cubicBezTo>
                  <a:pt x="614" y="283"/>
                  <a:pt x="614" y="283"/>
                  <a:pt x="614" y="283"/>
                </a:cubicBezTo>
                <a:cubicBezTo>
                  <a:pt x="614" y="283"/>
                  <a:pt x="614" y="283"/>
                  <a:pt x="614" y="283"/>
                </a:cubicBezTo>
                <a:cubicBezTo>
                  <a:pt x="614" y="283"/>
                  <a:pt x="614" y="283"/>
                  <a:pt x="614" y="283"/>
                </a:cubicBezTo>
                <a:cubicBezTo>
                  <a:pt x="614" y="284"/>
                  <a:pt x="614" y="284"/>
                  <a:pt x="614" y="284"/>
                </a:cubicBezTo>
                <a:cubicBezTo>
                  <a:pt x="615" y="284"/>
                  <a:pt x="616" y="284"/>
                  <a:pt x="617" y="284"/>
                </a:cubicBezTo>
                <a:cubicBezTo>
                  <a:pt x="617" y="285"/>
                  <a:pt x="617" y="285"/>
                  <a:pt x="617" y="285"/>
                </a:cubicBezTo>
                <a:cubicBezTo>
                  <a:pt x="616" y="285"/>
                  <a:pt x="617" y="285"/>
                  <a:pt x="616" y="285"/>
                </a:cubicBezTo>
                <a:cubicBezTo>
                  <a:pt x="616" y="285"/>
                  <a:pt x="616" y="285"/>
                  <a:pt x="616" y="285"/>
                </a:cubicBezTo>
                <a:cubicBezTo>
                  <a:pt x="616" y="285"/>
                  <a:pt x="616" y="285"/>
                  <a:pt x="615" y="285"/>
                </a:cubicBezTo>
                <a:cubicBezTo>
                  <a:pt x="615" y="286"/>
                  <a:pt x="615" y="286"/>
                  <a:pt x="615" y="286"/>
                </a:cubicBezTo>
                <a:cubicBezTo>
                  <a:pt x="614" y="287"/>
                  <a:pt x="613" y="287"/>
                  <a:pt x="613" y="288"/>
                </a:cubicBezTo>
                <a:cubicBezTo>
                  <a:pt x="612" y="288"/>
                  <a:pt x="612" y="288"/>
                  <a:pt x="612" y="288"/>
                </a:cubicBezTo>
                <a:cubicBezTo>
                  <a:pt x="613" y="289"/>
                  <a:pt x="613" y="290"/>
                  <a:pt x="613" y="290"/>
                </a:cubicBezTo>
                <a:cubicBezTo>
                  <a:pt x="614" y="290"/>
                  <a:pt x="614" y="290"/>
                  <a:pt x="614" y="290"/>
                </a:cubicBezTo>
                <a:cubicBezTo>
                  <a:pt x="614" y="291"/>
                  <a:pt x="614" y="291"/>
                  <a:pt x="614" y="291"/>
                </a:cubicBezTo>
                <a:cubicBezTo>
                  <a:pt x="614" y="291"/>
                  <a:pt x="615" y="291"/>
                  <a:pt x="616" y="290"/>
                </a:cubicBezTo>
                <a:cubicBezTo>
                  <a:pt x="616" y="290"/>
                  <a:pt x="616" y="290"/>
                  <a:pt x="616" y="289"/>
                </a:cubicBezTo>
                <a:cubicBezTo>
                  <a:pt x="617" y="290"/>
                  <a:pt x="617" y="290"/>
                  <a:pt x="618" y="290"/>
                </a:cubicBezTo>
                <a:cubicBezTo>
                  <a:pt x="618" y="289"/>
                  <a:pt x="618" y="289"/>
                  <a:pt x="618" y="289"/>
                </a:cubicBezTo>
                <a:cubicBezTo>
                  <a:pt x="620" y="289"/>
                  <a:pt x="620" y="289"/>
                  <a:pt x="620" y="289"/>
                </a:cubicBezTo>
                <a:cubicBezTo>
                  <a:pt x="620" y="289"/>
                  <a:pt x="620" y="290"/>
                  <a:pt x="621" y="290"/>
                </a:cubicBezTo>
                <a:cubicBezTo>
                  <a:pt x="621" y="289"/>
                  <a:pt x="621" y="289"/>
                  <a:pt x="621" y="289"/>
                </a:cubicBezTo>
                <a:cubicBezTo>
                  <a:pt x="621" y="289"/>
                  <a:pt x="621" y="289"/>
                  <a:pt x="621" y="289"/>
                </a:cubicBezTo>
                <a:cubicBezTo>
                  <a:pt x="621" y="290"/>
                  <a:pt x="621" y="290"/>
                  <a:pt x="621" y="290"/>
                </a:cubicBezTo>
                <a:cubicBezTo>
                  <a:pt x="622" y="290"/>
                  <a:pt x="622" y="290"/>
                  <a:pt x="622" y="290"/>
                </a:cubicBezTo>
                <a:cubicBezTo>
                  <a:pt x="622" y="289"/>
                  <a:pt x="622" y="289"/>
                  <a:pt x="622" y="289"/>
                </a:cubicBezTo>
                <a:cubicBezTo>
                  <a:pt x="623" y="289"/>
                  <a:pt x="623" y="289"/>
                  <a:pt x="623" y="289"/>
                </a:cubicBezTo>
                <a:cubicBezTo>
                  <a:pt x="623" y="290"/>
                  <a:pt x="623" y="290"/>
                  <a:pt x="623" y="290"/>
                </a:cubicBezTo>
                <a:cubicBezTo>
                  <a:pt x="624" y="290"/>
                  <a:pt x="624" y="290"/>
                  <a:pt x="624" y="290"/>
                </a:cubicBezTo>
                <a:cubicBezTo>
                  <a:pt x="624" y="290"/>
                  <a:pt x="624" y="290"/>
                  <a:pt x="624" y="290"/>
                </a:cubicBezTo>
                <a:cubicBezTo>
                  <a:pt x="624" y="291"/>
                  <a:pt x="624" y="290"/>
                  <a:pt x="624" y="290"/>
                </a:cubicBezTo>
                <a:cubicBezTo>
                  <a:pt x="626" y="290"/>
                  <a:pt x="626" y="290"/>
                  <a:pt x="626" y="290"/>
                </a:cubicBezTo>
                <a:cubicBezTo>
                  <a:pt x="626" y="289"/>
                  <a:pt x="626" y="290"/>
                  <a:pt x="626" y="289"/>
                </a:cubicBezTo>
                <a:cubicBezTo>
                  <a:pt x="627" y="289"/>
                  <a:pt x="626" y="289"/>
                  <a:pt x="627" y="289"/>
                </a:cubicBezTo>
                <a:cubicBezTo>
                  <a:pt x="627" y="289"/>
                  <a:pt x="627" y="290"/>
                  <a:pt x="627" y="290"/>
                </a:cubicBezTo>
                <a:cubicBezTo>
                  <a:pt x="628" y="290"/>
                  <a:pt x="628" y="290"/>
                  <a:pt x="629" y="290"/>
                </a:cubicBezTo>
                <a:cubicBezTo>
                  <a:pt x="629" y="290"/>
                  <a:pt x="629" y="290"/>
                  <a:pt x="629" y="290"/>
                </a:cubicBezTo>
                <a:cubicBezTo>
                  <a:pt x="629" y="290"/>
                  <a:pt x="629" y="290"/>
                  <a:pt x="629" y="290"/>
                </a:cubicBezTo>
                <a:cubicBezTo>
                  <a:pt x="629" y="290"/>
                  <a:pt x="629" y="290"/>
                  <a:pt x="629" y="290"/>
                </a:cubicBezTo>
                <a:cubicBezTo>
                  <a:pt x="631" y="290"/>
                  <a:pt x="631" y="290"/>
                  <a:pt x="631" y="290"/>
                </a:cubicBezTo>
                <a:cubicBezTo>
                  <a:pt x="631" y="290"/>
                  <a:pt x="632" y="289"/>
                  <a:pt x="632" y="289"/>
                </a:cubicBezTo>
                <a:cubicBezTo>
                  <a:pt x="634" y="289"/>
                  <a:pt x="634" y="289"/>
                  <a:pt x="634" y="289"/>
                </a:cubicBezTo>
                <a:cubicBezTo>
                  <a:pt x="634" y="290"/>
                  <a:pt x="634" y="290"/>
                  <a:pt x="633" y="291"/>
                </a:cubicBezTo>
                <a:cubicBezTo>
                  <a:pt x="633" y="291"/>
                  <a:pt x="633" y="291"/>
                  <a:pt x="633" y="291"/>
                </a:cubicBezTo>
                <a:cubicBezTo>
                  <a:pt x="636" y="291"/>
                  <a:pt x="635" y="291"/>
                  <a:pt x="636" y="289"/>
                </a:cubicBezTo>
                <a:cubicBezTo>
                  <a:pt x="636" y="289"/>
                  <a:pt x="636" y="289"/>
                  <a:pt x="636" y="289"/>
                </a:cubicBezTo>
                <a:cubicBezTo>
                  <a:pt x="637" y="289"/>
                  <a:pt x="637" y="289"/>
                  <a:pt x="637" y="289"/>
                </a:cubicBezTo>
                <a:cubicBezTo>
                  <a:pt x="637" y="291"/>
                  <a:pt x="636" y="290"/>
                  <a:pt x="635" y="291"/>
                </a:cubicBezTo>
                <a:cubicBezTo>
                  <a:pt x="635" y="291"/>
                  <a:pt x="635" y="291"/>
                  <a:pt x="635" y="291"/>
                </a:cubicBezTo>
                <a:cubicBezTo>
                  <a:pt x="635" y="292"/>
                  <a:pt x="635" y="293"/>
                  <a:pt x="635" y="293"/>
                </a:cubicBezTo>
                <a:cubicBezTo>
                  <a:pt x="633" y="293"/>
                  <a:pt x="633" y="294"/>
                  <a:pt x="633" y="295"/>
                </a:cubicBezTo>
                <a:cubicBezTo>
                  <a:pt x="635" y="295"/>
                  <a:pt x="636" y="294"/>
                  <a:pt x="636" y="293"/>
                </a:cubicBezTo>
                <a:cubicBezTo>
                  <a:pt x="637" y="293"/>
                  <a:pt x="637" y="293"/>
                  <a:pt x="637" y="293"/>
                </a:cubicBezTo>
                <a:cubicBezTo>
                  <a:pt x="637" y="292"/>
                  <a:pt x="637" y="292"/>
                  <a:pt x="636" y="292"/>
                </a:cubicBezTo>
                <a:cubicBezTo>
                  <a:pt x="637" y="291"/>
                  <a:pt x="638" y="291"/>
                  <a:pt x="639" y="291"/>
                </a:cubicBezTo>
                <a:cubicBezTo>
                  <a:pt x="639" y="290"/>
                  <a:pt x="639" y="290"/>
                  <a:pt x="640" y="289"/>
                </a:cubicBezTo>
                <a:cubicBezTo>
                  <a:pt x="640" y="289"/>
                  <a:pt x="640" y="289"/>
                  <a:pt x="640" y="289"/>
                </a:cubicBezTo>
                <a:cubicBezTo>
                  <a:pt x="641" y="290"/>
                  <a:pt x="641" y="291"/>
                  <a:pt x="642" y="291"/>
                </a:cubicBezTo>
                <a:cubicBezTo>
                  <a:pt x="642" y="292"/>
                  <a:pt x="642" y="292"/>
                  <a:pt x="642" y="292"/>
                </a:cubicBezTo>
                <a:cubicBezTo>
                  <a:pt x="641" y="292"/>
                  <a:pt x="642" y="292"/>
                  <a:pt x="641" y="292"/>
                </a:cubicBezTo>
                <a:cubicBezTo>
                  <a:pt x="641" y="292"/>
                  <a:pt x="641" y="292"/>
                  <a:pt x="641" y="292"/>
                </a:cubicBezTo>
                <a:cubicBezTo>
                  <a:pt x="641" y="293"/>
                  <a:pt x="641" y="294"/>
                  <a:pt x="640" y="295"/>
                </a:cubicBezTo>
                <a:cubicBezTo>
                  <a:pt x="641" y="295"/>
                  <a:pt x="641" y="295"/>
                  <a:pt x="641" y="295"/>
                </a:cubicBezTo>
                <a:cubicBezTo>
                  <a:pt x="641" y="295"/>
                  <a:pt x="641" y="295"/>
                  <a:pt x="641" y="295"/>
                </a:cubicBezTo>
                <a:cubicBezTo>
                  <a:pt x="641" y="295"/>
                  <a:pt x="641" y="295"/>
                  <a:pt x="641" y="295"/>
                </a:cubicBezTo>
                <a:cubicBezTo>
                  <a:pt x="641" y="295"/>
                  <a:pt x="641" y="295"/>
                  <a:pt x="641" y="295"/>
                </a:cubicBezTo>
                <a:cubicBezTo>
                  <a:pt x="642" y="294"/>
                  <a:pt x="642" y="294"/>
                  <a:pt x="642" y="293"/>
                </a:cubicBezTo>
                <a:cubicBezTo>
                  <a:pt x="643" y="293"/>
                  <a:pt x="643" y="293"/>
                  <a:pt x="644" y="294"/>
                </a:cubicBezTo>
                <a:cubicBezTo>
                  <a:pt x="644" y="294"/>
                  <a:pt x="644" y="294"/>
                  <a:pt x="644" y="294"/>
                </a:cubicBezTo>
                <a:cubicBezTo>
                  <a:pt x="644" y="294"/>
                  <a:pt x="643" y="295"/>
                  <a:pt x="643" y="296"/>
                </a:cubicBezTo>
                <a:cubicBezTo>
                  <a:pt x="644" y="296"/>
                  <a:pt x="644" y="296"/>
                  <a:pt x="644" y="296"/>
                </a:cubicBezTo>
                <a:cubicBezTo>
                  <a:pt x="645" y="296"/>
                  <a:pt x="646" y="295"/>
                  <a:pt x="646" y="295"/>
                </a:cubicBezTo>
                <a:cubicBezTo>
                  <a:pt x="646" y="295"/>
                  <a:pt x="646" y="294"/>
                  <a:pt x="647" y="294"/>
                </a:cubicBezTo>
                <a:cubicBezTo>
                  <a:pt x="647" y="294"/>
                  <a:pt x="647" y="294"/>
                  <a:pt x="647" y="294"/>
                </a:cubicBezTo>
                <a:cubicBezTo>
                  <a:pt x="647" y="292"/>
                  <a:pt x="647" y="292"/>
                  <a:pt x="647" y="292"/>
                </a:cubicBezTo>
                <a:cubicBezTo>
                  <a:pt x="647" y="292"/>
                  <a:pt x="647" y="292"/>
                  <a:pt x="647" y="292"/>
                </a:cubicBezTo>
                <a:cubicBezTo>
                  <a:pt x="647" y="291"/>
                  <a:pt x="647" y="291"/>
                  <a:pt x="647" y="291"/>
                </a:cubicBezTo>
                <a:cubicBezTo>
                  <a:pt x="648" y="291"/>
                  <a:pt x="648" y="291"/>
                  <a:pt x="648" y="291"/>
                </a:cubicBezTo>
                <a:cubicBezTo>
                  <a:pt x="648" y="291"/>
                  <a:pt x="648" y="291"/>
                  <a:pt x="648" y="290"/>
                </a:cubicBezTo>
                <a:cubicBezTo>
                  <a:pt x="646" y="290"/>
                  <a:pt x="648" y="290"/>
                  <a:pt x="647" y="291"/>
                </a:cubicBezTo>
                <a:cubicBezTo>
                  <a:pt x="647" y="291"/>
                  <a:pt x="647" y="291"/>
                  <a:pt x="647" y="291"/>
                </a:cubicBezTo>
                <a:cubicBezTo>
                  <a:pt x="647" y="292"/>
                  <a:pt x="647" y="292"/>
                  <a:pt x="647" y="292"/>
                </a:cubicBezTo>
                <a:cubicBezTo>
                  <a:pt x="645" y="292"/>
                  <a:pt x="645" y="292"/>
                  <a:pt x="645" y="292"/>
                </a:cubicBezTo>
                <a:cubicBezTo>
                  <a:pt x="645" y="291"/>
                  <a:pt x="645" y="290"/>
                  <a:pt x="645" y="289"/>
                </a:cubicBezTo>
                <a:cubicBezTo>
                  <a:pt x="645" y="289"/>
                  <a:pt x="646" y="289"/>
                  <a:pt x="646" y="289"/>
                </a:cubicBezTo>
                <a:cubicBezTo>
                  <a:pt x="646" y="288"/>
                  <a:pt x="647" y="288"/>
                  <a:pt x="647" y="287"/>
                </a:cubicBezTo>
                <a:cubicBezTo>
                  <a:pt x="645" y="287"/>
                  <a:pt x="647" y="287"/>
                  <a:pt x="646" y="288"/>
                </a:cubicBezTo>
                <a:cubicBezTo>
                  <a:pt x="646" y="288"/>
                  <a:pt x="645" y="288"/>
                  <a:pt x="645" y="288"/>
                </a:cubicBezTo>
                <a:cubicBezTo>
                  <a:pt x="644" y="289"/>
                  <a:pt x="644" y="290"/>
                  <a:pt x="644" y="291"/>
                </a:cubicBezTo>
                <a:cubicBezTo>
                  <a:pt x="644" y="291"/>
                  <a:pt x="644" y="291"/>
                  <a:pt x="644" y="291"/>
                </a:cubicBezTo>
                <a:cubicBezTo>
                  <a:pt x="642" y="291"/>
                  <a:pt x="642" y="291"/>
                  <a:pt x="642" y="291"/>
                </a:cubicBezTo>
                <a:cubicBezTo>
                  <a:pt x="642" y="290"/>
                  <a:pt x="642" y="290"/>
                  <a:pt x="642" y="290"/>
                </a:cubicBezTo>
                <a:cubicBezTo>
                  <a:pt x="642" y="290"/>
                  <a:pt x="642" y="290"/>
                  <a:pt x="642" y="290"/>
                </a:cubicBezTo>
                <a:cubicBezTo>
                  <a:pt x="642" y="289"/>
                  <a:pt x="642" y="289"/>
                  <a:pt x="642" y="289"/>
                </a:cubicBezTo>
                <a:cubicBezTo>
                  <a:pt x="643" y="289"/>
                  <a:pt x="643" y="289"/>
                  <a:pt x="644" y="288"/>
                </a:cubicBezTo>
                <a:cubicBezTo>
                  <a:pt x="643" y="288"/>
                  <a:pt x="643" y="288"/>
                  <a:pt x="642" y="288"/>
                </a:cubicBezTo>
                <a:cubicBezTo>
                  <a:pt x="642" y="287"/>
                  <a:pt x="642" y="287"/>
                  <a:pt x="642" y="287"/>
                </a:cubicBezTo>
                <a:cubicBezTo>
                  <a:pt x="643" y="286"/>
                  <a:pt x="643" y="285"/>
                  <a:pt x="644" y="285"/>
                </a:cubicBezTo>
                <a:cubicBezTo>
                  <a:pt x="644" y="284"/>
                  <a:pt x="644" y="284"/>
                  <a:pt x="644" y="284"/>
                </a:cubicBezTo>
                <a:cubicBezTo>
                  <a:pt x="644" y="284"/>
                  <a:pt x="644" y="284"/>
                  <a:pt x="643" y="285"/>
                </a:cubicBezTo>
                <a:cubicBezTo>
                  <a:pt x="643" y="284"/>
                  <a:pt x="643" y="284"/>
                  <a:pt x="643" y="284"/>
                </a:cubicBezTo>
                <a:cubicBezTo>
                  <a:pt x="643" y="284"/>
                  <a:pt x="643" y="284"/>
                  <a:pt x="643" y="284"/>
                </a:cubicBezTo>
                <a:cubicBezTo>
                  <a:pt x="643" y="285"/>
                  <a:pt x="643" y="285"/>
                  <a:pt x="643" y="285"/>
                </a:cubicBezTo>
                <a:cubicBezTo>
                  <a:pt x="642" y="285"/>
                  <a:pt x="642" y="285"/>
                  <a:pt x="641" y="285"/>
                </a:cubicBezTo>
                <a:cubicBezTo>
                  <a:pt x="641" y="285"/>
                  <a:pt x="641" y="285"/>
                  <a:pt x="641" y="285"/>
                </a:cubicBezTo>
                <a:cubicBezTo>
                  <a:pt x="640" y="285"/>
                  <a:pt x="640" y="285"/>
                  <a:pt x="640" y="285"/>
                </a:cubicBezTo>
                <a:cubicBezTo>
                  <a:pt x="640" y="285"/>
                  <a:pt x="640" y="286"/>
                  <a:pt x="640" y="286"/>
                </a:cubicBezTo>
                <a:cubicBezTo>
                  <a:pt x="640" y="286"/>
                  <a:pt x="640" y="286"/>
                  <a:pt x="640" y="286"/>
                </a:cubicBezTo>
                <a:cubicBezTo>
                  <a:pt x="639" y="286"/>
                  <a:pt x="639" y="286"/>
                  <a:pt x="639" y="286"/>
                </a:cubicBezTo>
                <a:cubicBezTo>
                  <a:pt x="639" y="285"/>
                  <a:pt x="639" y="284"/>
                  <a:pt x="640" y="284"/>
                </a:cubicBezTo>
                <a:cubicBezTo>
                  <a:pt x="640" y="283"/>
                  <a:pt x="640" y="283"/>
                  <a:pt x="640" y="283"/>
                </a:cubicBezTo>
                <a:cubicBezTo>
                  <a:pt x="640" y="283"/>
                  <a:pt x="640" y="283"/>
                  <a:pt x="639" y="284"/>
                </a:cubicBezTo>
                <a:cubicBezTo>
                  <a:pt x="638" y="284"/>
                  <a:pt x="638" y="284"/>
                  <a:pt x="638" y="284"/>
                </a:cubicBezTo>
                <a:cubicBezTo>
                  <a:pt x="638" y="284"/>
                  <a:pt x="638" y="283"/>
                  <a:pt x="639" y="283"/>
                </a:cubicBezTo>
                <a:cubicBezTo>
                  <a:pt x="637" y="283"/>
                  <a:pt x="637" y="283"/>
                  <a:pt x="637" y="283"/>
                </a:cubicBezTo>
                <a:cubicBezTo>
                  <a:pt x="637" y="283"/>
                  <a:pt x="637" y="283"/>
                  <a:pt x="637" y="283"/>
                </a:cubicBezTo>
                <a:cubicBezTo>
                  <a:pt x="637" y="282"/>
                  <a:pt x="637" y="282"/>
                  <a:pt x="637" y="282"/>
                </a:cubicBezTo>
                <a:cubicBezTo>
                  <a:pt x="638" y="282"/>
                  <a:pt x="638" y="282"/>
                  <a:pt x="638" y="282"/>
                </a:cubicBezTo>
                <a:cubicBezTo>
                  <a:pt x="638" y="282"/>
                  <a:pt x="639" y="280"/>
                  <a:pt x="639" y="279"/>
                </a:cubicBezTo>
                <a:cubicBezTo>
                  <a:pt x="639" y="279"/>
                  <a:pt x="638" y="279"/>
                  <a:pt x="638" y="278"/>
                </a:cubicBezTo>
                <a:cubicBezTo>
                  <a:pt x="637" y="278"/>
                  <a:pt x="637" y="278"/>
                  <a:pt x="637" y="278"/>
                </a:cubicBezTo>
                <a:cubicBezTo>
                  <a:pt x="637" y="278"/>
                  <a:pt x="637" y="279"/>
                  <a:pt x="637" y="279"/>
                </a:cubicBezTo>
                <a:cubicBezTo>
                  <a:pt x="635" y="279"/>
                  <a:pt x="635" y="279"/>
                  <a:pt x="635" y="279"/>
                </a:cubicBezTo>
                <a:cubicBezTo>
                  <a:pt x="635" y="278"/>
                  <a:pt x="635" y="279"/>
                  <a:pt x="635" y="278"/>
                </a:cubicBezTo>
                <a:cubicBezTo>
                  <a:pt x="635" y="278"/>
                  <a:pt x="635" y="278"/>
                  <a:pt x="635" y="278"/>
                </a:cubicBezTo>
                <a:cubicBezTo>
                  <a:pt x="635" y="278"/>
                  <a:pt x="633" y="279"/>
                  <a:pt x="633" y="279"/>
                </a:cubicBezTo>
                <a:cubicBezTo>
                  <a:pt x="633" y="279"/>
                  <a:pt x="632" y="279"/>
                  <a:pt x="632" y="279"/>
                </a:cubicBezTo>
                <a:cubicBezTo>
                  <a:pt x="632" y="279"/>
                  <a:pt x="632" y="279"/>
                  <a:pt x="632" y="280"/>
                </a:cubicBezTo>
                <a:cubicBezTo>
                  <a:pt x="632" y="280"/>
                  <a:pt x="632" y="280"/>
                  <a:pt x="632" y="280"/>
                </a:cubicBezTo>
                <a:cubicBezTo>
                  <a:pt x="631" y="280"/>
                  <a:pt x="632" y="280"/>
                  <a:pt x="631" y="280"/>
                </a:cubicBezTo>
                <a:cubicBezTo>
                  <a:pt x="631" y="280"/>
                  <a:pt x="631" y="280"/>
                  <a:pt x="631" y="279"/>
                </a:cubicBezTo>
                <a:cubicBezTo>
                  <a:pt x="630" y="279"/>
                  <a:pt x="630" y="279"/>
                  <a:pt x="629" y="279"/>
                </a:cubicBezTo>
                <a:cubicBezTo>
                  <a:pt x="629" y="280"/>
                  <a:pt x="629" y="280"/>
                  <a:pt x="629" y="280"/>
                </a:cubicBezTo>
                <a:cubicBezTo>
                  <a:pt x="629" y="280"/>
                  <a:pt x="629" y="280"/>
                  <a:pt x="629" y="280"/>
                </a:cubicBezTo>
                <a:cubicBezTo>
                  <a:pt x="629" y="279"/>
                  <a:pt x="629" y="279"/>
                  <a:pt x="629" y="278"/>
                </a:cubicBezTo>
                <a:cubicBezTo>
                  <a:pt x="628" y="278"/>
                  <a:pt x="628" y="278"/>
                  <a:pt x="628" y="278"/>
                </a:cubicBezTo>
                <a:cubicBezTo>
                  <a:pt x="628" y="279"/>
                  <a:pt x="628" y="279"/>
                  <a:pt x="628" y="279"/>
                </a:cubicBezTo>
                <a:cubicBezTo>
                  <a:pt x="627" y="279"/>
                  <a:pt x="627" y="279"/>
                  <a:pt x="627" y="279"/>
                </a:cubicBezTo>
                <a:cubicBezTo>
                  <a:pt x="627" y="278"/>
                  <a:pt x="628" y="278"/>
                  <a:pt x="629" y="277"/>
                </a:cubicBezTo>
                <a:cubicBezTo>
                  <a:pt x="629" y="277"/>
                  <a:pt x="629" y="277"/>
                  <a:pt x="629" y="277"/>
                </a:cubicBezTo>
                <a:cubicBezTo>
                  <a:pt x="629" y="276"/>
                  <a:pt x="628" y="276"/>
                  <a:pt x="628" y="276"/>
                </a:cubicBezTo>
                <a:cubicBezTo>
                  <a:pt x="627" y="276"/>
                  <a:pt x="627" y="276"/>
                  <a:pt x="627" y="276"/>
                </a:cubicBezTo>
                <a:cubicBezTo>
                  <a:pt x="627" y="275"/>
                  <a:pt x="627" y="275"/>
                  <a:pt x="627" y="275"/>
                </a:cubicBezTo>
                <a:cubicBezTo>
                  <a:pt x="626" y="275"/>
                  <a:pt x="626" y="275"/>
                  <a:pt x="626" y="275"/>
                </a:cubicBezTo>
                <a:cubicBezTo>
                  <a:pt x="626" y="276"/>
                  <a:pt x="626" y="276"/>
                  <a:pt x="626" y="276"/>
                </a:cubicBezTo>
                <a:cubicBezTo>
                  <a:pt x="626" y="276"/>
                  <a:pt x="626" y="276"/>
                  <a:pt x="625" y="276"/>
                </a:cubicBezTo>
                <a:cubicBezTo>
                  <a:pt x="625" y="276"/>
                  <a:pt x="625" y="276"/>
                  <a:pt x="625" y="276"/>
                </a:cubicBezTo>
                <a:cubicBezTo>
                  <a:pt x="625" y="276"/>
                  <a:pt x="625" y="276"/>
                  <a:pt x="625" y="276"/>
                </a:cubicBezTo>
                <a:cubicBezTo>
                  <a:pt x="625" y="277"/>
                  <a:pt x="625" y="277"/>
                  <a:pt x="625" y="277"/>
                </a:cubicBezTo>
                <a:cubicBezTo>
                  <a:pt x="624" y="277"/>
                  <a:pt x="624" y="277"/>
                  <a:pt x="624" y="277"/>
                </a:cubicBezTo>
                <a:cubicBezTo>
                  <a:pt x="624" y="278"/>
                  <a:pt x="624" y="278"/>
                  <a:pt x="624" y="278"/>
                </a:cubicBezTo>
                <a:cubicBezTo>
                  <a:pt x="623" y="279"/>
                  <a:pt x="624" y="278"/>
                  <a:pt x="623" y="279"/>
                </a:cubicBezTo>
                <a:cubicBezTo>
                  <a:pt x="623" y="279"/>
                  <a:pt x="623" y="279"/>
                  <a:pt x="623" y="279"/>
                </a:cubicBezTo>
                <a:cubicBezTo>
                  <a:pt x="623" y="278"/>
                  <a:pt x="623" y="278"/>
                  <a:pt x="623" y="278"/>
                </a:cubicBezTo>
                <a:cubicBezTo>
                  <a:pt x="623" y="278"/>
                  <a:pt x="623" y="278"/>
                  <a:pt x="624" y="278"/>
                </a:cubicBezTo>
                <a:cubicBezTo>
                  <a:pt x="624" y="277"/>
                  <a:pt x="623" y="277"/>
                  <a:pt x="623" y="277"/>
                </a:cubicBezTo>
                <a:cubicBezTo>
                  <a:pt x="623" y="277"/>
                  <a:pt x="623" y="277"/>
                  <a:pt x="623" y="277"/>
                </a:cubicBezTo>
                <a:cubicBezTo>
                  <a:pt x="623" y="276"/>
                  <a:pt x="623" y="276"/>
                  <a:pt x="623" y="276"/>
                </a:cubicBezTo>
                <a:cubicBezTo>
                  <a:pt x="623" y="276"/>
                  <a:pt x="623" y="276"/>
                  <a:pt x="623" y="275"/>
                </a:cubicBezTo>
                <a:cubicBezTo>
                  <a:pt x="623" y="275"/>
                  <a:pt x="623" y="275"/>
                  <a:pt x="623" y="275"/>
                </a:cubicBezTo>
                <a:cubicBezTo>
                  <a:pt x="623" y="274"/>
                  <a:pt x="623" y="274"/>
                  <a:pt x="623" y="274"/>
                </a:cubicBezTo>
                <a:cubicBezTo>
                  <a:pt x="624" y="274"/>
                  <a:pt x="624" y="273"/>
                  <a:pt x="625" y="273"/>
                </a:cubicBezTo>
                <a:cubicBezTo>
                  <a:pt x="625" y="270"/>
                  <a:pt x="625" y="270"/>
                  <a:pt x="625" y="270"/>
                </a:cubicBezTo>
                <a:cubicBezTo>
                  <a:pt x="625" y="270"/>
                  <a:pt x="625" y="270"/>
                  <a:pt x="626" y="270"/>
                </a:cubicBezTo>
                <a:cubicBezTo>
                  <a:pt x="626" y="270"/>
                  <a:pt x="626" y="270"/>
                  <a:pt x="626" y="270"/>
                </a:cubicBezTo>
                <a:cubicBezTo>
                  <a:pt x="627" y="269"/>
                  <a:pt x="627" y="269"/>
                  <a:pt x="627" y="268"/>
                </a:cubicBezTo>
                <a:cubicBezTo>
                  <a:pt x="626" y="268"/>
                  <a:pt x="626" y="268"/>
                  <a:pt x="626" y="268"/>
                </a:cubicBezTo>
                <a:cubicBezTo>
                  <a:pt x="626" y="267"/>
                  <a:pt x="626" y="267"/>
                  <a:pt x="626" y="267"/>
                </a:cubicBezTo>
                <a:cubicBezTo>
                  <a:pt x="627" y="267"/>
                  <a:pt x="627" y="267"/>
                  <a:pt x="627" y="267"/>
                </a:cubicBezTo>
                <a:cubicBezTo>
                  <a:pt x="628" y="266"/>
                  <a:pt x="627" y="266"/>
                  <a:pt x="628" y="266"/>
                </a:cubicBezTo>
                <a:lnTo>
                  <a:pt x="628" y="265"/>
                </a:lnTo>
                <a:close/>
                <a:moveTo>
                  <a:pt x="1748" y="268"/>
                </a:moveTo>
                <a:cubicBezTo>
                  <a:pt x="1750" y="268"/>
                  <a:pt x="1750" y="268"/>
                  <a:pt x="1750" y="268"/>
                </a:cubicBezTo>
                <a:cubicBezTo>
                  <a:pt x="1750" y="267"/>
                  <a:pt x="1750" y="267"/>
                  <a:pt x="1750" y="267"/>
                </a:cubicBezTo>
                <a:cubicBezTo>
                  <a:pt x="1750" y="267"/>
                  <a:pt x="1750" y="267"/>
                  <a:pt x="1750" y="267"/>
                </a:cubicBezTo>
                <a:cubicBezTo>
                  <a:pt x="1750" y="267"/>
                  <a:pt x="1749" y="266"/>
                  <a:pt x="1748" y="266"/>
                </a:cubicBezTo>
                <a:cubicBezTo>
                  <a:pt x="1748" y="267"/>
                  <a:pt x="1748" y="267"/>
                  <a:pt x="1748" y="268"/>
                </a:cubicBezTo>
                <a:close/>
                <a:moveTo>
                  <a:pt x="1752" y="266"/>
                </a:moveTo>
                <a:cubicBezTo>
                  <a:pt x="1752" y="267"/>
                  <a:pt x="1752" y="267"/>
                  <a:pt x="1752" y="267"/>
                </a:cubicBezTo>
                <a:cubicBezTo>
                  <a:pt x="1751" y="267"/>
                  <a:pt x="1751" y="267"/>
                  <a:pt x="1751" y="267"/>
                </a:cubicBezTo>
                <a:cubicBezTo>
                  <a:pt x="1751" y="267"/>
                  <a:pt x="1751" y="267"/>
                  <a:pt x="1751" y="267"/>
                </a:cubicBezTo>
                <a:cubicBezTo>
                  <a:pt x="1752" y="267"/>
                  <a:pt x="1752" y="267"/>
                  <a:pt x="1752" y="267"/>
                </a:cubicBezTo>
                <a:cubicBezTo>
                  <a:pt x="1752" y="267"/>
                  <a:pt x="1752" y="267"/>
                  <a:pt x="1752" y="267"/>
                </a:cubicBezTo>
                <a:cubicBezTo>
                  <a:pt x="1753" y="267"/>
                  <a:pt x="1753" y="267"/>
                  <a:pt x="1753" y="267"/>
                </a:cubicBezTo>
                <a:cubicBezTo>
                  <a:pt x="1753" y="266"/>
                  <a:pt x="1752" y="267"/>
                  <a:pt x="1752" y="266"/>
                </a:cubicBezTo>
                <a:close/>
                <a:moveTo>
                  <a:pt x="910" y="268"/>
                </a:moveTo>
                <a:cubicBezTo>
                  <a:pt x="910" y="268"/>
                  <a:pt x="910" y="268"/>
                  <a:pt x="910" y="268"/>
                </a:cubicBezTo>
                <a:cubicBezTo>
                  <a:pt x="910" y="267"/>
                  <a:pt x="910" y="267"/>
                  <a:pt x="910" y="267"/>
                </a:cubicBezTo>
                <a:cubicBezTo>
                  <a:pt x="909" y="267"/>
                  <a:pt x="908" y="267"/>
                  <a:pt x="908" y="267"/>
                </a:cubicBezTo>
                <a:cubicBezTo>
                  <a:pt x="908" y="268"/>
                  <a:pt x="908" y="268"/>
                  <a:pt x="908" y="268"/>
                </a:cubicBezTo>
                <a:lnTo>
                  <a:pt x="910" y="268"/>
                </a:lnTo>
                <a:close/>
                <a:moveTo>
                  <a:pt x="1733" y="268"/>
                </a:moveTo>
                <a:cubicBezTo>
                  <a:pt x="1734" y="269"/>
                  <a:pt x="1733" y="269"/>
                  <a:pt x="1734" y="269"/>
                </a:cubicBezTo>
                <a:cubicBezTo>
                  <a:pt x="1734" y="269"/>
                  <a:pt x="1734" y="269"/>
                  <a:pt x="1734" y="269"/>
                </a:cubicBezTo>
                <a:cubicBezTo>
                  <a:pt x="1735" y="269"/>
                  <a:pt x="1735" y="269"/>
                  <a:pt x="1735" y="269"/>
                </a:cubicBezTo>
                <a:cubicBezTo>
                  <a:pt x="1735" y="269"/>
                  <a:pt x="1735" y="269"/>
                  <a:pt x="1734" y="269"/>
                </a:cubicBezTo>
                <a:cubicBezTo>
                  <a:pt x="1734" y="268"/>
                  <a:pt x="1734" y="268"/>
                  <a:pt x="1734" y="268"/>
                </a:cubicBezTo>
                <a:lnTo>
                  <a:pt x="1733" y="268"/>
                </a:lnTo>
                <a:close/>
                <a:moveTo>
                  <a:pt x="628" y="270"/>
                </a:moveTo>
                <a:cubicBezTo>
                  <a:pt x="628" y="270"/>
                  <a:pt x="628" y="270"/>
                  <a:pt x="628" y="270"/>
                </a:cubicBezTo>
                <a:cubicBezTo>
                  <a:pt x="628" y="270"/>
                  <a:pt x="628" y="270"/>
                  <a:pt x="628" y="270"/>
                </a:cubicBezTo>
                <a:cubicBezTo>
                  <a:pt x="628" y="270"/>
                  <a:pt x="628" y="270"/>
                  <a:pt x="628" y="270"/>
                </a:cubicBezTo>
                <a:close/>
                <a:moveTo>
                  <a:pt x="285" y="270"/>
                </a:moveTo>
                <a:cubicBezTo>
                  <a:pt x="284" y="270"/>
                  <a:pt x="284" y="271"/>
                  <a:pt x="283" y="271"/>
                </a:cubicBezTo>
                <a:cubicBezTo>
                  <a:pt x="283" y="272"/>
                  <a:pt x="283" y="273"/>
                  <a:pt x="284" y="273"/>
                </a:cubicBezTo>
                <a:cubicBezTo>
                  <a:pt x="284" y="274"/>
                  <a:pt x="284" y="274"/>
                  <a:pt x="284" y="274"/>
                </a:cubicBezTo>
                <a:cubicBezTo>
                  <a:pt x="284" y="274"/>
                  <a:pt x="284" y="274"/>
                  <a:pt x="284" y="274"/>
                </a:cubicBezTo>
                <a:cubicBezTo>
                  <a:pt x="284" y="274"/>
                  <a:pt x="285" y="276"/>
                  <a:pt x="285" y="276"/>
                </a:cubicBezTo>
                <a:cubicBezTo>
                  <a:pt x="285" y="276"/>
                  <a:pt x="285" y="276"/>
                  <a:pt x="285" y="276"/>
                </a:cubicBezTo>
                <a:cubicBezTo>
                  <a:pt x="286" y="276"/>
                  <a:pt x="286" y="276"/>
                  <a:pt x="287" y="276"/>
                </a:cubicBezTo>
                <a:cubicBezTo>
                  <a:pt x="287" y="275"/>
                  <a:pt x="287" y="275"/>
                  <a:pt x="287" y="275"/>
                </a:cubicBezTo>
                <a:cubicBezTo>
                  <a:pt x="287" y="275"/>
                  <a:pt x="287" y="276"/>
                  <a:pt x="287" y="276"/>
                </a:cubicBezTo>
                <a:cubicBezTo>
                  <a:pt x="288" y="276"/>
                  <a:pt x="288" y="277"/>
                  <a:pt x="289" y="276"/>
                </a:cubicBezTo>
                <a:cubicBezTo>
                  <a:pt x="289" y="276"/>
                  <a:pt x="289" y="276"/>
                  <a:pt x="289" y="276"/>
                </a:cubicBezTo>
                <a:cubicBezTo>
                  <a:pt x="290" y="276"/>
                  <a:pt x="291" y="276"/>
                  <a:pt x="292" y="276"/>
                </a:cubicBezTo>
                <a:cubicBezTo>
                  <a:pt x="292" y="278"/>
                  <a:pt x="292" y="278"/>
                  <a:pt x="292" y="278"/>
                </a:cubicBezTo>
                <a:cubicBezTo>
                  <a:pt x="292" y="278"/>
                  <a:pt x="292" y="278"/>
                  <a:pt x="292" y="278"/>
                </a:cubicBezTo>
                <a:cubicBezTo>
                  <a:pt x="292" y="278"/>
                  <a:pt x="291" y="278"/>
                  <a:pt x="291" y="279"/>
                </a:cubicBezTo>
                <a:cubicBezTo>
                  <a:pt x="292" y="279"/>
                  <a:pt x="292" y="279"/>
                  <a:pt x="292" y="279"/>
                </a:cubicBezTo>
                <a:cubicBezTo>
                  <a:pt x="292" y="279"/>
                  <a:pt x="292" y="279"/>
                  <a:pt x="292" y="279"/>
                </a:cubicBezTo>
                <a:cubicBezTo>
                  <a:pt x="292" y="279"/>
                  <a:pt x="293" y="279"/>
                  <a:pt x="294" y="278"/>
                </a:cubicBezTo>
                <a:cubicBezTo>
                  <a:pt x="294" y="279"/>
                  <a:pt x="294" y="279"/>
                  <a:pt x="294" y="279"/>
                </a:cubicBezTo>
                <a:cubicBezTo>
                  <a:pt x="295" y="279"/>
                  <a:pt x="295" y="279"/>
                  <a:pt x="295" y="279"/>
                </a:cubicBezTo>
                <a:cubicBezTo>
                  <a:pt x="295" y="279"/>
                  <a:pt x="295" y="279"/>
                  <a:pt x="295" y="279"/>
                </a:cubicBezTo>
                <a:cubicBezTo>
                  <a:pt x="296" y="279"/>
                  <a:pt x="296" y="279"/>
                  <a:pt x="296" y="279"/>
                </a:cubicBezTo>
                <a:cubicBezTo>
                  <a:pt x="296" y="280"/>
                  <a:pt x="296" y="280"/>
                  <a:pt x="296" y="281"/>
                </a:cubicBezTo>
                <a:cubicBezTo>
                  <a:pt x="297" y="281"/>
                  <a:pt x="297" y="281"/>
                  <a:pt x="298" y="281"/>
                </a:cubicBezTo>
                <a:cubicBezTo>
                  <a:pt x="298" y="281"/>
                  <a:pt x="298" y="281"/>
                  <a:pt x="298" y="281"/>
                </a:cubicBezTo>
                <a:cubicBezTo>
                  <a:pt x="298" y="281"/>
                  <a:pt x="299" y="281"/>
                  <a:pt x="299" y="281"/>
                </a:cubicBezTo>
                <a:cubicBezTo>
                  <a:pt x="299" y="281"/>
                  <a:pt x="299" y="282"/>
                  <a:pt x="299" y="282"/>
                </a:cubicBezTo>
                <a:cubicBezTo>
                  <a:pt x="299" y="282"/>
                  <a:pt x="299" y="283"/>
                  <a:pt x="299" y="283"/>
                </a:cubicBezTo>
                <a:cubicBezTo>
                  <a:pt x="299" y="283"/>
                  <a:pt x="299" y="283"/>
                  <a:pt x="299" y="283"/>
                </a:cubicBezTo>
                <a:cubicBezTo>
                  <a:pt x="300" y="284"/>
                  <a:pt x="300" y="284"/>
                  <a:pt x="300" y="284"/>
                </a:cubicBezTo>
                <a:cubicBezTo>
                  <a:pt x="301" y="284"/>
                  <a:pt x="301" y="284"/>
                  <a:pt x="301" y="284"/>
                </a:cubicBezTo>
                <a:cubicBezTo>
                  <a:pt x="301" y="284"/>
                  <a:pt x="301" y="285"/>
                  <a:pt x="301" y="285"/>
                </a:cubicBezTo>
                <a:cubicBezTo>
                  <a:pt x="303" y="285"/>
                  <a:pt x="303" y="285"/>
                  <a:pt x="303" y="285"/>
                </a:cubicBezTo>
                <a:cubicBezTo>
                  <a:pt x="303" y="285"/>
                  <a:pt x="303" y="285"/>
                  <a:pt x="303" y="286"/>
                </a:cubicBezTo>
                <a:cubicBezTo>
                  <a:pt x="307" y="286"/>
                  <a:pt x="307" y="286"/>
                  <a:pt x="307" y="286"/>
                </a:cubicBezTo>
                <a:cubicBezTo>
                  <a:pt x="307" y="286"/>
                  <a:pt x="307" y="286"/>
                  <a:pt x="307" y="286"/>
                </a:cubicBezTo>
                <a:cubicBezTo>
                  <a:pt x="308" y="286"/>
                  <a:pt x="308" y="286"/>
                  <a:pt x="308" y="286"/>
                </a:cubicBezTo>
                <a:cubicBezTo>
                  <a:pt x="308" y="286"/>
                  <a:pt x="308" y="286"/>
                  <a:pt x="308" y="286"/>
                </a:cubicBezTo>
                <a:cubicBezTo>
                  <a:pt x="310" y="286"/>
                  <a:pt x="310" y="286"/>
                  <a:pt x="310" y="286"/>
                </a:cubicBezTo>
                <a:cubicBezTo>
                  <a:pt x="310" y="284"/>
                  <a:pt x="310" y="285"/>
                  <a:pt x="309" y="284"/>
                </a:cubicBezTo>
                <a:cubicBezTo>
                  <a:pt x="308" y="284"/>
                  <a:pt x="308" y="284"/>
                  <a:pt x="308" y="284"/>
                </a:cubicBezTo>
                <a:cubicBezTo>
                  <a:pt x="308" y="283"/>
                  <a:pt x="308" y="283"/>
                  <a:pt x="308" y="283"/>
                </a:cubicBezTo>
                <a:cubicBezTo>
                  <a:pt x="308" y="283"/>
                  <a:pt x="308" y="283"/>
                  <a:pt x="308" y="283"/>
                </a:cubicBezTo>
                <a:cubicBezTo>
                  <a:pt x="308" y="282"/>
                  <a:pt x="307" y="282"/>
                  <a:pt x="307" y="282"/>
                </a:cubicBezTo>
                <a:cubicBezTo>
                  <a:pt x="307" y="281"/>
                  <a:pt x="307" y="281"/>
                  <a:pt x="307" y="281"/>
                </a:cubicBezTo>
                <a:cubicBezTo>
                  <a:pt x="307" y="281"/>
                  <a:pt x="307" y="281"/>
                  <a:pt x="306" y="281"/>
                </a:cubicBezTo>
                <a:cubicBezTo>
                  <a:pt x="306" y="281"/>
                  <a:pt x="305" y="280"/>
                  <a:pt x="305" y="279"/>
                </a:cubicBezTo>
                <a:cubicBezTo>
                  <a:pt x="303" y="279"/>
                  <a:pt x="301" y="278"/>
                  <a:pt x="299" y="278"/>
                </a:cubicBezTo>
                <a:cubicBezTo>
                  <a:pt x="299" y="276"/>
                  <a:pt x="299" y="276"/>
                  <a:pt x="299" y="276"/>
                </a:cubicBezTo>
                <a:cubicBezTo>
                  <a:pt x="297" y="275"/>
                  <a:pt x="298" y="275"/>
                  <a:pt x="296" y="274"/>
                </a:cubicBezTo>
                <a:cubicBezTo>
                  <a:pt x="296" y="273"/>
                  <a:pt x="296" y="273"/>
                  <a:pt x="296" y="273"/>
                </a:cubicBezTo>
                <a:cubicBezTo>
                  <a:pt x="295" y="272"/>
                  <a:pt x="293" y="273"/>
                  <a:pt x="291" y="273"/>
                </a:cubicBezTo>
                <a:cubicBezTo>
                  <a:pt x="291" y="273"/>
                  <a:pt x="291" y="273"/>
                  <a:pt x="291" y="273"/>
                </a:cubicBezTo>
                <a:cubicBezTo>
                  <a:pt x="290" y="273"/>
                  <a:pt x="290" y="273"/>
                  <a:pt x="290" y="273"/>
                </a:cubicBezTo>
                <a:cubicBezTo>
                  <a:pt x="290" y="272"/>
                  <a:pt x="290" y="272"/>
                  <a:pt x="290" y="272"/>
                </a:cubicBezTo>
                <a:cubicBezTo>
                  <a:pt x="289" y="272"/>
                  <a:pt x="288" y="272"/>
                  <a:pt x="287" y="272"/>
                </a:cubicBezTo>
                <a:cubicBezTo>
                  <a:pt x="287" y="271"/>
                  <a:pt x="287" y="271"/>
                  <a:pt x="286" y="271"/>
                </a:cubicBezTo>
                <a:cubicBezTo>
                  <a:pt x="285" y="271"/>
                  <a:pt x="285" y="271"/>
                  <a:pt x="285" y="271"/>
                </a:cubicBezTo>
                <a:lnTo>
                  <a:pt x="285" y="270"/>
                </a:lnTo>
                <a:close/>
                <a:moveTo>
                  <a:pt x="884" y="273"/>
                </a:moveTo>
                <a:cubicBezTo>
                  <a:pt x="884" y="273"/>
                  <a:pt x="884" y="273"/>
                  <a:pt x="884" y="273"/>
                </a:cubicBezTo>
                <a:cubicBezTo>
                  <a:pt x="884" y="273"/>
                  <a:pt x="884" y="273"/>
                  <a:pt x="884" y="273"/>
                </a:cubicBezTo>
                <a:cubicBezTo>
                  <a:pt x="883" y="273"/>
                  <a:pt x="883" y="273"/>
                  <a:pt x="883" y="273"/>
                </a:cubicBezTo>
                <a:cubicBezTo>
                  <a:pt x="883" y="274"/>
                  <a:pt x="883" y="274"/>
                  <a:pt x="883" y="274"/>
                </a:cubicBezTo>
                <a:cubicBezTo>
                  <a:pt x="884" y="273"/>
                  <a:pt x="883" y="274"/>
                  <a:pt x="884" y="273"/>
                </a:cubicBezTo>
                <a:close/>
                <a:moveTo>
                  <a:pt x="298" y="274"/>
                </a:moveTo>
                <a:cubicBezTo>
                  <a:pt x="298" y="274"/>
                  <a:pt x="298" y="274"/>
                  <a:pt x="298" y="274"/>
                </a:cubicBezTo>
                <a:cubicBezTo>
                  <a:pt x="297" y="274"/>
                  <a:pt x="297" y="274"/>
                  <a:pt x="297" y="274"/>
                </a:cubicBezTo>
                <a:cubicBezTo>
                  <a:pt x="297" y="274"/>
                  <a:pt x="297" y="274"/>
                  <a:pt x="297" y="274"/>
                </a:cubicBezTo>
                <a:cubicBezTo>
                  <a:pt x="298" y="274"/>
                  <a:pt x="298" y="274"/>
                  <a:pt x="298" y="274"/>
                </a:cubicBezTo>
                <a:cubicBezTo>
                  <a:pt x="298" y="274"/>
                  <a:pt x="298" y="274"/>
                  <a:pt x="298" y="274"/>
                </a:cubicBezTo>
                <a:close/>
                <a:moveTo>
                  <a:pt x="1628" y="275"/>
                </a:moveTo>
                <a:cubicBezTo>
                  <a:pt x="1628" y="275"/>
                  <a:pt x="1628" y="275"/>
                  <a:pt x="1628" y="275"/>
                </a:cubicBezTo>
                <a:cubicBezTo>
                  <a:pt x="1626" y="275"/>
                  <a:pt x="1626" y="276"/>
                  <a:pt x="1624" y="276"/>
                </a:cubicBezTo>
                <a:cubicBezTo>
                  <a:pt x="1624" y="276"/>
                  <a:pt x="1624" y="277"/>
                  <a:pt x="1624" y="277"/>
                </a:cubicBezTo>
                <a:cubicBezTo>
                  <a:pt x="1625" y="277"/>
                  <a:pt x="1626" y="276"/>
                  <a:pt x="1627" y="276"/>
                </a:cubicBezTo>
                <a:cubicBezTo>
                  <a:pt x="1628" y="275"/>
                  <a:pt x="1627" y="275"/>
                  <a:pt x="1628" y="275"/>
                </a:cubicBezTo>
                <a:close/>
                <a:moveTo>
                  <a:pt x="302" y="275"/>
                </a:moveTo>
                <a:cubicBezTo>
                  <a:pt x="302" y="275"/>
                  <a:pt x="302" y="275"/>
                  <a:pt x="302" y="275"/>
                </a:cubicBezTo>
                <a:cubicBezTo>
                  <a:pt x="302" y="277"/>
                  <a:pt x="302" y="278"/>
                  <a:pt x="304" y="278"/>
                </a:cubicBezTo>
                <a:cubicBezTo>
                  <a:pt x="303" y="276"/>
                  <a:pt x="303" y="276"/>
                  <a:pt x="302" y="275"/>
                </a:cubicBezTo>
                <a:close/>
                <a:moveTo>
                  <a:pt x="599" y="283"/>
                </a:moveTo>
                <a:cubicBezTo>
                  <a:pt x="599" y="282"/>
                  <a:pt x="599" y="282"/>
                  <a:pt x="599" y="282"/>
                </a:cubicBezTo>
                <a:cubicBezTo>
                  <a:pt x="599" y="282"/>
                  <a:pt x="598" y="283"/>
                  <a:pt x="598" y="281"/>
                </a:cubicBezTo>
                <a:cubicBezTo>
                  <a:pt x="597" y="281"/>
                  <a:pt x="597" y="281"/>
                  <a:pt x="596" y="281"/>
                </a:cubicBezTo>
                <a:cubicBezTo>
                  <a:pt x="596" y="280"/>
                  <a:pt x="596" y="280"/>
                  <a:pt x="596" y="280"/>
                </a:cubicBezTo>
                <a:cubicBezTo>
                  <a:pt x="595" y="280"/>
                  <a:pt x="596" y="280"/>
                  <a:pt x="595" y="279"/>
                </a:cubicBezTo>
                <a:cubicBezTo>
                  <a:pt x="594" y="279"/>
                  <a:pt x="595" y="279"/>
                  <a:pt x="594" y="279"/>
                </a:cubicBezTo>
                <a:cubicBezTo>
                  <a:pt x="594" y="278"/>
                  <a:pt x="594" y="278"/>
                  <a:pt x="594" y="278"/>
                </a:cubicBezTo>
                <a:cubicBezTo>
                  <a:pt x="593" y="278"/>
                  <a:pt x="592" y="278"/>
                  <a:pt x="592" y="278"/>
                </a:cubicBezTo>
                <a:cubicBezTo>
                  <a:pt x="590" y="277"/>
                  <a:pt x="589" y="276"/>
                  <a:pt x="586" y="276"/>
                </a:cubicBezTo>
                <a:cubicBezTo>
                  <a:pt x="586" y="278"/>
                  <a:pt x="586" y="278"/>
                  <a:pt x="586" y="278"/>
                </a:cubicBezTo>
                <a:cubicBezTo>
                  <a:pt x="588" y="278"/>
                  <a:pt x="588" y="278"/>
                  <a:pt x="588" y="278"/>
                </a:cubicBezTo>
                <a:cubicBezTo>
                  <a:pt x="588" y="279"/>
                  <a:pt x="589" y="279"/>
                  <a:pt x="590" y="280"/>
                </a:cubicBezTo>
                <a:cubicBezTo>
                  <a:pt x="590" y="280"/>
                  <a:pt x="590" y="280"/>
                  <a:pt x="590" y="280"/>
                </a:cubicBezTo>
                <a:cubicBezTo>
                  <a:pt x="590" y="281"/>
                  <a:pt x="590" y="281"/>
                  <a:pt x="590" y="281"/>
                </a:cubicBezTo>
                <a:cubicBezTo>
                  <a:pt x="591" y="281"/>
                  <a:pt x="593" y="281"/>
                  <a:pt x="594" y="282"/>
                </a:cubicBezTo>
                <a:cubicBezTo>
                  <a:pt x="594" y="282"/>
                  <a:pt x="594" y="282"/>
                  <a:pt x="594" y="283"/>
                </a:cubicBezTo>
                <a:cubicBezTo>
                  <a:pt x="595" y="283"/>
                  <a:pt x="596" y="283"/>
                  <a:pt x="596" y="283"/>
                </a:cubicBezTo>
                <a:cubicBezTo>
                  <a:pt x="596" y="283"/>
                  <a:pt x="597" y="283"/>
                  <a:pt x="597" y="284"/>
                </a:cubicBezTo>
                <a:cubicBezTo>
                  <a:pt x="599" y="284"/>
                  <a:pt x="599" y="284"/>
                  <a:pt x="599" y="284"/>
                </a:cubicBezTo>
                <a:cubicBezTo>
                  <a:pt x="599" y="283"/>
                  <a:pt x="598" y="283"/>
                  <a:pt x="599" y="283"/>
                </a:cubicBezTo>
                <a:close/>
                <a:moveTo>
                  <a:pt x="1621" y="283"/>
                </a:moveTo>
                <a:cubicBezTo>
                  <a:pt x="1621" y="282"/>
                  <a:pt x="1622" y="282"/>
                  <a:pt x="1622" y="281"/>
                </a:cubicBezTo>
                <a:cubicBezTo>
                  <a:pt x="1621" y="282"/>
                  <a:pt x="1621" y="282"/>
                  <a:pt x="1621" y="282"/>
                </a:cubicBezTo>
                <a:cubicBezTo>
                  <a:pt x="1621" y="283"/>
                  <a:pt x="1620" y="282"/>
                  <a:pt x="1621" y="283"/>
                </a:cubicBezTo>
                <a:cubicBezTo>
                  <a:pt x="1621" y="283"/>
                  <a:pt x="1621" y="283"/>
                  <a:pt x="1621" y="283"/>
                </a:cubicBezTo>
                <a:close/>
                <a:moveTo>
                  <a:pt x="475" y="284"/>
                </a:moveTo>
                <a:cubicBezTo>
                  <a:pt x="475" y="284"/>
                  <a:pt x="475" y="285"/>
                  <a:pt x="475" y="285"/>
                </a:cubicBezTo>
                <a:cubicBezTo>
                  <a:pt x="476" y="285"/>
                  <a:pt x="476" y="285"/>
                  <a:pt x="476" y="285"/>
                </a:cubicBezTo>
                <a:cubicBezTo>
                  <a:pt x="476" y="285"/>
                  <a:pt x="476" y="285"/>
                  <a:pt x="475" y="284"/>
                </a:cubicBezTo>
                <a:close/>
                <a:moveTo>
                  <a:pt x="1618" y="286"/>
                </a:moveTo>
                <a:cubicBezTo>
                  <a:pt x="1618" y="287"/>
                  <a:pt x="1618" y="287"/>
                  <a:pt x="1618" y="287"/>
                </a:cubicBezTo>
                <a:cubicBezTo>
                  <a:pt x="1618" y="287"/>
                  <a:pt x="1618" y="287"/>
                  <a:pt x="1618" y="287"/>
                </a:cubicBezTo>
                <a:cubicBezTo>
                  <a:pt x="1618" y="286"/>
                  <a:pt x="1618" y="287"/>
                  <a:pt x="1618" y="286"/>
                </a:cubicBezTo>
                <a:close/>
                <a:moveTo>
                  <a:pt x="470" y="288"/>
                </a:moveTo>
                <a:cubicBezTo>
                  <a:pt x="470" y="288"/>
                  <a:pt x="470" y="288"/>
                  <a:pt x="470" y="288"/>
                </a:cubicBezTo>
                <a:cubicBezTo>
                  <a:pt x="470" y="288"/>
                  <a:pt x="470" y="288"/>
                  <a:pt x="470" y="288"/>
                </a:cubicBezTo>
                <a:cubicBezTo>
                  <a:pt x="469" y="288"/>
                  <a:pt x="469" y="288"/>
                  <a:pt x="469" y="288"/>
                </a:cubicBezTo>
                <a:cubicBezTo>
                  <a:pt x="470" y="288"/>
                  <a:pt x="469" y="288"/>
                  <a:pt x="470" y="288"/>
                </a:cubicBezTo>
                <a:close/>
                <a:moveTo>
                  <a:pt x="601" y="291"/>
                </a:moveTo>
                <a:cubicBezTo>
                  <a:pt x="599" y="291"/>
                  <a:pt x="600" y="292"/>
                  <a:pt x="599" y="292"/>
                </a:cubicBezTo>
                <a:cubicBezTo>
                  <a:pt x="599" y="293"/>
                  <a:pt x="599" y="293"/>
                  <a:pt x="599" y="293"/>
                </a:cubicBezTo>
                <a:cubicBezTo>
                  <a:pt x="600" y="293"/>
                  <a:pt x="599" y="292"/>
                  <a:pt x="601" y="292"/>
                </a:cubicBezTo>
                <a:lnTo>
                  <a:pt x="601" y="291"/>
                </a:lnTo>
                <a:close/>
                <a:moveTo>
                  <a:pt x="630" y="294"/>
                </a:moveTo>
                <a:cubicBezTo>
                  <a:pt x="630" y="295"/>
                  <a:pt x="630" y="295"/>
                  <a:pt x="631" y="296"/>
                </a:cubicBezTo>
                <a:cubicBezTo>
                  <a:pt x="631" y="296"/>
                  <a:pt x="631" y="296"/>
                  <a:pt x="631" y="296"/>
                </a:cubicBezTo>
                <a:cubicBezTo>
                  <a:pt x="631" y="296"/>
                  <a:pt x="631" y="295"/>
                  <a:pt x="631" y="294"/>
                </a:cubicBezTo>
                <a:cubicBezTo>
                  <a:pt x="631" y="294"/>
                  <a:pt x="631" y="294"/>
                  <a:pt x="630" y="294"/>
                </a:cubicBezTo>
                <a:cubicBezTo>
                  <a:pt x="630" y="294"/>
                  <a:pt x="630" y="294"/>
                  <a:pt x="630" y="294"/>
                </a:cubicBezTo>
                <a:close/>
                <a:moveTo>
                  <a:pt x="605" y="301"/>
                </a:moveTo>
                <a:cubicBezTo>
                  <a:pt x="604" y="301"/>
                  <a:pt x="604" y="301"/>
                  <a:pt x="604" y="301"/>
                </a:cubicBezTo>
                <a:cubicBezTo>
                  <a:pt x="605" y="300"/>
                  <a:pt x="605" y="300"/>
                  <a:pt x="605" y="299"/>
                </a:cubicBezTo>
                <a:cubicBezTo>
                  <a:pt x="606" y="299"/>
                  <a:pt x="606" y="299"/>
                  <a:pt x="606" y="299"/>
                </a:cubicBezTo>
                <a:cubicBezTo>
                  <a:pt x="606" y="298"/>
                  <a:pt x="606" y="298"/>
                  <a:pt x="606" y="298"/>
                </a:cubicBezTo>
                <a:cubicBezTo>
                  <a:pt x="608" y="298"/>
                  <a:pt x="608" y="298"/>
                  <a:pt x="608" y="298"/>
                </a:cubicBezTo>
                <a:cubicBezTo>
                  <a:pt x="608" y="297"/>
                  <a:pt x="609" y="297"/>
                  <a:pt x="609" y="296"/>
                </a:cubicBezTo>
                <a:cubicBezTo>
                  <a:pt x="609" y="296"/>
                  <a:pt x="609" y="296"/>
                  <a:pt x="609" y="296"/>
                </a:cubicBezTo>
                <a:cubicBezTo>
                  <a:pt x="609" y="296"/>
                  <a:pt x="609" y="296"/>
                  <a:pt x="609" y="296"/>
                </a:cubicBezTo>
                <a:cubicBezTo>
                  <a:pt x="608" y="296"/>
                  <a:pt x="606" y="297"/>
                  <a:pt x="605" y="297"/>
                </a:cubicBezTo>
                <a:cubicBezTo>
                  <a:pt x="605" y="297"/>
                  <a:pt x="605" y="296"/>
                  <a:pt x="604" y="296"/>
                </a:cubicBezTo>
                <a:cubicBezTo>
                  <a:pt x="604" y="297"/>
                  <a:pt x="604" y="297"/>
                  <a:pt x="604" y="297"/>
                </a:cubicBezTo>
                <a:cubicBezTo>
                  <a:pt x="604" y="298"/>
                  <a:pt x="603" y="298"/>
                  <a:pt x="603" y="298"/>
                </a:cubicBezTo>
                <a:cubicBezTo>
                  <a:pt x="603" y="298"/>
                  <a:pt x="603" y="299"/>
                  <a:pt x="603" y="299"/>
                </a:cubicBezTo>
                <a:cubicBezTo>
                  <a:pt x="603" y="299"/>
                  <a:pt x="603" y="299"/>
                  <a:pt x="603" y="299"/>
                </a:cubicBezTo>
                <a:cubicBezTo>
                  <a:pt x="603" y="300"/>
                  <a:pt x="603" y="300"/>
                  <a:pt x="603" y="300"/>
                </a:cubicBezTo>
                <a:cubicBezTo>
                  <a:pt x="603" y="300"/>
                  <a:pt x="603" y="300"/>
                  <a:pt x="603" y="300"/>
                </a:cubicBezTo>
                <a:cubicBezTo>
                  <a:pt x="603" y="300"/>
                  <a:pt x="603" y="300"/>
                  <a:pt x="603" y="300"/>
                </a:cubicBezTo>
                <a:cubicBezTo>
                  <a:pt x="602" y="300"/>
                  <a:pt x="602" y="300"/>
                  <a:pt x="602" y="301"/>
                </a:cubicBezTo>
                <a:cubicBezTo>
                  <a:pt x="602" y="301"/>
                  <a:pt x="601" y="301"/>
                  <a:pt x="601" y="301"/>
                </a:cubicBezTo>
                <a:cubicBezTo>
                  <a:pt x="601" y="302"/>
                  <a:pt x="602" y="302"/>
                  <a:pt x="601" y="302"/>
                </a:cubicBezTo>
                <a:cubicBezTo>
                  <a:pt x="601" y="303"/>
                  <a:pt x="601" y="303"/>
                  <a:pt x="600" y="303"/>
                </a:cubicBezTo>
                <a:cubicBezTo>
                  <a:pt x="600" y="305"/>
                  <a:pt x="600" y="306"/>
                  <a:pt x="601" y="307"/>
                </a:cubicBezTo>
                <a:cubicBezTo>
                  <a:pt x="602" y="307"/>
                  <a:pt x="602" y="307"/>
                  <a:pt x="602" y="307"/>
                </a:cubicBezTo>
                <a:cubicBezTo>
                  <a:pt x="602" y="307"/>
                  <a:pt x="602" y="307"/>
                  <a:pt x="602" y="307"/>
                </a:cubicBezTo>
                <a:cubicBezTo>
                  <a:pt x="603" y="307"/>
                  <a:pt x="603" y="307"/>
                  <a:pt x="603" y="307"/>
                </a:cubicBezTo>
                <a:cubicBezTo>
                  <a:pt x="603" y="307"/>
                  <a:pt x="603" y="307"/>
                  <a:pt x="603" y="307"/>
                </a:cubicBezTo>
                <a:cubicBezTo>
                  <a:pt x="604" y="306"/>
                  <a:pt x="603" y="307"/>
                  <a:pt x="604" y="306"/>
                </a:cubicBezTo>
                <a:cubicBezTo>
                  <a:pt x="603" y="306"/>
                  <a:pt x="603" y="306"/>
                  <a:pt x="603" y="306"/>
                </a:cubicBezTo>
                <a:cubicBezTo>
                  <a:pt x="603" y="302"/>
                  <a:pt x="604" y="304"/>
                  <a:pt x="605" y="301"/>
                </a:cubicBezTo>
                <a:close/>
                <a:moveTo>
                  <a:pt x="595" y="302"/>
                </a:moveTo>
                <a:cubicBezTo>
                  <a:pt x="595" y="303"/>
                  <a:pt x="595" y="303"/>
                  <a:pt x="595" y="304"/>
                </a:cubicBezTo>
                <a:cubicBezTo>
                  <a:pt x="597" y="303"/>
                  <a:pt x="597" y="303"/>
                  <a:pt x="597" y="302"/>
                </a:cubicBezTo>
                <a:cubicBezTo>
                  <a:pt x="596" y="302"/>
                  <a:pt x="596" y="302"/>
                  <a:pt x="596" y="301"/>
                </a:cubicBezTo>
                <a:cubicBezTo>
                  <a:pt x="597" y="301"/>
                  <a:pt x="597" y="301"/>
                  <a:pt x="597" y="301"/>
                </a:cubicBezTo>
                <a:cubicBezTo>
                  <a:pt x="597" y="300"/>
                  <a:pt x="597" y="300"/>
                  <a:pt x="597" y="300"/>
                </a:cubicBezTo>
                <a:cubicBezTo>
                  <a:pt x="595" y="301"/>
                  <a:pt x="594" y="301"/>
                  <a:pt x="592" y="301"/>
                </a:cubicBezTo>
                <a:cubicBezTo>
                  <a:pt x="592" y="300"/>
                  <a:pt x="592" y="300"/>
                  <a:pt x="592" y="300"/>
                </a:cubicBezTo>
                <a:cubicBezTo>
                  <a:pt x="591" y="300"/>
                  <a:pt x="591" y="300"/>
                  <a:pt x="591" y="300"/>
                </a:cubicBezTo>
                <a:cubicBezTo>
                  <a:pt x="591" y="300"/>
                  <a:pt x="591" y="300"/>
                  <a:pt x="591" y="300"/>
                </a:cubicBezTo>
                <a:cubicBezTo>
                  <a:pt x="590" y="300"/>
                  <a:pt x="590" y="300"/>
                  <a:pt x="590" y="300"/>
                </a:cubicBezTo>
                <a:cubicBezTo>
                  <a:pt x="590" y="300"/>
                  <a:pt x="590" y="300"/>
                  <a:pt x="590" y="300"/>
                </a:cubicBezTo>
                <a:cubicBezTo>
                  <a:pt x="589" y="300"/>
                  <a:pt x="589" y="299"/>
                  <a:pt x="588" y="299"/>
                </a:cubicBezTo>
                <a:cubicBezTo>
                  <a:pt x="589" y="299"/>
                  <a:pt x="589" y="298"/>
                  <a:pt x="589" y="297"/>
                </a:cubicBezTo>
                <a:cubicBezTo>
                  <a:pt x="587" y="297"/>
                  <a:pt x="589" y="297"/>
                  <a:pt x="588" y="298"/>
                </a:cubicBezTo>
                <a:cubicBezTo>
                  <a:pt x="588" y="298"/>
                  <a:pt x="588" y="298"/>
                  <a:pt x="587" y="298"/>
                </a:cubicBezTo>
                <a:cubicBezTo>
                  <a:pt x="587" y="299"/>
                  <a:pt x="587" y="299"/>
                  <a:pt x="587" y="299"/>
                </a:cubicBezTo>
                <a:cubicBezTo>
                  <a:pt x="587" y="299"/>
                  <a:pt x="587" y="299"/>
                  <a:pt x="587" y="299"/>
                </a:cubicBezTo>
                <a:cubicBezTo>
                  <a:pt x="587" y="299"/>
                  <a:pt x="587" y="300"/>
                  <a:pt x="587" y="300"/>
                </a:cubicBezTo>
                <a:cubicBezTo>
                  <a:pt x="589" y="300"/>
                  <a:pt x="589" y="300"/>
                  <a:pt x="589" y="300"/>
                </a:cubicBezTo>
                <a:cubicBezTo>
                  <a:pt x="589" y="301"/>
                  <a:pt x="589" y="301"/>
                  <a:pt x="589" y="301"/>
                </a:cubicBezTo>
                <a:cubicBezTo>
                  <a:pt x="590" y="302"/>
                  <a:pt x="592" y="302"/>
                  <a:pt x="593" y="302"/>
                </a:cubicBezTo>
                <a:cubicBezTo>
                  <a:pt x="593" y="302"/>
                  <a:pt x="593" y="302"/>
                  <a:pt x="593" y="301"/>
                </a:cubicBezTo>
                <a:cubicBezTo>
                  <a:pt x="595" y="301"/>
                  <a:pt x="595" y="301"/>
                  <a:pt x="595" y="301"/>
                </a:cubicBezTo>
                <a:cubicBezTo>
                  <a:pt x="595" y="301"/>
                  <a:pt x="595" y="301"/>
                  <a:pt x="595" y="301"/>
                </a:cubicBezTo>
                <a:cubicBezTo>
                  <a:pt x="595" y="301"/>
                  <a:pt x="595" y="301"/>
                  <a:pt x="595" y="301"/>
                </a:cubicBezTo>
                <a:cubicBezTo>
                  <a:pt x="595" y="302"/>
                  <a:pt x="595" y="302"/>
                  <a:pt x="595" y="302"/>
                </a:cubicBezTo>
                <a:close/>
                <a:moveTo>
                  <a:pt x="1606" y="300"/>
                </a:moveTo>
                <a:cubicBezTo>
                  <a:pt x="1606" y="301"/>
                  <a:pt x="1606" y="301"/>
                  <a:pt x="1606" y="301"/>
                </a:cubicBezTo>
                <a:cubicBezTo>
                  <a:pt x="1607" y="301"/>
                  <a:pt x="1607" y="301"/>
                  <a:pt x="1607" y="301"/>
                </a:cubicBezTo>
                <a:cubicBezTo>
                  <a:pt x="1607" y="300"/>
                  <a:pt x="1607" y="299"/>
                  <a:pt x="1608" y="299"/>
                </a:cubicBezTo>
                <a:cubicBezTo>
                  <a:pt x="1608" y="298"/>
                  <a:pt x="1608" y="298"/>
                  <a:pt x="1608" y="298"/>
                </a:cubicBezTo>
                <a:cubicBezTo>
                  <a:pt x="1608" y="298"/>
                  <a:pt x="1607" y="298"/>
                  <a:pt x="1607" y="298"/>
                </a:cubicBezTo>
                <a:cubicBezTo>
                  <a:pt x="1607" y="299"/>
                  <a:pt x="1607" y="300"/>
                  <a:pt x="1606" y="300"/>
                </a:cubicBezTo>
                <a:close/>
                <a:moveTo>
                  <a:pt x="1606" y="301"/>
                </a:moveTo>
                <a:cubicBezTo>
                  <a:pt x="1606" y="301"/>
                  <a:pt x="1606" y="301"/>
                  <a:pt x="1606" y="301"/>
                </a:cubicBezTo>
                <a:cubicBezTo>
                  <a:pt x="1605" y="301"/>
                  <a:pt x="1605" y="301"/>
                  <a:pt x="1605" y="301"/>
                </a:cubicBezTo>
                <a:cubicBezTo>
                  <a:pt x="1606" y="301"/>
                  <a:pt x="1605" y="301"/>
                  <a:pt x="1606" y="301"/>
                </a:cubicBezTo>
                <a:close/>
                <a:moveTo>
                  <a:pt x="610" y="304"/>
                </a:moveTo>
                <a:cubicBezTo>
                  <a:pt x="610" y="304"/>
                  <a:pt x="610" y="303"/>
                  <a:pt x="609" y="304"/>
                </a:cubicBezTo>
                <a:cubicBezTo>
                  <a:pt x="609" y="304"/>
                  <a:pt x="609" y="304"/>
                  <a:pt x="609" y="304"/>
                </a:cubicBezTo>
                <a:cubicBezTo>
                  <a:pt x="609" y="304"/>
                  <a:pt x="609" y="304"/>
                  <a:pt x="609" y="304"/>
                </a:cubicBezTo>
                <a:cubicBezTo>
                  <a:pt x="609" y="303"/>
                  <a:pt x="609" y="304"/>
                  <a:pt x="609" y="303"/>
                </a:cubicBezTo>
                <a:cubicBezTo>
                  <a:pt x="609" y="303"/>
                  <a:pt x="609" y="303"/>
                  <a:pt x="610" y="303"/>
                </a:cubicBezTo>
                <a:cubicBezTo>
                  <a:pt x="610" y="302"/>
                  <a:pt x="610" y="302"/>
                  <a:pt x="610" y="302"/>
                </a:cubicBezTo>
                <a:cubicBezTo>
                  <a:pt x="609" y="302"/>
                  <a:pt x="609" y="302"/>
                  <a:pt x="609" y="302"/>
                </a:cubicBezTo>
                <a:cubicBezTo>
                  <a:pt x="609" y="301"/>
                  <a:pt x="609" y="301"/>
                  <a:pt x="609" y="301"/>
                </a:cubicBezTo>
                <a:cubicBezTo>
                  <a:pt x="609" y="301"/>
                  <a:pt x="608" y="302"/>
                  <a:pt x="608" y="302"/>
                </a:cubicBezTo>
                <a:cubicBezTo>
                  <a:pt x="606" y="302"/>
                  <a:pt x="607" y="302"/>
                  <a:pt x="606" y="303"/>
                </a:cubicBezTo>
                <a:cubicBezTo>
                  <a:pt x="606" y="303"/>
                  <a:pt x="606" y="304"/>
                  <a:pt x="605" y="304"/>
                </a:cubicBezTo>
                <a:cubicBezTo>
                  <a:pt x="606" y="304"/>
                  <a:pt x="606" y="304"/>
                  <a:pt x="606" y="304"/>
                </a:cubicBezTo>
                <a:cubicBezTo>
                  <a:pt x="606" y="304"/>
                  <a:pt x="606" y="305"/>
                  <a:pt x="606" y="305"/>
                </a:cubicBezTo>
                <a:cubicBezTo>
                  <a:pt x="605" y="305"/>
                  <a:pt x="605" y="305"/>
                  <a:pt x="605" y="305"/>
                </a:cubicBezTo>
                <a:cubicBezTo>
                  <a:pt x="605" y="306"/>
                  <a:pt x="605" y="306"/>
                  <a:pt x="605" y="306"/>
                </a:cubicBezTo>
                <a:cubicBezTo>
                  <a:pt x="605" y="306"/>
                  <a:pt x="605" y="306"/>
                  <a:pt x="605" y="306"/>
                </a:cubicBezTo>
                <a:cubicBezTo>
                  <a:pt x="605" y="307"/>
                  <a:pt x="605" y="307"/>
                  <a:pt x="605" y="307"/>
                </a:cubicBezTo>
                <a:cubicBezTo>
                  <a:pt x="606" y="306"/>
                  <a:pt x="607" y="306"/>
                  <a:pt x="608" y="306"/>
                </a:cubicBezTo>
                <a:cubicBezTo>
                  <a:pt x="608" y="305"/>
                  <a:pt x="608" y="305"/>
                  <a:pt x="609" y="304"/>
                </a:cubicBezTo>
                <a:lnTo>
                  <a:pt x="610" y="304"/>
                </a:lnTo>
                <a:close/>
                <a:moveTo>
                  <a:pt x="496" y="304"/>
                </a:moveTo>
                <a:cubicBezTo>
                  <a:pt x="496" y="304"/>
                  <a:pt x="496" y="304"/>
                  <a:pt x="496" y="304"/>
                </a:cubicBezTo>
                <a:cubicBezTo>
                  <a:pt x="496" y="304"/>
                  <a:pt x="496" y="304"/>
                  <a:pt x="496" y="304"/>
                </a:cubicBezTo>
                <a:cubicBezTo>
                  <a:pt x="496" y="304"/>
                  <a:pt x="496" y="304"/>
                  <a:pt x="496" y="304"/>
                </a:cubicBezTo>
                <a:close/>
                <a:moveTo>
                  <a:pt x="1177" y="305"/>
                </a:moveTo>
                <a:cubicBezTo>
                  <a:pt x="1178" y="305"/>
                  <a:pt x="1178" y="305"/>
                  <a:pt x="1178" y="305"/>
                </a:cubicBezTo>
                <a:cubicBezTo>
                  <a:pt x="1178" y="304"/>
                  <a:pt x="1178" y="304"/>
                  <a:pt x="1178" y="304"/>
                </a:cubicBezTo>
                <a:cubicBezTo>
                  <a:pt x="1178" y="304"/>
                  <a:pt x="1178" y="304"/>
                  <a:pt x="1177" y="304"/>
                </a:cubicBezTo>
                <a:lnTo>
                  <a:pt x="1177" y="305"/>
                </a:lnTo>
                <a:close/>
                <a:moveTo>
                  <a:pt x="1596" y="307"/>
                </a:moveTo>
                <a:cubicBezTo>
                  <a:pt x="1596" y="308"/>
                  <a:pt x="1596" y="308"/>
                  <a:pt x="1596" y="308"/>
                </a:cubicBezTo>
                <a:cubicBezTo>
                  <a:pt x="1596" y="308"/>
                  <a:pt x="1596" y="308"/>
                  <a:pt x="1596" y="308"/>
                </a:cubicBezTo>
                <a:cubicBezTo>
                  <a:pt x="1596" y="309"/>
                  <a:pt x="1596" y="309"/>
                  <a:pt x="1596" y="309"/>
                </a:cubicBezTo>
                <a:cubicBezTo>
                  <a:pt x="1597" y="308"/>
                  <a:pt x="1598" y="308"/>
                  <a:pt x="1599" y="307"/>
                </a:cubicBezTo>
                <a:cubicBezTo>
                  <a:pt x="1599" y="307"/>
                  <a:pt x="1599" y="307"/>
                  <a:pt x="1599" y="307"/>
                </a:cubicBezTo>
                <a:cubicBezTo>
                  <a:pt x="1599" y="306"/>
                  <a:pt x="1599" y="306"/>
                  <a:pt x="1599" y="305"/>
                </a:cubicBezTo>
                <a:cubicBezTo>
                  <a:pt x="1600" y="305"/>
                  <a:pt x="1600" y="305"/>
                  <a:pt x="1600" y="305"/>
                </a:cubicBezTo>
                <a:cubicBezTo>
                  <a:pt x="1600" y="304"/>
                  <a:pt x="1600" y="304"/>
                  <a:pt x="1600" y="304"/>
                </a:cubicBezTo>
                <a:cubicBezTo>
                  <a:pt x="1599" y="304"/>
                  <a:pt x="1599" y="304"/>
                  <a:pt x="1599" y="304"/>
                </a:cubicBezTo>
                <a:cubicBezTo>
                  <a:pt x="1599" y="305"/>
                  <a:pt x="1599" y="305"/>
                  <a:pt x="1599" y="305"/>
                </a:cubicBezTo>
                <a:cubicBezTo>
                  <a:pt x="1598" y="305"/>
                  <a:pt x="1598" y="305"/>
                  <a:pt x="1598" y="305"/>
                </a:cubicBezTo>
                <a:cubicBezTo>
                  <a:pt x="1597" y="305"/>
                  <a:pt x="1597" y="305"/>
                  <a:pt x="1597" y="305"/>
                </a:cubicBezTo>
                <a:cubicBezTo>
                  <a:pt x="1597" y="306"/>
                  <a:pt x="1597" y="306"/>
                  <a:pt x="1597" y="307"/>
                </a:cubicBezTo>
                <a:cubicBezTo>
                  <a:pt x="1597" y="307"/>
                  <a:pt x="1596" y="307"/>
                  <a:pt x="1596" y="307"/>
                </a:cubicBezTo>
                <a:close/>
                <a:moveTo>
                  <a:pt x="504" y="307"/>
                </a:moveTo>
                <a:cubicBezTo>
                  <a:pt x="504" y="307"/>
                  <a:pt x="504" y="307"/>
                  <a:pt x="504" y="307"/>
                </a:cubicBezTo>
                <a:cubicBezTo>
                  <a:pt x="504" y="306"/>
                  <a:pt x="504" y="307"/>
                  <a:pt x="504" y="306"/>
                </a:cubicBezTo>
                <a:cubicBezTo>
                  <a:pt x="502" y="306"/>
                  <a:pt x="501" y="305"/>
                  <a:pt x="498" y="305"/>
                </a:cubicBezTo>
                <a:cubicBezTo>
                  <a:pt x="498" y="306"/>
                  <a:pt x="502" y="306"/>
                  <a:pt x="504" y="307"/>
                </a:cubicBezTo>
                <a:close/>
                <a:moveTo>
                  <a:pt x="482" y="305"/>
                </a:moveTo>
                <a:cubicBezTo>
                  <a:pt x="482" y="305"/>
                  <a:pt x="482" y="305"/>
                  <a:pt x="482" y="305"/>
                </a:cubicBezTo>
                <a:cubicBezTo>
                  <a:pt x="482" y="305"/>
                  <a:pt x="482" y="305"/>
                  <a:pt x="482" y="306"/>
                </a:cubicBezTo>
                <a:cubicBezTo>
                  <a:pt x="482" y="306"/>
                  <a:pt x="482" y="306"/>
                  <a:pt x="482" y="306"/>
                </a:cubicBezTo>
                <a:cubicBezTo>
                  <a:pt x="483" y="306"/>
                  <a:pt x="483" y="306"/>
                  <a:pt x="483" y="306"/>
                </a:cubicBezTo>
                <a:cubicBezTo>
                  <a:pt x="483" y="305"/>
                  <a:pt x="483" y="305"/>
                  <a:pt x="482" y="305"/>
                </a:cubicBezTo>
                <a:close/>
                <a:moveTo>
                  <a:pt x="1550" y="327"/>
                </a:moveTo>
                <a:cubicBezTo>
                  <a:pt x="1550" y="328"/>
                  <a:pt x="1550" y="329"/>
                  <a:pt x="1550" y="330"/>
                </a:cubicBezTo>
                <a:cubicBezTo>
                  <a:pt x="1551" y="330"/>
                  <a:pt x="1551" y="330"/>
                  <a:pt x="1551" y="330"/>
                </a:cubicBezTo>
                <a:cubicBezTo>
                  <a:pt x="1551" y="333"/>
                  <a:pt x="1551" y="333"/>
                  <a:pt x="1551" y="333"/>
                </a:cubicBezTo>
                <a:cubicBezTo>
                  <a:pt x="1551" y="333"/>
                  <a:pt x="1552" y="333"/>
                  <a:pt x="1552" y="333"/>
                </a:cubicBezTo>
                <a:cubicBezTo>
                  <a:pt x="1552" y="333"/>
                  <a:pt x="1552" y="333"/>
                  <a:pt x="1552" y="333"/>
                </a:cubicBezTo>
                <a:cubicBezTo>
                  <a:pt x="1553" y="333"/>
                  <a:pt x="1553" y="333"/>
                  <a:pt x="1554" y="333"/>
                </a:cubicBezTo>
                <a:cubicBezTo>
                  <a:pt x="1554" y="333"/>
                  <a:pt x="1554" y="332"/>
                  <a:pt x="1554" y="332"/>
                </a:cubicBezTo>
                <a:cubicBezTo>
                  <a:pt x="1556" y="332"/>
                  <a:pt x="1556" y="332"/>
                  <a:pt x="1556" y="332"/>
                </a:cubicBezTo>
                <a:cubicBezTo>
                  <a:pt x="1556" y="332"/>
                  <a:pt x="1556" y="332"/>
                  <a:pt x="1556" y="332"/>
                </a:cubicBezTo>
                <a:cubicBezTo>
                  <a:pt x="1557" y="331"/>
                  <a:pt x="1556" y="332"/>
                  <a:pt x="1556" y="331"/>
                </a:cubicBezTo>
                <a:cubicBezTo>
                  <a:pt x="1555" y="331"/>
                  <a:pt x="1555" y="331"/>
                  <a:pt x="1555" y="330"/>
                </a:cubicBezTo>
                <a:cubicBezTo>
                  <a:pt x="1555" y="330"/>
                  <a:pt x="1555" y="330"/>
                  <a:pt x="1555" y="330"/>
                </a:cubicBezTo>
                <a:cubicBezTo>
                  <a:pt x="1554" y="330"/>
                  <a:pt x="1553" y="330"/>
                  <a:pt x="1553" y="330"/>
                </a:cubicBezTo>
                <a:cubicBezTo>
                  <a:pt x="1553" y="328"/>
                  <a:pt x="1553" y="328"/>
                  <a:pt x="1553" y="328"/>
                </a:cubicBezTo>
                <a:cubicBezTo>
                  <a:pt x="1553" y="328"/>
                  <a:pt x="1554" y="328"/>
                  <a:pt x="1554" y="328"/>
                </a:cubicBezTo>
                <a:cubicBezTo>
                  <a:pt x="1554" y="327"/>
                  <a:pt x="1554" y="327"/>
                  <a:pt x="1554" y="327"/>
                </a:cubicBezTo>
                <a:cubicBezTo>
                  <a:pt x="1556" y="327"/>
                  <a:pt x="1555" y="328"/>
                  <a:pt x="1556" y="328"/>
                </a:cubicBezTo>
                <a:cubicBezTo>
                  <a:pt x="1556" y="328"/>
                  <a:pt x="1556" y="328"/>
                  <a:pt x="1556" y="328"/>
                </a:cubicBezTo>
                <a:cubicBezTo>
                  <a:pt x="1557" y="327"/>
                  <a:pt x="1557" y="327"/>
                  <a:pt x="1558" y="327"/>
                </a:cubicBezTo>
                <a:cubicBezTo>
                  <a:pt x="1558" y="327"/>
                  <a:pt x="1559" y="327"/>
                  <a:pt x="1559" y="327"/>
                </a:cubicBezTo>
                <a:cubicBezTo>
                  <a:pt x="1560" y="328"/>
                  <a:pt x="1560" y="329"/>
                  <a:pt x="1560" y="330"/>
                </a:cubicBezTo>
                <a:cubicBezTo>
                  <a:pt x="1561" y="330"/>
                  <a:pt x="1561" y="330"/>
                  <a:pt x="1561" y="330"/>
                </a:cubicBezTo>
                <a:cubicBezTo>
                  <a:pt x="1566" y="330"/>
                  <a:pt x="1566" y="330"/>
                  <a:pt x="1566" y="330"/>
                </a:cubicBezTo>
                <a:cubicBezTo>
                  <a:pt x="1566" y="329"/>
                  <a:pt x="1567" y="327"/>
                  <a:pt x="1567" y="326"/>
                </a:cubicBezTo>
                <a:cubicBezTo>
                  <a:pt x="1568" y="325"/>
                  <a:pt x="1569" y="325"/>
                  <a:pt x="1570" y="325"/>
                </a:cubicBezTo>
                <a:cubicBezTo>
                  <a:pt x="1572" y="325"/>
                  <a:pt x="1572" y="325"/>
                  <a:pt x="1573" y="326"/>
                </a:cubicBezTo>
                <a:cubicBezTo>
                  <a:pt x="1573" y="325"/>
                  <a:pt x="1573" y="325"/>
                  <a:pt x="1573" y="325"/>
                </a:cubicBezTo>
                <a:cubicBezTo>
                  <a:pt x="1575" y="324"/>
                  <a:pt x="1575" y="324"/>
                  <a:pt x="1577" y="324"/>
                </a:cubicBezTo>
                <a:cubicBezTo>
                  <a:pt x="1577" y="323"/>
                  <a:pt x="1577" y="323"/>
                  <a:pt x="1576" y="323"/>
                </a:cubicBezTo>
                <a:cubicBezTo>
                  <a:pt x="1576" y="322"/>
                  <a:pt x="1576" y="322"/>
                  <a:pt x="1576" y="322"/>
                </a:cubicBezTo>
                <a:cubicBezTo>
                  <a:pt x="1575" y="322"/>
                  <a:pt x="1576" y="322"/>
                  <a:pt x="1575" y="321"/>
                </a:cubicBezTo>
                <a:cubicBezTo>
                  <a:pt x="1575" y="321"/>
                  <a:pt x="1575" y="321"/>
                  <a:pt x="1575" y="321"/>
                </a:cubicBezTo>
                <a:cubicBezTo>
                  <a:pt x="1575" y="321"/>
                  <a:pt x="1576" y="320"/>
                  <a:pt x="1576" y="319"/>
                </a:cubicBezTo>
                <a:cubicBezTo>
                  <a:pt x="1574" y="319"/>
                  <a:pt x="1574" y="320"/>
                  <a:pt x="1573" y="320"/>
                </a:cubicBezTo>
                <a:cubicBezTo>
                  <a:pt x="1572" y="319"/>
                  <a:pt x="1572" y="319"/>
                  <a:pt x="1572" y="319"/>
                </a:cubicBezTo>
                <a:cubicBezTo>
                  <a:pt x="1571" y="318"/>
                  <a:pt x="1572" y="318"/>
                  <a:pt x="1571" y="318"/>
                </a:cubicBezTo>
                <a:cubicBezTo>
                  <a:pt x="1571" y="317"/>
                  <a:pt x="1571" y="317"/>
                  <a:pt x="1571" y="317"/>
                </a:cubicBezTo>
                <a:cubicBezTo>
                  <a:pt x="1570" y="318"/>
                  <a:pt x="1570" y="318"/>
                  <a:pt x="1568" y="318"/>
                </a:cubicBezTo>
                <a:cubicBezTo>
                  <a:pt x="1568" y="318"/>
                  <a:pt x="1568" y="318"/>
                  <a:pt x="1568" y="318"/>
                </a:cubicBezTo>
                <a:cubicBezTo>
                  <a:pt x="1568" y="318"/>
                  <a:pt x="1567" y="318"/>
                  <a:pt x="1566" y="318"/>
                </a:cubicBezTo>
                <a:cubicBezTo>
                  <a:pt x="1565" y="316"/>
                  <a:pt x="1564" y="315"/>
                  <a:pt x="1563" y="313"/>
                </a:cubicBezTo>
                <a:cubicBezTo>
                  <a:pt x="1563" y="313"/>
                  <a:pt x="1563" y="312"/>
                  <a:pt x="1563" y="312"/>
                </a:cubicBezTo>
                <a:cubicBezTo>
                  <a:pt x="1562" y="312"/>
                  <a:pt x="1562" y="312"/>
                  <a:pt x="1562" y="312"/>
                </a:cubicBezTo>
                <a:cubicBezTo>
                  <a:pt x="1562" y="311"/>
                  <a:pt x="1562" y="311"/>
                  <a:pt x="1561" y="311"/>
                </a:cubicBezTo>
                <a:cubicBezTo>
                  <a:pt x="1561" y="310"/>
                  <a:pt x="1561" y="310"/>
                  <a:pt x="1560" y="309"/>
                </a:cubicBezTo>
                <a:cubicBezTo>
                  <a:pt x="1560" y="309"/>
                  <a:pt x="1560" y="309"/>
                  <a:pt x="1559" y="308"/>
                </a:cubicBezTo>
                <a:cubicBezTo>
                  <a:pt x="1559" y="308"/>
                  <a:pt x="1559" y="308"/>
                  <a:pt x="1559" y="308"/>
                </a:cubicBezTo>
                <a:cubicBezTo>
                  <a:pt x="1558" y="308"/>
                  <a:pt x="1558" y="309"/>
                  <a:pt x="1557" y="309"/>
                </a:cubicBezTo>
                <a:cubicBezTo>
                  <a:pt x="1557" y="309"/>
                  <a:pt x="1557" y="310"/>
                  <a:pt x="1557" y="310"/>
                </a:cubicBezTo>
                <a:cubicBezTo>
                  <a:pt x="1557" y="310"/>
                  <a:pt x="1557" y="310"/>
                  <a:pt x="1557" y="310"/>
                </a:cubicBezTo>
                <a:cubicBezTo>
                  <a:pt x="1558" y="311"/>
                  <a:pt x="1558" y="313"/>
                  <a:pt x="1559" y="313"/>
                </a:cubicBezTo>
                <a:cubicBezTo>
                  <a:pt x="1559" y="314"/>
                  <a:pt x="1559" y="315"/>
                  <a:pt x="1558" y="316"/>
                </a:cubicBezTo>
                <a:cubicBezTo>
                  <a:pt x="1558" y="319"/>
                  <a:pt x="1558" y="319"/>
                  <a:pt x="1558" y="319"/>
                </a:cubicBezTo>
                <a:cubicBezTo>
                  <a:pt x="1558" y="319"/>
                  <a:pt x="1557" y="319"/>
                  <a:pt x="1557" y="320"/>
                </a:cubicBezTo>
                <a:cubicBezTo>
                  <a:pt x="1557" y="321"/>
                  <a:pt x="1557" y="322"/>
                  <a:pt x="1557" y="324"/>
                </a:cubicBezTo>
                <a:cubicBezTo>
                  <a:pt x="1556" y="324"/>
                  <a:pt x="1555" y="324"/>
                  <a:pt x="1554" y="323"/>
                </a:cubicBezTo>
                <a:cubicBezTo>
                  <a:pt x="1554" y="323"/>
                  <a:pt x="1554" y="323"/>
                  <a:pt x="1554" y="323"/>
                </a:cubicBezTo>
                <a:cubicBezTo>
                  <a:pt x="1552" y="323"/>
                  <a:pt x="1552" y="323"/>
                  <a:pt x="1552" y="323"/>
                </a:cubicBezTo>
                <a:cubicBezTo>
                  <a:pt x="1552" y="322"/>
                  <a:pt x="1552" y="322"/>
                  <a:pt x="1552" y="322"/>
                </a:cubicBezTo>
                <a:cubicBezTo>
                  <a:pt x="1552" y="322"/>
                  <a:pt x="1552" y="322"/>
                  <a:pt x="1552" y="322"/>
                </a:cubicBezTo>
                <a:cubicBezTo>
                  <a:pt x="1552" y="323"/>
                  <a:pt x="1552" y="323"/>
                  <a:pt x="1552" y="323"/>
                </a:cubicBezTo>
                <a:cubicBezTo>
                  <a:pt x="1551" y="323"/>
                  <a:pt x="1551" y="323"/>
                  <a:pt x="1551" y="323"/>
                </a:cubicBezTo>
                <a:cubicBezTo>
                  <a:pt x="1551" y="323"/>
                  <a:pt x="1551" y="323"/>
                  <a:pt x="1551" y="323"/>
                </a:cubicBezTo>
                <a:cubicBezTo>
                  <a:pt x="1552" y="323"/>
                  <a:pt x="1552" y="323"/>
                  <a:pt x="1552" y="323"/>
                </a:cubicBezTo>
                <a:cubicBezTo>
                  <a:pt x="1552" y="324"/>
                  <a:pt x="1552" y="325"/>
                  <a:pt x="1552" y="326"/>
                </a:cubicBezTo>
                <a:cubicBezTo>
                  <a:pt x="1550" y="326"/>
                  <a:pt x="1551" y="326"/>
                  <a:pt x="1550" y="327"/>
                </a:cubicBezTo>
                <a:close/>
                <a:moveTo>
                  <a:pt x="1592" y="308"/>
                </a:moveTo>
                <a:cubicBezTo>
                  <a:pt x="1591" y="309"/>
                  <a:pt x="1591" y="310"/>
                  <a:pt x="1590" y="311"/>
                </a:cubicBezTo>
                <a:cubicBezTo>
                  <a:pt x="1590" y="312"/>
                  <a:pt x="1590" y="312"/>
                  <a:pt x="1590" y="312"/>
                </a:cubicBezTo>
                <a:cubicBezTo>
                  <a:pt x="1589" y="311"/>
                  <a:pt x="1589" y="311"/>
                  <a:pt x="1589" y="311"/>
                </a:cubicBezTo>
                <a:cubicBezTo>
                  <a:pt x="1588" y="311"/>
                  <a:pt x="1588" y="311"/>
                  <a:pt x="1588" y="312"/>
                </a:cubicBezTo>
                <a:cubicBezTo>
                  <a:pt x="1588" y="312"/>
                  <a:pt x="1588" y="312"/>
                  <a:pt x="1588" y="312"/>
                </a:cubicBezTo>
                <a:cubicBezTo>
                  <a:pt x="1587" y="312"/>
                  <a:pt x="1587" y="312"/>
                  <a:pt x="1587" y="312"/>
                </a:cubicBezTo>
                <a:cubicBezTo>
                  <a:pt x="1586" y="313"/>
                  <a:pt x="1586" y="313"/>
                  <a:pt x="1586" y="313"/>
                </a:cubicBezTo>
                <a:cubicBezTo>
                  <a:pt x="1586" y="314"/>
                  <a:pt x="1585" y="314"/>
                  <a:pt x="1585" y="314"/>
                </a:cubicBezTo>
                <a:cubicBezTo>
                  <a:pt x="1585" y="315"/>
                  <a:pt x="1585" y="315"/>
                  <a:pt x="1585" y="315"/>
                </a:cubicBezTo>
                <a:cubicBezTo>
                  <a:pt x="1584" y="315"/>
                  <a:pt x="1585" y="314"/>
                  <a:pt x="1584" y="315"/>
                </a:cubicBezTo>
                <a:cubicBezTo>
                  <a:pt x="1584" y="315"/>
                  <a:pt x="1584" y="315"/>
                  <a:pt x="1584" y="315"/>
                </a:cubicBezTo>
                <a:cubicBezTo>
                  <a:pt x="1584" y="315"/>
                  <a:pt x="1584" y="315"/>
                  <a:pt x="1584" y="315"/>
                </a:cubicBezTo>
                <a:cubicBezTo>
                  <a:pt x="1584" y="315"/>
                  <a:pt x="1584" y="315"/>
                  <a:pt x="1584" y="315"/>
                </a:cubicBezTo>
                <a:cubicBezTo>
                  <a:pt x="1585" y="316"/>
                  <a:pt x="1584" y="315"/>
                  <a:pt x="1585" y="316"/>
                </a:cubicBezTo>
                <a:cubicBezTo>
                  <a:pt x="1585" y="315"/>
                  <a:pt x="1587" y="314"/>
                  <a:pt x="1588" y="313"/>
                </a:cubicBezTo>
                <a:cubicBezTo>
                  <a:pt x="1588" y="313"/>
                  <a:pt x="1588" y="313"/>
                  <a:pt x="1588" y="313"/>
                </a:cubicBezTo>
                <a:cubicBezTo>
                  <a:pt x="1589" y="313"/>
                  <a:pt x="1589" y="313"/>
                  <a:pt x="1589" y="312"/>
                </a:cubicBezTo>
                <a:cubicBezTo>
                  <a:pt x="1591" y="312"/>
                  <a:pt x="1591" y="312"/>
                  <a:pt x="1591" y="312"/>
                </a:cubicBezTo>
                <a:cubicBezTo>
                  <a:pt x="1591" y="312"/>
                  <a:pt x="1591" y="312"/>
                  <a:pt x="1591" y="312"/>
                </a:cubicBezTo>
                <a:cubicBezTo>
                  <a:pt x="1591" y="312"/>
                  <a:pt x="1591" y="312"/>
                  <a:pt x="1592" y="312"/>
                </a:cubicBezTo>
                <a:cubicBezTo>
                  <a:pt x="1592" y="311"/>
                  <a:pt x="1592" y="311"/>
                  <a:pt x="1592" y="310"/>
                </a:cubicBezTo>
                <a:cubicBezTo>
                  <a:pt x="1592" y="308"/>
                  <a:pt x="1592" y="308"/>
                  <a:pt x="1592" y="308"/>
                </a:cubicBezTo>
                <a:cubicBezTo>
                  <a:pt x="1592" y="308"/>
                  <a:pt x="1592" y="308"/>
                  <a:pt x="1592" y="308"/>
                </a:cubicBezTo>
                <a:cubicBezTo>
                  <a:pt x="1592" y="308"/>
                  <a:pt x="1592" y="308"/>
                  <a:pt x="1592" y="308"/>
                </a:cubicBezTo>
                <a:close/>
                <a:moveTo>
                  <a:pt x="506" y="309"/>
                </a:moveTo>
                <a:cubicBezTo>
                  <a:pt x="506" y="309"/>
                  <a:pt x="505" y="309"/>
                  <a:pt x="505" y="309"/>
                </a:cubicBezTo>
                <a:cubicBezTo>
                  <a:pt x="505" y="310"/>
                  <a:pt x="505" y="310"/>
                  <a:pt x="505" y="310"/>
                </a:cubicBezTo>
                <a:cubicBezTo>
                  <a:pt x="505" y="310"/>
                  <a:pt x="506" y="310"/>
                  <a:pt x="506" y="310"/>
                </a:cubicBezTo>
                <a:lnTo>
                  <a:pt x="506" y="309"/>
                </a:lnTo>
                <a:close/>
                <a:moveTo>
                  <a:pt x="601" y="309"/>
                </a:moveTo>
                <a:cubicBezTo>
                  <a:pt x="601" y="309"/>
                  <a:pt x="601" y="309"/>
                  <a:pt x="601" y="309"/>
                </a:cubicBezTo>
                <a:cubicBezTo>
                  <a:pt x="601" y="309"/>
                  <a:pt x="601" y="309"/>
                  <a:pt x="601" y="309"/>
                </a:cubicBezTo>
                <a:cubicBezTo>
                  <a:pt x="601" y="309"/>
                  <a:pt x="601" y="309"/>
                  <a:pt x="601" y="309"/>
                </a:cubicBezTo>
                <a:close/>
                <a:moveTo>
                  <a:pt x="1578" y="321"/>
                </a:moveTo>
                <a:cubicBezTo>
                  <a:pt x="1579" y="321"/>
                  <a:pt x="1579" y="320"/>
                  <a:pt x="1579" y="319"/>
                </a:cubicBezTo>
                <a:cubicBezTo>
                  <a:pt x="1580" y="318"/>
                  <a:pt x="1581" y="318"/>
                  <a:pt x="1582" y="317"/>
                </a:cubicBezTo>
                <a:cubicBezTo>
                  <a:pt x="1580" y="317"/>
                  <a:pt x="1580" y="317"/>
                  <a:pt x="1580" y="317"/>
                </a:cubicBezTo>
                <a:cubicBezTo>
                  <a:pt x="1580" y="317"/>
                  <a:pt x="1578" y="320"/>
                  <a:pt x="1578" y="321"/>
                </a:cubicBezTo>
                <a:close/>
                <a:moveTo>
                  <a:pt x="1583" y="321"/>
                </a:moveTo>
                <a:cubicBezTo>
                  <a:pt x="1583" y="321"/>
                  <a:pt x="1583" y="321"/>
                  <a:pt x="1583" y="321"/>
                </a:cubicBezTo>
                <a:cubicBezTo>
                  <a:pt x="1584" y="322"/>
                  <a:pt x="1584" y="321"/>
                  <a:pt x="1584" y="321"/>
                </a:cubicBezTo>
                <a:cubicBezTo>
                  <a:pt x="1584" y="321"/>
                  <a:pt x="1584" y="321"/>
                  <a:pt x="1584" y="321"/>
                </a:cubicBezTo>
                <a:cubicBezTo>
                  <a:pt x="1584" y="321"/>
                  <a:pt x="1584" y="321"/>
                  <a:pt x="1584" y="321"/>
                </a:cubicBezTo>
                <a:cubicBezTo>
                  <a:pt x="1584" y="321"/>
                  <a:pt x="1583" y="320"/>
                  <a:pt x="1583" y="320"/>
                </a:cubicBezTo>
                <a:cubicBezTo>
                  <a:pt x="1583" y="321"/>
                  <a:pt x="1583" y="321"/>
                  <a:pt x="1583" y="321"/>
                </a:cubicBezTo>
                <a:close/>
                <a:moveTo>
                  <a:pt x="934" y="334"/>
                </a:moveTo>
                <a:cubicBezTo>
                  <a:pt x="934" y="335"/>
                  <a:pt x="934" y="335"/>
                  <a:pt x="934" y="335"/>
                </a:cubicBezTo>
                <a:cubicBezTo>
                  <a:pt x="935" y="334"/>
                  <a:pt x="935" y="333"/>
                  <a:pt x="936" y="332"/>
                </a:cubicBezTo>
                <a:cubicBezTo>
                  <a:pt x="936" y="330"/>
                  <a:pt x="936" y="330"/>
                  <a:pt x="936" y="330"/>
                </a:cubicBezTo>
                <a:cubicBezTo>
                  <a:pt x="936" y="330"/>
                  <a:pt x="936" y="330"/>
                  <a:pt x="936" y="330"/>
                </a:cubicBezTo>
                <a:cubicBezTo>
                  <a:pt x="936" y="329"/>
                  <a:pt x="936" y="329"/>
                  <a:pt x="936" y="328"/>
                </a:cubicBezTo>
                <a:cubicBezTo>
                  <a:pt x="936" y="328"/>
                  <a:pt x="936" y="328"/>
                  <a:pt x="936" y="328"/>
                </a:cubicBezTo>
                <a:cubicBezTo>
                  <a:pt x="936" y="327"/>
                  <a:pt x="935" y="325"/>
                  <a:pt x="935" y="324"/>
                </a:cubicBezTo>
                <a:cubicBezTo>
                  <a:pt x="934" y="324"/>
                  <a:pt x="934" y="324"/>
                  <a:pt x="934" y="324"/>
                </a:cubicBezTo>
                <a:cubicBezTo>
                  <a:pt x="934" y="326"/>
                  <a:pt x="932" y="327"/>
                  <a:pt x="931" y="327"/>
                </a:cubicBezTo>
                <a:cubicBezTo>
                  <a:pt x="931" y="329"/>
                  <a:pt x="931" y="329"/>
                  <a:pt x="931" y="329"/>
                </a:cubicBezTo>
                <a:cubicBezTo>
                  <a:pt x="931" y="329"/>
                  <a:pt x="930" y="329"/>
                  <a:pt x="930" y="330"/>
                </a:cubicBezTo>
                <a:cubicBezTo>
                  <a:pt x="931" y="330"/>
                  <a:pt x="931" y="330"/>
                  <a:pt x="931" y="330"/>
                </a:cubicBezTo>
                <a:cubicBezTo>
                  <a:pt x="931" y="331"/>
                  <a:pt x="931" y="332"/>
                  <a:pt x="931" y="332"/>
                </a:cubicBezTo>
                <a:cubicBezTo>
                  <a:pt x="932" y="333"/>
                  <a:pt x="932" y="334"/>
                  <a:pt x="934" y="334"/>
                </a:cubicBezTo>
                <a:close/>
                <a:moveTo>
                  <a:pt x="561" y="329"/>
                </a:moveTo>
                <a:cubicBezTo>
                  <a:pt x="561" y="329"/>
                  <a:pt x="560" y="329"/>
                  <a:pt x="560" y="329"/>
                </a:cubicBezTo>
                <a:cubicBezTo>
                  <a:pt x="560" y="330"/>
                  <a:pt x="560" y="330"/>
                  <a:pt x="560" y="330"/>
                </a:cubicBezTo>
                <a:cubicBezTo>
                  <a:pt x="560" y="330"/>
                  <a:pt x="561" y="330"/>
                  <a:pt x="561" y="330"/>
                </a:cubicBezTo>
                <a:lnTo>
                  <a:pt x="561" y="329"/>
                </a:lnTo>
                <a:close/>
                <a:moveTo>
                  <a:pt x="1555" y="335"/>
                </a:moveTo>
                <a:cubicBezTo>
                  <a:pt x="1556" y="335"/>
                  <a:pt x="1557" y="335"/>
                  <a:pt x="1557" y="336"/>
                </a:cubicBezTo>
                <a:cubicBezTo>
                  <a:pt x="1557" y="334"/>
                  <a:pt x="1557" y="334"/>
                  <a:pt x="1557" y="334"/>
                </a:cubicBezTo>
                <a:cubicBezTo>
                  <a:pt x="1556" y="334"/>
                  <a:pt x="1556" y="334"/>
                  <a:pt x="1555" y="335"/>
                </a:cubicBezTo>
                <a:close/>
                <a:moveTo>
                  <a:pt x="546" y="335"/>
                </a:moveTo>
                <a:cubicBezTo>
                  <a:pt x="546" y="336"/>
                  <a:pt x="546" y="336"/>
                  <a:pt x="546" y="336"/>
                </a:cubicBezTo>
                <a:cubicBezTo>
                  <a:pt x="546" y="336"/>
                  <a:pt x="546" y="336"/>
                  <a:pt x="546" y="336"/>
                </a:cubicBezTo>
                <a:cubicBezTo>
                  <a:pt x="546" y="336"/>
                  <a:pt x="546" y="336"/>
                  <a:pt x="546" y="336"/>
                </a:cubicBezTo>
                <a:cubicBezTo>
                  <a:pt x="545" y="336"/>
                  <a:pt x="545" y="336"/>
                  <a:pt x="545" y="336"/>
                </a:cubicBezTo>
                <a:cubicBezTo>
                  <a:pt x="545" y="336"/>
                  <a:pt x="545" y="336"/>
                  <a:pt x="545" y="336"/>
                </a:cubicBezTo>
                <a:cubicBezTo>
                  <a:pt x="544" y="337"/>
                  <a:pt x="544" y="336"/>
                  <a:pt x="543" y="337"/>
                </a:cubicBezTo>
                <a:cubicBezTo>
                  <a:pt x="543" y="337"/>
                  <a:pt x="543" y="337"/>
                  <a:pt x="543" y="337"/>
                </a:cubicBezTo>
                <a:cubicBezTo>
                  <a:pt x="543" y="338"/>
                  <a:pt x="543" y="338"/>
                  <a:pt x="543" y="338"/>
                </a:cubicBezTo>
                <a:cubicBezTo>
                  <a:pt x="545" y="338"/>
                  <a:pt x="545" y="338"/>
                  <a:pt x="545" y="338"/>
                </a:cubicBezTo>
                <a:cubicBezTo>
                  <a:pt x="545" y="338"/>
                  <a:pt x="545" y="338"/>
                  <a:pt x="545" y="338"/>
                </a:cubicBezTo>
                <a:cubicBezTo>
                  <a:pt x="546" y="337"/>
                  <a:pt x="548" y="337"/>
                  <a:pt x="549" y="337"/>
                </a:cubicBezTo>
                <a:cubicBezTo>
                  <a:pt x="550" y="337"/>
                  <a:pt x="551" y="337"/>
                  <a:pt x="551" y="336"/>
                </a:cubicBezTo>
                <a:cubicBezTo>
                  <a:pt x="552" y="336"/>
                  <a:pt x="551" y="336"/>
                  <a:pt x="552" y="336"/>
                </a:cubicBezTo>
                <a:cubicBezTo>
                  <a:pt x="552" y="336"/>
                  <a:pt x="552" y="336"/>
                  <a:pt x="552" y="336"/>
                </a:cubicBezTo>
                <a:cubicBezTo>
                  <a:pt x="552" y="335"/>
                  <a:pt x="552" y="335"/>
                  <a:pt x="552" y="335"/>
                </a:cubicBezTo>
                <a:cubicBezTo>
                  <a:pt x="551" y="335"/>
                  <a:pt x="550" y="335"/>
                  <a:pt x="549" y="336"/>
                </a:cubicBezTo>
                <a:cubicBezTo>
                  <a:pt x="549" y="335"/>
                  <a:pt x="549" y="335"/>
                  <a:pt x="549" y="335"/>
                </a:cubicBezTo>
                <a:lnTo>
                  <a:pt x="546" y="335"/>
                </a:lnTo>
                <a:close/>
                <a:moveTo>
                  <a:pt x="1517" y="373"/>
                </a:moveTo>
                <a:cubicBezTo>
                  <a:pt x="1516" y="375"/>
                  <a:pt x="1516" y="374"/>
                  <a:pt x="1515" y="375"/>
                </a:cubicBezTo>
                <a:cubicBezTo>
                  <a:pt x="1514" y="375"/>
                  <a:pt x="1514" y="377"/>
                  <a:pt x="1514" y="378"/>
                </a:cubicBezTo>
                <a:cubicBezTo>
                  <a:pt x="1512" y="378"/>
                  <a:pt x="1511" y="378"/>
                  <a:pt x="1509" y="379"/>
                </a:cubicBezTo>
                <a:cubicBezTo>
                  <a:pt x="1509" y="379"/>
                  <a:pt x="1509" y="378"/>
                  <a:pt x="1509" y="378"/>
                </a:cubicBezTo>
                <a:cubicBezTo>
                  <a:pt x="1508" y="378"/>
                  <a:pt x="1508" y="378"/>
                  <a:pt x="1508" y="378"/>
                </a:cubicBezTo>
                <a:cubicBezTo>
                  <a:pt x="1508" y="378"/>
                  <a:pt x="1508" y="378"/>
                  <a:pt x="1508" y="379"/>
                </a:cubicBezTo>
                <a:cubicBezTo>
                  <a:pt x="1507" y="379"/>
                  <a:pt x="1507" y="379"/>
                  <a:pt x="1507" y="379"/>
                </a:cubicBezTo>
                <a:cubicBezTo>
                  <a:pt x="1507" y="380"/>
                  <a:pt x="1508" y="380"/>
                  <a:pt x="1508" y="380"/>
                </a:cubicBezTo>
                <a:cubicBezTo>
                  <a:pt x="1513" y="380"/>
                  <a:pt x="1513" y="380"/>
                  <a:pt x="1513" y="380"/>
                </a:cubicBezTo>
                <a:cubicBezTo>
                  <a:pt x="1513" y="380"/>
                  <a:pt x="1513" y="381"/>
                  <a:pt x="1514" y="381"/>
                </a:cubicBezTo>
                <a:cubicBezTo>
                  <a:pt x="1514" y="380"/>
                  <a:pt x="1515" y="379"/>
                  <a:pt x="1515" y="379"/>
                </a:cubicBezTo>
                <a:cubicBezTo>
                  <a:pt x="1516" y="378"/>
                  <a:pt x="1517" y="379"/>
                  <a:pt x="1517" y="379"/>
                </a:cubicBezTo>
                <a:cubicBezTo>
                  <a:pt x="1517" y="379"/>
                  <a:pt x="1517" y="379"/>
                  <a:pt x="1517" y="379"/>
                </a:cubicBezTo>
                <a:cubicBezTo>
                  <a:pt x="1518" y="379"/>
                  <a:pt x="1518" y="379"/>
                  <a:pt x="1518" y="379"/>
                </a:cubicBezTo>
                <a:cubicBezTo>
                  <a:pt x="1518" y="379"/>
                  <a:pt x="1518" y="379"/>
                  <a:pt x="1518" y="379"/>
                </a:cubicBezTo>
                <a:cubicBezTo>
                  <a:pt x="1520" y="379"/>
                  <a:pt x="1520" y="379"/>
                  <a:pt x="1520" y="379"/>
                </a:cubicBezTo>
                <a:cubicBezTo>
                  <a:pt x="1520" y="378"/>
                  <a:pt x="1520" y="378"/>
                  <a:pt x="1520" y="378"/>
                </a:cubicBezTo>
                <a:cubicBezTo>
                  <a:pt x="1521" y="378"/>
                  <a:pt x="1521" y="378"/>
                  <a:pt x="1521" y="378"/>
                </a:cubicBezTo>
                <a:cubicBezTo>
                  <a:pt x="1521" y="378"/>
                  <a:pt x="1521" y="378"/>
                  <a:pt x="1521" y="378"/>
                </a:cubicBezTo>
                <a:cubicBezTo>
                  <a:pt x="1522" y="377"/>
                  <a:pt x="1522" y="378"/>
                  <a:pt x="1523" y="378"/>
                </a:cubicBezTo>
                <a:cubicBezTo>
                  <a:pt x="1523" y="378"/>
                  <a:pt x="1523" y="378"/>
                  <a:pt x="1523" y="378"/>
                </a:cubicBezTo>
                <a:cubicBezTo>
                  <a:pt x="1523" y="377"/>
                  <a:pt x="1524" y="377"/>
                  <a:pt x="1524" y="377"/>
                </a:cubicBezTo>
                <a:cubicBezTo>
                  <a:pt x="1524" y="377"/>
                  <a:pt x="1524" y="377"/>
                  <a:pt x="1524" y="377"/>
                </a:cubicBezTo>
                <a:cubicBezTo>
                  <a:pt x="1525" y="377"/>
                  <a:pt x="1525" y="377"/>
                  <a:pt x="1526" y="377"/>
                </a:cubicBezTo>
                <a:cubicBezTo>
                  <a:pt x="1526" y="378"/>
                  <a:pt x="1526" y="378"/>
                  <a:pt x="1526" y="378"/>
                </a:cubicBezTo>
                <a:cubicBezTo>
                  <a:pt x="1528" y="378"/>
                  <a:pt x="1528" y="378"/>
                  <a:pt x="1528" y="378"/>
                </a:cubicBezTo>
                <a:cubicBezTo>
                  <a:pt x="1528" y="379"/>
                  <a:pt x="1527" y="378"/>
                  <a:pt x="1527" y="379"/>
                </a:cubicBezTo>
                <a:cubicBezTo>
                  <a:pt x="1526" y="379"/>
                  <a:pt x="1526" y="379"/>
                  <a:pt x="1526" y="379"/>
                </a:cubicBezTo>
                <a:cubicBezTo>
                  <a:pt x="1526" y="380"/>
                  <a:pt x="1527" y="380"/>
                  <a:pt x="1527" y="381"/>
                </a:cubicBezTo>
                <a:cubicBezTo>
                  <a:pt x="1526" y="381"/>
                  <a:pt x="1526" y="381"/>
                  <a:pt x="1526" y="381"/>
                </a:cubicBezTo>
                <a:cubicBezTo>
                  <a:pt x="1526" y="382"/>
                  <a:pt x="1526" y="382"/>
                  <a:pt x="1526" y="382"/>
                </a:cubicBezTo>
                <a:cubicBezTo>
                  <a:pt x="1527" y="382"/>
                  <a:pt x="1527" y="382"/>
                  <a:pt x="1527" y="383"/>
                </a:cubicBezTo>
                <a:cubicBezTo>
                  <a:pt x="1527" y="383"/>
                  <a:pt x="1527" y="383"/>
                  <a:pt x="1527" y="383"/>
                </a:cubicBezTo>
                <a:cubicBezTo>
                  <a:pt x="1527" y="384"/>
                  <a:pt x="1528" y="384"/>
                  <a:pt x="1528" y="384"/>
                </a:cubicBezTo>
                <a:cubicBezTo>
                  <a:pt x="1530" y="384"/>
                  <a:pt x="1530" y="384"/>
                  <a:pt x="1531" y="383"/>
                </a:cubicBezTo>
                <a:cubicBezTo>
                  <a:pt x="1532" y="383"/>
                  <a:pt x="1532" y="382"/>
                  <a:pt x="1532" y="382"/>
                </a:cubicBezTo>
                <a:cubicBezTo>
                  <a:pt x="1532" y="382"/>
                  <a:pt x="1532" y="382"/>
                  <a:pt x="1532" y="381"/>
                </a:cubicBezTo>
                <a:cubicBezTo>
                  <a:pt x="1533" y="381"/>
                  <a:pt x="1533" y="381"/>
                  <a:pt x="1533" y="381"/>
                </a:cubicBezTo>
                <a:cubicBezTo>
                  <a:pt x="1534" y="381"/>
                  <a:pt x="1534" y="380"/>
                  <a:pt x="1534" y="380"/>
                </a:cubicBezTo>
                <a:cubicBezTo>
                  <a:pt x="1535" y="380"/>
                  <a:pt x="1535" y="380"/>
                  <a:pt x="1535" y="380"/>
                </a:cubicBezTo>
                <a:cubicBezTo>
                  <a:pt x="1535" y="379"/>
                  <a:pt x="1535" y="379"/>
                  <a:pt x="1535" y="379"/>
                </a:cubicBezTo>
                <a:cubicBezTo>
                  <a:pt x="1534" y="378"/>
                  <a:pt x="1534" y="378"/>
                  <a:pt x="1534" y="378"/>
                </a:cubicBezTo>
                <a:cubicBezTo>
                  <a:pt x="1534" y="378"/>
                  <a:pt x="1534" y="378"/>
                  <a:pt x="1534" y="377"/>
                </a:cubicBezTo>
                <a:cubicBezTo>
                  <a:pt x="1536" y="377"/>
                  <a:pt x="1536" y="377"/>
                  <a:pt x="1536" y="377"/>
                </a:cubicBezTo>
                <a:cubicBezTo>
                  <a:pt x="1536" y="377"/>
                  <a:pt x="1536" y="377"/>
                  <a:pt x="1536" y="377"/>
                </a:cubicBezTo>
                <a:cubicBezTo>
                  <a:pt x="1536" y="377"/>
                  <a:pt x="1537" y="377"/>
                  <a:pt x="1538" y="377"/>
                </a:cubicBezTo>
                <a:cubicBezTo>
                  <a:pt x="1538" y="378"/>
                  <a:pt x="1538" y="378"/>
                  <a:pt x="1537" y="378"/>
                </a:cubicBezTo>
                <a:cubicBezTo>
                  <a:pt x="1537" y="378"/>
                  <a:pt x="1537" y="379"/>
                  <a:pt x="1537" y="379"/>
                </a:cubicBezTo>
                <a:cubicBezTo>
                  <a:pt x="1539" y="379"/>
                  <a:pt x="1538" y="379"/>
                  <a:pt x="1539" y="378"/>
                </a:cubicBezTo>
                <a:cubicBezTo>
                  <a:pt x="1540" y="377"/>
                  <a:pt x="1540" y="378"/>
                  <a:pt x="1540" y="378"/>
                </a:cubicBezTo>
                <a:cubicBezTo>
                  <a:pt x="1542" y="378"/>
                  <a:pt x="1542" y="378"/>
                  <a:pt x="1543" y="377"/>
                </a:cubicBezTo>
                <a:cubicBezTo>
                  <a:pt x="1544" y="377"/>
                  <a:pt x="1544" y="376"/>
                  <a:pt x="1545" y="376"/>
                </a:cubicBezTo>
                <a:cubicBezTo>
                  <a:pt x="1545" y="379"/>
                  <a:pt x="1545" y="379"/>
                  <a:pt x="1545" y="379"/>
                </a:cubicBezTo>
                <a:cubicBezTo>
                  <a:pt x="1546" y="379"/>
                  <a:pt x="1546" y="379"/>
                  <a:pt x="1546" y="379"/>
                </a:cubicBezTo>
                <a:cubicBezTo>
                  <a:pt x="1546" y="379"/>
                  <a:pt x="1546" y="379"/>
                  <a:pt x="1546" y="379"/>
                </a:cubicBezTo>
                <a:cubicBezTo>
                  <a:pt x="1547" y="378"/>
                  <a:pt x="1547" y="377"/>
                  <a:pt x="1547" y="375"/>
                </a:cubicBezTo>
                <a:cubicBezTo>
                  <a:pt x="1547" y="375"/>
                  <a:pt x="1547" y="375"/>
                  <a:pt x="1547" y="375"/>
                </a:cubicBezTo>
                <a:cubicBezTo>
                  <a:pt x="1548" y="375"/>
                  <a:pt x="1548" y="375"/>
                  <a:pt x="1549" y="375"/>
                </a:cubicBezTo>
                <a:cubicBezTo>
                  <a:pt x="1549" y="375"/>
                  <a:pt x="1549" y="375"/>
                  <a:pt x="1549" y="375"/>
                </a:cubicBezTo>
                <a:cubicBezTo>
                  <a:pt x="1549" y="375"/>
                  <a:pt x="1549" y="375"/>
                  <a:pt x="1550" y="374"/>
                </a:cubicBezTo>
                <a:cubicBezTo>
                  <a:pt x="1549" y="374"/>
                  <a:pt x="1549" y="374"/>
                  <a:pt x="1549" y="374"/>
                </a:cubicBezTo>
                <a:cubicBezTo>
                  <a:pt x="1549" y="373"/>
                  <a:pt x="1549" y="373"/>
                  <a:pt x="1549" y="373"/>
                </a:cubicBezTo>
                <a:cubicBezTo>
                  <a:pt x="1550" y="373"/>
                  <a:pt x="1550" y="373"/>
                  <a:pt x="1550" y="373"/>
                </a:cubicBezTo>
                <a:cubicBezTo>
                  <a:pt x="1550" y="372"/>
                  <a:pt x="1550" y="372"/>
                  <a:pt x="1550" y="371"/>
                </a:cubicBezTo>
                <a:cubicBezTo>
                  <a:pt x="1551" y="371"/>
                  <a:pt x="1551" y="371"/>
                  <a:pt x="1551" y="371"/>
                </a:cubicBezTo>
                <a:cubicBezTo>
                  <a:pt x="1551" y="371"/>
                  <a:pt x="1551" y="371"/>
                  <a:pt x="1551" y="371"/>
                </a:cubicBezTo>
                <a:cubicBezTo>
                  <a:pt x="1552" y="371"/>
                  <a:pt x="1552" y="371"/>
                  <a:pt x="1552" y="371"/>
                </a:cubicBezTo>
                <a:cubicBezTo>
                  <a:pt x="1552" y="372"/>
                  <a:pt x="1551" y="372"/>
                  <a:pt x="1551" y="373"/>
                </a:cubicBezTo>
                <a:cubicBezTo>
                  <a:pt x="1551" y="373"/>
                  <a:pt x="1551" y="373"/>
                  <a:pt x="1551" y="373"/>
                </a:cubicBezTo>
                <a:cubicBezTo>
                  <a:pt x="1550" y="374"/>
                  <a:pt x="1550" y="375"/>
                  <a:pt x="1551" y="376"/>
                </a:cubicBezTo>
                <a:cubicBezTo>
                  <a:pt x="1553" y="376"/>
                  <a:pt x="1553" y="372"/>
                  <a:pt x="1555" y="371"/>
                </a:cubicBezTo>
                <a:cubicBezTo>
                  <a:pt x="1555" y="371"/>
                  <a:pt x="1555" y="371"/>
                  <a:pt x="1555" y="371"/>
                </a:cubicBezTo>
                <a:cubicBezTo>
                  <a:pt x="1554" y="370"/>
                  <a:pt x="1553" y="370"/>
                  <a:pt x="1552" y="370"/>
                </a:cubicBezTo>
                <a:cubicBezTo>
                  <a:pt x="1552" y="369"/>
                  <a:pt x="1552" y="369"/>
                  <a:pt x="1552" y="369"/>
                </a:cubicBezTo>
                <a:cubicBezTo>
                  <a:pt x="1553" y="369"/>
                  <a:pt x="1553" y="369"/>
                  <a:pt x="1554" y="369"/>
                </a:cubicBezTo>
                <a:cubicBezTo>
                  <a:pt x="1554" y="367"/>
                  <a:pt x="1554" y="367"/>
                  <a:pt x="1554" y="367"/>
                </a:cubicBezTo>
                <a:cubicBezTo>
                  <a:pt x="1553" y="367"/>
                  <a:pt x="1553" y="367"/>
                  <a:pt x="1553" y="367"/>
                </a:cubicBezTo>
                <a:cubicBezTo>
                  <a:pt x="1553" y="365"/>
                  <a:pt x="1553" y="365"/>
                  <a:pt x="1553" y="365"/>
                </a:cubicBezTo>
                <a:cubicBezTo>
                  <a:pt x="1553" y="365"/>
                  <a:pt x="1553" y="365"/>
                  <a:pt x="1553" y="365"/>
                </a:cubicBezTo>
                <a:cubicBezTo>
                  <a:pt x="1553" y="365"/>
                  <a:pt x="1553" y="365"/>
                  <a:pt x="1553" y="365"/>
                </a:cubicBezTo>
                <a:cubicBezTo>
                  <a:pt x="1553" y="365"/>
                  <a:pt x="1553" y="365"/>
                  <a:pt x="1553" y="365"/>
                </a:cubicBezTo>
                <a:cubicBezTo>
                  <a:pt x="1553" y="364"/>
                  <a:pt x="1553" y="364"/>
                  <a:pt x="1553" y="364"/>
                </a:cubicBezTo>
                <a:cubicBezTo>
                  <a:pt x="1554" y="364"/>
                  <a:pt x="1554" y="364"/>
                  <a:pt x="1554" y="364"/>
                </a:cubicBezTo>
                <a:cubicBezTo>
                  <a:pt x="1554" y="363"/>
                  <a:pt x="1554" y="363"/>
                  <a:pt x="1554" y="363"/>
                </a:cubicBezTo>
                <a:cubicBezTo>
                  <a:pt x="1554" y="363"/>
                  <a:pt x="1554" y="363"/>
                  <a:pt x="1554" y="363"/>
                </a:cubicBezTo>
                <a:cubicBezTo>
                  <a:pt x="1554" y="362"/>
                  <a:pt x="1554" y="362"/>
                  <a:pt x="1554" y="362"/>
                </a:cubicBezTo>
                <a:cubicBezTo>
                  <a:pt x="1554" y="362"/>
                  <a:pt x="1554" y="362"/>
                  <a:pt x="1554" y="362"/>
                </a:cubicBezTo>
                <a:cubicBezTo>
                  <a:pt x="1554" y="361"/>
                  <a:pt x="1554" y="361"/>
                  <a:pt x="1554" y="361"/>
                </a:cubicBezTo>
                <a:cubicBezTo>
                  <a:pt x="1555" y="361"/>
                  <a:pt x="1555" y="361"/>
                  <a:pt x="1555" y="361"/>
                </a:cubicBezTo>
                <a:cubicBezTo>
                  <a:pt x="1555" y="360"/>
                  <a:pt x="1554" y="360"/>
                  <a:pt x="1554" y="359"/>
                </a:cubicBezTo>
                <a:cubicBezTo>
                  <a:pt x="1554" y="357"/>
                  <a:pt x="1555" y="355"/>
                  <a:pt x="1555" y="353"/>
                </a:cubicBezTo>
                <a:cubicBezTo>
                  <a:pt x="1557" y="353"/>
                  <a:pt x="1557" y="353"/>
                  <a:pt x="1557" y="353"/>
                </a:cubicBezTo>
                <a:cubicBezTo>
                  <a:pt x="1557" y="352"/>
                  <a:pt x="1557" y="353"/>
                  <a:pt x="1557" y="351"/>
                </a:cubicBezTo>
                <a:cubicBezTo>
                  <a:pt x="1557" y="351"/>
                  <a:pt x="1558" y="351"/>
                  <a:pt x="1558" y="351"/>
                </a:cubicBezTo>
                <a:cubicBezTo>
                  <a:pt x="1558" y="349"/>
                  <a:pt x="1558" y="350"/>
                  <a:pt x="1559" y="349"/>
                </a:cubicBezTo>
                <a:cubicBezTo>
                  <a:pt x="1559" y="348"/>
                  <a:pt x="1559" y="348"/>
                  <a:pt x="1559" y="348"/>
                </a:cubicBezTo>
                <a:cubicBezTo>
                  <a:pt x="1559" y="348"/>
                  <a:pt x="1559" y="348"/>
                  <a:pt x="1559" y="348"/>
                </a:cubicBezTo>
                <a:cubicBezTo>
                  <a:pt x="1559" y="346"/>
                  <a:pt x="1559" y="344"/>
                  <a:pt x="1559" y="342"/>
                </a:cubicBezTo>
                <a:cubicBezTo>
                  <a:pt x="1559" y="342"/>
                  <a:pt x="1559" y="342"/>
                  <a:pt x="1558" y="342"/>
                </a:cubicBezTo>
                <a:cubicBezTo>
                  <a:pt x="1558" y="341"/>
                  <a:pt x="1558" y="341"/>
                  <a:pt x="1558" y="341"/>
                </a:cubicBezTo>
                <a:cubicBezTo>
                  <a:pt x="1558" y="341"/>
                  <a:pt x="1558" y="341"/>
                  <a:pt x="1558" y="341"/>
                </a:cubicBezTo>
                <a:cubicBezTo>
                  <a:pt x="1558" y="341"/>
                  <a:pt x="1558" y="341"/>
                  <a:pt x="1558" y="341"/>
                </a:cubicBezTo>
                <a:cubicBezTo>
                  <a:pt x="1558" y="341"/>
                  <a:pt x="1558" y="341"/>
                  <a:pt x="1558" y="341"/>
                </a:cubicBezTo>
                <a:cubicBezTo>
                  <a:pt x="1557" y="340"/>
                  <a:pt x="1557" y="339"/>
                  <a:pt x="1556" y="338"/>
                </a:cubicBezTo>
                <a:cubicBezTo>
                  <a:pt x="1556" y="338"/>
                  <a:pt x="1556" y="338"/>
                  <a:pt x="1556" y="338"/>
                </a:cubicBezTo>
                <a:cubicBezTo>
                  <a:pt x="1556" y="338"/>
                  <a:pt x="1555" y="338"/>
                  <a:pt x="1554" y="338"/>
                </a:cubicBezTo>
                <a:cubicBezTo>
                  <a:pt x="1554" y="337"/>
                  <a:pt x="1554" y="337"/>
                  <a:pt x="1554" y="337"/>
                </a:cubicBezTo>
                <a:cubicBezTo>
                  <a:pt x="1554" y="337"/>
                  <a:pt x="1554" y="337"/>
                  <a:pt x="1554" y="337"/>
                </a:cubicBezTo>
                <a:cubicBezTo>
                  <a:pt x="1554" y="336"/>
                  <a:pt x="1554" y="336"/>
                  <a:pt x="1553" y="336"/>
                </a:cubicBezTo>
                <a:cubicBezTo>
                  <a:pt x="1553" y="336"/>
                  <a:pt x="1553" y="336"/>
                  <a:pt x="1553" y="336"/>
                </a:cubicBezTo>
                <a:cubicBezTo>
                  <a:pt x="1553" y="336"/>
                  <a:pt x="1553" y="336"/>
                  <a:pt x="1552" y="336"/>
                </a:cubicBezTo>
                <a:cubicBezTo>
                  <a:pt x="1552" y="337"/>
                  <a:pt x="1552" y="338"/>
                  <a:pt x="1551" y="339"/>
                </a:cubicBezTo>
                <a:cubicBezTo>
                  <a:pt x="1551" y="339"/>
                  <a:pt x="1551" y="339"/>
                  <a:pt x="1551" y="339"/>
                </a:cubicBezTo>
                <a:cubicBezTo>
                  <a:pt x="1550" y="339"/>
                  <a:pt x="1550" y="339"/>
                  <a:pt x="1550" y="339"/>
                </a:cubicBezTo>
                <a:cubicBezTo>
                  <a:pt x="1550" y="340"/>
                  <a:pt x="1550" y="340"/>
                  <a:pt x="1550" y="341"/>
                </a:cubicBezTo>
                <a:cubicBezTo>
                  <a:pt x="1550" y="341"/>
                  <a:pt x="1550" y="341"/>
                  <a:pt x="1550" y="341"/>
                </a:cubicBezTo>
                <a:cubicBezTo>
                  <a:pt x="1550" y="344"/>
                  <a:pt x="1550" y="344"/>
                  <a:pt x="1548" y="345"/>
                </a:cubicBezTo>
                <a:cubicBezTo>
                  <a:pt x="1548" y="345"/>
                  <a:pt x="1548" y="345"/>
                  <a:pt x="1548" y="345"/>
                </a:cubicBezTo>
                <a:cubicBezTo>
                  <a:pt x="1549" y="345"/>
                  <a:pt x="1549" y="345"/>
                  <a:pt x="1549" y="345"/>
                </a:cubicBezTo>
                <a:cubicBezTo>
                  <a:pt x="1549" y="346"/>
                  <a:pt x="1549" y="346"/>
                  <a:pt x="1549" y="346"/>
                </a:cubicBezTo>
                <a:cubicBezTo>
                  <a:pt x="1550" y="345"/>
                  <a:pt x="1550" y="345"/>
                  <a:pt x="1551" y="345"/>
                </a:cubicBezTo>
                <a:cubicBezTo>
                  <a:pt x="1551" y="346"/>
                  <a:pt x="1551" y="347"/>
                  <a:pt x="1550" y="348"/>
                </a:cubicBezTo>
                <a:cubicBezTo>
                  <a:pt x="1550" y="348"/>
                  <a:pt x="1550" y="348"/>
                  <a:pt x="1550" y="348"/>
                </a:cubicBezTo>
                <a:cubicBezTo>
                  <a:pt x="1550" y="349"/>
                  <a:pt x="1550" y="349"/>
                  <a:pt x="1550" y="349"/>
                </a:cubicBezTo>
                <a:cubicBezTo>
                  <a:pt x="1549" y="349"/>
                  <a:pt x="1549" y="349"/>
                  <a:pt x="1549" y="349"/>
                </a:cubicBezTo>
                <a:cubicBezTo>
                  <a:pt x="1549" y="350"/>
                  <a:pt x="1549" y="351"/>
                  <a:pt x="1549" y="352"/>
                </a:cubicBezTo>
                <a:cubicBezTo>
                  <a:pt x="1548" y="352"/>
                  <a:pt x="1548" y="352"/>
                  <a:pt x="1548" y="352"/>
                </a:cubicBezTo>
                <a:cubicBezTo>
                  <a:pt x="1548" y="353"/>
                  <a:pt x="1548" y="353"/>
                  <a:pt x="1548" y="353"/>
                </a:cubicBezTo>
                <a:cubicBezTo>
                  <a:pt x="1547" y="353"/>
                  <a:pt x="1547" y="353"/>
                  <a:pt x="1547" y="353"/>
                </a:cubicBezTo>
                <a:cubicBezTo>
                  <a:pt x="1547" y="354"/>
                  <a:pt x="1547" y="354"/>
                  <a:pt x="1547" y="354"/>
                </a:cubicBezTo>
                <a:cubicBezTo>
                  <a:pt x="1547" y="354"/>
                  <a:pt x="1547" y="354"/>
                  <a:pt x="1547" y="354"/>
                </a:cubicBezTo>
                <a:cubicBezTo>
                  <a:pt x="1547" y="355"/>
                  <a:pt x="1547" y="355"/>
                  <a:pt x="1547" y="355"/>
                </a:cubicBezTo>
                <a:cubicBezTo>
                  <a:pt x="1546" y="355"/>
                  <a:pt x="1546" y="356"/>
                  <a:pt x="1545" y="357"/>
                </a:cubicBezTo>
                <a:cubicBezTo>
                  <a:pt x="1545" y="357"/>
                  <a:pt x="1545" y="357"/>
                  <a:pt x="1545" y="357"/>
                </a:cubicBezTo>
                <a:cubicBezTo>
                  <a:pt x="1544" y="358"/>
                  <a:pt x="1543" y="358"/>
                  <a:pt x="1542" y="359"/>
                </a:cubicBezTo>
                <a:cubicBezTo>
                  <a:pt x="1542" y="360"/>
                  <a:pt x="1542" y="360"/>
                  <a:pt x="1542" y="360"/>
                </a:cubicBezTo>
                <a:cubicBezTo>
                  <a:pt x="1542" y="360"/>
                  <a:pt x="1542" y="360"/>
                  <a:pt x="1542" y="360"/>
                </a:cubicBezTo>
                <a:cubicBezTo>
                  <a:pt x="1542" y="361"/>
                  <a:pt x="1542" y="361"/>
                  <a:pt x="1542" y="361"/>
                </a:cubicBezTo>
                <a:cubicBezTo>
                  <a:pt x="1542" y="361"/>
                  <a:pt x="1541" y="361"/>
                  <a:pt x="1541" y="361"/>
                </a:cubicBezTo>
                <a:cubicBezTo>
                  <a:pt x="1541" y="362"/>
                  <a:pt x="1541" y="362"/>
                  <a:pt x="1541" y="362"/>
                </a:cubicBezTo>
                <a:cubicBezTo>
                  <a:pt x="1539" y="362"/>
                  <a:pt x="1539" y="362"/>
                  <a:pt x="1539" y="362"/>
                </a:cubicBezTo>
                <a:cubicBezTo>
                  <a:pt x="1539" y="363"/>
                  <a:pt x="1539" y="363"/>
                  <a:pt x="1539" y="363"/>
                </a:cubicBezTo>
                <a:cubicBezTo>
                  <a:pt x="1539" y="363"/>
                  <a:pt x="1538" y="363"/>
                  <a:pt x="1538" y="363"/>
                </a:cubicBezTo>
                <a:cubicBezTo>
                  <a:pt x="1538" y="363"/>
                  <a:pt x="1538" y="363"/>
                  <a:pt x="1538" y="363"/>
                </a:cubicBezTo>
                <a:cubicBezTo>
                  <a:pt x="1538" y="363"/>
                  <a:pt x="1538" y="363"/>
                  <a:pt x="1538" y="363"/>
                </a:cubicBezTo>
                <a:cubicBezTo>
                  <a:pt x="1538" y="364"/>
                  <a:pt x="1538" y="364"/>
                  <a:pt x="1538" y="364"/>
                </a:cubicBezTo>
                <a:cubicBezTo>
                  <a:pt x="1537" y="364"/>
                  <a:pt x="1537" y="364"/>
                  <a:pt x="1536" y="364"/>
                </a:cubicBezTo>
                <a:cubicBezTo>
                  <a:pt x="1536" y="365"/>
                  <a:pt x="1536" y="365"/>
                  <a:pt x="1536" y="365"/>
                </a:cubicBezTo>
                <a:cubicBezTo>
                  <a:pt x="1535" y="364"/>
                  <a:pt x="1535" y="364"/>
                  <a:pt x="1535" y="364"/>
                </a:cubicBezTo>
                <a:cubicBezTo>
                  <a:pt x="1535" y="364"/>
                  <a:pt x="1535" y="364"/>
                  <a:pt x="1535" y="364"/>
                </a:cubicBezTo>
                <a:cubicBezTo>
                  <a:pt x="1535" y="363"/>
                  <a:pt x="1535" y="363"/>
                  <a:pt x="1535" y="363"/>
                </a:cubicBezTo>
                <a:cubicBezTo>
                  <a:pt x="1534" y="363"/>
                  <a:pt x="1534" y="363"/>
                  <a:pt x="1534" y="363"/>
                </a:cubicBezTo>
                <a:cubicBezTo>
                  <a:pt x="1534" y="362"/>
                  <a:pt x="1534" y="362"/>
                  <a:pt x="1534" y="362"/>
                </a:cubicBezTo>
                <a:cubicBezTo>
                  <a:pt x="1535" y="362"/>
                  <a:pt x="1535" y="362"/>
                  <a:pt x="1535" y="362"/>
                </a:cubicBezTo>
                <a:cubicBezTo>
                  <a:pt x="1536" y="361"/>
                  <a:pt x="1537" y="360"/>
                  <a:pt x="1537" y="359"/>
                </a:cubicBezTo>
                <a:cubicBezTo>
                  <a:pt x="1535" y="360"/>
                  <a:pt x="1535" y="361"/>
                  <a:pt x="1533" y="362"/>
                </a:cubicBezTo>
                <a:cubicBezTo>
                  <a:pt x="1533" y="365"/>
                  <a:pt x="1533" y="365"/>
                  <a:pt x="1533" y="365"/>
                </a:cubicBezTo>
                <a:cubicBezTo>
                  <a:pt x="1533" y="365"/>
                  <a:pt x="1533" y="365"/>
                  <a:pt x="1533" y="365"/>
                </a:cubicBezTo>
                <a:cubicBezTo>
                  <a:pt x="1533" y="365"/>
                  <a:pt x="1533" y="366"/>
                  <a:pt x="1532" y="366"/>
                </a:cubicBezTo>
                <a:cubicBezTo>
                  <a:pt x="1532" y="366"/>
                  <a:pt x="1532" y="366"/>
                  <a:pt x="1532" y="366"/>
                </a:cubicBezTo>
                <a:cubicBezTo>
                  <a:pt x="1532" y="367"/>
                  <a:pt x="1532" y="367"/>
                  <a:pt x="1532" y="368"/>
                </a:cubicBezTo>
                <a:cubicBezTo>
                  <a:pt x="1531" y="368"/>
                  <a:pt x="1531" y="368"/>
                  <a:pt x="1531" y="368"/>
                </a:cubicBezTo>
                <a:cubicBezTo>
                  <a:pt x="1531" y="370"/>
                  <a:pt x="1531" y="370"/>
                  <a:pt x="1531" y="370"/>
                </a:cubicBezTo>
                <a:cubicBezTo>
                  <a:pt x="1531" y="370"/>
                  <a:pt x="1531" y="370"/>
                  <a:pt x="1531" y="370"/>
                </a:cubicBezTo>
                <a:cubicBezTo>
                  <a:pt x="1531" y="371"/>
                  <a:pt x="1531" y="371"/>
                  <a:pt x="1531" y="371"/>
                </a:cubicBezTo>
                <a:cubicBezTo>
                  <a:pt x="1531" y="371"/>
                  <a:pt x="1530" y="371"/>
                  <a:pt x="1530" y="372"/>
                </a:cubicBezTo>
                <a:cubicBezTo>
                  <a:pt x="1530" y="372"/>
                  <a:pt x="1530" y="372"/>
                  <a:pt x="1530" y="373"/>
                </a:cubicBezTo>
                <a:cubicBezTo>
                  <a:pt x="1528" y="373"/>
                  <a:pt x="1528" y="372"/>
                  <a:pt x="1527" y="372"/>
                </a:cubicBezTo>
                <a:cubicBezTo>
                  <a:pt x="1527" y="371"/>
                  <a:pt x="1527" y="371"/>
                  <a:pt x="1527" y="371"/>
                </a:cubicBezTo>
                <a:cubicBezTo>
                  <a:pt x="1525" y="371"/>
                  <a:pt x="1525" y="371"/>
                  <a:pt x="1524" y="372"/>
                </a:cubicBezTo>
                <a:cubicBezTo>
                  <a:pt x="1523" y="372"/>
                  <a:pt x="1523" y="372"/>
                  <a:pt x="1523" y="373"/>
                </a:cubicBezTo>
                <a:cubicBezTo>
                  <a:pt x="1520" y="373"/>
                  <a:pt x="1520" y="373"/>
                  <a:pt x="1520" y="373"/>
                </a:cubicBezTo>
                <a:cubicBezTo>
                  <a:pt x="1520" y="373"/>
                  <a:pt x="1520" y="373"/>
                  <a:pt x="1520" y="373"/>
                </a:cubicBezTo>
                <a:cubicBezTo>
                  <a:pt x="1520" y="374"/>
                  <a:pt x="1520" y="374"/>
                  <a:pt x="1519" y="374"/>
                </a:cubicBezTo>
                <a:cubicBezTo>
                  <a:pt x="1519" y="372"/>
                  <a:pt x="1519" y="372"/>
                  <a:pt x="1519" y="372"/>
                </a:cubicBezTo>
                <a:cubicBezTo>
                  <a:pt x="1518" y="373"/>
                  <a:pt x="1518" y="373"/>
                  <a:pt x="1517" y="373"/>
                </a:cubicBezTo>
                <a:close/>
                <a:moveTo>
                  <a:pt x="1520" y="374"/>
                </a:moveTo>
                <a:cubicBezTo>
                  <a:pt x="1520" y="375"/>
                  <a:pt x="1520" y="375"/>
                  <a:pt x="1520" y="375"/>
                </a:cubicBezTo>
                <a:cubicBezTo>
                  <a:pt x="1520" y="375"/>
                  <a:pt x="1520" y="375"/>
                  <a:pt x="1520" y="375"/>
                </a:cubicBezTo>
                <a:cubicBezTo>
                  <a:pt x="1520" y="376"/>
                  <a:pt x="1520" y="376"/>
                  <a:pt x="1520" y="376"/>
                </a:cubicBezTo>
                <a:cubicBezTo>
                  <a:pt x="1519" y="376"/>
                  <a:pt x="1519" y="376"/>
                  <a:pt x="1519" y="376"/>
                </a:cubicBezTo>
                <a:cubicBezTo>
                  <a:pt x="1519" y="376"/>
                  <a:pt x="1519" y="376"/>
                  <a:pt x="1519" y="376"/>
                </a:cubicBezTo>
                <a:cubicBezTo>
                  <a:pt x="1518" y="376"/>
                  <a:pt x="1518" y="376"/>
                  <a:pt x="1518" y="376"/>
                </a:cubicBezTo>
                <a:cubicBezTo>
                  <a:pt x="1518" y="375"/>
                  <a:pt x="1518" y="375"/>
                  <a:pt x="1518" y="375"/>
                </a:cubicBezTo>
                <a:cubicBezTo>
                  <a:pt x="1519" y="375"/>
                  <a:pt x="1519" y="375"/>
                  <a:pt x="1519" y="375"/>
                </a:cubicBezTo>
                <a:cubicBezTo>
                  <a:pt x="1519" y="374"/>
                  <a:pt x="1519" y="374"/>
                  <a:pt x="1519" y="374"/>
                </a:cubicBezTo>
                <a:lnTo>
                  <a:pt x="1520" y="374"/>
                </a:lnTo>
                <a:close/>
                <a:moveTo>
                  <a:pt x="930" y="340"/>
                </a:moveTo>
                <a:cubicBezTo>
                  <a:pt x="930" y="340"/>
                  <a:pt x="930" y="341"/>
                  <a:pt x="930" y="341"/>
                </a:cubicBezTo>
                <a:cubicBezTo>
                  <a:pt x="930" y="341"/>
                  <a:pt x="930" y="341"/>
                  <a:pt x="930" y="341"/>
                </a:cubicBezTo>
                <a:cubicBezTo>
                  <a:pt x="931" y="341"/>
                  <a:pt x="931" y="341"/>
                  <a:pt x="931" y="341"/>
                </a:cubicBezTo>
                <a:cubicBezTo>
                  <a:pt x="931" y="343"/>
                  <a:pt x="931" y="346"/>
                  <a:pt x="931" y="348"/>
                </a:cubicBezTo>
                <a:cubicBezTo>
                  <a:pt x="932" y="348"/>
                  <a:pt x="932" y="348"/>
                  <a:pt x="932" y="348"/>
                </a:cubicBezTo>
                <a:cubicBezTo>
                  <a:pt x="932" y="349"/>
                  <a:pt x="932" y="349"/>
                  <a:pt x="932" y="349"/>
                </a:cubicBezTo>
                <a:cubicBezTo>
                  <a:pt x="932" y="349"/>
                  <a:pt x="932" y="349"/>
                  <a:pt x="932" y="349"/>
                </a:cubicBezTo>
                <a:cubicBezTo>
                  <a:pt x="932" y="349"/>
                  <a:pt x="932" y="349"/>
                  <a:pt x="932" y="350"/>
                </a:cubicBezTo>
                <a:cubicBezTo>
                  <a:pt x="933" y="350"/>
                  <a:pt x="933" y="350"/>
                  <a:pt x="933" y="350"/>
                </a:cubicBezTo>
                <a:cubicBezTo>
                  <a:pt x="933" y="350"/>
                  <a:pt x="933" y="350"/>
                  <a:pt x="933" y="350"/>
                </a:cubicBezTo>
                <a:cubicBezTo>
                  <a:pt x="935" y="350"/>
                  <a:pt x="935" y="350"/>
                  <a:pt x="935" y="349"/>
                </a:cubicBezTo>
                <a:cubicBezTo>
                  <a:pt x="936" y="349"/>
                  <a:pt x="936" y="349"/>
                  <a:pt x="936" y="349"/>
                </a:cubicBezTo>
                <a:cubicBezTo>
                  <a:pt x="936" y="349"/>
                  <a:pt x="936" y="349"/>
                  <a:pt x="936" y="349"/>
                </a:cubicBezTo>
                <a:cubicBezTo>
                  <a:pt x="937" y="347"/>
                  <a:pt x="936" y="342"/>
                  <a:pt x="938" y="341"/>
                </a:cubicBezTo>
                <a:cubicBezTo>
                  <a:pt x="938" y="340"/>
                  <a:pt x="938" y="339"/>
                  <a:pt x="937" y="339"/>
                </a:cubicBezTo>
                <a:cubicBezTo>
                  <a:pt x="937" y="339"/>
                  <a:pt x="937" y="338"/>
                  <a:pt x="936" y="338"/>
                </a:cubicBezTo>
                <a:cubicBezTo>
                  <a:pt x="936" y="337"/>
                  <a:pt x="937" y="337"/>
                  <a:pt x="935" y="336"/>
                </a:cubicBezTo>
                <a:cubicBezTo>
                  <a:pt x="935" y="336"/>
                  <a:pt x="935" y="336"/>
                  <a:pt x="935" y="336"/>
                </a:cubicBezTo>
                <a:cubicBezTo>
                  <a:pt x="934" y="336"/>
                  <a:pt x="934" y="337"/>
                  <a:pt x="933" y="337"/>
                </a:cubicBezTo>
                <a:cubicBezTo>
                  <a:pt x="933" y="337"/>
                  <a:pt x="933" y="337"/>
                  <a:pt x="933" y="337"/>
                </a:cubicBezTo>
                <a:cubicBezTo>
                  <a:pt x="933" y="337"/>
                  <a:pt x="932" y="337"/>
                  <a:pt x="932" y="338"/>
                </a:cubicBezTo>
                <a:cubicBezTo>
                  <a:pt x="932" y="338"/>
                  <a:pt x="932" y="338"/>
                  <a:pt x="932" y="338"/>
                </a:cubicBezTo>
                <a:cubicBezTo>
                  <a:pt x="931" y="338"/>
                  <a:pt x="931" y="338"/>
                  <a:pt x="931" y="339"/>
                </a:cubicBezTo>
                <a:cubicBezTo>
                  <a:pt x="930" y="339"/>
                  <a:pt x="930" y="339"/>
                  <a:pt x="930" y="339"/>
                </a:cubicBezTo>
                <a:cubicBezTo>
                  <a:pt x="930" y="339"/>
                  <a:pt x="930" y="339"/>
                  <a:pt x="930" y="340"/>
                </a:cubicBezTo>
                <a:cubicBezTo>
                  <a:pt x="930" y="340"/>
                  <a:pt x="930" y="340"/>
                  <a:pt x="930" y="340"/>
                </a:cubicBezTo>
                <a:close/>
                <a:moveTo>
                  <a:pt x="906" y="348"/>
                </a:moveTo>
                <a:cubicBezTo>
                  <a:pt x="907" y="348"/>
                  <a:pt x="907" y="348"/>
                  <a:pt x="907" y="348"/>
                </a:cubicBezTo>
                <a:cubicBezTo>
                  <a:pt x="907" y="346"/>
                  <a:pt x="908" y="346"/>
                  <a:pt x="909" y="346"/>
                </a:cubicBezTo>
                <a:cubicBezTo>
                  <a:pt x="909" y="344"/>
                  <a:pt x="909" y="345"/>
                  <a:pt x="908" y="344"/>
                </a:cubicBezTo>
                <a:cubicBezTo>
                  <a:pt x="908" y="344"/>
                  <a:pt x="908" y="344"/>
                  <a:pt x="908" y="344"/>
                </a:cubicBezTo>
                <a:cubicBezTo>
                  <a:pt x="908" y="343"/>
                  <a:pt x="908" y="343"/>
                  <a:pt x="908" y="343"/>
                </a:cubicBezTo>
                <a:cubicBezTo>
                  <a:pt x="907" y="343"/>
                  <a:pt x="907" y="343"/>
                  <a:pt x="907" y="343"/>
                </a:cubicBezTo>
                <a:cubicBezTo>
                  <a:pt x="907" y="343"/>
                  <a:pt x="907" y="343"/>
                  <a:pt x="907" y="343"/>
                </a:cubicBezTo>
                <a:cubicBezTo>
                  <a:pt x="907" y="343"/>
                  <a:pt x="906" y="343"/>
                  <a:pt x="906" y="343"/>
                </a:cubicBezTo>
                <a:cubicBezTo>
                  <a:pt x="906" y="343"/>
                  <a:pt x="906" y="343"/>
                  <a:pt x="906" y="343"/>
                </a:cubicBezTo>
                <a:cubicBezTo>
                  <a:pt x="905" y="343"/>
                  <a:pt x="905" y="343"/>
                  <a:pt x="905" y="343"/>
                </a:cubicBezTo>
                <a:cubicBezTo>
                  <a:pt x="906" y="344"/>
                  <a:pt x="906" y="344"/>
                  <a:pt x="906" y="345"/>
                </a:cubicBezTo>
                <a:cubicBezTo>
                  <a:pt x="906" y="345"/>
                  <a:pt x="906" y="345"/>
                  <a:pt x="905" y="346"/>
                </a:cubicBezTo>
                <a:cubicBezTo>
                  <a:pt x="905" y="346"/>
                  <a:pt x="906" y="347"/>
                  <a:pt x="906" y="348"/>
                </a:cubicBezTo>
                <a:close/>
                <a:moveTo>
                  <a:pt x="916" y="343"/>
                </a:moveTo>
                <a:cubicBezTo>
                  <a:pt x="914" y="343"/>
                  <a:pt x="914" y="343"/>
                  <a:pt x="913" y="344"/>
                </a:cubicBezTo>
                <a:cubicBezTo>
                  <a:pt x="915" y="344"/>
                  <a:pt x="914" y="344"/>
                  <a:pt x="916" y="344"/>
                </a:cubicBezTo>
                <a:cubicBezTo>
                  <a:pt x="916" y="344"/>
                  <a:pt x="916" y="343"/>
                  <a:pt x="916" y="343"/>
                </a:cubicBezTo>
                <a:close/>
                <a:moveTo>
                  <a:pt x="985" y="346"/>
                </a:moveTo>
                <a:cubicBezTo>
                  <a:pt x="985" y="347"/>
                  <a:pt x="985" y="347"/>
                  <a:pt x="985" y="347"/>
                </a:cubicBezTo>
                <a:cubicBezTo>
                  <a:pt x="985" y="347"/>
                  <a:pt x="987" y="347"/>
                  <a:pt x="986" y="346"/>
                </a:cubicBezTo>
                <a:cubicBezTo>
                  <a:pt x="986" y="346"/>
                  <a:pt x="986" y="346"/>
                  <a:pt x="986" y="346"/>
                </a:cubicBezTo>
                <a:cubicBezTo>
                  <a:pt x="986" y="346"/>
                  <a:pt x="986" y="346"/>
                  <a:pt x="986" y="346"/>
                </a:cubicBezTo>
                <a:lnTo>
                  <a:pt x="985" y="346"/>
                </a:lnTo>
                <a:close/>
                <a:moveTo>
                  <a:pt x="1142" y="346"/>
                </a:moveTo>
                <a:cubicBezTo>
                  <a:pt x="1142" y="346"/>
                  <a:pt x="1142" y="346"/>
                  <a:pt x="1142" y="346"/>
                </a:cubicBezTo>
                <a:cubicBezTo>
                  <a:pt x="1141" y="346"/>
                  <a:pt x="1141" y="346"/>
                  <a:pt x="1141" y="346"/>
                </a:cubicBezTo>
                <a:cubicBezTo>
                  <a:pt x="1141" y="346"/>
                  <a:pt x="1141" y="347"/>
                  <a:pt x="1140" y="348"/>
                </a:cubicBezTo>
                <a:cubicBezTo>
                  <a:pt x="1141" y="347"/>
                  <a:pt x="1141" y="347"/>
                  <a:pt x="1142" y="347"/>
                </a:cubicBezTo>
                <a:cubicBezTo>
                  <a:pt x="1142" y="346"/>
                  <a:pt x="1142" y="347"/>
                  <a:pt x="1142" y="346"/>
                </a:cubicBezTo>
                <a:close/>
                <a:moveTo>
                  <a:pt x="897" y="349"/>
                </a:moveTo>
                <a:cubicBezTo>
                  <a:pt x="898" y="348"/>
                  <a:pt x="899" y="347"/>
                  <a:pt x="898" y="347"/>
                </a:cubicBezTo>
                <a:cubicBezTo>
                  <a:pt x="898" y="347"/>
                  <a:pt x="898" y="347"/>
                  <a:pt x="898" y="347"/>
                </a:cubicBezTo>
                <a:cubicBezTo>
                  <a:pt x="898" y="347"/>
                  <a:pt x="897" y="347"/>
                  <a:pt x="897" y="348"/>
                </a:cubicBezTo>
                <a:cubicBezTo>
                  <a:pt x="897" y="348"/>
                  <a:pt x="897" y="348"/>
                  <a:pt x="897" y="348"/>
                </a:cubicBezTo>
                <a:cubicBezTo>
                  <a:pt x="897" y="349"/>
                  <a:pt x="897" y="349"/>
                  <a:pt x="897" y="349"/>
                </a:cubicBezTo>
                <a:close/>
                <a:moveTo>
                  <a:pt x="1017" y="350"/>
                </a:moveTo>
                <a:cubicBezTo>
                  <a:pt x="1017" y="350"/>
                  <a:pt x="1017" y="350"/>
                  <a:pt x="1017" y="350"/>
                </a:cubicBezTo>
                <a:cubicBezTo>
                  <a:pt x="1016" y="349"/>
                  <a:pt x="1016" y="349"/>
                  <a:pt x="1016" y="348"/>
                </a:cubicBezTo>
                <a:cubicBezTo>
                  <a:pt x="1016" y="348"/>
                  <a:pt x="1015" y="348"/>
                  <a:pt x="1015" y="349"/>
                </a:cubicBezTo>
                <a:cubicBezTo>
                  <a:pt x="1015" y="349"/>
                  <a:pt x="1015" y="349"/>
                  <a:pt x="1015" y="349"/>
                </a:cubicBezTo>
                <a:cubicBezTo>
                  <a:pt x="1015" y="349"/>
                  <a:pt x="1015" y="349"/>
                  <a:pt x="1015" y="350"/>
                </a:cubicBezTo>
                <a:cubicBezTo>
                  <a:pt x="1016" y="350"/>
                  <a:pt x="1016" y="350"/>
                  <a:pt x="1016" y="350"/>
                </a:cubicBezTo>
                <a:cubicBezTo>
                  <a:pt x="1016" y="351"/>
                  <a:pt x="1016" y="351"/>
                  <a:pt x="1016" y="351"/>
                </a:cubicBezTo>
                <a:cubicBezTo>
                  <a:pt x="1017" y="351"/>
                  <a:pt x="1017" y="351"/>
                  <a:pt x="1017" y="351"/>
                </a:cubicBezTo>
                <a:cubicBezTo>
                  <a:pt x="1017" y="350"/>
                  <a:pt x="1017" y="350"/>
                  <a:pt x="1017" y="350"/>
                </a:cubicBezTo>
                <a:close/>
                <a:moveTo>
                  <a:pt x="1014" y="354"/>
                </a:moveTo>
                <a:cubicBezTo>
                  <a:pt x="1014" y="355"/>
                  <a:pt x="1014" y="355"/>
                  <a:pt x="1014" y="355"/>
                </a:cubicBezTo>
                <a:cubicBezTo>
                  <a:pt x="1015" y="355"/>
                  <a:pt x="1015" y="355"/>
                  <a:pt x="1015" y="355"/>
                </a:cubicBezTo>
                <a:cubicBezTo>
                  <a:pt x="1015" y="354"/>
                  <a:pt x="1015" y="355"/>
                  <a:pt x="1015" y="354"/>
                </a:cubicBezTo>
                <a:cubicBezTo>
                  <a:pt x="1015" y="354"/>
                  <a:pt x="1015" y="354"/>
                  <a:pt x="1015" y="354"/>
                </a:cubicBezTo>
                <a:lnTo>
                  <a:pt x="1014" y="354"/>
                </a:lnTo>
                <a:close/>
                <a:moveTo>
                  <a:pt x="989" y="356"/>
                </a:moveTo>
                <a:cubicBezTo>
                  <a:pt x="989" y="356"/>
                  <a:pt x="989" y="356"/>
                  <a:pt x="989" y="356"/>
                </a:cubicBezTo>
                <a:cubicBezTo>
                  <a:pt x="990" y="356"/>
                  <a:pt x="990" y="356"/>
                  <a:pt x="990" y="356"/>
                </a:cubicBezTo>
                <a:cubicBezTo>
                  <a:pt x="990" y="355"/>
                  <a:pt x="990" y="355"/>
                  <a:pt x="990" y="355"/>
                </a:cubicBezTo>
                <a:cubicBezTo>
                  <a:pt x="989" y="355"/>
                  <a:pt x="989" y="355"/>
                  <a:pt x="988" y="355"/>
                </a:cubicBezTo>
                <a:cubicBezTo>
                  <a:pt x="988" y="356"/>
                  <a:pt x="988" y="356"/>
                  <a:pt x="988" y="356"/>
                </a:cubicBezTo>
                <a:cubicBezTo>
                  <a:pt x="988" y="355"/>
                  <a:pt x="988" y="355"/>
                  <a:pt x="988" y="355"/>
                </a:cubicBezTo>
                <a:cubicBezTo>
                  <a:pt x="989" y="355"/>
                  <a:pt x="988" y="356"/>
                  <a:pt x="989" y="356"/>
                </a:cubicBezTo>
                <a:close/>
                <a:moveTo>
                  <a:pt x="951" y="356"/>
                </a:moveTo>
                <a:cubicBezTo>
                  <a:pt x="951" y="356"/>
                  <a:pt x="951" y="356"/>
                  <a:pt x="951" y="355"/>
                </a:cubicBezTo>
                <a:cubicBezTo>
                  <a:pt x="950" y="356"/>
                  <a:pt x="950" y="356"/>
                  <a:pt x="949" y="356"/>
                </a:cubicBezTo>
                <a:cubicBezTo>
                  <a:pt x="949" y="357"/>
                  <a:pt x="950" y="357"/>
                  <a:pt x="950" y="358"/>
                </a:cubicBezTo>
                <a:cubicBezTo>
                  <a:pt x="951" y="358"/>
                  <a:pt x="951" y="358"/>
                  <a:pt x="952" y="359"/>
                </a:cubicBezTo>
                <a:cubicBezTo>
                  <a:pt x="952" y="359"/>
                  <a:pt x="952" y="359"/>
                  <a:pt x="952" y="359"/>
                </a:cubicBezTo>
                <a:cubicBezTo>
                  <a:pt x="952" y="359"/>
                  <a:pt x="952" y="359"/>
                  <a:pt x="952" y="359"/>
                </a:cubicBezTo>
                <a:cubicBezTo>
                  <a:pt x="953" y="360"/>
                  <a:pt x="954" y="360"/>
                  <a:pt x="954" y="361"/>
                </a:cubicBezTo>
                <a:cubicBezTo>
                  <a:pt x="954" y="361"/>
                  <a:pt x="954" y="361"/>
                  <a:pt x="954" y="361"/>
                </a:cubicBezTo>
                <a:cubicBezTo>
                  <a:pt x="956" y="361"/>
                  <a:pt x="956" y="361"/>
                  <a:pt x="956" y="361"/>
                </a:cubicBezTo>
                <a:cubicBezTo>
                  <a:pt x="956" y="362"/>
                  <a:pt x="957" y="362"/>
                  <a:pt x="957" y="362"/>
                </a:cubicBezTo>
                <a:cubicBezTo>
                  <a:pt x="957" y="362"/>
                  <a:pt x="957" y="362"/>
                  <a:pt x="957" y="362"/>
                </a:cubicBezTo>
                <a:cubicBezTo>
                  <a:pt x="958" y="363"/>
                  <a:pt x="958" y="363"/>
                  <a:pt x="958" y="363"/>
                </a:cubicBezTo>
                <a:cubicBezTo>
                  <a:pt x="959" y="363"/>
                  <a:pt x="959" y="363"/>
                  <a:pt x="959" y="363"/>
                </a:cubicBezTo>
                <a:cubicBezTo>
                  <a:pt x="959" y="363"/>
                  <a:pt x="959" y="364"/>
                  <a:pt x="960" y="364"/>
                </a:cubicBezTo>
                <a:cubicBezTo>
                  <a:pt x="961" y="364"/>
                  <a:pt x="961" y="364"/>
                  <a:pt x="961" y="364"/>
                </a:cubicBezTo>
                <a:cubicBezTo>
                  <a:pt x="961" y="362"/>
                  <a:pt x="961" y="362"/>
                  <a:pt x="961" y="362"/>
                </a:cubicBezTo>
                <a:cubicBezTo>
                  <a:pt x="961" y="362"/>
                  <a:pt x="961" y="363"/>
                  <a:pt x="961" y="362"/>
                </a:cubicBezTo>
                <a:cubicBezTo>
                  <a:pt x="961" y="362"/>
                  <a:pt x="962" y="362"/>
                  <a:pt x="962" y="361"/>
                </a:cubicBezTo>
                <a:cubicBezTo>
                  <a:pt x="962" y="360"/>
                  <a:pt x="962" y="360"/>
                  <a:pt x="962" y="360"/>
                </a:cubicBezTo>
                <a:cubicBezTo>
                  <a:pt x="962" y="360"/>
                  <a:pt x="962" y="360"/>
                  <a:pt x="962" y="360"/>
                </a:cubicBezTo>
                <a:cubicBezTo>
                  <a:pt x="963" y="359"/>
                  <a:pt x="962" y="358"/>
                  <a:pt x="962" y="357"/>
                </a:cubicBezTo>
                <a:cubicBezTo>
                  <a:pt x="962" y="357"/>
                  <a:pt x="962" y="357"/>
                  <a:pt x="962" y="357"/>
                </a:cubicBezTo>
                <a:cubicBezTo>
                  <a:pt x="963" y="356"/>
                  <a:pt x="963" y="357"/>
                  <a:pt x="963" y="355"/>
                </a:cubicBezTo>
                <a:cubicBezTo>
                  <a:pt x="962" y="356"/>
                  <a:pt x="962" y="356"/>
                  <a:pt x="961" y="356"/>
                </a:cubicBezTo>
                <a:cubicBezTo>
                  <a:pt x="961" y="356"/>
                  <a:pt x="961" y="356"/>
                  <a:pt x="961" y="357"/>
                </a:cubicBezTo>
                <a:cubicBezTo>
                  <a:pt x="959" y="357"/>
                  <a:pt x="957" y="357"/>
                  <a:pt x="954" y="357"/>
                </a:cubicBezTo>
                <a:cubicBezTo>
                  <a:pt x="954" y="357"/>
                  <a:pt x="954" y="356"/>
                  <a:pt x="954" y="356"/>
                </a:cubicBezTo>
                <a:cubicBezTo>
                  <a:pt x="953" y="356"/>
                  <a:pt x="953" y="356"/>
                  <a:pt x="953" y="356"/>
                </a:cubicBezTo>
                <a:cubicBezTo>
                  <a:pt x="953" y="356"/>
                  <a:pt x="953" y="356"/>
                  <a:pt x="953" y="356"/>
                </a:cubicBezTo>
                <a:cubicBezTo>
                  <a:pt x="953" y="356"/>
                  <a:pt x="952" y="356"/>
                  <a:pt x="951" y="356"/>
                </a:cubicBezTo>
                <a:close/>
                <a:moveTo>
                  <a:pt x="534" y="356"/>
                </a:moveTo>
                <a:cubicBezTo>
                  <a:pt x="533" y="356"/>
                  <a:pt x="533" y="356"/>
                  <a:pt x="533" y="356"/>
                </a:cubicBezTo>
                <a:cubicBezTo>
                  <a:pt x="533" y="356"/>
                  <a:pt x="533" y="357"/>
                  <a:pt x="533" y="358"/>
                </a:cubicBezTo>
                <a:cubicBezTo>
                  <a:pt x="533" y="358"/>
                  <a:pt x="533" y="358"/>
                  <a:pt x="533" y="358"/>
                </a:cubicBezTo>
                <a:cubicBezTo>
                  <a:pt x="534" y="357"/>
                  <a:pt x="534" y="356"/>
                  <a:pt x="534" y="356"/>
                </a:cubicBezTo>
                <a:close/>
                <a:moveTo>
                  <a:pt x="1015" y="359"/>
                </a:moveTo>
                <a:cubicBezTo>
                  <a:pt x="1016" y="359"/>
                  <a:pt x="1016" y="359"/>
                  <a:pt x="1016" y="359"/>
                </a:cubicBezTo>
                <a:cubicBezTo>
                  <a:pt x="1016" y="359"/>
                  <a:pt x="1016" y="359"/>
                  <a:pt x="1016" y="359"/>
                </a:cubicBezTo>
                <a:cubicBezTo>
                  <a:pt x="1015" y="359"/>
                  <a:pt x="1015" y="359"/>
                  <a:pt x="1015" y="359"/>
                </a:cubicBezTo>
                <a:close/>
                <a:moveTo>
                  <a:pt x="1486" y="363"/>
                </a:moveTo>
                <a:cubicBezTo>
                  <a:pt x="1486" y="364"/>
                  <a:pt x="1486" y="364"/>
                  <a:pt x="1486" y="364"/>
                </a:cubicBezTo>
                <a:cubicBezTo>
                  <a:pt x="1487" y="364"/>
                  <a:pt x="1487" y="364"/>
                  <a:pt x="1487" y="364"/>
                </a:cubicBezTo>
                <a:cubicBezTo>
                  <a:pt x="1487" y="363"/>
                  <a:pt x="1487" y="363"/>
                  <a:pt x="1487" y="363"/>
                </a:cubicBezTo>
                <a:cubicBezTo>
                  <a:pt x="1487" y="363"/>
                  <a:pt x="1487" y="363"/>
                  <a:pt x="1487" y="363"/>
                </a:cubicBezTo>
                <a:cubicBezTo>
                  <a:pt x="1487" y="363"/>
                  <a:pt x="1487" y="363"/>
                  <a:pt x="1487" y="363"/>
                </a:cubicBezTo>
                <a:lnTo>
                  <a:pt x="1486" y="363"/>
                </a:lnTo>
                <a:close/>
                <a:moveTo>
                  <a:pt x="1016" y="364"/>
                </a:moveTo>
                <a:cubicBezTo>
                  <a:pt x="1017" y="364"/>
                  <a:pt x="1017" y="364"/>
                  <a:pt x="1017" y="364"/>
                </a:cubicBezTo>
                <a:cubicBezTo>
                  <a:pt x="1017" y="363"/>
                  <a:pt x="1017" y="363"/>
                  <a:pt x="1017" y="363"/>
                </a:cubicBezTo>
                <a:cubicBezTo>
                  <a:pt x="1016" y="363"/>
                  <a:pt x="1016" y="363"/>
                  <a:pt x="1016" y="363"/>
                </a:cubicBezTo>
                <a:lnTo>
                  <a:pt x="1016" y="364"/>
                </a:lnTo>
                <a:close/>
                <a:moveTo>
                  <a:pt x="1021" y="364"/>
                </a:moveTo>
                <a:cubicBezTo>
                  <a:pt x="1021" y="363"/>
                  <a:pt x="1022" y="364"/>
                  <a:pt x="1020" y="364"/>
                </a:cubicBezTo>
                <a:cubicBezTo>
                  <a:pt x="1021" y="365"/>
                  <a:pt x="1020" y="364"/>
                  <a:pt x="1021" y="364"/>
                </a:cubicBezTo>
                <a:close/>
                <a:moveTo>
                  <a:pt x="1016" y="364"/>
                </a:moveTo>
                <a:cubicBezTo>
                  <a:pt x="1016" y="364"/>
                  <a:pt x="1016" y="364"/>
                  <a:pt x="1016" y="364"/>
                </a:cubicBezTo>
                <a:cubicBezTo>
                  <a:pt x="1015" y="364"/>
                  <a:pt x="1015" y="364"/>
                  <a:pt x="1015" y="364"/>
                </a:cubicBezTo>
                <a:cubicBezTo>
                  <a:pt x="1016" y="364"/>
                  <a:pt x="1015" y="364"/>
                  <a:pt x="1016" y="364"/>
                </a:cubicBezTo>
                <a:close/>
                <a:moveTo>
                  <a:pt x="997" y="365"/>
                </a:moveTo>
                <a:cubicBezTo>
                  <a:pt x="997" y="367"/>
                  <a:pt x="997" y="367"/>
                  <a:pt x="997" y="367"/>
                </a:cubicBezTo>
                <a:cubicBezTo>
                  <a:pt x="997" y="367"/>
                  <a:pt x="997" y="367"/>
                  <a:pt x="997" y="367"/>
                </a:cubicBezTo>
                <a:cubicBezTo>
                  <a:pt x="997" y="365"/>
                  <a:pt x="997" y="365"/>
                  <a:pt x="997" y="365"/>
                </a:cubicBezTo>
                <a:cubicBezTo>
                  <a:pt x="997" y="365"/>
                  <a:pt x="997" y="365"/>
                  <a:pt x="997" y="365"/>
                </a:cubicBezTo>
                <a:cubicBezTo>
                  <a:pt x="997" y="365"/>
                  <a:pt x="997" y="365"/>
                  <a:pt x="997" y="365"/>
                </a:cubicBezTo>
                <a:close/>
                <a:moveTo>
                  <a:pt x="1045" y="374"/>
                </a:moveTo>
                <a:cubicBezTo>
                  <a:pt x="1044" y="375"/>
                  <a:pt x="1044" y="375"/>
                  <a:pt x="1044" y="375"/>
                </a:cubicBezTo>
                <a:cubicBezTo>
                  <a:pt x="1044" y="376"/>
                  <a:pt x="1045" y="376"/>
                  <a:pt x="1046" y="377"/>
                </a:cubicBezTo>
                <a:cubicBezTo>
                  <a:pt x="1048" y="377"/>
                  <a:pt x="1049" y="377"/>
                  <a:pt x="1050" y="376"/>
                </a:cubicBezTo>
                <a:cubicBezTo>
                  <a:pt x="1050" y="376"/>
                  <a:pt x="1050" y="376"/>
                  <a:pt x="1050" y="376"/>
                </a:cubicBezTo>
                <a:cubicBezTo>
                  <a:pt x="1051" y="376"/>
                  <a:pt x="1051" y="376"/>
                  <a:pt x="1051" y="376"/>
                </a:cubicBezTo>
                <a:cubicBezTo>
                  <a:pt x="1051" y="376"/>
                  <a:pt x="1052" y="375"/>
                  <a:pt x="1052" y="375"/>
                </a:cubicBezTo>
                <a:cubicBezTo>
                  <a:pt x="1052" y="375"/>
                  <a:pt x="1053" y="375"/>
                  <a:pt x="1052" y="374"/>
                </a:cubicBezTo>
                <a:cubicBezTo>
                  <a:pt x="1052" y="374"/>
                  <a:pt x="1052" y="374"/>
                  <a:pt x="1052" y="374"/>
                </a:cubicBezTo>
                <a:cubicBezTo>
                  <a:pt x="1052" y="373"/>
                  <a:pt x="1052" y="373"/>
                  <a:pt x="1052" y="373"/>
                </a:cubicBezTo>
                <a:cubicBezTo>
                  <a:pt x="1052" y="373"/>
                  <a:pt x="1052" y="373"/>
                  <a:pt x="1052" y="373"/>
                </a:cubicBezTo>
                <a:cubicBezTo>
                  <a:pt x="1052" y="373"/>
                  <a:pt x="1052" y="373"/>
                  <a:pt x="1052" y="373"/>
                </a:cubicBezTo>
                <a:cubicBezTo>
                  <a:pt x="1054" y="372"/>
                  <a:pt x="1054" y="372"/>
                  <a:pt x="1055" y="371"/>
                </a:cubicBezTo>
                <a:cubicBezTo>
                  <a:pt x="1055" y="371"/>
                  <a:pt x="1055" y="371"/>
                  <a:pt x="1055" y="371"/>
                </a:cubicBezTo>
                <a:cubicBezTo>
                  <a:pt x="1055" y="371"/>
                  <a:pt x="1054" y="371"/>
                  <a:pt x="1053" y="371"/>
                </a:cubicBezTo>
                <a:cubicBezTo>
                  <a:pt x="1053" y="372"/>
                  <a:pt x="1053" y="372"/>
                  <a:pt x="1053" y="372"/>
                </a:cubicBezTo>
                <a:cubicBezTo>
                  <a:pt x="1052" y="372"/>
                  <a:pt x="1052" y="372"/>
                  <a:pt x="1051" y="372"/>
                </a:cubicBezTo>
                <a:cubicBezTo>
                  <a:pt x="1051" y="373"/>
                  <a:pt x="1051" y="373"/>
                  <a:pt x="1051" y="373"/>
                </a:cubicBezTo>
                <a:cubicBezTo>
                  <a:pt x="1049" y="373"/>
                  <a:pt x="1049" y="373"/>
                  <a:pt x="1049" y="373"/>
                </a:cubicBezTo>
                <a:cubicBezTo>
                  <a:pt x="1049" y="373"/>
                  <a:pt x="1049" y="373"/>
                  <a:pt x="1048" y="373"/>
                </a:cubicBezTo>
                <a:cubicBezTo>
                  <a:pt x="1048" y="373"/>
                  <a:pt x="1048" y="373"/>
                  <a:pt x="1048" y="373"/>
                </a:cubicBezTo>
                <a:cubicBezTo>
                  <a:pt x="1047" y="373"/>
                  <a:pt x="1047" y="373"/>
                  <a:pt x="1047" y="373"/>
                </a:cubicBezTo>
                <a:cubicBezTo>
                  <a:pt x="1047" y="373"/>
                  <a:pt x="1048" y="373"/>
                  <a:pt x="1048" y="374"/>
                </a:cubicBezTo>
                <a:cubicBezTo>
                  <a:pt x="1046" y="374"/>
                  <a:pt x="1045" y="374"/>
                  <a:pt x="1045" y="374"/>
                </a:cubicBezTo>
                <a:close/>
                <a:moveTo>
                  <a:pt x="1003" y="372"/>
                </a:moveTo>
                <a:cubicBezTo>
                  <a:pt x="1002" y="372"/>
                  <a:pt x="1002" y="372"/>
                  <a:pt x="1002" y="372"/>
                </a:cubicBezTo>
                <a:cubicBezTo>
                  <a:pt x="1002" y="373"/>
                  <a:pt x="1002" y="373"/>
                  <a:pt x="1002" y="373"/>
                </a:cubicBezTo>
                <a:cubicBezTo>
                  <a:pt x="1004" y="374"/>
                  <a:pt x="1006" y="375"/>
                  <a:pt x="1008" y="375"/>
                </a:cubicBezTo>
                <a:cubicBezTo>
                  <a:pt x="1008" y="375"/>
                  <a:pt x="1009" y="375"/>
                  <a:pt x="1009" y="376"/>
                </a:cubicBezTo>
                <a:cubicBezTo>
                  <a:pt x="1011" y="376"/>
                  <a:pt x="1011" y="376"/>
                  <a:pt x="1011" y="376"/>
                </a:cubicBezTo>
                <a:cubicBezTo>
                  <a:pt x="1011" y="375"/>
                  <a:pt x="1011" y="375"/>
                  <a:pt x="1011" y="375"/>
                </a:cubicBezTo>
                <a:cubicBezTo>
                  <a:pt x="1012" y="375"/>
                  <a:pt x="1012" y="375"/>
                  <a:pt x="1012" y="375"/>
                </a:cubicBezTo>
                <a:cubicBezTo>
                  <a:pt x="1012" y="375"/>
                  <a:pt x="1012" y="375"/>
                  <a:pt x="1012" y="375"/>
                </a:cubicBezTo>
                <a:cubicBezTo>
                  <a:pt x="1012" y="375"/>
                  <a:pt x="1013" y="375"/>
                  <a:pt x="1013" y="375"/>
                </a:cubicBezTo>
                <a:cubicBezTo>
                  <a:pt x="1014" y="376"/>
                  <a:pt x="1015" y="375"/>
                  <a:pt x="1016" y="375"/>
                </a:cubicBezTo>
                <a:cubicBezTo>
                  <a:pt x="1016" y="375"/>
                  <a:pt x="1016" y="375"/>
                  <a:pt x="1016" y="375"/>
                </a:cubicBezTo>
                <a:cubicBezTo>
                  <a:pt x="1016" y="374"/>
                  <a:pt x="1016" y="374"/>
                  <a:pt x="1016" y="374"/>
                </a:cubicBezTo>
                <a:cubicBezTo>
                  <a:pt x="1015" y="374"/>
                  <a:pt x="1015" y="374"/>
                  <a:pt x="1014" y="374"/>
                </a:cubicBezTo>
                <a:cubicBezTo>
                  <a:pt x="1014" y="373"/>
                  <a:pt x="1014" y="373"/>
                  <a:pt x="1014" y="373"/>
                </a:cubicBezTo>
                <a:cubicBezTo>
                  <a:pt x="1013" y="373"/>
                  <a:pt x="1011" y="373"/>
                  <a:pt x="1010" y="373"/>
                </a:cubicBezTo>
                <a:cubicBezTo>
                  <a:pt x="1010" y="373"/>
                  <a:pt x="1010" y="373"/>
                  <a:pt x="1009" y="373"/>
                </a:cubicBezTo>
                <a:cubicBezTo>
                  <a:pt x="1008" y="373"/>
                  <a:pt x="1007" y="373"/>
                  <a:pt x="1006" y="373"/>
                </a:cubicBezTo>
                <a:cubicBezTo>
                  <a:pt x="1006" y="373"/>
                  <a:pt x="1005" y="372"/>
                  <a:pt x="1005" y="372"/>
                </a:cubicBezTo>
                <a:cubicBezTo>
                  <a:pt x="1004" y="372"/>
                  <a:pt x="1004" y="372"/>
                  <a:pt x="1004" y="372"/>
                </a:cubicBezTo>
                <a:cubicBezTo>
                  <a:pt x="1004" y="372"/>
                  <a:pt x="1004" y="372"/>
                  <a:pt x="1004" y="372"/>
                </a:cubicBezTo>
                <a:cubicBezTo>
                  <a:pt x="1003" y="372"/>
                  <a:pt x="1003" y="372"/>
                  <a:pt x="1003" y="372"/>
                </a:cubicBezTo>
                <a:close/>
                <a:moveTo>
                  <a:pt x="1020" y="372"/>
                </a:moveTo>
                <a:cubicBezTo>
                  <a:pt x="1020" y="372"/>
                  <a:pt x="1020" y="372"/>
                  <a:pt x="1020" y="372"/>
                </a:cubicBezTo>
                <a:cubicBezTo>
                  <a:pt x="1020" y="372"/>
                  <a:pt x="1020" y="372"/>
                  <a:pt x="1020" y="372"/>
                </a:cubicBezTo>
                <a:cubicBezTo>
                  <a:pt x="1020" y="372"/>
                  <a:pt x="1020" y="372"/>
                  <a:pt x="1020" y="372"/>
                </a:cubicBezTo>
                <a:close/>
                <a:moveTo>
                  <a:pt x="1520" y="373"/>
                </a:moveTo>
                <a:cubicBezTo>
                  <a:pt x="1520" y="373"/>
                  <a:pt x="1520" y="372"/>
                  <a:pt x="1520" y="372"/>
                </a:cubicBezTo>
                <a:cubicBezTo>
                  <a:pt x="1519" y="372"/>
                  <a:pt x="1519" y="372"/>
                  <a:pt x="1519" y="372"/>
                </a:cubicBezTo>
                <a:cubicBezTo>
                  <a:pt x="1519" y="372"/>
                  <a:pt x="1519" y="372"/>
                  <a:pt x="1519" y="372"/>
                </a:cubicBezTo>
                <a:cubicBezTo>
                  <a:pt x="1519" y="372"/>
                  <a:pt x="1519" y="372"/>
                  <a:pt x="1519" y="372"/>
                </a:cubicBezTo>
                <a:cubicBezTo>
                  <a:pt x="1519" y="373"/>
                  <a:pt x="1519" y="373"/>
                  <a:pt x="1519" y="373"/>
                </a:cubicBezTo>
                <a:cubicBezTo>
                  <a:pt x="1519" y="373"/>
                  <a:pt x="1519" y="373"/>
                  <a:pt x="1519" y="373"/>
                </a:cubicBezTo>
                <a:cubicBezTo>
                  <a:pt x="1520" y="373"/>
                  <a:pt x="1519" y="373"/>
                  <a:pt x="1520" y="373"/>
                </a:cubicBezTo>
                <a:close/>
                <a:moveTo>
                  <a:pt x="529" y="375"/>
                </a:moveTo>
                <a:cubicBezTo>
                  <a:pt x="529" y="375"/>
                  <a:pt x="529" y="375"/>
                  <a:pt x="529" y="375"/>
                </a:cubicBezTo>
                <a:cubicBezTo>
                  <a:pt x="528" y="375"/>
                  <a:pt x="528" y="375"/>
                  <a:pt x="528" y="375"/>
                </a:cubicBezTo>
                <a:cubicBezTo>
                  <a:pt x="527" y="375"/>
                  <a:pt x="527" y="375"/>
                  <a:pt x="527" y="375"/>
                </a:cubicBezTo>
                <a:cubicBezTo>
                  <a:pt x="528" y="376"/>
                  <a:pt x="528" y="375"/>
                  <a:pt x="528" y="375"/>
                </a:cubicBezTo>
                <a:lnTo>
                  <a:pt x="529" y="375"/>
                </a:lnTo>
                <a:close/>
                <a:moveTo>
                  <a:pt x="1523" y="379"/>
                </a:moveTo>
                <a:cubicBezTo>
                  <a:pt x="1522" y="379"/>
                  <a:pt x="1521" y="379"/>
                  <a:pt x="1520" y="379"/>
                </a:cubicBezTo>
                <a:cubicBezTo>
                  <a:pt x="1520" y="380"/>
                  <a:pt x="1520" y="380"/>
                  <a:pt x="1520" y="380"/>
                </a:cubicBezTo>
                <a:cubicBezTo>
                  <a:pt x="1520" y="380"/>
                  <a:pt x="1520" y="380"/>
                  <a:pt x="1520" y="380"/>
                </a:cubicBezTo>
                <a:cubicBezTo>
                  <a:pt x="1519" y="381"/>
                  <a:pt x="1520" y="380"/>
                  <a:pt x="1519" y="380"/>
                </a:cubicBezTo>
                <a:cubicBezTo>
                  <a:pt x="1519" y="381"/>
                  <a:pt x="1519" y="381"/>
                  <a:pt x="1519" y="381"/>
                </a:cubicBezTo>
                <a:cubicBezTo>
                  <a:pt x="1518" y="381"/>
                  <a:pt x="1518" y="380"/>
                  <a:pt x="1518" y="380"/>
                </a:cubicBezTo>
                <a:cubicBezTo>
                  <a:pt x="1516" y="380"/>
                  <a:pt x="1517" y="381"/>
                  <a:pt x="1516" y="383"/>
                </a:cubicBezTo>
                <a:cubicBezTo>
                  <a:pt x="1515" y="384"/>
                  <a:pt x="1514" y="383"/>
                  <a:pt x="1514" y="385"/>
                </a:cubicBezTo>
                <a:cubicBezTo>
                  <a:pt x="1515" y="385"/>
                  <a:pt x="1515" y="385"/>
                  <a:pt x="1515" y="385"/>
                </a:cubicBezTo>
                <a:cubicBezTo>
                  <a:pt x="1515" y="385"/>
                  <a:pt x="1515" y="385"/>
                  <a:pt x="1515" y="385"/>
                </a:cubicBezTo>
                <a:cubicBezTo>
                  <a:pt x="1515" y="386"/>
                  <a:pt x="1516" y="386"/>
                  <a:pt x="1516" y="386"/>
                </a:cubicBezTo>
                <a:cubicBezTo>
                  <a:pt x="1515" y="386"/>
                  <a:pt x="1515" y="386"/>
                  <a:pt x="1515" y="386"/>
                </a:cubicBezTo>
                <a:cubicBezTo>
                  <a:pt x="1515" y="387"/>
                  <a:pt x="1515" y="387"/>
                  <a:pt x="1515" y="387"/>
                </a:cubicBezTo>
                <a:cubicBezTo>
                  <a:pt x="1516" y="387"/>
                  <a:pt x="1516" y="387"/>
                  <a:pt x="1516" y="387"/>
                </a:cubicBezTo>
                <a:cubicBezTo>
                  <a:pt x="1516" y="388"/>
                  <a:pt x="1517" y="389"/>
                  <a:pt x="1518" y="390"/>
                </a:cubicBezTo>
                <a:cubicBezTo>
                  <a:pt x="1518" y="388"/>
                  <a:pt x="1519" y="387"/>
                  <a:pt x="1519" y="385"/>
                </a:cubicBezTo>
                <a:cubicBezTo>
                  <a:pt x="1521" y="385"/>
                  <a:pt x="1521" y="385"/>
                  <a:pt x="1521" y="385"/>
                </a:cubicBezTo>
                <a:cubicBezTo>
                  <a:pt x="1521" y="384"/>
                  <a:pt x="1521" y="384"/>
                  <a:pt x="1521" y="384"/>
                </a:cubicBezTo>
                <a:cubicBezTo>
                  <a:pt x="1521" y="384"/>
                  <a:pt x="1522" y="384"/>
                  <a:pt x="1522" y="384"/>
                </a:cubicBezTo>
                <a:cubicBezTo>
                  <a:pt x="1522" y="384"/>
                  <a:pt x="1522" y="385"/>
                  <a:pt x="1522" y="385"/>
                </a:cubicBezTo>
                <a:cubicBezTo>
                  <a:pt x="1523" y="385"/>
                  <a:pt x="1523" y="385"/>
                  <a:pt x="1523" y="385"/>
                </a:cubicBezTo>
                <a:cubicBezTo>
                  <a:pt x="1524" y="384"/>
                  <a:pt x="1524" y="383"/>
                  <a:pt x="1524" y="383"/>
                </a:cubicBezTo>
                <a:cubicBezTo>
                  <a:pt x="1525" y="383"/>
                  <a:pt x="1525" y="382"/>
                  <a:pt x="1525" y="382"/>
                </a:cubicBezTo>
                <a:cubicBezTo>
                  <a:pt x="1525" y="382"/>
                  <a:pt x="1525" y="381"/>
                  <a:pt x="1525" y="381"/>
                </a:cubicBezTo>
                <a:cubicBezTo>
                  <a:pt x="1524" y="381"/>
                  <a:pt x="1524" y="380"/>
                  <a:pt x="1524" y="380"/>
                </a:cubicBezTo>
                <a:cubicBezTo>
                  <a:pt x="1524" y="380"/>
                  <a:pt x="1523" y="379"/>
                  <a:pt x="1523" y="379"/>
                </a:cubicBezTo>
                <a:close/>
                <a:moveTo>
                  <a:pt x="1525" y="379"/>
                </a:moveTo>
                <a:cubicBezTo>
                  <a:pt x="1524" y="379"/>
                  <a:pt x="1524" y="379"/>
                  <a:pt x="1524" y="379"/>
                </a:cubicBezTo>
                <a:cubicBezTo>
                  <a:pt x="1524" y="380"/>
                  <a:pt x="1524" y="380"/>
                  <a:pt x="1524" y="380"/>
                </a:cubicBezTo>
                <a:cubicBezTo>
                  <a:pt x="1525" y="380"/>
                  <a:pt x="1525" y="380"/>
                  <a:pt x="1525" y="380"/>
                </a:cubicBezTo>
                <a:lnTo>
                  <a:pt x="1525" y="379"/>
                </a:lnTo>
                <a:close/>
                <a:moveTo>
                  <a:pt x="1502" y="383"/>
                </a:moveTo>
                <a:cubicBezTo>
                  <a:pt x="1502" y="384"/>
                  <a:pt x="1502" y="384"/>
                  <a:pt x="1502" y="384"/>
                </a:cubicBezTo>
                <a:cubicBezTo>
                  <a:pt x="1501" y="384"/>
                  <a:pt x="1501" y="384"/>
                  <a:pt x="1501" y="384"/>
                </a:cubicBezTo>
                <a:cubicBezTo>
                  <a:pt x="1501" y="384"/>
                  <a:pt x="1502" y="385"/>
                  <a:pt x="1502" y="385"/>
                </a:cubicBezTo>
                <a:cubicBezTo>
                  <a:pt x="1502" y="386"/>
                  <a:pt x="1502" y="386"/>
                  <a:pt x="1502" y="386"/>
                </a:cubicBezTo>
                <a:cubicBezTo>
                  <a:pt x="1502" y="386"/>
                  <a:pt x="1503" y="386"/>
                  <a:pt x="1503" y="386"/>
                </a:cubicBezTo>
                <a:cubicBezTo>
                  <a:pt x="1504" y="387"/>
                  <a:pt x="1504" y="387"/>
                  <a:pt x="1504" y="389"/>
                </a:cubicBezTo>
                <a:cubicBezTo>
                  <a:pt x="1503" y="389"/>
                  <a:pt x="1503" y="389"/>
                  <a:pt x="1503" y="389"/>
                </a:cubicBezTo>
                <a:cubicBezTo>
                  <a:pt x="1503" y="388"/>
                  <a:pt x="1503" y="388"/>
                  <a:pt x="1503" y="388"/>
                </a:cubicBezTo>
                <a:cubicBezTo>
                  <a:pt x="1502" y="388"/>
                  <a:pt x="1502" y="388"/>
                  <a:pt x="1502" y="388"/>
                </a:cubicBezTo>
                <a:cubicBezTo>
                  <a:pt x="1502" y="389"/>
                  <a:pt x="1503" y="389"/>
                  <a:pt x="1503" y="390"/>
                </a:cubicBezTo>
                <a:cubicBezTo>
                  <a:pt x="1504" y="390"/>
                  <a:pt x="1504" y="390"/>
                  <a:pt x="1505" y="390"/>
                </a:cubicBezTo>
                <a:cubicBezTo>
                  <a:pt x="1505" y="390"/>
                  <a:pt x="1505" y="390"/>
                  <a:pt x="1505" y="390"/>
                </a:cubicBezTo>
                <a:cubicBezTo>
                  <a:pt x="1506" y="390"/>
                  <a:pt x="1506" y="390"/>
                  <a:pt x="1506" y="390"/>
                </a:cubicBezTo>
                <a:cubicBezTo>
                  <a:pt x="1506" y="389"/>
                  <a:pt x="1506" y="388"/>
                  <a:pt x="1505" y="386"/>
                </a:cubicBezTo>
                <a:cubicBezTo>
                  <a:pt x="1506" y="386"/>
                  <a:pt x="1506" y="386"/>
                  <a:pt x="1506" y="386"/>
                </a:cubicBezTo>
                <a:cubicBezTo>
                  <a:pt x="1506" y="388"/>
                  <a:pt x="1507" y="389"/>
                  <a:pt x="1507" y="390"/>
                </a:cubicBezTo>
                <a:cubicBezTo>
                  <a:pt x="1507" y="390"/>
                  <a:pt x="1507" y="390"/>
                  <a:pt x="1507" y="390"/>
                </a:cubicBezTo>
                <a:cubicBezTo>
                  <a:pt x="1506" y="390"/>
                  <a:pt x="1506" y="390"/>
                  <a:pt x="1506" y="391"/>
                </a:cubicBezTo>
                <a:cubicBezTo>
                  <a:pt x="1506" y="391"/>
                  <a:pt x="1505" y="391"/>
                  <a:pt x="1504" y="391"/>
                </a:cubicBezTo>
                <a:cubicBezTo>
                  <a:pt x="1504" y="392"/>
                  <a:pt x="1504" y="392"/>
                  <a:pt x="1504" y="392"/>
                </a:cubicBezTo>
                <a:cubicBezTo>
                  <a:pt x="1504" y="392"/>
                  <a:pt x="1504" y="392"/>
                  <a:pt x="1504" y="392"/>
                </a:cubicBezTo>
                <a:cubicBezTo>
                  <a:pt x="1504" y="393"/>
                  <a:pt x="1504" y="395"/>
                  <a:pt x="1504" y="395"/>
                </a:cubicBezTo>
                <a:cubicBezTo>
                  <a:pt x="1504" y="395"/>
                  <a:pt x="1504" y="395"/>
                  <a:pt x="1504" y="395"/>
                </a:cubicBezTo>
                <a:cubicBezTo>
                  <a:pt x="1504" y="395"/>
                  <a:pt x="1504" y="395"/>
                  <a:pt x="1504" y="395"/>
                </a:cubicBezTo>
                <a:cubicBezTo>
                  <a:pt x="1503" y="395"/>
                  <a:pt x="1503" y="395"/>
                  <a:pt x="1503" y="395"/>
                </a:cubicBezTo>
                <a:cubicBezTo>
                  <a:pt x="1503" y="396"/>
                  <a:pt x="1504" y="396"/>
                  <a:pt x="1504" y="396"/>
                </a:cubicBezTo>
                <a:cubicBezTo>
                  <a:pt x="1504" y="397"/>
                  <a:pt x="1505" y="397"/>
                  <a:pt x="1506" y="397"/>
                </a:cubicBezTo>
                <a:cubicBezTo>
                  <a:pt x="1505" y="395"/>
                  <a:pt x="1505" y="395"/>
                  <a:pt x="1507" y="394"/>
                </a:cubicBezTo>
                <a:cubicBezTo>
                  <a:pt x="1506" y="395"/>
                  <a:pt x="1506" y="397"/>
                  <a:pt x="1506" y="398"/>
                </a:cubicBezTo>
                <a:cubicBezTo>
                  <a:pt x="1507" y="398"/>
                  <a:pt x="1507" y="398"/>
                  <a:pt x="1507" y="398"/>
                </a:cubicBezTo>
                <a:cubicBezTo>
                  <a:pt x="1507" y="398"/>
                  <a:pt x="1507" y="398"/>
                  <a:pt x="1507" y="398"/>
                </a:cubicBezTo>
                <a:cubicBezTo>
                  <a:pt x="1509" y="397"/>
                  <a:pt x="1509" y="397"/>
                  <a:pt x="1508" y="396"/>
                </a:cubicBezTo>
                <a:cubicBezTo>
                  <a:pt x="1509" y="396"/>
                  <a:pt x="1509" y="395"/>
                  <a:pt x="1510" y="395"/>
                </a:cubicBezTo>
                <a:cubicBezTo>
                  <a:pt x="1510" y="393"/>
                  <a:pt x="1510" y="393"/>
                  <a:pt x="1510" y="393"/>
                </a:cubicBezTo>
                <a:cubicBezTo>
                  <a:pt x="1510" y="393"/>
                  <a:pt x="1510" y="393"/>
                  <a:pt x="1510" y="393"/>
                </a:cubicBezTo>
                <a:cubicBezTo>
                  <a:pt x="1510" y="391"/>
                  <a:pt x="1510" y="391"/>
                  <a:pt x="1510" y="391"/>
                </a:cubicBezTo>
                <a:cubicBezTo>
                  <a:pt x="1511" y="391"/>
                  <a:pt x="1511" y="391"/>
                  <a:pt x="1511" y="391"/>
                </a:cubicBezTo>
                <a:cubicBezTo>
                  <a:pt x="1511" y="391"/>
                  <a:pt x="1511" y="391"/>
                  <a:pt x="1511" y="391"/>
                </a:cubicBezTo>
                <a:cubicBezTo>
                  <a:pt x="1511" y="391"/>
                  <a:pt x="1511" y="391"/>
                  <a:pt x="1511" y="391"/>
                </a:cubicBezTo>
                <a:cubicBezTo>
                  <a:pt x="1511" y="389"/>
                  <a:pt x="1511" y="389"/>
                  <a:pt x="1511" y="389"/>
                </a:cubicBezTo>
                <a:cubicBezTo>
                  <a:pt x="1511" y="389"/>
                  <a:pt x="1511" y="389"/>
                  <a:pt x="1511" y="389"/>
                </a:cubicBezTo>
                <a:cubicBezTo>
                  <a:pt x="1512" y="388"/>
                  <a:pt x="1513" y="388"/>
                  <a:pt x="1513" y="387"/>
                </a:cubicBezTo>
                <a:cubicBezTo>
                  <a:pt x="1512" y="387"/>
                  <a:pt x="1512" y="387"/>
                  <a:pt x="1512" y="387"/>
                </a:cubicBezTo>
                <a:cubicBezTo>
                  <a:pt x="1512" y="386"/>
                  <a:pt x="1511" y="386"/>
                  <a:pt x="1511" y="385"/>
                </a:cubicBezTo>
                <a:cubicBezTo>
                  <a:pt x="1511" y="385"/>
                  <a:pt x="1511" y="385"/>
                  <a:pt x="1511" y="385"/>
                </a:cubicBezTo>
                <a:cubicBezTo>
                  <a:pt x="1510" y="385"/>
                  <a:pt x="1510" y="385"/>
                  <a:pt x="1510" y="385"/>
                </a:cubicBezTo>
                <a:cubicBezTo>
                  <a:pt x="1510" y="385"/>
                  <a:pt x="1511" y="384"/>
                  <a:pt x="1511" y="384"/>
                </a:cubicBezTo>
                <a:cubicBezTo>
                  <a:pt x="1511" y="383"/>
                  <a:pt x="1511" y="383"/>
                  <a:pt x="1511" y="383"/>
                </a:cubicBezTo>
                <a:cubicBezTo>
                  <a:pt x="1508" y="383"/>
                  <a:pt x="1508" y="383"/>
                  <a:pt x="1508" y="383"/>
                </a:cubicBezTo>
                <a:cubicBezTo>
                  <a:pt x="1509" y="382"/>
                  <a:pt x="1509" y="382"/>
                  <a:pt x="1509" y="381"/>
                </a:cubicBezTo>
                <a:cubicBezTo>
                  <a:pt x="1508" y="381"/>
                  <a:pt x="1507" y="381"/>
                  <a:pt x="1506" y="381"/>
                </a:cubicBezTo>
                <a:cubicBezTo>
                  <a:pt x="1506" y="381"/>
                  <a:pt x="1506" y="381"/>
                  <a:pt x="1506" y="381"/>
                </a:cubicBezTo>
                <a:cubicBezTo>
                  <a:pt x="1506" y="381"/>
                  <a:pt x="1506" y="381"/>
                  <a:pt x="1506" y="381"/>
                </a:cubicBezTo>
                <a:cubicBezTo>
                  <a:pt x="1506" y="382"/>
                  <a:pt x="1506" y="382"/>
                  <a:pt x="1506" y="382"/>
                </a:cubicBezTo>
                <a:cubicBezTo>
                  <a:pt x="1505" y="382"/>
                  <a:pt x="1505" y="382"/>
                  <a:pt x="1504" y="382"/>
                </a:cubicBezTo>
                <a:cubicBezTo>
                  <a:pt x="1504" y="382"/>
                  <a:pt x="1504" y="383"/>
                  <a:pt x="1504" y="383"/>
                </a:cubicBezTo>
                <a:cubicBezTo>
                  <a:pt x="1504" y="383"/>
                  <a:pt x="1503" y="384"/>
                  <a:pt x="1503" y="384"/>
                </a:cubicBezTo>
                <a:cubicBezTo>
                  <a:pt x="1503" y="383"/>
                  <a:pt x="1503" y="383"/>
                  <a:pt x="1503" y="383"/>
                </a:cubicBezTo>
                <a:cubicBezTo>
                  <a:pt x="1503" y="383"/>
                  <a:pt x="1502" y="383"/>
                  <a:pt x="1502" y="383"/>
                </a:cubicBezTo>
                <a:close/>
                <a:moveTo>
                  <a:pt x="1486" y="386"/>
                </a:moveTo>
                <a:cubicBezTo>
                  <a:pt x="1487" y="386"/>
                  <a:pt x="1487" y="386"/>
                  <a:pt x="1487" y="386"/>
                </a:cubicBezTo>
                <a:cubicBezTo>
                  <a:pt x="1488" y="385"/>
                  <a:pt x="1488" y="385"/>
                  <a:pt x="1488" y="384"/>
                </a:cubicBezTo>
                <a:cubicBezTo>
                  <a:pt x="1487" y="384"/>
                  <a:pt x="1487" y="385"/>
                  <a:pt x="1485" y="385"/>
                </a:cubicBezTo>
                <a:cubicBezTo>
                  <a:pt x="1486" y="385"/>
                  <a:pt x="1486" y="386"/>
                  <a:pt x="1486" y="386"/>
                </a:cubicBezTo>
                <a:close/>
                <a:moveTo>
                  <a:pt x="1465" y="396"/>
                </a:moveTo>
                <a:cubicBezTo>
                  <a:pt x="1465" y="395"/>
                  <a:pt x="1465" y="395"/>
                  <a:pt x="1465" y="395"/>
                </a:cubicBezTo>
                <a:cubicBezTo>
                  <a:pt x="1464" y="395"/>
                  <a:pt x="1464" y="395"/>
                  <a:pt x="1464" y="395"/>
                </a:cubicBezTo>
                <a:cubicBezTo>
                  <a:pt x="1465" y="396"/>
                  <a:pt x="1464" y="395"/>
                  <a:pt x="1465" y="396"/>
                </a:cubicBezTo>
                <a:cubicBezTo>
                  <a:pt x="1465" y="396"/>
                  <a:pt x="1465" y="396"/>
                  <a:pt x="1465" y="396"/>
                </a:cubicBezTo>
                <a:close/>
                <a:moveTo>
                  <a:pt x="1509" y="401"/>
                </a:moveTo>
                <a:cubicBezTo>
                  <a:pt x="1509" y="401"/>
                  <a:pt x="1509" y="401"/>
                  <a:pt x="1509" y="401"/>
                </a:cubicBezTo>
                <a:cubicBezTo>
                  <a:pt x="1508" y="401"/>
                  <a:pt x="1508" y="401"/>
                  <a:pt x="1507" y="402"/>
                </a:cubicBezTo>
                <a:cubicBezTo>
                  <a:pt x="1508" y="402"/>
                  <a:pt x="1508" y="402"/>
                  <a:pt x="1508" y="402"/>
                </a:cubicBezTo>
                <a:cubicBezTo>
                  <a:pt x="1509" y="401"/>
                  <a:pt x="1508" y="402"/>
                  <a:pt x="1509" y="401"/>
                </a:cubicBezTo>
                <a:close/>
                <a:moveTo>
                  <a:pt x="1506" y="402"/>
                </a:moveTo>
                <a:cubicBezTo>
                  <a:pt x="1505" y="402"/>
                  <a:pt x="1505" y="402"/>
                  <a:pt x="1505" y="402"/>
                </a:cubicBezTo>
                <a:cubicBezTo>
                  <a:pt x="1506" y="402"/>
                  <a:pt x="1505" y="402"/>
                  <a:pt x="1506" y="402"/>
                </a:cubicBezTo>
                <a:close/>
                <a:moveTo>
                  <a:pt x="464" y="405"/>
                </a:moveTo>
                <a:cubicBezTo>
                  <a:pt x="463" y="407"/>
                  <a:pt x="463" y="407"/>
                  <a:pt x="465" y="408"/>
                </a:cubicBezTo>
                <a:cubicBezTo>
                  <a:pt x="466" y="407"/>
                  <a:pt x="465" y="408"/>
                  <a:pt x="466" y="407"/>
                </a:cubicBezTo>
                <a:cubicBezTo>
                  <a:pt x="466" y="406"/>
                  <a:pt x="466" y="406"/>
                  <a:pt x="466" y="406"/>
                </a:cubicBezTo>
                <a:cubicBezTo>
                  <a:pt x="465" y="406"/>
                  <a:pt x="465" y="406"/>
                  <a:pt x="465" y="406"/>
                </a:cubicBezTo>
                <a:cubicBezTo>
                  <a:pt x="465" y="405"/>
                  <a:pt x="465" y="405"/>
                  <a:pt x="465" y="405"/>
                </a:cubicBezTo>
                <a:lnTo>
                  <a:pt x="464" y="405"/>
                </a:lnTo>
                <a:close/>
                <a:moveTo>
                  <a:pt x="826" y="412"/>
                </a:moveTo>
                <a:cubicBezTo>
                  <a:pt x="827" y="412"/>
                  <a:pt x="827" y="412"/>
                  <a:pt x="827" y="412"/>
                </a:cubicBezTo>
                <a:cubicBezTo>
                  <a:pt x="827" y="411"/>
                  <a:pt x="827" y="411"/>
                  <a:pt x="827" y="411"/>
                </a:cubicBezTo>
                <a:cubicBezTo>
                  <a:pt x="826" y="411"/>
                  <a:pt x="826" y="411"/>
                  <a:pt x="826" y="411"/>
                </a:cubicBezTo>
                <a:lnTo>
                  <a:pt x="826" y="412"/>
                </a:lnTo>
                <a:close/>
                <a:moveTo>
                  <a:pt x="809" y="413"/>
                </a:moveTo>
                <a:cubicBezTo>
                  <a:pt x="809" y="413"/>
                  <a:pt x="809" y="413"/>
                  <a:pt x="809" y="413"/>
                </a:cubicBezTo>
                <a:cubicBezTo>
                  <a:pt x="809" y="412"/>
                  <a:pt x="809" y="413"/>
                  <a:pt x="809" y="412"/>
                </a:cubicBezTo>
                <a:lnTo>
                  <a:pt x="809" y="413"/>
                </a:lnTo>
                <a:close/>
                <a:moveTo>
                  <a:pt x="823" y="416"/>
                </a:moveTo>
                <a:cubicBezTo>
                  <a:pt x="823" y="416"/>
                  <a:pt x="823" y="416"/>
                  <a:pt x="823" y="416"/>
                </a:cubicBezTo>
                <a:cubicBezTo>
                  <a:pt x="824" y="416"/>
                  <a:pt x="824" y="416"/>
                  <a:pt x="825" y="416"/>
                </a:cubicBezTo>
                <a:cubicBezTo>
                  <a:pt x="825" y="415"/>
                  <a:pt x="825" y="415"/>
                  <a:pt x="825" y="415"/>
                </a:cubicBezTo>
                <a:cubicBezTo>
                  <a:pt x="825" y="413"/>
                  <a:pt x="825" y="413"/>
                  <a:pt x="825" y="413"/>
                </a:cubicBezTo>
                <a:cubicBezTo>
                  <a:pt x="826" y="413"/>
                  <a:pt x="826" y="413"/>
                  <a:pt x="826" y="413"/>
                </a:cubicBezTo>
                <a:cubicBezTo>
                  <a:pt x="826" y="413"/>
                  <a:pt x="826" y="413"/>
                  <a:pt x="826" y="413"/>
                </a:cubicBezTo>
                <a:cubicBezTo>
                  <a:pt x="825" y="413"/>
                  <a:pt x="825" y="413"/>
                  <a:pt x="825" y="413"/>
                </a:cubicBezTo>
                <a:cubicBezTo>
                  <a:pt x="825" y="414"/>
                  <a:pt x="824" y="415"/>
                  <a:pt x="823" y="416"/>
                </a:cubicBezTo>
                <a:close/>
                <a:moveTo>
                  <a:pt x="812" y="416"/>
                </a:moveTo>
                <a:cubicBezTo>
                  <a:pt x="812" y="416"/>
                  <a:pt x="812" y="416"/>
                  <a:pt x="813" y="415"/>
                </a:cubicBezTo>
                <a:cubicBezTo>
                  <a:pt x="813" y="415"/>
                  <a:pt x="813" y="415"/>
                  <a:pt x="813" y="415"/>
                </a:cubicBezTo>
                <a:cubicBezTo>
                  <a:pt x="813" y="414"/>
                  <a:pt x="813" y="414"/>
                  <a:pt x="814" y="414"/>
                </a:cubicBezTo>
                <a:cubicBezTo>
                  <a:pt x="814" y="414"/>
                  <a:pt x="814" y="414"/>
                  <a:pt x="814" y="414"/>
                </a:cubicBezTo>
                <a:cubicBezTo>
                  <a:pt x="814" y="414"/>
                  <a:pt x="814" y="414"/>
                  <a:pt x="814" y="414"/>
                </a:cubicBezTo>
                <a:cubicBezTo>
                  <a:pt x="813" y="414"/>
                  <a:pt x="813" y="414"/>
                  <a:pt x="811" y="414"/>
                </a:cubicBezTo>
                <a:cubicBezTo>
                  <a:pt x="811" y="416"/>
                  <a:pt x="811" y="416"/>
                  <a:pt x="811" y="416"/>
                </a:cubicBezTo>
                <a:cubicBezTo>
                  <a:pt x="811" y="416"/>
                  <a:pt x="811" y="416"/>
                  <a:pt x="811" y="416"/>
                </a:cubicBezTo>
                <a:cubicBezTo>
                  <a:pt x="811" y="416"/>
                  <a:pt x="811" y="416"/>
                  <a:pt x="811" y="416"/>
                </a:cubicBezTo>
                <a:lnTo>
                  <a:pt x="812" y="416"/>
                </a:lnTo>
                <a:close/>
                <a:moveTo>
                  <a:pt x="1500" y="414"/>
                </a:moveTo>
                <a:cubicBezTo>
                  <a:pt x="1499" y="414"/>
                  <a:pt x="1499" y="414"/>
                  <a:pt x="1499" y="414"/>
                </a:cubicBezTo>
                <a:cubicBezTo>
                  <a:pt x="1500" y="414"/>
                  <a:pt x="1499" y="414"/>
                  <a:pt x="1500" y="414"/>
                </a:cubicBezTo>
                <a:close/>
                <a:moveTo>
                  <a:pt x="817" y="415"/>
                </a:moveTo>
                <a:cubicBezTo>
                  <a:pt x="817" y="416"/>
                  <a:pt x="817" y="416"/>
                  <a:pt x="817" y="416"/>
                </a:cubicBezTo>
                <a:cubicBezTo>
                  <a:pt x="816" y="416"/>
                  <a:pt x="816" y="416"/>
                  <a:pt x="816" y="416"/>
                </a:cubicBezTo>
                <a:cubicBezTo>
                  <a:pt x="817" y="417"/>
                  <a:pt x="817" y="417"/>
                  <a:pt x="817" y="417"/>
                </a:cubicBezTo>
                <a:cubicBezTo>
                  <a:pt x="818" y="417"/>
                  <a:pt x="818" y="417"/>
                  <a:pt x="818" y="417"/>
                </a:cubicBezTo>
                <a:cubicBezTo>
                  <a:pt x="818" y="417"/>
                  <a:pt x="818" y="416"/>
                  <a:pt x="818" y="416"/>
                </a:cubicBezTo>
                <a:cubicBezTo>
                  <a:pt x="818" y="416"/>
                  <a:pt x="818" y="416"/>
                  <a:pt x="818" y="416"/>
                </a:cubicBezTo>
                <a:cubicBezTo>
                  <a:pt x="818" y="415"/>
                  <a:pt x="818" y="415"/>
                  <a:pt x="818" y="415"/>
                </a:cubicBezTo>
                <a:lnTo>
                  <a:pt x="817" y="415"/>
                </a:lnTo>
                <a:close/>
                <a:moveTo>
                  <a:pt x="1491" y="423"/>
                </a:moveTo>
                <a:cubicBezTo>
                  <a:pt x="1491" y="421"/>
                  <a:pt x="1491" y="421"/>
                  <a:pt x="1491" y="421"/>
                </a:cubicBezTo>
                <a:cubicBezTo>
                  <a:pt x="1490" y="421"/>
                  <a:pt x="1490" y="421"/>
                  <a:pt x="1490" y="421"/>
                </a:cubicBezTo>
                <a:cubicBezTo>
                  <a:pt x="1490" y="422"/>
                  <a:pt x="1490" y="422"/>
                  <a:pt x="1490" y="422"/>
                </a:cubicBezTo>
                <a:cubicBezTo>
                  <a:pt x="1490" y="422"/>
                  <a:pt x="1490" y="422"/>
                  <a:pt x="1490" y="422"/>
                </a:cubicBezTo>
                <a:cubicBezTo>
                  <a:pt x="1490" y="423"/>
                  <a:pt x="1490" y="423"/>
                  <a:pt x="1490" y="423"/>
                </a:cubicBezTo>
                <a:lnTo>
                  <a:pt x="1491" y="423"/>
                </a:lnTo>
                <a:close/>
                <a:moveTo>
                  <a:pt x="1493" y="423"/>
                </a:moveTo>
                <a:cubicBezTo>
                  <a:pt x="1493" y="424"/>
                  <a:pt x="1493" y="424"/>
                  <a:pt x="1493" y="424"/>
                </a:cubicBezTo>
                <a:cubicBezTo>
                  <a:pt x="1494" y="424"/>
                  <a:pt x="1494" y="424"/>
                  <a:pt x="1495" y="423"/>
                </a:cubicBezTo>
                <a:cubicBezTo>
                  <a:pt x="1495" y="423"/>
                  <a:pt x="1495" y="423"/>
                  <a:pt x="1495" y="423"/>
                </a:cubicBezTo>
                <a:cubicBezTo>
                  <a:pt x="1495" y="422"/>
                  <a:pt x="1495" y="422"/>
                  <a:pt x="1495" y="422"/>
                </a:cubicBezTo>
                <a:cubicBezTo>
                  <a:pt x="1495" y="422"/>
                  <a:pt x="1494" y="423"/>
                  <a:pt x="1493" y="423"/>
                </a:cubicBezTo>
                <a:cubicBezTo>
                  <a:pt x="1493" y="423"/>
                  <a:pt x="1494" y="423"/>
                  <a:pt x="1493" y="423"/>
                </a:cubicBezTo>
                <a:close/>
                <a:moveTo>
                  <a:pt x="1459" y="440"/>
                </a:moveTo>
                <a:cubicBezTo>
                  <a:pt x="1459" y="440"/>
                  <a:pt x="1459" y="441"/>
                  <a:pt x="1458" y="441"/>
                </a:cubicBezTo>
                <a:cubicBezTo>
                  <a:pt x="1458" y="442"/>
                  <a:pt x="1458" y="442"/>
                  <a:pt x="1458" y="442"/>
                </a:cubicBezTo>
                <a:cubicBezTo>
                  <a:pt x="1458" y="442"/>
                  <a:pt x="1458" y="442"/>
                  <a:pt x="1457" y="443"/>
                </a:cubicBezTo>
                <a:cubicBezTo>
                  <a:pt x="1458" y="444"/>
                  <a:pt x="1458" y="446"/>
                  <a:pt x="1458" y="447"/>
                </a:cubicBezTo>
                <a:cubicBezTo>
                  <a:pt x="1459" y="447"/>
                  <a:pt x="1460" y="449"/>
                  <a:pt x="1461" y="449"/>
                </a:cubicBezTo>
                <a:cubicBezTo>
                  <a:pt x="1461" y="449"/>
                  <a:pt x="1461" y="449"/>
                  <a:pt x="1461" y="448"/>
                </a:cubicBezTo>
                <a:cubicBezTo>
                  <a:pt x="1461" y="448"/>
                  <a:pt x="1461" y="448"/>
                  <a:pt x="1461" y="448"/>
                </a:cubicBezTo>
                <a:cubicBezTo>
                  <a:pt x="1461" y="447"/>
                  <a:pt x="1461" y="447"/>
                  <a:pt x="1461" y="447"/>
                </a:cubicBezTo>
                <a:cubicBezTo>
                  <a:pt x="1462" y="447"/>
                  <a:pt x="1463" y="447"/>
                  <a:pt x="1463" y="446"/>
                </a:cubicBezTo>
                <a:cubicBezTo>
                  <a:pt x="1463" y="445"/>
                  <a:pt x="1463" y="445"/>
                  <a:pt x="1463" y="445"/>
                </a:cubicBezTo>
                <a:cubicBezTo>
                  <a:pt x="1464" y="445"/>
                  <a:pt x="1464" y="445"/>
                  <a:pt x="1464" y="445"/>
                </a:cubicBezTo>
                <a:cubicBezTo>
                  <a:pt x="1464" y="444"/>
                  <a:pt x="1464" y="444"/>
                  <a:pt x="1464" y="444"/>
                </a:cubicBezTo>
                <a:cubicBezTo>
                  <a:pt x="1464" y="444"/>
                  <a:pt x="1464" y="444"/>
                  <a:pt x="1464" y="444"/>
                </a:cubicBezTo>
                <a:cubicBezTo>
                  <a:pt x="1464" y="441"/>
                  <a:pt x="1464" y="441"/>
                  <a:pt x="1464" y="441"/>
                </a:cubicBezTo>
                <a:cubicBezTo>
                  <a:pt x="1465" y="439"/>
                  <a:pt x="1466" y="435"/>
                  <a:pt x="1467" y="433"/>
                </a:cubicBezTo>
                <a:cubicBezTo>
                  <a:pt x="1466" y="433"/>
                  <a:pt x="1466" y="432"/>
                  <a:pt x="1465" y="431"/>
                </a:cubicBezTo>
                <a:cubicBezTo>
                  <a:pt x="1464" y="431"/>
                  <a:pt x="1464" y="431"/>
                  <a:pt x="1464" y="431"/>
                </a:cubicBezTo>
                <a:cubicBezTo>
                  <a:pt x="1464" y="432"/>
                  <a:pt x="1464" y="432"/>
                  <a:pt x="1464" y="432"/>
                </a:cubicBezTo>
                <a:cubicBezTo>
                  <a:pt x="1462" y="432"/>
                  <a:pt x="1463" y="432"/>
                  <a:pt x="1463" y="434"/>
                </a:cubicBezTo>
                <a:cubicBezTo>
                  <a:pt x="1462" y="434"/>
                  <a:pt x="1462" y="434"/>
                  <a:pt x="1462" y="434"/>
                </a:cubicBezTo>
                <a:cubicBezTo>
                  <a:pt x="1462" y="434"/>
                  <a:pt x="1462" y="434"/>
                  <a:pt x="1462" y="434"/>
                </a:cubicBezTo>
                <a:cubicBezTo>
                  <a:pt x="1462" y="434"/>
                  <a:pt x="1462" y="434"/>
                  <a:pt x="1462" y="434"/>
                </a:cubicBezTo>
                <a:cubicBezTo>
                  <a:pt x="1462" y="435"/>
                  <a:pt x="1462" y="435"/>
                  <a:pt x="1462" y="435"/>
                </a:cubicBezTo>
                <a:cubicBezTo>
                  <a:pt x="1461" y="435"/>
                  <a:pt x="1461" y="436"/>
                  <a:pt x="1460" y="436"/>
                </a:cubicBezTo>
                <a:cubicBezTo>
                  <a:pt x="1460" y="437"/>
                  <a:pt x="1460" y="437"/>
                  <a:pt x="1460" y="437"/>
                </a:cubicBezTo>
                <a:cubicBezTo>
                  <a:pt x="1460" y="437"/>
                  <a:pt x="1460" y="437"/>
                  <a:pt x="1460" y="437"/>
                </a:cubicBezTo>
                <a:cubicBezTo>
                  <a:pt x="1460" y="438"/>
                  <a:pt x="1459" y="439"/>
                  <a:pt x="1459" y="439"/>
                </a:cubicBezTo>
                <a:cubicBezTo>
                  <a:pt x="1460" y="439"/>
                  <a:pt x="1460" y="439"/>
                  <a:pt x="1460" y="439"/>
                </a:cubicBezTo>
                <a:cubicBezTo>
                  <a:pt x="1459" y="439"/>
                  <a:pt x="1459" y="439"/>
                  <a:pt x="1459" y="439"/>
                </a:cubicBezTo>
                <a:lnTo>
                  <a:pt x="1459" y="440"/>
                </a:lnTo>
                <a:close/>
                <a:moveTo>
                  <a:pt x="523" y="434"/>
                </a:moveTo>
                <a:cubicBezTo>
                  <a:pt x="522" y="434"/>
                  <a:pt x="522" y="434"/>
                  <a:pt x="522" y="434"/>
                </a:cubicBezTo>
                <a:cubicBezTo>
                  <a:pt x="522" y="433"/>
                  <a:pt x="522" y="434"/>
                  <a:pt x="522" y="433"/>
                </a:cubicBezTo>
                <a:cubicBezTo>
                  <a:pt x="520" y="433"/>
                  <a:pt x="520" y="433"/>
                  <a:pt x="520" y="433"/>
                </a:cubicBezTo>
                <a:cubicBezTo>
                  <a:pt x="520" y="434"/>
                  <a:pt x="520" y="434"/>
                  <a:pt x="520" y="435"/>
                </a:cubicBezTo>
                <a:cubicBezTo>
                  <a:pt x="521" y="435"/>
                  <a:pt x="521" y="436"/>
                  <a:pt x="523" y="436"/>
                </a:cubicBezTo>
                <a:lnTo>
                  <a:pt x="523" y="434"/>
                </a:lnTo>
                <a:close/>
                <a:moveTo>
                  <a:pt x="531" y="460"/>
                </a:moveTo>
                <a:cubicBezTo>
                  <a:pt x="533" y="460"/>
                  <a:pt x="536" y="461"/>
                  <a:pt x="537" y="460"/>
                </a:cubicBezTo>
                <a:cubicBezTo>
                  <a:pt x="537" y="460"/>
                  <a:pt x="537" y="460"/>
                  <a:pt x="537" y="460"/>
                </a:cubicBezTo>
                <a:cubicBezTo>
                  <a:pt x="538" y="460"/>
                  <a:pt x="538" y="460"/>
                  <a:pt x="538" y="460"/>
                </a:cubicBezTo>
                <a:cubicBezTo>
                  <a:pt x="538" y="459"/>
                  <a:pt x="538" y="459"/>
                  <a:pt x="538" y="459"/>
                </a:cubicBezTo>
                <a:cubicBezTo>
                  <a:pt x="539" y="459"/>
                  <a:pt x="539" y="459"/>
                  <a:pt x="540" y="459"/>
                </a:cubicBezTo>
                <a:cubicBezTo>
                  <a:pt x="540" y="459"/>
                  <a:pt x="540" y="459"/>
                  <a:pt x="540" y="459"/>
                </a:cubicBezTo>
                <a:cubicBezTo>
                  <a:pt x="540" y="459"/>
                  <a:pt x="540" y="458"/>
                  <a:pt x="540" y="457"/>
                </a:cubicBezTo>
                <a:cubicBezTo>
                  <a:pt x="539" y="457"/>
                  <a:pt x="539" y="457"/>
                  <a:pt x="539" y="457"/>
                </a:cubicBezTo>
                <a:cubicBezTo>
                  <a:pt x="538" y="456"/>
                  <a:pt x="535" y="457"/>
                  <a:pt x="534" y="456"/>
                </a:cubicBezTo>
                <a:cubicBezTo>
                  <a:pt x="533" y="456"/>
                  <a:pt x="533" y="456"/>
                  <a:pt x="533" y="456"/>
                </a:cubicBezTo>
                <a:cubicBezTo>
                  <a:pt x="534" y="455"/>
                  <a:pt x="534" y="455"/>
                  <a:pt x="534" y="454"/>
                </a:cubicBezTo>
                <a:cubicBezTo>
                  <a:pt x="533" y="454"/>
                  <a:pt x="533" y="454"/>
                  <a:pt x="533" y="454"/>
                </a:cubicBezTo>
                <a:cubicBezTo>
                  <a:pt x="533" y="453"/>
                  <a:pt x="533" y="453"/>
                  <a:pt x="533" y="453"/>
                </a:cubicBezTo>
                <a:cubicBezTo>
                  <a:pt x="531" y="453"/>
                  <a:pt x="531" y="454"/>
                  <a:pt x="530" y="453"/>
                </a:cubicBezTo>
                <a:cubicBezTo>
                  <a:pt x="528" y="453"/>
                  <a:pt x="529" y="453"/>
                  <a:pt x="529" y="452"/>
                </a:cubicBezTo>
                <a:cubicBezTo>
                  <a:pt x="528" y="452"/>
                  <a:pt x="528" y="452"/>
                  <a:pt x="528" y="452"/>
                </a:cubicBezTo>
                <a:cubicBezTo>
                  <a:pt x="528" y="452"/>
                  <a:pt x="528" y="452"/>
                  <a:pt x="528" y="451"/>
                </a:cubicBezTo>
                <a:cubicBezTo>
                  <a:pt x="528" y="451"/>
                  <a:pt x="527" y="451"/>
                  <a:pt x="527" y="452"/>
                </a:cubicBezTo>
                <a:cubicBezTo>
                  <a:pt x="526" y="451"/>
                  <a:pt x="526" y="450"/>
                  <a:pt x="525" y="449"/>
                </a:cubicBezTo>
                <a:cubicBezTo>
                  <a:pt x="523" y="449"/>
                  <a:pt x="523" y="449"/>
                  <a:pt x="523" y="449"/>
                </a:cubicBezTo>
                <a:cubicBezTo>
                  <a:pt x="523" y="448"/>
                  <a:pt x="523" y="448"/>
                  <a:pt x="523" y="448"/>
                </a:cubicBezTo>
                <a:cubicBezTo>
                  <a:pt x="522" y="448"/>
                  <a:pt x="522" y="448"/>
                  <a:pt x="522" y="448"/>
                </a:cubicBezTo>
                <a:cubicBezTo>
                  <a:pt x="522" y="448"/>
                  <a:pt x="522" y="448"/>
                  <a:pt x="522" y="448"/>
                </a:cubicBezTo>
                <a:cubicBezTo>
                  <a:pt x="521" y="448"/>
                  <a:pt x="521" y="448"/>
                  <a:pt x="521" y="448"/>
                </a:cubicBezTo>
                <a:cubicBezTo>
                  <a:pt x="521" y="447"/>
                  <a:pt x="521" y="447"/>
                  <a:pt x="521" y="447"/>
                </a:cubicBezTo>
                <a:cubicBezTo>
                  <a:pt x="519" y="447"/>
                  <a:pt x="519" y="447"/>
                  <a:pt x="519" y="447"/>
                </a:cubicBezTo>
                <a:cubicBezTo>
                  <a:pt x="519" y="447"/>
                  <a:pt x="519" y="447"/>
                  <a:pt x="519" y="447"/>
                </a:cubicBezTo>
                <a:cubicBezTo>
                  <a:pt x="518" y="447"/>
                  <a:pt x="518" y="447"/>
                  <a:pt x="517" y="447"/>
                </a:cubicBezTo>
                <a:cubicBezTo>
                  <a:pt x="517" y="446"/>
                  <a:pt x="517" y="446"/>
                  <a:pt x="517" y="446"/>
                </a:cubicBezTo>
                <a:cubicBezTo>
                  <a:pt x="517" y="446"/>
                  <a:pt x="516" y="446"/>
                  <a:pt x="516" y="446"/>
                </a:cubicBezTo>
                <a:cubicBezTo>
                  <a:pt x="516" y="445"/>
                  <a:pt x="516" y="445"/>
                  <a:pt x="516" y="444"/>
                </a:cubicBezTo>
                <a:cubicBezTo>
                  <a:pt x="515" y="444"/>
                  <a:pt x="515" y="444"/>
                  <a:pt x="515" y="444"/>
                </a:cubicBezTo>
                <a:cubicBezTo>
                  <a:pt x="514" y="443"/>
                  <a:pt x="514" y="444"/>
                  <a:pt x="512" y="443"/>
                </a:cubicBezTo>
                <a:cubicBezTo>
                  <a:pt x="512" y="443"/>
                  <a:pt x="512" y="443"/>
                  <a:pt x="512" y="442"/>
                </a:cubicBezTo>
                <a:cubicBezTo>
                  <a:pt x="511" y="442"/>
                  <a:pt x="510" y="442"/>
                  <a:pt x="509" y="443"/>
                </a:cubicBezTo>
                <a:cubicBezTo>
                  <a:pt x="509" y="442"/>
                  <a:pt x="509" y="442"/>
                  <a:pt x="509" y="442"/>
                </a:cubicBezTo>
                <a:cubicBezTo>
                  <a:pt x="509" y="442"/>
                  <a:pt x="508" y="442"/>
                  <a:pt x="507" y="442"/>
                </a:cubicBezTo>
                <a:cubicBezTo>
                  <a:pt x="507" y="442"/>
                  <a:pt x="507" y="442"/>
                  <a:pt x="507" y="442"/>
                </a:cubicBezTo>
                <a:cubicBezTo>
                  <a:pt x="506" y="443"/>
                  <a:pt x="506" y="443"/>
                  <a:pt x="505" y="443"/>
                </a:cubicBezTo>
                <a:cubicBezTo>
                  <a:pt x="505" y="442"/>
                  <a:pt x="505" y="442"/>
                  <a:pt x="505" y="442"/>
                </a:cubicBezTo>
                <a:cubicBezTo>
                  <a:pt x="502" y="442"/>
                  <a:pt x="502" y="442"/>
                  <a:pt x="502" y="442"/>
                </a:cubicBezTo>
                <a:cubicBezTo>
                  <a:pt x="502" y="442"/>
                  <a:pt x="502" y="442"/>
                  <a:pt x="502" y="442"/>
                </a:cubicBezTo>
                <a:cubicBezTo>
                  <a:pt x="502" y="442"/>
                  <a:pt x="502" y="442"/>
                  <a:pt x="502" y="442"/>
                </a:cubicBezTo>
                <a:cubicBezTo>
                  <a:pt x="501" y="442"/>
                  <a:pt x="500" y="442"/>
                  <a:pt x="500" y="442"/>
                </a:cubicBezTo>
                <a:cubicBezTo>
                  <a:pt x="500" y="442"/>
                  <a:pt x="500" y="442"/>
                  <a:pt x="500" y="442"/>
                </a:cubicBezTo>
                <a:cubicBezTo>
                  <a:pt x="499" y="442"/>
                  <a:pt x="499" y="442"/>
                  <a:pt x="499" y="442"/>
                </a:cubicBezTo>
                <a:cubicBezTo>
                  <a:pt x="499" y="442"/>
                  <a:pt x="499" y="442"/>
                  <a:pt x="499" y="442"/>
                </a:cubicBezTo>
                <a:cubicBezTo>
                  <a:pt x="498" y="442"/>
                  <a:pt x="498" y="442"/>
                  <a:pt x="498" y="442"/>
                </a:cubicBezTo>
                <a:cubicBezTo>
                  <a:pt x="498" y="442"/>
                  <a:pt x="497" y="443"/>
                  <a:pt x="497" y="443"/>
                </a:cubicBezTo>
                <a:cubicBezTo>
                  <a:pt x="497" y="443"/>
                  <a:pt x="497" y="443"/>
                  <a:pt x="496" y="443"/>
                </a:cubicBezTo>
                <a:cubicBezTo>
                  <a:pt x="496" y="444"/>
                  <a:pt x="496" y="444"/>
                  <a:pt x="496" y="444"/>
                </a:cubicBezTo>
                <a:cubicBezTo>
                  <a:pt x="495" y="444"/>
                  <a:pt x="495" y="444"/>
                  <a:pt x="495" y="444"/>
                </a:cubicBezTo>
                <a:cubicBezTo>
                  <a:pt x="495" y="444"/>
                  <a:pt x="495" y="444"/>
                  <a:pt x="495" y="444"/>
                </a:cubicBezTo>
                <a:cubicBezTo>
                  <a:pt x="494" y="445"/>
                  <a:pt x="494" y="446"/>
                  <a:pt x="493" y="446"/>
                </a:cubicBezTo>
                <a:cubicBezTo>
                  <a:pt x="493" y="447"/>
                  <a:pt x="493" y="447"/>
                  <a:pt x="493" y="448"/>
                </a:cubicBezTo>
                <a:cubicBezTo>
                  <a:pt x="492" y="448"/>
                  <a:pt x="492" y="448"/>
                  <a:pt x="492" y="448"/>
                </a:cubicBezTo>
                <a:cubicBezTo>
                  <a:pt x="492" y="448"/>
                  <a:pt x="492" y="448"/>
                  <a:pt x="492" y="448"/>
                </a:cubicBezTo>
                <a:cubicBezTo>
                  <a:pt x="492" y="448"/>
                  <a:pt x="492" y="449"/>
                  <a:pt x="492" y="449"/>
                </a:cubicBezTo>
                <a:cubicBezTo>
                  <a:pt x="493" y="449"/>
                  <a:pt x="494" y="448"/>
                  <a:pt x="496" y="448"/>
                </a:cubicBezTo>
                <a:cubicBezTo>
                  <a:pt x="496" y="447"/>
                  <a:pt x="496" y="447"/>
                  <a:pt x="496" y="447"/>
                </a:cubicBezTo>
                <a:cubicBezTo>
                  <a:pt x="498" y="447"/>
                  <a:pt x="497" y="447"/>
                  <a:pt x="498" y="446"/>
                </a:cubicBezTo>
                <a:cubicBezTo>
                  <a:pt x="498" y="445"/>
                  <a:pt x="499" y="445"/>
                  <a:pt x="499" y="445"/>
                </a:cubicBezTo>
                <a:cubicBezTo>
                  <a:pt x="500" y="445"/>
                  <a:pt x="500" y="445"/>
                  <a:pt x="500" y="445"/>
                </a:cubicBezTo>
                <a:cubicBezTo>
                  <a:pt x="500" y="444"/>
                  <a:pt x="500" y="444"/>
                  <a:pt x="500" y="444"/>
                </a:cubicBezTo>
                <a:cubicBezTo>
                  <a:pt x="502" y="444"/>
                  <a:pt x="503" y="444"/>
                  <a:pt x="505" y="444"/>
                </a:cubicBezTo>
                <a:cubicBezTo>
                  <a:pt x="505" y="446"/>
                  <a:pt x="505" y="446"/>
                  <a:pt x="505" y="446"/>
                </a:cubicBezTo>
                <a:cubicBezTo>
                  <a:pt x="506" y="446"/>
                  <a:pt x="506" y="446"/>
                  <a:pt x="507" y="446"/>
                </a:cubicBezTo>
                <a:cubicBezTo>
                  <a:pt x="507" y="446"/>
                  <a:pt x="507" y="446"/>
                  <a:pt x="507" y="446"/>
                </a:cubicBezTo>
                <a:cubicBezTo>
                  <a:pt x="509" y="446"/>
                  <a:pt x="509" y="446"/>
                  <a:pt x="509" y="446"/>
                </a:cubicBezTo>
                <a:cubicBezTo>
                  <a:pt x="509" y="447"/>
                  <a:pt x="509" y="447"/>
                  <a:pt x="509" y="447"/>
                </a:cubicBezTo>
                <a:cubicBezTo>
                  <a:pt x="510" y="447"/>
                  <a:pt x="510" y="447"/>
                  <a:pt x="510" y="447"/>
                </a:cubicBezTo>
                <a:cubicBezTo>
                  <a:pt x="510" y="447"/>
                  <a:pt x="510" y="447"/>
                  <a:pt x="510" y="447"/>
                </a:cubicBezTo>
                <a:cubicBezTo>
                  <a:pt x="511" y="447"/>
                  <a:pt x="511" y="447"/>
                  <a:pt x="511" y="447"/>
                </a:cubicBezTo>
                <a:cubicBezTo>
                  <a:pt x="511" y="448"/>
                  <a:pt x="512" y="449"/>
                  <a:pt x="512" y="449"/>
                </a:cubicBezTo>
                <a:cubicBezTo>
                  <a:pt x="512" y="449"/>
                  <a:pt x="513" y="449"/>
                  <a:pt x="513" y="449"/>
                </a:cubicBezTo>
                <a:cubicBezTo>
                  <a:pt x="513" y="450"/>
                  <a:pt x="513" y="450"/>
                  <a:pt x="513" y="450"/>
                </a:cubicBezTo>
                <a:cubicBezTo>
                  <a:pt x="514" y="450"/>
                  <a:pt x="514" y="450"/>
                  <a:pt x="514" y="450"/>
                </a:cubicBezTo>
                <a:cubicBezTo>
                  <a:pt x="514" y="450"/>
                  <a:pt x="515" y="451"/>
                  <a:pt x="515" y="451"/>
                </a:cubicBezTo>
                <a:cubicBezTo>
                  <a:pt x="517" y="451"/>
                  <a:pt x="518" y="451"/>
                  <a:pt x="520" y="451"/>
                </a:cubicBezTo>
                <a:cubicBezTo>
                  <a:pt x="520" y="453"/>
                  <a:pt x="520" y="453"/>
                  <a:pt x="520" y="453"/>
                </a:cubicBezTo>
                <a:cubicBezTo>
                  <a:pt x="521" y="454"/>
                  <a:pt x="521" y="454"/>
                  <a:pt x="521" y="455"/>
                </a:cubicBezTo>
                <a:cubicBezTo>
                  <a:pt x="522" y="455"/>
                  <a:pt x="522" y="455"/>
                  <a:pt x="522" y="456"/>
                </a:cubicBezTo>
                <a:cubicBezTo>
                  <a:pt x="522" y="456"/>
                  <a:pt x="522" y="456"/>
                  <a:pt x="522" y="456"/>
                </a:cubicBezTo>
                <a:cubicBezTo>
                  <a:pt x="524" y="456"/>
                  <a:pt x="525" y="457"/>
                  <a:pt x="526" y="457"/>
                </a:cubicBezTo>
                <a:cubicBezTo>
                  <a:pt x="526" y="458"/>
                  <a:pt x="526" y="458"/>
                  <a:pt x="526" y="459"/>
                </a:cubicBezTo>
                <a:cubicBezTo>
                  <a:pt x="525" y="459"/>
                  <a:pt x="525" y="460"/>
                  <a:pt x="524" y="460"/>
                </a:cubicBezTo>
                <a:cubicBezTo>
                  <a:pt x="524" y="460"/>
                  <a:pt x="524" y="461"/>
                  <a:pt x="524" y="461"/>
                </a:cubicBezTo>
                <a:cubicBezTo>
                  <a:pt x="526" y="461"/>
                  <a:pt x="529" y="461"/>
                  <a:pt x="531" y="460"/>
                </a:cubicBezTo>
                <a:close/>
                <a:moveTo>
                  <a:pt x="498" y="451"/>
                </a:moveTo>
                <a:cubicBezTo>
                  <a:pt x="498" y="452"/>
                  <a:pt x="498" y="452"/>
                  <a:pt x="498" y="452"/>
                </a:cubicBezTo>
                <a:cubicBezTo>
                  <a:pt x="499" y="452"/>
                  <a:pt x="501" y="451"/>
                  <a:pt x="501" y="451"/>
                </a:cubicBezTo>
                <a:cubicBezTo>
                  <a:pt x="501" y="450"/>
                  <a:pt x="502" y="449"/>
                  <a:pt x="502" y="448"/>
                </a:cubicBezTo>
                <a:cubicBezTo>
                  <a:pt x="501" y="448"/>
                  <a:pt x="500" y="448"/>
                  <a:pt x="500" y="448"/>
                </a:cubicBezTo>
                <a:cubicBezTo>
                  <a:pt x="499" y="448"/>
                  <a:pt x="499" y="448"/>
                  <a:pt x="499" y="449"/>
                </a:cubicBezTo>
                <a:cubicBezTo>
                  <a:pt x="500" y="449"/>
                  <a:pt x="500" y="449"/>
                  <a:pt x="500" y="449"/>
                </a:cubicBezTo>
                <a:cubicBezTo>
                  <a:pt x="500" y="450"/>
                  <a:pt x="500" y="451"/>
                  <a:pt x="498" y="451"/>
                </a:cubicBezTo>
                <a:close/>
                <a:moveTo>
                  <a:pt x="545" y="454"/>
                </a:moveTo>
                <a:cubicBezTo>
                  <a:pt x="545" y="454"/>
                  <a:pt x="545" y="454"/>
                  <a:pt x="545" y="454"/>
                </a:cubicBezTo>
                <a:cubicBezTo>
                  <a:pt x="544" y="454"/>
                  <a:pt x="544" y="454"/>
                  <a:pt x="544" y="454"/>
                </a:cubicBezTo>
                <a:cubicBezTo>
                  <a:pt x="544" y="454"/>
                  <a:pt x="544" y="454"/>
                  <a:pt x="545" y="454"/>
                </a:cubicBezTo>
                <a:close/>
                <a:moveTo>
                  <a:pt x="569" y="468"/>
                </a:moveTo>
                <a:cubicBezTo>
                  <a:pt x="568" y="467"/>
                  <a:pt x="567" y="466"/>
                  <a:pt x="567" y="465"/>
                </a:cubicBezTo>
                <a:cubicBezTo>
                  <a:pt x="566" y="465"/>
                  <a:pt x="564" y="465"/>
                  <a:pt x="563" y="465"/>
                </a:cubicBezTo>
                <a:cubicBezTo>
                  <a:pt x="563" y="465"/>
                  <a:pt x="563" y="465"/>
                  <a:pt x="563" y="465"/>
                </a:cubicBezTo>
                <a:cubicBezTo>
                  <a:pt x="562" y="464"/>
                  <a:pt x="562" y="464"/>
                  <a:pt x="561" y="464"/>
                </a:cubicBezTo>
                <a:cubicBezTo>
                  <a:pt x="561" y="463"/>
                  <a:pt x="561" y="464"/>
                  <a:pt x="561" y="463"/>
                </a:cubicBezTo>
                <a:cubicBezTo>
                  <a:pt x="561" y="463"/>
                  <a:pt x="561" y="463"/>
                  <a:pt x="561" y="463"/>
                </a:cubicBezTo>
                <a:cubicBezTo>
                  <a:pt x="560" y="463"/>
                  <a:pt x="560" y="463"/>
                  <a:pt x="560" y="463"/>
                </a:cubicBezTo>
                <a:cubicBezTo>
                  <a:pt x="560" y="463"/>
                  <a:pt x="560" y="462"/>
                  <a:pt x="560" y="462"/>
                </a:cubicBezTo>
                <a:cubicBezTo>
                  <a:pt x="558" y="462"/>
                  <a:pt x="558" y="462"/>
                  <a:pt x="558" y="462"/>
                </a:cubicBezTo>
                <a:cubicBezTo>
                  <a:pt x="558" y="462"/>
                  <a:pt x="557" y="462"/>
                  <a:pt x="557" y="461"/>
                </a:cubicBezTo>
                <a:cubicBezTo>
                  <a:pt x="556" y="461"/>
                  <a:pt x="556" y="461"/>
                  <a:pt x="555" y="462"/>
                </a:cubicBezTo>
                <a:cubicBezTo>
                  <a:pt x="555" y="461"/>
                  <a:pt x="555" y="461"/>
                  <a:pt x="555" y="461"/>
                </a:cubicBezTo>
                <a:cubicBezTo>
                  <a:pt x="553" y="461"/>
                  <a:pt x="554" y="462"/>
                  <a:pt x="553" y="462"/>
                </a:cubicBezTo>
                <a:cubicBezTo>
                  <a:pt x="553" y="462"/>
                  <a:pt x="553" y="462"/>
                  <a:pt x="553" y="462"/>
                </a:cubicBezTo>
                <a:cubicBezTo>
                  <a:pt x="553" y="462"/>
                  <a:pt x="553" y="462"/>
                  <a:pt x="553" y="462"/>
                </a:cubicBezTo>
                <a:cubicBezTo>
                  <a:pt x="551" y="463"/>
                  <a:pt x="550" y="462"/>
                  <a:pt x="550" y="462"/>
                </a:cubicBezTo>
                <a:cubicBezTo>
                  <a:pt x="549" y="462"/>
                  <a:pt x="549" y="462"/>
                  <a:pt x="549" y="462"/>
                </a:cubicBezTo>
                <a:cubicBezTo>
                  <a:pt x="549" y="462"/>
                  <a:pt x="549" y="462"/>
                  <a:pt x="549" y="462"/>
                </a:cubicBezTo>
                <a:cubicBezTo>
                  <a:pt x="549" y="462"/>
                  <a:pt x="549" y="462"/>
                  <a:pt x="548" y="461"/>
                </a:cubicBezTo>
                <a:cubicBezTo>
                  <a:pt x="546" y="461"/>
                  <a:pt x="546" y="461"/>
                  <a:pt x="546" y="461"/>
                </a:cubicBezTo>
                <a:cubicBezTo>
                  <a:pt x="546" y="462"/>
                  <a:pt x="547" y="462"/>
                  <a:pt x="548" y="463"/>
                </a:cubicBezTo>
                <a:cubicBezTo>
                  <a:pt x="548" y="463"/>
                  <a:pt x="547" y="464"/>
                  <a:pt x="548" y="465"/>
                </a:cubicBezTo>
                <a:cubicBezTo>
                  <a:pt x="548" y="465"/>
                  <a:pt x="548" y="465"/>
                  <a:pt x="548" y="465"/>
                </a:cubicBezTo>
                <a:cubicBezTo>
                  <a:pt x="548" y="466"/>
                  <a:pt x="548" y="466"/>
                  <a:pt x="548" y="466"/>
                </a:cubicBezTo>
                <a:cubicBezTo>
                  <a:pt x="549" y="466"/>
                  <a:pt x="549" y="466"/>
                  <a:pt x="549" y="466"/>
                </a:cubicBezTo>
                <a:cubicBezTo>
                  <a:pt x="549" y="466"/>
                  <a:pt x="549" y="467"/>
                  <a:pt x="549" y="467"/>
                </a:cubicBezTo>
                <a:cubicBezTo>
                  <a:pt x="550" y="467"/>
                  <a:pt x="550" y="467"/>
                  <a:pt x="550" y="467"/>
                </a:cubicBezTo>
                <a:cubicBezTo>
                  <a:pt x="550" y="468"/>
                  <a:pt x="550" y="468"/>
                  <a:pt x="550" y="468"/>
                </a:cubicBezTo>
                <a:cubicBezTo>
                  <a:pt x="549" y="469"/>
                  <a:pt x="549" y="469"/>
                  <a:pt x="549" y="469"/>
                </a:cubicBezTo>
                <a:cubicBezTo>
                  <a:pt x="549" y="469"/>
                  <a:pt x="548" y="469"/>
                  <a:pt x="548" y="469"/>
                </a:cubicBezTo>
                <a:cubicBezTo>
                  <a:pt x="548" y="468"/>
                  <a:pt x="548" y="468"/>
                  <a:pt x="548" y="468"/>
                </a:cubicBezTo>
                <a:cubicBezTo>
                  <a:pt x="547" y="468"/>
                  <a:pt x="547" y="468"/>
                  <a:pt x="547" y="468"/>
                </a:cubicBezTo>
                <a:cubicBezTo>
                  <a:pt x="547" y="468"/>
                  <a:pt x="547" y="468"/>
                  <a:pt x="547" y="468"/>
                </a:cubicBezTo>
                <a:cubicBezTo>
                  <a:pt x="544" y="468"/>
                  <a:pt x="544" y="468"/>
                  <a:pt x="544" y="468"/>
                </a:cubicBezTo>
                <a:cubicBezTo>
                  <a:pt x="544" y="468"/>
                  <a:pt x="544" y="468"/>
                  <a:pt x="544" y="468"/>
                </a:cubicBezTo>
                <a:cubicBezTo>
                  <a:pt x="544" y="468"/>
                  <a:pt x="543" y="468"/>
                  <a:pt x="542" y="468"/>
                </a:cubicBezTo>
                <a:cubicBezTo>
                  <a:pt x="542" y="468"/>
                  <a:pt x="542" y="468"/>
                  <a:pt x="542" y="467"/>
                </a:cubicBezTo>
                <a:cubicBezTo>
                  <a:pt x="541" y="467"/>
                  <a:pt x="541" y="467"/>
                  <a:pt x="541" y="467"/>
                </a:cubicBezTo>
                <a:cubicBezTo>
                  <a:pt x="541" y="467"/>
                  <a:pt x="541" y="467"/>
                  <a:pt x="541" y="467"/>
                </a:cubicBezTo>
                <a:cubicBezTo>
                  <a:pt x="541" y="467"/>
                  <a:pt x="541" y="467"/>
                  <a:pt x="541" y="467"/>
                </a:cubicBezTo>
                <a:cubicBezTo>
                  <a:pt x="541" y="467"/>
                  <a:pt x="541" y="467"/>
                  <a:pt x="541" y="467"/>
                </a:cubicBezTo>
                <a:cubicBezTo>
                  <a:pt x="540" y="467"/>
                  <a:pt x="540" y="468"/>
                  <a:pt x="539" y="468"/>
                </a:cubicBezTo>
                <a:cubicBezTo>
                  <a:pt x="539" y="469"/>
                  <a:pt x="539" y="469"/>
                  <a:pt x="540" y="469"/>
                </a:cubicBezTo>
                <a:cubicBezTo>
                  <a:pt x="540" y="470"/>
                  <a:pt x="540" y="470"/>
                  <a:pt x="541" y="470"/>
                </a:cubicBezTo>
                <a:cubicBezTo>
                  <a:pt x="541" y="470"/>
                  <a:pt x="541" y="470"/>
                  <a:pt x="541" y="470"/>
                </a:cubicBezTo>
                <a:cubicBezTo>
                  <a:pt x="543" y="471"/>
                  <a:pt x="544" y="470"/>
                  <a:pt x="545" y="470"/>
                </a:cubicBezTo>
                <a:cubicBezTo>
                  <a:pt x="553" y="470"/>
                  <a:pt x="553" y="470"/>
                  <a:pt x="553" y="470"/>
                </a:cubicBezTo>
                <a:cubicBezTo>
                  <a:pt x="553" y="470"/>
                  <a:pt x="553" y="470"/>
                  <a:pt x="553" y="470"/>
                </a:cubicBezTo>
                <a:cubicBezTo>
                  <a:pt x="554" y="471"/>
                  <a:pt x="553" y="471"/>
                  <a:pt x="553" y="472"/>
                </a:cubicBezTo>
                <a:cubicBezTo>
                  <a:pt x="554" y="472"/>
                  <a:pt x="554" y="472"/>
                  <a:pt x="554" y="472"/>
                </a:cubicBezTo>
                <a:cubicBezTo>
                  <a:pt x="554" y="472"/>
                  <a:pt x="554" y="472"/>
                  <a:pt x="554" y="472"/>
                </a:cubicBezTo>
                <a:cubicBezTo>
                  <a:pt x="554" y="472"/>
                  <a:pt x="554" y="472"/>
                  <a:pt x="554" y="472"/>
                </a:cubicBezTo>
                <a:cubicBezTo>
                  <a:pt x="554" y="472"/>
                  <a:pt x="554" y="472"/>
                  <a:pt x="554" y="472"/>
                </a:cubicBezTo>
                <a:cubicBezTo>
                  <a:pt x="555" y="472"/>
                  <a:pt x="555" y="471"/>
                  <a:pt x="556" y="470"/>
                </a:cubicBezTo>
                <a:cubicBezTo>
                  <a:pt x="556" y="470"/>
                  <a:pt x="556" y="470"/>
                  <a:pt x="556" y="470"/>
                </a:cubicBezTo>
                <a:cubicBezTo>
                  <a:pt x="556" y="470"/>
                  <a:pt x="556" y="469"/>
                  <a:pt x="556" y="469"/>
                </a:cubicBezTo>
                <a:cubicBezTo>
                  <a:pt x="555" y="469"/>
                  <a:pt x="555" y="469"/>
                  <a:pt x="555" y="469"/>
                </a:cubicBezTo>
                <a:cubicBezTo>
                  <a:pt x="555" y="468"/>
                  <a:pt x="555" y="468"/>
                  <a:pt x="555" y="468"/>
                </a:cubicBezTo>
                <a:cubicBezTo>
                  <a:pt x="557" y="469"/>
                  <a:pt x="560" y="471"/>
                  <a:pt x="561" y="469"/>
                </a:cubicBezTo>
                <a:cubicBezTo>
                  <a:pt x="562" y="469"/>
                  <a:pt x="562" y="469"/>
                  <a:pt x="562" y="469"/>
                </a:cubicBezTo>
                <a:cubicBezTo>
                  <a:pt x="562" y="468"/>
                  <a:pt x="562" y="468"/>
                  <a:pt x="562" y="468"/>
                </a:cubicBezTo>
                <a:cubicBezTo>
                  <a:pt x="563" y="469"/>
                  <a:pt x="564" y="469"/>
                  <a:pt x="566" y="469"/>
                </a:cubicBezTo>
                <a:cubicBezTo>
                  <a:pt x="566" y="468"/>
                  <a:pt x="566" y="468"/>
                  <a:pt x="566" y="468"/>
                </a:cubicBezTo>
                <a:cubicBezTo>
                  <a:pt x="566" y="468"/>
                  <a:pt x="566" y="468"/>
                  <a:pt x="566" y="468"/>
                </a:cubicBezTo>
                <a:cubicBezTo>
                  <a:pt x="566" y="469"/>
                  <a:pt x="566" y="469"/>
                  <a:pt x="566" y="469"/>
                </a:cubicBezTo>
                <a:cubicBezTo>
                  <a:pt x="567" y="469"/>
                  <a:pt x="568" y="469"/>
                  <a:pt x="569" y="468"/>
                </a:cubicBezTo>
                <a:close/>
                <a:moveTo>
                  <a:pt x="1407" y="474"/>
                </a:moveTo>
                <a:cubicBezTo>
                  <a:pt x="1407" y="474"/>
                  <a:pt x="1407" y="475"/>
                  <a:pt x="1407" y="475"/>
                </a:cubicBezTo>
                <a:cubicBezTo>
                  <a:pt x="1408" y="475"/>
                  <a:pt x="1408" y="475"/>
                  <a:pt x="1408" y="475"/>
                </a:cubicBezTo>
                <a:cubicBezTo>
                  <a:pt x="1408" y="475"/>
                  <a:pt x="1408" y="475"/>
                  <a:pt x="1408" y="475"/>
                </a:cubicBezTo>
                <a:cubicBezTo>
                  <a:pt x="1409" y="475"/>
                  <a:pt x="1409" y="475"/>
                  <a:pt x="1409" y="475"/>
                </a:cubicBezTo>
                <a:cubicBezTo>
                  <a:pt x="1409" y="474"/>
                  <a:pt x="1409" y="474"/>
                  <a:pt x="1409" y="474"/>
                </a:cubicBezTo>
                <a:cubicBezTo>
                  <a:pt x="1410" y="474"/>
                  <a:pt x="1410" y="473"/>
                  <a:pt x="1411" y="473"/>
                </a:cubicBezTo>
                <a:cubicBezTo>
                  <a:pt x="1411" y="473"/>
                  <a:pt x="1411" y="473"/>
                  <a:pt x="1411" y="472"/>
                </a:cubicBezTo>
                <a:cubicBezTo>
                  <a:pt x="1412" y="472"/>
                  <a:pt x="1412" y="472"/>
                  <a:pt x="1412" y="472"/>
                </a:cubicBezTo>
                <a:cubicBezTo>
                  <a:pt x="1412" y="472"/>
                  <a:pt x="1413" y="472"/>
                  <a:pt x="1413" y="472"/>
                </a:cubicBezTo>
                <a:cubicBezTo>
                  <a:pt x="1413" y="472"/>
                  <a:pt x="1413" y="472"/>
                  <a:pt x="1413" y="472"/>
                </a:cubicBezTo>
                <a:cubicBezTo>
                  <a:pt x="1414" y="471"/>
                  <a:pt x="1413" y="470"/>
                  <a:pt x="1413" y="470"/>
                </a:cubicBezTo>
                <a:cubicBezTo>
                  <a:pt x="1413" y="470"/>
                  <a:pt x="1413" y="470"/>
                  <a:pt x="1413" y="470"/>
                </a:cubicBezTo>
                <a:cubicBezTo>
                  <a:pt x="1414" y="470"/>
                  <a:pt x="1414" y="469"/>
                  <a:pt x="1414" y="469"/>
                </a:cubicBezTo>
                <a:cubicBezTo>
                  <a:pt x="1414" y="469"/>
                  <a:pt x="1414" y="469"/>
                  <a:pt x="1414" y="469"/>
                </a:cubicBezTo>
                <a:cubicBezTo>
                  <a:pt x="1414" y="467"/>
                  <a:pt x="1414" y="467"/>
                  <a:pt x="1414" y="467"/>
                </a:cubicBezTo>
                <a:cubicBezTo>
                  <a:pt x="1415" y="467"/>
                  <a:pt x="1415" y="467"/>
                  <a:pt x="1415" y="467"/>
                </a:cubicBezTo>
                <a:cubicBezTo>
                  <a:pt x="1415" y="466"/>
                  <a:pt x="1415" y="466"/>
                  <a:pt x="1416" y="466"/>
                </a:cubicBezTo>
                <a:cubicBezTo>
                  <a:pt x="1415" y="465"/>
                  <a:pt x="1415" y="464"/>
                  <a:pt x="1414" y="464"/>
                </a:cubicBezTo>
                <a:cubicBezTo>
                  <a:pt x="1414" y="463"/>
                  <a:pt x="1414" y="463"/>
                  <a:pt x="1414" y="463"/>
                </a:cubicBezTo>
                <a:cubicBezTo>
                  <a:pt x="1413" y="463"/>
                  <a:pt x="1412" y="464"/>
                  <a:pt x="1411" y="464"/>
                </a:cubicBezTo>
                <a:cubicBezTo>
                  <a:pt x="1411" y="464"/>
                  <a:pt x="1411" y="464"/>
                  <a:pt x="1411" y="464"/>
                </a:cubicBezTo>
                <a:cubicBezTo>
                  <a:pt x="1410" y="464"/>
                  <a:pt x="1410" y="465"/>
                  <a:pt x="1409" y="465"/>
                </a:cubicBezTo>
                <a:cubicBezTo>
                  <a:pt x="1409" y="465"/>
                  <a:pt x="1409" y="465"/>
                  <a:pt x="1409" y="465"/>
                </a:cubicBezTo>
                <a:cubicBezTo>
                  <a:pt x="1408" y="465"/>
                  <a:pt x="1407" y="465"/>
                  <a:pt x="1406" y="465"/>
                </a:cubicBezTo>
                <a:cubicBezTo>
                  <a:pt x="1406" y="466"/>
                  <a:pt x="1406" y="466"/>
                  <a:pt x="1406" y="467"/>
                </a:cubicBezTo>
                <a:cubicBezTo>
                  <a:pt x="1405" y="467"/>
                  <a:pt x="1405" y="467"/>
                  <a:pt x="1405" y="467"/>
                </a:cubicBezTo>
                <a:cubicBezTo>
                  <a:pt x="1404" y="467"/>
                  <a:pt x="1404" y="468"/>
                  <a:pt x="1404" y="468"/>
                </a:cubicBezTo>
                <a:cubicBezTo>
                  <a:pt x="1403" y="468"/>
                  <a:pt x="1403" y="468"/>
                  <a:pt x="1403" y="468"/>
                </a:cubicBezTo>
                <a:cubicBezTo>
                  <a:pt x="1402" y="468"/>
                  <a:pt x="1403" y="468"/>
                  <a:pt x="1403" y="468"/>
                </a:cubicBezTo>
                <a:cubicBezTo>
                  <a:pt x="1402" y="470"/>
                  <a:pt x="1403" y="471"/>
                  <a:pt x="1403" y="472"/>
                </a:cubicBezTo>
                <a:cubicBezTo>
                  <a:pt x="1404" y="473"/>
                  <a:pt x="1404" y="473"/>
                  <a:pt x="1405" y="474"/>
                </a:cubicBezTo>
                <a:cubicBezTo>
                  <a:pt x="1405" y="474"/>
                  <a:pt x="1405" y="474"/>
                  <a:pt x="1405" y="474"/>
                </a:cubicBezTo>
                <a:lnTo>
                  <a:pt x="1407" y="474"/>
                </a:lnTo>
                <a:close/>
                <a:moveTo>
                  <a:pt x="528" y="472"/>
                </a:moveTo>
                <a:cubicBezTo>
                  <a:pt x="530" y="472"/>
                  <a:pt x="530" y="472"/>
                  <a:pt x="530" y="472"/>
                </a:cubicBezTo>
                <a:cubicBezTo>
                  <a:pt x="530" y="471"/>
                  <a:pt x="530" y="471"/>
                  <a:pt x="530" y="471"/>
                </a:cubicBezTo>
                <a:cubicBezTo>
                  <a:pt x="531" y="471"/>
                  <a:pt x="531" y="471"/>
                  <a:pt x="531" y="471"/>
                </a:cubicBezTo>
                <a:cubicBezTo>
                  <a:pt x="531" y="471"/>
                  <a:pt x="531" y="470"/>
                  <a:pt x="530" y="470"/>
                </a:cubicBezTo>
                <a:cubicBezTo>
                  <a:pt x="530" y="470"/>
                  <a:pt x="529" y="469"/>
                  <a:pt x="529" y="469"/>
                </a:cubicBezTo>
                <a:cubicBezTo>
                  <a:pt x="529" y="469"/>
                  <a:pt x="528" y="469"/>
                  <a:pt x="528" y="468"/>
                </a:cubicBezTo>
                <a:cubicBezTo>
                  <a:pt x="525" y="468"/>
                  <a:pt x="525" y="468"/>
                  <a:pt x="525" y="468"/>
                </a:cubicBezTo>
                <a:cubicBezTo>
                  <a:pt x="525" y="468"/>
                  <a:pt x="525" y="468"/>
                  <a:pt x="525" y="468"/>
                </a:cubicBezTo>
                <a:cubicBezTo>
                  <a:pt x="524" y="468"/>
                  <a:pt x="525" y="468"/>
                  <a:pt x="524" y="467"/>
                </a:cubicBezTo>
                <a:cubicBezTo>
                  <a:pt x="523" y="467"/>
                  <a:pt x="522" y="468"/>
                  <a:pt x="521" y="468"/>
                </a:cubicBezTo>
                <a:cubicBezTo>
                  <a:pt x="521" y="468"/>
                  <a:pt x="521" y="468"/>
                  <a:pt x="520" y="468"/>
                </a:cubicBezTo>
                <a:cubicBezTo>
                  <a:pt x="520" y="469"/>
                  <a:pt x="520" y="469"/>
                  <a:pt x="520" y="469"/>
                </a:cubicBezTo>
                <a:cubicBezTo>
                  <a:pt x="520" y="469"/>
                  <a:pt x="520" y="469"/>
                  <a:pt x="520" y="469"/>
                </a:cubicBezTo>
                <a:cubicBezTo>
                  <a:pt x="520" y="470"/>
                  <a:pt x="520" y="470"/>
                  <a:pt x="520" y="470"/>
                </a:cubicBezTo>
                <a:cubicBezTo>
                  <a:pt x="522" y="470"/>
                  <a:pt x="522" y="470"/>
                  <a:pt x="522" y="470"/>
                </a:cubicBezTo>
                <a:cubicBezTo>
                  <a:pt x="522" y="470"/>
                  <a:pt x="522" y="470"/>
                  <a:pt x="522" y="471"/>
                </a:cubicBezTo>
                <a:cubicBezTo>
                  <a:pt x="523" y="471"/>
                  <a:pt x="523" y="471"/>
                  <a:pt x="524" y="472"/>
                </a:cubicBezTo>
                <a:cubicBezTo>
                  <a:pt x="524" y="472"/>
                  <a:pt x="524" y="472"/>
                  <a:pt x="524" y="472"/>
                </a:cubicBezTo>
                <a:cubicBezTo>
                  <a:pt x="524" y="472"/>
                  <a:pt x="525" y="472"/>
                  <a:pt x="526" y="472"/>
                </a:cubicBezTo>
                <a:cubicBezTo>
                  <a:pt x="526" y="473"/>
                  <a:pt x="526" y="473"/>
                  <a:pt x="526" y="473"/>
                </a:cubicBezTo>
                <a:cubicBezTo>
                  <a:pt x="528" y="473"/>
                  <a:pt x="528" y="473"/>
                  <a:pt x="528" y="472"/>
                </a:cubicBezTo>
                <a:close/>
                <a:moveTo>
                  <a:pt x="581" y="470"/>
                </a:moveTo>
                <a:cubicBezTo>
                  <a:pt x="581" y="469"/>
                  <a:pt x="581" y="469"/>
                  <a:pt x="581" y="469"/>
                </a:cubicBezTo>
                <a:cubicBezTo>
                  <a:pt x="580" y="469"/>
                  <a:pt x="580" y="469"/>
                  <a:pt x="580" y="469"/>
                </a:cubicBezTo>
                <a:cubicBezTo>
                  <a:pt x="580" y="469"/>
                  <a:pt x="580" y="469"/>
                  <a:pt x="580" y="469"/>
                </a:cubicBezTo>
                <a:cubicBezTo>
                  <a:pt x="580" y="469"/>
                  <a:pt x="579" y="469"/>
                  <a:pt x="578" y="469"/>
                </a:cubicBezTo>
                <a:cubicBezTo>
                  <a:pt x="578" y="469"/>
                  <a:pt x="578" y="469"/>
                  <a:pt x="578" y="469"/>
                </a:cubicBezTo>
                <a:cubicBezTo>
                  <a:pt x="577" y="469"/>
                  <a:pt x="576" y="469"/>
                  <a:pt x="575" y="469"/>
                </a:cubicBezTo>
                <a:cubicBezTo>
                  <a:pt x="575" y="470"/>
                  <a:pt x="575" y="471"/>
                  <a:pt x="576" y="472"/>
                </a:cubicBezTo>
                <a:cubicBezTo>
                  <a:pt x="578" y="472"/>
                  <a:pt x="578" y="472"/>
                  <a:pt x="578" y="472"/>
                </a:cubicBezTo>
                <a:cubicBezTo>
                  <a:pt x="578" y="472"/>
                  <a:pt x="578" y="472"/>
                  <a:pt x="578" y="472"/>
                </a:cubicBezTo>
                <a:cubicBezTo>
                  <a:pt x="580" y="472"/>
                  <a:pt x="580" y="471"/>
                  <a:pt x="581" y="470"/>
                </a:cubicBezTo>
                <a:close/>
                <a:moveTo>
                  <a:pt x="1454" y="484"/>
                </a:moveTo>
                <a:cubicBezTo>
                  <a:pt x="1454" y="484"/>
                  <a:pt x="1454" y="484"/>
                  <a:pt x="1454" y="484"/>
                </a:cubicBezTo>
                <a:cubicBezTo>
                  <a:pt x="1454" y="484"/>
                  <a:pt x="1454" y="484"/>
                  <a:pt x="1454" y="484"/>
                </a:cubicBezTo>
                <a:cubicBezTo>
                  <a:pt x="1454" y="485"/>
                  <a:pt x="1454" y="485"/>
                  <a:pt x="1454" y="486"/>
                </a:cubicBezTo>
                <a:cubicBezTo>
                  <a:pt x="1455" y="486"/>
                  <a:pt x="1455" y="486"/>
                  <a:pt x="1455" y="486"/>
                </a:cubicBezTo>
                <a:cubicBezTo>
                  <a:pt x="1455" y="487"/>
                  <a:pt x="1455" y="487"/>
                  <a:pt x="1455" y="487"/>
                </a:cubicBezTo>
                <a:cubicBezTo>
                  <a:pt x="1455" y="487"/>
                  <a:pt x="1455" y="487"/>
                  <a:pt x="1455" y="487"/>
                </a:cubicBezTo>
                <a:cubicBezTo>
                  <a:pt x="1455" y="490"/>
                  <a:pt x="1455" y="490"/>
                  <a:pt x="1455" y="490"/>
                </a:cubicBezTo>
                <a:cubicBezTo>
                  <a:pt x="1456" y="490"/>
                  <a:pt x="1456" y="490"/>
                  <a:pt x="1456" y="490"/>
                </a:cubicBezTo>
                <a:cubicBezTo>
                  <a:pt x="1456" y="490"/>
                  <a:pt x="1456" y="490"/>
                  <a:pt x="1456" y="491"/>
                </a:cubicBezTo>
                <a:cubicBezTo>
                  <a:pt x="1457" y="492"/>
                  <a:pt x="1457" y="492"/>
                  <a:pt x="1458" y="493"/>
                </a:cubicBezTo>
                <a:cubicBezTo>
                  <a:pt x="1458" y="492"/>
                  <a:pt x="1458" y="492"/>
                  <a:pt x="1458" y="491"/>
                </a:cubicBezTo>
                <a:cubicBezTo>
                  <a:pt x="1459" y="491"/>
                  <a:pt x="1459" y="491"/>
                  <a:pt x="1459" y="491"/>
                </a:cubicBezTo>
                <a:cubicBezTo>
                  <a:pt x="1459" y="493"/>
                  <a:pt x="1459" y="493"/>
                  <a:pt x="1459" y="493"/>
                </a:cubicBezTo>
                <a:cubicBezTo>
                  <a:pt x="1459" y="493"/>
                  <a:pt x="1458" y="495"/>
                  <a:pt x="1458" y="495"/>
                </a:cubicBezTo>
                <a:cubicBezTo>
                  <a:pt x="1459" y="495"/>
                  <a:pt x="1459" y="495"/>
                  <a:pt x="1459" y="495"/>
                </a:cubicBezTo>
                <a:cubicBezTo>
                  <a:pt x="1459" y="496"/>
                  <a:pt x="1459" y="496"/>
                  <a:pt x="1459" y="497"/>
                </a:cubicBezTo>
                <a:cubicBezTo>
                  <a:pt x="1460" y="497"/>
                  <a:pt x="1460" y="497"/>
                  <a:pt x="1460" y="497"/>
                </a:cubicBezTo>
                <a:cubicBezTo>
                  <a:pt x="1460" y="498"/>
                  <a:pt x="1460" y="498"/>
                  <a:pt x="1461" y="498"/>
                </a:cubicBezTo>
                <a:cubicBezTo>
                  <a:pt x="1461" y="499"/>
                  <a:pt x="1461" y="499"/>
                  <a:pt x="1461" y="499"/>
                </a:cubicBezTo>
                <a:cubicBezTo>
                  <a:pt x="1461" y="498"/>
                  <a:pt x="1462" y="498"/>
                  <a:pt x="1463" y="498"/>
                </a:cubicBezTo>
                <a:cubicBezTo>
                  <a:pt x="1463" y="498"/>
                  <a:pt x="1463" y="497"/>
                  <a:pt x="1463" y="497"/>
                </a:cubicBezTo>
                <a:cubicBezTo>
                  <a:pt x="1464" y="497"/>
                  <a:pt x="1466" y="498"/>
                  <a:pt x="1467" y="498"/>
                </a:cubicBezTo>
                <a:cubicBezTo>
                  <a:pt x="1467" y="498"/>
                  <a:pt x="1467" y="499"/>
                  <a:pt x="1467" y="500"/>
                </a:cubicBezTo>
                <a:cubicBezTo>
                  <a:pt x="1468" y="500"/>
                  <a:pt x="1468" y="500"/>
                  <a:pt x="1468" y="499"/>
                </a:cubicBezTo>
                <a:cubicBezTo>
                  <a:pt x="1468" y="499"/>
                  <a:pt x="1468" y="499"/>
                  <a:pt x="1468" y="499"/>
                </a:cubicBezTo>
                <a:cubicBezTo>
                  <a:pt x="1468" y="499"/>
                  <a:pt x="1468" y="499"/>
                  <a:pt x="1468" y="498"/>
                </a:cubicBezTo>
                <a:cubicBezTo>
                  <a:pt x="1468" y="498"/>
                  <a:pt x="1468" y="498"/>
                  <a:pt x="1468" y="498"/>
                </a:cubicBezTo>
                <a:cubicBezTo>
                  <a:pt x="1468" y="497"/>
                  <a:pt x="1468" y="497"/>
                  <a:pt x="1468" y="497"/>
                </a:cubicBezTo>
                <a:cubicBezTo>
                  <a:pt x="1469" y="497"/>
                  <a:pt x="1469" y="497"/>
                  <a:pt x="1469" y="497"/>
                </a:cubicBezTo>
                <a:cubicBezTo>
                  <a:pt x="1469" y="498"/>
                  <a:pt x="1470" y="499"/>
                  <a:pt x="1470" y="499"/>
                </a:cubicBezTo>
                <a:cubicBezTo>
                  <a:pt x="1471" y="499"/>
                  <a:pt x="1471" y="499"/>
                  <a:pt x="1471" y="499"/>
                </a:cubicBezTo>
                <a:cubicBezTo>
                  <a:pt x="1471" y="500"/>
                  <a:pt x="1471" y="501"/>
                  <a:pt x="1471" y="501"/>
                </a:cubicBezTo>
                <a:cubicBezTo>
                  <a:pt x="1471" y="502"/>
                  <a:pt x="1472" y="501"/>
                  <a:pt x="1472" y="501"/>
                </a:cubicBezTo>
                <a:cubicBezTo>
                  <a:pt x="1473" y="502"/>
                  <a:pt x="1472" y="503"/>
                  <a:pt x="1474" y="503"/>
                </a:cubicBezTo>
                <a:cubicBezTo>
                  <a:pt x="1474" y="502"/>
                  <a:pt x="1474" y="502"/>
                  <a:pt x="1474" y="502"/>
                </a:cubicBezTo>
                <a:cubicBezTo>
                  <a:pt x="1475" y="502"/>
                  <a:pt x="1475" y="502"/>
                  <a:pt x="1475" y="502"/>
                </a:cubicBezTo>
                <a:cubicBezTo>
                  <a:pt x="1475" y="500"/>
                  <a:pt x="1475" y="500"/>
                  <a:pt x="1473" y="500"/>
                </a:cubicBezTo>
                <a:cubicBezTo>
                  <a:pt x="1473" y="499"/>
                  <a:pt x="1473" y="498"/>
                  <a:pt x="1473" y="497"/>
                </a:cubicBezTo>
                <a:cubicBezTo>
                  <a:pt x="1473" y="496"/>
                  <a:pt x="1472" y="495"/>
                  <a:pt x="1471" y="495"/>
                </a:cubicBezTo>
                <a:cubicBezTo>
                  <a:pt x="1471" y="495"/>
                  <a:pt x="1471" y="496"/>
                  <a:pt x="1471" y="496"/>
                </a:cubicBezTo>
                <a:cubicBezTo>
                  <a:pt x="1470" y="496"/>
                  <a:pt x="1470" y="496"/>
                  <a:pt x="1470" y="496"/>
                </a:cubicBezTo>
                <a:cubicBezTo>
                  <a:pt x="1470" y="496"/>
                  <a:pt x="1470" y="495"/>
                  <a:pt x="1469" y="495"/>
                </a:cubicBezTo>
                <a:cubicBezTo>
                  <a:pt x="1470" y="495"/>
                  <a:pt x="1470" y="495"/>
                  <a:pt x="1470" y="495"/>
                </a:cubicBezTo>
                <a:cubicBezTo>
                  <a:pt x="1470" y="494"/>
                  <a:pt x="1470" y="494"/>
                  <a:pt x="1470" y="494"/>
                </a:cubicBezTo>
                <a:cubicBezTo>
                  <a:pt x="1470" y="494"/>
                  <a:pt x="1469" y="494"/>
                  <a:pt x="1469" y="494"/>
                </a:cubicBezTo>
                <a:cubicBezTo>
                  <a:pt x="1469" y="494"/>
                  <a:pt x="1469" y="494"/>
                  <a:pt x="1469" y="494"/>
                </a:cubicBezTo>
                <a:cubicBezTo>
                  <a:pt x="1469" y="494"/>
                  <a:pt x="1469" y="494"/>
                  <a:pt x="1468" y="494"/>
                </a:cubicBezTo>
                <a:cubicBezTo>
                  <a:pt x="1466" y="494"/>
                  <a:pt x="1466" y="494"/>
                  <a:pt x="1466" y="494"/>
                </a:cubicBezTo>
                <a:cubicBezTo>
                  <a:pt x="1466" y="494"/>
                  <a:pt x="1466" y="495"/>
                  <a:pt x="1466" y="495"/>
                </a:cubicBezTo>
                <a:cubicBezTo>
                  <a:pt x="1465" y="495"/>
                  <a:pt x="1465" y="495"/>
                  <a:pt x="1465" y="495"/>
                </a:cubicBezTo>
                <a:cubicBezTo>
                  <a:pt x="1465" y="495"/>
                  <a:pt x="1465" y="495"/>
                  <a:pt x="1465" y="495"/>
                </a:cubicBezTo>
                <a:cubicBezTo>
                  <a:pt x="1465" y="495"/>
                  <a:pt x="1464" y="495"/>
                  <a:pt x="1463" y="495"/>
                </a:cubicBezTo>
                <a:cubicBezTo>
                  <a:pt x="1463" y="495"/>
                  <a:pt x="1463" y="495"/>
                  <a:pt x="1463" y="495"/>
                </a:cubicBezTo>
                <a:cubicBezTo>
                  <a:pt x="1463" y="495"/>
                  <a:pt x="1463" y="495"/>
                  <a:pt x="1463" y="495"/>
                </a:cubicBezTo>
                <a:cubicBezTo>
                  <a:pt x="1463" y="494"/>
                  <a:pt x="1463" y="494"/>
                  <a:pt x="1463" y="494"/>
                </a:cubicBezTo>
                <a:cubicBezTo>
                  <a:pt x="1463" y="492"/>
                  <a:pt x="1463" y="492"/>
                  <a:pt x="1463" y="492"/>
                </a:cubicBezTo>
                <a:cubicBezTo>
                  <a:pt x="1462" y="491"/>
                  <a:pt x="1462" y="491"/>
                  <a:pt x="1462" y="491"/>
                </a:cubicBezTo>
                <a:cubicBezTo>
                  <a:pt x="1462" y="491"/>
                  <a:pt x="1463" y="489"/>
                  <a:pt x="1463" y="489"/>
                </a:cubicBezTo>
                <a:cubicBezTo>
                  <a:pt x="1463" y="488"/>
                  <a:pt x="1463" y="488"/>
                  <a:pt x="1463" y="488"/>
                </a:cubicBezTo>
                <a:cubicBezTo>
                  <a:pt x="1462" y="488"/>
                  <a:pt x="1462" y="488"/>
                  <a:pt x="1462" y="488"/>
                </a:cubicBezTo>
                <a:cubicBezTo>
                  <a:pt x="1462" y="487"/>
                  <a:pt x="1462" y="486"/>
                  <a:pt x="1463" y="485"/>
                </a:cubicBezTo>
                <a:cubicBezTo>
                  <a:pt x="1463" y="485"/>
                  <a:pt x="1464" y="485"/>
                  <a:pt x="1464" y="485"/>
                </a:cubicBezTo>
                <a:cubicBezTo>
                  <a:pt x="1465" y="484"/>
                  <a:pt x="1465" y="483"/>
                  <a:pt x="1465" y="483"/>
                </a:cubicBezTo>
                <a:cubicBezTo>
                  <a:pt x="1465" y="483"/>
                  <a:pt x="1465" y="483"/>
                  <a:pt x="1465" y="483"/>
                </a:cubicBezTo>
                <a:cubicBezTo>
                  <a:pt x="1465" y="482"/>
                  <a:pt x="1465" y="482"/>
                  <a:pt x="1465" y="482"/>
                </a:cubicBezTo>
                <a:cubicBezTo>
                  <a:pt x="1465" y="482"/>
                  <a:pt x="1465" y="481"/>
                  <a:pt x="1465" y="481"/>
                </a:cubicBezTo>
                <a:cubicBezTo>
                  <a:pt x="1466" y="481"/>
                  <a:pt x="1466" y="481"/>
                  <a:pt x="1467" y="481"/>
                </a:cubicBezTo>
                <a:cubicBezTo>
                  <a:pt x="1467" y="480"/>
                  <a:pt x="1467" y="480"/>
                  <a:pt x="1467" y="480"/>
                </a:cubicBezTo>
                <a:cubicBezTo>
                  <a:pt x="1467" y="479"/>
                  <a:pt x="1467" y="479"/>
                  <a:pt x="1467" y="478"/>
                </a:cubicBezTo>
                <a:cubicBezTo>
                  <a:pt x="1467" y="478"/>
                  <a:pt x="1467" y="478"/>
                  <a:pt x="1467" y="478"/>
                </a:cubicBezTo>
                <a:cubicBezTo>
                  <a:pt x="1467" y="476"/>
                  <a:pt x="1467" y="476"/>
                  <a:pt x="1467" y="476"/>
                </a:cubicBezTo>
                <a:cubicBezTo>
                  <a:pt x="1466" y="476"/>
                  <a:pt x="1466" y="476"/>
                  <a:pt x="1465" y="476"/>
                </a:cubicBezTo>
                <a:cubicBezTo>
                  <a:pt x="1465" y="474"/>
                  <a:pt x="1465" y="474"/>
                  <a:pt x="1465" y="474"/>
                </a:cubicBezTo>
                <a:cubicBezTo>
                  <a:pt x="1465" y="474"/>
                  <a:pt x="1465" y="474"/>
                  <a:pt x="1465" y="474"/>
                </a:cubicBezTo>
                <a:cubicBezTo>
                  <a:pt x="1465" y="473"/>
                  <a:pt x="1465" y="473"/>
                  <a:pt x="1465" y="473"/>
                </a:cubicBezTo>
                <a:cubicBezTo>
                  <a:pt x="1465" y="472"/>
                  <a:pt x="1465" y="472"/>
                  <a:pt x="1465" y="472"/>
                </a:cubicBezTo>
                <a:cubicBezTo>
                  <a:pt x="1466" y="472"/>
                  <a:pt x="1466" y="472"/>
                  <a:pt x="1466" y="472"/>
                </a:cubicBezTo>
                <a:cubicBezTo>
                  <a:pt x="1466" y="471"/>
                  <a:pt x="1466" y="471"/>
                  <a:pt x="1466" y="471"/>
                </a:cubicBezTo>
                <a:cubicBezTo>
                  <a:pt x="1466" y="471"/>
                  <a:pt x="1466" y="471"/>
                  <a:pt x="1466" y="471"/>
                </a:cubicBezTo>
                <a:cubicBezTo>
                  <a:pt x="1466" y="470"/>
                  <a:pt x="1466" y="470"/>
                  <a:pt x="1466" y="470"/>
                </a:cubicBezTo>
                <a:cubicBezTo>
                  <a:pt x="1465" y="470"/>
                  <a:pt x="1465" y="470"/>
                  <a:pt x="1465" y="470"/>
                </a:cubicBezTo>
                <a:cubicBezTo>
                  <a:pt x="1465" y="470"/>
                  <a:pt x="1465" y="470"/>
                  <a:pt x="1465" y="471"/>
                </a:cubicBezTo>
                <a:cubicBezTo>
                  <a:pt x="1464" y="471"/>
                  <a:pt x="1464" y="471"/>
                  <a:pt x="1464" y="471"/>
                </a:cubicBezTo>
                <a:cubicBezTo>
                  <a:pt x="1462" y="471"/>
                  <a:pt x="1461" y="471"/>
                  <a:pt x="1461" y="469"/>
                </a:cubicBezTo>
                <a:cubicBezTo>
                  <a:pt x="1459" y="470"/>
                  <a:pt x="1460" y="470"/>
                  <a:pt x="1459" y="470"/>
                </a:cubicBezTo>
                <a:cubicBezTo>
                  <a:pt x="1459" y="472"/>
                  <a:pt x="1459" y="472"/>
                  <a:pt x="1459" y="472"/>
                </a:cubicBezTo>
                <a:cubicBezTo>
                  <a:pt x="1458" y="472"/>
                  <a:pt x="1458" y="472"/>
                  <a:pt x="1458" y="472"/>
                </a:cubicBezTo>
                <a:cubicBezTo>
                  <a:pt x="1458" y="472"/>
                  <a:pt x="1458" y="472"/>
                  <a:pt x="1458" y="472"/>
                </a:cubicBezTo>
                <a:cubicBezTo>
                  <a:pt x="1458" y="472"/>
                  <a:pt x="1459" y="473"/>
                  <a:pt x="1459" y="473"/>
                </a:cubicBezTo>
                <a:cubicBezTo>
                  <a:pt x="1458" y="473"/>
                  <a:pt x="1458" y="473"/>
                  <a:pt x="1458" y="473"/>
                </a:cubicBezTo>
                <a:cubicBezTo>
                  <a:pt x="1458" y="474"/>
                  <a:pt x="1458" y="474"/>
                  <a:pt x="1458" y="474"/>
                </a:cubicBezTo>
                <a:cubicBezTo>
                  <a:pt x="1458" y="474"/>
                  <a:pt x="1458" y="474"/>
                  <a:pt x="1458" y="474"/>
                </a:cubicBezTo>
                <a:cubicBezTo>
                  <a:pt x="1458" y="475"/>
                  <a:pt x="1458" y="475"/>
                  <a:pt x="1458" y="475"/>
                </a:cubicBezTo>
                <a:cubicBezTo>
                  <a:pt x="1457" y="475"/>
                  <a:pt x="1457" y="475"/>
                  <a:pt x="1457" y="475"/>
                </a:cubicBezTo>
                <a:cubicBezTo>
                  <a:pt x="1457" y="476"/>
                  <a:pt x="1457" y="477"/>
                  <a:pt x="1457" y="477"/>
                </a:cubicBezTo>
                <a:cubicBezTo>
                  <a:pt x="1457" y="477"/>
                  <a:pt x="1457" y="477"/>
                  <a:pt x="1457" y="477"/>
                </a:cubicBezTo>
                <a:cubicBezTo>
                  <a:pt x="1457" y="479"/>
                  <a:pt x="1457" y="479"/>
                  <a:pt x="1457" y="479"/>
                </a:cubicBezTo>
                <a:cubicBezTo>
                  <a:pt x="1458" y="479"/>
                  <a:pt x="1458" y="479"/>
                  <a:pt x="1458" y="479"/>
                </a:cubicBezTo>
                <a:cubicBezTo>
                  <a:pt x="1458" y="481"/>
                  <a:pt x="1455" y="481"/>
                  <a:pt x="1457" y="483"/>
                </a:cubicBezTo>
                <a:cubicBezTo>
                  <a:pt x="1457" y="484"/>
                  <a:pt x="1457" y="484"/>
                  <a:pt x="1457" y="485"/>
                </a:cubicBezTo>
                <a:cubicBezTo>
                  <a:pt x="1455" y="484"/>
                  <a:pt x="1455" y="484"/>
                  <a:pt x="1454" y="484"/>
                </a:cubicBezTo>
                <a:close/>
                <a:moveTo>
                  <a:pt x="601" y="482"/>
                </a:moveTo>
                <a:cubicBezTo>
                  <a:pt x="599" y="482"/>
                  <a:pt x="599" y="482"/>
                  <a:pt x="599" y="482"/>
                </a:cubicBezTo>
                <a:cubicBezTo>
                  <a:pt x="599" y="483"/>
                  <a:pt x="599" y="483"/>
                  <a:pt x="599" y="483"/>
                </a:cubicBezTo>
                <a:cubicBezTo>
                  <a:pt x="599" y="483"/>
                  <a:pt x="599" y="483"/>
                  <a:pt x="599" y="483"/>
                </a:cubicBezTo>
                <a:cubicBezTo>
                  <a:pt x="599" y="483"/>
                  <a:pt x="599" y="483"/>
                  <a:pt x="599" y="484"/>
                </a:cubicBezTo>
                <a:cubicBezTo>
                  <a:pt x="600" y="483"/>
                  <a:pt x="600" y="483"/>
                  <a:pt x="601" y="483"/>
                </a:cubicBezTo>
                <a:lnTo>
                  <a:pt x="601" y="482"/>
                </a:lnTo>
                <a:close/>
                <a:moveTo>
                  <a:pt x="601" y="488"/>
                </a:moveTo>
                <a:cubicBezTo>
                  <a:pt x="601" y="488"/>
                  <a:pt x="600" y="488"/>
                  <a:pt x="600" y="488"/>
                </a:cubicBezTo>
                <a:cubicBezTo>
                  <a:pt x="600" y="487"/>
                  <a:pt x="600" y="487"/>
                  <a:pt x="600" y="487"/>
                </a:cubicBezTo>
                <a:cubicBezTo>
                  <a:pt x="600" y="487"/>
                  <a:pt x="600" y="487"/>
                  <a:pt x="600" y="487"/>
                </a:cubicBezTo>
                <a:cubicBezTo>
                  <a:pt x="600" y="487"/>
                  <a:pt x="600" y="488"/>
                  <a:pt x="600" y="488"/>
                </a:cubicBezTo>
                <a:lnTo>
                  <a:pt x="601" y="488"/>
                </a:lnTo>
                <a:close/>
                <a:moveTo>
                  <a:pt x="603" y="491"/>
                </a:moveTo>
                <a:cubicBezTo>
                  <a:pt x="602" y="491"/>
                  <a:pt x="602" y="491"/>
                  <a:pt x="602" y="491"/>
                </a:cubicBezTo>
                <a:cubicBezTo>
                  <a:pt x="602" y="493"/>
                  <a:pt x="602" y="493"/>
                  <a:pt x="604" y="494"/>
                </a:cubicBezTo>
                <a:cubicBezTo>
                  <a:pt x="604" y="492"/>
                  <a:pt x="603" y="492"/>
                  <a:pt x="603" y="491"/>
                </a:cubicBezTo>
                <a:close/>
                <a:moveTo>
                  <a:pt x="1475" y="497"/>
                </a:moveTo>
                <a:cubicBezTo>
                  <a:pt x="1475" y="498"/>
                  <a:pt x="1475" y="498"/>
                  <a:pt x="1475" y="498"/>
                </a:cubicBezTo>
                <a:cubicBezTo>
                  <a:pt x="1476" y="498"/>
                  <a:pt x="1476" y="498"/>
                  <a:pt x="1476" y="498"/>
                </a:cubicBezTo>
                <a:cubicBezTo>
                  <a:pt x="1476" y="497"/>
                  <a:pt x="1476" y="497"/>
                  <a:pt x="1476" y="497"/>
                </a:cubicBezTo>
                <a:lnTo>
                  <a:pt x="1475" y="497"/>
                </a:lnTo>
                <a:close/>
                <a:moveTo>
                  <a:pt x="1331" y="498"/>
                </a:moveTo>
                <a:cubicBezTo>
                  <a:pt x="1331" y="499"/>
                  <a:pt x="1331" y="499"/>
                  <a:pt x="1330" y="500"/>
                </a:cubicBezTo>
                <a:cubicBezTo>
                  <a:pt x="1331" y="500"/>
                  <a:pt x="1331" y="500"/>
                  <a:pt x="1331" y="500"/>
                </a:cubicBezTo>
                <a:cubicBezTo>
                  <a:pt x="1331" y="499"/>
                  <a:pt x="1332" y="499"/>
                  <a:pt x="1331" y="498"/>
                </a:cubicBezTo>
                <a:close/>
                <a:moveTo>
                  <a:pt x="1463" y="506"/>
                </a:moveTo>
                <a:cubicBezTo>
                  <a:pt x="1462" y="503"/>
                  <a:pt x="1462" y="501"/>
                  <a:pt x="1461" y="499"/>
                </a:cubicBezTo>
                <a:cubicBezTo>
                  <a:pt x="1459" y="499"/>
                  <a:pt x="1459" y="499"/>
                  <a:pt x="1456" y="499"/>
                </a:cubicBezTo>
                <a:cubicBezTo>
                  <a:pt x="1456" y="500"/>
                  <a:pt x="1456" y="500"/>
                  <a:pt x="1456" y="500"/>
                </a:cubicBezTo>
                <a:cubicBezTo>
                  <a:pt x="1457" y="500"/>
                  <a:pt x="1458" y="500"/>
                  <a:pt x="1458" y="500"/>
                </a:cubicBezTo>
                <a:cubicBezTo>
                  <a:pt x="1458" y="501"/>
                  <a:pt x="1458" y="501"/>
                  <a:pt x="1458" y="501"/>
                </a:cubicBezTo>
                <a:cubicBezTo>
                  <a:pt x="1458" y="501"/>
                  <a:pt x="1459" y="501"/>
                  <a:pt x="1459" y="501"/>
                </a:cubicBezTo>
                <a:cubicBezTo>
                  <a:pt x="1459" y="502"/>
                  <a:pt x="1459" y="502"/>
                  <a:pt x="1459" y="503"/>
                </a:cubicBezTo>
                <a:cubicBezTo>
                  <a:pt x="1460" y="503"/>
                  <a:pt x="1460" y="503"/>
                  <a:pt x="1460" y="503"/>
                </a:cubicBezTo>
                <a:cubicBezTo>
                  <a:pt x="1460" y="503"/>
                  <a:pt x="1460" y="503"/>
                  <a:pt x="1460" y="503"/>
                </a:cubicBezTo>
                <a:cubicBezTo>
                  <a:pt x="1461" y="503"/>
                  <a:pt x="1461" y="503"/>
                  <a:pt x="1461" y="503"/>
                </a:cubicBezTo>
                <a:cubicBezTo>
                  <a:pt x="1461" y="504"/>
                  <a:pt x="1461" y="504"/>
                  <a:pt x="1461" y="504"/>
                </a:cubicBezTo>
                <a:cubicBezTo>
                  <a:pt x="1461" y="504"/>
                  <a:pt x="1461" y="504"/>
                  <a:pt x="1461" y="504"/>
                </a:cubicBezTo>
                <a:cubicBezTo>
                  <a:pt x="1461" y="504"/>
                  <a:pt x="1461" y="505"/>
                  <a:pt x="1461" y="505"/>
                </a:cubicBezTo>
                <a:cubicBezTo>
                  <a:pt x="1461" y="505"/>
                  <a:pt x="1461" y="505"/>
                  <a:pt x="1461" y="506"/>
                </a:cubicBezTo>
                <a:cubicBezTo>
                  <a:pt x="1461" y="506"/>
                  <a:pt x="1461" y="506"/>
                  <a:pt x="1461" y="506"/>
                </a:cubicBezTo>
                <a:cubicBezTo>
                  <a:pt x="1462" y="506"/>
                  <a:pt x="1462" y="506"/>
                  <a:pt x="1463" y="506"/>
                </a:cubicBezTo>
                <a:close/>
                <a:moveTo>
                  <a:pt x="608" y="501"/>
                </a:moveTo>
                <a:cubicBezTo>
                  <a:pt x="608" y="501"/>
                  <a:pt x="608" y="501"/>
                  <a:pt x="608" y="501"/>
                </a:cubicBezTo>
                <a:cubicBezTo>
                  <a:pt x="609" y="501"/>
                  <a:pt x="608" y="501"/>
                  <a:pt x="609" y="501"/>
                </a:cubicBezTo>
                <a:cubicBezTo>
                  <a:pt x="608" y="500"/>
                  <a:pt x="609" y="500"/>
                  <a:pt x="608" y="500"/>
                </a:cubicBezTo>
                <a:lnTo>
                  <a:pt x="608" y="501"/>
                </a:lnTo>
                <a:close/>
                <a:moveTo>
                  <a:pt x="1330" y="503"/>
                </a:moveTo>
                <a:cubicBezTo>
                  <a:pt x="1330" y="504"/>
                  <a:pt x="1330" y="504"/>
                  <a:pt x="1330" y="504"/>
                </a:cubicBezTo>
                <a:cubicBezTo>
                  <a:pt x="1331" y="504"/>
                  <a:pt x="1331" y="504"/>
                  <a:pt x="1331" y="504"/>
                </a:cubicBezTo>
                <a:cubicBezTo>
                  <a:pt x="1331" y="503"/>
                  <a:pt x="1331" y="504"/>
                  <a:pt x="1330" y="503"/>
                </a:cubicBezTo>
                <a:close/>
                <a:moveTo>
                  <a:pt x="1480" y="504"/>
                </a:moveTo>
                <a:cubicBezTo>
                  <a:pt x="1478" y="504"/>
                  <a:pt x="1477" y="504"/>
                  <a:pt x="1476" y="504"/>
                </a:cubicBezTo>
                <a:cubicBezTo>
                  <a:pt x="1476" y="505"/>
                  <a:pt x="1476" y="505"/>
                  <a:pt x="1476" y="505"/>
                </a:cubicBezTo>
                <a:cubicBezTo>
                  <a:pt x="1476" y="505"/>
                  <a:pt x="1476" y="505"/>
                  <a:pt x="1476" y="505"/>
                </a:cubicBezTo>
                <a:cubicBezTo>
                  <a:pt x="1476" y="506"/>
                  <a:pt x="1476" y="506"/>
                  <a:pt x="1477" y="507"/>
                </a:cubicBezTo>
                <a:cubicBezTo>
                  <a:pt x="1477" y="507"/>
                  <a:pt x="1477" y="507"/>
                  <a:pt x="1477" y="507"/>
                </a:cubicBezTo>
                <a:cubicBezTo>
                  <a:pt x="1477" y="507"/>
                  <a:pt x="1477" y="507"/>
                  <a:pt x="1477" y="507"/>
                </a:cubicBezTo>
                <a:cubicBezTo>
                  <a:pt x="1477" y="507"/>
                  <a:pt x="1478" y="508"/>
                  <a:pt x="1478" y="508"/>
                </a:cubicBezTo>
                <a:cubicBezTo>
                  <a:pt x="1478" y="508"/>
                  <a:pt x="1478" y="508"/>
                  <a:pt x="1478" y="508"/>
                </a:cubicBezTo>
                <a:cubicBezTo>
                  <a:pt x="1478" y="508"/>
                  <a:pt x="1478" y="509"/>
                  <a:pt x="1479" y="509"/>
                </a:cubicBezTo>
                <a:cubicBezTo>
                  <a:pt x="1479" y="509"/>
                  <a:pt x="1478" y="510"/>
                  <a:pt x="1479" y="510"/>
                </a:cubicBezTo>
                <a:cubicBezTo>
                  <a:pt x="1480" y="510"/>
                  <a:pt x="1480" y="510"/>
                  <a:pt x="1480" y="510"/>
                </a:cubicBezTo>
                <a:cubicBezTo>
                  <a:pt x="1480" y="511"/>
                  <a:pt x="1480" y="511"/>
                  <a:pt x="1480" y="511"/>
                </a:cubicBezTo>
                <a:cubicBezTo>
                  <a:pt x="1480" y="511"/>
                  <a:pt x="1480" y="511"/>
                  <a:pt x="1480" y="511"/>
                </a:cubicBezTo>
                <a:cubicBezTo>
                  <a:pt x="1481" y="511"/>
                  <a:pt x="1481" y="511"/>
                  <a:pt x="1481" y="511"/>
                </a:cubicBezTo>
                <a:cubicBezTo>
                  <a:pt x="1481" y="512"/>
                  <a:pt x="1481" y="511"/>
                  <a:pt x="1481" y="511"/>
                </a:cubicBezTo>
                <a:cubicBezTo>
                  <a:pt x="1482" y="511"/>
                  <a:pt x="1482" y="512"/>
                  <a:pt x="1482" y="512"/>
                </a:cubicBezTo>
                <a:cubicBezTo>
                  <a:pt x="1483" y="512"/>
                  <a:pt x="1483" y="512"/>
                  <a:pt x="1483" y="512"/>
                </a:cubicBezTo>
                <a:cubicBezTo>
                  <a:pt x="1482" y="511"/>
                  <a:pt x="1482" y="511"/>
                  <a:pt x="1482" y="511"/>
                </a:cubicBezTo>
                <a:cubicBezTo>
                  <a:pt x="1481" y="511"/>
                  <a:pt x="1481" y="511"/>
                  <a:pt x="1481" y="511"/>
                </a:cubicBezTo>
                <a:cubicBezTo>
                  <a:pt x="1481" y="510"/>
                  <a:pt x="1481" y="510"/>
                  <a:pt x="1481" y="510"/>
                </a:cubicBezTo>
                <a:cubicBezTo>
                  <a:pt x="1481" y="510"/>
                  <a:pt x="1481" y="510"/>
                  <a:pt x="1481" y="510"/>
                </a:cubicBezTo>
                <a:cubicBezTo>
                  <a:pt x="1481" y="509"/>
                  <a:pt x="1481" y="509"/>
                  <a:pt x="1480" y="509"/>
                </a:cubicBezTo>
                <a:cubicBezTo>
                  <a:pt x="1480" y="508"/>
                  <a:pt x="1481" y="506"/>
                  <a:pt x="1481" y="505"/>
                </a:cubicBezTo>
                <a:cubicBezTo>
                  <a:pt x="1480" y="505"/>
                  <a:pt x="1480" y="505"/>
                  <a:pt x="1480" y="505"/>
                </a:cubicBezTo>
                <a:cubicBezTo>
                  <a:pt x="1480" y="504"/>
                  <a:pt x="1480" y="504"/>
                  <a:pt x="1480" y="504"/>
                </a:cubicBezTo>
                <a:cubicBezTo>
                  <a:pt x="1480" y="504"/>
                  <a:pt x="1480" y="504"/>
                  <a:pt x="1480" y="504"/>
                </a:cubicBezTo>
                <a:close/>
                <a:moveTo>
                  <a:pt x="1465" y="506"/>
                </a:moveTo>
                <a:cubicBezTo>
                  <a:pt x="1465" y="505"/>
                  <a:pt x="1465" y="505"/>
                  <a:pt x="1465" y="505"/>
                </a:cubicBezTo>
                <a:cubicBezTo>
                  <a:pt x="1465" y="505"/>
                  <a:pt x="1465" y="505"/>
                  <a:pt x="1464" y="505"/>
                </a:cubicBezTo>
                <a:cubicBezTo>
                  <a:pt x="1464" y="506"/>
                  <a:pt x="1464" y="506"/>
                  <a:pt x="1465" y="506"/>
                </a:cubicBezTo>
                <a:close/>
                <a:moveTo>
                  <a:pt x="1147" y="505"/>
                </a:moveTo>
                <a:cubicBezTo>
                  <a:pt x="1147" y="505"/>
                  <a:pt x="1146" y="506"/>
                  <a:pt x="1146" y="506"/>
                </a:cubicBezTo>
                <a:cubicBezTo>
                  <a:pt x="1146" y="505"/>
                  <a:pt x="1146" y="505"/>
                  <a:pt x="1146" y="505"/>
                </a:cubicBezTo>
                <a:cubicBezTo>
                  <a:pt x="1145" y="505"/>
                  <a:pt x="1145" y="505"/>
                  <a:pt x="1145" y="505"/>
                </a:cubicBezTo>
                <a:cubicBezTo>
                  <a:pt x="1145" y="506"/>
                  <a:pt x="1145" y="506"/>
                  <a:pt x="1145" y="506"/>
                </a:cubicBezTo>
                <a:cubicBezTo>
                  <a:pt x="1144" y="505"/>
                  <a:pt x="1144" y="505"/>
                  <a:pt x="1143" y="505"/>
                </a:cubicBezTo>
                <a:cubicBezTo>
                  <a:pt x="1144" y="506"/>
                  <a:pt x="1144" y="505"/>
                  <a:pt x="1144" y="506"/>
                </a:cubicBezTo>
                <a:cubicBezTo>
                  <a:pt x="1144" y="506"/>
                  <a:pt x="1144" y="506"/>
                  <a:pt x="1144" y="506"/>
                </a:cubicBezTo>
                <a:cubicBezTo>
                  <a:pt x="1147" y="506"/>
                  <a:pt x="1147" y="506"/>
                  <a:pt x="1147" y="506"/>
                </a:cubicBezTo>
                <a:cubicBezTo>
                  <a:pt x="1147" y="506"/>
                  <a:pt x="1147" y="506"/>
                  <a:pt x="1147" y="506"/>
                </a:cubicBezTo>
                <a:cubicBezTo>
                  <a:pt x="1147" y="506"/>
                  <a:pt x="1147" y="506"/>
                  <a:pt x="1147" y="506"/>
                </a:cubicBezTo>
                <a:cubicBezTo>
                  <a:pt x="1147" y="506"/>
                  <a:pt x="1147" y="506"/>
                  <a:pt x="1147" y="506"/>
                </a:cubicBezTo>
                <a:cubicBezTo>
                  <a:pt x="1147" y="506"/>
                  <a:pt x="1147" y="506"/>
                  <a:pt x="1147" y="506"/>
                </a:cubicBezTo>
                <a:lnTo>
                  <a:pt x="1147" y="505"/>
                </a:lnTo>
                <a:close/>
                <a:moveTo>
                  <a:pt x="1331" y="506"/>
                </a:moveTo>
                <a:cubicBezTo>
                  <a:pt x="1331" y="505"/>
                  <a:pt x="1331" y="505"/>
                  <a:pt x="1331" y="505"/>
                </a:cubicBezTo>
                <a:cubicBezTo>
                  <a:pt x="1330" y="505"/>
                  <a:pt x="1330" y="505"/>
                  <a:pt x="1330" y="505"/>
                </a:cubicBezTo>
                <a:cubicBezTo>
                  <a:pt x="1330" y="507"/>
                  <a:pt x="1330" y="507"/>
                  <a:pt x="1330" y="507"/>
                </a:cubicBezTo>
                <a:cubicBezTo>
                  <a:pt x="1331" y="507"/>
                  <a:pt x="1331" y="507"/>
                  <a:pt x="1331" y="507"/>
                </a:cubicBezTo>
                <a:cubicBezTo>
                  <a:pt x="1331" y="506"/>
                  <a:pt x="1331" y="506"/>
                  <a:pt x="1331" y="506"/>
                </a:cubicBezTo>
                <a:close/>
                <a:moveTo>
                  <a:pt x="1454" y="508"/>
                </a:moveTo>
                <a:cubicBezTo>
                  <a:pt x="1455" y="508"/>
                  <a:pt x="1455" y="508"/>
                  <a:pt x="1456" y="508"/>
                </a:cubicBezTo>
                <a:cubicBezTo>
                  <a:pt x="1456" y="507"/>
                  <a:pt x="1456" y="507"/>
                  <a:pt x="1456" y="507"/>
                </a:cubicBezTo>
                <a:cubicBezTo>
                  <a:pt x="1455" y="507"/>
                  <a:pt x="1455" y="507"/>
                  <a:pt x="1454" y="506"/>
                </a:cubicBezTo>
                <a:cubicBezTo>
                  <a:pt x="1454" y="507"/>
                  <a:pt x="1454" y="507"/>
                  <a:pt x="1454" y="507"/>
                </a:cubicBezTo>
                <a:cubicBezTo>
                  <a:pt x="1454" y="507"/>
                  <a:pt x="1454" y="507"/>
                  <a:pt x="1454" y="507"/>
                </a:cubicBezTo>
                <a:cubicBezTo>
                  <a:pt x="1454" y="507"/>
                  <a:pt x="1454" y="507"/>
                  <a:pt x="1454" y="508"/>
                </a:cubicBezTo>
                <a:close/>
                <a:moveTo>
                  <a:pt x="1475" y="508"/>
                </a:moveTo>
                <a:cubicBezTo>
                  <a:pt x="1473" y="508"/>
                  <a:pt x="1472" y="507"/>
                  <a:pt x="1471" y="506"/>
                </a:cubicBezTo>
                <a:cubicBezTo>
                  <a:pt x="1470" y="507"/>
                  <a:pt x="1470" y="508"/>
                  <a:pt x="1470" y="508"/>
                </a:cubicBezTo>
                <a:cubicBezTo>
                  <a:pt x="1472" y="509"/>
                  <a:pt x="1473" y="509"/>
                  <a:pt x="1475" y="509"/>
                </a:cubicBezTo>
                <a:lnTo>
                  <a:pt x="1475" y="508"/>
                </a:lnTo>
                <a:close/>
                <a:moveTo>
                  <a:pt x="1330" y="509"/>
                </a:moveTo>
                <a:cubicBezTo>
                  <a:pt x="1330" y="509"/>
                  <a:pt x="1330" y="509"/>
                  <a:pt x="1330" y="509"/>
                </a:cubicBezTo>
                <a:cubicBezTo>
                  <a:pt x="1330" y="509"/>
                  <a:pt x="1330" y="509"/>
                  <a:pt x="1330" y="509"/>
                </a:cubicBezTo>
                <a:cubicBezTo>
                  <a:pt x="1330" y="508"/>
                  <a:pt x="1330" y="508"/>
                  <a:pt x="1330" y="508"/>
                </a:cubicBezTo>
                <a:cubicBezTo>
                  <a:pt x="1330" y="508"/>
                  <a:pt x="1330" y="508"/>
                  <a:pt x="1330" y="508"/>
                </a:cubicBezTo>
                <a:cubicBezTo>
                  <a:pt x="1330" y="509"/>
                  <a:pt x="1330" y="509"/>
                  <a:pt x="1330" y="509"/>
                </a:cubicBezTo>
                <a:close/>
                <a:moveTo>
                  <a:pt x="1464" y="516"/>
                </a:moveTo>
                <a:cubicBezTo>
                  <a:pt x="1465" y="516"/>
                  <a:pt x="1466" y="515"/>
                  <a:pt x="1468" y="515"/>
                </a:cubicBezTo>
                <a:cubicBezTo>
                  <a:pt x="1468" y="513"/>
                  <a:pt x="1469" y="513"/>
                  <a:pt x="1469" y="511"/>
                </a:cubicBezTo>
                <a:cubicBezTo>
                  <a:pt x="1467" y="511"/>
                  <a:pt x="1467" y="510"/>
                  <a:pt x="1465" y="510"/>
                </a:cubicBezTo>
                <a:cubicBezTo>
                  <a:pt x="1465" y="511"/>
                  <a:pt x="1465" y="512"/>
                  <a:pt x="1464" y="514"/>
                </a:cubicBezTo>
                <a:cubicBezTo>
                  <a:pt x="1464" y="514"/>
                  <a:pt x="1464" y="514"/>
                  <a:pt x="1464" y="514"/>
                </a:cubicBezTo>
                <a:lnTo>
                  <a:pt x="1464" y="516"/>
                </a:lnTo>
                <a:close/>
                <a:moveTo>
                  <a:pt x="1480" y="511"/>
                </a:moveTo>
                <a:cubicBezTo>
                  <a:pt x="1479" y="511"/>
                  <a:pt x="1478" y="511"/>
                  <a:pt x="1477" y="511"/>
                </a:cubicBezTo>
                <a:cubicBezTo>
                  <a:pt x="1477" y="512"/>
                  <a:pt x="1477" y="512"/>
                  <a:pt x="1477" y="512"/>
                </a:cubicBezTo>
                <a:cubicBezTo>
                  <a:pt x="1479" y="512"/>
                  <a:pt x="1479" y="512"/>
                  <a:pt x="1479" y="512"/>
                </a:cubicBezTo>
                <a:cubicBezTo>
                  <a:pt x="1479" y="513"/>
                  <a:pt x="1479" y="513"/>
                  <a:pt x="1479" y="514"/>
                </a:cubicBezTo>
                <a:cubicBezTo>
                  <a:pt x="1479" y="514"/>
                  <a:pt x="1478" y="514"/>
                  <a:pt x="1478" y="514"/>
                </a:cubicBezTo>
                <a:cubicBezTo>
                  <a:pt x="1478" y="515"/>
                  <a:pt x="1480" y="517"/>
                  <a:pt x="1480" y="517"/>
                </a:cubicBezTo>
                <a:cubicBezTo>
                  <a:pt x="1480" y="518"/>
                  <a:pt x="1480" y="518"/>
                  <a:pt x="1480" y="518"/>
                </a:cubicBezTo>
                <a:cubicBezTo>
                  <a:pt x="1481" y="518"/>
                  <a:pt x="1481" y="518"/>
                  <a:pt x="1481" y="518"/>
                </a:cubicBezTo>
                <a:cubicBezTo>
                  <a:pt x="1481" y="518"/>
                  <a:pt x="1481" y="518"/>
                  <a:pt x="1481" y="518"/>
                </a:cubicBezTo>
                <a:cubicBezTo>
                  <a:pt x="1481" y="518"/>
                  <a:pt x="1481" y="518"/>
                  <a:pt x="1481" y="518"/>
                </a:cubicBezTo>
                <a:cubicBezTo>
                  <a:pt x="1481" y="517"/>
                  <a:pt x="1481" y="517"/>
                  <a:pt x="1481" y="517"/>
                </a:cubicBezTo>
                <a:cubicBezTo>
                  <a:pt x="1481" y="517"/>
                  <a:pt x="1481" y="517"/>
                  <a:pt x="1481" y="517"/>
                </a:cubicBezTo>
                <a:cubicBezTo>
                  <a:pt x="1481" y="516"/>
                  <a:pt x="1481" y="516"/>
                  <a:pt x="1481" y="515"/>
                </a:cubicBezTo>
                <a:cubicBezTo>
                  <a:pt x="1481" y="515"/>
                  <a:pt x="1481" y="515"/>
                  <a:pt x="1481" y="515"/>
                </a:cubicBezTo>
                <a:cubicBezTo>
                  <a:pt x="1481" y="515"/>
                  <a:pt x="1481" y="515"/>
                  <a:pt x="1481" y="515"/>
                </a:cubicBezTo>
                <a:cubicBezTo>
                  <a:pt x="1480" y="515"/>
                  <a:pt x="1480" y="515"/>
                  <a:pt x="1480" y="515"/>
                </a:cubicBezTo>
                <a:cubicBezTo>
                  <a:pt x="1480" y="513"/>
                  <a:pt x="1480" y="513"/>
                  <a:pt x="1481" y="512"/>
                </a:cubicBezTo>
                <a:cubicBezTo>
                  <a:pt x="1480" y="512"/>
                  <a:pt x="1480" y="511"/>
                  <a:pt x="1480" y="511"/>
                </a:cubicBezTo>
                <a:close/>
                <a:moveTo>
                  <a:pt x="1449" y="518"/>
                </a:moveTo>
                <a:cubicBezTo>
                  <a:pt x="1449" y="519"/>
                  <a:pt x="1448" y="520"/>
                  <a:pt x="1448" y="521"/>
                </a:cubicBezTo>
                <a:cubicBezTo>
                  <a:pt x="1447" y="522"/>
                  <a:pt x="1446" y="521"/>
                  <a:pt x="1446" y="523"/>
                </a:cubicBezTo>
                <a:cubicBezTo>
                  <a:pt x="1446" y="523"/>
                  <a:pt x="1445" y="523"/>
                  <a:pt x="1444" y="523"/>
                </a:cubicBezTo>
                <a:cubicBezTo>
                  <a:pt x="1444" y="525"/>
                  <a:pt x="1444" y="523"/>
                  <a:pt x="1443" y="524"/>
                </a:cubicBezTo>
                <a:cubicBezTo>
                  <a:pt x="1443" y="525"/>
                  <a:pt x="1443" y="525"/>
                  <a:pt x="1443" y="525"/>
                </a:cubicBezTo>
                <a:cubicBezTo>
                  <a:pt x="1443" y="525"/>
                  <a:pt x="1443" y="525"/>
                  <a:pt x="1443" y="525"/>
                </a:cubicBezTo>
                <a:cubicBezTo>
                  <a:pt x="1442" y="525"/>
                  <a:pt x="1442" y="526"/>
                  <a:pt x="1442" y="526"/>
                </a:cubicBezTo>
                <a:cubicBezTo>
                  <a:pt x="1442" y="526"/>
                  <a:pt x="1442" y="526"/>
                  <a:pt x="1441" y="527"/>
                </a:cubicBezTo>
                <a:cubicBezTo>
                  <a:pt x="1441" y="528"/>
                  <a:pt x="1441" y="528"/>
                  <a:pt x="1441" y="528"/>
                </a:cubicBezTo>
                <a:cubicBezTo>
                  <a:pt x="1442" y="528"/>
                  <a:pt x="1442" y="528"/>
                  <a:pt x="1442" y="528"/>
                </a:cubicBezTo>
                <a:cubicBezTo>
                  <a:pt x="1443" y="526"/>
                  <a:pt x="1443" y="527"/>
                  <a:pt x="1444" y="526"/>
                </a:cubicBezTo>
                <a:cubicBezTo>
                  <a:pt x="1444" y="526"/>
                  <a:pt x="1445" y="525"/>
                  <a:pt x="1445" y="525"/>
                </a:cubicBezTo>
                <a:cubicBezTo>
                  <a:pt x="1445" y="525"/>
                  <a:pt x="1445" y="525"/>
                  <a:pt x="1445" y="525"/>
                </a:cubicBezTo>
                <a:cubicBezTo>
                  <a:pt x="1445" y="525"/>
                  <a:pt x="1445" y="525"/>
                  <a:pt x="1445" y="525"/>
                </a:cubicBezTo>
                <a:cubicBezTo>
                  <a:pt x="1446" y="525"/>
                  <a:pt x="1446" y="525"/>
                  <a:pt x="1446" y="525"/>
                </a:cubicBezTo>
                <a:cubicBezTo>
                  <a:pt x="1446" y="525"/>
                  <a:pt x="1446" y="524"/>
                  <a:pt x="1447" y="524"/>
                </a:cubicBezTo>
                <a:cubicBezTo>
                  <a:pt x="1447" y="524"/>
                  <a:pt x="1447" y="524"/>
                  <a:pt x="1447" y="524"/>
                </a:cubicBezTo>
                <a:cubicBezTo>
                  <a:pt x="1448" y="524"/>
                  <a:pt x="1450" y="520"/>
                  <a:pt x="1450" y="519"/>
                </a:cubicBezTo>
                <a:cubicBezTo>
                  <a:pt x="1451" y="519"/>
                  <a:pt x="1451" y="519"/>
                  <a:pt x="1452" y="518"/>
                </a:cubicBezTo>
                <a:cubicBezTo>
                  <a:pt x="1452" y="518"/>
                  <a:pt x="1452" y="517"/>
                  <a:pt x="1452" y="517"/>
                </a:cubicBezTo>
                <a:cubicBezTo>
                  <a:pt x="1453" y="517"/>
                  <a:pt x="1453" y="517"/>
                  <a:pt x="1453" y="517"/>
                </a:cubicBezTo>
                <a:cubicBezTo>
                  <a:pt x="1453" y="515"/>
                  <a:pt x="1453" y="515"/>
                  <a:pt x="1453" y="515"/>
                </a:cubicBezTo>
                <a:cubicBezTo>
                  <a:pt x="1453" y="515"/>
                  <a:pt x="1453" y="515"/>
                  <a:pt x="1453" y="515"/>
                </a:cubicBezTo>
                <a:cubicBezTo>
                  <a:pt x="1453" y="514"/>
                  <a:pt x="1453" y="514"/>
                  <a:pt x="1453" y="514"/>
                </a:cubicBezTo>
                <a:cubicBezTo>
                  <a:pt x="1453" y="514"/>
                  <a:pt x="1453" y="514"/>
                  <a:pt x="1453" y="514"/>
                </a:cubicBezTo>
                <a:cubicBezTo>
                  <a:pt x="1453" y="513"/>
                  <a:pt x="1453" y="512"/>
                  <a:pt x="1453" y="511"/>
                </a:cubicBezTo>
                <a:cubicBezTo>
                  <a:pt x="1453" y="512"/>
                  <a:pt x="1452" y="512"/>
                  <a:pt x="1452" y="512"/>
                </a:cubicBezTo>
                <a:cubicBezTo>
                  <a:pt x="1452" y="514"/>
                  <a:pt x="1452" y="514"/>
                  <a:pt x="1452" y="514"/>
                </a:cubicBezTo>
                <a:cubicBezTo>
                  <a:pt x="1451" y="514"/>
                  <a:pt x="1451" y="514"/>
                  <a:pt x="1451" y="514"/>
                </a:cubicBezTo>
                <a:cubicBezTo>
                  <a:pt x="1451" y="515"/>
                  <a:pt x="1451" y="515"/>
                  <a:pt x="1450" y="516"/>
                </a:cubicBezTo>
                <a:cubicBezTo>
                  <a:pt x="1450" y="516"/>
                  <a:pt x="1450" y="516"/>
                  <a:pt x="1450" y="516"/>
                </a:cubicBezTo>
                <a:cubicBezTo>
                  <a:pt x="1449" y="516"/>
                  <a:pt x="1450" y="517"/>
                  <a:pt x="1450" y="517"/>
                </a:cubicBezTo>
                <a:cubicBezTo>
                  <a:pt x="1450" y="517"/>
                  <a:pt x="1450" y="517"/>
                  <a:pt x="1450" y="517"/>
                </a:cubicBezTo>
                <a:cubicBezTo>
                  <a:pt x="1450" y="518"/>
                  <a:pt x="1450" y="518"/>
                  <a:pt x="1449" y="518"/>
                </a:cubicBezTo>
                <a:close/>
                <a:moveTo>
                  <a:pt x="589" y="513"/>
                </a:moveTo>
                <a:cubicBezTo>
                  <a:pt x="590" y="513"/>
                  <a:pt x="589" y="513"/>
                  <a:pt x="590" y="512"/>
                </a:cubicBezTo>
                <a:cubicBezTo>
                  <a:pt x="590" y="512"/>
                  <a:pt x="590" y="512"/>
                  <a:pt x="590" y="512"/>
                </a:cubicBezTo>
                <a:cubicBezTo>
                  <a:pt x="590" y="512"/>
                  <a:pt x="590" y="512"/>
                  <a:pt x="590" y="512"/>
                </a:cubicBezTo>
                <a:cubicBezTo>
                  <a:pt x="589" y="512"/>
                  <a:pt x="589" y="512"/>
                  <a:pt x="589" y="512"/>
                </a:cubicBezTo>
                <a:lnTo>
                  <a:pt x="589" y="513"/>
                </a:lnTo>
                <a:close/>
                <a:moveTo>
                  <a:pt x="1475" y="516"/>
                </a:moveTo>
                <a:cubicBezTo>
                  <a:pt x="1475" y="513"/>
                  <a:pt x="1475" y="513"/>
                  <a:pt x="1475" y="513"/>
                </a:cubicBezTo>
                <a:cubicBezTo>
                  <a:pt x="1474" y="513"/>
                  <a:pt x="1474" y="513"/>
                  <a:pt x="1474" y="513"/>
                </a:cubicBezTo>
                <a:cubicBezTo>
                  <a:pt x="1474" y="512"/>
                  <a:pt x="1474" y="512"/>
                  <a:pt x="1474" y="512"/>
                </a:cubicBezTo>
                <a:cubicBezTo>
                  <a:pt x="1474" y="512"/>
                  <a:pt x="1474" y="512"/>
                  <a:pt x="1474" y="512"/>
                </a:cubicBezTo>
                <a:cubicBezTo>
                  <a:pt x="1474" y="514"/>
                  <a:pt x="1474" y="514"/>
                  <a:pt x="1474" y="514"/>
                </a:cubicBezTo>
                <a:cubicBezTo>
                  <a:pt x="1474" y="514"/>
                  <a:pt x="1473" y="514"/>
                  <a:pt x="1473" y="515"/>
                </a:cubicBezTo>
                <a:cubicBezTo>
                  <a:pt x="1473" y="515"/>
                  <a:pt x="1473" y="516"/>
                  <a:pt x="1473" y="516"/>
                </a:cubicBezTo>
                <a:cubicBezTo>
                  <a:pt x="1472" y="516"/>
                  <a:pt x="1472" y="517"/>
                  <a:pt x="1472" y="517"/>
                </a:cubicBezTo>
                <a:cubicBezTo>
                  <a:pt x="1471" y="518"/>
                  <a:pt x="1471" y="519"/>
                  <a:pt x="1471" y="520"/>
                </a:cubicBezTo>
                <a:cubicBezTo>
                  <a:pt x="1471" y="520"/>
                  <a:pt x="1472" y="520"/>
                  <a:pt x="1472" y="520"/>
                </a:cubicBezTo>
                <a:cubicBezTo>
                  <a:pt x="1472" y="519"/>
                  <a:pt x="1473" y="519"/>
                  <a:pt x="1473" y="518"/>
                </a:cubicBezTo>
                <a:cubicBezTo>
                  <a:pt x="1474" y="517"/>
                  <a:pt x="1474" y="517"/>
                  <a:pt x="1475" y="517"/>
                </a:cubicBezTo>
                <a:cubicBezTo>
                  <a:pt x="1475" y="516"/>
                  <a:pt x="1475" y="516"/>
                  <a:pt x="1475" y="516"/>
                </a:cubicBezTo>
                <a:close/>
                <a:moveTo>
                  <a:pt x="603" y="513"/>
                </a:moveTo>
                <a:cubicBezTo>
                  <a:pt x="601" y="513"/>
                  <a:pt x="601" y="513"/>
                  <a:pt x="601" y="513"/>
                </a:cubicBezTo>
                <a:cubicBezTo>
                  <a:pt x="601" y="514"/>
                  <a:pt x="601" y="514"/>
                  <a:pt x="601" y="514"/>
                </a:cubicBezTo>
                <a:cubicBezTo>
                  <a:pt x="600" y="514"/>
                  <a:pt x="600" y="514"/>
                  <a:pt x="600" y="514"/>
                </a:cubicBezTo>
                <a:cubicBezTo>
                  <a:pt x="600" y="514"/>
                  <a:pt x="601" y="515"/>
                  <a:pt x="601" y="517"/>
                </a:cubicBezTo>
                <a:cubicBezTo>
                  <a:pt x="602" y="517"/>
                  <a:pt x="602" y="517"/>
                  <a:pt x="603" y="516"/>
                </a:cubicBezTo>
                <a:cubicBezTo>
                  <a:pt x="603" y="516"/>
                  <a:pt x="603" y="516"/>
                  <a:pt x="603" y="516"/>
                </a:cubicBezTo>
                <a:cubicBezTo>
                  <a:pt x="603" y="516"/>
                  <a:pt x="602" y="515"/>
                  <a:pt x="603" y="514"/>
                </a:cubicBezTo>
                <a:lnTo>
                  <a:pt x="603" y="513"/>
                </a:lnTo>
                <a:close/>
                <a:moveTo>
                  <a:pt x="1469" y="517"/>
                </a:moveTo>
                <a:cubicBezTo>
                  <a:pt x="1469" y="517"/>
                  <a:pt x="1469" y="517"/>
                  <a:pt x="1468" y="518"/>
                </a:cubicBezTo>
                <a:cubicBezTo>
                  <a:pt x="1467" y="518"/>
                  <a:pt x="1466" y="518"/>
                  <a:pt x="1465" y="518"/>
                </a:cubicBezTo>
                <a:cubicBezTo>
                  <a:pt x="1465" y="519"/>
                  <a:pt x="1465" y="519"/>
                  <a:pt x="1465" y="519"/>
                </a:cubicBezTo>
                <a:cubicBezTo>
                  <a:pt x="1466" y="519"/>
                  <a:pt x="1466" y="520"/>
                  <a:pt x="1466" y="520"/>
                </a:cubicBezTo>
                <a:cubicBezTo>
                  <a:pt x="1466" y="520"/>
                  <a:pt x="1466" y="521"/>
                  <a:pt x="1467" y="521"/>
                </a:cubicBezTo>
                <a:cubicBezTo>
                  <a:pt x="1468" y="521"/>
                  <a:pt x="1468" y="521"/>
                  <a:pt x="1468" y="521"/>
                </a:cubicBezTo>
                <a:cubicBezTo>
                  <a:pt x="1468" y="522"/>
                  <a:pt x="1468" y="522"/>
                  <a:pt x="1468" y="522"/>
                </a:cubicBezTo>
                <a:cubicBezTo>
                  <a:pt x="1469" y="522"/>
                  <a:pt x="1469" y="522"/>
                  <a:pt x="1469" y="522"/>
                </a:cubicBezTo>
                <a:cubicBezTo>
                  <a:pt x="1469" y="522"/>
                  <a:pt x="1469" y="522"/>
                  <a:pt x="1469" y="523"/>
                </a:cubicBezTo>
                <a:cubicBezTo>
                  <a:pt x="1470" y="523"/>
                  <a:pt x="1470" y="523"/>
                  <a:pt x="1470" y="523"/>
                </a:cubicBezTo>
                <a:cubicBezTo>
                  <a:pt x="1470" y="522"/>
                  <a:pt x="1471" y="522"/>
                  <a:pt x="1471" y="521"/>
                </a:cubicBezTo>
                <a:cubicBezTo>
                  <a:pt x="1470" y="521"/>
                  <a:pt x="1470" y="521"/>
                  <a:pt x="1470" y="521"/>
                </a:cubicBezTo>
                <a:cubicBezTo>
                  <a:pt x="1470" y="518"/>
                  <a:pt x="1470" y="518"/>
                  <a:pt x="1470" y="518"/>
                </a:cubicBezTo>
                <a:cubicBezTo>
                  <a:pt x="1470" y="518"/>
                  <a:pt x="1471" y="518"/>
                  <a:pt x="1471" y="518"/>
                </a:cubicBezTo>
                <a:cubicBezTo>
                  <a:pt x="1471" y="517"/>
                  <a:pt x="1471" y="517"/>
                  <a:pt x="1471" y="517"/>
                </a:cubicBezTo>
                <a:cubicBezTo>
                  <a:pt x="1471" y="517"/>
                  <a:pt x="1471" y="517"/>
                  <a:pt x="1471" y="517"/>
                </a:cubicBezTo>
                <a:cubicBezTo>
                  <a:pt x="1472" y="516"/>
                  <a:pt x="1471" y="516"/>
                  <a:pt x="1472" y="516"/>
                </a:cubicBezTo>
                <a:cubicBezTo>
                  <a:pt x="1472" y="515"/>
                  <a:pt x="1472" y="515"/>
                  <a:pt x="1472" y="515"/>
                </a:cubicBezTo>
                <a:cubicBezTo>
                  <a:pt x="1472" y="515"/>
                  <a:pt x="1472" y="515"/>
                  <a:pt x="1472" y="515"/>
                </a:cubicBezTo>
                <a:cubicBezTo>
                  <a:pt x="1472" y="514"/>
                  <a:pt x="1471" y="514"/>
                  <a:pt x="1471" y="514"/>
                </a:cubicBezTo>
                <a:cubicBezTo>
                  <a:pt x="1470" y="514"/>
                  <a:pt x="1470" y="514"/>
                  <a:pt x="1469" y="514"/>
                </a:cubicBezTo>
                <a:cubicBezTo>
                  <a:pt x="1469" y="514"/>
                  <a:pt x="1469" y="517"/>
                  <a:pt x="1469" y="517"/>
                </a:cubicBezTo>
                <a:close/>
                <a:moveTo>
                  <a:pt x="1329" y="515"/>
                </a:moveTo>
                <a:cubicBezTo>
                  <a:pt x="1329" y="515"/>
                  <a:pt x="1329" y="515"/>
                  <a:pt x="1329" y="515"/>
                </a:cubicBezTo>
                <a:cubicBezTo>
                  <a:pt x="1329" y="516"/>
                  <a:pt x="1329" y="516"/>
                  <a:pt x="1329" y="516"/>
                </a:cubicBezTo>
                <a:cubicBezTo>
                  <a:pt x="1329" y="516"/>
                  <a:pt x="1329" y="516"/>
                  <a:pt x="1329" y="516"/>
                </a:cubicBezTo>
                <a:cubicBezTo>
                  <a:pt x="1329" y="516"/>
                  <a:pt x="1329" y="516"/>
                  <a:pt x="1329" y="516"/>
                </a:cubicBezTo>
                <a:lnTo>
                  <a:pt x="1329" y="515"/>
                </a:lnTo>
                <a:close/>
                <a:moveTo>
                  <a:pt x="1468" y="515"/>
                </a:moveTo>
                <a:cubicBezTo>
                  <a:pt x="1468" y="516"/>
                  <a:pt x="1468" y="516"/>
                  <a:pt x="1468" y="516"/>
                </a:cubicBezTo>
                <a:cubicBezTo>
                  <a:pt x="1467" y="516"/>
                  <a:pt x="1468" y="516"/>
                  <a:pt x="1467" y="516"/>
                </a:cubicBezTo>
                <a:cubicBezTo>
                  <a:pt x="1468" y="516"/>
                  <a:pt x="1468" y="516"/>
                  <a:pt x="1468" y="516"/>
                </a:cubicBezTo>
                <a:cubicBezTo>
                  <a:pt x="1468" y="515"/>
                  <a:pt x="1468" y="516"/>
                  <a:pt x="1468" y="515"/>
                </a:cubicBezTo>
                <a:close/>
                <a:moveTo>
                  <a:pt x="1474" y="520"/>
                </a:moveTo>
                <a:cubicBezTo>
                  <a:pt x="1475" y="520"/>
                  <a:pt x="1476" y="520"/>
                  <a:pt x="1477" y="520"/>
                </a:cubicBezTo>
                <a:cubicBezTo>
                  <a:pt x="1477" y="520"/>
                  <a:pt x="1477" y="520"/>
                  <a:pt x="1477" y="520"/>
                </a:cubicBezTo>
                <a:cubicBezTo>
                  <a:pt x="1478" y="519"/>
                  <a:pt x="1478" y="520"/>
                  <a:pt x="1478" y="519"/>
                </a:cubicBezTo>
                <a:cubicBezTo>
                  <a:pt x="1477" y="519"/>
                  <a:pt x="1477" y="518"/>
                  <a:pt x="1477" y="518"/>
                </a:cubicBezTo>
                <a:cubicBezTo>
                  <a:pt x="1475" y="518"/>
                  <a:pt x="1475" y="518"/>
                  <a:pt x="1474" y="518"/>
                </a:cubicBezTo>
                <a:cubicBezTo>
                  <a:pt x="1474" y="519"/>
                  <a:pt x="1474" y="519"/>
                  <a:pt x="1474" y="520"/>
                </a:cubicBezTo>
                <a:close/>
                <a:moveTo>
                  <a:pt x="1274" y="530"/>
                </a:moveTo>
                <a:cubicBezTo>
                  <a:pt x="1274" y="530"/>
                  <a:pt x="1274" y="530"/>
                  <a:pt x="1274" y="530"/>
                </a:cubicBezTo>
                <a:cubicBezTo>
                  <a:pt x="1273" y="529"/>
                  <a:pt x="1273" y="528"/>
                  <a:pt x="1273" y="527"/>
                </a:cubicBezTo>
                <a:cubicBezTo>
                  <a:pt x="1271" y="527"/>
                  <a:pt x="1272" y="527"/>
                  <a:pt x="1271" y="526"/>
                </a:cubicBezTo>
                <a:cubicBezTo>
                  <a:pt x="1271" y="526"/>
                  <a:pt x="1271" y="526"/>
                  <a:pt x="1271" y="526"/>
                </a:cubicBezTo>
                <a:cubicBezTo>
                  <a:pt x="1271" y="525"/>
                  <a:pt x="1271" y="525"/>
                  <a:pt x="1271" y="525"/>
                </a:cubicBezTo>
                <a:cubicBezTo>
                  <a:pt x="1270" y="525"/>
                  <a:pt x="1270" y="524"/>
                  <a:pt x="1269" y="524"/>
                </a:cubicBezTo>
                <a:cubicBezTo>
                  <a:pt x="1269" y="523"/>
                  <a:pt x="1269" y="523"/>
                  <a:pt x="1269" y="523"/>
                </a:cubicBezTo>
                <a:cubicBezTo>
                  <a:pt x="1269" y="523"/>
                  <a:pt x="1269" y="523"/>
                  <a:pt x="1269" y="523"/>
                </a:cubicBezTo>
                <a:cubicBezTo>
                  <a:pt x="1269" y="521"/>
                  <a:pt x="1269" y="521"/>
                  <a:pt x="1269" y="521"/>
                </a:cubicBezTo>
                <a:cubicBezTo>
                  <a:pt x="1268" y="521"/>
                  <a:pt x="1268" y="521"/>
                  <a:pt x="1268" y="521"/>
                </a:cubicBezTo>
                <a:cubicBezTo>
                  <a:pt x="1268" y="521"/>
                  <a:pt x="1268" y="521"/>
                  <a:pt x="1268" y="520"/>
                </a:cubicBezTo>
                <a:cubicBezTo>
                  <a:pt x="1266" y="520"/>
                  <a:pt x="1266" y="520"/>
                  <a:pt x="1266" y="520"/>
                </a:cubicBezTo>
                <a:cubicBezTo>
                  <a:pt x="1266" y="521"/>
                  <a:pt x="1266" y="522"/>
                  <a:pt x="1266" y="522"/>
                </a:cubicBezTo>
                <a:cubicBezTo>
                  <a:pt x="1266" y="522"/>
                  <a:pt x="1266" y="522"/>
                  <a:pt x="1266" y="522"/>
                </a:cubicBezTo>
                <a:cubicBezTo>
                  <a:pt x="1267" y="523"/>
                  <a:pt x="1267" y="523"/>
                  <a:pt x="1267" y="524"/>
                </a:cubicBezTo>
                <a:cubicBezTo>
                  <a:pt x="1267" y="524"/>
                  <a:pt x="1266" y="524"/>
                  <a:pt x="1266" y="525"/>
                </a:cubicBezTo>
                <a:cubicBezTo>
                  <a:pt x="1266" y="526"/>
                  <a:pt x="1266" y="527"/>
                  <a:pt x="1266" y="527"/>
                </a:cubicBezTo>
                <a:cubicBezTo>
                  <a:pt x="1266" y="527"/>
                  <a:pt x="1266" y="527"/>
                  <a:pt x="1266" y="527"/>
                </a:cubicBezTo>
                <a:cubicBezTo>
                  <a:pt x="1266" y="527"/>
                  <a:pt x="1266" y="527"/>
                  <a:pt x="1266" y="527"/>
                </a:cubicBezTo>
                <a:cubicBezTo>
                  <a:pt x="1266" y="527"/>
                  <a:pt x="1266" y="527"/>
                  <a:pt x="1266" y="527"/>
                </a:cubicBezTo>
                <a:cubicBezTo>
                  <a:pt x="1266" y="529"/>
                  <a:pt x="1266" y="529"/>
                  <a:pt x="1266" y="529"/>
                </a:cubicBezTo>
                <a:cubicBezTo>
                  <a:pt x="1265" y="529"/>
                  <a:pt x="1265" y="529"/>
                  <a:pt x="1265" y="529"/>
                </a:cubicBezTo>
                <a:cubicBezTo>
                  <a:pt x="1265" y="529"/>
                  <a:pt x="1265" y="529"/>
                  <a:pt x="1265" y="529"/>
                </a:cubicBezTo>
                <a:cubicBezTo>
                  <a:pt x="1265" y="529"/>
                  <a:pt x="1265" y="530"/>
                  <a:pt x="1265" y="530"/>
                </a:cubicBezTo>
                <a:cubicBezTo>
                  <a:pt x="1264" y="530"/>
                  <a:pt x="1265" y="530"/>
                  <a:pt x="1265" y="531"/>
                </a:cubicBezTo>
                <a:cubicBezTo>
                  <a:pt x="1265" y="531"/>
                  <a:pt x="1265" y="531"/>
                  <a:pt x="1265" y="531"/>
                </a:cubicBezTo>
                <a:cubicBezTo>
                  <a:pt x="1265" y="532"/>
                  <a:pt x="1265" y="532"/>
                  <a:pt x="1265" y="533"/>
                </a:cubicBezTo>
                <a:cubicBezTo>
                  <a:pt x="1265" y="533"/>
                  <a:pt x="1265" y="533"/>
                  <a:pt x="1265" y="533"/>
                </a:cubicBezTo>
                <a:cubicBezTo>
                  <a:pt x="1266" y="535"/>
                  <a:pt x="1266" y="537"/>
                  <a:pt x="1266" y="539"/>
                </a:cubicBezTo>
                <a:cubicBezTo>
                  <a:pt x="1267" y="540"/>
                  <a:pt x="1267" y="540"/>
                  <a:pt x="1268" y="541"/>
                </a:cubicBezTo>
                <a:cubicBezTo>
                  <a:pt x="1268" y="541"/>
                  <a:pt x="1268" y="541"/>
                  <a:pt x="1268" y="541"/>
                </a:cubicBezTo>
                <a:cubicBezTo>
                  <a:pt x="1269" y="541"/>
                  <a:pt x="1269" y="541"/>
                  <a:pt x="1269" y="541"/>
                </a:cubicBezTo>
                <a:cubicBezTo>
                  <a:pt x="1269" y="541"/>
                  <a:pt x="1269" y="541"/>
                  <a:pt x="1269" y="541"/>
                </a:cubicBezTo>
                <a:cubicBezTo>
                  <a:pt x="1270" y="542"/>
                  <a:pt x="1271" y="541"/>
                  <a:pt x="1272" y="540"/>
                </a:cubicBezTo>
                <a:cubicBezTo>
                  <a:pt x="1272" y="540"/>
                  <a:pt x="1272" y="540"/>
                  <a:pt x="1272" y="540"/>
                </a:cubicBezTo>
                <a:cubicBezTo>
                  <a:pt x="1273" y="540"/>
                  <a:pt x="1273" y="540"/>
                  <a:pt x="1273" y="540"/>
                </a:cubicBezTo>
                <a:cubicBezTo>
                  <a:pt x="1273" y="540"/>
                  <a:pt x="1273" y="540"/>
                  <a:pt x="1273" y="540"/>
                </a:cubicBezTo>
                <a:cubicBezTo>
                  <a:pt x="1273" y="540"/>
                  <a:pt x="1273" y="540"/>
                  <a:pt x="1273" y="540"/>
                </a:cubicBezTo>
                <a:cubicBezTo>
                  <a:pt x="1273" y="539"/>
                  <a:pt x="1273" y="539"/>
                  <a:pt x="1273" y="539"/>
                </a:cubicBezTo>
                <a:cubicBezTo>
                  <a:pt x="1274" y="539"/>
                  <a:pt x="1274" y="539"/>
                  <a:pt x="1275" y="538"/>
                </a:cubicBezTo>
                <a:cubicBezTo>
                  <a:pt x="1275" y="537"/>
                  <a:pt x="1275" y="535"/>
                  <a:pt x="1275" y="533"/>
                </a:cubicBezTo>
                <a:cubicBezTo>
                  <a:pt x="1275" y="533"/>
                  <a:pt x="1275" y="533"/>
                  <a:pt x="1275" y="533"/>
                </a:cubicBezTo>
                <a:cubicBezTo>
                  <a:pt x="1275" y="532"/>
                  <a:pt x="1275" y="531"/>
                  <a:pt x="1274" y="530"/>
                </a:cubicBezTo>
                <a:close/>
                <a:moveTo>
                  <a:pt x="1481" y="522"/>
                </a:moveTo>
                <a:cubicBezTo>
                  <a:pt x="1481" y="524"/>
                  <a:pt x="1481" y="524"/>
                  <a:pt x="1481" y="524"/>
                </a:cubicBezTo>
                <a:cubicBezTo>
                  <a:pt x="1481" y="524"/>
                  <a:pt x="1481" y="524"/>
                  <a:pt x="1481" y="524"/>
                </a:cubicBezTo>
                <a:cubicBezTo>
                  <a:pt x="1481" y="524"/>
                  <a:pt x="1481" y="524"/>
                  <a:pt x="1481" y="524"/>
                </a:cubicBezTo>
                <a:cubicBezTo>
                  <a:pt x="1481" y="524"/>
                  <a:pt x="1481" y="524"/>
                  <a:pt x="1481" y="524"/>
                </a:cubicBezTo>
                <a:cubicBezTo>
                  <a:pt x="1481" y="526"/>
                  <a:pt x="1481" y="526"/>
                  <a:pt x="1481" y="526"/>
                </a:cubicBezTo>
                <a:cubicBezTo>
                  <a:pt x="1479" y="526"/>
                  <a:pt x="1479" y="526"/>
                  <a:pt x="1479" y="526"/>
                </a:cubicBezTo>
                <a:cubicBezTo>
                  <a:pt x="1479" y="525"/>
                  <a:pt x="1479" y="525"/>
                  <a:pt x="1479" y="525"/>
                </a:cubicBezTo>
                <a:cubicBezTo>
                  <a:pt x="1479" y="525"/>
                  <a:pt x="1479" y="525"/>
                  <a:pt x="1479" y="525"/>
                </a:cubicBezTo>
                <a:cubicBezTo>
                  <a:pt x="1479" y="526"/>
                  <a:pt x="1479" y="526"/>
                  <a:pt x="1479" y="526"/>
                </a:cubicBezTo>
                <a:cubicBezTo>
                  <a:pt x="1478" y="526"/>
                  <a:pt x="1478" y="526"/>
                  <a:pt x="1477" y="528"/>
                </a:cubicBezTo>
                <a:cubicBezTo>
                  <a:pt x="1477" y="528"/>
                  <a:pt x="1476" y="527"/>
                  <a:pt x="1476" y="527"/>
                </a:cubicBezTo>
                <a:cubicBezTo>
                  <a:pt x="1476" y="527"/>
                  <a:pt x="1476" y="527"/>
                  <a:pt x="1476" y="527"/>
                </a:cubicBezTo>
                <a:cubicBezTo>
                  <a:pt x="1475" y="527"/>
                  <a:pt x="1475" y="527"/>
                  <a:pt x="1475" y="527"/>
                </a:cubicBezTo>
                <a:cubicBezTo>
                  <a:pt x="1475" y="528"/>
                  <a:pt x="1475" y="528"/>
                  <a:pt x="1475" y="528"/>
                </a:cubicBezTo>
                <a:cubicBezTo>
                  <a:pt x="1473" y="528"/>
                  <a:pt x="1473" y="529"/>
                  <a:pt x="1472" y="529"/>
                </a:cubicBezTo>
                <a:cubicBezTo>
                  <a:pt x="1472" y="528"/>
                  <a:pt x="1472" y="528"/>
                  <a:pt x="1472" y="527"/>
                </a:cubicBezTo>
                <a:cubicBezTo>
                  <a:pt x="1472" y="527"/>
                  <a:pt x="1472" y="527"/>
                  <a:pt x="1472" y="527"/>
                </a:cubicBezTo>
                <a:cubicBezTo>
                  <a:pt x="1472" y="527"/>
                  <a:pt x="1472" y="527"/>
                  <a:pt x="1472" y="527"/>
                </a:cubicBezTo>
                <a:cubicBezTo>
                  <a:pt x="1471" y="527"/>
                  <a:pt x="1470" y="527"/>
                  <a:pt x="1469" y="527"/>
                </a:cubicBezTo>
                <a:cubicBezTo>
                  <a:pt x="1469" y="527"/>
                  <a:pt x="1469" y="527"/>
                  <a:pt x="1469" y="527"/>
                </a:cubicBezTo>
                <a:cubicBezTo>
                  <a:pt x="1469" y="527"/>
                  <a:pt x="1469" y="528"/>
                  <a:pt x="1468" y="528"/>
                </a:cubicBezTo>
                <a:cubicBezTo>
                  <a:pt x="1468" y="529"/>
                  <a:pt x="1468" y="529"/>
                  <a:pt x="1468" y="529"/>
                </a:cubicBezTo>
                <a:cubicBezTo>
                  <a:pt x="1467" y="529"/>
                  <a:pt x="1467" y="529"/>
                  <a:pt x="1465" y="529"/>
                </a:cubicBezTo>
                <a:cubicBezTo>
                  <a:pt x="1465" y="531"/>
                  <a:pt x="1466" y="531"/>
                  <a:pt x="1465" y="532"/>
                </a:cubicBezTo>
                <a:cubicBezTo>
                  <a:pt x="1465" y="532"/>
                  <a:pt x="1465" y="532"/>
                  <a:pt x="1465" y="532"/>
                </a:cubicBezTo>
                <a:cubicBezTo>
                  <a:pt x="1465" y="533"/>
                  <a:pt x="1465" y="533"/>
                  <a:pt x="1464" y="534"/>
                </a:cubicBezTo>
                <a:cubicBezTo>
                  <a:pt x="1464" y="534"/>
                  <a:pt x="1464" y="534"/>
                  <a:pt x="1464" y="534"/>
                </a:cubicBezTo>
                <a:cubicBezTo>
                  <a:pt x="1464" y="535"/>
                  <a:pt x="1464" y="535"/>
                  <a:pt x="1464" y="535"/>
                </a:cubicBezTo>
                <a:cubicBezTo>
                  <a:pt x="1465" y="535"/>
                  <a:pt x="1465" y="535"/>
                  <a:pt x="1465" y="535"/>
                </a:cubicBezTo>
                <a:cubicBezTo>
                  <a:pt x="1466" y="534"/>
                  <a:pt x="1466" y="534"/>
                  <a:pt x="1466" y="533"/>
                </a:cubicBezTo>
                <a:cubicBezTo>
                  <a:pt x="1467" y="533"/>
                  <a:pt x="1467" y="532"/>
                  <a:pt x="1468" y="532"/>
                </a:cubicBezTo>
                <a:cubicBezTo>
                  <a:pt x="1468" y="533"/>
                  <a:pt x="1468" y="533"/>
                  <a:pt x="1468" y="533"/>
                </a:cubicBezTo>
                <a:cubicBezTo>
                  <a:pt x="1470" y="533"/>
                  <a:pt x="1470" y="533"/>
                  <a:pt x="1470" y="533"/>
                </a:cubicBezTo>
                <a:cubicBezTo>
                  <a:pt x="1470" y="533"/>
                  <a:pt x="1470" y="533"/>
                  <a:pt x="1470" y="533"/>
                </a:cubicBezTo>
                <a:cubicBezTo>
                  <a:pt x="1470" y="533"/>
                  <a:pt x="1471" y="533"/>
                  <a:pt x="1472" y="533"/>
                </a:cubicBezTo>
                <a:cubicBezTo>
                  <a:pt x="1472" y="533"/>
                  <a:pt x="1472" y="533"/>
                  <a:pt x="1472" y="533"/>
                </a:cubicBezTo>
                <a:cubicBezTo>
                  <a:pt x="1472" y="533"/>
                  <a:pt x="1473" y="533"/>
                  <a:pt x="1473" y="533"/>
                </a:cubicBezTo>
                <a:cubicBezTo>
                  <a:pt x="1473" y="533"/>
                  <a:pt x="1473" y="533"/>
                  <a:pt x="1473" y="533"/>
                </a:cubicBezTo>
                <a:cubicBezTo>
                  <a:pt x="1474" y="533"/>
                  <a:pt x="1474" y="533"/>
                  <a:pt x="1474" y="533"/>
                </a:cubicBezTo>
                <a:cubicBezTo>
                  <a:pt x="1474" y="534"/>
                  <a:pt x="1474" y="534"/>
                  <a:pt x="1474" y="534"/>
                </a:cubicBezTo>
                <a:cubicBezTo>
                  <a:pt x="1475" y="534"/>
                  <a:pt x="1475" y="534"/>
                  <a:pt x="1475" y="534"/>
                </a:cubicBezTo>
                <a:cubicBezTo>
                  <a:pt x="1475" y="535"/>
                  <a:pt x="1475" y="535"/>
                  <a:pt x="1475" y="535"/>
                </a:cubicBezTo>
                <a:cubicBezTo>
                  <a:pt x="1474" y="535"/>
                  <a:pt x="1474" y="535"/>
                  <a:pt x="1474" y="535"/>
                </a:cubicBezTo>
                <a:cubicBezTo>
                  <a:pt x="1474" y="536"/>
                  <a:pt x="1474" y="536"/>
                  <a:pt x="1474" y="536"/>
                </a:cubicBezTo>
                <a:cubicBezTo>
                  <a:pt x="1474" y="536"/>
                  <a:pt x="1473" y="536"/>
                  <a:pt x="1473" y="536"/>
                </a:cubicBezTo>
                <a:cubicBezTo>
                  <a:pt x="1473" y="537"/>
                  <a:pt x="1473" y="539"/>
                  <a:pt x="1473" y="540"/>
                </a:cubicBezTo>
                <a:cubicBezTo>
                  <a:pt x="1474" y="540"/>
                  <a:pt x="1475" y="541"/>
                  <a:pt x="1476" y="541"/>
                </a:cubicBezTo>
                <a:cubicBezTo>
                  <a:pt x="1476" y="541"/>
                  <a:pt x="1476" y="542"/>
                  <a:pt x="1476" y="542"/>
                </a:cubicBezTo>
                <a:cubicBezTo>
                  <a:pt x="1477" y="542"/>
                  <a:pt x="1479" y="542"/>
                  <a:pt x="1480" y="541"/>
                </a:cubicBezTo>
                <a:cubicBezTo>
                  <a:pt x="1479" y="542"/>
                  <a:pt x="1480" y="542"/>
                  <a:pt x="1479" y="542"/>
                </a:cubicBezTo>
                <a:cubicBezTo>
                  <a:pt x="1479" y="543"/>
                  <a:pt x="1479" y="543"/>
                  <a:pt x="1479" y="543"/>
                </a:cubicBezTo>
                <a:cubicBezTo>
                  <a:pt x="1480" y="543"/>
                  <a:pt x="1480" y="543"/>
                  <a:pt x="1480" y="543"/>
                </a:cubicBezTo>
                <a:cubicBezTo>
                  <a:pt x="1480" y="543"/>
                  <a:pt x="1480" y="543"/>
                  <a:pt x="1480" y="543"/>
                </a:cubicBezTo>
                <a:cubicBezTo>
                  <a:pt x="1481" y="543"/>
                  <a:pt x="1480" y="543"/>
                  <a:pt x="1481" y="543"/>
                </a:cubicBezTo>
                <a:cubicBezTo>
                  <a:pt x="1481" y="542"/>
                  <a:pt x="1482" y="541"/>
                  <a:pt x="1482" y="540"/>
                </a:cubicBezTo>
                <a:cubicBezTo>
                  <a:pt x="1481" y="540"/>
                  <a:pt x="1481" y="540"/>
                  <a:pt x="1481" y="540"/>
                </a:cubicBezTo>
                <a:cubicBezTo>
                  <a:pt x="1481" y="539"/>
                  <a:pt x="1481" y="539"/>
                  <a:pt x="1481" y="539"/>
                </a:cubicBezTo>
                <a:cubicBezTo>
                  <a:pt x="1481" y="539"/>
                  <a:pt x="1481" y="539"/>
                  <a:pt x="1481" y="539"/>
                </a:cubicBezTo>
                <a:cubicBezTo>
                  <a:pt x="1481" y="539"/>
                  <a:pt x="1481" y="538"/>
                  <a:pt x="1481" y="538"/>
                </a:cubicBezTo>
                <a:cubicBezTo>
                  <a:pt x="1482" y="538"/>
                  <a:pt x="1482" y="538"/>
                  <a:pt x="1482" y="538"/>
                </a:cubicBezTo>
                <a:cubicBezTo>
                  <a:pt x="1482" y="537"/>
                  <a:pt x="1482" y="537"/>
                  <a:pt x="1482" y="537"/>
                </a:cubicBezTo>
                <a:cubicBezTo>
                  <a:pt x="1483" y="537"/>
                  <a:pt x="1483" y="537"/>
                  <a:pt x="1483" y="537"/>
                </a:cubicBezTo>
                <a:cubicBezTo>
                  <a:pt x="1483" y="539"/>
                  <a:pt x="1483" y="539"/>
                  <a:pt x="1483" y="539"/>
                </a:cubicBezTo>
                <a:cubicBezTo>
                  <a:pt x="1483" y="539"/>
                  <a:pt x="1483" y="539"/>
                  <a:pt x="1483" y="539"/>
                </a:cubicBezTo>
                <a:cubicBezTo>
                  <a:pt x="1483" y="539"/>
                  <a:pt x="1483" y="539"/>
                  <a:pt x="1483" y="539"/>
                </a:cubicBezTo>
                <a:cubicBezTo>
                  <a:pt x="1483" y="539"/>
                  <a:pt x="1483" y="539"/>
                  <a:pt x="1483" y="539"/>
                </a:cubicBezTo>
                <a:cubicBezTo>
                  <a:pt x="1483" y="538"/>
                  <a:pt x="1483" y="537"/>
                  <a:pt x="1482" y="536"/>
                </a:cubicBezTo>
                <a:cubicBezTo>
                  <a:pt x="1482" y="535"/>
                  <a:pt x="1483" y="534"/>
                  <a:pt x="1484" y="533"/>
                </a:cubicBezTo>
                <a:cubicBezTo>
                  <a:pt x="1484" y="533"/>
                  <a:pt x="1484" y="533"/>
                  <a:pt x="1484" y="533"/>
                </a:cubicBezTo>
                <a:cubicBezTo>
                  <a:pt x="1484" y="533"/>
                  <a:pt x="1484" y="533"/>
                  <a:pt x="1484" y="533"/>
                </a:cubicBezTo>
                <a:cubicBezTo>
                  <a:pt x="1484" y="533"/>
                  <a:pt x="1484" y="533"/>
                  <a:pt x="1484" y="533"/>
                </a:cubicBezTo>
                <a:cubicBezTo>
                  <a:pt x="1484" y="532"/>
                  <a:pt x="1484" y="532"/>
                  <a:pt x="1484" y="532"/>
                </a:cubicBezTo>
                <a:cubicBezTo>
                  <a:pt x="1485" y="532"/>
                  <a:pt x="1485" y="532"/>
                  <a:pt x="1485" y="531"/>
                </a:cubicBezTo>
                <a:cubicBezTo>
                  <a:pt x="1486" y="531"/>
                  <a:pt x="1486" y="531"/>
                  <a:pt x="1486" y="531"/>
                </a:cubicBezTo>
                <a:cubicBezTo>
                  <a:pt x="1486" y="528"/>
                  <a:pt x="1484" y="526"/>
                  <a:pt x="1484" y="522"/>
                </a:cubicBezTo>
                <a:cubicBezTo>
                  <a:pt x="1482" y="522"/>
                  <a:pt x="1482" y="522"/>
                  <a:pt x="1481" y="522"/>
                </a:cubicBezTo>
                <a:close/>
                <a:moveTo>
                  <a:pt x="605" y="524"/>
                </a:moveTo>
                <a:cubicBezTo>
                  <a:pt x="605" y="524"/>
                  <a:pt x="605" y="524"/>
                  <a:pt x="604" y="524"/>
                </a:cubicBezTo>
                <a:cubicBezTo>
                  <a:pt x="604" y="525"/>
                  <a:pt x="604" y="525"/>
                  <a:pt x="604" y="525"/>
                </a:cubicBezTo>
                <a:cubicBezTo>
                  <a:pt x="605" y="525"/>
                  <a:pt x="605" y="525"/>
                  <a:pt x="605" y="525"/>
                </a:cubicBezTo>
                <a:lnTo>
                  <a:pt x="605" y="524"/>
                </a:lnTo>
                <a:close/>
                <a:moveTo>
                  <a:pt x="504" y="531"/>
                </a:moveTo>
                <a:cubicBezTo>
                  <a:pt x="504" y="532"/>
                  <a:pt x="504" y="532"/>
                  <a:pt x="505" y="532"/>
                </a:cubicBezTo>
                <a:cubicBezTo>
                  <a:pt x="505" y="531"/>
                  <a:pt x="505" y="531"/>
                  <a:pt x="504" y="531"/>
                </a:cubicBezTo>
                <a:close/>
                <a:moveTo>
                  <a:pt x="512" y="531"/>
                </a:moveTo>
                <a:cubicBezTo>
                  <a:pt x="512" y="531"/>
                  <a:pt x="512" y="531"/>
                  <a:pt x="511" y="531"/>
                </a:cubicBezTo>
                <a:cubicBezTo>
                  <a:pt x="511" y="531"/>
                  <a:pt x="511" y="532"/>
                  <a:pt x="511" y="532"/>
                </a:cubicBezTo>
                <a:cubicBezTo>
                  <a:pt x="511" y="532"/>
                  <a:pt x="511" y="532"/>
                  <a:pt x="511" y="532"/>
                </a:cubicBezTo>
                <a:cubicBezTo>
                  <a:pt x="511" y="532"/>
                  <a:pt x="511" y="532"/>
                  <a:pt x="512" y="531"/>
                </a:cubicBezTo>
                <a:close/>
                <a:moveTo>
                  <a:pt x="512" y="531"/>
                </a:moveTo>
                <a:cubicBezTo>
                  <a:pt x="512" y="532"/>
                  <a:pt x="512" y="532"/>
                  <a:pt x="512" y="532"/>
                </a:cubicBezTo>
                <a:cubicBezTo>
                  <a:pt x="512" y="532"/>
                  <a:pt x="512" y="532"/>
                  <a:pt x="512" y="532"/>
                </a:cubicBezTo>
                <a:cubicBezTo>
                  <a:pt x="512" y="531"/>
                  <a:pt x="512" y="531"/>
                  <a:pt x="512" y="531"/>
                </a:cubicBezTo>
                <a:close/>
                <a:moveTo>
                  <a:pt x="829" y="532"/>
                </a:moveTo>
                <a:cubicBezTo>
                  <a:pt x="829" y="532"/>
                  <a:pt x="829" y="532"/>
                  <a:pt x="829" y="532"/>
                </a:cubicBezTo>
                <a:cubicBezTo>
                  <a:pt x="829" y="532"/>
                  <a:pt x="829" y="532"/>
                  <a:pt x="829" y="532"/>
                </a:cubicBezTo>
                <a:cubicBezTo>
                  <a:pt x="829" y="532"/>
                  <a:pt x="829" y="532"/>
                  <a:pt x="829" y="532"/>
                </a:cubicBezTo>
                <a:cubicBezTo>
                  <a:pt x="830" y="532"/>
                  <a:pt x="830" y="532"/>
                  <a:pt x="830" y="532"/>
                </a:cubicBezTo>
                <a:cubicBezTo>
                  <a:pt x="830" y="532"/>
                  <a:pt x="830" y="532"/>
                  <a:pt x="830" y="532"/>
                </a:cubicBezTo>
                <a:cubicBezTo>
                  <a:pt x="829" y="532"/>
                  <a:pt x="829" y="532"/>
                  <a:pt x="829" y="531"/>
                </a:cubicBezTo>
                <a:cubicBezTo>
                  <a:pt x="829" y="532"/>
                  <a:pt x="829" y="532"/>
                  <a:pt x="829" y="532"/>
                </a:cubicBezTo>
                <a:close/>
                <a:moveTo>
                  <a:pt x="1334" y="536"/>
                </a:moveTo>
                <a:cubicBezTo>
                  <a:pt x="1334" y="536"/>
                  <a:pt x="1334" y="536"/>
                  <a:pt x="1334" y="536"/>
                </a:cubicBezTo>
                <a:cubicBezTo>
                  <a:pt x="1334" y="535"/>
                  <a:pt x="1334" y="535"/>
                  <a:pt x="1334" y="535"/>
                </a:cubicBezTo>
                <a:cubicBezTo>
                  <a:pt x="1333" y="535"/>
                  <a:pt x="1333" y="535"/>
                  <a:pt x="1333" y="535"/>
                </a:cubicBezTo>
                <a:lnTo>
                  <a:pt x="1334" y="536"/>
                </a:lnTo>
                <a:close/>
                <a:moveTo>
                  <a:pt x="1404" y="570"/>
                </a:moveTo>
                <a:cubicBezTo>
                  <a:pt x="1403" y="571"/>
                  <a:pt x="1403" y="571"/>
                  <a:pt x="1403" y="572"/>
                </a:cubicBezTo>
                <a:cubicBezTo>
                  <a:pt x="1404" y="572"/>
                  <a:pt x="1404" y="572"/>
                  <a:pt x="1404" y="572"/>
                </a:cubicBezTo>
                <a:cubicBezTo>
                  <a:pt x="1404" y="573"/>
                  <a:pt x="1404" y="573"/>
                  <a:pt x="1404" y="573"/>
                </a:cubicBezTo>
                <a:cubicBezTo>
                  <a:pt x="1404" y="573"/>
                  <a:pt x="1404" y="574"/>
                  <a:pt x="1405" y="574"/>
                </a:cubicBezTo>
                <a:cubicBezTo>
                  <a:pt x="1405" y="575"/>
                  <a:pt x="1405" y="576"/>
                  <a:pt x="1405" y="577"/>
                </a:cubicBezTo>
                <a:cubicBezTo>
                  <a:pt x="1405" y="577"/>
                  <a:pt x="1405" y="577"/>
                  <a:pt x="1405" y="577"/>
                </a:cubicBezTo>
                <a:cubicBezTo>
                  <a:pt x="1405" y="577"/>
                  <a:pt x="1405" y="577"/>
                  <a:pt x="1405" y="577"/>
                </a:cubicBezTo>
                <a:cubicBezTo>
                  <a:pt x="1405" y="578"/>
                  <a:pt x="1406" y="577"/>
                  <a:pt x="1405" y="580"/>
                </a:cubicBezTo>
                <a:cubicBezTo>
                  <a:pt x="1406" y="580"/>
                  <a:pt x="1406" y="580"/>
                  <a:pt x="1407" y="580"/>
                </a:cubicBezTo>
                <a:cubicBezTo>
                  <a:pt x="1406" y="581"/>
                  <a:pt x="1406" y="581"/>
                  <a:pt x="1406" y="582"/>
                </a:cubicBezTo>
                <a:cubicBezTo>
                  <a:pt x="1407" y="582"/>
                  <a:pt x="1407" y="581"/>
                  <a:pt x="1409" y="581"/>
                </a:cubicBezTo>
                <a:cubicBezTo>
                  <a:pt x="1409" y="582"/>
                  <a:pt x="1409" y="582"/>
                  <a:pt x="1409" y="583"/>
                </a:cubicBezTo>
                <a:cubicBezTo>
                  <a:pt x="1410" y="583"/>
                  <a:pt x="1410" y="583"/>
                  <a:pt x="1410" y="583"/>
                </a:cubicBezTo>
                <a:cubicBezTo>
                  <a:pt x="1410" y="584"/>
                  <a:pt x="1410" y="586"/>
                  <a:pt x="1410" y="587"/>
                </a:cubicBezTo>
                <a:cubicBezTo>
                  <a:pt x="1411" y="587"/>
                  <a:pt x="1411" y="587"/>
                  <a:pt x="1411" y="587"/>
                </a:cubicBezTo>
                <a:cubicBezTo>
                  <a:pt x="1411" y="588"/>
                  <a:pt x="1412" y="589"/>
                  <a:pt x="1412" y="591"/>
                </a:cubicBezTo>
                <a:cubicBezTo>
                  <a:pt x="1413" y="591"/>
                  <a:pt x="1414" y="592"/>
                  <a:pt x="1415" y="592"/>
                </a:cubicBezTo>
                <a:cubicBezTo>
                  <a:pt x="1416" y="592"/>
                  <a:pt x="1416" y="590"/>
                  <a:pt x="1417" y="591"/>
                </a:cubicBezTo>
                <a:cubicBezTo>
                  <a:pt x="1417" y="591"/>
                  <a:pt x="1417" y="591"/>
                  <a:pt x="1417" y="591"/>
                </a:cubicBezTo>
                <a:cubicBezTo>
                  <a:pt x="1418" y="591"/>
                  <a:pt x="1418" y="591"/>
                  <a:pt x="1419" y="591"/>
                </a:cubicBezTo>
                <a:cubicBezTo>
                  <a:pt x="1419" y="593"/>
                  <a:pt x="1419" y="593"/>
                  <a:pt x="1419" y="593"/>
                </a:cubicBezTo>
                <a:cubicBezTo>
                  <a:pt x="1420" y="593"/>
                  <a:pt x="1421" y="593"/>
                  <a:pt x="1423" y="593"/>
                </a:cubicBezTo>
                <a:cubicBezTo>
                  <a:pt x="1423" y="593"/>
                  <a:pt x="1423" y="593"/>
                  <a:pt x="1423" y="593"/>
                </a:cubicBezTo>
                <a:cubicBezTo>
                  <a:pt x="1424" y="593"/>
                  <a:pt x="1424" y="593"/>
                  <a:pt x="1424" y="593"/>
                </a:cubicBezTo>
                <a:cubicBezTo>
                  <a:pt x="1424" y="593"/>
                  <a:pt x="1424" y="592"/>
                  <a:pt x="1424" y="592"/>
                </a:cubicBezTo>
                <a:cubicBezTo>
                  <a:pt x="1426" y="592"/>
                  <a:pt x="1426" y="593"/>
                  <a:pt x="1427" y="593"/>
                </a:cubicBezTo>
                <a:cubicBezTo>
                  <a:pt x="1428" y="593"/>
                  <a:pt x="1428" y="593"/>
                  <a:pt x="1429" y="593"/>
                </a:cubicBezTo>
                <a:cubicBezTo>
                  <a:pt x="1429" y="592"/>
                  <a:pt x="1429" y="592"/>
                  <a:pt x="1429" y="592"/>
                </a:cubicBezTo>
                <a:cubicBezTo>
                  <a:pt x="1429" y="592"/>
                  <a:pt x="1429" y="593"/>
                  <a:pt x="1430" y="593"/>
                </a:cubicBezTo>
                <a:cubicBezTo>
                  <a:pt x="1430" y="593"/>
                  <a:pt x="1430" y="593"/>
                  <a:pt x="1430" y="593"/>
                </a:cubicBezTo>
                <a:cubicBezTo>
                  <a:pt x="1431" y="593"/>
                  <a:pt x="1431" y="593"/>
                  <a:pt x="1431" y="593"/>
                </a:cubicBezTo>
                <a:cubicBezTo>
                  <a:pt x="1432" y="594"/>
                  <a:pt x="1432" y="594"/>
                  <a:pt x="1432" y="595"/>
                </a:cubicBezTo>
                <a:cubicBezTo>
                  <a:pt x="1433" y="595"/>
                  <a:pt x="1433" y="595"/>
                  <a:pt x="1433" y="594"/>
                </a:cubicBezTo>
                <a:cubicBezTo>
                  <a:pt x="1433" y="594"/>
                  <a:pt x="1433" y="594"/>
                  <a:pt x="1433" y="594"/>
                </a:cubicBezTo>
                <a:cubicBezTo>
                  <a:pt x="1434" y="594"/>
                  <a:pt x="1434" y="594"/>
                  <a:pt x="1434" y="594"/>
                </a:cubicBezTo>
                <a:cubicBezTo>
                  <a:pt x="1434" y="594"/>
                  <a:pt x="1434" y="594"/>
                  <a:pt x="1434" y="594"/>
                </a:cubicBezTo>
                <a:cubicBezTo>
                  <a:pt x="1435" y="594"/>
                  <a:pt x="1435" y="594"/>
                  <a:pt x="1435" y="594"/>
                </a:cubicBezTo>
                <a:cubicBezTo>
                  <a:pt x="1435" y="593"/>
                  <a:pt x="1435" y="593"/>
                  <a:pt x="1435" y="593"/>
                </a:cubicBezTo>
                <a:cubicBezTo>
                  <a:pt x="1436" y="593"/>
                  <a:pt x="1436" y="593"/>
                  <a:pt x="1436" y="593"/>
                </a:cubicBezTo>
                <a:cubicBezTo>
                  <a:pt x="1436" y="593"/>
                  <a:pt x="1436" y="593"/>
                  <a:pt x="1436" y="593"/>
                </a:cubicBezTo>
                <a:cubicBezTo>
                  <a:pt x="1436" y="593"/>
                  <a:pt x="1437" y="593"/>
                  <a:pt x="1438" y="593"/>
                </a:cubicBezTo>
                <a:cubicBezTo>
                  <a:pt x="1438" y="592"/>
                  <a:pt x="1438" y="592"/>
                  <a:pt x="1438" y="592"/>
                </a:cubicBezTo>
                <a:cubicBezTo>
                  <a:pt x="1439" y="592"/>
                  <a:pt x="1439" y="592"/>
                  <a:pt x="1439" y="592"/>
                </a:cubicBezTo>
                <a:cubicBezTo>
                  <a:pt x="1439" y="592"/>
                  <a:pt x="1439" y="591"/>
                  <a:pt x="1439" y="590"/>
                </a:cubicBezTo>
                <a:cubicBezTo>
                  <a:pt x="1440" y="590"/>
                  <a:pt x="1440" y="590"/>
                  <a:pt x="1440" y="590"/>
                </a:cubicBezTo>
                <a:cubicBezTo>
                  <a:pt x="1440" y="590"/>
                  <a:pt x="1440" y="590"/>
                  <a:pt x="1440" y="590"/>
                </a:cubicBezTo>
                <a:cubicBezTo>
                  <a:pt x="1440" y="590"/>
                  <a:pt x="1440" y="590"/>
                  <a:pt x="1440" y="590"/>
                </a:cubicBezTo>
                <a:cubicBezTo>
                  <a:pt x="1440" y="589"/>
                  <a:pt x="1440" y="589"/>
                  <a:pt x="1440" y="589"/>
                </a:cubicBezTo>
                <a:cubicBezTo>
                  <a:pt x="1440" y="589"/>
                  <a:pt x="1440" y="589"/>
                  <a:pt x="1441" y="589"/>
                </a:cubicBezTo>
                <a:cubicBezTo>
                  <a:pt x="1441" y="588"/>
                  <a:pt x="1441" y="588"/>
                  <a:pt x="1441" y="588"/>
                </a:cubicBezTo>
                <a:cubicBezTo>
                  <a:pt x="1442" y="587"/>
                  <a:pt x="1442" y="588"/>
                  <a:pt x="1443" y="587"/>
                </a:cubicBezTo>
                <a:cubicBezTo>
                  <a:pt x="1443" y="587"/>
                  <a:pt x="1443" y="587"/>
                  <a:pt x="1443" y="587"/>
                </a:cubicBezTo>
                <a:cubicBezTo>
                  <a:pt x="1443" y="586"/>
                  <a:pt x="1442" y="585"/>
                  <a:pt x="1441" y="584"/>
                </a:cubicBezTo>
                <a:cubicBezTo>
                  <a:pt x="1443" y="583"/>
                  <a:pt x="1443" y="581"/>
                  <a:pt x="1444" y="581"/>
                </a:cubicBezTo>
                <a:cubicBezTo>
                  <a:pt x="1444" y="579"/>
                  <a:pt x="1444" y="579"/>
                  <a:pt x="1444" y="579"/>
                </a:cubicBezTo>
                <a:cubicBezTo>
                  <a:pt x="1444" y="579"/>
                  <a:pt x="1443" y="579"/>
                  <a:pt x="1443" y="578"/>
                </a:cubicBezTo>
                <a:cubicBezTo>
                  <a:pt x="1444" y="578"/>
                  <a:pt x="1444" y="578"/>
                  <a:pt x="1444" y="578"/>
                </a:cubicBezTo>
                <a:cubicBezTo>
                  <a:pt x="1444" y="577"/>
                  <a:pt x="1444" y="577"/>
                  <a:pt x="1444" y="577"/>
                </a:cubicBezTo>
                <a:cubicBezTo>
                  <a:pt x="1445" y="577"/>
                  <a:pt x="1445" y="577"/>
                  <a:pt x="1445" y="577"/>
                </a:cubicBezTo>
                <a:cubicBezTo>
                  <a:pt x="1445" y="576"/>
                  <a:pt x="1445" y="576"/>
                  <a:pt x="1445" y="576"/>
                </a:cubicBezTo>
                <a:cubicBezTo>
                  <a:pt x="1445" y="576"/>
                  <a:pt x="1445" y="576"/>
                  <a:pt x="1445" y="576"/>
                </a:cubicBezTo>
                <a:cubicBezTo>
                  <a:pt x="1445" y="575"/>
                  <a:pt x="1445" y="575"/>
                  <a:pt x="1445" y="575"/>
                </a:cubicBezTo>
                <a:cubicBezTo>
                  <a:pt x="1445" y="575"/>
                  <a:pt x="1445" y="575"/>
                  <a:pt x="1445" y="575"/>
                </a:cubicBezTo>
                <a:cubicBezTo>
                  <a:pt x="1445" y="575"/>
                  <a:pt x="1445" y="575"/>
                  <a:pt x="1445" y="575"/>
                </a:cubicBezTo>
                <a:cubicBezTo>
                  <a:pt x="1445" y="575"/>
                  <a:pt x="1445" y="574"/>
                  <a:pt x="1445" y="573"/>
                </a:cubicBezTo>
                <a:cubicBezTo>
                  <a:pt x="1445" y="573"/>
                  <a:pt x="1445" y="573"/>
                  <a:pt x="1445" y="573"/>
                </a:cubicBezTo>
                <a:cubicBezTo>
                  <a:pt x="1445" y="571"/>
                  <a:pt x="1445" y="571"/>
                  <a:pt x="1445" y="571"/>
                </a:cubicBezTo>
                <a:cubicBezTo>
                  <a:pt x="1445" y="570"/>
                  <a:pt x="1449" y="569"/>
                  <a:pt x="1451" y="569"/>
                </a:cubicBezTo>
                <a:cubicBezTo>
                  <a:pt x="1450" y="569"/>
                  <a:pt x="1450" y="568"/>
                  <a:pt x="1450" y="568"/>
                </a:cubicBezTo>
                <a:cubicBezTo>
                  <a:pt x="1449" y="568"/>
                  <a:pt x="1449" y="568"/>
                  <a:pt x="1448" y="568"/>
                </a:cubicBezTo>
                <a:cubicBezTo>
                  <a:pt x="1448" y="567"/>
                  <a:pt x="1447" y="566"/>
                  <a:pt x="1446" y="565"/>
                </a:cubicBezTo>
                <a:cubicBezTo>
                  <a:pt x="1446" y="565"/>
                  <a:pt x="1446" y="565"/>
                  <a:pt x="1446" y="565"/>
                </a:cubicBezTo>
                <a:cubicBezTo>
                  <a:pt x="1445" y="565"/>
                  <a:pt x="1445" y="565"/>
                  <a:pt x="1445" y="565"/>
                </a:cubicBezTo>
                <a:cubicBezTo>
                  <a:pt x="1446" y="564"/>
                  <a:pt x="1446" y="563"/>
                  <a:pt x="1446" y="562"/>
                </a:cubicBezTo>
                <a:cubicBezTo>
                  <a:pt x="1446" y="562"/>
                  <a:pt x="1446" y="562"/>
                  <a:pt x="1446" y="562"/>
                </a:cubicBezTo>
                <a:cubicBezTo>
                  <a:pt x="1446" y="562"/>
                  <a:pt x="1446" y="562"/>
                  <a:pt x="1446" y="562"/>
                </a:cubicBezTo>
                <a:cubicBezTo>
                  <a:pt x="1446" y="562"/>
                  <a:pt x="1446" y="562"/>
                  <a:pt x="1446" y="562"/>
                </a:cubicBezTo>
                <a:cubicBezTo>
                  <a:pt x="1446" y="561"/>
                  <a:pt x="1446" y="561"/>
                  <a:pt x="1446" y="561"/>
                </a:cubicBezTo>
                <a:cubicBezTo>
                  <a:pt x="1446" y="561"/>
                  <a:pt x="1446" y="560"/>
                  <a:pt x="1445" y="560"/>
                </a:cubicBezTo>
                <a:cubicBezTo>
                  <a:pt x="1445" y="559"/>
                  <a:pt x="1445" y="559"/>
                  <a:pt x="1445" y="559"/>
                </a:cubicBezTo>
                <a:cubicBezTo>
                  <a:pt x="1445" y="559"/>
                  <a:pt x="1445" y="559"/>
                  <a:pt x="1445" y="559"/>
                </a:cubicBezTo>
                <a:cubicBezTo>
                  <a:pt x="1445" y="558"/>
                  <a:pt x="1444" y="557"/>
                  <a:pt x="1444" y="557"/>
                </a:cubicBezTo>
                <a:cubicBezTo>
                  <a:pt x="1444" y="556"/>
                  <a:pt x="1444" y="556"/>
                  <a:pt x="1444" y="556"/>
                </a:cubicBezTo>
                <a:cubicBezTo>
                  <a:pt x="1444" y="556"/>
                  <a:pt x="1444" y="556"/>
                  <a:pt x="1444" y="556"/>
                </a:cubicBezTo>
                <a:cubicBezTo>
                  <a:pt x="1445" y="555"/>
                  <a:pt x="1445" y="555"/>
                  <a:pt x="1445" y="553"/>
                </a:cubicBezTo>
                <a:cubicBezTo>
                  <a:pt x="1445" y="553"/>
                  <a:pt x="1444" y="553"/>
                  <a:pt x="1444" y="553"/>
                </a:cubicBezTo>
                <a:cubicBezTo>
                  <a:pt x="1444" y="552"/>
                  <a:pt x="1444" y="552"/>
                  <a:pt x="1444" y="552"/>
                </a:cubicBezTo>
                <a:cubicBezTo>
                  <a:pt x="1444" y="552"/>
                  <a:pt x="1444" y="552"/>
                  <a:pt x="1444" y="552"/>
                </a:cubicBezTo>
                <a:cubicBezTo>
                  <a:pt x="1444" y="552"/>
                  <a:pt x="1444" y="551"/>
                  <a:pt x="1444" y="551"/>
                </a:cubicBezTo>
                <a:cubicBezTo>
                  <a:pt x="1445" y="551"/>
                  <a:pt x="1446" y="551"/>
                  <a:pt x="1446" y="552"/>
                </a:cubicBezTo>
                <a:cubicBezTo>
                  <a:pt x="1447" y="552"/>
                  <a:pt x="1447" y="552"/>
                  <a:pt x="1448" y="551"/>
                </a:cubicBezTo>
                <a:cubicBezTo>
                  <a:pt x="1448" y="551"/>
                  <a:pt x="1448" y="550"/>
                  <a:pt x="1449" y="550"/>
                </a:cubicBezTo>
                <a:cubicBezTo>
                  <a:pt x="1449" y="549"/>
                  <a:pt x="1449" y="549"/>
                  <a:pt x="1449" y="549"/>
                </a:cubicBezTo>
                <a:cubicBezTo>
                  <a:pt x="1448" y="549"/>
                  <a:pt x="1448" y="549"/>
                  <a:pt x="1448" y="549"/>
                </a:cubicBezTo>
                <a:cubicBezTo>
                  <a:pt x="1448" y="548"/>
                  <a:pt x="1448" y="548"/>
                  <a:pt x="1448" y="548"/>
                </a:cubicBezTo>
                <a:cubicBezTo>
                  <a:pt x="1448" y="548"/>
                  <a:pt x="1448" y="548"/>
                  <a:pt x="1448" y="548"/>
                </a:cubicBezTo>
                <a:cubicBezTo>
                  <a:pt x="1448" y="547"/>
                  <a:pt x="1448" y="547"/>
                  <a:pt x="1448" y="547"/>
                </a:cubicBezTo>
                <a:cubicBezTo>
                  <a:pt x="1448" y="547"/>
                  <a:pt x="1449" y="548"/>
                  <a:pt x="1449" y="548"/>
                </a:cubicBezTo>
                <a:cubicBezTo>
                  <a:pt x="1449" y="548"/>
                  <a:pt x="1449" y="548"/>
                  <a:pt x="1449" y="548"/>
                </a:cubicBezTo>
                <a:cubicBezTo>
                  <a:pt x="1449" y="547"/>
                  <a:pt x="1449" y="547"/>
                  <a:pt x="1449" y="547"/>
                </a:cubicBezTo>
                <a:cubicBezTo>
                  <a:pt x="1451" y="547"/>
                  <a:pt x="1451" y="547"/>
                  <a:pt x="1451" y="547"/>
                </a:cubicBezTo>
                <a:cubicBezTo>
                  <a:pt x="1451" y="547"/>
                  <a:pt x="1451" y="547"/>
                  <a:pt x="1451" y="547"/>
                </a:cubicBezTo>
                <a:cubicBezTo>
                  <a:pt x="1452" y="547"/>
                  <a:pt x="1452" y="546"/>
                  <a:pt x="1452" y="546"/>
                </a:cubicBezTo>
                <a:cubicBezTo>
                  <a:pt x="1452" y="546"/>
                  <a:pt x="1452" y="545"/>
                  <a:pt x="1452" y="545"/>
                </a:cubicBezTo>
                <a:cubicBezTo>
                  <a:pt x="1451" y="545"/>
                  <a:pt x="1451" y="545"/>
                  <a:pt x="1451" y="545"/>
                </a:cubicBezTo>
                <a:cubicBezTo>
                  <a:pt x="1451" y="545"/>
                  <a:pt x="1451" y="544"/>
                  <a:pt x="1451" y="544"/>
                </a:cubicBezTo>
                <a:cubicBezTo>
                  <a:pt x="1451" y="544"/>
                  <a:pt x="1451" y="544"/>
                  <a:pt x="1451" y="544"/>
                </a:cubicBezTo>
                <a:cubicBezTo>
                  <a:pt x="1451" y="543"/>
                  <a:pt x="1451" y="543"/>
                  <a:pt x="1451" y="543"/>
                </a:cubicBezTo>
                <a:cubicBezTo>
                  <a:pt x="1450" y="543"/>
                  <a:pt x="1450" y="543"/>
                  <a:pt x="1450" y="542"/>
                </a:cubicBezTo>
                <a:cubicBezTo>
                  <a:pt x="1449" y="543"/>
                  <a:pt x="1449" y="543"/>
                  <a:pt x="1448" y="543"/>
                </a:cubicBezTo>
                <a:cubicBezTo>
                  <a:pt x="1448" y="541"/>
                  <a:pt x="1448" y="541"/>
                  <a:pt x="1448" y="541"/>
                </a:cubicBezTo>
                <a:cubicBezTo>
                  <a:pt x="1447" y="541"/>
                  <a:pt x="1447" y="541"/>
                  <a:pt x="1447" y="541"/>
                </a:cubicBezTo>
                <a:cubicBezTo>
                  <a:pt x="1447" y="541"/>
                  <a:pt x="1447" y="541"/>
                  <a:pt x="1447" y="541"/>
                </a:cubicBezTo>
                <a:cubicBezTo>
                  <a:pt x="1447" y="541"/>
                  <a:pt x="1447" y="541"/>
                  <a:pt x="1447" y="541"/>
                </a:cubicBezTo>
                <a:cubicBezTo>
                  <a:pt x="1447" y="539"/>
                  <a:pt x="1447" y="539"/>
                  <a:pt x="1446" y="538"/>
                </a:cubicBezTo>
                <a:cubicBezTo>
                  <a:pt x="1446" y="538"/>
                  <a:pt x="1446" y="538"/>
                  <a:pt x="1446" y="538"/>
                </a:cubicBezTo>
                <a:cubicBezTo>
                  <a:pt x="1445" y="538"/>
                  <a:pt x="1445" y="538"/>
                  <a:pt x="1445" y="538"/>
                </a:cubicBezTo>
                <a:cubicBezTo>
                  <a:pt x="1445" y="536"/>
                  <a:pt x="1445" y="536"/>
                  <a:pt x="1445" y="536"/>
                </a:cubicBezTo>
                <a:cubicBezTo>
                  <a:pt x="1444" y="536"/>
                  <a:pt x="1444" y="536"/>
                  <a:pt x="1444" y="536"/>
                </a:cubicBezTo>
                <a:cubicBezTo>
                  <a:pt x="1444" y="537"/>
                  <a:pt x="1444" y="537"/>
                  <a:pt x="1444" y="537"/>
                </a:cubicBezTo>
                <a:cubicBezTo>
                  <a:pt x="1443" y="537"/>
                  <a:pt x="1443" y="537"/>
                  <a:pt x="1443" y="537"/>
                </a:cubicBezTo>
                <a:cubicBezTo>
                  <a:pt x="1442" y="536"/>
                  <a:pt x="1443" y="536"/>
                  <a:pt x="1442" y="536"/>
                </a:cubicBezTo>
                <a:cubicBezTo>
                  <a:pt x="1442" y="536"/>
                  <a:pt x="1442" y="536"/>
                  <a:pt x="1442" y="536"/>
                </a:cubicBezTo>
                <a:cubicBezTo>
                  <a:pt x="1441" y="536"/>
                  <a:pt x="1441" y="536"/>
                  <a:pt x="1441" y="536"/>
                </a:cubicBezTo>
                <a:cubicBezTo>
                  <a:pt x="1441" y="536"/>
                  <a:pt x="1441" y="536"/>
                  <a:pt x="1441" y="536"/>
                </a:cubicBezTo>
                <a:cubicBezTo>
                  <a:pt x="1441" y="538"/>
                  <a:pt x="1441" y="538"/>
                  <a:pt x="1441" y="538"/>
                </a:cubicBezTo>
                <a:cubicBezTo>
                  <a:pt x="1440" y="538"/>
                  <a:pt x="1440" y="538"/>
                  <a:pt x="1440" y="538"/>
                </a:cubicBezTo>
                <a:cubicBezTo>
                  <a:pt x="1440" y="539"/>
                  <a:pt x="1440" y="539"/>
                  <a:pt x="1440" y="539"/>
                </a:cubicBezTo>
                <a:cubicBezTo>
                  <a:pt x="1440" y="539"/>
                  <a:pt x="1440" y="539"/>
                  <a:pt x="1440" y="539"/>
                </a:cubicBezTo>
                <a:cubicBezTo>
                  <a:pt x="1440" y="539"/>
                  <a:pt x="1440" y="539"/>
                  <a:pt x="1440" y="539"/>
                </a:cubicBezTo>
                <a:cubicBezTo>
                  <a:pt x="1440" y="539"/>
                  <a:pt x="1440" y="540"/>
                  <a:pt x="1439" y="540"/>
                </a:cubicBezTo>
                <a:cubicBezTo>
                  <a:pt x="1439" y="540"/>
                  <a:pt x="1439" y="540"/>
                  <a:pt x="1439" y="540"/>
                </a:cubicBezTo>
                <a:cubicBezTo>
                  <a:pt x="1439" y="540"/>
                  <a:pt x="1439" y="541"/>
                  <a:pt x="1439" y="541"/>
                </a:cubicBezTo>
                <a:cubicBezTo>
                  <a:pt x="1439" y="541"/>
                  <a:pt x="1439" y="541"/>
                  <a:pt x="1439" y="541"/>
                </a:cubicBezTo>
                <a:cubicBezTo>
                  <a:pt x="1438" y="542"/>
                  <a:pt x="1438" y="542"/>
                  <a:pt x="1438" y="542"/>
                </a:cubicBezTo>
                <a:cubicBezTo>
                  <a:pt x="1437" y="542"/>
                  <a:pt x="1437" y="542"/>
                  <a:pt x="1437" y="542"/>
                </a:cubicBezTo>
                <a:cubicBezTo>
                  <a:pt x="1437" y="544"/>
                  <a:pt x="1436" y="543"/>
                  <a:pt x="1435" y="544"/>
                </a:cubicBezTo>
                <a:cubicBezTo>
                  <a:pt x="1436" y="544"/>
                  <a:pt x="1436" y="544"/>
                  <a:pt x="1436" y="544"/>
                </a:cubicBezTo>
                <a:cubicBezTo>
                  <a:pt x="1436" y="546"/>
                  <a:pt x="1436" y="546"/>
                  <a:pt x="1436" y="546"/>
                </a:cubicBezTo>
                <a:cubicBezTo>
                  <a:pt x="1437" y="546"/>
                  <a:pt x="1437" y="546"/>
                  <a:pt x="1437" y="546"/>
                </a:cubicBezTo>
                <a:cubicBezTo>
                  <a:pt x="1436" y="547"/>
                  <a:pt x="1436" y="547"/>
                  <a:pt x="1435" y="548"/>
                </a:cubicBezTo>
                <a:cubicBezTo>
                  <a:pt x="1435" y="548"/>
                  <a:pt x="1435" y="548"/>
                  <a:pt x="1435" y="548"/>
                </a:cubicBezTo>
                <a:cubicBezTo>
                  <a:pt x="1433" y="548"/>
                  <a:pt x="1433" y="548"/>
                  <a:pt x="1433" y="548"/>
                </a:cubicBezTo>
                <a:cubicBezTo>
                  <a:pt x="1433" y="548"/>
                  <a:pt x="1432" y="549"/>
                  <a:pt x="1432" y="549"/>
                </a:cubicBezTo>
                <a:cubicBezTo>
                  <a:pt x="1432" y="549"/>
                  <a:pt x="1432" y="549"/>
                  <a:pt x="1432" y="549"/>
                </a:cubicBezTo>
                <a:cubicBezTo>
                  <a:pt x="1432" y="550"/>
                  <a:pt x="1432" y="550"/>
                  <a:pt x="1432" y="550"/>
                </a:cubicBezTo>
                <a:cubicBezTo>
                  <a:pt x="1431" y="550"/>
                  <a:pt x="1430" y="550"/>
                  <a:pt x="1429" y="550"/>
                </a:cubicBezTo>
                <a:cubicBezTo>
                  <a:pt x="1429" y="551"/>
                  <a:pt x="1429" y="551"/>
                  <a:pt x="1429" y="551"/>
                </a:cubicBezTo>
                <a:cubicBezTo>
                  <a:pt x="1428" y="551"/>
                  <a:pt x="1428" y="551"/>
                  <a:pt x="1428" y="551"/>
                </a:cubicBezTo>
                <a:cubicBezTo>
                  <a:pt x="1428" y="552"/>
                  <a:pt x="1428" y="552"/>
                  <a:pt x="1428" y="552"/>
                </a:cubicBezTo>
                <a:cubicBezTo>
                  <a:pt x="1428" y="552"/>
                  <a:pt x="1428" y="552"/>
                  <a:pt x="1428" y="552"/>
                </a:cubicBezTo>
                <a:cubicBezTo>
                  <a:pt x="1428" y="553"/>
                  <a:pt x="1428" y="553"/>
                  <a:pt x="1428" y="553"/>
                </a:cubicBezTo>
                <a:cubicBezTo>
                  <a:pt x="1427" y="553"/>
                  <a:pt x="1427" y="553"/>
                  <a:pt x="1427" y="553"/>
                </a:cubicBezTo>
                <a:cubicBezTo>
                  <a:pt x="1427" y="554"/>
                  <a:pt x="1427" y="554"/>
                  <a:pt x="1427" y="554"/>
                </a:cubicBezTo>
                <a:cubicBezTo>
                  <a:pt x="1427" y="554"/>
                  <a:pt x="1427" y="554"/>
                  <a:pt x="1427" y="554"/>
                </a:cubicBezTo>
                <a:cubicBezTo>
                  <a:pt x="1427" y="555"/>
                  <a:pt x="1427" y="555"/>
                  <a:pt x="1427" y="555"/>
                </a:cubicBezTo>
                <a:cubicBezTo>
                  <a:pt x="1426" y="555"/>
                  <a:pt x="1426" y="555"/>
                  <a:pt x="1426" y="555"/>
                </a:cubicBezTo>
                <a:cubicBezTo>
                  <a:pt x="1426" y="556"/>
                  <a:pt x="1426" y="556"/>
                  <a:pt x="1426" y="556"/>
                </a:cubicBezTo>
                <a:cubicBezTo>
                  <a:pt x="1426" y="556"/>
                  <a:pt x="1426" y="556"/>
                  <a:pt x="1425" y="556"/>
                </a:cubicBezTo>
                <a:cubicBezTo>
                  <a:pt x="1425" y="556"/>
                  <a:pt x="1425" y="557"/>
                  <a:pt x="1425" y="557"/>
                </a:cubicBezTo>
                <a:cubicBezTo>
                  <a:pt x="1425" y="558"/>
                  <a:pt x="1425" y="558"/>
                  <a:pt x="1425" y="558"/>
                </a:cubicBezTo>
                <a:cubicBezTo>
                  <a:pt x="1422" y="558"/>
                  <a:pt x="1422" y="558"/>
                  <a:pt x="1422" y="558"/>
                </a:cubicBezTo>
                <a:cubicBezTo>
                  <a:pt x="1422" y="558"/>
                  <a:pt x="1422" y="558"/>
                  <a:pt x="1422" y="558"/>
                </a:cubicBezTo>
                <a:cubicBezTo>
                  <a:pt x="1420" y="558"/>
                  <a:pt x="1420" y="558"/>
                  <a:pt x="1420" y="558"/>
                </a:cubicBezTo>
                <a:cubicBezTo>
                  <a:pt x="1420" y="558"/>
                  <a:pt x="1420" y="558"/>
                  <a:pt x="1420" y="558"/>
                </a:cubicBezTo>
                <a:cubicBezTo>
                  <a:pt x="1419" y="558"/>
                  <a:pt x="1419" y="558"/>
                  <a:pt x="1419" y="558"/>
                </a:cubicBezTo>
                <a:cubicBezTo>
                  <a:pt x="1418" y="558"/>
                  <a:pt x="1417" y="560"/>
                  <a:pt x="1416" y="560"/>
                </a:cubicBezTo>
                <a:cubicBezTo>
                  <a:pt x="1416" y="560"/>
                  <a:pt x="1416" y="560"/>
                  <a:pt x="1416" y="560"/>
                </a:cubicBezTo>
                <a:cubicBezTo>
                  <a:pt x="1416" y="561"/>
                  <a:pt x="1416" y="562"/>
                  <a:pt x="1416" y="562"/>
                </a:cubicBezTo>
                <a:cubicBezTo>
                  <a:pt x="1416" y="562"/>
                  <a:pt x="1416" y="562"/>
                  <a:pt x="1416" y="562"/>
                </a:cubicBezTo>
                <a:cubicBezTo>
                  <a:pt x="1416" y="563"/>
                  <a:pt x="1416" y="563"/>
                  <a:pt x="1416" y="564"/>
                </a:cubicBezTo>
                <a:cubicBezTo>
                  <a:pt x="1415" y="564"/>
                  <a:pt x="1415" y="564"/>
                  <a:pt x="1415" y="564"/>
                </a:cubicBezTo>
                <a:cubicBezTo>
                  <a:pt x="1415" y="565"/>
                  <a:pt x="1415" y="565"/>
                  <a:pt x="1415" y="565"/>
                </a:cubicBezTo>
                <a:cubicBezTo>
                  <a:pt x="1414" y="565"/>
                  <a:pt x="1414" y="565"/>
                  <a:pt x="1414" y="565"/>
                </a:cubicBezTo>
                <a:cubicBezTo>
                  <a:pt x="1414" y="565"/>
                  <a:pt x="1414" y="565"/>
                  <a:pt x="1415" y="566"/>
                </a:cubicBezTo>
                <a:cubicBezTo>
                  <a:pt x="1414" y="566"/>
                  <a:pt x="1413" y="566"/>
                  <a:pt x="1412" y="565"/>
                </a:cubicBezTo>
                <a:cubicBezTo>
                  <a:pt x="1412" y="564"/>
                  <a:pt x="1412" y="564"/>
                  <a:pt x="1412" y="564"/>
                </a:cubicBezTo>
                <a:cubicBezTo>
                  <a:pt x="1412" y="564"/>
                  <a:pt x="1411" y="564"/>
                  <a:pt x="1411" y="564"/>
                </a:cubicBezTo>
                <a:cubicBezTo>
                  <a:pt x="1411" y="564"/>
                  <a:pt x="1411" y="564"/>
                  <a:pt x="1411" y="564"/>
                </a:cubicBezTo>
                <a:cubicBezTo>
                  <a:pt x="1410" y="564"/>
                  <a:pt x="1410" y="564"/>
                  <a:pt x="1409" y="564"/>
                </a:cubicBezTo>
                <a:cubicBezTo>
                  <a:pt x="1409" y="564"/>
                  <a:pt x="1409" y="564"/>
                  <a:pt x="1409" y="564"/>
                </a:cubicBezTo>
                <a:cubicBezTo>
                  <a:pt x="1408" y="564"/>
                  <a:pt x="1408" y="563"/>
                  <a:pt x="1407" y="563"/>
                </a:cubicBezTo>
                <a:cubicBezTo>
                  <a:pt x="1407" y="563"/>
                  <a:pt x="1407" y="564"/>
                  <a:pt x="1407" y="564"/>
                </a:cubicBezTo>
                <a:cubicBezTo>
                  <a:pt x="1406" y="565"/>
                  <a:pt x="1406" y="565"/>
                  <a:pt x="1405" y="565"/>
                </a:cubicBezTo>
                <a:cubicBezTo>
                  <a:pt x="1405" y="566"/>
                  <a:pt x="1404" y="567"/>
                  <a:pt x="1404" y="568"/>
                </a:cubicBezTo>
                <a:cubicBezTo>
                  <a:pt x="1404" y="568"/>
                  <a:pt x="1404" y="568"/>
                  <a:pt x="1404" y="568"/>
                </a:cubicBezTo>
                <a:cubicBezTo>
                  <a:pt x="1404" y="569"/>
                  <a:pt x="1404" y="569"/>
                  <a:pt x="1404" y="570"/>
                </a:cubicBezTo>
                <a:close/>
                <a:moveTo>
                  <a:pt x="1416" y="566"/>
                </a:moveTo>
                <a:cubicBezTo>
                  <a:pt x="1415" y="566"/>
                  <a:pt x="1415" y="566"/>
                  <a:pt x="1415" y="566"/>
                </a:cubicBezTo>
                <a:cubicBezTo>
                  <a:pt x="1416" y="566"/>
                  <a:pt x="1415" y="566"/>
                  <a:pt x="1416" y="566"/>
                </a:cubicBezTo>
                <a:close/>
                <a:moveTo>
                  <a:pt x="1464" y="538"/>
                </a:moveTo>
                <a:cubicBezTo>
                  <a:pt x="1464" y="537"/>
                  <a:pt x="1464" y="537"/>
                  <a:pt x="1464" y="537"/>
                </a:cubicBezTo>
                <a:cubicBezTo>
                  <a:pt x="1464" y="537"/>
                  <a:pt x="1464" y="537"/>
                  <a:pt x="1464" y="537"/>
                </a:cubicBezTo>
                <a:cubicBezTo>
                  <a:pt x="1464" y="538"/>
                  <a:pt x="1464" y="537"/>
                  <a:pt x="1464" y="538"/>
                </a:cubicBezTo>
                <a:close/>
                <a:moveTo>
                  <a:pt x="1384" y="603"/>
                </a:moveTo>
                <a:cubicBezTo>
                  <a:pt x="1384" y="603"/>
                  <a:pt x="1384" y="603"/>
                  <a:pt x="1384" y="603"/>
                </a:cubicBezTo>
                <a:cubicBezTo>
                  <a:pt x="1385" y="603"/>
                  <a:pt x="1386" y="604"/>
                  <a:pt x="1388" y="604"/>
                </a:cubicBezTo>
                <a:cubicBezTo>
                  <a:pt x="1388" y="603"/>
                  <a:pt x="1388" y="603"/>
                  <a:pt x="1388" y="603"/>
                </a:cubicBezTo>
                <a:cubicBezTo>
                  <a:pt x="1388" y="603"/>
                  <a:pt x="1389" y="603"/>
                  <a:pt x="1390" y="604"/>
                </a:cubicBezTo>
                <a:cubicBezTo>
                  <a:pt x="1390" y="603"/>
                  <a:pt x="1390" y="603"/>
                  <a:pt x="1390" y="603"/>
                </a:cubicBezTo>
                <a:cubicBezTo>
                  <a:pt x="1390" y="603"/>
                  <a:pt x="1390" y="603"/>
                  <a:pt x="1390" y="603"/>
                </a:cubicBezTo>
                <a:cubicBezTo>
                  <a:pt x="1390" y="602"/>
                  <a:pt x="1390" y="600"/>
                  <a:pt x="1390" y="599"/>
                </a:cubicBezTo>
                <a:cubicBezTo>
                  <a:pt x="1390" y="599"/>
                  <a:pt x="1390" y="599"/>
                  <a:pt x="1390" y="599"/>
                </a:cubicBezTo>
                <a:cubicBezTo>
                  <a:pt x="1390" y="599"/>
                  <a:pt x="1390" y="599"/>
                  <a:pt x="1390" y="599"/>
                </a:cubicBezTo>
                <a:cubicBezTo>
                  <a:pt x="1390" y="598"/>
                  <a:pt x="1390" y="598"/>
                  <a:pt x="1390" y="598"/>
                </a:cubicBezTo>
                <a:cubicBezTo>
                  <a:pt x="1390" y="598"/>
                  <a:pt x="1390" y="598"/>
                  <a:pt x="1390" y="598"/>
                </a:cubicBezTo>
                <a:cubicBezTo>
                  <a:pt x="1391" y="596"/>
                  <a:pt x="1390" y="594"/>
                  <a:pt x="1391" y="593"/>
                </a:cubicBezTo>
                <a:cubicBezTo>
                  <a:pt x="1391" y="591"/>
                  <a:pt x="1391" y="592"/>
                  <a:pt x="1390" y="591"/>
                </a:cubicBezTo>
                <a:cubicBezTo>
                  <a:pt x="1390" y="591"/>
                  <a:pt x="1390" y="591"/>
                  <a:pt x="1390" y="591"/>
                </a:cubicBezTo>
                <a:cubicBezTo>
                  <a:pt x="1390" y="590"/>
                  <a:pt x="1390" y="590"/>
                  <a:pt x="1390" y="590"/>
                </a:cubicBezTo>
                <a:cubicBezTo>
                  <a:pt x="1389" y="590"/>
                  <a:pt x="1389" y="590"/>
                  <a:pt x="1389" y="590"/>
                </a:cubicBezTo>
                <a:cubicBezTo>
                  <a:pt x="1389" y="589"/>
                  <a:pt x="1389" y="589"/>
                  <a:pt x="1389" y="588"/>
                </a:cubicBezTo>
                <a:cubicBezTo>
                  <a:pt x="1389" y="588"/>
                  <a:pt x="1389" y="588"/>
                  <a:pt x="1389" y="588"/>
                </a:cubicBezTo>
                <a:cubicBezTo>
                  <a:pt x="1389" y="588"/>
                  <a:pt x="1389" y="588"/>
                  <a:pt x="1389" y="588"/>
                </a:cubicBezTo>
                <a:cubicBezTo>
                  <a:pt x="1388" y="587"/>
                  <a:pt x="1386" y="588"/>
                  <a:pt x="1386" y="588"/>
                </a:cubicBezTo>
                <a:cubicBezTo>
                  <a:pt x="1386" y="588"/>
                  <a:pt x="1386" y="587"/>
                  <a:pt x="1385" y="587"/>
                </a:cubicBezTo>
                <a:cubicBezTo>
                  <a:pt x="1385" y="586"/>
                  <a:pt x="1385" y="587"/>
                  <a:pt x="1385" y="586"/>
                </a:cubicBezTo>
                <a:cubicBezTo>
                  <a:pt x="1385" y="585"/>
                  <a:pt x="1385" y="585"/>
                  <a:pt x="1384" y="584"/>
                </a:cubicBezTo>
                <a:cubicBezTo>
                  <a:pt x="1384" y="584"/>
                  <a:pt x="1384" y="584"/>
                  <a:pt x="1384" y="584"/>
                </a:cubicBezTo>
                <a:cubicBezTo>
                  <a:pt x="1384" y="584"/>
                  <a:pt x="1384" y="582"/>
                  <a:pt x="1384" y="581"/>
                </a:cubicBezTo>
                <a:cubicBezTo>
                  <a:pt x="1384" y="581"/>
                  <a:pt x="1383" y="581"/>
                  <a:pt x="1382" y="581"/>
                </a:cubicBezTo>
                <a:cubicBezTo>
                  <a:pt x="1382" y="580"/>
                  <a:pt x="1382" y="580"/>
                  <a:pt x="1382" y="580"/>
                </a:cubicBezTo>
                <a:cubicBezTo>
                  <a:pt x="1381" y="580"/>
                  <a:pt x="1381" y="580"/>
                  <a:pt x="1381" y="580"/>
                </a:cubicBezTo>
                <a:cubicBezTo>
                  <a:pt x="1381" y="581"/>
                  <a:pt x="1381" y="581"/>
                  <a:pt x="1381" y="581"/>
                </a:cubicBezTo>
                <a:cubicBezTo>
                  <a:pt x="1380" y="581"/>
                  <a:pt x="1380" y="580"/>
                  <a:pt x="1380" y="580"/>
                </a:cubicBezTo>
                <a:cubicBezTo>
                  <a:pt x="1379" y="580"/>
                  <a:pt x="1379" y="580"/>
                  <a:pt x="1379" y="580"/>
                </a:cubicBezTo>
                <a:cubicBezTo>
                  <a:pt x="1379" y="577"/>
                  <a:pt x="1379" y="577"/>
                  <a:pt x="1379" y="577"/>
                </a:cubicBezTo>
                <a:cubicBezTo>
                  <a:pt x="1379" y="576"/>
                  <a:pt x="1381" y="576"/>
                  <a:pt x="1380" y="574"/>
                </a:cubicBezTo>
                <a:cubicBezTo>
                  <a:pt x="1380" y="574"/>
                  <a:pt x="1380" y="574"/>
                  <a:pt x="1380" y="574"/>
                </a:cubicBezTo>
                <a:cubicBezTo>
                  <a:pt x="1380" y="574"/>
                  <a:pt x="1380" y="574"/>
                  <a:pt x="1380" y="574"/>
                </a:cubicBezTo>
                <a:cubicBezTo>
                  <a:pt x="1380" y="574"/>
                  <a:pt x="1380" y="574"/>
                  <a:pt x="1380" y="574"/>
                </a:cubicBezTo>
                <a:cubicBezTo>
                  <a:pt x="1380" y="573"/>
                  <a:pt x="1380" y="573"/>
                  <a:pt x="1380" y="573"/>
                </a:cubicBezTo>
                <a:cubicBezTo>
                  <a:pt x="1379" y="573"/>
                  <a:pt x="1379" y="573"/>
                  <a:pt x="1379" y="573"/>
                </a:cubicBezTo>
                <a:cubicBezTo>
                  <a:pt x="1379" y="572"/>
                  <a:pt x="1379" y="572"/>
                  <a:pt x="1379" y="572"/>
                </a:cubicBezTo>
                <a:cubicBezTo>
                  <a:pt x="1379" y="572"/>
                  <a:pt x="1379" y="572"/>
                  <a:pt x="1379" y="572"/>
                </a:cubicBezTo>
                <a:cubicBezTo>
                  <a:pt x="1379" y="572"/>
                  <a:pt x="1379" y="571"/>
                  <a:pt x="1378" y="570"/>
                </a:cubicBezTo>
                <a:cubicBezTo>
                  <a:pt x="1378" y="570"/>
                  <a:pt x="1377" y="570"/>
                  <a:pt x="1376" y="570"/>
                </a:cubicBezTo>
                <a:cubicBezTo>
                  <a:pt x="1377" y="570"/>
                  <a:pt x="1377" y="570"/>
                  <a:pt x="1377" y="569"/>
                </a:cubicBezTo>
                <a:cubicBezTo>
                  <a:pt x="1377" y="568"/>
                  <a:pt x="1377" y="568"/>
                  <a:pt x="1377" y="568"/>
                </a:cubicBezTo>
                <a:cubicBezTo>
                  <a:pt x="1377" y="568"/>
                  <a:pt x="1377" y="568"/>
                  <a:pt x="1377" y="568"/>
                </a:cubicBezTo>
                <a:cubicBezTo>
                  <a:pt x="1377" y="568"/>
                  <a:pt x="1377" y="568"/>
                  <a:pt x="1377" y="568"/>
                </a:cubicBezTo>
                <a:cubicBezTo>
                  <a:pt x="1376" y="568"/>
                  <a:pt x="1376" y="568"/>
                  <a:pt x="1376" y="568"/>
                </a:cubicBezTo>
                <a:cubicBezTo>
                  <a:pt x="1376" y="568"/>
                  <a:pt x="1376" y="568"/>
                  <a:pt x="1376" y="569"/>
                </a:cubicBezTo>
                <a:cubicBezTo>
                  <a:pt x="1376" y="570"/>
                  <a:pt x="1376" y="570"/>
                  <a:pt x="1376" y="570"/>
                </a:cubicBezTo>
                <a:cubicBezTo>
                  <a:pt x="1374" y="569"/>
                  <a:pt x="1375" y="569"/>
                  <a:pt x="1373" y="569"/>
                </a:cubicBezTo>
                <a:cubicBezTo>
                  <a:pt x="1373" y="568"/>
                  <a:pt x="1372" y="568"/>
                  <a:pt x="1372" y="568"/>
                </a:cubicBezTo>
                <a:cubicBezTo>
                  <a:pt x="1372" y="566"/>
                  <a:pt x="1372" y="566"/>
                  <a:pt x="1372" y="566"/>
                </a:cubicBezTo>
                <a:cubicBezTo>
                  <a:pt x="1371" y="566"/>
                  <a:pt x="1371" y="565"/>
                  <a:pt x="1370" y="564"/>
                </a:cubicBezTo>
                <a:cubicBezTo>
                  <a:pt x="1369" y="564"/>
                  <a:pt x="1369" y="562"/>
                  <a:pt x="1368" y="562"/>
                </a:cubicBezTo>
                <a:cubicBezTo>
                  <a:pt x="1368" y="561"/>
                  <a:pt x="1368" y="562"/>
                  <a:pt x="1368" y="561"/>
                </a:cubicBezTo>
                <a:cubicBezTo>
                  <a:pt x="1367" y="562"/>
                  <a:pt x="1367" y="562"/>
                  <a:pt x="1367" y="563"/>
                </a:cubicBezTo>
                <a:cubicBezTo>
                  <a:pt x="1366" y="562"/>
                  <a:pt x="1366" y="561"/>
                  <a:pt x="1364" y="560"/>
                </a:cubicBezTo>
                <a:cubicBezTo>
                  <a:pt x="1364" y="557"/>
                  <a:pt x="1364" y="557"/>
                  <a:pt x="1364" y="557"/>
                </a:cubicBezTo>
                <a:cubicBezTo>
                  <a:pt x="1361" y="557"/>
                  <a:pt x="1363" y="557"/>
                  <a:pt x="1362" y="555"/>
                </a:cubicBezTo>
                <a:cubicBezTo>
                  <a:pt x="1362" y="555"/>
                  <a:pt x="1362" y="555"/>
                  <a:pt x="1362" y="554"/>
                </a:cubicBezTo>
                <a:cubicBezTo>
                  <a:pt x="1360" y="554"/>
                  <a:pt x="1360" y="554"/>
                  <a:pt x="1360" y="554"/>
                </a:cubicBezTo>
                <a:cubicBezTo>
                  <a:pt x="1360" y="554"/>
                  <a:pt x="1360" y="554"/>
                  <a:pt x="1360" y="554"/>
                </a:cubicBezTo>
                <a:cubicBezTo>
                  <a:pt x="1359" y="554"/>
                  <a:pt x="1359" y="554"/>
                  <a:pt x="1359" y="554"/>
                </a:cubicBezTo>
                <a:cubicBezTo>
                  <a:pt x="1359" y="553"/>
                  <a:pt x="1359" y="553"/>
                  <a:pt x="1359" y="553"/>
                </a:cubicBezTo>
                <a:cubicBezTo>
                  <a:pt x="1358" y="553"/>
                  <a:pt x="1358" y="553"/>
                  <a:pt x="1358" y="552"/>
                </a:cubicBezTo>
                <a:cubicBezTo>
                  <a:pt x="1358" y="552"/>
                  <a:pt x="1358" y="551"/>
                  <a:pt x="1357" y="551"/>
                </a:cubicBezTo>
                <a:cubicBezTo>
                  <a:pt x="1355" y="550"/>
                  <a:pt x="1357" y="550"/>
                  <a:pt x="1356" y="549"/>
                </a:cubicBezTo>
                <a:cubicBezTo>
                  <a:pt x="1356" y="549"/>
                  <a:pt x="1356" y="549"/>
                  <a:pt x="1356" y="549"/>
                </a:cubicBezTo>
                <a:cubicBezTo>
                  <a:pt x="1355" y="549"/>
                  <a:pt x="1355" y="548"/>
                  <a:pt x="1355" y="548"/>
                </a:cubicBezTo>
                <a:cubicBezTo>
                  <a:pt x="1353" y="548"/>
                  <a:pt x="1353" y="548"/>
                  <a:pt x="1353" y="548"/>
                </a:cubicBezTo>
                <a:cubicBezTo>
                  <a:pt x="1353" y="546"/>
                  <a:pt x="1353" y="546"/>
                  <a:pt x="1352" y="545"/>
                </a:cubicBezTo>
                <a:cubicBezTo>
                  <a:pt x="1352" y="545"/>
                  <a:pt x="1352" y="545"/>
                  <a:pt x="1352" y="545"/>
                </a:cubicBezTo>
                <a:cubicBezTo>
                  <a:pt x="1352" y="544"/>
                  <a:pt x="1351" y="544"/>
                  <a:pt x="1351" y="543"/>
                </a:cubicBezTo>
                <a:cubicBezTo>
                  <a:pt x="1350" y="543"/>
                  <a:pt x="1349" y="543"/>
                  <a:pt x="1348" y="543"/>
                </a:cubicBezTo>
                <a:cubicBezTo>
                  <a:pt x="1348" y="543"/>
                  <a:pt x="1347" y="543"/>
                  <a:pt x="1347" y="543"/>
                </a:cubicBezTo>
                <a:cubicBezTo>
                  <a:pt x="1347" y="543"/>
                  <a:pt x="1347" y="543"/>
                  <a:pt x="1347" y="543"/>
                </a:cubicBezTo>
                <a:cubicBezTo>
                  <a:pt x="1346" y="543"/>
                  <a:pt x="1346" y="544"/>
                  <a:pt x="1345" y="543"/>
                </a:cubicBezTo>
                <a:cubicBezTo>
                  <a:pt x="1345" y="543"/>
                  <a:pt x="1345" y="543"/>
                  <a:pt x="1345" y="543"/>
                </a:cubicBezTo>
                <a:cubicBezTo>
                  <a:pt x="1344" y="543"/>
                  <a:pt x="1344" y="543"/>
                  <a:pt x="1344" y="543"/>
                </a:cubicBezTo>
                <a:cubicBezTo>
                  <a:pt x="1344" y="543"/>
                  <a:pt x="1344" y="542"/>
                  <a:pt x="1343" y="542"/>
                </a:cubicBezTo>
                <a:cubicBezTo>
                  <a:pt x="1342" y="541"/>
                  <a:pt x="1341" y="541"/>
                  <a:pt x="1339" y="541"/>
                </a:cubicBezTo>
                <a:cubicBezTo>
                  <a:pt x="1339" y="545"/>
                  <a:pt x="1339" y="545"/>
                  <a:pt x="1339" y="545"/>
                </a:cubicBezTo>
                <a:cubicBezTo>
                  <a:pt x="1339" y="545"/>
                  <a:pt x="1340" y="545"/>
                  <a:pt x="1340" y="545"/>
                </a:cubicBezTo>
                <a:cubicBezTo>
                  <a:pt x="1340" y="546"/>
                  <a:pt x="1340" y="546"/>
                  <a:pt x="1340" y="546"/>
                </a:cubicBezTo>
                <a:cubicBezTo>
                  <a:pt x="1340" y="546"/>
                  <a:pt x="1340" y="546"/>
                  <a:pt x="1340" y="546"/>
                </a:cubicBezTo>
                <a:cubicBezTo>
                  <a:pt x="1340" y="547"/>
                  <a:pt x="1340" y="547"/>
                  <a:pt x="1340" y="547"/>
                </a:cubicBezTo>
                <a:cubicBezTo>
                  <a:pt x="1341" y="547"/>
                  <a:pt x="1341" y="547"/>
                  <a:pt x="1341" y="547"/>
                </a:cubicBezTo>
                <a:cubicBezTo>
                  <a:pt x="1341" y="548"/>
                  <a:pt x="1341" y="548"/>
                  <a:pt x="1341" y="548"/>
                </a:cubicBezTo>
                <a:cubicBezTo>
                  <a:pt x="1341" y="548"/>
                  <a:pt x="1341" y="548"/>
                  <a:pt x="1342" y="548"/>
                </a:cubicBezTo>
                <a:cubicBezTo>
                  <a:pt x="1342" y="549"/>
                  <a:pt x="1342" y="549"/>
                  <a:pt x="1342" y="549"/>
                </a:cubicBezTo>
                <a:cubicBezTo>
                  <a:pt x="1342" y="549"/>
                  <a:pt x="1342" y="549"/>
                  <a:pt x="1343" y="550"/>
                </a:cubicBezTo>
                <a:cubicBezTo>
                  <a:pt x="1343" y="550"/>
                  <a:pt x="1343" y="550"/>
                  <a:pt x="1343" y="550"/>
                </a:cubicBezTo>
                <a:cubicBezTo>
                  <a:pt x="1343" y="550"/>
                  <a:pt x="1344" y="550"/>
                  <a:pt x="1344" y="550"/>
                </a:cubicBezTo>
                <a:cubicBezTo>
                  <a:pt x="1344" y="551"/>
                  <a:pt x="1344" y="551"/>
                  <a:pt x="1344" y="551"/>
                </a:cubicBezTo>
                <a:cubicBezTo>
                  <a:pt x="1344" y="551"/>
                  <a:pt x="1345" y="551"/>
                  <a:pt x="1345" y="552"/>
                </a:cubicBezTo>
                <a:cubicBezTo>
                  <a:pt x="1345" y="552"/>
                  <a:pt x="1345" y="552"/>
                  <a:pt x="1345" y="553"/>
                </a:cubicBezTo>
                <a:cubicBezTo>
                  <a:pt x="1346" y="553"/>
                  <a:pt x="1346" y="553"/>
                  <a:pt x="1346" y="553"/>
                </a:cubicBezTo>
                <a:cubicBezTo>
                  <a:pt x="1346" y="553"/>
                  <a:pt x="1346" y="553"/>
                  <a:pt x="1346" y="553"/>
                </a:cubicBezTo>
                <a:cubicBezTo>
                  <a:pt x="1347" y="553"/>
                  <a:pt x="1347" y="553"/>
                  <a:pt x="1347" y="553"/>
                </a:cubicBezTo>
                <a:cubicBezTo>
                  <a:pt x="1347" y="553"/>
                  <a:pt x="1347" y="554"/>
                  <a:pt x="1347" y="554"/>
                </a:cubicBezTo>
                <a:cubicBezTo>
                  <a:pt x="1348" y="554"/>
                  <a:pt x="1348" y="554"/>
                  <a:pt x="1348" y="554"/>
                </a:cubicBezTo>
                <a:cubicBezTo>
                  <a:pt x="1348" y="554"/>
                  <a:pt x="1348" y="555"/>
                  <a:pt x="1348" y="555"/>
                </a:cubicBezTo>
                <a:cubicBezTo>
                  <a:pt x="1348" y="556"/>
                  <a:pt x="1349" y="556"/>
                  <a:pt x="1349" y="556"/>
                </a:cubicBezTo>
                <a:cubicBezTo>
                  <a:pt x="1349" y="556"/>
                  <a:pt x="1350" y="557"/>
                  <a:pt x="1350" y="557"/>
                </a:cubicBezTo>
                <a:cubicBezTo>
                  <a:pt x="1350" y="557"/>
                  <a:pt x="1350" y="557"/>
                  <a:pt x="1350" y="557"/>
                </a:cubicBezTo>
                <a:cubicBezTo>
                  <a:pt x="1350" y="558"/>
                  <a:pt x="1350" y="558"/>
                  <a:pt x="1350" y="558"/>
                </a:cubicBezTo>
                <a:cubicBezTo>
                  <a:pt x="1350" y="558"/>
                  <a:pt x="1350" y="558"/>
                  <a:pt x="1350" y="558"/>
                </a:cubicBezTo>
                <a:cubicBezTo>
                  <a:pt x="1350" y="558"/>
                  <a:pt x="1350" y="558"/>
                  <a:pt x="1350" y="558"/>
                </a:cubicBezTo>
                <a:cubicBezTo>
                  <a:pt x="1351" y="558"/>
                  <a:pt x="1351" y="559"/>
                  <a:pt x="1352" y="559"/>
                </a:cubicBezTo>
                <a:cubicBezTo>
                  <a:pt x="1352" y="560"/>
                  <a:pt x="1352" y="561"/>
                  <a:pt x="1352" y="562"/>
                </a:cubicBezTo>
                <a:cubicBezTo>
                  <a:pt x="1354" y="562"/>
                  <a:pt x="1356" y="563"/>
                  <a:pt x="1357" y="564"/>
                </a:cubicBezTo>
                <a:cubicBezTo>
                  <a:pt x="1357" y="565"/>
                  <a:pt x="1357" y="567"/>
                  <a:pt x="1357" y="568"/>
                </a:cubicBezTo>
                <a:cubicBezTo>
                  <a:pt x="1357" y="568"/>
                  <a:pt x="1357" y="568"/>
                  <a:pt x="1357" y="568"/>
                </a:cubicBezTo>
                <a:cubicBezTo>
                  <a:pt x="1358" y="569"/>
                  <a:pt x="1358" y="569"/>
                  <a:pt x="1358" y="570"/>
                </a:cubicBezTo>
                <a:cubicBezTo>
                  <a:pt x="1358" y="570"/>
                  <a:pt x="1358" y="570"/>
                  <a:pt x="1358" y="570"/>
                </a:cubicBezTo>
                <a:cubicBezTo>
                  <a:pt x="1358" y="571"/>
                  <a:pt x="1358" y="571"/>
                  <a:pt x="1358" y="571"/>
                </a:cubicBezTo>
                <a:cubicBezTo>
                  <a:pt x="1358" y="571"/>
                  <a:pt x="1358" y="571"/>
                  <a:pt x="1358" y="571"/>
                </a:cubicBezTo>
                <a:cubicBezTo>
                  <a:pt x="1358" y="572"/>
                  <a:pt x="1358" y="572"/>
                  <a:pt x="1358" y="572"/>
                </a:cubicBezTo>
                <a:cubicBezTo>
                  <a:pt x="1359" y="572"/>
                  <a:pt x="1359" y="572"/>
                  <a:pt x="1359" y="572"/>
                </a:cubicBezTo>
                <a:cubicBezTo>
                  <a:pt x="1359" y="573"/>
                  <a:pt x="1359" y="573"/>
                  <a:pt x="1360" y="573"/>
                </a:cubicBezTo>
                <a:cubicBezTo>
                  <a:pt x="1361" y="574"/>
                  <a:pt x="1361" y="575"/>
                  <a:pt x="1361" y="575"/>
                </a:cubicBezTo>
                <a:cubicBezTo>
                  <a:pt x="1362" y="575"/>
                  <a:pt x="1362" y="575"/>
                  <a:pt x="1362" y="575"/>
                </a:cubicBezTo>
                <a:cubicBezTo>
                  <a:pt x="1362" y="576"/>
                  <a:pt x="1362" y="576"/>
                  <a:pt x="1362" y="576"/>
                </a:cubicBezTo>
                <a:cubicBezTo>
                  <a:pt x="1362" y="576"/>
                  <a:pt x="1362" y="576"/>
                  <a:pt x="1363" y="577"/>
                </a:cubicBezTo>
                <a:cubicBezTo>
                  <a:pt x="1363" y="577"/>
                  <a:pt x="1363" y="577"/>
                  <a:pt x="1363" y="577"/>
                </a:cubicBezTo>
                <a:cubicBezTo>
                  <a:pt x="1364" y="577"/>
                  <a:pt x="1364" y="577"/>
                  <a:pt x="1364" y="577"/>
                </a:cubicBezTo>
                <a:cubicBezTo>
                  <a:pt x="1364" y="577"/>
                  <a:pt x="1364" y="577"/>
                  <a:pt x="1364" y="578"/>
                </a:cubicBezTo>
                <a:cubicBezTo>
                  <a:pt x="1364" y="578"/>
                  <a:pt x="1364" y="578"/>
                  <a:pt x="1364" y="578"/>
                </a:cubicBezTo>
                <a:cubicBezTo>
                  <a:pt x="1364" y="578"/>
                  <a:pt x="1364" y="578"/>
                  <a:pt x="1364" y="578"/>
                </a:cubicBezTo>
                <a:cubicBezTo>
                  <a:pt x="1365" y="579"/>
                  <a:pt x="1365" y="579"/>
                  <a:pt x="1365" y="579"/>
                </a:cubicBezTo>
                <a:cubicBezTo>
                  <a:pt x="1365" y="580"/>
                  <a:pt x="1365" y="580"/>
                  <a:pt x="1365" y="580"/>
                </a:cubicBezTo>
                <a:cubicBezTo>
                  <a:pt x="1365" y="580"/>
                  <a:pt x="1365" y="580"/>
                  <a:pt x="1365" y="580"/>
                </a:cubicBezTo>
                <a:cubicBezTo>
                  <a:pt x="1365" y="580"/>
                  <a:pt x="1365" y="580"/>
                  <a:pt x="1365" y="580"/>
                </a:cubicBezTo>
                <a:cubicBezTo>
                  <a:pt x="1366" y="580"/>
                  <a:pt x="1366" y="580"/>
                  <a:pt x="1366" y="580"/>
                </a:cubicBezTo>
                <a:cubicBezTo>
                  <a:pt x="1366" y="581"/>
                  <a:pt x="1366" y="581"/>
                  <a:pt x="1366" y="581"/>
                </a:cubicBezTo>
                <a:cubicBezTo>
                  <a:pt x="1366" y="581"/>
                  <a:pt x="1366" y="581"/>
                  <a:pt x="1366" y="581"/>
                </a:cubicBezTo>
                <a:cubicBezTo>
                  <a:pt x="1366" y="581"/>
                  <a:pt x="1366" y="582"/>
                  <a:pt x="1366" y="582"/>
                </a:cubicBezTo>
                <a:cubicBezTo>
                  <a:pt x="1367" y="582"/>
                  <a:pt x="1367" y="582"/>
                  <a:pt x="1367" y="582"/>
                </a:cubicBezTo>
                <a:cubicBezTo>
                  <a:pt x="1367" y="583"/>
                  <a:pt x="1367" y="583"/>
                  <a:pt x="1367" y="583"/>
                </a:cubicBezTo>
                <a:cubicBezTo>
                  <a:pt x="1367" y="584"/>
                  <a:pt x="1368" y="584"/>
                  <a:pt x="1368" y="584"/>
                </a:cubicBezTo>
                <a:cubicBezTo>
                  <a:pt x="1368" y="586"/>
                  <a:pt x="1368" y="586"/>
                  <a:pt x="1368" y="586"/>
                </a:cubicBezTo>
                <a:cubicBezTo>
                  <a:pt x="1368" y="587"/>
                  <a:pt x="1369" y="587"/>
                  <a:pt x="1369" y="587"/>
                </a:cubicBezTo>
                <a:cubicBezTo>
                  <a:pt x="1369" y="588"/>
                  <a:pt x="1369" y="588"/>
                  <a:pt x="1369" y="588"/>
                </a:cubicBezTo>
                <a:cubicBezTo>
                  <a:pt x="1369" y="588"/>
                  <a:pt x="1370" y="588"/>
                  <a:pt x="1370" y="589"/>
                </a:cubicBezTo>
                <a:cubicBezTo>
                  <a:pt x="1370" y="589"/>
                  <a:pt x="1370" y="589"/>
                  <a:pt x="1370" y="589"/>
                </a:cubicBezTo>
                <a:cubicBezTo>
                  <a:pt x="1370" y="589"/>
                  <a:pt x="1370" y="589"/>
                  <a:pt x="1370" y="589"/>
                </a:cubicBezTo>
                <a:cubicBezTo>
                  <a:pt x="1370" y="590"/>
                  <a:pt x="1371" y="592"/>
                  <a:pt x="1372" y="592"/>
                </a:cubicBezTo>
                <a:cubicBezTo>
                  <a:pt x="1372" y="592"/>
                  <a:pt x="1372" y="592"/>
                  <a:pt x="1372" y="592"/>
                </a:cubicBezTo>
                <a:cubicBezTo>
                  <a:pt x="1372" y="593"/>
                  <a:pt x="1373" y="594"/>
                  <a:pt x="1373" y="594"/>
                </a:cubicBezTo>
                <a:cubicBezTo>
                  <a:pt x="1373" y="595"/>
                  <a:pt x="1373" y="595"/>
                  <a:pt x="1373" y="595"/>
                </a:cubicBezTo>
                <a:cubicBezTo>
                  <a:pt x="1373" y="596"/>
                  <a:pt x="1373" y="596"/>
                  <a:pt x="1373" y="596"/>
                </a:cubicBezTo>
                <a:cubicBezTo>
                  <a:pt x="1374" y="596"/>
                  <a:pt x="1374" y="596"/>
                  <a:pt x="1374" y="596"/>
                </a:cubicBezTo>
                <a:cubicBezTo>
                  <a:pt x="1374" y="597"/>
                  <a:pt x="1374" y="597"/>
                  <a:pt x="1374" y="597"/>
                </a:cubicBezTo>
                <a:cubicBezTo>
                  <a:pt x="1374" y="597"/>
                  <a:pt x="1374" y="597"/>
                  <a:pt x="1374" y="597"/>
                </a:cubicBezTo>
                <a:cubicBezTo>
                  <a:pt x="1374" y="598"/>
                  <a:pt x="1374" y="598"/>
                  <a:pt x="1374" y="598"/>
                </a:cubicBezTo>
                <a:cubicBezTo>
                  <a:pt x="1374" y="598"/>
                  <a:pt x="1375" y="598"/>
                  <a:pt x="1375" y="598"/>
                </a:cubicBezTo>
                <a:cubicBezTo>
                  <a:pt x="1375" y="599"/>
                  <a:pt x="1375" y="599"/>
                  <a:pt x="1375" y="600"/>
                </a:cubicBezTo>
                <a:cubicBezTo>
                  <a:pt x="1376" y="600"/>
                  <a:pt x="1377" y="600"/>
                  <a:pt x="1378" y="601"/>
                </a:cubicBezTo>
                <a:cubicBezTo>
                  <a:pt x="1378" y="601"/>
                  <a:pt x="1378" y="601"/>
                  <a:pt x="1378" y="602"/>
                </a:cubicBezTo>
                <a:cubicBezTo>
                  <a:pt x="1380" y="602"/>
                  <a:pt x="1380" y="602"/>
                  <a:pt x="1380" y="602"/>
                </a:cubicBezTo>
                <a:cubicBezTo>
                  <a:pt x="1380" y="602"/>
                  <a:pt x="1380" y="602"/>
                  <a:pt x="1380" y="603"/>
                </a:cubicBezTo>
                <a:cubicBezTo>
                  <a:pt x="1381" y="603"/>
                  <a:pt x="1381" y="603"/>
                  <a:pt x="1381" y="603"/>
                </a:cubicBezTo>
                <a:cubicBezTo>
                  <a:pt x="1382" y="603"/>
                  <a:pt x="1382" y="603"/>
                  <a:pt x="1382" y="603"/>
                </a:cubicBezTo>
                <a:cubicBezTo>
                  <a:pt x="1382" y="604"/>
                  <a:pt x="1382" y="604"/>
                  <a:pt x="1382" y="604"/>
                </a:cubicBezTo>
                <a:cubicBezTo>
                  <a:pt x="1383" y="605"/>
                  <a:pt x="1384" y="605"/>
                  <a:pt x="1385" y="605"/>
                </a:cubicBezTo>
                <a:cubicBezTo>
                  <a:pt x="1385" y="604"/>
                  <a:pt x="1385" y="604"/>
                  <a:pt x="1384" y="603"/>
                </a:cubicBezTo>
                <a:close/>
                <a:moveTo>
                  <a:pt x="1399" y="551"/>
                </a:moveTo>
                <a:cubicBezTo>
                  <a:pt x="1399" y="553"/>
                  <a:pt x="1399" y="553"/>
                  <a:pt x="1399" y="553"/>
                </a:cubicBezTo>
                <a:cubicBezTo>
                  <a:pt x="1400" y="553"/>
                  <a:pt x="1400" y="553"/>
                  <a:pt x="1401" y="552"/>
                </a:cubicBezTo>
                <a:cubicBezTo>
                  <a:pt x="1401" y="551"/>
                  <a:pt x="1401" y="551"/>
                  <a:pt x="1401" y="551"/>
                </a:cubicBezTo>
                <a:cubicBezTo>
                  <a:pt x="1400" y="551"/>
                  <a:pt x="1400" y="551"/>
                  <a:pt x="1400" y="551"/>
                </a:cubicBezTo>
                <a:cubicBezTo>
                  <a:pt x="1400" y="551"/>
                  <a:pt x="1400" y="551"/>
                  <a:pt x="1400" y="551"/>
                </a:cubicBezTo>
                <a:lnTo>
                  <a:pt x="1399" y="551"/>
                </a:lnTo>
                <a:close/>
                <a:moveTo>
                  <a:pt x="930" y="552"/>
                </a:moveTo>
                <a:cubicBezTo>
                  <a:pt x="930" y="552"/>
                  <a:pt x="930" y="553"/>
                  <a:pt x="930" y="553"/>
                </a:cubicBezTo>
                <a:cubicBezTo>
                  <a:pt x="929" y="553"/>
                  <a:pt x="929" y="553"/>
                  <a:pt x="929" y="553"/>
                </a:cubicBezTo>
                <a:cubicBezTo>
                  <a:pt x="929" y="553"/>
                  <a:pt x="929" y="553"/>
                  <a:pt x="929" y="553"/>
                </a:cubicBezTo>
                <a:cubicBezTo>
                  <a:pt x="930" y="554"/>
                  <a:pt x="931" y="554"/>
                  <a:pt x="931" y="554"/>
                </a:cubicBezTo>
                <a:cubicBezTo>
                  <a:pt x="931" y="553"/>
                  <a:pt x="931" y="552"/>
                  <a:pt x="932" y="552"/>
                </a:cubicBezTo>
                <a:lnTo>
                  <a:pt x="930" y="552"/>
                </a:lnTo>
                <a:close/>
                <a:moveTo>
                  <a:pt x="1344" y="560"/>
                </a:moveTo>
                <a:cubicBezTo>
                  <a:pt x="1344" y="559"/>
                  <a:pt x="1344" y="559"/>
                  <a:pt x="1344" y="559"/>
                </a:cubicBezTo>
                <a:cubicBezTo>
                  <a:pt x="1344" y="559"/>
                  <a:pt x="1343" y="558"/>
                  <a:pt x="1342" y="558"/>
                </a:cubicBezTo>
                <a:cubicBezTo>
                  <a:pt x="1343" y="559"/>
                  <a:pt x="1344" y="559"/>
                  <a:pt x="1344" y="560"/>
                </a:cubicBezTo>
                <a:close/>
                <a:moveTo>
                  <a:pt x="1495" y="559"/>
                </a:moveTo>
                <a:cubicBezTo>
                  <a:pt x="1495" y="562"/>
                  <a:pt x="1495" y="562"/>
                  <a:pt x="1495" y="562"/>
                </a:cubicBezTo>
                <a:cubicBezTo>
                  <a:pt x="1495" y="562"/>
                  <a:pt x="1495" y="562"/>
                  <a:pt x="1495" y="562"/>
                </a:cubicBezTo>
                <a:cubicBezTo>
                  <a:pt x="1495" y="562"/>
                  <a:pt x="1495" y="562"/>
                  <a:pt x="1495" y="563"/>
                </a:cubicBezTo>
                <a:cubicBezTo>
                  <a:pt x="1497" y="563"/>
                  <a:pt x="1497" y="563"/>
                  <a:pt x="1497" y="563"/>
                </a:cubicBezTo>
                <a:cubicBezTo>
                  <a:pt x="1497" y="563"/>
                  <a:pt x="1497" y="563"/>
                  <a:pt x="1497" y="563"/>
                </a:cubicBezTo>
                <a:cubicBezTo>
                  <a:pt x="1497" y="563"/>
                  <a:pt x="1497" y="563"/>
                  <a:pt x="1497" y="563"/>
                </a:cubicBezTo>
                <a:cubicBezTo>
                  <a:pt x="1497" y="562"/>
                  <a:pt x="1497" y="562"/>
                  <a:pt x="1497" y="561"/>
                </a:cubicBezTo>
                <a:cubicBezTo>
                  <a:pt x="1496" y="561"/>
                  <a:pt x="1496" y="561"/>
                  <a:pt x="1496" y="561"/>
                </a:cubicBezTo>
                <a:cubicBezTo>
                  <a:pt x="1496" y="560"/>
                  <a:pt x="1496" y="560"/>
                  <a:pt x="1496" y="560"/>
                </a:cubicBezTo>
                <a:cubicBezTo>
                  <a:pt x="1495" y="560"/>
                  <a:pt x="1496" y="560"/>
                  <a:pt x="1495" y="559"/>
                </a:cubicBezTo>
                <a:close/>
                <a:moveTo>
                  <a:pt x="654" y="560"/>
                </a:moveTo>
                <a:cubicBezTo>
                  <a:pt x="653" y="560"/>
                  <a:pt x="653" y="560"/>
                  <a:pt x="653" y="560"/>
                </a:cubicBezTo>
                <a:cubicBezTo>
                  <a:pt x="653" y="561"/>
                  <a:pt x="653" y="560"/>
                  <a:pt x="654" y="561"/>
                </a:cubicBezTo>
                <a:lnTo>
                  <a:pt x="654" y="560"/>
                </a:lnTo>
                <a:close/>
                <a:moveTo>
                  <a:pt x="1489" y="567"/>
                </a:moveTo>
                <a:cubicBezTo>
                  <a:pt x="1490" y="568"/>
                  <a:pt x="1490" y="569"/>
                  <a:pt x="1491" y="570"/>
                </a:cubicBezTo>
                <a:cubicBezTo>
                  <a:pt x="1491" y="570"/>
                  <a:pt x="1491" y="570"/>
                  <a:pt x="1491" y="570"/>
                </a:cubicBezTo>
                <a:cubicBezTo>
                  <a:pt x="1491" y="570"/>
                  <a:pt x="1491" y="571"/>
                  <a:pt x="1491" y="571"/>
                </a:cubicBezTo>
                <a:cubicBezTo>
                  <a:pt x="1491" y="571"/>
                  <a:pt x="1491" y="572"/>
                  <a:pt x="1491" y="573"/>
                </a:cubicBezTo>
                <a:cubicBezTo>
                  <a:pt x="1491" y="573"/>
                  <a:pt x="1491" y="573"/>
                  <a:pt x="1491" y="573"/>
                </a:cubicBezTo>
                <a:cubicBezTo>
                  <a:pt x="1490" y="573"/>
                  <a:pt x="1490" y="574"/>
                  <a:pt x="1490" y="574"/>
                </a:cubicBezTo>
                <a:cubicBezTo>
                  <a:pt x="1491" y="575"/>
                  <a:pt x="1491" y="575"/>
                  <a:pt x="1491" y="575"/>
                </a:cubicBezTo>
                <a:cubicBezTo>
                  <a:pt x="1491" y="575"/>
                  <a:pt x="1491" y="575"/>
                  <a:pt x="1491" y="575"/>
                </a:cubicBezTo>
                <a:cubicBezTo>
                  <a:pt x="1491" y="576"/>
                  <a:pt x="1491" y="576"/>
                  <a:pt x="1491" y="576"/>
                </a:cubicBezTo>
                <a:cubicBezTo>
                  <a:pt x="1492" y="577"/>
                  <a:pt x="1493" y="577"/>
                  <a:pt x="1493" y="578"/>
                </a:cubicBezTo>
                <a:cubicBezTo>
                  <a:pt x="1493" y="578"/>
                  <a:pt x="1493" y="578"/>
                  <a:pt x="1493" y="578"/>
                </a:cubicBezTo>
                <a:cubicBezTo>
                  <a:pt x="1494" y="578"/>
                  <a:pt x="1494" y="578"/>
                  <a:pt x="1494" y="578"/>
                </a:cubicBezTo>
                <a:cubicBezTo>
                  <a:pt x="1494" y="577"/>
                  <a:pt x="1493" y="577"/>
                  <a:pt x="1493" y="576"/>
                </a:cubicBezTo>
                <a:cubicBezTo>
                  <a:pt x="1492" y="576"/>
                  <a:pt x="1492" y="576"/>
                  <a:pt x="1492" y="576"/>
                </a:cubicBezTo>
                <a:cubicBezTo>
                  <a:pt x="1492" y="575"/>
                  <a:pt x="1492" y="575"/>
                  <a:pt x="1492" y="573"/>
                </a:cubicBezTo>
                <a:cubicBezTo>
                  <a:pt x="1492" y="572"/>
                  <a:pt x="1492" y="572"/>
                  <a:pt x="1493" y="572"/>
                </a:cubicBezTo>
                <a:cubicBezTo>
                  <a:pt x="1493" y="571"/>
                  <a:pt x="1495" y="572"/>
                  <a:pt x="1495" y="573"/>
                </a:cubicBezTo>
                <a:cubicBezTo>
                  <a:pt x="1495" y="573"/>
                  <a:pt x="1495" y="573"/>
                  <a:pt x="1495" y="573"/>
                </a:cubicBezTo>
                <a:cubicBezTo>
                  <a:pt x="1496" y="573"/>
                  <a:pt x="1496" y="573"/>
                  <a:pt x="1496" y="573"/>
                </a:cubicBezTo>
                <a:cubicBezTo>
                  <a:pt x="1496" y="572"/>
                  <a:pt x="1496" y="571"/>
                  <a:pt x="1496" y="570"/>
                </a:cubicBezTo>
                <a:cubicBezTo>
                  <a:pt x="1494" y="570"/>
                  <a:pt x="1494" y="570"/>
                  <a:pt x="1494" y="570"/>
                </a:cubicBezTo>
                <a:cubicBezTo>
                  <a:pt x="1494" y="569"/>
                  <a:pt x="1495" y="569"/>
                  <a:pt x="1496" y="568"/>
                </a:cubicBezTo>
                <a:cubicBezTo>
                  <a:pt x="1496" y="567"/>
                  <a:pt x="1496" y="567"/>
                  <a:pt x="1496" y="567"/>
                </a:cubicBezTo>
                <a:cubicBezTo>
                  <a:pt x="1496" y="567"/>
                  <a:pt x="1495" y="567"/>
                  <a:pt x="1495" y="567"/>
                </a:cubicBezTo>
                <a:cubicBezTo>
                  <a:pt x="1495" y="567"/>
                  <a:pt x="1494" y="568"/>
                  <a:pt x="1493" y="568"/>
                </a:cubicBezTo>
                <a:cubicBezTo>
                  <a:pt x="1493" y="569"/>
                  <a:pt x="1493" y="569"/>
                  <a:pt x="1493" y="569"/>
                </a:cubicBezTo>
                <a:cubicBezTo>
                  <a:pt x="1493" y="569"/>
                  <a:pt x="1493" y="569"/>
                  <a:pt x="1493" y="569"/>
                </a:cubicBezTo>
                <a:cubicBezTo>
                  <a:pt x="1493" y="568"/>
                  <a:pt x="1493" y="567"/>
                  <a:pt x="1493" y="565"/>
                </a:cubicBezTo>
                <a:cubicBezTo>
                  <a:pt x="1493" y="565"/>
                  <a:pt x="1493" y="565"/>
                  <a:pt x="1493" y="565"/>
                </a:cubicBezTo>
                <a:cubicBezTo>
                  <a:pt x="1493" y="565"/>
                  <a:pt x="1493" y="565"/>
                  <a:pt x="1493" y="564"/>
                </a:cubicBezTo>
                <a:cubicBezTo>
                  <a:pt x="1493" y="564"/>
                  <a:pt x="1493" y="564"/>
                  <a:pt x="1493" y="564"/>
                </a:cubicBezTo>
                <a:cubicBezTo>
                  <a:pt x="1492" y="563"/>
                  <a:pt x="1493" y="563"/>
                  <a:pt x="1493" y="563"/>
                </a:cubicBezTo>
                <a:cubicBezTo>
                  <a:pt x="1494" y="563"/>
                  <a:pt x="1493" y="562"/>
                  <a:pt x="1493" y="562"/>
                </a:cubicBezTo>
                <a:cubicBezTo>
                  <a:pt x="1493" y="562"/>
                  <a:pt x="1492" y="561"/>
                  <a:pt x="1492" y="561"/>
                </a:cubicBezTo>
                <a:cubicBezTo>
                  <a:pt x="1492" y="562"/>
                  <a:pt x="1492" y="562"/>
                  <a:pt x="1491" y="563"/>
                </a:cubicBezTo>
                <a:cubicBezTo>
                  <a:pt x="1491" y="563"/>
                  <a:pt x="1491" y="563"/>
                  <a:pt x="1491" y="563"/>
                </a:cubicBezTo>
                <a:cubicBezTo>
                  <a:pt x="1491" y="563"/>
                  <a:pt x="1491" y="563"/>
                  <a:pt x="1491" y="563"/>
                </a:cubicBezTo>
                <a:cubicBezTo>
                  <a:pt x="1491" y="563"/>
                  <a:pt x="1491" y="563"/>
                  <a:pt x="1491" y="563"/>
                </a:cubicBezTo>
                <a:cubicBezTo>
                  <a:pt x="1491" y="565"/>
                  <a:pt x="1491" y="565"/>
                  <a:pt x="1491" y="565"/>
                </a:cubicBezTo>
                <a:cubicBezTo>
                  <a:pt x="1490" y="565"/>
                  <a:pt x="1490" y="565"/>
                  <a:pt x="1490" y="565"/>
                </a:cubicBezTo>
                <a:cubicBezTo>
                  <a:pt x="1490" y="565"/>
                  <a:pt x="1490" y="566"/>
                  <a:pt x="1490" y="567"/>
                </a:cubicBezTo>
                <a:lnTo>
                  <a:pt x="1489" y="567"/>
                </a:lnTo>
                <a:close/>
                <a:moveTo>
                  <a:pt x="1371" y="564"/>
                </a:moveTo>
                <a:cubicBezTo>
                  <a:pt x="1371" y="562"/>
                  <a:pt x="1371" y="562"/>
                  <a:pt x="1371" y="562"/>
                </a:cubicBezTo>
                <a:cubicBezTo>
                  <a:pt x="1370" y="562"/>
                  <a:pt x="1370" y="562"/>
                  <a:pt x="1370" y="562"/>
                </a:cubicBezTo>
                <a:cubicBezTo>
                  <a:pt x="1370" y="563"/>
                  <a:pt x="1370" y="563"/>
                  <a:pt x="1370" y="563"/>
                </a:cubicBezTo>
                <a:cubicBezTo>
                  <a:pt x="1370" y="563"/>
                  <a:pt x="1370" y="563"/>
                  <a:pt x="1370" y="563"/>
                </a:cubicBezTo>
                <a:cubicBezTo>
                  <a:pt x="1370" y="564"/>
                  <a:pt x="1370" y="564"/>
                  <a:pt x="1370" y="564"/>
                </a:cubicBezTo>
                <a:lnTo>
                  <a:pt x="1371" y="564"/>
                </a:lnTo>
                <a:close/>
                <a:moveTo>
                  <a:pt x="1373" y="564"/>
                </a:moveTo>
                <a:cubicBezTo>
                  <a:pt x="1373" y="565"/>
                  <a:pt x="1373" y="565"/>
                  <a:pt x="1373" y="565"/>
                </a:cubicBezTo>
                <a:cubicBezTo>
                  <a:pt x="1374" y="566"/>
                  <a:pt x="1374" y="566"/>
                  <a:pt x="1374" y="566"/>
                </a:cubicBezTo>
                <a:cubicBezTo>
                  <a:pt x="1375" y="566"/>
                  <a:pt x="1375" y="566"/>
                  <a:pt x="1375" y="566"/>
                </a:cubicBezTo>
                <a:cubicBezTo>
                  <a:pt x="1375" y="565"/>
                  <a:pt x="1374" y="565"/>
                  <a:pt x="1373" y="564"/>
                </a:cubicBezTo>
                <a:close/>
                <a:moveTo>
                  <a:pt x="1350" y="566"/>
                </a:moveTo>
                <a:cubicBezTo>
                  <a:pt x="1350" y="565"/>
                  <a:pt x="1350" y="565"/>
                  <a:pt x="1350" y="565"/>
                </a:cubicBezTo>
                <a:cubicBezTo>
                  <a:pt x="1349" y="565"/>
                  <a:pt x="1349" y="565"/>
                  <a:pt x="1349" y="565"/>
                </a:cubicBezTo>
                <a:cubicBezTo>
                  <a:pt x="1349" y="565"/>
                  <a:pt x="1349" y="565"/>
                  <a:pt x="1349" y="565"/>
                </a:cubicBezTo>
                <a:cubicBezTo>
                  <a:pt x="1349" y="565"/>
                  <a:pt x="1349" y="565"/>
                  <a:pt x="1349" y="565"/>
                </a:cubicBezTo>
                <a:cubicBezTo>
                  <a:pt x="1349" y="566"/>
                  <a:pt x="1349" y="566"/>
                  <a:pt x="1349" y="566"/>
                </a:cubicBezTo>
                <a:cubicBezTo>
                  <a:pt x="1349" y="566"/>
                  <a:pt x="1350" y="567"/>
                  <a:pt x="1350" y="567"/>
                </a:cubicBezTo>
                <a:cubicBezTo>
                  <a:pt x="1350" y="568"/>
                  <a:pt x="1350" y="568"/>
                  <a:pt x="1350" y="568"/>
                </a:cubicBezTo>
                <a:cubicBezTo>
                  <a:pt x="1351" y="568"/>
                  <a:pt x="1351" y="568"/>
                  <a:pt x="1351" y="568"/>
                </a:cubicBezTo>
                <a:cubicBezTo>
                  <a:pt x="1352" y="568"/>
                  <a:pt x="1352" y="569"/>
                  <a:pt x="1352" y="569"/>
                </a:cubicBezTo>
                <a:cubicBezTo>
                  <a:pt x="1352" y="570"/>
                  <a:pt x="1352" y="570"/>
                  <a:pt x="1352" y="570"/>
                </a:cubicBezTo>
                <a:cubicBezTo>
                  <a:pt x="1353" y="570"/>
                  <a:pt x="1353" y="570"/>
                  <a:pt x="1353" y="570"/>
                </a:cubicBezTo>
                <a:cubicBezTo>
                  <a:pt x="1353" y="568"/>
                  <a:pt x="1353" y="568"/>
                  <a:pt x="1353" y="568"/>
                </a:cubicBezTo>
                <a:cubicBezTo>
                  <a:pt x="1351" y="567"/>
                  <a:pt x="1351" y="566"/>
                  <a:pt x="1350" y="566"/>
                </a:cubicBezTo>
                <a:close/>
                <a:moveTo>
                  <a:pt x="1453" y="580"/>
                </a:moveTo>
                <a:cubicBezTo>
                  <a:pt x="1453" y="581"/>
                  <a:pt x="1452" y="581"/>
                  <a:pt x="1452" y="582"/>
                </a:cubicBezTo>
                <a:cubicBezTo>
                  <a:pt x="1452" y="582"/>
                  <a:pt x="1452" y="582"/>
                  <a:pt x="1452" y="582"/>
                </a:cubicBezTo>
                <a:cubicBezTo>
                  <a:pt x="1452" y="586"/>
                  <a:pt x="1452" y="586"/>
                  <a:pt x="1452" y="586"/>
                </a:cubicBezTo>
                <a:cubicBezTo>
                  <a:pt x="1452" y="586"/>
                  <a:pt x="1452" y="586"/>
                  <a:pt x="1452" y="586"/>
                </a:cubicBezTo>
                <a:cubicBezTo>
                  <a:pt x="1452" y="588"/>
                  <a:pt x="1452" y="588"/>
                  <a:pt x="1452" y="588"/>
                </a:cubicBezTo>
                <a:cubicBezTo>
                  <a:pt x="1451" y="588"/>
                  <a:pt x="1451" y="588"/>
                  <a:pt x="1451" y="588"/>
                </a:cubicBezTo>
                <a:cubicBezTo>
                  <a:pt x="1451" y="589"/>
                  <a:pt x="1451" y="589"/>
                  <a:pt x="1451" y="589"/>
                </a:cubicBezTo>
                <a:cubicBezTo>
                  <a:pt x="1451" y="589"/>
                  <a:pt x="1451" y="589"/>
                  <a:pt x="1451" y="589"/>
                </a:cubicBezTo>
                <a:cubicBezTo>
                  <a:pt x="1451" y="591"/>
                  <a:pt x="1451" y="591"/>
                  <a:pt x="1451" y="591"/>
                </a:cubicBezTo>
                <a:cubicBezTo>
                  <a:pt x="1450" y="591"/>
                  <a:pt x="1450" y="591"/>
                  <a:pt x="1450" y="591"/>
                </a:cubicBezTo>
                <a:cubicBezTo>
                  <a:pt x="1450" y="592"/>
                  <a:pt x="1451" y="594"/>
                  <a:pt x="1451" y="594"/>
                </a:cubicBezTo>
                <a:cubicBezTo>
                  <a:pt x="1452" y="594"/>
                  <a:pt x="1452" y="595"/>
                  <a:pt x="1453" y="595"/>
                </a:cubicBezTo>
                <a:cubicBezTo>
                  <a:pt x="1453" y="595"/>
                  <a:pt x="1453" y="596"/>
                  <a:pt x="1453" y="596"/>
                </a:cubicBezTo>
                <a:cubicBezTo>
                  <a:pt x="1453" y="596"/>
                  <a:pt x="1453" y="596"/>
                  <a:pt x="1453" y="596"/>
                </a:cubicBezTo>
                <a:cubicBezTo>
                  <a:pt x="1453" y="597"/>
                  <a:pt x="1453" y="598"/>
                  <a:pt x="1453" y="598"/>
                </a:cubicBezTo>
                <a:cubicBezTo>
                  <a:pt x="1453" y="598"/>
                  <a:pt x="1453" y="598"/>
                  <a:pt x="1453" y="599"/>
                </a:cubicBezTo>
                <a:cubicBezTo>
                  <a:pt x="1453" y="599"/>
                  <a:pt x="1453" y="599"/>
                  <a:pt x="1453" y="599"/>
                </a:cubicBezTo>
                <a:cubicBezTo>
                  <a:pt x="1452" y="599"/>
                  <a:pt x="1452" y="599"/>
                  <a:pt x="1452" y="599"/>
                </a:cubicBezTo>
                <a:cubicBezTo>
                  <a:pt x="1452" y="600"/>
                  <a:pt x="1453" y="600"/>
                  <a:pt x="1452" y="600"/>
                </a:cubicBezTo>
                <a:cubicBezTo>
                  <a:pt x="1452" y="602"/>
                  <a:pt x="1452" y="604"/>
                  <a:pt x="1452" y="605"/>
                </a:cubicBezTo>
                <a:cubicBezTo>
                  <a:pt x="1454" y="605"/>
                  <a:pt x="1454" y="605"/>
                  <a:pt x="1454" y="605"/>
                </a:cubicBezTo>
                <a:cubicBezTo>
                  <a:pt x="1454" y="605"/>
                  <a:pt x="1454" y="605"/>
                  <a:pt x="1454" y="605"/>
                </a:cubicBezTo>
                <a:cubicBezTo>
                  <a:pt x="1455" y="605"/>
                  <a:pt x="1457" y="605"/>
                  <a:pt x="1457" y="605"/>
                </a:cubicBezTo>
                <a:cubicBezTo>
                  <a:pt x="1457" y="603"/>
                  <a:pt x="1457" y="603"/>
                  <a:pt x="1457" y="603"/>
                </a:cubicBezTo>
                <a:cubicBezTo>
                  <a:pt x="1457" y="603"/>
                  <a:pt x="1457" y="603"/>
                  <a:pt x="1457" y="602"/>
                </a:cubicBezTo>
                <a:cubicBezTo>
                  <a:pt x="1457" y="602"/>
                  <a:pt x="1457" y="602"/>
                  <a:pt x="1457" y="602"/>
                </a:cubicBezTo>
                <a:cubicBezTo>
                  <a:pt x="1457" y="602"/>
                  <a:pt x="1458" y="601"/>
                  <a:pt x="1458" y="601"/>
                </a:cubicBezTo>
                <a:cubicBezTo>
                  <a:pt x="1458" y="600"/>
                  <a:pt x="1457" y="598"/>
                  <a:pt x="1457" y="598"/>
                </a:cubicBezTo>
                <a:cubicBezTo>
                  <a:pt x="1457" y="598"/>
                  <a:pt x="1458" y="597"/>
                  <a:pt x="1458" y="597"/>
                </a:cubicBezTo>
                <a:cubicBezTo>
                  <a:pt x="1458" y="596"/>
                  <a:pt x="1458" y="594"/>
                  <a:pt x="1458" y="593"/>
                </a:cubicBezTo>
                <a:cubicBezTo>
                  <a:pt x="1459" y="593"/>
                  <a:pt x="1459" y="593"/>
                  <a:pt x="1459" y="592"/>
                </a:cubicBezTo>
                <a:cubicBezTo>
                  <a:pt x="1461" y="592"/>
                  <a:pt x="1461" y="592"/>
                  <a:pt x="1461" y="592"/>
                </a:cubicBezTo>
                <a:cubicBezTo>
                  <a:pt x="1461" y="593"/>
                  <a:pt x="1461" y="593"/>
                  <a:pt x="1461" y="593"/>
                </a:cubicBezTo>
                <a:cubicBezTo>
                  <a:pt x="1462" y="594"/>
                  <a:pt x="1461" y="595"/>
                  <a:pt x="1461" y="597"/>
                </a:cubicBezTo>
                <a:cubicBezTo>
                  <a:pt x="1462" y="597"/>
                  <a:pt x="1462" y="597"/>
                  <a:pt x="1462" y="597"/>
                </a:cubicBezTo>
                <a:cubicBezTo>
                  <a:pt x="1462" y="598"/>
                  <a:pt x="1462" y="598"/>
                  <a:pt x="1462" y="598"/>
                </a:cubicBezTo>
                <a:cubicBezTo>
                  <a:pt x="1462" y="598"/>
                  <a:pt x="1462" y="598"/>
                  <a:pt x="1463" y="598"/>
                </a:cubicBezTo>
                <a:cubicBezTo>
                  <a:pt x="1463" y="599"/>
                  <a:pt x="1463" y="599"/>
                  <a:pt x="1463" y="599"/>
                </a:cubicBezTo>
                <a:cubicBezTo>
                  <a:pt x="1463" y="599"/>
                  <a:pt x="1463" y="599"/>
                  <a:pt x="1463" y="599"/>
                </a:cubicBezTo>
                <a:cubicBezTo>
                  <a:pt x="1463" y="600"/>
                  <a:pt x="1463" y="602"/>
                  <a:pt x="1463" y="602"/>
                </a:cubicBezTo>
                <a:cubicBezTo>
                  <a:pt x="1463" y="603"/>
                  <a:pt x="1463" y="603"/>
                  <a:pt x="1463" y="603"/>
                </a:cubicBezTo>
                <a:cubicBezTo>
                  <a:pt x="1464" y="603"/>
                  <a:pt x="1464" y="603"/>
                  <a:pt x="1464" y="603"/>
                </a:cubicBezTo>
                <a:cubicBezTo>
                  <a:pt x="1464" y="603"/>
                  <a:pt x="1464" y="603"/>
                  <a:pt x="1464" y="603"/>
                </a:cubicBezTo>
                <a:cubicBezTo>
                  <a:pt x="1466" y="603"/>
                  <a:pt x="1466" y="603"/>
                  <a:pt x="1467" y="602"/>
                </a:cubicBezTo>
                <a:cubicBezTo>
                  <a:pt x="1466" y="602"/>
                  <a:pt x="1466" y="601"/>
                  <a:pt x="1466" y="600"/>
                </a:cubicBezTo>
                <a:cubicBezTo>
                  <a:pt x="1467" y="600"/>
                  <a:pt x="1470" y="600"/>
                  <a:pt x="1470" y="600"/>
                </a:cubicBezTo>
                <a:cubicBezTo>
                  <a:pt x="1470" y="600"/>
                  <a:pt x="1470" y="600"/>
                  <a:pt x="1470" y="600"/>
                </a:cubicBezTo>
                <a:cubicBezTo>
                  <a:pt x="1470" y="600"/>
                  <a:pt x="1470" y="600"/>
                  <a:pt x="1470" y="600"/>
                </a:cubicBezTo>
                <a:cubicBezTo>
                  <a:pt x="1470" y="599"/>
                  <a:pt x="1470" y="599"/>
                  <a:pt x="1470" y="599"/>
                </a:cubicBezTo>
                <a:cubicBezTo>
                  <a:pt x="1469" y="598"/>
                  <a:pt x="1470" y="598"/>
                  <a:pt x="1469" y="598"/>
                </a:cubicBezTo>
                <a:cubicBezTo>
                  <a:pt x="1469" y="598"/>
                  <a:pt x="1469" y="598"/>
                  <a:pt x="1469" y="598"/>
                </a:cubicBezTo>
                <a:cubicBezTo>
                  <a:pt x="1469" y="597"/>
                  <a:pt x="1469" y="597"/>
                  <a:pt x="1469" y="597"/>
                </a:cubicBezTo>
                <a:cubicBezTo>
                  <a:pt x="1468" y="597"/>
                  <a:pt x="1468" y="597"/>
                  <a:pt x="1468" y="597"/>
                </a:cubicBezTo>
                <a:cubicBezTo>
                  <a:pt x="1468" y="597"/>
                  <a:pt x="1467" y="596"/>
                  <a:pt x="1467" y="595"/>
                </a:cubicBezTo>
                <a:cubicBezTo>
                  <a:pt x="1467" y="595"/>
                  <a:pt x="1467" y="595"/>
                  <a:pt x="1467" y="595"/>
                </a:cubicBezTo>
                <a:cubicBezTo>
                  <a:pt x="1467" y="594"/>
                  <a:pt x="1467" y="594"/>
                  <a:pt x="1468" y="593"/>
                </a:cubicBezTo>
                <a:cubicBezTo>
                  <a:pt x="1467" y="593"/>
                  <a:pt x="1467" y="593"/>
                  <a:pt x="1467" y="593"/>
                </a:cubicBezTo>
                <a:cubicBezTo>
                  <a:pt x="1467" y="592"/>
                  <a:pt x="1467" y="592"/>
                  <a:pt x="1467" y="592"/>
                </a:cubicBezTo>
                <a:cubicBezTo>
                  <a:pt x="1466" y="592"/>
                  <a:pt x="1466" y="592"/>
                  <a:pt x="1465" y="592"/>
                </a:cubicBezTo>
                <a:cubicBezTo>
                  <a:pt x="1465" y="592"/>
                  <a:pt x="1465" y="592"/>
                  <a:pt x="1465" y="592"/>
                </a:cubicBezTo>
                <a:cubicBezTo>
                  <a:pt x="1464" y="591"/>
                  <a:pt x="1464" y="590"/>
                  <a:pt x="1464" y="589"/>
                </a:cubicBezTo>
                <a:cubicBezTo>
                  <a:pt x="1462" y="588"/>
                  <a:pt x="1462" y="588"/>
                  <a:pt x="1461" y="587"/>
                </a:cubicBezTo>
                <a:cubicBezTo>
                  <a:pt x="1461" y="587"/>
                  <a:pt x="1461" y="587"/>
                  <a:pt x="1461" y="587"/>
                </a:cubicBezTo>
                <a:cubicBezTo>
                  <a:pt x="1461" y="587"/>
                  <a:pt x="1461" y="586"/>
                  <a:pt x="1461" y="586"/>
                </a:cubicBezTo>
                <a:cubicBezTo>
                  <a:pt x="1462" y="586"/>
                  <a:pt x="1462" y="586"/>
                  <a:pt x="1463" y="586"/>
                </a:cubicBezTo>
                <a:cubicBezTo>
                  <a:pt x="1463" y="586"/>
                  <a:pt x="1463" y="586"/>
                  <a:pt x="1463" y="586"/>
                </a:cubicBezTo>
                <a:cubicBezTo>
                  <a:pt x="1464" y="586"/>
                  <a:pt x="1464" y="586"/>
                  <a:pt x="1464" y="586"/>
                </a:cubicBezTo>
                <a:cubicBezTo>
                  <a:pt x="1464" y="586"/>
                  <a:pt x="1464" y="586"/>
                  <a:pt x="1464" y="586"/>
                </a:cubicBezTo>
                <a:cubicBezTo>
                  <a:pt x="1465" y="586"/>
                  <a:pt x="1465" y="585"/>
                  <a:pt x="1466" y="585"/>
                </a:cubicBezTo>
                <a:cubicBezTo>
                  <a:pt x="1466" y="585"/>
                  <a:pt x="1466" y="585"/>
                  <a:pt x="1466" y="585"/>
                </a:cubicBezTo>
                <a:cubicBezTo>
                  <a:pt x="1467" y="585"/>
                  <a:pt x="1467" y="585"/>
                  <a:pt x="1467" y="585"/>
                </a:cubicBezTo>
                <a:cubicBezTo>
                  <a:pt x="1467" y="584"/>
                  <a:pt x="1467" y="584"/>
                  <a:pt x="1467" y="584"/>
                </a:cubicBezTo>
                <a:cubicBezTo>
                  <a:pt x="1468" y="584"/>
                  <a:pt x="1468" y="584"/>
                  <a:pt x="1468" y="584"/>
                </a:cubicBezTo>
                <a:cubicBezTo>
                  <a:pt x="1468" y="583"/>
                  <a:pt x="1468" y="583"/>
                  <a:pt x="1468" y="583"/>
                </a:cubicBezTo>
                <a:cubicBezTo>
                  <a:pt x="1468" y="583"/>
                  <a:pt x="1468" y="583"/>
                  <a:pt x="1468" y="583"/>
                </a:cubicBezTo>
                <a:cubicBezTo>
                  <a:pt x="1469" y="582"/>
                  <a:pt x="1469" y="582"/>
                  <a:pt x="1471" y="582"/>
                </a:cubicBezTo>
                <a:cubicBezTo>
                  <a:pt x="1471" y="581"/>
                  <a:pt x="1471" y="581"/>
                  <a:pt x="1471" y="580"/>
                </a:cubicBezTo>
                <a:cubicBezTo>
                  <a:pt x="1469" y="580"/>
                  <a:pt x="1467" y="580"/>
                  <a:pt x="1465" y="580"/>
                </a:cubicBezTo>
                <a:cubicBezTo>
                  <a:pt x="1465" y="580"/>
                  <a:pt x="1464" y="580"/>
                  <a:pt x="1463" y="580"/>
                </a:cubicBezTo>
                <a:cubicBezTo>
                  <a:pt x="1462" y="581"/>
                  <a:pt x="1462" y="581"/>
                  <a:pt x="1461" y="581"/>
                </a:cubicBezTo>
                <a:cubicBezTo>
                  <a:pt x="1461" y="582"/>
                  <a:pt x="1461" y="581"/>
                  <a:pt x="1460" y="582"/>
                </a:cubicBezTo>
                <a:cubicBezTo>
                  <a:pt x="1460" y="581"/>
                  <a:pt x="1460" y="581"/>
                  <a:pt x="1460" y="580"/>
                </a:cubicBezTo>
                <a:cubicBezTo>
                  <a:pt x="1459" y="580"/>
                  <a:pt x="1459" y="580"/>
                  <a:pt x="1459" y="580"/>
                </a:cubicBezTo>
                <a:cubicBezTo>
                  <a:pt x="1459" y="580"/>
                  <a:pt x="1459" y="580"/>
                  <a:pt x="1459" y="580"/>
                </a:cubicBezTo>
                <a:cubicBezTo>
                  <a:pt x="1458" y="579"/>
                  <a:pt x="1458" y="579"/>
                  <a:pt x="1457" y="579"/>
                </a:cubicBezTo>
                <a:cubicBezTo>
                  <a:pt x="1457" y="577"/>
                  <a:pt x="1458" y="575"/>
                  <a:pt x="1458" y="572"/>
                </a:cubicBezTo>
                <a:cubicBezTo>
                  <a:pt x="1458" y="572"/>
                  <a:pt x="1459" y="573"/>
                  <a:pt x="1459" y="573"/>
                </a:cubicBezTo>
                <a:cubicBezTo>
                  <a:pt x="1459" y="572"/>
                  <a:pt x="1459" y="572"/>
                  <a:pt x="1459" y="572"/>
                </a:cubicBezTo>
                <a:cubicBezTo>
                  <a:pt x="1461" y="572"/>
                  <a:pt x="1461" y="572"/>
                  <a:pt x="1461" y="572"/>
                </a:cubicBezTo>
                <a:cubicBezTo>
                  <a:pt x="1462" y="572"/>
                  <a:pt x="1462" y="572"/>
                  <a:pt x="1462" y="572"/>
                </a:cubicBezTo>
                <a:cubicBezTo>
                  <a:pt x="1462" y="572"/>
                  <a:pt x="1462" y="572"/>
                  <a:pt x="1462" y="572"/>
                </a:cubicBezTo>
                <a:cubicBezTo>
                  <a:pt x="1463" y="572"/>
                  <a:pt x="1463" y="573"/>
                  <a:pt x="1464" y="573"/>
                </a:cubicBezTo>
                <a:cubicBezTo>
                  <a:pt x="1464" y="572"/>
                  <a:pt x="1464" y="572"/>
                  <a:pt x="1464" y="572"/>
                </a:cubicBezTo>
                <a:cubicBezTo>
                  <a:pt x="1469" y="572"/>
                  <a:pt x="1469" y="572"/>
                  <a:pt x="1469" y="572"/>
                </a:cubicBezTo>
                <a:cubicBezTo>
                  <a:pt x="1469" y="573"/>
                  <a:pt x="1469" y="573"/>
                  <a:pt x="1469" y="573"/>
                </a:cubicBezTo>
                <a:cubicBezTo>
                  <a:pt x="1470" y="573"/>
                  <a:pt x="1470" y="573"/>
                  <a:pt x="1470" y="573"/>
                </a:cubicBezTo>
                <a:cubicBezTo>
                  <a:pt x="1470" y="573"/>
                  <a:pt x="1470" y="573"/>
                  <a:pt x="1470" y="573"/>
                </a:cubicBezTo>
                <a:cubicBezTo>
                  <a:pt x="1471" y="573"/>
                  <a:pt x="1471" y="573"/>
                  <a:pt x="1471" y="573"/>
                </a:cubicBezTo>
                <a:cubicBezTo>
                  <a:pt x="1471" y="573"/>
                  <a:pt x="1471" y="573"/>
                  <a:pt x="1471" y="573"/>
                </a:cubicBezTo>
                <a:cubicBezTo>
                  <a:pt x="1472" y="574"/>
                  <a:pt x="1472" y="573"/>
                  <a:pt x="1472" y="573"/>
                </a:cubicBezTo>
                <a:cubicBezTo>
                  <a:pt x="1473" y="573"/>
                  <a:pt x="1474" y="573"/>
                  <a:pt x="1475" y="573"/>
                </a:cubicBezTo>
                <a:cubicBezTo>
                  <a:pt x="1475" y="573"/>
                  <a:pt x="1475" y="573"/>
                  <a:pt x="1475" y="573"/>
                </a:cubicBezTo>
                <a:cubicBezTo>
                  <a:pt x="1475" y="573"/>
                  <a:pt x="1476" y="572"/>
                  <a:pt x="1476" y="572"/>
                </a:cubicBezTo>
                <a:cubicBezTo>
                  <a:pt x="1477" y="571"/>
                  <a:pt x="1478" y="569"/>
                  <a:pt x="1479" y="569"/>
                </a:cubicBezTo>
                <a:cubicBezTo>
                  <a:pt x="1479" y="568"/>
                  <a:pt x="1479" y="567"/>
                  <a:pt x="1480" y="566"/>
                </a:cubicBezTo>
                <a:cubicBezTo>
                  <a:pt x="1479" y="566"/>
                  <a:pt x="1479" y="566"/>
                  <a:pt x="1479" y="565"/>
                </a:cubicBezTo>
                <a:cubicBezTo>
                  <a:pt x="1478" y="565"/>
                  <a:pt x="1478" y="565"/>
                  <a:pt x="1478" y="565"/>
                </a:cubicBezTo>
                <a:cubicBezTo>
                  <a:pt x="1478" y="566"/>
                  <a:pt x="1478" y="566"/>
                  <a:pt x="1477" y="567"/>
                </a:cubicBezTo>
                <a:cubicBezTo>
                  <a:pt x="1477" y="567"/>
                  <a:pt x="1477" y="567"/>
                  <a:pt x="1476" y="567"/>
                </a:cubicBezTo>
                <a:cubicBezTo>
                  <a:pt x="1476" y="568"/>
                  <a:pt x="1476" y="568"/>
                  <a:pt x="1476" y="568"/>
                </a:cubicBezTo>
                <a:cubicBezTo>
                  <a:pt x="1476" y="568"/>
                  <a:pt x="1475" y="568"/>
                  <a:pt x="1475" y="569"/>
                </a:cubicBezTo>
                <a:cubicBezTo>
                  <a:pt x="1475" y="569"/>
                  <a:pt x="1475" y="569"/>
                  <a:pt x="1475" y="569"/>
                </a:cubicBezTo>
                <a:cubicBezTo>
                  <a:pt x="1474" y="569"/>
                  <a:pt x="1474" y="569"/>
                  <a:pt x="1474" y="569"/>
                </a:cubicBezTo>
                <a:cubicBezTo>
                  <a:pt x="1474" y="569"/>
                  <a:pt x="1474" y="569"/>
                  <a:pt x="1474" y="569"/>
                </a:cubicBezTo>
                <a:cubicBezTo>
                  <a:pt x="1473" y="569"/>
                  <a:pt x="1473" y="569"/>
                  <a:pt x="1473" y="569"/>
                </a:cubicBezTo>
                <a:cubicBezTo>
                  <a:pt x="1473" y="570"/>
                  <a:pt x="1473" y="570"/>
                  <a:pt x="1473" y="570"/>
                </a:cubicBezTo>
                <a:cubicBezTo>
                  <a:pt x="1469" y="570"/>
                  <a:pt x="1469" y="570"/>
                  <a:pt x="1469" y="570"/>
                </a:cubicBezTo>
                <a:cubicBezTo>
                  <a:pt x="1469" y="570"/>
                  <a:pt x="1468" y="570"/>
                  <a:pt x="1467" y="570"/>
                </a:cubicBezTo>
                <a:cubicBezTo>
                  <a:pt x="1467" y="570"/>
                  <a:pt x="1467" y="570"/>
                  <a:pt x="1467" y="570"/>
                </a:cubicBezTo>
                <a:cubicBezTo>
                  <a:pt x="1464" y="570"/>
                  <a:pt x="1464" y="570"/>
                  <a:pt x="1464" y="570"/>
                </a:cubicBezTo>
                <a:cubicBezTo>
                  <a:pt x="1464" y="569"/>
                  <a:pt x="1463" y="569"/>
                  <a:pt x="1463" y="569"/>
                </a:cubicBezTo>
                <a:cubicBezTo>
                  <a:pt x="1463" y="569"/>
                  <a:pt x="1463" y="569"/>
                  <a:pt x="1462" y="569"/>
                </a:cubicBezTo>
                <a:cubicBezTo>
                  <a:pt x="1462" y="569"/>
                  <a:pt x="1462" y="569"/>
                  <a:pt x="1462" y="568"/>
                </a:cubicBezTo>
                <a:cubicBezTo>
                  <a:pt x="1459" y="568"/>
                  <a:pt x="1459" y="569"/>
                  <a:pt x="1457" y="569"/>
                </a:cubicBezTo>
                <a:cubicBezTo>
                  <a:pt x="1457" y="570"/>
                  <a:pt x="1457" y="570"/>
                  <a:pt x="1457" y="570"/>
                </a:cubicBezTo>
                <a:cubicBezTo>
                  <a:pt x="1457" y="570"/>
                  <a:pt x="1456" y="569"/>
                  <a:pt x="1456" y="569"/>
                </a:cubicBezTo>
                <a:cubicBezTo>
                  <a:pt x="1455" y="570"/>
                  <a:pt x="1454" y="571"/>
                  <a:pt x="1454" y="572"/>
                </a:cubicBezTo>
                <a:cubicBezTo>
                  <a:pt x="1454" y="572"/>
                  <a:pt x="1454" y="572"/>
                  <a:pt x="1454" y="572"/>
                </a:cubicBezTo>
                <a:cubicBezTo>
                  <a:pt x="1454" y="573"/>
                  <a:pt x="1454" y="573"/>
                  <a:pt x="1454" y="573"/>
                </a:cubicBezTo>
                <a:cubicBezTo>
                  <a:pt x="1454" y="573"/>
                  <a:pt x="1454" y="573"/>
                  <a:pt x="1454" y="573"/>
                </a:cubicBezTo>
                <a:cubicBezTo>
                  <a:pt x="1454" y="574"/>
                  <a:pt x="1454" y="574"/>
                  <a:pt x="1454" y="574"/>
                </a:cubicBezTo>
                <a:cubicBezTo>
                  <a:pt x="1453" y="576"/>
                  <a:pt x="1455" y="578"/>
                  <a:pt x="1454" y="579"/>
                </a:cubicBezTo>
                <a:cubicBezTo>
                  <a:pt x="1454" y="580"/>
                  <a:pt x="1454" y="580"/>
                  <a:pt x="1453" y="580"/>
                </a:cubicBezTo>
                <a:close/>
                <a:moveTo>
                  <a:pt x="1375" y="569"/>
                </a:moveTo>
                <a:cubicBezTo>
                  <a:pt x="1375" y="567"/>
                  <a:pt x="1375" y="567"/>
                  <a:pt x="1373" y="567"/>
                </a:cubicBezTo>
                <a:cubicBezTo>
                  <a:pt x="1373" y="568"/>
                  <a:pt x="1373" y="568"/>
                  <a:pt x="1373" y="568"/>
                </a:cubicBezTo>
                <a:cubicBezTo>
                  <a:pt x="1374" y="568"/>
                  <a:pt x="1374" y="568"/>
                  <a:pt x="1374" y="568"/>
                </a:cubicBezTo>
                <a:cubicBezTo>
                  <a:pt x="1374" y="569"/>
                  <a:pt x="1374" y="569"/>
                  <a:pt x="1374" y="569"/>
                </a:cubicBezTo>
                <a:lnTo>
                  <a:pt x="1375" y="569"/>
                </a:lnTo>
                <a:close/>
                <a:moveTo>
                  <a:pt x="1383" y="567"/>
                </a:moveTo>
                <a:cubicBezTo>
                  <a:pt x="1383" y="568"/>
                  <a:pt x="1383" y="568"/>
                  <a:pt x="1383" y="568"/>
                </a:cubicBezTo>
                <a:cubicBezTo>
                  <a:pt x="1384" y="568"/>
                  <a:pt x="1384" y="568"/>
                  <a:pt x="1384" y="568"/>
                </a:cubicBezTo>
                <a:cubicBezTo>
                  <a:pt x="1384" y="567"/>
                  <a:pt x="1384" y="567"/>
                  <a:pt x="1384" y="567"/>
                </a:cubicBezTo>
                <a:lnTo>
                  <a:pt x="1383" y="567"/>
                </a:lnTo>
                <a:close/>
                <a:moveTo>
                  <a:pt x="658" y="573"/>
                </a:moveTo>
                <a:cubicBezTo>
                  <a:pt x="658" y="573"/>
                  <a:pt x="658" y="573"/>
                  <a:pt x="658" y="572"/>
                </a:cubicBezTo>
                <a:cubicBezTo>
                  <a:pt x="657" y="572"/>
                  <a:pt x="656" y="572"/>
                  <a:pt x="656" y="572"/>
                </a:cubicBezTo>
                <a:cubicBezTo>
                  <a:pt x="656" y="573"/>
                  <a:pt x="656" y="573"/>
                  <a:pt x="656" y="573"/>
                </a:cubicBezTo>
                <a:cubicBezTo>
                  <a:pt x="655" y="573"/>
                  <a:pt x="655" y="573"/>
                  <a:pt x="655" y="573"/>
                </a:cubicBezTo>
                <a:cubicBezTo>
                  <a:pt x="655" y="573"/>
                  <a:pt x="655" y="573"/>
                  <a:pt x="655" y="573"/>
                </a:cubicBezTo>
                <a:cubicBezTo>
                  <a:pt x="655" y="574"/>
                  <a:pt x="655" y="574"/>
                  <a:pt x="655" y="574"/>
                </a:cubicBezTo>
                <a:cubicBezTo>
                  <a:pt x="654" y="574"/>
                  <a:pt x="653" y="575"/>
                  <a:pt x="652" y="575"/>
                </a:cubicBezTo>
                <a:cubicBezTo>
                  <a:pt x="652" y="576"/>
                  <a:pt x="652" y="576"/>
                  <a:pt x="652" y="577"/>
                </a:cubicBezTo>
                <a:cubicBezTo>
                  <a:pt x="651" y="577"/>
                  <a:pt x="651" y="577"/>
                  <a:pt x="650" y="578"/>
                </a:cubicBezTo>
                <a:cubicBezTo>
                  <a:pt x="650" y="579"/>
                  <a:pt x="650" y="581"/>
                  <a:pt x="651" y="582"/>
                </a:cubicBezTo>
                <a:cubicBezTo>
                  <a:pt x="651" y="582"/>
                  <a:pt x="651" y="582"/>
                  <a:pt x="651" y="582"/>
                </a:cubicBezTo>
                <a:cubicBezTo>
                  <a:pt x="652" y="582"/>
                  <a:pt x="652" y="583"/>
                  <a:pt x="652" y="583"/>
                </a:cubicBezTo>
                <a:cubicBezTo>
                  <a:pt x="654" y="583"/>
                  <a:pt x="654" y="583"/>
                  <a:pt x="654" y="583"/>
                </a:cubicBezTo>
                <a:cubicBezTo>
                  <a:pt x="654" y="583"/>
                  <a:pt x="654" y="583"/>
                  <a:pt x="654" y="583"/>
                </a:cubicBezTo>
                <a:cubicBezTo>
                  <a:pt x="655" y="583"/>
                  <a:pt x="656" y="583"/>
                  <a:pt x="658" y="583"/>
                </a:cubicBezTo>
                <a:cubicBezTo>
                  <a:pt x="658" y="583"/>
                  <a:pt x="658" y="583"/>
                  <a:pt x="658" y="582"/>
                </a:cubicBezTo>
                <a:cubicBezTo>
                  <a:pt x="658" y="582"/>
                  <a:pt x="659" y="582"/>
                  <a:pt x="659" y="582"/>
                </a:cubicBezTo>
                <a:cubicBezTo>
                  <a:pt x="660" y="581"/>
                  <a:pt x="659" y="581"/>
                  <a:pt x="660" y="581"/>
                </a:cubicBezTo>
                <a:cubicBezTo>
                  <a:pt x="661" y="580"/>
                  <a:pt x="661" y="580"/>
                  <a:pt x="661" y="579"/>
                </a:cubicBezTo>
                <a:cubicBezTo>
                  <a:pt x="661" y="579"/>
                  <a:pt x="661" y="579"/>
                  <a:pt x="662" y="579"/>
                </a:cubicBezTo>
                <a:cubicBezTo>
                  <a:pt x="662" y="578"/>
                  <a:pt x="661" y="577"/>
                  <a:pt x="662" y="576"/>
                </a:cubicBezTo>
                <a:cubicBezTo>
                  <a:pt x="662" y="574"/>
                  <a:pt x="662" y="574"/>
                  <a:pt x="662" y="574"/>
                </a:cubicBezTo>
                <a:cubicBezTo>
                  <a:pt x="661" y="574"/>
                  <a:pt x="661" y="574"/>
                  <a:pt x="661" y="574"/>
                </a:cubicBezTo>
                <a:cubicBezTo>
                  <a:pt x="661" y="574"/>
                  <a:pt x="661" y="574"/>
                  <a:pt x="661" y="574"/>
                </a:cubicBezTo>
                <a:cubicBezTo>
                  <a:pt x="660" y="574"/>
                  <a:pt x="660" y="574"/>
                  <a:pt x="659" y="574"/>
                </a:cubicBezTo>
                <a:cubicBezTo>
                  <a:pt x="658" y="574"/>
                  <a:pt x="658" y="574"/>
                  <a:pt x="658" y="574"/>
                </a:cubicBezTo>
                <a:cubicBezTo>
                  <a:pt x="658" y="574"/>
                  <a:pt x="658" y="574"/>
                  <a:pt x="658" y="573"/>
                </a:cubicBezTo>
                <a:close/>
                <a:moveTo>
                  <a:pt x="1508" y="577"/>
                </a:moveTo>
                <a:cubicBezTo>
                  <a:pt x="1508" y="576"/>
                  <a:pt x="1508" y="576"/>
                  <a:pt x="1508" y="576"/>
                </a:cubicBezTo>
                <a:cubicBezTo>
                  <a:pt x="1508" y="576"/>
                  <a:pt x="1508" y="576"/>
                  <a:pt x="1508" y="576"/>
                </a:cubicBezTo>
                <a:cubicBezTo>
                  <a:pt x="1506" y="576"/>
                  <a:pt x="1506" y="576"/>
                  <a:pt x="1506" y="576"/>
                </a:cubicBezTo>
                <a:cubicBezTo>
                  <a:pt x="1506" y="576"/>
                  <a:pt x="1506" y="575"/>
                  <a:pt x="1506" y="575"/>
                </a:cubicBezTo>
                <a:cubicBezTo>
                  <a:pt x="1505" y="575"/>
                  <a:pt x="1505" y="575"/>
                  <a:pt x="1504" y="575"/>
                </a:cubicBezTo>
                <a:cubicBezTo>
                  <a:pt x="1504" y="576"/>
                  <a:pt x="1504" y="576"/>
                  <a:pt x="1504" y="576"/>
                </a:cubicBezTo>
                <a:cubicBezTo>
                  <a:pt x="1503" y="576"/>
                  <a:pt x="1503" y="576"/>
                  <a:pt x="1503" y="576"/>
                </a:cubicBezTo>
                <a:cubicBezTo>
                  <a:pt x="1503" y="576"/>
                  <a:pt x="1503" y="576"/>
                  <a:pt x="1503" y="576"/>
                </a:cubicBezTo>
                <a:cubicBezTo>
                  <a:pt x="1503" y="576"/>
                  <a:pt x="1503" y="576"/>
                  <a:pt x="1503" y="576"/>
                </a:cubicBezTo>
                <a:cubicBezTo>
                  <a:pt x="1503" y="577"/>
                  <a:pt x="1503" y="576"/>
                  <a:pt x="1504" y="577"/>
                </a:cubicBezTo>
                <a:cubicBezTo>
                  <a:pt x="1504" y="577"/>
                  <a:pt x="1504" y="577"/>
                  <a:pt x="1504" y="577"/>
                </a:cubicBezTo>
                <a:cubicBezTo>
                  <a:pt x="1505" y="577"/>
                  <a:pt x="1508" y="577"/>
                  <a:pt x="1508" y="577"/>
                </a:cubicBezTo>
                <a:close/>
                <a:moveTo>
                  <a:pt x="648" y="576"/>
                </a:moveTo>
                <a:cubicBezTo>
                  <a:pt x="648" y="576"/>
                  <a:pt x="648" y="576"/>
                  <a:pt x="648" y="576"/>
                </a:cubicBezTo>
                <a:cubicBezTo>
                  <a:pt x="647" y="576"/>
                  <a:pt x="647" y="576"/>
                  <a:pt x="647" y="576"/>
                </a:cubicBezTo>
                <a:cubicBezTo>
                  <a:pt x="647" y="576"/>
                  <a:pt x="647" y="576"/>
                  <a:pt x="647" y="577"/>
                </a:cubicBezTo>
                <a:cubicBezTo>
                  <a:pt x="648" y="577"/>
                  <a:pt x="647" y="576"/>
                  <a:pt x="648" y="576"/>
                </a:cubicBezTo>
                <a:close/>
                <a:moveTo>
                  <a:pt x="1380" y="578"/>
                </a:moveTo>
                <a:cubicBezTo>
                  <a:pt x="1380" y="577"/>
                  <a:pt x="1380" y="577"/>
                  <a:pt x="1380" y="577"/>
                </a:cubicBezTo>
                <a:cubicBezTo>
                  <a:pt x="1381" y="577"/>
                  <a:pt x="1381" y="577"/>
                  <a:pt x="1381" y="577"/>
                </a:cubicBezTo>
                <a:cubicBezTo>
                  <a:pt x="1381" y="577"/>
                  <a:pt x="1381" y="577"/>
                  <a:pt x="1381" y="577"/>
                </a:cubicBezTo>
                <a:cubicBezTo>
                  <a:pt x="1380" y="577"/>
                  <a:pt x="1380" y="577"/>
                  <a:pt x="1380" y="577"/>
                </a:cubicBezTo>
                <a:cubicBezTo>
                  <a:pt x="1380" y="578"/>
                  <a:pt x="1380" y="578"/>
                  <a:pt x="1380" y="578"/>
                </a:cubicBezTo>
                <a:close/>
                <a:moveTo>
                  <a:pt x="1492" y="579"/>
                </a:moveTo>
                <a:cubicBezTo>
                  <a:pt x="1491" y="578"/>
                  <a:pt x="1491" y="578"/>
                  <a:pt x="1491" y="577"/>
                </a:cubicBezTo>
                <a:cubicBezTo>
                  <a:pt x="1490" y="577"/>
                  <a:pt x="1490" y="577"/>
                  <a:pt x="1490" y="577"/>
                </a:cubicBezTo>
                <a:cubicBezTo>
                  <a:pt x="1490" y="580"/>
                  <a:pt x="1490" y="580"/>
                  <a:pt x="1490" y="580"/>
                </a:cubicBezTo>
                <a:cubicBezTo>
                  <a:pt x="1491" y="579"/>
                  <a:pt x="1491" y="579"/>
                  <a:pt x="1492" y="579"/>
                </a:cubicBezTo>
                <a:close/>
                <a:moveTo>
                  <a:pt x="648" y="578"/>
                </a:moveTo>
                <a:cubicBezTo>
                  <a:pt x="649" y="578"/>
                  <a:pt x="649" y="578"/>
                  <a:pt x="649" y="578"/>
                </a:cubicBezTo>
                <a:cubicBezTo>
                  <a:pt x="649" y="578"/>
                  <a:pt x="649" y="578"/>
                  <a:pt x="648" y="578"/>
                </a:cubicBezTo>
                <a:close/>
                <a:moveTo>
                  <a:pt x="1576" y="604"/>
                </a:moveTo>
                <a:cubicBezTo>
                  <a:pt x="1576" y="604"/>
                  <a:pt x="1576" y="604"/>
                  <a:pt x="1576" y="603"/>
                </a:cubicBezTo>
                <a:cubicBezTo>
                  <a:pt x="1576" y="603"/>
                  <a:pt x="1576" y="603"/>
                  <a:pt x="1576" y="603"/>
                </a:cubicBezTo>
                <a:cubicBezTo>
                  <a:pt x="1576" y="603"/>
                  <a:pt x="1575" y="602"/>
                  <a:pt x="1575" y="601"/>
                </a:cubicBezTo>
                <a:cubicBezTo>
                  <a:pt x="1575" y="601"/>
                  <a:pt x="1575" y="601"/>
                  <a:pt x="1574" y="601"/>
                </a:cubicBezTo>
                <a:cubicBezTo>
                  <a:pt x="1574" y="600"/>
                  <a:pt x="1574" y="600"/>
                  <a:pt x="1574" y="600"/>
                </a:cubicBezTo>
                <a:cubicBezTo>
                  <a:pt x="1574" y="600"/>
                  <a:pt x="1574" y="600"/>
                  <a:pt x="1574" y="600"/>
                </a:cubicBezTo>
                <a:cubicBezTo>
                  <a:pt x="1573" y="600"/>
                  <a:pt x="1573" y="599"/>
                  <a:pt x="1573" y="599"/>
                </a:cubicBezTo>
                <a:cubicBezTo>
                  <a:pt x="1571" y="599"/>
                  <a:pt x="1571" y="599"/>
                  <a:pt x="1571" y="599"/>
                </a:cubicBezTo>
                <a:cubicBezTo>
                  <a:pt x="1570" y="598"/>
                  <a:pt x="1570" y="598"/>
                  <a:pt x="1570" y="598"/>
                </a:cubicBezTo>
                <a:cubicBezTo>
                  <a:pt x="1569" y="598"/>
                  <a:pt x="1569" y="598"/>
                  <a:pt x="1569" y="598"/>
                </a:cubicBezTo>
                <a:cubicBezTo>
                  <a:pt x="1569" y="597"/>
                  <a:pt x="1569" y="597"/>
                  <a:pt x="1569" y="596"/>
                </a:cubicBezTo>
                <a:cubicBezTo>
                  <a:pt x="1567" y="596"/>
                  <a:pt x="1567" y="596"/>
                  <a:pt x="1567" y="596"/>
                </a:cubicBezTo>
                <a:cubicBezTo>
                  <a:pt x="1566" y="596"/>
                  <a:pt x="1566" y="596"/>
                  <a:pt x="1566" y="595"/>
                </a:cubicBezTo>
                <a:cubicBezTo>
                  <a:pt x="1565" y="595"/>
                  <a:pt x="1565" y="595"/>
                  <a:pt x="1565" y="595"/>
                </a:cubicBezTo>
                <a:cubicBezTo>
                  <a:pt x="1565" y="595"/>
                  <a:pt x="1565" y="595"/>
                  <a:pt x="1565" y="595"/>
                </a:cubicBezTo>
                <a:cubicBezTo>
                  <a:pt x="1563" y="595"/>
                  <a:pt x="1563" y="595"/>
                  <a:pt x="1563" y="595"/>
                </a:cubicBezTo>
                <a:cubicBezTo>
                  <a:pt x="1563" y="595"/>
                  <a:pt x="1563" y="595"/>
                  <a:pt x="1563" y="594"/>
                </a:cubicBezTo>
                <a:cubicBezTo>
                  <a:pt x="1562" y="594"/>
                  <a:pt x="1562" y="594"/>
                  <a:pt x="1562" y="594"/>
                </a:cubicBezTo>
                <a:cubicBezTo>
                  <a:pt x="1562" y="594"/>
                  <a:pt x="1562" y="594"/>
                  <a:pt x="1562" y="594"/>
                </a:cubicBezTo>
                <a:cubicBezTo>
                  <a:pt x="1560" y="594"/>
                  <a:pt x="1560" y="594"/>
                  <a:pt x="1560" y="594"/>
                </a:cubicBezTo>
                <a:cubicBezTo>
                  <a:pt x="1560" y="594"/>
                  <a:pt x="1560" y="594"/>
                  <a:pt x="1560" y="594"/>
                </a:cubicBezTo>
                <a:cubicBezTo>
                  <a:pt x="1560" y="594"/>
                  <a:pt x="1560" y="594"/>
                  <a:pt x="1560" y="594"/>
                </a:cubicBezTo>
                <a:cubicBezTo>
                  <a:pt x="1560" y="593"/>
                  <a:pt x="1560" y="593"/>
                  <a:pt x="1560" y="593"/>
                </a:cubicBezTo>
                <a:cubicBezTo>
                  <a:pt x="1559" y="593"/>
                  <a:pt x="1558" y="593"/>
                  <a:pt x="1558" y="593"/>
                </a:cubicBezTo>
                <a:cubicBezTo>
                  <a:pt x="1557" y="593"/>
                  <a:pt x="1557" y="593"/>
                  <a:pt x="1557" y="592"/>
                </a:cubicBezTo>
                <a:cubicBezTo>
                  <a:pt x="1556" y="592"/>
                  <a:pt x="1556" y="592"/>
                  <a:pt x="1555" y="591"/>
                </a:cubicBezTo>
                <a:cubicBezTo>
                  <a:pt x="1555" y="591"/>
                  <a:pt x="1555" y="591"/>
                  <a:pt x="1555" y="591"/>
                </a:cubicBezTo>
                <a:cubicBezTo>
                  <a:pt x="1554" y="591"/>
                  <a:pt x="1554" y="591"/>
                  <a:pt x="1554" y="591"/>
                </a:cubicBezTo>
                <a:cubicBezTo>
                  <a:pt x="1554" y="590"/>
                  <a:pt x="1554" y="590"/>
                  <a:pt x="1554" y="590"/>
                </a:cubicBezTo>
                <a:cubicBezTo>
                  <a:pt x="1553" y="590"/>
                  <a:pt x="1553" y="590"/>
                  <a:pt x="1552" y="590"/>
                </a:cubicBezTo>
                <a:cubicBezTo>
                  <a:pt x="1552" y="589"/>
                  <a:pt x="1552" y="590"/>
                  <a:pt x="1552" y="589"/>
                </a:cubicBezTo>
                <a:cubicBezTo>
                  <a:pt x="1551" y="589"/>
                  <a:pt x="1551" y="589"/>
                  <a:pt x="1550" y="589"/>
                </a:cubicBezTo>
                <a:cubicBezTo>
                  <a:pt x="1550" y="589"/>
                  <a:pt x="1550" y="589"/>
                  <a:pt x="1549" y="589"/>
                </a:cubicBezTo>
                <a:cubicBezTo>
                  <a:pt x="1549" y="589"/>
                  <a:pt x="1549" y="589"/>
                  <a:pt x="1549" y="589"/>
                </a:cubicBezTo>
                <a:cubicBezTo>
                  <a:pt x="1546" y="589"/>
                  <a:pt x="1546" y="589"/>
                  <a:pt x="1546" y="589"/>
                </a:cubicBezTo>
                <a:cubicBezTo>
                  <a:pt x="1546" y="588"/>
                  <a:pt x="1546" y="588"/>
                  <a:pt x="1546" y="588"/>
                </a:cubicBezTo>
                <a:cubicBezTo>
                  <a:pt x="1546" y="588"/>
                  <a:pt x="1545" y="588"/>
                  <a:pt x="1545" y="588"/>
                </a:cubicBezTo>
                <a:cubicBezTo>
                  <a:pt x="1545" y="588"/>
                  <a:pt x="1545" y="588"/>
                  <a:pt x="1545" y="588"/>
                </a:cubicBezTo>
                <a:cubicBezTo>
                  <a:pt x="1544" y="587"/>
                  <a:pt x="1544" y="587"/>
                  <a:pt x="1543" y="587"/>
                </a:cubicBezTo>
                <a:cubicBezTo>
                  <a:pt x="1543" y="587"/>
                  <a:pt x="1543" y="587"/>
                  <a:pt x="1543" y="586"/>
                </a:cubicBezTo>
                <a:cubicBezTo>
                  <a:pt x="1542" y="586"/>
                  <a:pt x="1542" y="586"/>
                  <a:pt x="1542" y="586"/>
                </a:cubicBezTo>
                <a:cubicBezTo>
                  <a:pt x="1541" y="586"/>
                  <a:pt x="1541" y="586"/>
                  <a:pt x="1541" y="585"/>
                </a:cubicBezTo>
                <a:cubicBezTo>
                  <a:pt x="1540" y="585"/>
                  <a:pt x="1540" y="585"/>
                  <a:pt x="1540" y="585"/>
                </a:cubicBezTo>
                <a:cubicBezTo>
                  <a:pt x="1540" y="585"/>
                  <a:pt x="1539" y="585"/>
                  <a:pt x="1539" y="585"/>
                </a:cubicBezTo>
                <a:cubicBezTo>
                  <a:pt x="1539" y="585"/>
                  <a:pt x="1538" y="585"/>
                  <a:pt x="1538" y="584"/>
                </a:cubicBezTo>
                <a:cubicBezTo>
                  <a:pt x="1538" y="585"/>
                  <a:pt x="1538" y="585"/>
                  <a:pt x="1538" y="585"/>
                </a:cubicBezTo>
                <a:cubicBezTo>
                  <a:pt x="1536" y="585"/>
                  <a:pt x="1535" y="586"/>
                  <a:pt x="1535" y="587"/>
                </a:cubicBezTo>
                <a:cubicBezTo>
                  <a:pt x="1535" y="587"/>
                  <a:pt x="1534" y="587"/>
                  <a:pt x="1534" y="588"/>
                </a:cubicBezTo>
                <a:cubicBezTo>
                  <a:pt x="1533" y="588"/>
                  <a:pt x="1533" y="588"/>
                  <a:pt x="1533" y="588"/>
                </a:cubicBezTo>
                <a:cubicBezTo>
                  <a:pt x="1533" y="588"/>
                  <a:pt x="1533" y="588"/>
                  <a:pt x="1533" y="588"/>
                </a:cubicBezTo>
                <a:cubicBezTo>
                  <a:pt x="1533" y="588"/>
                  <a:pt x="1533" y="588"/>
                  <a:pt x="1532" y="589"/>
                </a:cubicBezTo>
                <a:cubicBezTo>
                  <a:pt x="1531" y="590"/>
                  <a:pt x="1531" y="590"/>
                  <a:pt x="1531" y="591"/>
                </a:cubicBezTo>
                <a:cubicBezTo>
                  <a:pt x="1530" y="591"/>
                  <a:pt x="1530" y="591"/>
                  <a:pt x="1530" y="591"/>
                </a:cubicBezTo>
                <a:cubicBezTo>
                  <a:pt x="1530" y="592"/>
                  <a:pt x="1530" y="592"/>
                  <a:pt x="1530" y="592"/>
                </a:cubicBezTo>
                <a:cubicBezTo>
                  <a:pt x="1530" y="592"/>
                  <a:pt x="1530" y="592"/>
                  <a:pt x="1530" y="592"/>
                </a:cubicBezTo>
                <a:cubicBezTo>
                  <a:pt x="1530" y="592"/>
                  <a:pt x="1530" y="592"/>
                  <a:pt x="1530" y="592"/>
                </a:cubicBezTo>
                <a:cubicBezTo>
                  <a:pt x="1529" y="593"/>
                  <a:pt x="1529" y="592"/>
                  <a:pt x="1528" y="593"/>
                </a:cubicBezTo>
                <a:cubicBezTo>
                  <a:pt x="1527" y="593"/>
                  <a:pt x="1527" y="593"/>
                  <a:pt x="1527" y="593"/>
                </a:cubicBezTo>
                <a:cubicBezTo>
                  <a:pt x="1527" y="594"/>
                  <a:pt x="1527" y="594"/>
                  <a:pt x="1527" y="594"/>
                </a:cubicBezTo>
                <a:cubicBezTo>
                  <a:pt x="1527" y="594"/>
                  <a:pt x="1526" y="593"/>
                  <a:pt x="1526" y="593"/>
                </a:cubicBezTo>
                <a:cubicBezTo>
                  <a:pt x="1526" y="592"/>
                  <a:pt x="1526" y="592"/>
                  <a:pt x="1526" y="592"/>
                </a:cubicBezTo>
                <a:cubicBezTo>
                  <a:pt x="1526" y="592"/>
                  <a:pt x="1526" y="592"/>
                  <a:pt x="1526" y="592"/>
                </a:cubicBezTo>
                <a:cubicBezTo>
                  <a:pt x="1526" y="592"/>
                  <a:pt x="1526" y="592"/>
                  <a:pt x="1526" y="592"/>
                </a:cubicBezTo>
                <a:cubicBezTo>
                  <a:pt x="1525" y="591"/>
                  <a:pt x="1525" y="592"/>
                  <a:pt x="1525" y="592"/>
                </a:cubicBezTo>
                <a:cubicBezTo>
                  <a:pt x="1524" y="592"/>
                  <a:pt x="1524" y="592"/>
                  <a:pt x="1524" y="592"/>
                </a:cubicBezTo>
                <a:cubicBezTo>
                  <a:pt x="1524" y="590"/>
                  <a:pt x="1524" y="590"/>
                  <a:pt x="1524" y="590"/>
                </a:cubicBezTo>
                <a:cubicBezTo>
                  <a:pt x="1524" y="589"/>
                  <a:pt x="1524" y="589"/>
                  <a:pt x="1523" y="589"/>
                </a:cubicBezTo>
                <a:cubicBezTo>
                  <a:pt x="1523" y="590"/>
                  <a:pt x="1523" y="590"/>
                  <a:pt x="1523" y="590"/>
                </a:cubicBezTo>
                <a:cubicBezTo>
                  <a:pt x="1523" y="590"/>
                  <a:pt x="1523" y="590"/>
                  <a:pt x="1523" y="590"/>
                </a:cubicBezTo>
                <a:cubicBezTo>
                  <a:pt x="1523" y="590"/>
                  <a:pt x="1523" y="590"/>
                  <a:pt x="1523" y="590"/>
                </a:cubicBezTo>
                <a:cubicBezTo>
                  <a:pt x="1523" y="588"/>
                  <a:pt x="1522" y="588"/>
                  <a:pt x="1522" y="587"/>
                </a:cubicBezTo>
                <a:cubicBezTo>
                  <a:pt x="1522" y="584"/>
                  <a:pt x="1522" y="584"/>
                  <a:pt x="1522" y="584"/>
                </a:cubicBezTo>
                <a:cubicBezTo>
                  <a:pt x="1522" y="584"/>
                  <a:pt x="1522" y="584"/>
                  <a:pt x="1522" y="584"/>
                </a:cubicBezTo>
                <a:cubicBezTo>
                  <a:pt x="1522" y="583"/>
                  <a:pt x="1522" y="583"/>
                  <a:pt x="1522" y="583"/>
                </a:cubicBezTo>
                <a:cubicBezTo>
                  <a:pt x="1523" y="583"/>
                  <a:pt x="1523" y="583"/>
                  <a:pt x="1523" y="583"/>
                </a:cubicBezTo>
                <a:cubicBezTo>
                  <a:pt x="1522" y="582"/>
                  <a:pt x="1522" y="581"/>
                  <a:pt x="1522" y="580"/>
                </a:cubicBezTo>
                <a:cubicBezTo>
                  <a:pt x="1522" y="580"/>
                  <a:pt x="1521" y="580"/>
                  <a:pt x="1521" y="580"/>
                </a:cubicBezTo>
                <a:cubicBezTo>
                  <a:pt x="1521" y="579"/>
                  <a:pt x="1521" y="579"/>
                  <a:pt x="1521" y="579"/>
                </a:cubicBezTo>
                <a:cubicBezTo>
                  <a:pt x="1520" y="579"/>
                  <a:pt x="1520" y="579"/>
                  <a:pt x="1519" y="580"/>
                </a:cubicBezTo>
                <a:cubicBezTo>
                  <a:pt x="1519" y="579"/>
                  <a:pt x="1519" y="579"/>
                  <a:pt x="1519" y="579"/>
                </a:cubicBezTo>
                <a:cubicBezTo>
                  <a:pt x="1518" y="579"/>
                  <a:pt x="1518" y="579"/>
                  <a:pt x="1518" y="579"/>
                </a:cubicBezTo>
                <a:cubicBezTo>
                  <a:pt x="1518" y="580"/>
                  <a:pt x="1518" y="580"/>
                  <a:pt x="1518" y="580"/>
                </a:cubicBezTo>
                <a:cubicBezTo>
                  <a:pt x="1517" y="579"/>
                  <a:pt x="1516" y="579"/>
                  <a:pt x="1515" y="579"/>
                </a:cubicBezTo>
                <a:cubicBezTo>
                  <a:pt x="1514" y="579"/>
                  <a:pt x="1514" y="578"/>
                  <a:pt x="1514" y="578"/>
                </a:cubicBezTo>
                <a:cubicBezTo>
                  <a:pt x="1513" y="578"/>
                  <a:pt x="1512" y="579"/>
                  <a:pt x="1511" y="579"/>
                </a:cubicBezTo>
                <a:cubicBezTo>
                  <a:pt x="1511" y="580"/>
                  <a:pt x="1511" y="580"/>
                  <a:pt x="1511" y="580"/>
                </a:cubicBezTo>
                <a:cubicBezTo>
                  <a:pt x="1511" y="580"/>
                  <a:pt x="1509" y="580"/>
                  <a:pt x="1508" y="580"/>
                </a:cubicBezTo>
                <a:cubicBezTo>
                  <a:pt x="1508" y="581"/>
                  <a:pt x="1508" y="581"/>
                  <a:pt x="1508" y="581"/>
                </a:cubicBezTo>
                <a:cubicBezTo>
                  <a:pt x="1508" y="581"/>
                  <a:pt x="1508" y="581"/>
                  <a:pt x="1508" y="581"/>
                </a:cubicBezTo>
                <a:cubicBezTo>
                  <a:pt x="1508" y="583"/>
                  <a:pt x="1508" y="583"/>
                  <a:pt x="1507" y="583"/>
                </a:cubicBezTo>
                <a:cubicBezTo>
                  <a:pt x="1508" y="584"/>
                  <a:pt x="1507" y="584"/>
                  <a:pt x="1508" y="584"/>
                </a:cubicBezTo>
                <a:cubicBezTo>
                  <a:pt x="1508" y="585"/>
                  <a:pt x="1510" y="584"/>
                  <a:pt x="1511" y="584"/>
                </a:cubicBezTo>
                <a:cubicBezTo>
                  <a:pt x="1511" y="585"/>
                  <a:pt x="1511" y="585"/>
                  <a:pt x="1511" y="585"/>
                </a:cubicBezTo>
                <a:cubicBezTo>
                  <a:pt x="1511" y="585"/>
                  <a:pt x="1512" y="585"/>
                  <a:pt x="1512" y="585"/>
                </a:cubicBezTo>
                <a:cubicBezTo>
                  <a:pt x="1512" y="586"/>
                  <a:pt x="1512" y="586"/>
                  <a:pt x="1512" y="586"/>
                </a:cubicBezTo>
                <a:cubicBezTo>
                  <a:pt x="1512" y="586"/>
                  <a:pt x="1512" y="586"/>
                  <a:pt x="1512" y="586"/>
                </a:cubicBezTo>
                <a:cubicBezTo>
                  <a:pt x="1512" y="587"/>
                  <a:pt x="1512" y="587"/>
                  <a:pt x="1512" y="587"/>
                </a:cubicBezTo>
                <a:cubicBezTo>
                  <a:pt x="1512" y="587"/>
                  <a:pt x="1512" y="587"/>
                  <a:pt x="1512" y="587"/>
                </a:cubicBezTo>
                <a:cubicBezTo>
                  <a:pt x="1513" y="588"/>
                  <a:pt x="1514" y="587"/>
                  <a:pt x="1516" y="587"/>
                </a:cubicBezTo>
                <a:cubicBezTo>
                  <a:pt x="1516" y="588"/>
                  <a:pt x="1516" y="588"/>
                  <a:pt x="1516" y="588"/>
                </a:cubicBezTo>
                <a:cubicBezTo>
                  <a:pt x="1516" y="588"/>
                  <a:pt x="1516" y="587"/>
                  <a:pt x="1517" y="587"/>
                </a:cubicBezTo>
                <a:cubicBezTo>
                  <a:pt x="1518" y="587"/>
                  <a:pt x="1519" y="588"/>
                  <a:pt x="1520" y="588"/>
                </a:cubicBezTo>
                <a:cubicBezTo>
                  <a:pt x="1520" y="589"/>
                  <a:pt x="1520" y="589"/>
                  <a:pt x="1520" y="589"/>
                </a:cubicBezTo>
                <a:cubicBezTo>
                  <a:pt x="1520" y="589"/>
                  <a:pt x="1519" y="589"/>
                  <a:pt x="1518" y="589"/>
                </a:cubicBezTo>
                <a:cubicBezTo>
                  <a:pt x="1518" y="589"/>
                  <a:pt x="1518" y="589"/>
                  <a:pt x="1518" y="589"/>
                </a:cubicBezTo>
                <a:cubicBezTo>
                  <a:pt x="1518" y="589"/>
                  <a:pt x="1517" y="589"/>
                  <a:pt x="1517" y="589"/>
                </a:cubicBezTo>
                <a:cubicBezTo>
                  <a:pt x="1517" y="589"/>
                  <a:pt x="1517" y="589"/>
                  <a:pt x="1517" y="589"/>
                </a:cubicBezTo>
                <a:cubicBezTo>
                  <a:pt x="1516" y="589"/>
                  <a:pt x="1516" y="589"/>
                  <a:pt x="1516" y="589"/>
                </a:cubicBezTo>
                <a:cubicBezTo>
                  <a:pt x="1516" y="590"/>
                  <a:pt x="1516" y="590"/>
                  <a:pt x="1516" y="590"/>
                </a:cubicBezTo>
                <a:cubicBezTo>
                  <a:pt x="1515" y="590"/>
                  <a:pt x="1515" y="590"/>
                  <a:pt x="1515" y="590"/>
                </a:cubicBezTo>
                <a:cubicBezTo>
                  <a:pt x="1513" y="590"/>
                  <a:pt x="1513" y="590"/>
                  <a:pt x="1511" y="590"/>
                </a:cubicBezTo>
                <a:cubicBezTo>
                  <a:pt x="1511" y="590"/>
                  <a:pt x="1511" y="590"/>
                  <a:pt x="1511" y="590"/>
                </a:cubicBezTo>
                <a:cubicBezTo>
                  <a:pt x="1511" y="590"/>
                  <a:pt x="1511" y="590"/>
                  <a:pt x="1511" y="590"/>
                </a:cubicBezTo>
                <a:cubicBezTo>
                  <a:pt x="1511" y="590"/>
                  <a:pt x="1511" y="591"/>
                  <a:pt x="1511" y="591"/>
                </a:cubicBezTo>
                <a:cubicBezTo>
                  <a:pt x="1512" y="591"/>
                  <a:pt x="1513" y="591"/>
                  <a:pt x="1514" y="591"/>
                </a:cubicBezTo>
                <a:cubicBezTo>
                  <a:pt x="1514" y="592"/>
                  <a:pt x="1514" y="592"/>
                  <a:pt x="1514" y="593"/>
                </a:cubicBezTo>
                <a:cubicBezTo>
                  <a:pt x="1515" y="593"/>
                  <a:pt x="1515" y="593"/>
                  <a:pt x="1515" y="593"/>
                </a:cubicBezTo>
                <a:cubicBezTo>
                  <a:pt x="1515" y="593"/>
                  <a:pt x="1516" y="593"/>
                  <a:pt x="1516" y="594"/>
                </a:cubicBezTo>
                <a:cubicBezTo>
                  <a:pt x="1515" y="594"/>
                  <a:pt x="1515" y="594"/>
                  <a:pt x="1515" y="594"/>
                </a:cubicBezTo>
                <a:cubicBezTo>
                  <a:pt x="1515" y="595"/>
                  <a:pt x="1515" y="595"/>
                  <a:pt x="1515" y="595"/>
                </a:cubicBezTo>
                <a:cubicBezTo>
                  <a:pt x="1516" y="595"/>
                  <a:pt x="1516" y="595"/>
                  <a:pt x="1516" y="595"/>
                </a:cubicBezTo>
                <a:cubicBezTo>
                  <a:pt x="1516" y="595"/>
                  <a:pt x="1516" y="596"/>
                  <a:pt x="1516" y="596"/>
                </a:cubicBezTo>
                <a:cubicBezTo>
                  <a:pt x="1519" y="596"/>
                  <a:pt x="1517" y="595"/>
                  <a:pt x="1519" y="593"/>
                </a:cubicBezTo>
                <a:cubicBezTo>
                  <a:pt x="1519" y="593"/>
                  <a:pt x="1519" y="593"/>
                  <a:pt x="1519" y="593"/>
                </a:cubicBezTo>
                <a:cubicBezTo>
                  <a:pt x="1519" y="593"/>
                  <a:pt x="1519" y="593"/>
                  <a:pt x="1519" y="593"/>
                </a:cubicBezTo>
                <a:cubicBezTo>
                  <a:pt x="1519" y="594"/>
                  <a:pt x="1519" y="594"/>
                  <a:pt x="1519" y="594"/>
                </a:cubicBezTo>
                <a:cubicBezTo>
                  <a:pt x="1519" y="594"/>
                  <a:pt x="1520" y="594"/>
                  <a:pt x="1520" y="594"/>
                </a:cubicBezTo>
                <a:cubicBezTo>
                  <a:pt x="1520" y="595"/>
                  <a:pt x="1520" y="595"/>
                  <a:pt x="1520" y="595"/>
                </a:cubicBezTo>
                <a:cubicBezTo>
                  <a:pt x="1521" y="595"/>
                  <a:pt x="1521" y="595"/>
                  <a:pt x="1521" y="595"/>
                </a:cubicBezTo>
                <a:cubicBezTo>
                  <a:pt x="1521" y="595"/>
                  <a:pt x="1521" y="595"/>
                  <a:pt x="1521" y="595"/>
                </a:cubicBezTo>
                <a:cubicBezTo>
                  <a:pt x="1522" y="596"/>
                  <a:pt x="1522" y="596"/>
                  <a:pt x="1523" y="596"/>
                </a:cubicBezTo>
                <a:cubicBezTo>
                  <a:pt x="1523" y="596"/>
                  <a:pt x="1523" y="596"/>
                  <a:pt x="1523" y="596"/>
                </a:cubicBezTo>
                <a:cubicBezTo>
                  <a:pt x="1523" y="596"/>
                  <a:pt x="1523" y="596"/>
                  <a:pt x="1524" y="596"/>
                </a:cubicBezTo>
                <a:cubicBezTo>
                  <a:pt x="1523" y="596"/>
                  <a:pt x="1523" y="597"/>
                  <a:pt x="1523" y="598"/>
                </a:cubicBezTo>
                <a:cubicBezTo>
                  <a:pt x="1524" y="598"/>
                  <a:pt x="1524" y="598"/>
                  <a:pt x="1524" y="599"/>
                </a:cubicBezTo>
                <a:cubicBezTo>
                  <a:pt x="1524" y="599"/>
                  <a:pt x="1524" y="599"/>
                  <a:pt x="1524" y="599"/>
                </a:cubicBezTo>
                <a:cubicBezTo>
                  <a:pt x="1525" y="599"/>
                  <a:pt x="1525" y="599"/>
                  <a:pt x="1525" y="599"/>
                </a:cubicBezTo>
                <a:cubicBezTo>
                  <a:pt x="1525" y="599"/>
                  <a:pt x="1525" y="599"/>
                  <a:pt x="1525" y="599"/>
                </a:cubicBezTo>
                <a:cubicBezTo>
                  <a:pt x="1526" y="599"/>
                  <a:pt x="1527" y="599"/>
                  <a:pt x="1527" y="599"/>
                </a:cubicBezTo>
                <a:cubicBezTo>
                  <a:pt x="1527" y="599"/>
                  <a:pt x="1527" y="599"/>
                  <a:pt x="1527" y="599"/>
                </a:cubicBezTo>
                <a:cubicBezTo>
                  <a:pt x="1528" y="599"/>
                  <a:pt x="1528" y="599"/>
                  <a:pt x="1528" y="599"/>
                </a:cubicBezTo>
                <a:cubicBezTo>
                  <a:pt x="1528" y="600"/>
                  <a:pt x="1528" y="600"/>
                  <a:pt x="1528" y="600"/>
                </a:cubicBezTo>
                <a:cubicBezTo>
                  <a:pt x="1529" y="599"/>
                  <a:pt x="1530" y="599"/>
                  <a:pt x="1531" y="599"/>
                </a:cubicBezTo>
                <a:cubicBezTo>
                  <a:pt x="1531" y="600"/>
                  <a:pt x="1531" y="600"/>
                  <a:pt x="1531" y="600"/>
                </a:cubicBezTo>
                <a:cubicBezTo>
                  <a:pt x="1532" y="600"/>
                  <a:pt x="1533" y="601"/>
                  <a:pt x="1534" y="601"/>
                </a:cubicBezTo>
                <a:cubicBezTo>
                  <a:pt x="1534" y="602"/>
                  <a:pt x="1534" y="603"/>
                  <a:pt x="1534" y="603"/>
                </a:cubicBezTo>
                <a:cubicBezTo>
                  <a:pt x="1535" y="603"/>
                  <a:pt x="1536" y="603"/>
                  <a:pt x="1537" y="603"/>
                </a:cubicBezTo>
                <a:cubicBezTo>
                  <a:pt x="1537" y="603"/>
                  <a:pt x="1537" y="603"/>
                  <a:pt x="1538" y="604"/>
                </a:cubicBezTo>
                <a:cubicBezTo>
                  <a:pt x="1538" y="604"/>
                  <a:pt x="1539" y="604"/>
                  <a:pt x="1540" y="604"/>
                </a:cubicBezTo>
                <a:cubicBezTo>
                  <a:pt x="1540" y="605"/>
                  <a:pt x="1540" y="605"/>
                  <a:pt x="1540" y="605"/>
                </a:cubicBezTo>
                <a:cubicBezTo>
                  <a:pt x="1541" y="605"/>
                  <a:pt x="1541" y="605"/>
                  <a:pt x="1541" y="605"/>
                </a:cubicBezTo>
                <a:cubicBezTo>
                  <a:pt x="1541" y="606"/>
                  <a:pt x="1541" y="606"/>
                  <a:pt x="1541" y="606"/>
                </a:cubicBezTo>
                <a:cubicBezTo>
                  <a:pt x="1541" y="607"/>
                  <a:pt x="1541" y="607"/>
                  <a:pt x="1542" y="607"/>
                </a:cubicBezTo>
                <a:cubicBezTo>
                  <a:pt x="1542" y="607"/>
                  <a:pt x="1541" y="609"/>
                  <a:pt x="1541" y="610"/>
                </a:cubicBezTo>
                <a:cubicBezTo>
                  <a:pt x="1542" y="610"/>
                  <a:pt x="1542" y="610"/>
                  <a:pt x="1542" y="610"/>
                </a:cubicBezTo>
                <a:cubicBezTo>
                  <a:pt x="1542" y="610"/>
                  <a:pt x="1542" y="610"/>
                  <a:pt x="1542" y="610"/>
                </a:cubicBezTo>
                <a:cubicBezTo>
                  <a:pt x="1542" y="610"/>
                  <a:pt x="1541" y="611"/>
                  <a:pt x="1541" y="611"/>
                </a:cubicBezTo>
                <a:cubicBezTo>
                  <a:pt x="1542" y="612"/>
                  <a:pt x="1542" y="612"/>
                  <a:pt x="1542" y="612"/>
                </a:cubicBezTo>
                <a:cubicBezTo>
                  <a:pt x="1542" y="613"/>
                  <a:pt x="1543" y="613"/>
                  <a:pt x="1543" y="614"/>
                </a:cubicBezTo>
                <a:cubicBezTo>
                  <a:pt x="1543" y="614"/>
                  <a:pt x="1543" y="614"/>
                  <a:pt x="1543" y="614"/>
                </a:cubicBezTo>
                <a:cubicBezTo>
                  <a:pt x="1543" y="615"/>
                  <a:pt x="1543" y="615"/>
                  <a:pt x="1543" y="615"/>
                </a:cubicBezTo>
                <a:cubicBezTo>
                  <a:pt x="1543" y="615"/>
                  <a:pt x="1543" y="615"/>
                  <a:pt x="1543" y="615"/>
                </a:cubicBezTo>
                <a:cubicBezTo>
                  <a:pt x="1543" y="615"/>
                  <a:pt x="1543" y="615"/>
                  <a:pt x="1543" y="615"/>
                </a:cubicBezTo>
                <a:cubicBezTo>
                  <a:pt x="1544" y="615"/>
                  <a:pt x="1544" y="615"/>
                  <a:pt x="1544" y="615"/>
                </a:cubicBezTo>
                <a:cubicBezTo>
                  <a:pt x="1544" y="617"/>
                  <a:pt x="1542" y="617"/>
                  <a:pt x="1544" y="619"/>
                </a:cubicBezTo>
                <a:cubicBezTo>
                  <a:pt x="1544" y="620"/>
                  <a:pt x="1544" y="620"/>
                  <a:pt x="1544" y="620"/>
                </a:cubicBezTo>
                <a:cubicBezTo>
                  <a:pt x="1543" y="619"/>
                  <a:pt x="1544" y="619"/>
                  <a:pt x="1544" y="619"/>
                </a:cubicBezTo>
                <a:cubicBezTo>
                  <a:pt x="1543" y="618"/>
                  <a:pt x="1542" y="618"/>
                  <a:pt x="1540" y="619"/>
                </a:cubicBezTo>
                <a:cubicBezTo>
                  <a:pt x="1540" y="619"/>
                  <a:pt x="1540" y="619"/>
                  <a:pt x="1540" y="619"/>
                </a:cubicBezTo>
                <a:cubicBezTo>
                  <a:pt x="1540" y="619"/>
                  <a:pt x="1540" y="619"/>
                  <a:pt x="1540" y="620"/>
                </a:cubicBezTo>
                <a:cubicBezTo>
                  <a:pt x="1539" y="620"/>
                  <a:pt x="1538" y="621"/>
                  <a:pt x="1538" y="622"/>
                </a:cubicBezTo>
                <a:cubicBezTo>
                  <a:pt x="1540" y="622"/>
                  <a:pt x="1541" y="621"/>
                  <a:pt x="1543" y="621"/>
                </a:cubicBezTo>
                <a:cubicBezTo>
                  <a:pt x="1543" y="621"/>
                  <a:pt x="1543" y="620"/>
                  <a:pt x="1543" y="620"/>
                </a:cubicBezTo>
                <a:cubicBezTo>
                  <a:pt x="1544" y="620"/>
                  <a:pt x="1544" y="621"/>
                  <a:pt x="1544" y="621"/>
                </a:cubicBezTo>
                <a:cubicBezTo>
                  <a:pt x="1546" y="621"/>
                  <a:pt x="1547" y="620"/>
                  <a:pt x="1548" y="621"/>
                </a:cubicBezTo>
                <a:cubicBezTo>
                  <a:pt x="1549" y="621"/>
                  <a:pt x="1549" y="621"/>
                  <a:pt x="1549" y="621"/>
                </a:cubicBezTo>
                <a:cubicBezTo>
                  <a:pt x="1549" y="621"/>
                  <a:pt x="1549" y="621"/>
                  <a:pt x="1549" y="622"/>
                </a:cubicBezTo>
                <a:cubicBezTo>
                  <a:pt x="1549" y="622"/>
                  <a:pt x="1550" y="622"/>
                  <a:pt x="1550" y="622"/>
                </a:cubicBezTo>
                <a:cubicBezTo>
                  <a:pt x="1550" y="623"/>
                  <a:pt x="1551" y="624"/>
                  <a:pt x="1551" y="625"/>
                </a:cubicBezTo>
                <a:cubicBezTo>
                  <a:pt x="1551" y="625"/>
                  <a:pt x="1552" y="625"/>
                  <a:pt x="1552" y="625"/>
                </a:cubicBezTo>
                <a:cubicBezTo>
                  <a:pt x="1552" y="626"/>
                  <a:pt x="1552" y="626"/>
                  <a:pt x="1552" y="626"/>
                </a:cubicBezTo>
                <a:cubicBezTo>
                  <a:pt x="1553" y="626"/>
                  <a:pt x="1553" y="626"/>
                  <a:pt x="1553" y="626"/>
                </a:cubicBezTo>
                <a:cubicBezTo>
                  <a:pt x="1553" y="626"/>
                  <a:pt x="1553" y="626"/>
                  <a:pt x="1553" y="626"/>
                </a:cubicBezTo>
                <a:cubicBezTo>
                  <a:pt x="1558" y="626"/>
                  <a:pt x="1558" y="626"/>
                  <a:pt x="1558" y="626"/>
                </a:cubicBezTo>
                <a:cubicBezTo>
                  <a:pt x="1558" y="626"/>
                  <a:pt x="1558" y="626"/>
                  <a:pt x="1558" y="626"/>
                </a:cubicBezTo>
                <a:cubicBezTo>
                  <a:pt x="1559" y="626"/>
                  <a:pt x="1559" y="626"/>
                  <a:pt x="1559" y="625"/>
                </a:cubicBezTo>
                <a:cubicBezTo>
                  <a:pt x="1559" y="625"/>
                  <a:pt x="1559" y="625"/>
                  <a:pt x="1559" y="625"/>
                </a:cubicBezTo>
                <a:cubicBezTo>
                  <a:pt x="1560" y="625"/>
                  <a:pt x="1560" y="626"/>
                  <a:pt x="1560" y="626"/>
                </a:cubicBezTo>
                <a:cubicBezTo>
                  <a:pt x="1563" y="626"/>
                  <a:pt x="1563" y="626"/>
                  <a:pt x="1563" y="626"/>
                </a:cubicBezTo>
                <a:cubicBezTo>
                  <a:pt x="1563" y="625"/>
                  <a:pt x="1563" y="625"/>
                  <a:pt x="1563" y="625"/>
                </a:cubicBezTo>
                <a:cubicBezTo>
                  <a:pt x="1564" y="625"/>
                  <a:pt x="1564" y="625"/>
                  <a:pt x="1564" y="625"/>
                </a:cubicBezTo>
                <a:cubicBezTo>
                  <a:pt x="1564" y="625"/>
                  <a:pt x="1564" y="625"/>
                  <a:pt x="1564" y="625"/>
                </a:cubicBezTo>
                <a:cubicBezTo>
                  <a:pt x="1564" y="625"/>
                  <a:pt x="1564" y="625"/>
                  <a:pt x="1565" y="625"/>
                </a:cubicBezTo>
                <a:cubicBezTo>
                  <a:pt x="1565" y="624"/>
                  <a:pt x="1565" y="624"/>
                  <a:pt x="1565" y="624"/>
                </a:cubicBezTo>
                <a:cubicBezTo>
                  <a:pt x="1565" y="624"/>
                  <a:pt x="1566" y="624"/>
                  <a:pt x="1566" y="623"/>
                </a:cubicBezTo>
                <a:cubicBezTo>
                  <a:pt x="1566" y="623"/>
                  <a:pt x="1566" y="623"/>
                  <a:pt x="1566" y="623"/>
                </a:cubicBezTo>
                <a:cubicBezTo>
                  <a:pt x="1565" y="621"/>
                  <a:pt x="1566" y="620"/>
                  <a:pt x="1567" y="620"/>
                </a:cubicBezTo>
                <a:cubicBezTo>
                  <a:pt x="1567" y="620"/>
                  <a:pt x="1567" y="620"/>
                  <a:pt x="1567" y="620"/>
                </a:cubicBezTo>
                <a:cubicBezTo>
                  <a:pt x="1567" y="620"/>
                  <a:pt x="1567" y="620"/>
                  <a:pt x="1568" y="620"/>
                </a:cubicBezTo>
                <a:cubicBezTo>
                  <a:pt x="1568" y="620"/>
                  <a:pt x="1568" y="620"/>
                  <a:pt x="1568" y="620"/>
                </a:cubicBezTo>
                <a:cubicBezTo>
                  <a:pt x="1570" y="620"/>
                  <a:pt x="1570" y="620"/>
                  <a:pt x="1571" y="621"/>
                </a:cubicBezTo>
                <a:cubicBezTo>
                  <a:pt x="1573" y="621"/>
                  <a:pt x="1573" y="621"/>
                  <a:pt x="1573" y="621"/>
                </a:cubicBezTo>
                <a:cubicBezTo>
                  <a:pt x="1573" y="620"/>
                  <a:pt x="1573" y="620"/>
                  <a:pt x="1573" y="620"/>
                </a:cubicBezTo>
                <a:cubicBezTo>
                  <a:pt x="1573" y="620"/>
                  <a:pt x="1573" y="620"/>
                  <a:pt x="1573" y="620"/>
                </a:cubicBezTo>
                <a:cubicBezTo>
                  <a:pt x="1573" y="621"/>
                  <a:pt x="1573" y="621"/>
                  <a:pt x="1573" y="621"/>
                </a:cubicBezTo>
                <a:cubicBezTo>
                  <a:pt x="1575" y="621"/>
                  <a:pt x="1575" y="621"/>
                  <a:pt x="1575" y="621"/>
                </a:cubicBezTo>
                <a:cubicBezTo>
                  <a:pt x="1575" y="621"/>
                  <a:pt x="1575" y="621"/>
                  <a:pt x="1575" y="621"/>
                </a:cubicBezTo>
                <a:cubicBezTo>
                  <a:pt x="1576" y="621"/>
                  <a:pt x="1576" y="621"/>
                  <a:pt x="1576" y="621"/>
                </a:cubicBezTo>
                <a:cubicBezTo>
                  <a:pt x="1576" y="621"/>
                  <a:pt x="1576" y="621"/>
                  <a:pt x="1576" y="621"/>
                </a:cubicBezTo>
                <a:cubicBezTo>
                  <a:pt x="1577" y="622"/>
                  <a:pt x="1577" y="622"/>
                  <a:pt x="1578" y="622"/>
                </a:cubicBezTo>
                <a:cubicBezTo>
                  <a:pt x="1578" y="624"/>
                  <a:pt x="1579" y="624"/>
                  <a:pt x="1579" y="626"/>
                </a:cubicBezTo>
                <a:cubicBezTo>
                  <a:pt x="1580" y="626"/>
                  <a:pt x="1580" y="626"/>
                  <a:pt x="1580" y="626"/>
                </a:cubicBezTo>
                <a:cubicBezTo>
                  <a:pt x="1580" y="626"/>
                  <a:pt x="1580" y="627"/>
                  <a:pt x="1580" y="627"/>
                </a:cubicBezTo>
                <a:cubicBezTo>
                  <a:pt x="1581" y="628"/>
                  <a:pt x="1582" y="628"/>
                  <a:pt x="1583" y="628"/>
                </a:cubicBezTo>
                <a:cubicBezTo>
                  <a:pt x="1583" y="629"/>
                  <a:pt x="1583" y="629"/>
                  <a:pt x="1583" y="629"/>
                </a:cubicBezTo>
                <a:cubicBezTo>
                  <a:pt x="1583" y="629"/>
                  <a:pt x="1585" y="631"/>
                  <a:pt x="1585" y="631"/>
                </a:cubicBezTo>
                <a:cubicBezTo>
                  <a:pt x="1585" y="632"/>
                  <a:pt x="1585" y="632"/>
                  <a:pt x="1585" y="632"/>
                </a:cubicBezTo>
                <a:cubicBezTo>
                  <a:pt x="1586" y="632"/>
                  <a:pt x="1587" y="632"/>
                  <a:pt x="1587" y="632"/>
                </a:cubicBezTo>
                <a:cubicBezTo>
                  <a:pt x="1587" y="633"/>
                  <a:pt x="1587" y="633"/>
                  <a:pt x="1587" y="633"/>
                </a:cubicBezTo>
                <a:cubicBezTo>
                  <a:pt x="1588" y="633"/>
                  <a:pt x="1588" y="633"/>
                  <a:pt x="1588" y="633"/>
                </a:cubicBezTo>
                <a:cubicBezTo>
                  <a:pt x="1588" y="633"/>
                  <a:pt x="1588" y="633"/>
                  <a:pt x="1588" y="633"/>
                </a:cubicBezTo>
                <a:cubicBezTo>
                  <a:pt x="1589" y="633"/>
                  <a:pt x="1589" y="633"/>
                  <a:pt x="1590" y="633"/>
                </a:cubicBezTo>
                <a:cubicBezTo>
                  <a:pt x="1590" y="633"/>
                  <a:pt x="1590" y="633"/>
                  <a:pt x="1590" y="633"/>
                </a:cubicBezTo>
                <a:cubicBezTo>
                  <a:pt x="1590" y="633"/>
                  <a:pt x="1590" y="633"/>
                  <a:pt x="1590" y="633"/>
                </a:cubicBezTo>
                <a:cubicBezTo>
                  <a:pt x="1590" y="633"/>
                  <a:pt x="1590" y="633"/>
                  <a:pt x="1590" y="633"/>
                </a:cubicBezTo>
                <a:cubicBezTo>
                  <a:pt x="1592" y="633"/>
                  <a:pt x="1593" y="634"/>
                  <a:pt x="1594" y="634"/>
                </a:cubicBezTo>
                <a:cubicBezTo>
                  <a:pt x="1594" y="634"/>
                  <a:pt x="1594" y="634"/>
                  <a:pt x="1595" y="635"/>
                </a:cubicBezTo>
                <a:cubicBezTo>
                  <a:pt x="1596" y="635"/>
                  <a:pt x="1596" y="635"/>
                  <a:pt x="1596" y="635"/>
                </a:cubicBezTo>
                <a:cubicBezTo>
                  <a:pt x="1596" y="635"/>
                  <a:pt x="1596" y="635"/>
                  <a:pt x="1596" y="635"/>
                </a:cubicBezTo>
                <a:cubicBezTo>
                  <a:pt x="1598" y="635"/>
                  <a:pt x="1598" y="635"/>
                  <a:pt x="1598" y="635"/>
                </a:cubicBezTo>
                <a:cubicBezTo>
                  <a:pt x="1598" y="635"/>
                  <a:pt x="1598" y="635"/>
                  <a:pt x="1598" y="635"/>
                </a:cubicBezTo>
                <a:cubicBezTo>
                  <a:pt x="1598" y="635"/>
                  <a:pt x="1598" y="635"/>
                  <a:pt x="1598" y="635"/>
                </a:cubicBezTo>
                <a:cubicBezTo>
                  <a:pt x="1598" y="634"/>
                  <a:pt x="1598" y="634"/>
                  <a:pt x="1598" y="633"/>
                </a:cubicBezTo>
                <a:cubicBezTo>
                  <a:pt x="1597" y="633"/>
                  <a:pt x="1596" y="633"/>
                  <a:pt x="1596" y="633"/>
                </a:cubicBezTo>
                <a:cubicBezTo>
                  <a:pt x="1596" y="632"/>
                  <a:pt x="1596" y="632"/>
                  <a:pt x="1596" y="632"/>
                </a:cubicBezTo>
                <a:cubicBezTo>
                  <a:pt x="1596" y="632"/>
                  <a:pt x="1595" y="632"/>
                  <a:pt x="1595" y="632"/>
                </a:cubicBezTo>
                <a:cubicBezTo>
                  <a:pt x="1595" y="631"/>
                  <a:pt x="1595" y="631"/>
                  <a:pt x="1595" y="630"/>
                </a:cubicBezTo>
                <a:cubicBezTo>
                  <a:pt x="1594" y="630"/>
                  <a:pt x="1594" y="629"/>
                  <a:pt x="1593" y="630"/>
                </a:cubicBezTo>
                <a:cubicBezTo>
                  <a:pt x="1592" y="629"/>
                  <a:pt x="1591" y="628"/>
                  <a:pt x="1592" y="627"/>
                </a:cubicBezTo>
                <a:cubicBezTo>
                  <a:pt x="1591" y="626"/>
                  <a:pt x="1590" y="626"/>
                  <a:pt x="1589" y="626"/>
                </a:cubicBezTo>
                <a:cubicBezTo>
                  <a:pt x="1589" y="625"/>
                  <a:pt x="1589" y="624"/>
                  <a:pt x="1588" y="623"/>
                </a:cubicBezTo>
                <a:cubicBezTo>
                  <a:pt x="1588" y="623"/>
                  <a:pt x="1588" y="623"/>
                  <a:pt x="1588" y="623"/>
                </a:cubicBezTo>
                <a:cubicBezTo>
                  <a:pt x="1588" y="622"/>
                  <a:pt x="1588" y="622"/>
                  <a:pt x="1588" y="622"/>
                </a:cubicBezTo>
                <a:cubicBezTo>
                  <a:pt x="1587" y="622"/>
                  <a:pt x="1587" y="622"/>
                  <a:pt x="1587" y="622"/>
                </a:cubicBezTo>
                <a:cubicBezTo>
                  <a:pt x="1587" y="621"/>
                  <a:pt x="1587" y="621"/>
                  <a:pt x="1586" y="621"/>
                </a:cubicBezTo>
                <a:cubicBezTo>
                  <a:pt x="1586" y="621"/>
                  <a:pt x="1586" y="621"/>
                  <a:pt x="1586" y="621"/>
                </a:cubicBezTo>
                <a:cubicBezTo>
                  <a:pt x="1585" y="621"/>
                  <a:pt x="1585" y="621"/>
                  <a:pt x="1585" y="621"/>
                </a:cubicBezTo>
                <a:cubicBezTo>
                  <a:pt x="1585" y="620"/>
                  <a:pt x="1585" y="620"/>
                  <a:pt x="1585" y="620"/>
                </a:cubicBezTo>
                <a:cubicBezTo>
                  <a:pt x="1584" y="619"/>
                  <a:pt x="1584" y="619"/>
                  <a:pt x="1584" y="619"/>
                </a:cubicBezTo>
                <a:cubicBezTo>
                  <a:pt x="1584" y="619"/>
                  <a:pt x="1584" y="618"/>
                  <a:pt x="1583" y="617"/>
                </a:cubicBezTo>
                <a:cubicBezTo>
                  <a:pt x="1583" y="617"/>
                  <a:pt x="1583" y="617"/>
                  <a:pt x="1583" y="617"/>
                </a:cubicBezTo>
                <a:cubicBezTo>
                  <a:pt x="1583" y="617"/>
                  <a:pt x="1583" y="616"/>
                  <a:pt x="1583" y="615"/>
                </a:cubicBezTo>
                <a:cubicBezTo>
                  <a:pt x="1583" y="615"/>
                  <a:pt x="1583" y="615"/>
                  <a:pt x="1583" y="614"/>
                </a:cubicBezTo>
                <a:cubicBezTo>
                  <a:pt x="1583" y="614"/>
                  <a:pt x="1583" y="614"/>
                  <a:pt x="1583" y="614"/>
                </a:cubicBezTo>
                <a:cubicBezTo>
                  <a:pt x="1583" y="614"/>
                  <a:pt x="1583" y="614"/>
                  <a:pt x="1583" y="614"/>
                </a:cubicBezTo>
                <a:cubicBezTo>
                  <a:pt x="1583" y="614"/>
                  <a:pt x="1583" y="614"/>
                  <a:pt x="1583" y="614"/>
                </a:cubicBezTo>
                <a:cubicBezTo>
                  <a:pt x="1583" y="614"/>
                  <a:pt x="1584" y="614"/>
                  <a:pt x="1585" y="614"/>
                </a:cubicBezTo>
                <a:cubicBezTo>
                  <a:pt x="1585" y="614"/>
                  <a:pt x="1585" y="614"/>
                  <a:pt x="1585" y="614"/>
                </a:cubicBezTo>
                <a:cubicBezTo>
                  <a:pt x="1585" y="614"/>
                  <a:pt x="1586" y="613"/>
                  <a:pt x="1586" y="613"/>
                </a:cubicBezTo>
                <a:cubicBezTo>
                  <a:pt x="1586" y="613"/>
                  <a:pt x="1587" y="612"/>
                  <a:pt x="1586" y="611"/>
                </a:cubicBezTo>
                <a:cubicBezTo>
                  <a:pt x="1586" y="610"/>
                  <a:pt x="1586" y="610"/>
                  <a:pt x="1586" y="610"/>
                </a:cubicBezTo>
                <a:cubicBezTo>
                  <a:pt x="1585" y="610"/>
                  <a:pt x="1585" y="609"/>
                  <a:pt x="1585" y="609"/>
                </a:cubicBezTo>
                <a:cubicBezTo>
                  <a:pt x="1584" y="609"/>
                  <a:pt x="1584" y="608"/>
                  <a:pt x="1583" y="609"/>
                </a:cubicBezTo>
                <a:cubicBezTo>
                  <a:pt x="1581" y="609"/>
                  <a:pt x="1582" y="608"/>
                  <a:pt x="1580" y="607"/>
                </a:cubicBezTo>
                <a:cubicBezTo>
                  <a:pt x="1580" y="606"/>
                  <a:pt x="1580" y="606"/>
                  <a:pt x="1580" y="606"/>
                </a:cubicBezTo>
                <a:cubicBezTo>
                  <a:pt x="1579" y="606"/>
                  <a:pt x="1578" y="606"/>
                  <a:pt x="1576" y="605"/>
                </a:cubicBezTo>
                <a:cubicBezTo>
                  <a:pt x="1576" y="605"/>
                  <a:pt x="1576" y="605"/>
                  <a:pt x="1576" y="604"/>
                </a:cubicBezTo>
                <a:close/>
                <a:moveTo>
                  <a:pt x="646" y="580"/>
                </a:moveTo>
                <a:cubicBezTo>
                  <a:pt x="647" y="580"/>
                  <a:pt x="647" y="580"/>
                  <a:pt x="647" y="580"/>
                </a:cubicBezTo>
                <a:cubicBezTo>
                  <a:pt x="647" y="579"/>
                  <a:pt x="647" y="580"/>
                  <a:pt x="647" y="579"/>
                </a:cubicBezTo>
                <a:cubicBezTo>
                  <a:pt x="647" y="579"/>
                  <a:pt x="647" y="579"/>
                  <a:pt x="647" y="579"/>
                </a:cubicBezTo>
                <a:cubicBezTo>
                  <a:pt x="646" y="579"/>
                  <a:pt x="646" y="580"/>
                  <a:pt x="646" y="580"/>
                </a:cubicBezTo>
                <a:close/>
                <a:moveTo>
                  <a:pt x="1507" y="580"/>
                </a:moveTo>
                <a:cubicBezTo>
                  <a:pt x="1507" y="580"/>
                  <a:pt x="1507" y="580"/>
                  <a:pt x="1507" y="580"/>
                </a:cubicBezTo>
                <a:cubicBezTo>
                  <a:pt x="1505" y="580"/>
                  <a:pt x="1505" y="580"/>
                  <a:pt x="1505" y="580"/>
                </a:cubicBezTo>
                <a:cubicBezTo>
                  <a:pt x="1505" y="580"/>
                  <a:pt x="1505" y="580"/>
                  <a:pt x="1505" y="580"/>
                </a:cubicBezTo>
                <a:lnTo>
                  <a:pt x="1507" y="580"/>
                </a:lnTo>
                <a:close/>
                <a:moveTo>
                  <a:pt x="1356" y="581"/>
                </a:moveTo>
                <a:cubicBezTo>
                  <a:pt x="1357" y="582"/>
                  <a:pt x="1357" y="583"/>
                  <a:pt x="1357" y="584"/>
                </a:cubicBezTo>
                <a:cubicBezTo>
                  <a:pt x="1358" y="584"/>
                  <a:pt x="1358" y="584"/>
                  <a:pt x="1358" y="585"/>
                </a:cubicBezTo>
                <a:cubicBezTo>
                  <a:pt x="1360" y="585"/>
                  <a:pt x="1360" y="585"/>
                  <a:pt x="1360" y="585"/>
                </a:cubicBezTo>
                <a:cubicBezTo>
                  <a:pt x="1359" y="583"/>
                  <a:pt x="1358" y="582"/>
                  <a:pt x="1358" y="580"/>
                </a:cubicBezTo>
                <a:cubicBezTo>
                  <a:pt x="1357" y="580"/>
                  <a:pt x="1357" y="580"/>
                  <a:pt x="1356" y="581"/>
                </a:cubicBezTo>
                <a:close/>
                <a:moveTo>
                  <a:pt x="1504" y="581"/>
                </a:moveTo>
                <a:cubicBezTo>
                  <a:pt x="1504" y="581"/>
                  <a:pt x="1504" y="581"/>
                  <a:pt x="1504" y="581"/>
                </a:cubicBezTo>
                <a:cubicBezTo>
                  <a:pt x="1505" y="581"/>
                  <a:pt x="1505" y="581"/>
                  <a:pt x="1505" y="581"/>
                </a:cubicBezTo>
                <a:cubicBezTo>
                  <a:pt x="1505" y="580"/>
                  <a:pt x="1505" y="580"/>
                  <a:pt x="1505" y="580"/>
                </a:cubicBezTo>
                <a:cubicBezTo>
                  <a:pt x="1504" y="580"/>
                  <a:pt x="1504" y="580"/>
                  <a:pt x="1504" y="580"/>
                </a:cubicBezTo>
                <a:cubicBezTo>
                  <a:pt x="1504" y="580"/>
                  <a:pt x="1504" y="582"/>
                  <a:pt x="1504" y="581"/>
                </a:cubicBezTo>
                <a:close/>
                <a:moveTo>
                  <a:pt x="1506" y="583"/>
                </a:moveTo>
                <a:cubicBezTo>
                  <a:pt x="1506" y="583"/>
                  <a:pt x="1506" y="583"/>
                  <a:pt x="1507" y="583"/>
                </a:cubicBezTo>
                <a:cubicBezTo>
                  <a:pt x="1507" y="582"/>
                  <a:pt x="1507" y="582"/>
                  <a:pt x="1507" y="582"/>
                </a:cubicBezTo>
                <a:cubicBezTo>
                  <a:pt x="1507" y="582"/>
                  <a:pt x="1507" y="582"/>
                  <a:pt x="1507" y="582"/>
                </a:cubicBezTo>
                <a:cubicBezTo>
                  <a:pt x="1507" y="581"/>
                  <a:pt x="1507" y="581"/>
                  <a:pt x="1507" y="581"/>
                </a:cubicBezTo>
                <a:cubicBezTo>
                  <a:pt x="1506" y="581"/>
                  <a:pt x="1506" y="582"/>
                  <a:pt x="1505" y="582"/>
                </a:cubicBezTo>
                <a:cubicBezTo>
                  <a:pt x="1505" y="583"/>
                  <a:pt x="1505" y="583"/>
                  <a:pt x="1505" y="583"/>
                </a:cubicBezTo>
                <a:cubicBezTo>
                  <a:pt x="1506" y="583"/>
                  <a:pt x="1505" y="583"/>
                  <a:pt x="1506" y="583"/>
                </a:cubicBezTo>
                <a:close/>
                <a:moveTo>
                  <a:pt x="1492" y="582"/>
                </a:moveTo>
                <a:cubicBezTo>
                  <a:pt x="1492" y="582"/>
                  <a:pt x="1492" y="582"/>
                  <a:pt x="1492" y="582"/>
                </a:cubicBezTo>
                <a:cubicBezTo>
                  <a:pt x="1491" y="582"/>
                  <a:pt x="1491" y="582"/>
                  <a:pt x="1491" y="582"/>
                </a:cubicBezTo>
                <a:cubicBezTo>
                  <a:pt x="1491" y="583"/>
                  <a:pt x="1491" y="583"/>
                  <a:pt x="1491" y="583"/>
                </a:cubicBezTo>
                <a:cubicBezTo>
                  <a:pt x="1492" y="583"/>
                  <a:pt x="1492" y="583"/>
                  <a:pt x="1492" y="583"/>
                </a:cubicBezTo>
                <a:lnTo>
                  <a:pt x="1492" y="582"/>
                </a:lnTo>
                <a:close/>
                <a:moveTo>
                  <a:pt x="1471" y="585"/>
                </a:moveTo>
                <a:cubicBezTo>
                  <a:pt x="1471" y="585"/>
                  <a:pt x="1471" y="585"/>
                  <a:pt x="1471" y="584"/>
                </a:cubicBezTo>
                <a:cubicBezTo>
                  <a:pt x="1472" y="584"/>
                  <a:pt x="1472" y="584"/>
                  <a:pt x="1472" y="584"/>
                </a:cubicBezTo>
                <a:cubicBezTo>
                  <a:pt x="1472" y="584"/>
                  <a:pt x="1472" y="584"/>
                  <a:pt x="1472" y="584"/>
                </a:cubicBezTo>
                <a:cubicBezTo>
                  <a:pt x="1469" y="583"/>
                  <a:pt x="1469" y="583"/>
                  <a:pt x="1469" y="583"/>
                </a:cubicBezTo>
                <a:cubicBezTo>
                  <a:pt x="1468" y="583"/>
                  <a:pt x="1469" y="583"/>
                  <a:pt x="1468" y="584"/>
                </a:cubicBezTo>
                <a:cubicBezTo>
                  <a:pt x="1468" y="585"/>
                  <a:pt x="1468" y="585"/>
                  <a:pt x="1468" y="585"/>
                </a:cubicBezTo>
                <a:cubicBezTo>
                  <a:pt x="1469" y="585"/>
                  <a:pt x="1470" y="585"/>
                  <a:pt x="1471" y="585"/>
                </a:cubicBezTo>
                <a:cubicBezTo>
                  <a:pt x="1471" y="585"/>
                  <a:pt x="1471" y="585"/>
                  <a:pt x="1471" y="585"/>
                </a:cubicBezTo>
                <a:close/>
                <a:moveTo>
                  <a:pt x="1390" y="586"/>
                </a:moveTo>
                <a:cubicBezTo>
                  <a:pt x="1390" y="587"/>
                  <a:pt x="1390" y="587"/>
                  <a:pt x="1390" y="587"/>
                </a:cubicBezTo>
                <a:cubicBezTo>
                  <a:pt x="1390" y="587"/>
                  <a:pt x="1390" y="587"/>
                  <a:pt x="1390" y="587"/>
                </a:cubicBezTo>
                <a:cubicBezTo>
                  <a:pt x="1390" y="587"/>
                  <a:pt x="1390" y="588"/>
                  <a:pt x="1390" y="588"/>
                </a:cubicBezTo>
                <a:cubicBezTo>
                  <a:pt x="1390" y="588"/>
                  <a:pt x="1390" y="588"/>
                  <a:pt x="1390" y="588"/>
                </a:cubicBezTo>
                <a:cubicBezTo>
                  <a:pt x="1390" y="588"/>
                  <a:pt x="1390" y="588"/>
                  <a:pt x="1390" y="588"/>
                </a:cubicBezTo>
                <a:cubicBezTo>
                  <a:pt x="1390" y="589"/>
                  <a:pt x="1390" y="589"/>
                  <a:pt x="1390" y="589"/>
                </a:cubicBezTo>
                <a:cubicBezTo>
                  <a:pt x="1391" y="589"/>
                  <a:pt x="1391" y="589"/>
                  <a:pt x="1391" y="589"/>
                </a:cubicBezTo>
                <a:cubicBezTo>
                  <a:pt x="1391" y="590"/>
                  <a:pt x="1391" y="590"/>
                  <a:pt x="1391" y="590"/>
                </a:cubicBezTo>
                <a:cubicBezTo>
                  <a:pt x="1391" y="590"/>
                  <a:pt x="1393" y="591"/>
                  <a:pt x="1393" y="591"/>
                </a:cubicBezTo>
                <a:cubicBezTo>
                  <a:pt x="1393" y="592"/>
                  <a:pt x="1393" y="592"/>
                  <a:pt x="1393" y="592"/>
                </a:cubicBezTo>
                <a:cubicBezTo>
                  <a:pt x="1393" y="592"/>
                  <a:pt x="1393" y="592"/>
                  <a:pt x="1393" y="592"/>
                </a:cubicBezTo>
                <a:cubicBezTo>
                  <a:pt x="1393" y="591"/>
                  <a:pt x="1393" y="591"/>
                  <a:pt x="1393" y="591"/>
                </a:cubicBezTo>
                <a:cubicBezTo>
                  <a:pt x="1393" y="591"/>
                  <a:pt x="1393" y="591"/>
                  <a:pt x="1393" y="591"/>
                </a:cubicBezTo>
                <a:cubicBezTo>
                  <a:pt x="1393" y="590"/>
                  <a:pt x="1393" y="589"/>
                  <a:pt x="1393" y="588"/>
                </a:cubicBezTo>
                <a:cubicBezTo>
                  <a:pt x="1393" y="588"/>
                  <a:pt x="1393" y="588"/>
                  <a:pt x="1392" y="588"/>
                </a:cubicBezTo>
                <a:cubicBezTo>
                  <a:pt x="1392" y="587"/>
                  <a:pt x="1392" y="587"/>
                  <a:pt x="1392" y="587"/>
                </a:cubicBezTo>
                <a:cubicBezTo>
                  <a:pt x="1392" y="587"/>
                  <a:pt x="1392" y="587"/>
                  <a:pt x="1392" y="587"/>
                </a:cubicBezTo>
                <a:cubicBezTo>
                  <a:pt x="1392" y="586"/>
                  <a:pt x="1392" y="586"/>
                  <a:pt x="1392" y="586"/>
                </a:cubicBezTo>
                <a:cubicBezTo>
                  <a:pt x="1392" y="586"/>
                  <a:pt x="1391" y="586"/>
                  <a:pt x="1391" y="585"/>
                </a:cubicBezTo>
                <a:cubicBezTo>
                  <a:pt x="1391" y="585"/>
                  <a:pt x="1391" y="585"/>
                  <a:pt x="1391" y="585"/>
                </a:cubicBezTo>
                <a:cubicBezTo>
                  <a:pt x="1391" y="585"/>
                  <a:pt x="1391" y="585"/>
                  <a:pt x="1391" y="585"/>
                </a:cubicBezTo>
                <a:cubicBezTo>
                  <a:pt x="1391" y="584"/>
                  <a:pt x="1391" y="584"/>
                  <a:pt x="1391" y="584"/>
                </a:cubicBezTo>
                <a:cubicBezTo>
                  <a:pt x="1391" y="585"/>
                  <a:pt x="1390" y="585"/>
                  <a:pt x="1390" y="585"/>
                </a:cubicBezTo>
                <a:cubicBezTo>
                  <a:pt x="1390" y="585"/>
                  <a:pt x="1390" y="584"/>
                  <a:pt x="1389" y="584"/>
                </a:cubicBezTo>
                <a:cubicBezTo>
                  <a:pt x="1389" y="584"/>
                  <a:pt x="1389" y="584"/>
                  <a:pt x="1388" y="584"/>
                </a:cubicBezTo>
                <a:cubicBezTo>
                  <a:pt x="1388" y="584"/>
                  <a:pt x="1388" y="584"/>
                  <a:pt x="1388" y="584"/>
                </a:cubicBezTo>
                <a:cubicBezTo>
                  <a:pt x="1388" y="586"/>
                  <a:pt x="1388" y="585"/>
                  <a:pt x="1388" y="586"/>
                </a:cubicBezTo>
                <a:lnTo>
                  <a:pt x="1390" y="586"/>
                </a:lnTo>
                <a:close/>
                <a:moveTo>
                  <a:pt x="1502" y="585"/>
                </a:moveTo>
                <a:cubicBezTo>
                  <a:pt x="1502" y="585"/>
                  <a:pt x="1503" y="585"/>
                  <a:pt x="1504" y="585"/>
                </a:cubicBezTo>
                <a:cubicBezTo>
                  <a:pt x="1504" y="584"/>
                  <a:pt x="1504" y="584"/>
                  <a:pt x="1504" y="584"/>
                </a:cubicBezTo>
                <a:cubicBezTo>
                  <a:pt x="1503" y="584"/>
                  <a:pt x="1503" y="584"/>
                  <a:pt x="1503" y="584"/>
                </a:cubicBezTo>
                <a:cubicBezTo>
                  <a:pt x="1503" y="584"/>
                  <a:pt x="1503" y="584"/>
                  <a:pt x="1503" y="584"/>
                </a:cubicBezTo>
                <a:cubicBezTo>
                  <a:pt x="1502" y="584"/>
                  <a:pt x="1502" y="584"/>
                  <a:pt x="1502" y="585"/>
                </a:cubicBezTo>
                <a:close/>
                <a:moveTo>
                  <a:pt x="1484" y="584"/>
                </a:moveTo>
                <a:cubicBezTo>
                  <a:pt x="1483" y="584"/>
                  <a:pt x="1482" y="584"/>
                  <a:pt x="1481" y="584"/>
                </a:cubicBezTo>
                <a:cubicBezTo>
                  <a:pt x="1481" y="584"/>
                  <a:pt x="1481" y="584"/>
                  <a:pt x="1481" y="584"/>
                </a:cubicBezTo>
                <a:cubicBezTo>
                  <a:pt x="1481" y="585"/>
                  <a:pt x="1481" y="585"/>
                  <a:pt x="1481" y="585"/>
                </a:cubicBezTo>
                <a:cubicBezTo>
                  <a:pt x="1484" y="585"/>
                  <a:pt x="1484" y="585"/>
                  <a:pt x="1484" y="585"/>
                </a:cubicBezTo>
                <a:lnTo>
                  <a:pt x="1484" y="584"/>
                </a:lnTo>
                <a:close/>
                <a:moveTo>
                  <a:pt x="1479" y="585"/>
                </a:moveTo>
                <a:cubicBezTo>
                  <a:pt x="1478" y="585"/>
                  <a:pt x="1477" y="585"/>
                  <a:pt x="1475" y="585"/>
                </a:cubicBezTo>
                <a:cubicBezTo>
                  <a:pt x="1475" y="585"/>
                  <a:pt x="1475" y="585"/>
                  <a:pt x="1475" y="586"/>
                </a:cubicBezTo>
                <a:cubicBezTo>
                  <a:pt x="1475" y="586"/>
                  <a:pt x="1475" y="586"/>
                  <a:pt x="1475" y="586"/>
                </a:cubicBezTo>
                <a:cubicBezTo>
                  <a:pt x="1477" y="586"/>
                  <a:pt x="1478" y="586"/>
                  <a:pt x="1479" y="586"/>
                </a:cubicBezTo>
                <a:lnTo>
                  <a:pt x="1479" y="585"/>
                </a:lnTo>
                <a:close/>
                <a:moveTo>
                  <a:pt x="1051" y="587"/>
                </a:moveTo>
                <a:cubicBezTo>
                  <a:pt x="1051" y="586"/>
                  <a:pt x="1051" y="587"/>
                  <a:pt x="1051" y="586"/>
                </a:cubicBezTo>
                <a:cubicBezTo>
                  <a:pt x="1051" y="586"/>
                  <a:pt x="1051" y="586"/>
                  <a:pt x="1051" y="586"/>
                </a:cubicBezTo>
                <a:cubicBezTo>
                  <a:pt x="1050" y="586"/>
                  <a:pt x="1049" y="586"/>
                  <a:pt x="1048" y="586"/>
                </a:cubicBezTo>
                <a:cubicBezTo>
                  <a:pt x="1049" y="586"/>
                  <a:pt x="1049" y="586"/>
                  <a:pt x="1049" y="587"/>
                </a:cubicBezTo>
                <a:cubicBezTo>
                  <a:pt x="1049" y="587"/>
                  <a:pt x="1050" y="587"/>
                  <a:pt x="1051" y="587"/>
                </a:cubicBezTo>
                <a:close/>
                <a:moveTo>
                  <a:pt x="1580" y="589"/>
                </a:moveTo>
                <a:cubicBezTo>
                  <a:pt x="1581" y="589"/>
                  <a:pt x="1582" y="589"/>
                  <a:pt x="1583" y="589"/>
                </a:cubicBezTo>
                <a:cubicBezTo>
                  <a:pt x="1583" y="589"/>
                  <a:pt x="1583" y="589"/>
                  <a:pt x="1583" y="589"/>
                </a:cubicBezTo>
                <a:cubicBezTo>
                  <a:pt x="1582" y="588"/>
                  <a:pt x="1581" y="588"/>
                  <a:pt x="1580" y="588"/>
                </a:cubicBezTo>
                <a:cubicBezTo>
                  <a:pt x="1580" y="588"/>
                  <a:pt x="1580" y="588"/>
                  <a:pt x="1580" y="589"/>
                </a:cubicBezTo>
                <a:close/>
                <a:moveTo>
                  <a:pt x="1363" y="589"/>
                </a:moveTo>
                <a:cubicBezTo>
                  <a:pt x="1363" y="589"/>
                  <a:pt x="1363" y="589"/>
                  <a:pt x="1362" y="589"/>
                </a:cubicBezTo>
                <a:cubicBezTo>
                  <a:pt x="1362" y="589"/>
                  <a:pt x="1362" y="589"/>
                  <a:pt x="1362" y="589"/>
                </a:cubicBezTo>
                <a:cubicBezTo>
                  <a:pt x="1362" y="589"/>
                  <a:pt x="1362" y="589"/>
                  <a:pt x="1362" y="589"/>
                </a:cubicBezTo>
                <a:cubicBezTo>
                  <a:pt x="1362" y="590"/>
                  <a:pt x="1362" y="590"/>
                  <a:pt x="1363" y="590"/>
                </a:cubicBezTo>
                <a:cubicBezTo>
                  <a:pt x="1363" y="589"/>
                  <a:pt x="1363" y="590"/>
                  <a:pt x="1363" y="589"/>
                </a:cubicBezTo>
                <a:close/>
                <a:moveTo>
                  <a:pt x="1397" y="590"/>
                </a:moveTo>
                <a:cubicBezTo>
                  <a:pt x="1397" y="591"/>
                  <a:pt x="1397" y="591"/>
                  <a:pt x="1397" y="592"/>
                </a:cubicBezTo>
                <a:cubicBezTo>
                  <a:pt x="1397" y="592"/>
                  <a:pt x="1398" y="592"/>
                  <a:pt x="1398" y="592"/>
                </a:cubicBezTo>
                <a:cubicBezTo>
                  <a:pt x="1398" y="593"/>
                  <a:pt x="1398" y="593"/>
                  <a:pt x="1398" y="593"/>
                </a:cubicBezTo>
                <a:cubicBezTo>
                  <a:pt x="1399" y="593"/>
                  <a:pt x="1399" y="593"/>
                  <a:pt x="1399" y="593"/>
                </a:cubicBezTo>
                <a:cubicBezTo>
                  <a:pt x="1399" y="593"/>
                  <a:pt x="1399" y="593"/>
                  <a:pt x="1399" y="593"/>
                </a:cubicBezTo>
                <a:cubicBezTo>
                  <a:pt x="1401" y="593"/>
                  <a:pt x="1401" y="592"/>
                  <a:pt x="1401" y="590"/>
                </a:cubicBezTo>
                <a:cubicBezTo>
                  <a:pt x="1401" y="590"/>
                  <a:pt x="1401" y="590"/>
                  <a:pt x="1401" y="590"/>
                </a:cubicBezTo>
                <a:cubicBezTo>
                  <a:pt x="1401" y="590"/>
                  <a:pt x="1401" y="590"/>
                  <a:pt x="1401" y="590"/>
                </a:cubicBezTo>
                <a:cubicBezTo>
                  <a:pt x="1400" y="590"/>
                  <a:pt x="1398" y="590"/>
                  <a:pt x="1398" y="590"/>
                </a:cubicBezTo>
                <a:lnTo>
                  <a:pt x="1397" y="590"/>
                </a:lnTo>
                <a:close/>
                <a:moveTo>
                  <a:pt x="1596" y="591"/>
                </a:moveTo>
                <a:cubicBezTo>
                  <a:pt x="1596" y="591"/>
                  <a:pt x="1596" y="591"/>
                  <a:pt x="1596" y="591"/>
                </a:cubicBezTo>
                <a:cubicBezTo>
                  <a:pt x="1596" y="591"/>
                  <a:pt x="1596" y="591"/>
                  <a:pt x="1596" y="591"/>
                </a:cubicBezTo>
                <a:cubicBezTo>
                  <a:pt x="1597" y="592"/>
                  <a:pt x="1598" y="593"/>
                  <a:pt x="1599" y="592"/>
                </a:cubicBezTo>
                <a:cubicBezTo>
                  <a:pt x="1599" y="592"/>
                  <a:pt x="1599" y="592"/>
                  <a:pt x="1599" y="592"/>
                </a:cubicBezTo>
                <a:cubicBezTo>
                  <a:pt x="1599" y="591"/>
                  <a:pt x="1599" y="592"/>
                  <a:pt x="1599" y="591"/>
                </a:cubicBezTo>
                <a:cubicBezTo>
                  <a:pt x="1599" y="591"/>
                  <a:pt x="1599" y="591"/>
                  <a:pt x="1599" y="591"/>
                </a:cubicBezTo>
                <a:lnTo>
                  <a:pt x="1596" y="591"/>
                </a:lnTo>
                <a:close/>
                <a:moveTo>
                  <a:pt x="1498" y="591"/>
                </a:moveTo>
                <a:cubicBezTo>
                  <a:pt x="1498" y="592"/>
                  <a:pt x="1498" y="592"/>
                  <a:pt x="1498" y="592"/>
                </a:cubicBezTo>
                <a:cubicBezTo>
                  <a:pt x="1497" y="592"/>
                  <a:pt x="1496" y="591"/>
                  <a:pt x="1495" y="591"/>
                </a:cubicBezTo>
                <a:cubicBezTo>
                  <a:pt x="1495" y="592"/>
                  <a:pt x="1495" y="592"/>
                  <a:pt x="1495" y="592"/>
                </a:cubicBezTo>
                <a:cubicBezTo>
                  <a:pt x="1494" y="592"/>
                  <a:pt x="1494" y="592"/>
                  <a:pt x="1493" y="592"/>
                </a:cubicBezTo>
                <a:cubicBezTo>
                  <a:pt x="1493" y="592"/>
                  <a:pt x="1493" y="593"/>
                  <a:pt x="1493" y="593"/>
                </a:cubicBezTo>
                <a:cubicBezTo>
                  <a:pt x="1494" y="593"/>
                  <a:pt x="1494" y="593"/>
                  <a:pt x="1494" y="593"/>
                </a:cubicBezTo>
                <a:cubicBezTo>
                  <a:pt x="1494" y="593"/>
                  <a:pt x="1494" y="593"/>
                  <a:pt x="1494" y="593"/>
                </a:cubicBezTo>
                <a:cubicBezTo>
                  <a:pt x="1495" y="594"/>
                  <a:pt x="1495" y="594"/>
                  <a:pt x="1496" y="594"/>
                </a:cubicBezTo>
                <a:cubicBezTo>
                  <a:pt x="1496" y="594"/>
                  <a:pt x="1496" y="593"/>
                  <a:pt x="1496" y="593"/>
                </a:cubicBezTo>
                <a:cubicBezTo>
                  <a:pt x="1498" y="593"/>
                  <a:pt x="1498" y="593"/>
                  <a:pt x="1498" y="593"/>
                </a:cubicBezTo>
                <a:cubicBezTo>
                  <a:pt x="1498" y="594"/>
                  <a:pt x="1498" y="594"/>
                  <a:pt x="1498" y="594"/>
                </a:cubicBezTo>
                <a:cubicBezTo>
                  <a:pt x="1499" y="594"/>
                  <a:pt x="1499" y="594"/>
                  <a:pt x="1499" y="594"/>
                </a:cubicBezTo>
                <a:cubicBezTo>
                  <a:pt x="1500" y="594"/>
                  <a:pt x="1499" y="594"/>
                  <a:pt x="1500" y="594"/>
                </a:cubicBezTo>
                <a:cubicBezTo>
                  <a:pt x="1500" y="594"/>
                  <a:pt x="1500" y="594"/>
                  <a:pt x="1500" y="594"/>
                </a:cubicBezTo>
                <a:cubicBezTo>
                  <a:pt x="1500" y="594"/>
                  <a:pt x="1500" y="594"/>
                  <a:pt x="1500" y="594"/>
                </a:cubicBezTo>
                <a:cubicBezTo>
                  <a:pt x="1500" y="593"/>
                  <a:pt x="1500" y="593"/>
                  <a:pt x="1500" y="593"/>
                </a:cubicBezTo>
                <a:cubicBezTo>
                  <a:pt x="1502" y="594"/>
                  <a:pt x="1503" y="594"/>
                  <a:pt x="1504" y="594"/>
                </a:cubicBezTo>
                <a:cubicBezTo>
                  <a:pt x="1504" y="595"/>
                  <a:pt x="1504" y="595"/>
                  <a:pt x="1504" y="595"/>
                </a:cubicBezTo>
                <a:cubicBezTo>
                  <a:pt x="1505" y="595"/>
                  <a:pt x="1505" y="595"/>
                  <a:pt x="1506" y="594"/>
                </a:cubicBezTo>
                <a:cubicBezTo>
                  <a:pt x="1505" y="593"/>
                  <a:pt x="1505" y="593"/>
                  <a:pt x="1505" y="592"/>
                </a:cubicBezTo>
                <a:cubicBezTo>
                  <a:pt x="1503" y="592"/>
                  <a:pt x="1503" y="592"/>
                  <a:pt x="1502" y="592"/>
                </a:cubicBezTo>
                <a:cubicBezTo>
                  <a:pt x="1501" y="591"/>
                  <a:pt x="1499" y="592"/>
                  <a:pt x="1499" y="592"/>
                </a:cubicBezTo>
                <a:cubicBezTo>
                  <a:pt x="1499" y="592"/>
                  <a:pt x="1499" y="592"/>
                  <a:pt x="1499" y="592"/>
                </a:cubicBezTo>
                <a:cubicBezTo>
                  <a:pt x="1498" y="592"/>
                  <a:pt x="1498" y="591"/>
                  <a:pt x="1498" y="591"/>
                </a:cubicBezTo>
                <a:close/>
                <a:moveTo>
                  <a:pt x="1483" y="592"/>
                </a:moveTo>
                <a:cubicBezTo>
                  <a:pt x="1483" y="593"/>
                  <a:pt x="1483" y="593"/>
                  <a:pt x="1483" y="593"/>
                </a:cubicBezTo>
                <a:cubicBezTo>
                  <a:pt x="1484" y="594"/>
                  <a:pt x="1484" y="594"/>
                  <a:pt x="1485" y="594"/>
                </a:cubicBezTo>
                <a:cubicBezTo>
                  <a:pt x="1486" y="594"/>
                  <a:pt x="1486" y="595"/>
                  <a:pt x="1486" y="595"/>
                </a:cubicBezTo>
                <a:cubicBezTo>
                  <a:pt x="1487" y="595"/>
                  <a:pt x="1487" y="595"/>
                  <a:pt x="1487" y="595"/>
                </a:cubicBezTo>
                <a:cubicBezTo>
                  <a:pt x="1487" y="595"/>
                  <a:pt x="1487" y="595"/>
                  <a:pt x="1487" y="595"/>
                </a:cubicBezTo>
                <a:cubicBezTo>
                  <a:pt x="1489" y="594"/>
                  <a:pt x="1490" y="596"/>
                  <a:pt x="1490" y="593"/>
                </a:cubicBezTo>
                <a:cubicBezTo>
                  <a:pt x="1489" y="593"/>
                  <a:pt x="1489" y="593"/>
                  <a:pt x="1489" y="593"/>
                </a:cubicBezTo>
                <a:cubicBezTo>
                  <a:pt x="1489" y="592"/>
                  <a:pt x="1489" y="592"/>
                  <a:pt x="1489" y="592"/>
                </a:cubicBezTo>
                <a:cubicBezTo>
                  <a:pt x="1487" y="592"/>
                  <a:pt x="1485" y="592"/>
                  <a:pt x="1483" y="592"/>
                </a:cubicBezTo>
                <a:close/>
                <a:moveTo>
                  <a:pt x="1600" y="593"/>
                </a:moveTo>
                <a:cubicBezTo>
                  <a:pt x="1601" y="593"/>
                  <a:pt x="1603" y="594"/>
                  <a:pt x="1604" y="595"/>
                </a:cubicBezTo>
                <a:cubicBezTo>
                  <a:pt x="1604" y="595"/>
                  <a:pt x="1604" y="595"/>
                  <a:pt x="1604" y="595"/>
                </a:cubicBezTo>
                <a:cubicBezTo>
                  <a:pt x="1606" y="595"/>
                  <a:pt x="1606" y="595"/>
                  <a:pt x="1606" y="595"/>
                </a:cubicBezTo>
                <a:cubicBezTo>
                  <a:pt x="1606" y="594"/>
                  <a:pt x="1606" y="594"/>
                  <a:pt x="1606" y="594"/>
                </a:cubicBezTo>
                <a:cubicBezTo>
                  <a:pt x="1603" y="594"/>
                  <a:pt x="1603" y="592"/>
                  <a:pt x="1600" y="592"/>
                </a:cubicBezTo>
                <a:lnTo>
                  <a:pt x="1600" y="593"/>
                </a:lnTo>
                <a:close/>
                <a:moveTo>
                  <a:pt x="1610" y="602"/>
                </a:moveTo>
                <a:cubicBezTo>
                  <a:pt x="1610" y="601"/>
                  <a:pt x="1610" y="600"/>
                  <a:pt x="1610" y="600"/>
                </a:cubicBezTo>
                <a:cubicBezTo>
                  <a:pt x="1610" y="600"/>
                  <a:pt x="1610" y="600"/>
                  <a:pt x="1610" y="600"/>
                </a:cubicBezTo>
                <a:cubicBezTo>
                  <a:pt x="1610" y="598"/>
                  <a:pt x="1610" y="598"/>
                  <a:pt x="1609" y="598"/>
                </a:cubicBezTo>
                <a:cubicBezTo>
                  <a:pt x="1609" y="597"/>
                  <a:pt x="1607" y="596"/>
                  <a:pt x="1606" y="595"/>
                </a:cubicBezTo>
                <a:cubicBezTo>
                  <a:pt x="1607" y="598"/>
                  <a:pt x="1609" y="597"/>
                  <a:pt x="1608" y="601"/>
                </a:cubicBezTo>
                <a:cubicBezTo>
                  <a:pt x="1608" y="602"/>
                  <a:pt x="1609" y="602"/>
                  <a:pt x="1610" y="602"/>
                </a:cubicBezTo>
                <a:close/>
                <a:moveTo>
                  <a:pt x="1594" y="607"/>
                </a:moveTo>
                <a:cubicBezTo>
                  <a:pt x="1593" y="608"/>
                  <a:pt x="1592" y="606"/>
                  <a:pt x="1591" y="607"/>
                </a:cubicBezTo>
                <a:cubicBezTo>
                  <a:pt x="1590" y="607"/>
                  <a:pt x="1590" y="607"/>
                  <a:pt x="1590" y="607"/>
                </a:cubicBezTo>
                <a:cubicBezTo>
                  <a:pt x="1590" y="608"/>
                  <a:pt x="1591" y="609"/>
                  <a:pt x="1592" y="609"/>
                </a:cubicBezTo>
                <a:cubicBezTo>
                  <a:pt x="1592" y="610"/>
                  <a:pt x="1592" y="610"/>
                  <a:pt x="1592" y="610"/>
                </a:cubicBezTo>
                <a:cubicBezTo>
                  <a:pt x="1593" y="610"/>
                  <a:pt x="1595" y="610"/>
                  <a:pt x="1597" y="610"/>
                </a:cubicBezTo>
                <a:cubicBezTo>
                  <a:pt x="1597" y="610"/>
                  <a:pt x="1597" y="610"/>
                  <a:pt x="1597" y="610"/>
                </a:cubicBezTo>
                <a:cubicBezTo>
                  <a:pt x="1597" y="610"/>
                  <a:pt x="1598" y="610"/>
                  <a:pt x="1599" y="610"/>
                </a:cubicBezTo>
                <a:cubicBezTo>
                  <a:pt x="1599" y="610"/>
                  <a:pt x="1599" y="610"/>
                  <a:pt x="1599" y="610"/>
                </a:cubicBezTo>
                <a:cubicBezTo>
                  <a:pt x="1600" y="609"/>
                  <a:pt x="1600" y="609"/>
                  <a:pt x="1601" y="609"/>
                </a:cubicBezTo>
                <a:cubicBezTo>
                  <a:pt x="1601" y="609"/>
                  <a:pt x="1602" y="609"/>
                  <a:pt x="1602" y="608"/>
                </a:cubicBezTo>
                <a:cubicBezTo>
                  <a:pt x="1602" y="608"/>
                  <a:pt x="1603" y="608"/>
                  <a:pt x="1603" y="608"/>
                </a:cubicBezTo>
                <a:cubicBezTo>
                  <a:pt x="1604" y="607"/>
                  <a:pt x="1604" y="606"/>
                  <a:pt x="1604" y="606"/>
                </a:cubicBezTo>
                <a:cubicBezTo>
                  <a:pt x="1605" y="606"/>
                  <a:pt x="1606" y="606"/>
                  <a:pt x="1606" y="605"/>
                </a:cubicBezTo>
                <a:cubicBezTo>
                  <a:pt x="1606" y="605"/>
                  <a:pt x="1606" y="605"/>
                  <a:pt x="1606" y="605"/>
                </a:cubicBezTo>
                <a:cubicBezTo>
                  <a:pt x="1607" y="605"/>
                  <a:pt x="1607" y="605"/>
                  <a:pt x="1607" y="605"/>
                </a:cubicBezTo>
                <a:cubicBezTo>
                  <a:pt x="1607" y="605"/>
                  <a:pt x="1606" y="604"/>
                  <a:pt x="1606" y="603"/>
                </a:cubicBezTo>
                <a:cubicBezTo>
                  <a:pt x="1607" y="603"/>
                  <a:pt x="1607" y="603"/>
                  <a:pt x="1607" y="603"/>
                </a:cubicBezTo>
                <a:cubicBezTo>
                  <a:pt x="1607" y="602"/>
                  <a:pt x="1607" y="602"/>
                  <a:pt x="1607" y="602"/>
                </a:cubicBezTo>
                <a:cubicBezTo>
                  <a:pt x="1608" y="602"/>
                  <a:pt x="1608" y="602"/>
                  <a:pt x="1608" y="602"/>
                </a:cubicBezTo>
                <a:cubicBezTo>
                  <a:pt x="1608" y="602"/>
                  <a:pt x="1608" y="602"/>
                  <a:pt x="1608" y="602"/>
                </a:cubicBezTo>
                <a:cubicBezTo>
                  <a:pt x="1607" y="602"/>
                  <a:pt x="1607" y="602"/>
                  <a:pt x="1607" y="602"/>
                </a:cubicBezTo>
                <a:cubicBezTo>
                  <a:pt x="1607" y="601"/>
                  <a:pt x="1607" y="601"/>
                  <a:pt x="1607" y="601"/>
                </a:cubicBezTo>
                <a:cubicBezTo>
                  <a:pt x="1607" y="601"/>
                  <a:pt x="1607" y="601"/>
                  <a:pt x="1607" y="601"/>
                </a:cubicBezTo>
                <a:cubicBezTo>
                  <a:pt x="1607" y="600"/>
                  <a:pt x="1607" y="600"/>
                  <a:pt x="1607" y="600"/>
                </a:cubicBezTo>
                <a:cubicBezTo>
                  <a:pt x="1605" y="600"/>
                  <a:pt x="1606" y="600"/>
                  <a:pt x="1604" y="600"/>
                </a:cubicBezTo>
                <a:cubicBezTo>
                  <a:pt x="1604" y="601"/>
                  <a:pt x="1604" y="601"/>
                  <a:pt x="1604" y="601"/>
                </a:cubicBezTo>
                <a:cubicBezTo>
                  <a:pt x="1605" y="601"/>
                  <a:pt x="1605" y="601"/>
                  <a:pt x="1605" y="601"/>
                </a:cubicBezTo>
                <a:cubicBezTo>
                  <a:pt x="1604" y="602"/>
                  <a:pt x="1605" y="602"/>
                  <a:pt x="1604" y="603"/>
                </a:cubicBezTo>
                <a:cubicBezTo>
                  <a:pt x="1603" y="603"/>
                  <a:pt x="1603" y="603"/>
                  <a:pt x="1603" y="603"/>
                </a:cubicBezTo>
                <a:cubicBezTo>
                  <a:pt x="1603" y="603"/>
                  <a:pt x="1603" y="603"/>
                  <a:pt x="1603" y="603"/>
                </a:cubicBezTo>
                <a:cubicBezTo>
                  <a:pt x="1603" y="603"/>
                  <a:pt x="1603" y="603"/>
                  <a:pt x="1603" y="603"/>
                </a:cubicBezTo>
                <a:cubicBezTo>
                  <a:pt x="1603" y="604"/>
                  <a:pt x="1603" y="604"/>
                  <a:pt x="1603" y="604"/>
                </a:cubicBezTo>
                <a:cubicBezTo>
                  <a:pt x="1602" y="604"/>
                  <a:pt x="1602" y="604"/>
                  <a:pt x="1602" y="604"/>
                </a:cubicBezTo>
                <a:cubicBezTo>
                  <a:pt x="1602" y="605"/>
                  <a:pt x="1602" y="605"/>
                  <a:pt x="1602" y="605"/>
                </a:cubicBezTo>
                <a:cubicBezTo>
                  <a:pt x="1602" y="605"/>
                  <a:pt x="1602" y="605"/>
                  <a:pt x="1602" y="606"/>
                </a:cubicBezTo>
                <a:cubicBezTo>
                  <a:pt x="1600" y="606"/>
                  <a:pt x="1600" y="606"/>
                  <a:pt x="1600" y="606"/>
                </a:cubicBezTo>
                <a:cubicBezTo>
                  <a:pt x="1600" y="606"/>
                  <a:pt x="1600" y="606"/>
                  <a:pt x="1600" y="606"/>
                </a:cubicBezTo>
                <a:cubicBezTo>
                  <a:pt x="1599" y="606"/>
                  <a:pt x="1598" y="606"/>
                  <a:pt x="1598" y="605"/>
                </a:cubicBezTo>
                <a:cubicBezTo>
                  <a:pt x="1598" y="605"/>
                  <a:pt x="1598" y="605"/>
                  <a:pt x="1598" y="605"/>
                </a:cubicBezTo>
                <a:cubicBezTo>
                  <a:pt x="1598" y="604"/>
                  <a:pt x="1598" y="604"/>
                  <a:pt x="1598" y="604"/>
                </a:cubicBezTo>
                <a:cubicBezTo>
                  <a:pt x="1597" y="604"/>
                  <a:pt x="1597" y="604"/>
                  <a:pt x="1597" y="604"/>
                </a:cubicBezTo>
                <a:cubicBezTo>
                  <a:pt x="1597" y="605"/>
                  <a:pt x="1596" y="606"/>
                  <a:pt x="1596" y="607"/>
                </a:cubicBezTo>
                <a:cubicBezTo>
                  <a:pt x="1595" y="607"/>
                  <a:pt x="1595" y="607"/>
                  <a:pt x="1594" y="607"/>
                </a:cubicBezTo>
                <a:close/>
                <a:moveTo>
                  <a:pt x="1470" y="602"/>
                </a:moveTo>
                <a:cubicBezTo>
                  <a:pt x="1470" y="602"/>
                  <a:pt x="1470" y="602"/>
                  <a:pt x="1470" y="602"/>
                </a:cubicBezTo>
                <a:cubicBezTo>
                  <a:pt x="1470" y="603"/>
                  <a:pt x="1470" y="603"/>
                  <a:pt x="1469" y="603"/>
                </a:cubicBezTo>
                <a:cubicBezTo>
                  <a:pt x="1469" y="603"/>
                  <a:pt x="1469" y="602"/>
                  <a:pt x="1469" y="602"/>
                </a:cubicBezTo>
                <a:cubicBezTo>
                  <a:pt x="1468" y="602"/>
                  <a:pt x="1469" y="602"/>
                  <a:pt x="1468" y="602"/>
                </a:cubicBezTo>
                <a:cubicBezTo>
                  <a:pt x="1468" y="602"/>
                  <a:pt x="1468" y="602"/>
                  <a:pt x="1468" y="602"/>
                </a:cubicBezTo>
                <a:cubicBezTo>
                  <a:pt x="1468" y="603"/>
                  <a:pt x="1468" y="603"/>
                  <a:pt x="1468" y="603"/>
                </a:cubicBezTo>
                <a:cubicBezTo>
                  <a:pt x="1468" y="603"/>
                  <a:pt x="1468" y="603"/>
                  <a:pt x="1468" y="603"/>
                </a:cubicBezTo>
                <a:cubicBezTo>
                  <a:pt x="1468" y="605"/>
                  <a:pt x="1468" y="604"/>
                  <a:pt x="1469" y="604"/>
                </a:cubicBezTo>
                <a:cubicBezTo>
                  <a:pt x="1469" y="605"/>
                  <a:pt x="1469" y="605"/>
                  <a:pt x="1469" y="606"/>
                </a:cubicBezTo>
                <a:cubicBezTo>
                  <a:pt x="1471" y="606"/>
                  <a:pt x="1471" y="606"/>
                  <a:pt x="1472" y="604"/>
                </a:cubicBezTo>
                <a:cubicBezTo>
                  <a:pt x="1472" y="604"/>
                  <a:pt x="1472" y="604"/>
                  <a:pt x="1472" y="604"/>
                </a:cubicBezTo>
                <a:cubicBezTo>
                  <a:pt x="1472" y="604"/>
                  <a:pt x="1472" y="604"/>
                  <a:pt x="1472" y="604"/>
                </a:cubicBezTo>
                <a:cubicBezTo>
                  <a:pt x="1471" y="603"/>
                  <a:pt x="1471" y="602"/>
                  <a:pt x="1472" y="601"/>
                </a:cubicBezTo>
                <a:cubicBezTo>
                  <a:pt x="1472" y="600"/>
                  <a:pt x="1472" y="600"/>
                  <a:pt x="1472" y="600"/>
                </a:cubicBezTo>
                <a:cubicBezTo>
                  <a:pt x="1472" y="600"/>
                  <a:pt x="1472" y="600"/>
                  <a:pt x="1472" y="600"/>
                </a:cubicBezTo>
                <a:cubicBezTo>
                  <a:pt x="1472" y="600"/>
                  <a:pt x="1472" y="600"/>
                  <a:pt x="1472" y="600"/>
                </a:cubicBezTo>
                <a:cubicBezTo>
                  <a:pt x="1471" y="600"/>
                  <a:pt x="1471" y="600"/>
                  <a:pt x="1470" y="600"/>
                </a:cubicBezTo>
                <a:lnTo>
                  <a:pt x="1470" y="602"/>
                </a:lnTo>
                <a:close/>
                <a:moveTo>
                  <a:pt x="1622" y="610"/>
                </a:moveTo>
                <a:cubicBezTo>
                  <a:pt x="1622" y="610"/>
                  <a:pt x="1622" y="610"/>
                  <a:pt x="1622" y="610"/>
                </a:cubicBezTo>
                <a:cubicBezTo>
                  <a:pt x="1621" y="609"/>
                  <a:pt x="1621" y="609"/>
                  <a:pt x="1620" y="608"/>
                </a:cubicBezTo>
                <a:cubicBezTo>
                  <a:pt x="1620" y="607"/>
                  <a:pt x="1620" y="607"/>
                  <a:pt x="1620" y="607"/>
                </a:cubicBezTo>
                <a:cubicBezTo>
                  <a:pt x="1619" y="607"/>
                  <a:pt x="1619" y="607"/>
                  <a:pt x="1619" y="607"/>
                </a:cubicBezTo>
                <a:cubicBezTo>
                  <a:pt x="1619" y="606"/>
                  <a:pt x="1619" y="606"/>
                  <a:pt x="1618" y="606"/>
                </a:cubicBezTo>
                <a:cubicBezTo>
                  <a:pt x="1618" y="605"/>
                  <a:pt x="1618" y="604"/>
                  <a:pt x="1618" y="604"/>
                </a:cubicBezTo>
                <a:cubicBezTo>
                  <a:pt x="1617" y="604"/>
                  <a:pt x="1617" y="604"/>
                  <a:pt x="1617" y="604"/>
                </a:cubicBezTo>
                <a:cubicBezTo>
                  <a:pt x="1617" y="605"/>
                  <a:pt x="1617" y="605"/>
                  <a:pt x="1617" y="605"/>
                </a:cubicBezTo>
                <a:cubicBezTo>
                  <a:pt x="1617" y="605"/>
                  <a:pt x="1617" y="605"/>
                  <a:pt x="1617" y="605"/>
                </a:cubicBezTo>
                <a:cubicBezTo>
                  <a:pt x="1617" y="606"/>
                  <a:pt x="1617" y="607"/>
                  <a:pt x="1617" y="608"/>
                </a:cubicBezTo>
                <a:cubicBezTo>
                  <a:pt x="1617" y="608"/>
                  <a:pt x="1617" y="608"/>
                  <a:pt x="1617" y="608"/>
                </a:cubicBezTo>
                <a:cubicBezTo>
                  <a:pt x="1617" y="609"/>
                  <a:pt x="1617" y="609"/>
                  <a:pt x="1617" y="609"/>
                </a:cubicBezTo>
                <a:cubicBezTo>
                  <a:pt x="1617" y="609"/>
                  <a:pt x="1618" y="609"/>
                  <a:pt x="1618" y="609"/>
                </a:cubicBezTo>
                <a:cubicBezTo>
                  <a:pt x="1618" y="610"/>
                  <a:pt x="1618" y="611"/>
                  <a:pt x="1618" y="611"/>
                </a:cubicBezTo>
                <a:cubicBezTo>
                  <a:pt x="1619" y="611"/>
                  <a:pt x="1619" y="611"/>
                  <a:pt x="1619" y="611"/>
                </a:cubicBezTo>
                <a:cubicBezTo>
                  <a:pt x="1619" y="612"/>
                  <a:pt x="1620" y="612"/>
                  <a:pt x="1620" y="613"/>
                </a:cubicBezTo>
                <a:cubicBezTo>
                  <a:pt x="1620" y="613"/>
                  <a:pt x="1621" y="614"/>
                  <a:pt x="1621" y="614"/>
                </a:cubicBezTo>
                <a:cubicBezTo>
                  <a:pt x="1621" y="614"/>
                  <a:pt x="1621" y="614"/>
                  <a:pt x="1621" y="614"/>
                </a:cubicBezTo>
                <a:cubicBezTo>
                  <a:pt x="1622" y="614"/>
                  <a:pt x="1622" y="614"/>
                  <a:pt x="1622" y="614"/>
                </a:cubicBezTo>
                <a:cubicBezTo>
                  <a:pt x="1622" y="614"/>
                  <a:pt x="1622" y="614"/>
                  <a:pt x="1622" y="615"/>
                </a:cubicBezTo>
                <a:cubicBezTo>
                  <a:pt x="1623" y="615"/>
                  <a:pt x="1623" y="614"/>
                  <a:pt x="1624" y="614"/>
                </a:cubicBezTo>
                <a:cubicBezTo>
                  <a:pt x="1624" y="614"/>
                  <a:pt x="1624" y="614"/>
                  <a:pt x="1624" y="613"/>
                </a:cubicBezTo>
                <a:cubicBezTo>
                  <a:pt x="1625" y="613"/>
                  <a:pt x="1625" y="613"/>
                  <a:pt x="1625" y="613"/>
                </a:cubicBezTo>
                <a:cubicBezTo>
                  <a:pt x="1624" y="612"/>
                  <a:pt x="1624" y="611"/>
                  <a:pt x="1623" y="610"/>
                </a:cubicBezTo>
                <a:lnTo>
                  <a:pt x="1622" y="610"/>
                </a:lnTo>
                <a:close/>
                <a:moveTo>
                  <a:pt x="1581" y="605"/>
                </a:moveTo>
                <a:cubicBezTo>
                  <a:pt x="1582" y="605"/>
                  <a:pt x="1582" y="605"/>
                  <a:pt x="1582" y="605"/>
                </a:cubicBezTo>
                <a:cubicBezTo>
                  <a:pt x="1582" y="605"/>
                  <a:pt x="1582" y="605"/>
                  <a:pt x="1582" y="605"/>
                </a:cubicBezTo>
                <a:cubicBezTo>
                  <a:pt x="1582" y="605"/>
                  <a:pt x="1582" y="605"/>
                  <a:pt x="1582" y="605"/>
                </a:cubicBezTo>
                <a:cubicBezTo>
                  <a:pt x="1583" y="604"/>
                  <a:pt x="1582" y="604"/>
                  <a:pt x="1582" y="604"/>
                </a:cubicBezTo>
                <a:cubicBezTo>
                  <a:pt x="1581" y="604"/>
                  <a:pt x="1581" y="605"/>
                  <a:pt x="1581" y="605"/>
                </a:cubicBezTo>
                <a:close/>
                <a:moveTo>
                  <a:pt x="1425" y="619"/>
                </a:moveTo>
                <a:cubicBezTo>
                  <a:pt x="1426" y="619"/>
                  <a:pt x="1426" y="620"/>
                  <a:pt x="1426" y="620"/>
                </a:cubicBezTo>
                <a:cubicBezTo>
                  <a:pt x="1426" y="621"/>
                  <a:pt x="1426" y="621"/>
                  <a:pt x="1426" y="621"/>
                </a:cubicBezTo>
                <a:cubicBezTo>
                  <a:pt x="1427" y="621"/>
                  <a:pt x="1427" y="621"/>
                  <a:pt x="1428" y="621"/>
                </a:cubicBezTo>
                <a:cubicBezTo>
                  <a:pt x="1428" y="621"/>
                  <a:pt x="1428" y="621"/>
                  <a:pt x="1428" y="621"/>
                </a:cubicBezTo>
                <a:cubicBezTo>
                  <a:pt x="1430" y="621"/>
                  <a:pt x="1430" y="621"/>
                  <a:pt x="1430" y="621"/>
                </a:cubicBezTo>
                <a:cubicBezTo>
                  <a:pt x="1430" y="621"/>
                  <a:pt x="1430" y="622"/>
                  <a:pt x="1430" y="622"/>
                </a:cubicBezTo>
                <a:cubicBezTo>
                  <a:pt x="1431" y="622"/>
                  <a:pt x="1431" y="622"/>
                  <a:pt x="1431" y="622"/>
                </a:cubicBezTo>
                <a:cubicBezTo>
                  <a:pt x="1431" y="622"/>
                  <a:pt x="1431" y="622"/>
                  <a:pt x="1431" y="622"/>
                </a:cubicBezTo>
                <a:cubicBezTo>
                  <a:pt x="1431" y="622"/>
                  <a:pt x="1431" y="622"/>
                  <a:pt x="1431" y="622"/>
                </a:cubicBezTo>
                <a:cubicBezTo>
                  <a:pt x="1431" y="622"/>
                  <a:pt x="1431" y="621"/>
                  <a:pt x="1431" y="621"/>
                </a:cubicBezTo>
                <a:cubicBezTo>
                  <a:pt x="1431" y="621"/>
                  <a:pt x="1431" y="621"/>
                  <a:pt x="1431" y="621"/>
                </a:cubicBezTo>
                <a:cubicBezTo>
                  <a:pt x="1431" y="620"/>
                  <a:pt x="1431" y="620"/>
                  <a:pt x="1431" y="620"/>
                </a:cubicBezTo>
                <a:cubicBezTo>
                  <a:pt x="1430" y="620"/>
                  <a:pt x="1430" y="620"/>
                  <a:pt x="1430" y="620"/>
                </a:cubicBezTo>
                <a:cubicBezTo>
                  <a:pt x="1429" y="619"/>
                  <a:pt x="1429" y="618"/>
                  <a:pt x="1430" y="617"/>
                </a:cubicBezTo>
                <a:cubicBezTo>
                  <a:pt x="1430" y="616"/>
                  <a:pt x="1430" y="616"/>
                  <a:pt x="1430" y="615"/>
                </a:cubicBezTo>
                <a:cubicBezTo>
                  <a:pt x="1429" y="615"/>
                  <a:pt x="1429" y="615"/>
                  <a:pt x="1428" y="615"/>
                </a:cubicBezTo>
                <a:cubicBezTo>
                  <a:pt x="1428" y="615"/>
                  <a:pt x="1428" y="615"/>
                  <a:pt x="1428" y="615"/>
                </a:cubicBezTo>
                <a:cubicBezTo>
                  <a:pt x="1427" y="615"/>
                  <a:pt x="1427" y="615"/>
                  <a:pt x="1427" y="615"/>
                </a:cubicBezTo>
                <a:cubicBezTo>
                  <a:pt x="1427" y="615"/>
                  <a:pt x="1427" y="615"/>
                  <a:pt x="1427" y="615"/>
                </a:cubicBezTo>
                <a:cubicBezTo>
                  <a:pt x="1426" y="615"/>
                  <a:pt x="1426" y="615"/>
                  <a:pt x="1426" y="615"/>
                </a:cubicBezTo>
                <a:cubicBezTo>
                  <a:pt x="1426" y="615"/>
                  <a:pt x="1426" y="615"/>
                  <a:pt x="1426" y="615"/>
                </a:cubicBezTo>
                <a:cubicBezTo>
                  <a:pt x="1425" y="615"/>
                  <a:pt x="1425" y="615"/>
                  <a:pt x="1425" y="615"/>
                </a:cubicBezTo>
                <a:cubicBezTo>
                  <a:pt x="1425" y="615"/>
                  <a:pt x="1425" y="615"/>
                  <a:pt x="1425" y="615"/>
                </a:cubicBezTo>
                <a:cubicBezTo>
                  <a:pt x="1424" y="615"/>
                  <a:pt x="1423" y="615"/>
                  <a:pt x="1423" y="615"/>
                </a:cubicBezTo>
                <a:cubicBezTo>
                  <a:pt x="1422" y="614"/>
                  <a:pt x="1422" y="614"/>
                  <a:pt x="1422" y="613"/>
                </a:cubicBezTo>
                <a:cubicBezTo>
                  <a:pt x="1422" y="613"/>
                  <a:pt x="1423" y="612"/>
                  <a:pt x="1423" y="612"/>
                </a:cubicBezTo>
                <a:cubicBezTo>
                  <a:pt x="1422" y="612"/>
                  <a:pt x="1422" y="611"/>
                  <a:pt x="1422" y="611"/>
                </a:cubicBezTo>
                <a:cubicBezTo>
                  <a:pt x="1422" y="609"/>
                  <a:pt x="1422" y="609"/>
                  <a:pt x="1422" y="609"/>
                </a:cubicBezTo>
                <a:cubicBezTo>
                  <a:pt x="1420" y="609"/>
                  <a:pt x="1420" y="610"/>
                  <a:pt x="1419" y="610"/>
                </a:cubicBezTo>
                <a:cubicBezTo>
                  <a:pt x="1419" y="610"/>
                  <a:pt x="1419" y="609"/>
                  <a:pt x="1419" y="609"/>
                </a:cubicBezTo>
                <a:cubicBezTo>
                  <a:pt x="1418" y="609"/>
                  <a:pt x="1417" y="609"/>
                  <a:pt x="1416" y="609"/>
                </a:cubicBezTo>
                <a:cubicBezTo>
                  <a:pt x="1416" y="608"/>
                  <a:pt x="1416" y="608"/>
                  <a:pt x="1416" y="608"/>
                </a:cubicBezTo>
                <a:cubicBezTo>
                  <a:pt x="1415" y="608"/>
                  <a:pt x="1415" y="610"/>
                  <a:pt x="1413" y="607"/>
                </a:cubicBezTo>
                <a:cubicBezTo>
                  <a:pt x="1412" y="608"/>
                  <a:pt x="1412" y="608"/>
                  <a:pt x="1412" y="609"/>
                </a:cubicBezTo>
                <a:cubicBezTo>
                  <a:pt x="1407" y="609"/>
                  <a:pt x="1407" y="609"/>
                  <a:pt x="1407" y="609"/>
                </a:cubicBezTo>
                <a:cubicBezTo>
                  <a:pt x="1407" y="609"/>
                  <a:pt x="1407" y="609"/>
                  <a:pt x="1407" y="609"/>
                </a:cubicBezTo>
                <a:cubicBezTo>
                  <a:pt x="1405" y="609"/>
                  <a:pt x="1405" y="609"/>
                  <a:pt x="1405" y="609"/>
                </a:cubicBezTo>
                <a:cubicBezTo>
                  <a:pt x="1405" y="609"/>
                  <a:pt x="1405" y="609"/>
                  <a:pt x="1405" y="609"/>
                </a:cubicBezTo>
                <a:cubicBezTo>
                  <a:pt x="1404" y="608"/>
                  <a:pt x="1403" y="609"/>
                  <a:pt x="1403" y="608"/>
                </a:cubicBezTo>
                <a:cubicBezTo>
                  <a:pt x="1401" y="607"/>
                  <a:pt x="1402" y="607"/>
                  <a:pt x="1402" y="606"/>
                </a:cubicBezTo>
                <a:cubicBezTo>
                  <a:pt x="1401" y="606"/>
                  <a:pt x="1401" y="606"/>
                  <a:pt x="1401" y="606"/>
                </a:cubicBezTo>
                <a:cubicBezTo>
                  <a:pt x="1401" y="606"/>
                  <a:pt x="1400" y="605"/>
                  <a:pt x="1399" y="606"/>
                </a:cubicBezTo>
                <a:cubicBezTo>
                  <a:pt x="1398" y="606"/>
                  <a:pt x="1398" y="606"/>
                  <a:pt x="1398" y="606"/>
                </a:cubicBezTo>
                <a:cubicBezTo>
                  <a:pt x="1398" y="606"/>
                  <a:pt x="1398" y="606"/>
                  <a:pt x="1397" y="605"/>
                </a:cubicBezTo>
                <a:cubicBezTo>
                  <a:pt x="1396" y="605"/>
                  <a:pt x="1395" y="605"/>
                  <a:pt x="1395" y="605"/>
                </a:cubicBezTo>
                <a:cubicBezTo>
                  <a:pt x="1394" y="605"/>
                  <a:pt x="1394" y="606"/>
                  <a:pt x="1394" y="606"/>
                </a:cubicBezTo>
                <a:cubicBezTo>
                  <a:pt x="1392" y="606"/>
                  <a:pt x="1391" y="606"/>
                  <a:pt x="1389" y="605"/>
                </a:cubicBezTo>
                <a:cubicBezTo>
                  <a:pt x="1388" y="608"/>
                  <a:pt x="1388" y="610"/>
                  <a:pt x="1386" y="611"/>
                </a:cubicBezTo>
                <a:cubicBezTo>
                  <a:pt x="1386" y="611"/>
                  <a:pt x="1386" y="611"/>
                  <a:pt x="1387" y="611"/>
                </a:cubicBezTo>
                <a:cubicBezTo>
                  <a:pt x="1388" y="611"/>
                  <a:pt x="1388" y="611"/>
                  <a:pt x="1388" y="611"/>
                </a:cubicBezTo>
                <a:cubicBezTo>
                  <a:pt x="1388" y="611"/>
                  <a:pt x="1388" y="611"/>
                  <a:pt x="1388" y="611"/>
                </a:cubicBezTo>
                <a:cubicBezTo>
                  <a:pt x="1389" y="611"/>
                  <a:pt x="1390" y="611"/>
                  <a:pt x="1392" y="612"/>
                </a:cubicBezTo>
                <a:cubicBezTo>
                  <a:pt x="1392" y="612"/>
                  <a:pt x="1392" y="612"/>
                  <a:pt x="1392" y="612"/>
                </a:cubicBezTo>
                <a:cubicBezTo>
                  <a:pt x="1391" y="612"/>
                  <a:pt x="1391" y="612"/>
                  <a:pt x="1391" y="612"/>
                </a:cubicBezTo>
                <a:cubicBezTo>
                  <a:pt x="1391" y="613"/>
                  <a:pt x="1391" y="613"/>
                  <a:pt x="1391" y="613"/>
                </a:cubicBezTo>
                <a:cubicBezTo>
                  <a:pt x="1392" y="614"/>
                  <a:pt x="1392" y="613"/>
                  <a:pt x="1393" y="613"/>
                </a:cubicBezTo>
                <a:cubicBezTo>
                  <a:pt x="1393" y="614"/>
                  <a:pt x="1393" y="614"/>
                  <a:pt x="1393" y="614"/>
                </a:cubicBezTo>
                <a:cubicBezTo>
                  <a:pt x="1395" y="614"/>
                  <a:pt x="1395" y="614"/>
                  <a:pt x="1395" y="614"/>
                </a:cubicBezTo>
                <a:cubicBezTo>
                  <a:pt x="1395" y="614"/>
                  <a:pt x="1395" y="614"/>
                  <a:pt x="1395" y="614"/>
                </a:cubicBezTo>
                <a:cubicBezTo>
                  <a:pt x="1396" y="614"/>
                  <a:pt x="1396" y="614"/>
                  <a:pt x="1396" y="614"/>
                </a:cubicBezTo>
                <a:cubicBezTo>
                  <a:pt x="1396" y="614"/>
                  <a:pt x="1396" y="614"/>
                  <a:pt x="1396" y="614"/>
                </a:cubicBezTo>
                <a:cubicBezTo>
                  <a:pt x="1397" y="614"/>
                  <a:pt x="1397" y="615"/>
                  <a:pt x="1397" y="615"/>
                </a:cubicBezTo>
                <a:cubicBezTo>
                  <a:pt x="1397" y="615"/>
                  <a:pt x="1397" y="615"/>
                  <a:pt x="1397" y="615"/>
                </a:cubicBezTo>
                <a:cubicBezTo>
                  <a:pt x="1398" y="615"/>
                  <a:pt x="1398" y="615"/>
                  <a:pt x="1398" y="615"/>
                </a:cubicBezTo>
                <a:cubicBezTo>
                  <a:pt x="1398" y="615"/>
                  <a:pt x="1398" y="616"/>
                  <a:pt x="1398" y="616"/>
                </a:cubicBezTo>
                <a:cubicBezTo>
                  <a:pt x="1401" y="616"/>
                  <a:pt x="1401" y="616"/>
                  <a:pt x="1401" y="616"/>
                </a:cubicBezTo>
                <a:cubicBezTo>
                  <a:pt x="1401" y="616"/>
                  <a:pt x="1401" y="616"/>
                  <a:pt x="1401" y="616"/>
                </a:cubicBezTo>
                <a:cubicBezTo>
                  <a:pt x="1402" y="616"/>
                  <a:pt x="1404" y="616"/>
                  <a:pt x="1405" y="616"/>
                </a:cubicBezTo>
                <a:cubicBezTo>
                  <a:pt x="1405" y="616"/>
                  <a:pt x="1405" y="616"/>
                  <a:pt x="1405" y="616"/>
                </a:cubicBezTo>
                <a:cubicBezTo>
                  <a:pt x="1405" y="616"/>
                  <a:pt x="1406" y="616"/>
                  <a:pt x="1406" y="615"/>
                </a:cubicBezTo>
                <a:cubicBezTo>
                  <a:pt x="1406" y="616"/>
                  <a:pt x="1406" y="616"/>
                  <a:pt x="1406" y="616"/>
                </a:cubicBezTo>
                <a:cubicBezTo>
                  <a:pt x="1407" y="616"/>
                  <a:pt x="1407" y="616"/>
                  <a:pt x="1407" y="616"/>
                </a:cubicBezTo>
                <a:cubicBezTo>
                  <a:pt x="1407" y="616"/>
                  <a:pt x="1407" y="616"/>
                  <a:pt x="1407" y="616"/>
                </a:cubicBezTo>
                <a:cubicBezTo>
                  <a:pt x="1408" y="616"/>
                  <a:pt x="1409" y="617"/>
                  <a:pt x="1411" y="617"/>
                </a:cubicBezTo>
                <a:cubicBezTo>
                  <a:pt x="1411" y="617"/>
                  <a:pt x="1411" y="617"/>
                  <a:pt x="1411" y="617"/>
                </a:cubicBezTo>
                <a:cubicBezTo>
                  <a:pt x="1411" y="617"/>
                  <a:pt x="1411" y="617"/>
                  <a:pt x="1411" y="617"/>
                </a:cubicBezTo>
                <a:cubicBezTo>
                  <a:pt x="1411" y="617"/>
                  <a:pt x="1411" y="617"/>
                  <a:pt x="1411" y="617"/>
                </a:cubicBezTo>
                <a:cubicBezTo>
                  <a:pt x="1413" y="617"/>
                  <a:pt x="1413" y="617"/>
                  <a:pt x="1413" y="617"/>
                </a:cubicBezTo>
                <a:cubicBezTo>
                  <a:pt x="1413" y="618"/>
                  <a:pt x="1413" y="618"/>
                  <a:pt x="1413" y="618"/>
                </a:cubicBezTo>
                <a:cubicBezTo>
                  <a:pt x="1413" y="618"/>
                  <a:pt x="1413" y="618"/>
                  <a:pt x="1413" y="618"/>
                </a:cubicBezTo>
                <a:cubicBezTo>
                  <a:pt x="1413" y="618"/>
                  <a:pt x="1413" y="618"/>
                  <a:pt x="1413" y="618"/>
                </a:cubicBezTo>
                <a:cubicBezTo>
                  <a:pt x="1415" y="618"/>
                  <a:pt x="1415" y="618"/>
                  <a:pt x="1415" y="618"/>
                </a:cubicBezTo>
                <a:cubicBezTo>
                  <a:pt x="1415" y="619"/>
                  <a:pt x="1415" y="619"/>
                  <a:pt x="1415" y="619"/>
                </a:cubicBezTo>
                <a:cubicBezTo>
                  <a:pt x="1416" y="618"/>
                  <a:pt x="1417" y="618"/>
                  <a:pt x="1418" y="618"/>
                </a:cubicBezTo>
                <a:cubicBezTo>
                  <a:pt x="1418" y="619"/>
                  <a:pt x="1418" y="619"/>
                  <a:pt x="1418" y="619"/>
                </a:cubicBezTo>
                <a:cubicBezTo>
                  <a:pt x="1419" y="619"/>
                  <a:pt x="1419" y="619"/>
                  <a:pt x="1419" y="619"/>
                </a:cubicBezTo>
                <a:cubicBezTo>
                  <a:pt x="1419" y="619"/>
                  <a:pt x="1419" y="619"/>
                  <a:pt x="1419" y="619"/>
                </a:cubicBezTo>
                <a:cubicBezTo>
                  <a:pt x="1420" y="619"/>
                  <a:pt x="1420" y="619"/>
                  <a:pt x="1420" y="619"/>
                </a:cubicBezTo>
                <a:cubicBezTo>
                  <a:pt x="1420" y="619"/>
                  <a:pt x="1420" y="619"/>
                  <a:pt x="1420" y="619"/>
                </a:cubicBezTo>
                <a:cubicBezTo>
                  <a:pt x="1421" y="619"/>
                  <a:pt x="1421" y="619"/>
                  <a:pt x="1421" y="619"/>
                </a:cubicBezTo>
                <a:cubicBezTo>
                  <a:pt x="1421" y="620"/>
                  <a:pt x="1421" y="620"/>
                  <a:pt x="1421" y="620"/>
                </a:cubicBezTo>
                <a:cubicBezTo>
                  <a:pt x="1423" y="620"/>
                  <a:pt x="1423" y="618"/>
                  <a:pt x="1425" y="619"/>
                </a:cubicBezTo>
                <a:close/>
                <a:moveTo>
                  <a:pt x="1464" y="605"/>
                </a:moveTo>
                <a:cubicBezTo>
                  <a:pt x="1464" y="606"/>
                  <a:pt x="1464" y="606"/>
                  <a:pt x="1464" y="606"/>
                </a:cubicBezTo>
                <a:cubicBezTo>
                  <a:pt x="1465" y="606"/>
                  <a:pt x="1465" y="606"/>
                  <a:pt x="1465" y="606"/>
                </a:cubicBezTo>
                <a:cubicBezTo>
                  <a:pt x="1465" y="605"/>
                  <a:pt x="1465" y="606"/>
                  <a:pt x="1464" y="605"/>
                </a:cubicBezTo>
                <a:close/>
                <a:moveTo>
                  <a:pt x="1586" y="607"/>
                </a:moveTo>
                <a:cubicBezTo>
                  <a:pt x="1586" y="607"/>
                  <a:pt x="1587" y="606"/>
                  <a:pt x="1587" y="606"/>
                </a:cubicBezTo>
                <a:cubicBezTo>
                  <a:pt x="1585" y="606"/>
                  <a:pt x="1585" y="606"/>
                  <a:pt x="1585" y="606"/>
                </a:cubicBezTo>
                <a:cubicBezTo>
                  <a:pt x="1585" y="607"/>
                  <a:pt x="1585" y="607"/>
                  <a:pt x="1585" y="607"/>
                </a:cubicBezTo>
                <a:cubicBezTo>
                  <a:pt x="1586" y="607"/>
                  <a:pt x="1586" y="607"/>
                  <a:pt x="1586" y="607"/>
                </a:cubicBezTo>
                <a:close/>
                <a:moveTo>
                  <a:pt x="1525" y="610"/>
                </a:moveTo>
                <a:cubicBezTo>
                  <a:pt x="1525" y="609"/>
                  <a:pt x="1525" y="609"/>
                  <a:pt x="1525" y="609"/>
                </a:cubicBezTo>
                <a:cubicBezTo>
                  <a:pt x="1525" y="609"/>
                  <a:pt x="1525" y="609"/>
                  <a:pt x="1525" y="609"/>
                </a:cubicBezTo>
                <a:cubicBezTo>
                  <a:pt x="1524" y="607"/>
                  <a:pt x="1524" y="608"/>
                  <a:pt x="1524" y="607"/>
                </a:cubicBezTo>
                <a:cubicBezTo>
                  <a:pt x="1523" y="607"/>
                  <a:pt x="1522" y="607"/>
                  <a:pt x="1522" y="607"/>
                </a:cubicBezTo>
                <a:cubicBezTo>
                  <a:pt x="1522" y="608"/>
                  <a:pt x="1522" y="608"/>
                  <a:pt x="1522" y="608"/>
                </a:cubicBezTo>
                <a:cubicBezTo>
                  <a:pt x="1522" y="608"/>
                  <a:pt x="1523" y="608"/>
                  <a:pt x="1523" y="608"/>
                </a:cubicBezTo>
                <a:cubicBezTo>
                  <a:pt x="1523" y="609"/>
                  <a:pt x="1523" y="609"/>
                  <a:pt x="1523" y="609"/>
                </a:cubicBezTo>
                <a:cubicBezTo>
                  <a:pt x="1523" y="609"/>
                  <a:pt x="1523" y="609"/>
                  <a:pt x="1523" y="609"/>
                </a:cubicBezTo>
                <a:cubicBezTo>
                  <a:pt x="1523" y="609"/>
                  <a:pt x="1523" y="610"/>
                  <a:pt x="1523" y="610"/>
                </a:cubicBezTo>
                <a:cubicBezTo>
                  <a:pt x="1523" y="610"/>
                  <a:pt x="1523" y="611"/>
                  <a:pt x="1523" y="612"/>
                </a:cubicBezTo>
                <a:cubicBezTo>
                  <a:pt x="1522" y="612"/>
                  <a:pt x="1522" y="612"/>
                  <a:pt x="1521" y="613"/>
                </a:cubicBezTo>
                <a:cubicBezTo>
                  <a:pt x="1522" y="614"/>
                  <a:pt x="1522" y="614"/>
                  <a:pt x="1522" y="615"/>
                </a:cubicBezTo>
                <a:cubicBezTo>
                  <a:pt x="1523" y="615"/>
                  <a:pt x="1523" y="615"/>
                  <a:pt x="1523" y="615"/>
                </a:cubicBezTo>
                <a:cubicBezTo>
                  <a:pt x="1523" y="613"/>
                  <a:pt x="1523" y="613"/>
                  <a:pt x="1523" y="613"/>
                </a:cubicBezTo>
                <a:cubicBezTo>
                  <a:pt x="1523" y="613"/>
                  <a:pt x="1523" y="613"/>
                  <a:pt x="1523" y="613"/>
                </a:cubicBezTo>
                <a:cubicBezTo>
                  <a:pt x="1523" y="613"/>
                  <a:pt x="1523" y="613"/>
                  <a:pt x="1523" y="613"/>
                </a:cubicBezTo>
                <a:cubicBezTo>
                  <a:pt x="1523" y="613"/>
                  <a:pt x="1523" y="613"/>
                  <a:pt x="1523" y="613"/>
                </a:cubicBezTo>
                <a:cubicBezTo>
                  <a:pt x="1524" y="613"/>
                  <a:pt x="1524" y="613"/>
                  <a:pt x="1524" y="613"/>
                </a:cubicBezTo>
                <a:cubicBezTo>
                  <a:pt x="1524" y="613"/>
                  <a:pt x="1523" y="613"/>
                  <a:pt x="1523" y="612"/>
                </a:cubicBezTo>
                <a:cubicBezTo>
                  <a:pt x="1524" y="612"/>
                  <a:pt x="1524" y="612"/>
                  <a:pt x="1524" y="612"/>
                </a:cubicBezTo>
                <a:cubicBezTo>
                  <a:pt x="1525" y="612"/>
                  <a:pt x="1525" y="612"/>
                  <a:pt x="1525" y="612"/>
                </a:cubicBezTo>
                <a:cubicBezTo>
                  <a:pt x="1525" y="611"/>
                  <a:pt x="1525" y="611"/>
                  <a:pt x="1525" y="611"/>
                </a:cubicBezTo>
                <a:cubicBezTo>
                  <a:pt x="1524" y="611"/>
                  <a:pt x="1524" y="611"/>
                  <a:pt x="1524" y="611"/>
                </a:cubicBezTo>
                <a:cubicBezTo>
                  <a:pt x="1524" y="610"/>
                  <a:pt x="1524" y="610"/>
                  <a:pt x="1524" y="610"/>
                </a:cubicBezTo>
                <a:lnTo>
                  <a:pt x="1525" y="610"/>
                </a:lnTo>
                <a:close/>
                <a:moveTo>
                  <a:pt x="1077" y="611"/>
                </a:moveTo>
                <a:cubicBezTo>
                  <a:pt x="1078" y="611"/>
                  <a:pt x="1078" y="611"/>
                  <a:pt x="1078" y="611"/>
                </a:cubicBezTo>
                <a:cubicBezTo>
                  <a:pt x="1078" y="610"/>
                  <a:pt x="1078" y="610"/>
                  <a:pt x="1078" y="610"/>
                </a:cubicBezTo>
                <a:cubicBezTo>
                  <a:pt x="1078" y="610"/>
                  <a:pt x="1078" y="610"/>
                  <a:pt x="1078" y="610"/>
                </a:cubicBezTo>
                <a:cubicBezTo>
                  <a:pt x="1077" y="609"/>
                  <a:pt x="1077" y="608"/>
                  <a:pt x="1076" y="608"/>
                </a:cubicBezTo>
                <a:cubicBezTo>
                  <a:pt x="1076" y="609"/>
                  <a:pt x="1076" y="609"/>
                  <a:pt x="1076" y="609"/>
                </a:cubicBezTo>
                <a:cubicBezTo>
                  <a:pt x="1076" y="609"/>
                  <a:pt x="1076" y="609"/>
                  <a:pt x="1076" y="609"/>
                </a:cubicBezTo>
                <a:cubicBezTo>
                  <a:pt x="1076" y="609"/>
                  <a:pt x="1076" y="609"/>
                  <a:pt x="1076" y="609"/>
                </a:cubicBezTo>
                <a:cubicBezTo>
                  <a:pt x="1076" y="609"/>
                  <a:pt x="1076" y="609"/>
                  <a:pt x="1076" y="609"/>
                </a:cubicBezTo>
                <a:cubicBezTo>
                  <a:pt x="1076" y="609"/>
                  <a:pt x="1076" y="610"/>
                  <a:pt x="1076" y="610"/>
                </a:cubicBezTo>
                <a:cubicBezTo>
                  <a:pt x="1077" y="610"/>
                  <a:pt x="1076" y="610"/>
                  <a:pt x="1077" y="611"/>
                </a:cubicBezTo>
                <a:close/>
                <a:moveTo>
                  <a:pt x="1424" y="610"/>
                </a:moveTo>
                <a:cubicBezTo>
                  <a:pt x="1424" y="610"/>
                  <a:pt x="1424" y="610"/>
                  <a:pt x="1424" y="610"/>
                </a:cubicBezTo>
                <a:cubicBezTo>
                  <a:pt x="1423" y="610"/>
                  <a:pt x="1423" y="610"/>
                  <a:pt x="1423" y="610"/>
                </a:cubicBezTo>
                <a:cubicBezTo>
                  <a:pt x="1423" y="611"/>
                  <a:pt x="1423" y="611"/>
                  <a:pt x="1423" y="611"/>
                </a:cubicBezTo>
                <a:cubicBezTo>
                  <a:pt x="1424" y="611"/>
                  <a:pt x="1424" y="611"/>
                  <a:pt x="1424" y="612"/>
                </a:cubicBezTo>
                <a:cubicBezTo>
                  <a:pt x="1426" y="612"/>
                  <a:pt x="1427" y="612"/>
                  <a:pt x="1428" y="611"/>
                </a:cubicBezTo>
                <a:cubicBezTo>
                  <a:pt x="1428" y="611"/>
                  <a:pt x="1428" y="611"/>
                  <a:pt x="1428" y="611"/>
                </a:cubicBezTo>
                <a:cubicBezTo>
                  <a:pt x="1428" y="611"/>
                  <a:pt x="1428" y="611"/>
                  <a:pt x="1428" y="611"/>
                </a:cubicBezTo>
                <a:cubicBezTo>
                  <a:pt x="1428" y="610"/>
                  <a:pt x="1428" y="610"/>
                  <a:pt x="1428" y="610"/>
                </a:cubicBezTo>
                <a:cubicBezTo>
                  <a:pt x="1425" y="610"/>
                  <a:pt x="1425" y="610"/>
                  <a:pt x="1425" y="610"/>
                </a:cubicBezTo>
                <a:cubicBezTo>
                  <a:pt x="1425" y="610"/>
                  <a:pt x="1425" y="610"/>
                  <a:pt x="1425" y="610"/>
                </a:cubicBezTo>
                <a:lnTo>
                  <a:pt x="1424" y="610"/>
                </a:lnTo>
                <a:close/>
                <a:moveTo>
                  <a:pt x="1629" y="616"/>
                </a:moveTo>
                <a:cubicBezTo>
                  <a:pt x="1628" y="615"/>
                  <a:pt x="1628" y="614"/>
                  <a:pt x="1627" y="614"/>
                </a:cubicBezTo>
                <a:cubicBezTo>
                  <a:pt x="1627" y="616"/>
                  <a:pt x="1627" y="616"/>
                  <a:pt x="1628" y="617"/>
                </a:cubicBezTo>
                <a:cubicBezTo>
                  <a:pt x="1629" y="617"/>
                  <a:pt x="1628" y="617"/>
                  <a:pt x="1629" y="617"/>
                </a:cubicBezTo>
                <a:cubicBezTo>
                  <a:pt x="1631" y="617"/>
                  <a:pt x="1631" y="617"/>
                  <a:pt x="1631" y="617"/>
                </a:cubicBezTo>
                <a:cubicBezTo>
                  <a:pt x="1630" y="616"/>
                  <a:pt x="1629" y="616"/>
                  <a:pt x="1629" y="616"/>
                </a:cubicBezTo>
                <a:close/>
                <a:moveTo>
                  <a:pt x="1542" y="615"/>
                </a:moveTo>
                <a:cubicBezTo>
                  <a:pt x="1542" y="615"/>
                  <a:pt x="1542" y="615"/>
                  <a:pt x="1542" y="615"/>
                </a:cubicBezTo>
                <a:cubicBezTo>
                  <a:pt x="1541" y="615"/>
                  <a:pt x="1541" y="615"/>
                  <a:pt x="1541" y="615"/>
                </a:cubicBezTo>
                <a:cubicBezTo>
                  <a:pt x="1541" y="616"/>
                  <a:pt x="1541" y="616"/>
                  <a:pt x="1541" y="616"/>
                </a:cubicBezTo>
                <a:cubicBezTo>
                  <a:pt x="1542" y="616"/>
                  <a:pt x="1542" y="616"/>
                  <a:pt x="1542" y="616"/>
                </a:cubicBezTo>
                <a:lnTo>
                  <a:pt x="1542" y="615"/>
                </a:lnTo>
                <a:close/>
                <a:moveTo>
                  <a:pt x="1507" y="621"/>
                </a:moveTo>
                <a:cubicBezTo>
                  <a:pt x="1507" y="621"/>
                  <a:pt x="1507" y="620"/>
                  <a:pt x="1508" y="619"/>
                </a:cubicBezTo>
                <a:cubicBezTo>
                  <a:pt x="1508" y="619"/>
                  <a:pt x="1508" y="619"/>
                  <a:pt x="1509" y="619"/>
                </a:cubicBezTo>
                <a:cubicBezTo>
                  <a:pt x="1509" y="617"/>
                  <a:pt x="1509" y="617"/>
                  <a:pt x="1509" y="617"/>
                </a:cubicBezTo>
                <a:cubicBezTo>
                  <a:pt x="1507" y="617"/>
                  <a:pt x="1507" y="618"/>
                  <a:pt x="1507" y="619"/>
                </a:cubicBezTo>
                <a:cubicBezTo>
                  <a:pt x="1506" y="619"/>
                  <a:pt x="1506" y="619"/>
                  <a:pt x="1506" y="619"/>
                </a:cubicBezTo>
                <a:cubicBezTo>
                  <a:pt x="1506" y="621"/>
                  <a:pt x="1506" y="621"/>
                  <a:pt x="1506" y="621"/>
                </a:cubicBezTo>
                <a:cubicBezTo>
                  <a:pt x="1507" y="621"/>
                  <a:pt x="1507" y="621"/>
                  <a:pt x="1507" y="621"/>
                </a:cubicBezTo>
                <a:cubicBezTo>
                  <a:pt x="1507" y="621"/>
                  <a:pt x="1507" y="621"/>
                  <a:pt x="1507" y="621"/>
                </a:cubicBezTo>
                <a:close/>
                <a:moveTo>
                  <a:pt x="1641" y="623"/>
                </a:moveTo>
                <a:cubicBezTo>
                  <a:pt x="1641" y="623"/>
                  <a:pt x="1642" y="623"/>
                  <a:pt x="1642" y="622"/>
                </a:cubicBezTo>
                <a:cubicBezTo>
                  <a:pt x="1641" y="622"/>
                  <a:pt x="1640" y="621"/>
                  <a:pt x="1640" y="621"/>
                </a:cubicBezTo>
                <a:cubicBezTo>
                  <a:pt x="1640" y="621"/>
                  <a:pt x="1640" y="619"/>
                  <a:pt x="1639" y="619"/>
                </a:cubicBezTo>
                <a:cubicBezTo>
                  <a:pt x="1638" y="619"/>
                  <a:pt x="1638" y="619"/>
                  <a:pt x="1638" y="619"/>
                </a:cubicBezTo>
                <a:cubicBezTo>
                  <a:pt x="1638" y="619"/>
                  <a:pt x="1637" y="619"/>
                  <a:pt x="1637" y="619"/>
                </a:cubicBezTo>
                <a:cubicBezTo>
                  <a:pt x="1637" y="618"/>
                  <a:pt x="1637" y="618"/>
                  <a:pt x="1636" y="618"/>
                </a:cubicBezTo>
                <a:cubicBezTo>
                  <a:pt x="1636" y="619"/>
                  <a:pt x="1636" y="619"/>
                  <a:pt x="1636" y="620"/>
                </a:cubicBezTo>
                <a:cubicBezTo>
                  <a:pt x="1637" y="620"/>
                  <a:pt x="1637" y="620"/>
                  <a:pt x="1637" y="620"/>
                </a:cubicBezTo>
                <a:cubicBezTo>
                  <a:pt x="1637" y="620"/>
                  <a:pt x="1637" y="620"/>
                  <a:pt x="1637" y="621"/>
                </a:cubicBezTo>
                <a:cubicBezTo>
                  <a:pt x="1637" y="621"/>
                  <a:pt x="1637" y="621"/>
                  <a:pt x="1637" y="621"/>
                </a:cubicBezTo>
                <a:cubicBezTo>
                  <a:pt x="1638" y="621"/>
                  <a:pt x="1638" y="621"/>
                  <a:pt x="1638" y="621"/>
                </a:cubicBezTo>
                <a:cubicBezTo>
                  <a:pt x="1638" y="621"/>
                  <a:pt x="1638" y="621"/>
                  <a:pt x="1638" y="621"/>
                </a:cubicBezTo>
                <a:cubicBezTo>
                  <a:pt x="1639" y="621"/>
                  <a:pt x="1639" y="621"/>
                  <a:pt x="1639" y="621"/>
                </a:cubicBezTo>
                <a:cubicBezTo>
                  <a:pt x="1639" y="622"/>
                  <a:pt x="1639" y="622"/>
                  <a:pt x="1639" y="622"/>
                </a:cubicBezTo>
                <a:cubicBezTo>
                  <a:pt x="1640" y="623"/>
                  <a:pt x="1641" y="623"/>
                  <a:pt x="1641" y="623"/>
                </a:cubicBezTo>
                <a:close/>
                <a:moveTo>
                  <a:pt x="1433" y="623"/>
                </a:moveTo>
                <a:cubicBezTo>
                  <a:pt x="1433" y="623"/>
                  <a:pt x="1433" y="623"/>
                  <a:pt x="1433" y="623"/>
                </a:cubicBezTo>
                <a:cubicBezTo>
                  <a:pt x="1434" y="622"/>
                  <a:pt x="1435" y="621"/>
                  <a:pt x="1435" y="621"/>
                </a:cubicBezTo>
                <a:cubicBezTo>
                  <a:pt x="1435" y="618"/>
                  <a:pt x="1434" y="620"/>
                  <a:pt x="1433" y="620"/>
                </a:cubicBezTo>
                <a:cubicBezTo>
                  <a:pt x="1433" y="619"/>
                  <a:pt x="1433" y="619"/>
                  <a:pt x="1433" y="619"/>
                </a:cubicBezTo>
                <a:cubicBezTo>
                  <a:pt x="1432" y="619"/>
                  <a:pt x="1432" y="619"/>
                  <a:pt x="1431" y="619"/>
                </a:cubicBezTo>
                <a:cubicBezTo>
                  <a:pt x="1431" y="619"/>
                  <a:pt x="1431" y="620"/>
                  <a:pt x="1432" y="621"/>
                </a:cubicBezTo>
                <a:cubicBezTo>
                  <a:pt x="1432" y="621"/>
                  <a:pt x="1432" y="621"/>
                  <a:pt x="1433" y="621"/>
                </a:cubicBezTo>
                <a:cubicBezTo>
                  <a:pt x="1433" y="622"/>
                  <a:pt x="1432" y="622"/>
                  <a:pt x="1433" y="623"/>
                </a:cubicBezTo>
                <a:cubicBezTo>
                  <a:pt x="1433" y="623"/>
                  <a:pt x="1433" y="623"/>
                  <a:pt x="1433" y="623"/>
                </a:cubicBezTo>
                <a:cubicBezTo>
                  <a:pt x="1433" y="623"/>
                  <a:pt x="1433" y="623"/>
                  <a:pt x="1433" y="623"/>
                </a:cubicBezTo>
                <a:close/>
                <a:moveTo>
                  <a:pt x="1483" y="620"/>
                </a:moveTo>
                <a:cubicBezTo>
                  <a:pt x="1483" y="620"/>
                  <a:pt x="1483" y="620"/>
                  <a:pt x="1483" y="620"/>
                </a:cubicBezTo>
                <a:cubicBezTo>
                  <a:pt x="1483" y="620"/>
                  <a:pt x="1483" y="620"/>
                  <a:pt x="1483" y="620"/>
                </a:cubicBezTo>
                <a:cubicBezTo>
                  <a:pt x="1483" y="621"/>
                  <a:pt x="1483" y="621"/>
                  <a:pt x="1483" y="621"/>
                </a:cubicBezTo>
                <a:cubicBezTo>
                  <a:pt x="1487" y="621"/>
                  <a:pt x="1487" y="621"/>
                  <a:pt x="1487" y="621"/>
                </a:cubicBezTo>
                <a:cubicBezTo>
                  <a:pt x="1487" y="621"/>
                  <a:pt x="1487" y="620"/>
                  <a:pt x="1487" y="620"/>
                </a:cubicBezTo>
                <a:cubicBezTo>
                  <a:pt x="1485" y="620"/>
                  <a:pt x="1485" y="620"/>
                  <a:pt x="1485" y="620"/>
                </a:cubicBezTo>
                <a:cubicBezTo>
                  <a:pt x="1485" y="620"/>
                  <a:pt x="1485" y="620"/>
                  <a:pt x="1485" y="620"/>
                </a:cubicBezTo>
                <a:cubicBezTo>
                  <a:pt x="1484" y="620"/>
                  <a:pt x="1484" y="620"/>
                  <a:pt x="1484" y="620"/>
                </a:cubicBezTo>
                <a:cubicBezTo>
                  <a:pt x="1484" y="620"/>
                  <a:pt x="1484" y="620"/>
                  <a:pt x="1484" y="620"/>
                </a:cubicBezTo>
                <a:lnTo>
                  <a:pt x="1483" y="620"/>
                </a:lnTo>
                <a:close/>
                <a:moveTo>
                  <a:pt x="1632" y="621"/>
                </a:moveTo>
                <a:cubicBezTo>
                  <a:pt x="1631" y="621"/>
                  <a:pt x="1630" y="621"/>
                  <a:pt x="1630" y="623"/>
                </a:cubicBezTo>
                <a:cubicBezTo>
                  <a:pt x="1631" y="623"/>
                  <a:pt x="1631" y="623"/>
                  <a:pt x="1631" y="623"/>
                </a:cubicBezTo>
                <a:cubicBezTo>
                  <a:pt x="1632" y="623"/>
                  <a:pt x="1630" y="624"/>
                  <a:pt x="1633" y="624"/>
                </a:cubicBezTo>
                <a:cubicBezTo>
                  <a:pt x="1633" y="623"/>
                  <a:pt x="1633" y="622"/>
                  <a:pt x="1632" y="621"/>
                </a:cubicBezTo>
                <a:close/>
                <a:moveTo>
                  <a:pt x="1440" y="624"/>
                </a:moveTo>
                <a:cubicBezTo>
                  <a:pt x="1440" y="623"/>
                  <a:pt x="1440" y="622"/>
                  <a:pt x="1440" y="621"/>
                </a:cubicBezTo>
                <a:cubicBezTo>
                  <a:pt x="1440" y="621"/>
                  <a:pt x="1440" y="621"/>
                  <a:pt x="1440" y="621"/>
                </a:cubicBezTo>
                <a:cubicBezTo>
                  <a:pt x="1440" y="621"/>
                  <a:pt x="1440" y="621"/>
                  <a:pt x="1440" y="621"/>
                </a:cubicBezTo>
                <a:cubicBezTo>
                  <a:pt x="1439" y="621"/>
                  <a:pt x="1439" y="621"/>
                  <a:pt x="1439" y="621"/>
                </a:cubicBezTo>
                <a:cubicBezTo>
                  <a:pt x="1438" y="622"/>
                  <a:pt x="1438" y="623"/>
                  <a:pt x="1437" y="624"/>
                </a:cubicBezTo>
                <a:cubicBezTo>
                  <a:pt x="1439" y="624"/>
                  <a:pt x="1439" y="624"/>
                  <a:pt x="1439" y="624"/>
                </a:cubicBezTo>
                <a:cubicBezTo>
                  <a:pt x="1439" y="624"/>
                  <a:pt x="1439" y="624"/>
                  <a:pt x="1439" y="624"/>
                </a:cubicBezTo>
                <a:cubicBezTo>
                  <a:pt x="1439" y="624"/>
                  <a:pt x="1439" y="624"/>
                  <a:pt x="1440" y="624"/>
                </a:cubicBezTo>
                <a:close/>
                <a:moveTo>
                  <a:pt x="1444" y="627"/>
                </a:moveTo>
                <a:cubicBezTo>
                  <a:pt x="1444" y="626"/>
                  <a:pt x="1444" y="626"/>
                  <a:pt x="1444" y="626"/>
                </a:cubicBezTo>
                <a:cubicBezTo>
                  <a:pt x="1445" y="626"/>
                  <a:pt x="1445" y="626"/>
                  <a:pt x="1445" y="626"/>
                </a:cubicBezTo>
                <a:cubicBezTo>
                  <a:pt x="1445" y="626"/>
                  <a:pt x="1445" y="626"/>
                  <a:pt x="1445" y="626"/>
                </a:cubicBezTo>
                <a:cubicBezTo>
                  <a:pt x="1448" y="626"/>
                  <a:pt x="1448" y="626"/>
                  <a:pt x="1448" y="626"/>
                </a:cubicBezTo>
                <a:cubicBezTo>
                  <a:pt x="1448" y="626"/>
                  <a:pt x="1448" y="626"/>
                  <a:pt x="1448" y="626"/>
                </a:cubicBezTo>
                <a:cubicBezTo>
                  <a:pt x="1449" y="625"/>
                  <a:pt x="1450" y="626"/>
                  <a:pt x="1451" y="626"/>
                </a:cubicBezTo>
                <a:cubicBezTo>
                  <a:pt x="1451" y="625"/>
                  <a:pt x="1451" y="625"/>
                  <a:pt x="1451" y="625"/>
                </a:cubicBezTo>
                <a:cubicBezTo>
                  <a:pt x="1451" y="625"/>
                  <a:pt x="1451" y="625"/>
                  <a:pt x="1451" y="625"/>
                </a:cubicBezTo>
                <a:cubicBezTo>
                  <a:pt x="1451" y="624"/>
                  <a:pt x="1451" y="624"/>
                  <a:pt x="1451" y="623"/>
                </a:cubicBezTo>
                <a:cubicBezTo>
                  <a:pt x="1449" y="623"/>
                  <a:pt x="1448" y="623"/>
                  <a:pt x="1447" y="623"/>
                </a:cubicBezTo>
                <a:cubicBezTo>
                  <a:pt x="1447" y="623"/>
                  <a:pt x="1447" y="622"/>
                  <a:pt x="1447" y="622"/>
                </a:cubicBezTo>
                <a:cubicBezTo>
                  <a:pt x="1446" y="622"/>
                  <a:pt x="1446" y="622"/>
                  <a:pt x="1445" y="621"/>
                </a:cubicBezTo>
                <a:cubicBezTo>
                  <a:pt x="1445" y="622"/>
                  <a:pt x="1445" y="622"/>
                  <a:pt x="1445" y="623"/>
                </a:cubicBezTo>
                <a:cubicBezTo>
                  <a:pt x="1446" y="623"/>
                  <a:pt x="1446" y="623"/>
                  <a:pt x="1446" y="623"/>
                </a:cubicBezTo>
                <a:cubicBezTo>
                  <a:pt x="1446" y="624"/>
                  <a:pt x="1446" y="624"/>
                  <a:pt x="1446" y="624"/>
                </a:cubicBezTo>
                <a:cubicBezTo>
                  <a:pt x="1446" y="624"/>
                  <a:pt x="1446" y="624"/>
                  <a:pt x="1446" y="624"/>
                </a:cubicBezTo>
                <a:cubicBezTo>
                  <a:pt x="1446" y="624"/>
                  <a:pt x="1446" y="624"/>
                  <a:pt x="1446" y="624"/>
                </a:cubicBezTo>
                <a:cubicBezTo>
                  <a:pt x="1445" y="624"/>
                  <a:pt x="1444" y="624"/>
                  <a:pt x="1443" y="624"/>
                </a:cubicBezTo>
                <a:cubicBezTo>
                  <a:pt x="1443" y="624"/>
                  <a:pt x="1442" y="623"/>
                  <a:pt x="1442" y="623"/>
                </a:cubicBezTo>
                <a:cubicBezTo>
                  <a:pt x="1442" y="623"/>
                  <a:pt x="1442" y="623"/>
                  <a:pt x="1442" y="623"/>
                </a:cubicBezTo>
                <a:cubicBezTo>
                  <a:pt x="1442" y="623"/>
                  <a:pt x="1442" y="623"/>
                  <a:pt x="1442" y="623"/>
                </a:cubicBezTo>
                <a:cubicBezTo>
                  <a:pt x="1441" y="623"/>
                  <a:pt x="1441" y="624"/>
                  <a:pt x="1441" y="624"/>
                </a:cubicBezTo>
                <a:cubicBezTo>
                  <a:pt x="1441" y="625"/>
                  <a:pt x="1440" y="626"/>
                  <a:pt x="1440" y="626"/>
                </a:cubicBezTo>
                <a:cubicBezTo>
                  <a:pt x="1441" y="626"/>
                  <a:pt x="1442" y="626"/>
                  <a:pt x="1443" y="626"/>
                </a:cubicBezTo>
                <a:cubicBezTo>
                  <a:pt x="1443" y="626"/>
                  <a:pt x="1443" y="626"/>
                  <a:pt x="1443" y="626"/>
                </a:cubicBezTo>
                <a:cubicBezTo>
                  <a:pt x="1443" y="627"/>
                  <a:pt x="1444" y="627"/>
                  <a:pt x="1444" y="627"/>
                </a:cubicBezTo>
                <a:close/>
                <a:moveTo>
                  <a:pt x="1494" y="623"/>
                </a:moveTo>
                <a:cubicBezTo>
                  <a:pt x="1494" y="622"/>
                  <a:pt x="1494" y="622"/>
                  <a:pt x="1494" y="622"/>
                </a:cubicBezTo>
                <a:cubicBezTo>
                  <a:pt x="1493" y="622"/>
                  <a:pt x="1493" y="622"/>
                  <a:pt x="1493" y="622"/>
                </a:cubicBezTo>
                <a:cubicBezTo>
                  <a:pt x="1493" y="623"/>
                  <a:pt x="1493" y="623"/>
                  <a:pt x="1493" y="623"/>
                </a:cubicBezTo>
                <a:lnTo>
                  <a:pt x="1494" y="623"/>
                </a:lnTo>
                <a:close/>
                <a:moveTo>
                  <a:pt x="1463" y="626"/>
                </a:moveTo>
                <a:cubicBezTo>
                  <a:pt x="1463" y="626"/>
                  <a:pt x="1464" y="626"/>
                  <a:pt x="1464" y="625"/>
                </a:cubicBezTo>
                <a:cubicBezTo>
                  <a:pt x="1465" y="625"/>
                  <a:pt x="1465" y="625"/>
                  <a:pt x="1465" y="625"/>
                </a:cubicBezTo>
                <a:cubicBezTo>
                  <a:pt x="1465" y="625"/>
                  <a:pt x="1465" y="625"/>
                  <a:pt x="1465" y="625"/>
                </a:cubicBezTo>
                <a:cubicBezTo>
                  <a:pt x="1466" y="625"/>
                  <a:pt x="1467" y="625"/>
                  <a:pt x="1468" y="624"/>
                </a:cubicBezTo>
                <a:cubicBezTo>
                  <a:pt x="1468" y="625"/>
                  <a:pt x="1469" y="625"/>
                  <a:pt x="1469" y="625"/>
                </a:cubicBezTo>
                <a:cubicBezTo>
                  <a:pt x="1469" y="625"/>
                  <a:pt x="1469" y="625"/>
                  <a:pt x="1469" y="625"/>
                </a:cubicBezTo>
                <a:cubicBezTo>
                  <a:pt x="1469" y="624"/>
                  <a:pt x="1469" y="624"/>
                  <a:pt x="1469" y="624"/>
                </a:cubicBezTo>
                <a:cubicBezTo>
                  <a:pt x="1469" y="624"/>
                  <a:pt x="1470" y="624"/>
                  <a:pt x="1470" y="624"/>
                </a:cubicBezTo>
                <a:cubicBezTo>
                  <a:pt x="1469" y="623"/>
                  <a:pt x="1469" y="623"/>
                  <a:pt x="1469" y="623"/>
                </a:cubicBezTo>
                <a:cubicBezTo>
                  <a:pt x="1468" y="623"/>
                  <a:pt x="1466" y="624"/>
                  <a:pt x="1465" y="624"/>
                </a:cubicBezTo>
                <a:cubicBezTo>
                  <a:pt x="1465" y="623"/>
                  <a:pt x="1465" y="623"/>
                  <a:pt x="1465" y="623"/>
                </a:cubicBezTo>
                <a:cubicBezTo>
                  <a:pt x="1464" y="623"/>
                  <a:pt x="1463" y="623"/>
                  <a:pt x="1462" y="623"/>
                </a:cubicBezTo>
                <a:cubicBezTo>
                  <a:pt x="1462" y="623"/>
                  <a:pt x="1462" y="623"/>
                  <a:pt x="1462" y="623"/>
                </a:cubicBezTo>
                <a:cubicBezTo>
                  <a:pt x="1460" y="623"/>
                  <a:pt x="1460" y="623"/>
                  <a:pt x="1460" y="623"/>
                </a:cubicBezTo>
                <a:cubicBezTo>
                  <a:pt x="1460" y="623"/>
                  <a:pt x="1460" y="623"/>
                  <a:pt x="1460" y="623"/>
                </a:cubicBezTo>
                <a:cubicBezTo>
                  <a:pt x="1459" y="623"/>
                  <a:pt x="1458" y="622"/>
                  <a:pt x="1456" y="622"/>
                </a:cubicBezTo>
                <a:cubicBezTo>
                  <a:pt x="1456" y="623"/>
                  <a:pt x="1456" y="623"/>
                  <a:pt x="1456" y="623"/>
                </a:cubicBezTo>
                <a:cubicBezTo>
                  <a:pt x="1456" y="623"/>
                  <a:pt x="1455" y="623"/>
                  <a:pt x="1454" y="623"/>
                </a:cubicBezTo>
                <a:cubicBezTo>
                  <a:pt x="1454" y="624"/>
                  <a:pt x="1454" y="624"/>
                  <a:pt x="1455" y="625"/>
                </a:cubicBezTo>
                <a:cubicBezTo>
                  <a:pt x="1456" y="625"/>
                  <a:pt x="1457" y="625"/>
                  <a:pt x="1459" y="625"/>
                </a:cubicBezTo>
                <a:cubicBezTo>
                  <a:pt x="1459" y="626"/>
                  <a:pt x="1459" y="626"/>
                  <a:pt x="1459" y="626"/>
                </a:cubicBezTo>
                <a:cubicBezTo>
                  <a:pt x="1460" y="626"/>
                  <a:pt x="1461" y="626"/>
                  <a:pt x="1462" y="625"/>
                </a:cubicBezTo>
                <a:cubicBezTo>
                  <a:pt x="1462" y="625"/>
                  <a:pt x="1462" y="626"/>
                  <a:pt x="1463" y="626"/>
                </a:cubicBezTo>
                <a:close/>
                <a:moveTo>
                  <a:pt x="1476" y="624"/>
                </a:moveTo>
                <a:cubicBezTo>
                  <a:pt x="1479" y="624"/>
                  <a:pt x="1479" y="624"/>
                  <a:pt x="1479" y="624"/>
                </a:cubicBezTo>
                <a:cubicBezTo>
                  <a:pt x="1479" y="623"/>
                  <a:pt x="1479" y="623"/>
                  <a:pt x="1479" y="623"/>
                </a:cubicBezTo>
                <a:cubicBezTo>
                  <a:pt x="1477" y="623"/>
                  <a:pt x="1478" y="623"/>
                  <a:pt x="1476" y="623"/>
                </a:cubicBezTo>
                <a:lnTo>
                  <a:pt x="1476" y="624"/>
                </a:lnTo>
                <a:close/>
                <a:moveTo>
                  <a:pt x="1472" y="624"/>
                </a:moveTo>
                <a:cubicBezTo>
                  <a:pt x="1472" y="624"/>
                  <a:pt x="1472" y="624"/>
                  <a:pt x="1472" y="624"/>
                </a:cubicBezTo>
                <a:cubicBezTo>
                  <a:pt x="1473" y="623"/>
                  <a:pt x="1472" y="624"/>
                  <a:pt x="1473" y="623"/>
                </a:cubicBezTo>
                <a:cubicBezTo>
                  <a:pt x="1472" y="623"/>
                  <a:pt x="1472" y="623"/>
                  <a:pt x="1472" y="623"/>
                </a:cubicBezTo>
                <a:cubicBezTo>
                  <a:pt x="1472" y="624"/>
                  <a:pt x="1472" y="624"/>
                  <a:pt x="1472" y="624"/>
                </a:cubicBezTo>
                <a:close/>
                <a:moveTo>
                  <a:pt x="1475" y="623"/>
                </a:moveTo>
                <a:cubicBezTo>
                  <a:pt x="1474" y="624"/>
                  <a:pt x="1474" y="624"/>
                  <a:pt x="1474" y="624"/>
                </a:cubicBezTo>
                <a:cubicBezTo>
                  <a:pt x="1475" y="624"/>
                  <a:pt x="1475" y="624"/>
                  <a:pt x="1475" y="624"/>
                </a:cubicBezTo>
                <a:cubicBezTo>
                  <a:pt x="1475" y="624"/>
                  <a:pt x="1475" y="624"/>
                  <a:pt x="1475" y="624"/>
                </a:cubicBezTo>
                <a:cubicBezTo>
                  <a:pt x="1475" y="624"/>
                  <a:pt x="1475" y="624"/>
                  <a:pt x="1475" y="624"/>
                </a:cubicBezTo>
                <a:cubicBezTo>
                  <a:pt x="1475" y="623"/>
                  <a:pt x="1475" y="623"/>
                  <a:pt x="1475" y="623"/>
                </a:cubicBezTo>
                <a:close/>
                <a:moveTo>
                  <a:pt x="1468" y="637"/>
                </a:moveTo>
                <a:cubicBezTo>
                  <a:pt x="1469" y="637"/>
                  <a:pt x="1470" y="636"/>
                  <a:pt x="1471" y="636"/>
                </a:cubicBezTo>
                <a:cubicBezTo>
                  <a:pt x="1471" y="635"/>
                  <a:pt x="1471" y="635"/>
                  <a:pt x="1471" y="635"/>
                </a:cubicBezTo>
                <a:cubicBezTo>
                  <a:pt x="1471" y="635"/>
                  <a:pt x="1471" y="635"/>
                  <a:pt x="1471" y="635"/>
                </a:cubicBezTo>
                <a:cubicBezTo>
                  <a:pt x="1472" y="634"/>
                  <a:pt x="1472" y="635"/>
                  <a:pt x="1472" y="634"/>
                </a:cubicBezTo>
                <a:cubicBezTo>
                  <a:pt x="1473" y="634"/>
                  <a:pt x="1473" y="634"/>
                  <a:pt x="1473" y="633"/>
                </a:cubicBezTo>
                <a:cubicBezTo>
                  <a:pt x="1475" y="633"/>
                  <a:pt x="1475" y="633"/>
                  <a:pt x="1475" y="633"/>
                </a:cubicBezTo>
                <a:cubicBezTo>
                  <a:pt x="1475" y="633"/>
                  <a:pt x="1475" y="633"/>
                  <a:pt x="1475" y="633"/>
                </a:cubicBezTo>
                <a:cubicBezTo>
                  <a:pt x="1477" y="633"/>
                  <a:pt x="1477" y="633"/>
                  <a:pt x="1477" y="633"/>
                </a:cubicBezTo>
                <a:cubicBezTo>
                  <a:pt x="1478" y="632"/>
                  <a:pt x="1478" y="632"/>
                  <a:pt x="1478" y="632"/>
                </a:cubicBezTo>
                <a:cubicBezTo>
                  <a:pt x="1478" y="632"/>
                  <a:pt x="1479" y="632"/>
                  <a:pt x="1479" y="632"/>
                </a:cubicBezTo>
                <a:cubicBezTo>
                  <a:pt x="1479" y="631"/>
                  <a:pt x="1479" y="630"/>
                  <a:pt x="1480" y="630"/>
                </a:cubicBezTo>
                <a:cubicBezTo>
                  <a:pt x="1480" y="630"/>
                  <a:pt x="1481" y="630"/>
                  <a:pt x="1481" y="630"/>
                </a:cubicBezTo>
                <a:cubicBezTo>
                  <a:pt x="1481" y="629"/>
                  <a:pt x="1481" y="629"/>
                  <a:pt x="1481" y="629"/>
                </a:cubicBezTo>
                <a:cubicBezTo>
                  <a:pt x="1482" y="629"/>
                  <a:pt x="1483" y="628"/>
                  <a:pt x="1484" y="628"/>
                </a:cubicBezTo>
                <a:cubicBezTo>
                  <a:pt x="1484" y="627"/>
                  <a:pt x="1484" y="627"/>
                  <a:pt x="1484" y="627"/>
                </a:cubicBezTo>
                <a:cubicBezTo>
                  <a:pt x="1485" y="627"/>
                  <a:pt x="1485" y="627"/>
                  <a:pt x="1485" y="627"/>
                </a:cubicBezTo>
                <a:cubicBezTo>
                  <a:pt x="1485" y="627"/>
                  <a:pt x="1485" y="626"/>
                  <a:pt x="1485" y="626"/>
                </a:cubicBezTo>
                <a:cubicBezTo>
                  <a:pt x="1487" y="626"/>
                  <a:pt x="1487" y="626"/>
                  <a:pt x="1487" y="626"/>
                </a:cubicBezTo>
                <a:cubicBezTo>
                  <a:pt x="1487" y="626"/>
                  <a:pt x="1487" y="626"/>
                  <a:pt x="1487" y="626"/>
                </a:cubicBezTo>
                <a:cubicBezTo>
                  <a:pt x="1487" y="625"/>
                  <a:pt x="1488" y="625"/>
                  <a:pt x="1489" y="624"/>
                </a:cubicBezTo>
                <a:cubicBezTo>
                  <a:pt x="1489" y="623"/>
                  <a:pt x="1489" y="623"/>
                  <a:pt x="1489" y="623"/>
                </a:cubicBezTo>
                <a:cubicBezTo>
                  <a:pt x="1488" y="623"/>
                  <a:pt x="1487" y="624"/>
                  <a:pt x="1486" y="624"/>
                </a:cubicBezTo>
                <a:cubicBezTo>
                  <a:pt x="1486" y="624"/>
                  <a:pt x="1486" y="624"/>
                  <a:pt x="1486" y="624"/>
                </a:cubicBezTo>
                <a:cubicBezTo>
                  <a:pt x="1484" y="624"/>
                  <a:pt x="1484" y="624"/>
                  <a:pt x="1484" y="624"/>
                </a:cubicBezTo>
                <a:cubicBezTo>
                  <a:pt x="1483" y="624"/>
                  <a:pt x="1483" y="625"/>
                  <a:pt x="1483" y="625"/>
                </a:cubicBezTo>
                <a:cubicBezTo>
                  <a:pt x="1482" y="625"/>
                  <a:pt x="1481" y="625"/>
                  <a:pt x="1481" y="625"/>
                </a:cubicBezTo>
                <a:cubicBezTo>
                  <a:pt x="1481" y="625"/>
                  <a:pt x="1481" y="625"/>
                  <a:pt x="1481" y="625"/>
                </a:cubicBezTo>
                <a:cubicBezTo>
                  <a:pt x="1480" y="625"/>
                  <a:pt x="1479" y="625"/>
                  <a:pt x="1478" y="625"/>
                </a:cubicBezTo>
                <a:cubicBezTo>
                  <a:pt x="1478" y="626"/>
                  <a:pt x="1478" y="627"/>
                  <a:pt x="1477" y="627"/>
                </a:cubicBezTo>
                <a:cubicBezTo>
                  <a:pt x="1477" y="628"/>
                  <a:pt x="1476" y="628"/>
                  <a:pt x="1476" y="628"/>
                </a:cubicBezTo>
                <a:cubicBezTo>
                  <a:pt x="1476" y="628"/>
                  <a:pt x="1475" y="629"/>
                  <a:pt x="1475" y="629"/>
                </a:cubicBezTo>
                <a:cubicBezTo>
                  <a:pt x="1474" y="629"/>
                  <a:pt x="1474" y="630"/>
                  <a:pt x="1473" y="630"/>
                </a:cubicBezTo>
                <a:cubicBezTo>
                  <a:pt x="1473" y="631"/>
                  <a:pt x="1473" y="631"/>
                  <a:pt x="1473" y="631"/>
                </a:cubicBezTo>
                <a:cubicBezTo>
                  <a:pt x="1473" y="631"/>
                  <a:pt x="1473" y="630"/>
                  <a:pt x="1472" y="631"/>
                </a:cubicBezTo>
                <a:cubicBezTo>
                  <a:pt x="1471" y="631"/>
                  <a:pt x="1471" y="631"/>
                  <a:pt x="1471" y="631"/>
                </a:cubicBezTo>
                <a:cubicBezTo>
                  <a:pt x="1472" y="632"/>
                  <a:pt x="1472" y="632"/>
                  <a:pt x="1472" y="633"/>
                </a:cubicBezTo>
                <a:cubicBezTo>
                  <a:pt x="1472" y="633"/>
                  <a:pt x="1472" y="634"/>
                  <a:pt x="1471" y="634"/>
                </a:cubicBezTo>
                <a:cubicBezTo>
                  <a:pt x="1471" y="634"/>
                  <a:pt x="1471" y="634"/>
                  <a:pt x="1471" y="634"/>
                </a:cubicBezTo>
                <a:cubicBezTo>
                  <a:pt x="1470" y="634"/>
                  <a:pt x="1470" y="634"/>
                  <a:pt x="1470" y="635"/>
                </a:cubicBezTo>
                <a:cubicBezTo>
                  <a:pt x="1469" y="635"/>
                  <a:pt x="1468" y="634"/>
                  <a:pt x="1468" y="634"/>
                </a:cubicBezTo>
                <a:cubicBezTo>
                  <a:pt x="1468" y="635"/>
                  <a:pt x="1468" y="635"/>
                  <a:pt x="1468" y="635"/>
                </a:cubicBezTo>
                <a:cubicBezTo>
                  <a:pt x="1467" y="635"/>
                  <a:pt x="1467" y="635"/>
                  <a:pt x="1467" y="635"/>
                </a:cubicBezTo>
                <a:cubicBezTo>
                  <a:pt x="1467" y="636"/>
                  <a:pt x="1467" y="636"/>
                  <a:pt x="1467" y="636"/>
                </a:cubicBezTo>
                <a:cubicBezTo>
                  <a:pt x="1467" y="636"/>
                  <a:pt x="1467" y="636"/>
                  <a:pt x="1467" y="636"/>
                </a:cubicBezTo>
                <a:cubicBezTo>
                  <a:pt x="1467" y="636"/>
                  <a:pt x="1467" y="636"/>
                  <a:pt x="1467" y="636"/>
                </a:cubicBezTo>
                <a:cubicBezTo>
                  <a:pt x="1467" y="636"/>
                  <a:pt x="1467" y="636"/>
                  <a:pt x="1468" y="637"/>
                </a:cubicBezTo>
                <a:close/>
                <a:moveTo>
                  <a:pt x="1650" y="629"/>
                </a:moveTo>
                <a:cubicBezTo>
                  <a:pt x="1649" y="629"/>
                  <a:pt x="1649" y="629"/>
                  <a:pt x="1649" y="629"/>
                </a:cubicBezTo>
                <a:cubicBezTo>
                  <a:pt x="1649" y="627"/>
                  <a:pt x="1649" y="627"/>
                  <a:pt x="1649" y="627"/>
                </a:cubicBezTo>
                <a:cubicBezTo>
                  <a:pt x="1649" y="627"/>
                  <a:pt x="1649" y="627"/>
                  <a:pt x="1649" y="627"/>
                </a:cubicBezTo>
                <a:cubicBezTo>
                  <a:pt x="1649" y="627"/>
                  <a:pt x="1649" y="627"/>
                  <a:pt x="1648" y="626"/>
                </a:cubicBezTo>
                <a:cubicBezTo>
                  <a:pt x="1648" y="625"/>
                  <a:pt x="1647" y="624"/>
                  <a:pt x="1646" y="624"/>
                </a:cubicBezTo>
                <a:cubicBezTo>
                  <a:pt x="1646" y="624"/>
                  <a:pt x="1646" y="625"/>
                  <a:pt x="1646" y="625"/>
                </a:cubicBezTo>
                <a:cubicBezTo>
                  <a:pt x="1647" y="626"/>
                  <a:pt x="1647" y="626"/>
                  <a:pt x="1647" y="626"/>
                </a:cubicBezTo>
                <a:cubicBezTo>
                  <a:pt x="1647" y="627"/>
                  <a:pt x="1647" y="627"/>
                  <a:pt x="1647" y="627"/>
                </a:cubicBezTo>
                <a:cubicBezTo>
                  <a:pt x="1647" y="627"/>
                  <a:pt x="1647" y="627"/>
                  <a:pt x="1647" y="627"/>
                </a:cubicBezTo>
                <a:cubicBezTo>
                  <a:pt x="1647" y="628"/>
                  <a:pt x="1647" y="628"/>
                  <a:pt x="1647" y="628"/>
                </a:cubicBezTo>
                <a:cubicBezTo>
                  <a:pt x="1648" y="628"/>
                  <a:pt x="1648" y="628"/>
                  <a:pt x="1648" y="628"/>
                </a:cubicBezTo>
                <a:cubicBezTo>
                  <a:pt x="1649" y="629"/>
                  <a:pt x="1649" y="629"/>
                  <a:pt x="1649" y="629"/>
                </a:cubicBezTo>
                <a:cubicBezTo>
                  <a:pt x="1650" y="629"/>
                  <a:pt x="1650" y="629"/>
                  <a:pt x="1650" y="629"/>
                </a:cubicBezTo>
                <a:close/>
                <a:moveTo>
                  <a:pt x="1598" y="630"/>
                </a:moveTo>
                <a:cubicBezTo>
                  <a:pt x="1599" y="630"/>
                  <a:pt x="1600" y="630"/>
                  <a:pt x="1600" y="630"/>
                </a:cubicBezTo>
                <a:cubicBezTo>
                  <a:pt x="1600" y="629"/>
                  <a:pt x="1600" y="629"/>
                  <a:pt x="1600" y="629"/>
                </a:cubicBezTo>
                <a:cubicBezTo>
                  <a:pt x="1600" y="629"/>
                  <a:pt x="1599" y="629"/>
                  <a:pt x="1599" y="628"/>
                </a:cubicBezTo>
                <a:cubicBezTo>
                  <a:pt x="1599" y="629"/>
                  <a:pt x="1598" y="629"/>
                  <a:pt x="1598" y="630"/>
                </a:cubicBezTo>
                <a:close/>
                <a:moveTo>
                  <a:pt x="1646" y="630"/>
                </a:moveTo>
                <a:cubicBezTo>
                  <a:pt x="1645" y="630"/>
                  <a:pt x="1645" y="630"/>
                  <a:pt x="1645" y="630"/>
                </a:cubicBezTo>
                <a:cubicBezTo>
                  <a:pt x="1645" y="630"/>
                  <a:pt x="1645" y="629"/>
                  <a:pt x="1645" y="629"/>
                </a:cubicBezTo>
                <a:cubicBezTo>
                  <a:pt x="1643" y="629"/>
                  <a:pt x="1643" y="629"/>
                  <a:pt x="1643" y="629"/>
                </a:cubicBezTo>
                <a:cubicBezTo>
                  <a:pt x="1643" y="629"/>
                  <a:pt x="1643" y="629"/>
                  <a:pt x="1643" y="629"/>
                </a:cubicBezTo>
                <a:cubicBezTo>
                  <a:pt x="1642" y="629"/>
                  <a:pt x="1642" y="629"/>
                  <a:pt x="1641" y="628"/>
                </a:cubicBezTo>
                <a:cubicBezTo>
                  <a:pt x="1641" y="629"/>
                  <a:pt x="1641" y="629"/>
                  <a:pt x="1641" y="629"/>
                </a:cubicBezTo>
                <a:cubicBezTo>
                  <a:pt x="1641" y="629"/>
                  <a:pt x="1641" y="629"/>
                  <a:pt x="1641" y="629"/>
                </a:cubicBezTo>
                <a:cubicBezTo>
                  <a:pt x="1641" y="630"/>
                  <a:pt x="1642" y="630"/>
                  <a:pt x="1642" y="631"/>
                </a:cubicBezTo>
                <a:cubicBezTo>
                  <a:pt x="1644" y="632"/>
                  <a:pt x="1645" y="631"/>
                  <a:pt x="1647" y="631"/>
                </a:cubicBezTo>
                <a:cubicBezTo>
                  <a:pt x="1647" y="631"/>
                  <a:pt x="1647" y="631"/>
                  <a:pt x="1647" y="631"/>
                </a:cubicBezTo>
                <a:cubicBezTo>
                  <a:pt x="1647" y="630"/>
                  <a:pt x="1646" y="630"/>
                  <a:pt x="1646" y="630"/>
                </a:cubicBezTo>
                <a:close/>
                <a:moveTo>
                  <a:pt x="1456" y="634"/>
                </a:moveTo>
                <a:cubicBezTo>
                  <a:pt x="1459" y="634"/>
                  <a:pt x="1459" y="634"/>
                  <a:pt x="1459" y="634"/>
                </a:cubicBezTo>
                <a:cubicBezTo>
                  <a:pt x="1459" y="633"/>
                  <a:pt x="1459" y="633"/>
                  <a:pt x="1460" y="632"/>
                </a:cubicBezTo>
                <a:cubicBezTo>
                  <a:pt x="1459" y="632"/>
                  <a:pt x="1459" y="632"/>
                  <a:pt x="1459" y="632"/>
                </a:cubicBezTo>
                <a:cubicBezTo>
                  <a:pt x="1459" y="631"/>
                  <a:pt x="1459" y="631"/>
                  <a:pt x="1459" y="631"/>
                </a:cubicBezTo>
                <a:cubicBezTo>
                  <a:pt x="1458" y="631"/>
                  <a:pt x="1457" y="631"/>
                  <a:pt x="1456" y="631"/>
                </a:cubicBezTo>
                <a:cubicBezTo>
                  <a:pt x="1456" y="631"/>
                  <a:pt x="1456" y="631"/>
                  <a:pt x="1456" y="631"/>
                </a:cubicBezTo>
                <a:cubicBezTo>
                  <a:pt x="1455" y="630"/>
                  <a:pt x="1454" y="630"/>
                  <a:pt x="1452" y="630"/>
                </a:cubicBezTo>
                <a:cubicBezTo>
                  <a:pt x="1452" y="630"/>
                  <a:pt x="1451" y="631"/>
                  <a:pt x="1451" y="631"/>
                </a:cubicBezTo>
                <a:cubicBezTo>
                  <a:pt x="1453" y="632"/>
                  <a:pt x="1454" y="632"/>
                  <a:pt x="1455" y="633"/>
                </a:cubicBezTo>
                <a:cubicBezTo>
                  <a:pt x="1455" y="633"/>
                  <a:pt x="1456" y="633"/>
                  <a:pt x="1456" y="634"/>
                </a:cubicBezTo>
                <a:close/>
                <a:moveTo>
                  <a:pt x="1601" y="633"/>
                </a:moveTo>
                <a:cubicBezTo>
                  <a:pt x="1601" y="632"/>
                  <a:pt x="1601" y="632"/>
                  <a:pt x="1602" y="632"/>
                </a:cubicBezTo>
                <a:cubicBezTo>
                  <a:pt x="1602" y="632"/>
                  <a:pt x="1602" y="632"/>
                  <a:pt x="1602" y="632"/>
                </a:cubicBezTo>
                <a:cubicBezTo>
                  <a:pt x="1601" y="632"/>
                  <a:pt x="1601" y="632"/>
                  <a:pt x="1601" y="632"/>
                </a:cubicBezTo>
                <a:cubicBezTo>
                  <a:pt x="1601" y="632"/>
                  <a:pt x="1601" y="632"/>
                  <a:pt x="1601" y="632"/>
                </a:cubicBezTo>
                <a:cubicBezTo>
                  <a:pt x="1601" y="632"/>
                  <a:pt x="1601" y="632"/>
                  <a:pt x="1601" y="632"/>
                </a:cubicBezTo>
                <a:cubicBezTo>
                  <a:pt x="1601" y="632"/>
                  <a:pt x="1601" y="632"/>
                  <a:pt x="1601" y="632"/>
                </a:cubicBezTo>
                <a:cubicBezTo>
                  <a:pt x="1601" y="633"/>
                  <a:pt x="1601" y="633"/>
                  <a:pt x="1601" y="633"/>
                </a:cubicBezTo>
                <a:close/>
                <a:moveTo>
                  <a:pt x="1650" y="634"/>
                </a:moveTo>
                <a:cubicBezTo>
                  <a:pt x="1650" y="634"/>
                  <a:pt x="1650" y="634"/>
                  <a:pt x="1650" y="634"/>
                </a:cubicBezTo>
                <a:cubicBezTo>
                  <a:pt x="1650" y="635"/>
                  <a:pt x="1650" y="634"/>
                  <a:pt x="1650" y="635"/>
                </a:cubicBezTo>
                <a:cubicBezTo>
                  <a:pt x="1650" y="635"/>
                  <a:pt x="1650" y="635"/>
                  <a:pt x="1650" y="635"/>
                </a:cubicBezTo>
                <a:cubicBezTo>
                  <a:pt x="1650" y="635"/>
                  <a:pt x="1650" y="635"/>
                  <a:pt x="1650" y="635"/>
                </a:cubicBezTo>
                <a:cubicBezTo>
                  <a:pt x="1651" y="636"/>
                  <a:pt x="1651" y="636"/>
                  <a:pt x="1651" y="636"/>
                </a:cubicBezTo>
                <a:cubicBezTo>
                  <a:pt x="1651" y="637"/>
                  <a:pt x="1653" y="637"/>
                  <a:pt x="1654" y="637"/>
                </a:cubicBezTo>
                <a:cubicBezTo>
                  <a:pt x="1654" y="636"/>
                  <a:pt x="1653" y="636"/>
                  <a:pt x="1653" y="635"/>
                </a:cubicBezTo>
                <a:cubicBezTo>
                  <a:pt x="1651" y="635"/>
                  <a:pt x="1651" y="634"/>
                  <a:pt x="1650" y="634"/>
                </a:cubicBezTo>
                <a:close/>
                <a:moveTo>
                  <a:pt x="1612" y="735"/>
                </a:moveTo>
                <a:cubicBezTo>
                  <a:pt x="1611" y="734"/>
                  <a:pt x="1611" y="734"/>
                  <a:pt x="1610" y="734"/>
                </a:cubicBezTo>
                <a:cubicBezTo>
                  <a:pt x="1610" y="732"/>
                  <a:pt x="1610" y="732"/>
                  <a:pt x="1610" y="732"/>
                </a:cubicBezTo>
                <a:cubicBezTo>
                  <a:pt x="1610" y="732"/>
                  <a:pt x="1610" y="732"/>
                  <a:pt x="1610" y="732"/>
                </a:cubicBezTo>
                <a:cubicBezTo>
                  <a:pt x="1610" y="732"/>
                  <a:pt x="1610" y="732"/>
                  <a:pt x="1610" y="732"/>
                </a:cubicBezTo>
                <a:cubicBezTo>
                  <a:pt x="1610" y="732"/>
                  <a:pt x="1610" y="732"/>
                  <a:pt x="1610" y="732"/>
                </a:cubicBezTo>
                <a:cubicBezTo>
                  <a:pt x="1609" y="731"/>
                  <a:pt x="1609" y="730"/>
                  <a:pt x="1609" y="729"/>
                </a:cubicBezTo>
                <a:cubicBezTo>
                  <a:pt x="1610" y="729"/>
                  <a:pt x="1610" y="729"/>
                  <a:pt x="1610" y="729"/>
                </a:cubicBezTo>
                <a:cubicBezTo>
                  <a:pt x="1610" y="728"/>
                  <a:pt x="1610" y="728"/>
                  <a:pt x="1610" y="728"/>
                </a:cubicBezTo>
                <a:cubicBezTo>
                  <a:pt x="1609" y="728"/>
                  <a:pt x="1609" y="728"/>
                  <a:pt x="1609" y="728"/>
                </a:cubicBezTo>
                <a:cubicBezTo>
                  <a:pt x="1609" y="726"/>
                  <a:pt x="1609" y="726"/>
                  <a:pt x="1609" y="726"/>
                </a:cubicBezTo>
                <a:cubicBezTo>
                  <a:pt x="1609" y="726"/>
                  <a:pt x="1609" y="726"/>
                  <a:pt x="1609" y="725"/>
                </a:cubicBezTo>
                <a:cubicBezTo>
                  <a:pt x="1609" y="725"/>
                  <a:pt x="1609" y="725"/>
                  <a:pt x="1609" y="725"/>
                </a:cubicBezTo>
                <a:cubicBezTo>
                  <a:pt x="1609" y="724"/>
                  <a:pt x="1609" y="724"/>
                  <a:pt x="1609" y="724"/>
                </a:cubicBezTo>
                <a:cubicBezTo>
                  <a:pt x="1609" y="724"/>
                  <a:pt x="1610" y="724"/>
                  <a:pt x="1610" y="724"/>
                </a:cubicBezTo>
                <a:cubicBezTo>
                  <a:pt x="1610" y="723"/>
                  <a:pt x="1610" y="723"/>
                  <a:pt x="1610" y="723"/>
                </a:cubicBezTo>
                <a:cubicBezTo>
                  <a:pt x="1610" y="721"/>
                  <a:pt x="1610" y="721"/>
                  <a:pt x="1610" y="721"/>
                </a:cubicBezTo>
                <a:cubicBezTo>
                  <a:pt x="1609" y="721"/>
                  <a:pt x="1609" y="721"/>
                  <a:pt x="1609" y="720"/>
                </a:cubicBezTo>
                <a:cubicBezTo>
                  <a:pt x="1609" y="719"/>
                  <a:pt x="1609" y="719"/>
                  <a:pt x="1609" y="719"/>
                </a:cubicBezTo>
                <a:cubicBezTo>
                  <a:pt x="1609" y="719"/>
                  <a:pt x="1608" y="718"/>
                  <a:pt x="1608" y="718"/>
                </a:cubicBezTo>
                <a:cubicBezTo>
                  <a:pt x="1608" y="718"/>
                  <a:pt x="1608" y="718"/>
                  <a:pt x="1608" y="718"/>
                </a:cubicBezTo>
                <a:cubicBezTo>
                  <a:pt x="1607" y="718"/>
                  <a:pt x="1607" y="718"/>
                  <a:pt x="1607" y="718"/>
                </a:cubicBezTo>
                <a:cubicBezTo>
                  <a:pt x="1607" y="717"/>
                  <a:pt x="1607" y="717"/>
                  <a:pt x="1606" y="716"/>
                </a:cubicBezTo>
                <a:cubicBezTo>
                  <a:pt x="1606" y="716"/>
                  <a:pt x="1606" y="716"/>
                  <a:pt x="1606" y="716"/>
                </a:cubicBezTo>
                <a:cubicBezTo>
                  <a:pt x="1606" y="715"/>
                  <a:pt x="1605" y="715"/>
                  <a:pt x="1605" y="715"/>
                </a:cubicBezTo>
                <a:cubicBezTo>
                  <a:pt x="1605" y="714"/>
                  <a:pt x="1605" y="714"/>
                  <a:pt x="1605" y="714"/>
                </a:cubicBezTo>
                <a:cubicBezTo>
                  <a:pt x="1604" y="713"/>
                  <a:pt x="1604" y="712"/>
                  <a:pt x="1603" y="711"/>
                </a:cubicBezTo>
                <a:cubicBezTo>
                  <a:pt x="1603" y="711"/>
                  <a:pt x="1602" y="711"/>
                  <a:pt x="1602" y="710"/>
                </a:cubicBezTo>
                <a:cubicBezTo>
                  <a:pt x="1602" y="710"/>
                  <a:pt x="1602" y="710"/>
                  <a:pt x="1602" y="710"/>
                </a:cubicBezTo>
                <a:cubicBezTo>
                  <a:pt x="1601" y="710"/>
                  <a:pt x="1601" y="710"/>
                  <a:pt x="1601" y="710"/>
                </a:cubicBezTo>
                <a:cubicBezTo>
                  <a:pt x="1601" y="710"/>
                  <a:pt x="1601" y="710"/>
                  <a:pt x="1601" y="710"/>
                </a:cubicBezTo>
                <a:cubicBezTo>
                  <a:pt x="1600" y="709"/>
                  <a:pt x="1600" y="710"/>
                  <a:pt x="1600" y="709"/>
                </a:cubicBezTo>
                <a:cubicBezTo>
                  <a:pt x="1600" y="709"/>
                  <a:pt x="1600" y="709"/>
                  <a:pt x="1600" y="709"/>
                </a:cubicBezTo>
                <a:cubicBezTo>
                  <a:pt x="1600" y="704"/>
                  <a:pt x="1600" y="704"/>
                  <a:pt x="1600" y="704"/>
                </a:cubicBezTo>
                <a:cubicBezTo>
                  <a:pt x="1599" y="704"/>
                  <a:pt x="1599" y="704"/>
                  <a:pt x="1599" y="704"/>
                </a:cubicBezTo>
                <a:cubicBezTo>
                  <a:pt x="1599" y="703"/>
                  <a:pt x="1599" y="703"/>
                  <a:pt x="1599" y="703"/>
                </a:cubicBezTo>
                <a:cubicBezTo>
                  <a:pt x="1598" y="703"/>
                  <a:pt x="1598" y="703"/>
                  <a:pt x="1597" y="702"/>
                </a:cubicBezTo>
                <a:cubicBezTo>
                  <a:pt x="1597" y="701"/>
                  <a:pt x="1597" y="701"/>
                  <a:pt x="1597" y="701"/>
                </a:cubicBezTo>
                <a:cubicBezTo>
                  <a:pt x="1596" y="701"/>
                  <a:pt x="1596" y="701"/>
                  <a:pt x="1596" y="701"/>
                </a:cubicBezTo>
                <a:cubicBezTo>
                  <a:pt x="1596" y="702"/>
                  <a:pt x="1596" y="702"/>
                  <a:pt x="1596" y="702"/>
                </a:cubicBezTo>
                <a:cubicBezTo>
                  <a:pt x="1595" y="702"/>
                  <a:pt x="1595" y="702"/>
                  <a:pt x="1594" y="701"/>
                </a:cubicBezTo>
                <a:cubicBezTo>
                  <a:pt x="1594" y="700"/>
                  <a:pt x="1594" y="700"/>
                  <a:pt x="1594" y="699"/>
                </a:cubicBezTo>
                <a:cubicBezTo>
                  <a:pt x="1594" y="699"/>
                  <a:pt x="1594" y="699"/>
                  <a:pt x="1594" y="699"/>
                </a:cubicBezTo>
                <a:cubicBezTo>
                  <a:pt x="1594" y="698"/>
                  <a:pt x="1595" y="697"/>
                  <a:pt x="1595" y="697"/>
                </a:cubicBezTo>
                <a:cubicBezTo>
                  <a:pt x="1594" y="697"/>
                  <a:pt x="1594" y="696"/>
                  <a:pt x="1594" y="696"/>
                </a:cubicBezTo>
                <a:cubicBezTo>
                  <a:pt x="1594" y="695"/>
                  <a:pt x="1594" y="695"/>
                  <a:pt x="1594" y="695"/>
                </a:cubicBezTo>
                <a:cubicBezTo>
                  <a:pt x="1594" y="695"/>
                  <a:pt x="1594" y="695"/>
                  <a:pt x="1594" y="695"/>
                </a:cubicBezTo>
                <a:cubicBezTo>
                  <a:pt x="1594" y="694"/>
                  <a:pt x="1594" y="694"/>
                  <a:pt x="1594" y="694"/>
                </a:cubicBezTo>
                <a:cubicBezTo>
                  <a:pt x="1593" y="694"/>
                  <a:pt x="1593" y="694"/>
                  <a:pt x="1593" y="694"/>
                </a:cubicBezTo>
                <a:cubicBezTo>
                  <a:pt x="1593" y="694"/>
                  <a:pt x="1593" y="694"/>
                  <a:pt x="1592" y="693"/>
                </a:cubicBezTo>
                <a:cubicBezTo>
                  <a:pt x="1591" y="693"/>
                  <a:pt x="1591" y="693"/>
                  <a:pt x="1591" y="693"/>
                </a:cubicBezTo>
                <a:cubicBezTo>
                  <a:pt x="1591" y="693"/>
                  <a:pt x="1591" y="693"/>
                  <a:pt x="1591" y="693"/>
                </a:cubicBezTo>
                <a:cubicBezTo>
                  <a:pt x="1591" y="693"/>
                  <a:pt x="1591" y="693"/>
                  <a:pt x="1591" y="693"/>
                </a:cubicBezTo>
                <a:cubicBezTo>
                  <a:pt x="1591" y="691"/>
                  <a:pt x="1591" y="691"/>
                  <a:pt x="1591" y="690"/>
                </a:cubicBezTo>
                <a:cubicBezTo>
                  <a:pt x="1591" y="689"/>
                  <a:pt x="1591" y="689"/>
                  <a:pt x="1591" y="688"/>
                </a:cubicBezTo>
                <a:cubicBezTo>
                  <a:pt x="1590" y="688"/>
                  <a:pt x="1589" y="688"/>
                  <a:pt x="1589" y="688"/>
                </a:cubicBezTo>
                <a:cubicBezTo>
                  <a:pt x="1589" y="687"/>
                  <a:pt x="1589" y="687"/>
                  <a:pt x="1588" y="686"/>
                </a:cubicBezTo>
                <a:cubicBezTo>
                  <a:pt x="1587" y="686"/>
                  <a:pt x="1587" y="686"/>
                  <a:pt x="1587" y="686"/>
                </a:cubicBezTo>
                <a:cubicBezTo>
                  <a:pt x="1587" y="686"/>
                  <a:pt x="1587" y="686"/>
                  <a:pt x="1587" y="685"/>
                </a:cubicBezTo>
                <a:cubicBezTo>
                  <a:pt x="1586" y="685"/>
                  <a:pt x="1586" y="685"/>
                  <a:pt x="1586" y="685"/>
                </a:cubicBezTo>
                <a:cubicBezTo>
                  <a:pt x="1586" y="686"/>
                  <a:pt x="1586" y="686"/>
                  <a:pt x="1586" y="686"/>
                </a:cubicBezTo>
                <a:cubicBezTo>
                  <a:pt x="1585" y="686"/>
                  <a:pt x="1585" y="686"/>
                  <a:pt x="1584" y="685"/>
                </a:cubicBezTo>
                <a:cubicBezTo>
                  <a:pt x="1584" y="684"/>
                  <a:pt x="1584" y="684"/>
                  <a:pt x="1584" y="684"/>
                </a:cubicBezTo>
                <a:cubicBezTo>
                  <a:pt x="1583" y="684"/>
                  <a:pt x="1582" y="684"/>
                  <a:pt x="1581" y="684"/>
                </a:cubicBezTo>
                <a:cubicBezTo>
                  <a:pt x="1581" y="683"/>
                  <a:pt x="1581" y="683"/>
                  <a:pt x="1581" y="683"/>
                </a:cubicBezTo>
                <a:cubicBezTo>
                  <a:pt x="1580" y="683"/>
                  <a:pt x="1580" y="683"/>
                  <a:pt x="1579" y="683"/>
                </a:cubicBezTo>
                <a:cubicBezTo>
                  <a:pt x="1579" y="682"/>
                  <a:pt x="1579" y="681"/>
                  <a:pt x="1579" y="680"/>
                </a:cubicBezTo>
                <a:cubicBezTo>
                  <a:pt x="1579" y="680"/>
                  <a:pt x="1579" y="680"/>
                  <a:pt x="1579" y="680"/>
                </a:cubicBezTo>
                <a:cubicBezTo>
                  <a:pt x="1579" y="678"/>
                  <a:pt x="1579" y="678"/>
                  <a:pt x="1579" y="678"/>
                </a:cubicBezTo>
                <a:cubicBezTo>
                  <a:pt x="1579" y="678"/>
                  <a:pt x="1579" y="678"/>
                  <a:pt x="1579" y="678"/>
                </a:cubicBezTo>
                <a:cubicBezTo>
                  <a:pt x="1579" y="678"/>
                  <a:pt x="1579" y="678"/>
                  <a:pt x="1579" y="678"/>
                </a:cubicBezTo>
                <a:cubicBezTo>
                  <a:pt x="1579" y="678"/>
                  <a:pt x="1579" y="678"/>
                  <a:pt x="1579" y="678"/>
                </a:cubicBezTo>
                <a:cubicBezTo>
                  <a:pt x="1579" y="673"/>
                  <a:pt x="1579" y="673"/>
                  <a:pt x="1579" y="673"/>
                </a:cubicBezTo>
                <a:cubicBezTo>
                  <a:pt x="1578" y="673"/>
                  <a:pt x="1578" y="673"/>
                  <a:pt x="1578" y="673"/>
                </a:cubicBezTo>
                <a:cubicBezTo>
                  <a:pt x="1578" y="672"/>
                  <a:pt x="1578" y="672"/>
                  <a:pt x="1578" y="672"/>
                </a:cubicBezTo>
                <a:cubicBezTo>
                  <a:pt x="1578" y="672"/>
                  <a:pt x="1578" y="672"/>
                  <a:pt x="1578" y="672"/>
                </a:cubicBezTo>
                <a:cubicBezTo>
                  <a:pt x="1578" y="670"/>
                  <a:pt x="1578" y="670"/>
                  <a:pt x="1578" y="670"/>
                </a:cubicBezTo>
                <a:cubicBezTo>
                  <a:pt x="1577" y="670"/>
                  <a:pt x="1577" y="669"/>
                  <a:pt x="1576" y="669"/>
                </a:cubicBezTo>
                <a:cubicBezTo>
                  <a:pt x="1576" y="669"/>
                  <a:pt x="1576" y="668"/>
                  <a:pt x="1576" y="668"/>
                </a:cubicBezTo>
                <a:cubicBezTo>
                  <a:pt x="1576" y="668"/>
                  <a:pt x="1576" y="668"/>
                  <a:pt x="1575" y="668"/>
                </a:cubicBezTo>
                <a:cubicBezTo>
                  <a:pt x="1575" y="667"/>
                  <a:pt x="1575" y="667"/>
                  <a:pt x="1575" y="666"/>
                </a:cubicBezTo>
                <a:cubicBezTo>
                  <a:pt x="1575" y="666"/>
                  <a:pt x="1575" y="666"/>
                  <a:pt x="1575" y="666"/>
                </a:cubicBezTo>
                <a:cubicBezTo>
                  <a:pt x="1575" y="666"/>
                  <a:pt x="1575" y="666"/>
                  <a:pt x="1575" y="665"/>
                </a:cubicBezTo>
                <a:cubicBezTo>
                  <a:pt x="1575" y="665"/>
                  <a:pt x="1575" y="665"/>
                  <a:pt x="1575" y="665"/>
                </a:cubicBezTo>
                <a:cubicBezTo>
                  <a:pt x="1575" y="663"/>
                  <a:pt x="1575" y="663"/>
                  <a:pt x="1575" y="663"/>
                </a:cubicBezTo>
                <a:cubicBezTo>
                  <a:pt x="1575" y="663"/>
                  <a:pt x="1575" y="663"/>
                  <a:pt x="1575" y="663"/>
                </a:cubicBezTo>
                <a:cubicBezTo>
                  <a:pt x="1575" y="662"/>
                  <a:pt x="1575" y="662"/>
                  <a:pt x="1575" y="662"/>
                </a:cubicBezTo>
                <a:cubicBezTo>
                  <a:pt x="1575" y="662"/>
                  <a:pt x="1575" y="662"/>
                  <a:pt x="1575" y="662"/>
                </a:cubicBezTo>
                <a:cubicBezTo>
                  <a:pt x="1575" y="661"/>
                  <a:pt x="1575" y="661"/>
                  <a:pt x="1575" y="661"/>
                </a:cubicBezTo>
                <a:cubicBezTo>
                  <a:pt x="1575" y="661"/>
                  <a:pt x="1575" y="661"/>
                  <a:pt x="1575" y="661"/>
                </a:cubicBezTo>
                <a:cubicBezTo>
                  <a:pt x="1575" y="660"/>
                  <a:pt x="1575" y="659"/>
                  <a:pt x="1575" y="659"/>
                </a:cubicBezTo>
                <a:cubicBezTo>
                  <a:pt x="1574" y="659"/>
                  <a:pt x="1574" y="659"/>
                  <a:pt x="1574" y="659"/>
                </a:cubicBezTo>
                <a:cubicBezTo>
                  <a:pt x="1573" y="659"/>
                  <a:pt x="1573" y="658"/>
                  <a:pt x="1572" y="658"/>
                </a:cubicBezTo>
                <a:cubicBezTo>
                  <a:pt x="1572" y="657"/>
                  <a:pt x="1572" y="657"/>
                  <a:pt x="1572" y="657"/>
                </a:cubicBezTo>
                <a:cubicBezTo>
                  <a:pt x="1572" y="657"/>
                  <a:pt x="1572" y="657"/>
                  <a:pt x="1572" y="657"/>
                </a:cubicBezTo>
                <a:cubicBezTo>
                  <a:pt x="1572" y="657"/>
                  <a:pt x="1572" y="656"/>
                  <a:pt x="1571" y="656"/>
                </a:cubicBezTo>
                <a:cubicBezTo>
                  <a:pt x="1571" y="656"/>
                  <a:pt x="1571" y="655"/>
                  <a:pt x="1570" y="655"/>
                </a:cubicBezTo>
                <a:cubicBezTo>
                  <a:pt x="1570" y="656"/>
                  <a:pt x="1570" y="656"/>
                  <a:pt x="1570" y="656"/>
                </a:cubicBezTo>
                <a:cubicBezTo>
                  <a:pt x="1569" y="656"/>
                  <a:pt x="1570" y="657"/>
                  <a:pt x="1568" y="657"/>
                </a:cubicBezTo>
                <a:cubicBezTo>
                  <a:pt x="1568" y="658"/>
                  <a:pt x="1568" y="658"/>
                  <a:pt x="1568" y="658"/>
                </a:cubicBezTo>
                <a:cubicBezTo>
                  <a:pt x="1568" y="657"/>
                  <a:pt x="1567" y="657"/>
                  <a:pt x="1567" y="657"/>
                </a:cubicBezTo>
                <a:cubicBezTo>
                  <a:pt x="1567" y="653"/>
                  <a:pt x="1567" y="653"/>
                  <a:pt x="1567" y="653"/>
                </a:cubicBezTo>
                <a:cubicBezTo>
                  <a:pt x="1567" y="653"/>
                  <a:pt x="1567" y="653"/>
                  <a:pt x="1567" y="653"/>
                </a:cubicBezTo>
                <a:cubicBezTo>
                  <a:pt x="1567" y="653"/>
                  <a:pt x="1567" y="650"/>
                  <a:pt x="1567" y="649"/>
                </a:cubicBezTo>
                <a:cubicBezTo>
                  <a:pt x="1567" y="649"/>
                  <a:pt x="1567" y="649"/>
                  <a:pt x="1566" y="649"/>
                </a:cubicBezTo>
                <a:cubicBezTo>
                  <a:pt x="1566" y="647"/>
                  <a:pt x="1566" y="647"/>
                  <a:pt x="1566" y="647"/>
                </a:cubicBezTo>
                <a:cubicBezTo>
                  <a:pt x="1566" y="647"/>
                  <a:pt x="1566" y="647"/>
                  <a:pt x="1565" y="647"/>
                </a:cubicBezTo>
                <a:cubicBezTo>
                  <a:pt x="1565" y="646"/>
                  <a:pt x="1565" y="646"/>
                  <a:pt x="1565" y="646"/>
                </a:cubicBezTo>
                <a:cubicBezTo>
                  <a:pt x="1564" y="646"/>
                  <a:pt x="1564" y="646"/>
                  <a:pt x="1564" y="646"/>
                </a:cubicBezTo>
                <a:cubicBezTo>
                  <a:pt x="1564" y="644"/>
                  <a:pt x="1564" y="644"/>
                  <a:pt x="1564" y="644"/>
                </a:cubicBezTo>
                <a:cubicBezTo>
                  <a:pt x="1564" y="643"/>
                  <a:pt x="1563" y="643"/>
                  <a:pt x="1563" y="643"/>
                </a:cubicBezTo>
                <a:cubicBezTo>
                  <a:pt x="1563" y="641"/>
                  <a:pt x="1563" y="641"/>
                  <a:pt x="1563" y="641"/>
                </a:cubicBezTo>
                <a:cubicBezTo>
                  <a:pt x="1562" y="640"/>
                  <a:pt x="1562" y="640"/>
                  <a:pt x="1562" y="640"/>
                </a:cubicBezTo>
                <a:cubicBezTo>
                  <a:pt x="1561" y="639"/>
                  <a:pt x="1561" y="639"/>
                  <a:pt x="1561" y="638"/>
                </a:cubicBezTo>
                <a:cubicBezTo>
                  <a:pt x="1560" y="638"/>
                  <a:pt x="1560" y="638"/>
                  <a:pt x="1559" y="638"/>
                </a:cubicBezTo>
                <a:cubicBezTo>
                  <a:pt x="1559" y="640"/>
                  <a:pt x="1559" y="642"/>
                  <a:pt x="1559" y="643"/>
                </a:cubicBezTo>
                <a:cubicBezTo>
                  <a:pt x="1558" y="643"/>
                  <a:pt x="1558" y="644"/>
                  <a:pt x="1558" y="644"/>
                </a:cubicBezTo>
                <a:cubicBezTo>
                  <a:pt x="1558" y="644"/>
                  <a:pt x="1558" y="645"/>
                  <a:pt x="1558" y="645"/>
                </a:cubicBezTo>
                <a:cubicBezTo>
                  <a:pt x="1557" y="645"/>
                  <a:pt x="1557" y="645"/>
                  <a:pt x="1557" y="645"/>
                </a:cubicBezTo>
                <a:cubicBezTo>
                  <a:pt x="1557" y="646"/>
                  <a:pt x="1558" y="646"/>
                  <a:pt x="1558" y="646"/>
                </a:cubicBezTo>
                <a:cubicBezTo>
                  <a:pt x="1558" y="647"/>
                  <a:pt x="1558" y="648"/>
                  <a:pt x="1558" y="650"/>
                </a:cubicBezTo>
                <a:cubicBezTo>
                  <a:pt x="1558" y="650"/>
                  <a:pt x="1558" y="650"/>
                  <a:pt x="1558" y="650"/>
                </a:cubicBezTo>
                <a:cubicBezTo>
                  <a:pt x="1558" y="651"/>
                  <a:pt x="1558" y="651"/>
                  <a:pt x="1558" y="651"/>
                </a:cubicBezTo>
                <a:cubicBezTo>
                  <a:pt x="1558" y="651"/>
                  <a:pt x="1557" y="651"/>
                  <a:pt x="1557" y="652"/>
                </a:cubicBezTo>
                <a:cubicBezTo>
                  <a:pt x="1557" y="652"/>
                  <a:pt x="1557" y="652"/>
                  <a:pt x="1557" y="652"/>
                </a:cubicBezTo>
                <a:cubicBezTo>
                  <a:pt x="1557" y="652"/>
                  <a:pt x="1557" y="652"/>
                  <a:pt x="1557" y="652"/>
                </a:cubicBezTo>
                <a:cubicBezTo>
                  <a:pt x="1557" y="653"/>
                  <a:pt x="1557" y="653"/>
                  <a:pt x="1557" y="653"/>
                </a:cubicBezTo>
                <a:cubicBezTo>
                  <a:pt x="1556" y="653"/>
                  <a:pt x="1556" y="653"/>
                  <a:pt x="1556" y="653"/>
                </a:cubicBezTo>
                <a:cubicBezTo>
                  <a:pt x="1557" y="655"/>
                  <a:pt x="1557" y="658"/>
                  <a:pt x="1557" y="660"/>
                </a:cubicBezTo>
                <a:cubicBezTo>
                  <a:pt x="1558" y="660"/>
                  <a:pt x="1558" y="660"/>
                  <a:pt x="1558" y="660"/>
                </a:cubicBezTo>
                <a:cubicBezTo>
                  <a:pt x="1558" y="661"/>
                  <a:pt x="1558" y="661"/>
                  <a:pt x="1558" y="661"/>
                </a:cubicBezTo>
                <a:cubicBezTo>
                  <a:pt x="1558" y="661"/>
                  <a:pt x="1558" y="661"/>
                  <a:pt x="1558" y="661"/>
                </a:cubicBezTo>
                <a:cubicBezTo>
                  <a:pt x="1558" y="661"/>
                  <a:pt x="1558" y="661"/>
                  <a:pt x="1558" y="661"/>
                </a:cubicBezTo>
                <a:cubicBezTo>
                  <a:pt x="1558" y="661"/>
                  <a:pt x="1558" y="661"/>
                  <a:pt x="1558" y="661"/>
                </a:cubicBezTo>
                <a:cubicBezTo>
                  <a:pt x="1558" y="662"/>
                  <a:pt x="1558" y="662"/>
                  <a:pt x="1558" y="662"/>
                </a:cubicBezTo>
                <a:cubicBezTo>
                  <a:pt x="1557" y="662"/>
                  <a:pt x="1557" y="662"/>
                  <a:pt x="1557" y="662"/>
                </a:cubicBezTo>
                <a:cubicBezTo>
                  <a:pt x="1557" y="665"/>
                  <a:pt x="1557" y="665"/>
                  <a:pt x="1557" y="665"/>
                </a:cubicBezTo>
                <a:cubicBezTo>
                  <a:pt x="1556" y="665"/>
                  <a:pt x="1556" y="665"/>
                  <a:pt x="1556" y="665"/>
                </a:cubicBezTo>
                <a:cubicBezTo>
                  <a:pt x="1556" y="666"/>
                  <a:pt x="1556" y="666"/>
                  <a:pt x="1556" y="666"/>
                </a:cubicBezTo>
                <a:cubicBezTo>
                  <a:pt x="1556" y="666"/>
                  <a:pt x="1556" y="666"/>
                  <a:pt x="1556" y="666"/>
                </a:cubicBezTo>
                <a:cubicBezTo>
                  <a:pt x="1556" y="667"/>
                  <a:pt x="1556" y="667"/>
                  <a:pt x="1556" y="667"/>
                </a:cubicBezTo>
                <a:cubicBezTo>
                  <a:pt x="1556" y="667"/>
                  <a:pt x="1556" y="667"/>
                  <a:pt x="1555" y="667"/>
                </a:cubicBezTo>
                <a:cubicBezTo>
                  <a:pt x="1555" y="668"/>
                  <a:pt x="1555" y="668"/>
                  <a:pt x="1555" y="668"/>
                </a:cubicBezTo>
                <a:cubicBezTo>
                  <a:pt x="1555" y="668"/>
                  <a:pt x="1555" y="668"/>
                  <a:pt x="1555" y="668"/>
                </a:cubicBezTo>
                <a:cubicBezTo>
                  <a:pt x="1555" y="668"/>
                  <a:pt x="1556" y="669"/>
                  <a:pt x="1555" y="670"/>
                </a:cubicBezTo>
                <a:cubicBezTo>
                  <a:pt x="1555" y="670"/>
                  <a:pt x="1555" y="670"/>
                  <a:pt x="1555" y="670"/>
                </a:cubicBezTo>
                <a:cubicBezTo>
                  <a:pt x="1554" y="672"/>
                  <a:pt x="1554" y="673"/>
                  <a:pt x="1554" y="675"/>
                </a:cubicBezTo>
                <a:cubicBezTo>
                  <a:pt x="1552" y="675"/>
                  <a:pt x="1551" y="675"/>
                  <a:pt x="1548" y="675"/>
                </a:cubicBezTo>
                <a:cubicBezTo>
                  <a:pt x="1548" y="675"/>
                  <a:pt x="1548" y="674"/>
                  <a:pt x="1548" y="674"/>
                </a:cubicBezTo>
                <a:cubicBezTo>
                  <a:pt x="1547" y="673"/>
                  <a:pt x="1547" y="673"/>
                  <a:pt x="1547" y="673"/>
                </a:cubicBezTo>
                <a:cubicBezTo>
                  <a:pt x="1547" y="672"/>
                  <a:pt x="1547" y="672"/>
                  <a:pt x="1547" y="672"/>
                </a:cubicBezTo>
                <a:cubicBezTo>
                  <a:pt x="1547" y="672"/>
                  <a:pt x="1547" y="672"/>
                  <a:pt x="1547" y="672"/>
                </a:cubicBezTo>
                <a:cubicBezTo>
                  <a:pt x="1547" y="672"/>
                  <a:pt x="1546" y="672"/>
                  <a:pt x="1546" y="671"/>
                </a:cubicBezTo>
                <a:cubicBezTo>
                  <a:pt x="1544" y="671"/>
                  <a:pt x="1543" y="670"/>
                  <a:pt x="1542" y="668"/>
                </a:cubicBezTo>
                <a:cubicBezTo>
                  <a:pt x="1542" y="668"/>
                  <a:pt x="1541" y="668"/>
                  <a:pt x="1541" y="668"/>
                </a:cubicBezTo>
                <a:cubicBezTo>
                  <a:pt x="1541" y="667"/>
                  <a:pt x="1541" y="667"/>
                  <a:pt x="1541" y="667"/>
                </a:cubicBezTo>
                <a:cubicBezTo>
                  <a:pt x="1541" y="667"/>
                  <a:pt x="1540" y="667"/>
                  <a:pt x="1540" y="667"/>
                </a:cubicBezTo>
                <a:cubicBezTo>
                  <a:pt x="1540" y="666"/>
                  <a:pt x="1540" y="666"/>
                  <a:pt x="1540" y="666"/>
                </a:cubicBezTo>
                <a:cubicBezTo>
                  <a:pt x="1539" y="666"/>
                  <a:pt x="1539" y="666"/>
                  <a:pt x="1538" y="666"/>
                </a:cubicBezTo>
                <a:cubicBezTo>
                  <a:pt x="1538" y="666"/>
                  <a:pt x="1537" y="665"/>
                  <a:pt x="1537" y="665"/>
                </a:cubicBezTo>
                <a:cubicBezTo>
                  <a:pt x="1536" y="665"/>
                  <a:pt x="1536" y="665"/>
                  <a:pt x="1536" y="665"/>
                </a:cubicBezTo>
                <a:cubicBezTo>
                  <a:pt x="1536" y="664"/>
                  <a:pt x="1536" y="664"/>
                  <a:pt x="1536" y="664"/>
                </a:cubicBezTo>
                <a:cubicBezTo>
                  <a:pt x="1534" y="664"/>
                  <a:pt x="1534" y="664"/>
                  <a:pt x="1534" y="664"/>
                </a:cubicBezTo>
                <a:cubicBezTo>
                  <a:pt x="1534" y="664"/>
                  <a:pt x="1533" y="663"/>
                  <a:pt x="1533" y="663"/>
                </a:cubicBezTo>
                <a:cubicBezTo>
                  <a:pt x="1532" y="662"/>
                  <a:pt x="1532" y="662"/>
                  <a:pt x="1532" y="662"/>
                </a:cubicBezTo>
                <a:cubicBezTo>
                  <a:pt x="1532" y="662"/>
                  <a:pt x="1532" y="662"/>
                  <a:pt x="1532" y="662"/>
                </a:cubicBezTo>
                <a:cubicBezTo>
                  <a:pt x="1531" y="662"/>
                  <a:pt x="1531" y="662"/>
                  <a:pt x="1531" y="662"/>
                </a:cubicBezTo>
                <a:cubicBezTo>
                  <a:pt x="1531" y="662"/>
                  <a:pt x="1531" y="661"/>
                  <a:pt x="1530" y="661"/>
                </a:cubicBezTo>
                <a:cubicBezTo>
                  <a:pt x="1530" y="661"/>
                  <a:pt x="1530" y="661"/>
                  <a:pt x="1530" y="661"/>
                </a:cubicBezTo>
                <a:cubicBezTo>
                  <a:pt x="1529" y="661"/>
                  <a:pt x="1529" y="660"/>
                  <a:pt x="1529" y="660"/>
                </a:cubicBezTo>
                <a:cubicBezTo>
                  <a:pt x="1529" y="658"/>
                  <a:pt x="1530" y="658"/>
                  <a:pt x="1530" y="655"/>
                </a:cubicBezTo>
                <a:cubicBezTo>
                  <a:pt x="1530" y="655"/>
                  <a:pt x="1530" y="655"/>
                  <a:pt x="1530" y="655"/>
                </a:cubicBezTo>
                <a:cubicBezTo>
                  <a:pt x="1531" y="654"/>
                  <a:pt x="1531" y="653"/>
                  <a:pt x="1531" y="652"/>
                </a:cubicBezTo>
                <a:cubicBezTo>
                  <a:pt x="1530" y="652"/>
                  <a:pt x="1530" y="652"/>
                  <a:pt x="1530" y="652"/>
                </a:cubicBezTo>
                <a:cubicBezTo>
                  <a:pt x="1530" y="651"/>
                  <a:pt x="1530" y="651"/>
                  <a:pt x="1530" y="651"/>
                </a:cubicBezTo>
                <a:cubicBezTo>
                  <a:pt x="1532" y="651"/>
                  <a:pt x="1532" y="651"/>
                  <a:pt x="1534" y="651"/>
                </a:cubicBezTo>
                <a:cubicBezTo>
                  <a:pt x="1534" y="650"/>
                  <a:pt x="1534" y="649"/>
                  <a:pt x="1533" y="649"/>
                </a:cubicBezTo>
                <a:cubicBezTo>
                  <a:pt x="1533" y="648"/>
                  <a:pt x="1533" y="648"/>
                  <a:pt x="1534" y="647"/>
                </a:cubicBezTo>
                <a:cubicBezTo>
                  <a:pt x="1534" y="647"/>
                  <a:pt x="1534" y="647"/>
                  <a:pt x="1534" y="647"/>
                </a:cubicBezTo>
                <a:cubicBezTo>
                  <a:pt x="1535" y="647"/>
                  <a:pt x="1535" y="647"/>
                  <a:pt x="1535" y="646"/>
                </a:cubicBezTo>
                <a:cubicBezTo>
                  <a:pt x="1536" y="646"/>
                  <a:pt x="1536" y="646"/>
                  <a:pt x="1536" y="646"/>
                </a:cubicBezTo>
                <a:cubicBezTo>
                  <a:pt x="1536" y="645"/>
                  <a:pt x="1536" y="645"/>
                  <a:pt x="1536" y="645"/>
                </a:cubicBezTo>
                <a:cubicBezTo>
                  <a:pt x="1535" y="645"/>
                  <a:pt x="1535" y="645"/>
                  <a:pt x="1535" y="645"/>
                </a:cubicBezTo>
                <a:cubicBezTo>
                  <a:pt x="1535" y="645"/>
                  <a:pt x="1534" y="644"/>
                  <a:pt x="1534" y="644"/>
                </a:cubicBezTo>
                <a:cubicBezTo>
                  <a:pt x="1535" y="644"/>
                  <a:pt x="1535" y="644"/>
                  <a:pt x="1535" y="644"/>
                </a:cubicBezTo>
                <a:cubicBezTo>
                  <a:pt x="1535" y="643"/>
                  <a:pt x="1535" y="643"/>
                  <a:pt x="1535" y="643"/>
                </a:cubicBezTo>
                <a:cubicBezTo>
                  <a:pt x="1534" y="644"/>
                  <a:pt x="1533" y="644"/>
                  <a:pt x="1532" y="644"/>
                </a:cubicBezTo>
                <a:cubicBezTo>
                  <a:pt x="1532" y="645"/>
                  <a:pt x="1532" y="645"/>
                  <a:pt x="1532" y="645"/>
                </a:cubicBezTo>
                <a:cubicBezTo>
                  <a:pt x="1531" y="645"/>
                  <a:pt x="1530" y="644"/>
                  <a:pt x="1530" y="643"/>
                </a:cubicBezTo>
                <a:cubicBezTo>
                  <a:pt x="1528" y="643"/>
                  <a:pt x="1528" y="643"/>
                  <a:pt x="1528" y="643"/>
                </a:cubicBezTo>
                <a:cubicBezTo>
                  <a:pt x="1528" y="643"/>
                  <a:pt x="1527" y="644"/>
                  <a:pt x="1526" y="644"/>
                </a:cubicBezTo>
                <a:cubicBezTo>
                  <a:pt x="1526" y="644"/>
                  <a:pt x="1526" y="644"/>
                  <a:pt x="1526" y="643"/>
                </a:cubicBezTo>
                <a:cubicBezTo>
                  <a:pt x="1524" y="643"/>
                  <a:pt x="1524" y="644"/>
                  <a:pt x="1523" y="644"/>
                </a:cubicBezTo>
                <a:cubicBezTo>
                  <a:pt x="1523" y="643"/>
                  <a:pt x="1522" y="643"/>
                  <a:pt x="1522" y="643"/>
                </a:cubicBezTo>
                <a:cubicBezTo>
                  <a:pt x="1522" y="643"/>
                  <a:pt x="1521" y="643"/>
                  <a:pt x="1520" y="643"/>
                </a:cubicBezTo>
                <a:cubicBezTo>
                  <a:pt x="1520" y="643"/>
                  <a:pt x="1520" y="643"/>
                  <a:pt x="1520" y="643"/>
                </a:cubicBezTo>
                <a:cubicBezTo>
                  <a:pt x="1520" y="643"/>
                  <a:pt x="1520" y="642"/>
                  <a:pt x="1519" y="642"/>
                </a:cubicBezTo>
                <a:cubicBezTo>
                  <a:pt x="1519" y="642"/>
                  <a:pt x="1519" y="642"/>
                  <a:pt x="1519" y="641"/>
                </a:cubicBezTo>
                <a:cubicBezTo>
                  <a:pt x="1518" y="641"/>
                  <a:pt x="1518" y="641"/>
                  <a:pt x="1518" y="641"/>
                </a:cubicBezTo>
                <a:cubicBezTo>
                  <a:pt x="1518" y="642"/>
                  <a:pt x="1518" y="642"/>
                  <a:pt x="1518" y="642"/>
                </a:cubicBezTo>
                <a:cubicBezTo>
                  <a:pt x="1518" y="642"/>
                  <a:pt x="1517" y="642"/>
                  <a:pt x="1516" y="642"/>
                </a:cubicBezTo>
                <a:cubicBezTo>
                  <a:pt x="1516" y="642"/>
                  <a:pt x="1516" y="642"/>
                  <a:pt x="1516" y="641"/>
                </a:cubicBezTo>
                <a:cubicBezTo>
                  <a:pt x="1515" y="641"/>
                  <a:pt x="1515" y="641"/>
                  <a:pt x="1515" y="641"/>
                </a:cubicBezTo>
                <a:cubicBezTo>
                  <a:pt x="1515" y="640"/>
                  <a:pt x="1515" y="640"/>
                  <a:pt x="1515" y="640"/>
                </a:cubicBezTo>
                <a:cubicBezTo>
                  <a:pt x="1515" y="640"/>
                  <a:pt x="1515" y="640"/>
                  <a:pt x="1515" y="640"/>
                </a:cubicBezTo>
                <a:cubicBezTo>
                  <a:pt x="1515" y="640"/>
                  <a:pt x="1515" y="640"/>
                  <a:pt x="1515" y="640"/>
                </a:cubicBezTo>
                <a:cubicBezTo>
                  <a:pt x="1514" y="640"/>
                  <a:pt x="1514" y="640"/>
                  <a:pt x="1514" y="641"/>
                </a:cubicBezTo>
                <a:cubicBezTo>
                  <a:pt x="1514" y="640"/>
                  <a:pt x="1514" y="640"/>
                  <a:pt x="1514" y="640"/>
                </a:cubicBezTo>
                <a:cubicBezTo>
                  <a:pt x="1513" y="640"/>
                  <a:pt x="1513" y="640"/>
                  <a:pt x="1513" y="640"/>
                </a:cubicBezTo>
                <a:cubicBezTo>
                  <a:pt x="1512" y="640"/>
                  <a:pt x="1512" y="640"/>
                  <a:pt x="1511" y="640"/>
                </a:cubicBezTo>
                <a:cubicBezTo>
                  <a:pt x="1512" y="641"/>
                  <a:pt x="1513" y="642"/>
                  <a:pt x="1515" y="642"/>
                </a:cubicBezTo>
                <a:cubicBezTo>
                  <a:pt x="1516" y="643"/>
                  <a:pt x="1516" y="644"/>
                  <a:pt x="1516" y="645"/>
                </a:cubicBezTo>
                <a:cubicBezTo>
                  <a:pt x="1515" y="645"/>
                  <a:pt x="1516" y="645"/>
                  <a:pt x="1515" y="646"/>
                </a:cubicBezTo>
                <a:cubicBezTo>
                  <a:pt x="1515" y="646"/>
                  <a:pt x="1515" y="646"/>
                  <a:pt x="1515" y="646"/>
                </a:cubicBezTo>
                <a:cubicBezTo>
                  <a:pt x="1515" y="647"/>
                  <a:pt x="1514" y="646"/>
                  <a:pt x="1514" y="646"/>
                </a:cubicBezTo>
                <a:cubicBezTo>
                  <a:pt x="1513" y="646"/>
                  <a:pt x="1513" y="646"/>
                  <a:pt x="1513" y="646"/>
                </a:cubicBezTo>
                <a:cubicBezTo>
                  <a:pt x="1512" y="645"/>
                  <a:pt x="1511" y="644"/>
                  <a:pt x="1510" y="646"/>
                </a:cubicBezTo>
                <a:cubicBezTo>
                  <a:pt x="1509" y="646"/>
                  <a:pt x="1509" y="646"/>
                  <a:pt x="1509" y="646"/>
                </a:cubicBezTo>
                <a:cubicBezTo>
                  <a:pt x="1509" y="644"/>
                  <a:pt x="1509" y="644"/>
                  <a:pt x="1509" y="644"/>
                </a:cubicBezTo>
                <a:cubicBezTo>
                  <a:pt x="1508" y="645"/>
                  <a:pt x="1508" y="644"/>
                  <a:pt x="1508" y="645"/>
                </a:cubicBezTo>
                <a:cubicBezTo>
                  <a:pt x="1507" y="646"/>
                  <a:pt x="1507" y="645"/>
                  <a:pt x="1507" y="646"/>
                </a:cubicBezTo>
                <a:cubicBezTo>
                  <a:pt x="1506" y="646"/>
                  <a:pt x="1506" y="646"/>
                  <a:pt x="1506" y="646"/>
                </a:cubicBezTo>
                <a:cubicBezTo>
                  <a:pt x="1506" y="645"/>
                  <a:pt x="1506" y="646"/>
                  <a:pt x="1505" y="645"/>
                </a:cubicBezTo>
                <a:cubicBezTo>
                  <a:pt x="1505" y="646"/>
                  <a:pt x="1505" y="646"/>
                  <a:pt x="1505" y="646"/>
                </a:cubicBezTo>
                <a:cubicBezTo>
                  <a:pt x="1506" y="646"/>
                  <a:pt x="1506" y="646"/>
                  <a:pt x="1506" y="646"/>
                </a:cubicBezTo>
                <a:cubicBezTo>
                  <a:pt x="1505" y="648"/>
                  <a:pt x="1504" y="648"/>
                  <a:pt x="1503" y="648"/>
                </a:cubicBezTo>
                <a:cubicBezTo>
                  <a:pt x="1504" y="649"/>
                  <a:pt x="1504" y="650"/>
                  <a:pt x="1505" y="651"/>
                </a:cubicBezTo>
                <a:cubicBezTo>
                  <a:pt x="1505" y="651"/>
                  <a:pt x="1505" y="651"/>
                  <a:pt x="1505" y="651"/>
                </a:cubicBezTo>
                <a:cubicBezTo>
                  <a:pt x="1505" y="651"/>
                  <a:pt x="1505" y="652"/>
                  <a:pt x="1504" y="652"/>
                </a:cubicBezTo>
                <a:cubicBezTo>
                  <a:pt x="1504" y="652"/>
                  <a:pt x="1503" y="651"/>
                  <a:pt x="1503" y="651"/>
                </a:cubicBezTo>
                <a:cubicBezTo>
                  <a:pt x="1503" y="652"/>
                  <a:pt x="1503" y="652"/>
                  <a:pt x="1503" y="652"/>
                </a:cubicBezTo>
                <a:cubicBezTo>
                  <a:pt x="1502" y="652"/>
                  <a:pt x="1502" y="652"/>
                  <a:pt x="1502" y="652"/>
                </a:cubicBezTo>
                <a:cubicBezTo>
                  <a:pt x="1502" y="652"/>
                  <a:pt x="1503" y="654"/>
                  <a:pt x="1502" y="655"/>
                </a:cubicBezTo>
                <a:cubicBezTo>
                  <a:pt x="1502" y="655"/>
                  <a:pt x="1502" y="655"/>
                  <a:pt x="1502" y="655"/>
                </a:cubicBezTo>
                <a:cubicBezTo>
                  <a:pt x="1501" y="655"/>
                  <a:pt x="1501" y="655"/>
                  <a:pt x="1500" y="655"/>
                </a:cubicBezTo>
                <a:cubicBezTo>
                  <a:pt x="1500" y="655"/>
                  <a:pt x="1500" y="655"/>
                  <a:pt x="1500" y="655"/>
                </a:cubicBezTo>
                <a:cubicBezTo>
                  <a:pt x="1500" y="655"/>
                  <a:pt x="1500" y="655"/>
                  <a:pt x="1500" y="655"/>
                </a:cubicBezTo>
                <a:cubicBezTo>
                  <a:pt x="1500" y="657"/>
                  <a:pt x="1500" y="658"/>
                  <a:pt x="1502" y="659"/>
                </a:cubicBezTo>
                <a:cubicBezTo>
                  <a:pt x="1502" y="661"/>
                  <a:pt x="1502" y="661"/>
                  <a:pt x="1502" y="661"/>
                </a:cubicBezTo>
                <a:cubicBezTo>
                  <a:pt x="1501" y="660"/>
                  <a:pt x="1501" y="660"/>
                  <a:pt x="1500" y="660"/>
                </a:cubicBezTo>
                <a:cubicBezTo>
                  <a:pt x="1500" y="660"/>
                  <a:pt x="1500" y="660"/>
                  <a:pt x="1500" y="660"/>
                </a:cubicBezTo>
                <a:cubicBezTo>
                  <a:pt x="1500" y="660"/>
                  <a:pt x="1499" y="660"/>
                  <a:pt x="1499" y="660"/>
                </a:cubicBezTo>
                <a:cubicBezTo>
                  <a:pt x="1499" y="660"/>
                  <a:pt x="1499" y="660"/>
                  <a:pt x="1499" y="659"/>
                </a:cubicBezTo>
                <a:cubicBezTo>
                  <a:pt x="1497" y="659"/>
                  <a:pt x="1497" y="660"/>
                  <a:pt x="1496" y="658"/>
                </a:cubicBezTo>
                <a:cubicBezTo>
                  <a:pt x="1495" y="659"/>
                  <a:pt x="1495" y="659"/>
                  <a:pt x="1495" y="659"/>
                </a:cubicBezTo>
                <a:cubicBezTo>
                  <a:pt x="1495" y="662"/>
                  <a:pt x="1495" y="662"/>
                  <a:pt x="1495" y="662"/>
                </a:cubicBezTo>
                <a:cubicBezTo>
                  <a:pt x="1494" y="662"/>
                  <a:pt x="1494" y="662"/>
                  <a:pt x="1493" y="662"/>
                </a:cubicBezTo>
                <a:cubicBezTo>
                  <a:pt x="1493" y="660"/>
                  <a:pt x="1494" y="660"/>
                  <a:pt x="1494" y="657"/>
                </a:cubicBezTo>
                <a:cubicBezTo>
                  <a:pt x="1493" y="657"/>
                  <a:pt x="1493" y="657"/>
                  <a:pt x="1493" y="657"/>
                </a:cubicBezTo>
                <a:cubicBezTo>
                  <a:pt x="1493" y="656"/>
                  <a:pt x="1493" y="656"/>
                  <a:pt x="1492" y="656"/>
                </a:cubicBezTo>
                <a:cubicBezTo>
                  <a:pt x="1491" y="654"/>
                  <a:pt x="1491" y="654"/>
                  <a:pt x="1490" y="653"/>
                </a:cubicBezTo>
                <a:cubicBezTo>
                  <a:pt x="1488" y="653"/>
                  <a:pt x="1488" y="653"/>
                  <a:pt x="1488" y="653"/>
                </a:cubicBezTo>
                <a:cubicBezTo>
                  <a:pt x="1488" y="653"/>
                  <a:pt x="1487" y="654"/>
                  <a:pt x="1486" y="654"/>
                </a:cubicBezTo>
                <a:cubicBezTo>
                  <a:pt x="1486" y="655"/>
                  <a:pt x="1486" y="655"/>
                  <a:pt x="1486" y="655"/>
                </a:cubicBezTo>
                <a:cubicBezTo>
                  <a:pt x="1485" y="655"/>
                  <a:pt x="1485" y="655"/>
                  <a:pt x="1485" y="655"/>
                </a:cubicBezTo>
                <a:cubicBezTo>
                  <a:pt x="1485" y="654"/>
                  <a:pt x="1485" y="654"/>
                  <a:pt x="1485" y="654"/>
                </a:cubicBezTo>
                <a:cubicBezTo>
                  <a:pt x="1485" y="654"/>
                  <a:pt x="1485" y="656"/>
                  <a:pt x="1485" y="657"/>
                </a:cubicBezTo>
                <a:cubicBezTo>
                  <a:pt x="1484" y="657"/>
                  <a:pt x="1484" y="657"/>
                  <a:pt x="1484" y="657"/>
                </a:cubicBezTo>
                <a:cubicBezTo>
                  <a:pt x="1484" y="657"/>
                  <a:pt x="1484" y="657"/>
                  <a:pt x="1484" y="657"/>
                </a:cubicBezTo>
                <a:cubicBezTo>
                  <a:pt x="1484" y="656"/>
                  <a:pt x="1484" y="656"/>
                  <a:pt x="1484" y="656"/>
                </a:cubicBezTo>
                <a:cubicBezTo>
                  <a:pt x="1483" y="656"/>
                  <a:pt x="1483" y="656"/>
                  <a:pt x="1483" y="656"/>
                </a:cubicBezTo>
                <a:cubicBezTo>
                  <a:pt x="1483" y="656"/>
                  <a:pt x="1483" y="656"/>
                  <a:pt x="1483" y="656"/>
                </a:cubicBezTo>
                <a:cubicBezTo>
                  <a:pt x="1483" y="656"/>
                  <a:pt x="1483" y="656"/>
                  <a:pt x="1483" y="656"/>
                </a:cubicBezTo>
                <a:cubicBezTo>
                  <a:pt x="1483" y="656"/>
                  <a:pt x="1483" y="656"/>
                  <a:pt x="1483" y="656"/>
                </a:cubicBezTo>
                <a:cubicBezTo>
                  <a:pt x="1483" y="657"/>
                  <a:pt x="1483" y="657"/>
                  <a:pt x="1483" y="657"/>
                </a:cubicBezTo>
                <a:cubicBezTo>
                  <a:pt x="1483" y="657"/>
                  <a:pt x="1483" y="657"/>
                  <a:pt x="1483" y="657"/>
                </a:cubicBezTo>
                <a:cubicBezTo>
                  <a:pt x="1481" y="657"/>
                  <a:pt x="1481" y="657"/>
                  <a:pt x="1481" y="657"/>
                </a:cubicBezTo>
                <a:cubicBezTo>
                  <a:pt x="1481" y="658"/>
                  <a:pt x="1481" y="658"/>
                  <a:pt x="1481" y="658"/>
                </a:cubicBezTo>
                <a:cubicBezTo>
                  <a:pt x="1481" y="659"/>
                  <a:pt x="1482" y="659"/>
                  <a:pt x="1482" y="659"/>
                </a:cubicBezTo>
                <a:cubicBezTo>
                  <a:pt x="1482" y="660"/>
                  <a:pt x="1482" y="660"/>
                  <a:pt x="1482" y="660"/>
                </a:cubicBezTo>
                <a:cubicBezTo>
                  <a:pt x="1480" y="660"/>
                  <a:pt x="1480" y="660"/>
                  <a:pt x="1480" y="660"/>
                </a:cubicBezTo>
                <a:cubicBezTo>
                  <a:pt x="1481" y="661"/>
                  <a:pt x="1481" y="661"/>
                  <a:pt x="1481" y="662"/>
                </a:cubicBezTo>
                <a:cubicBezTo>
                  <a:pt x="1480" y="662"/>
                  <a:pt x="1480" y="662"/>
                  <a:pt x="1480" y="662"/>
                </a:cubicBezTo>
                <a:cubicBezTo>
                  <a:pt x="1480" y="661"/>
                  <a:pt x="1480" y="661"/>
                  <a:pt x="1480" y="661"/>
                </a:cubicBezTo>
                <a:cubicBezTo>
                  <a:pt x="1479" y="661"/>
                  <a:pt x="1479" y="661"/>
                  <a:pt x="1479" y="661"/>
                </a:cubicBezTo>
                <a:cubicBezTo>
                  <a:pt x="1479" y="662"/>
                  <a:pt x="1479" y="662"/>
                  <a:pt x="1479" y="662"/>
                </a:cubicBezTo>
                <a:cubicBezTo>
                  <a:pt x="1477" y="662"/>
                  <a:pt x="1477" y="662"/>
                  <a:pt x="1477" y="662"/>
                </a:cubicBezTo>
                <a:cubicBezTo>
                  <a:pt x="1478" y="664"/>
                  <a:pt x="1478" y="664"/>
                  <a:pt x="1478" y="665"/>
                </a:cubicBezTo>
                <a:cubicBezTo>
                  <a:pt x="1477" y="665"/>
                  <a:pt x="1477" y="665"/>
                  <a:pt x="1477" y="665"/>
                </a:cubicBezTo>
                <a:cubicBezTo>
                  <a:pt x="1477" y="666"/>
                  <a:pt x="1477" y="666"/>
                  <a:pt x="1477" y="666"/>
                </a:cubicBezTo>
                <a:cubicBezTo>
                  <a:pt x="1477" y="667"/>
                  <a:pt x="1477" y="667"/>
                  <a:pt x="1477" y="667"/>
                </a:cubicBezTo>
                <a:cubicBezTo>
                  <a:pt x="1476" y="667"/>
                  <a:pt x="1476" y="666"/>
                  <a:pt x="1476" y="666"/>
                </a:cubicBezTo>
                <a:cubicBezTo>
                  <a:pt x="1475" y="666"/>
                  <a:pt x="1475" y="666"/>
                  <a:pt x="1475" y="666"/>
                </a:cubicBezTo>
                <a:cubicBezTo>
                  <a:pt x="1475" y="665"/>
                  <a:pt x="1475" y="665"/>
                  <a:pt x="1475" y="665"/>
                </a:cubicBezTo>
                <a:cubicBezTo>
                  <a:pt x="1474" y="665"/>
                  <a:pt x="1474" y="665"/>
                  <a:pt x="1473" y="666"/>
                </a:cubicBezTo>
                <a:cubicBezTo>
                  <a:pt x="1473" y="668"/>
                  <a:pt x="1472" y="669"/>
                  <a:pt x="1474" y="670"/>
                </a:cubicBezTo>
                <a:cubicBezTo>
                  <a:pt x="1474" y="671"/>
                  <a:pt x="1474" y="671"/>
                  <a:pt x="1474" y="671"/>
                </a:cubicBezTo>
                <a:cubicBezTo>
                  <a:pt x="1474" y="671"/>
                  <a:pt x="1474" y="671"/>
                  <a:pt x="1474" y="671"/>
                </a:cubicBezTo>
                <a:cubicBezTo>
                  <a:pt x="1474" y="671"/>
                  <a:pt x="1474" y="671"/>
                  <a:pt x="1474" y="671"/>
                </a:cubicBezTo>
                <a:cubicBezTo>
                  <a:pt x="1473" y="671"/>
                  <a:pt x="1473" y="671"/>
                  <a:pt x="1473" y="671"/>
                </a:cubicBezTo>
                <a:cubicBezTo>
                  <a:pt x="1473" y="673"/>
                  <a:pt x="1473" y="673"/>
                  <a:pt x="1473" y="673"/>
                </a:cubicBezTo>
                <a:cubicBezTo>
                  <a:pt x="1472" y="673"/>
                  <a:pt x="1472" y="673"/>
                  <a:pt x="1472" y="673"/>
                </a:cubicBezTo>
                <a:cubicBezTo>
                  <a:pt x="1472" y="672"/>
                  <a:pt x="1472" y="672"/>
                  <a:pt x="1472" y="672"/>
                </a:cubicBezTo>
                <a:cubicBezTo>
                  <a:pt x="1472" y="671"/>
                  <a:pt x="1472" y="671"/>
                  <a:pt x="1471" y="671"/>
                </a:cubicBezTo>
                <a:cubicBezTo>
                  <a:pt x="1471" y="670"/>
                  <a:pt x="1471" y="670"/>
                  <a:pt x="1471" y="670"/>
                </a:cubicBezTo>
                <a:cubicBezTo>
                  <a:pt x="1471" y="670"/>
                  <a:pt x="1471" y="670"/>
                  <a:pt x="1471" y="670"/>
                </a:cubicBezTo>
                <a:cubicBezTo>
                  <a:pt x="1471" y="670"/>
                  <a:pt x="1471" y="669"/>
                  <a:pt x="1471" y="668"/>
                </a:cubicBezTo>
                <a:cubicBezTo>
                  <a:pt x="1470" y="668"/>
                  <a:pt x="1470" y="668"/>
                  <a:pt x="1469" y="667"/>
                </a:cubicBezTo>
                <a:cubicBezTo>
                  <a:pt x="1469" y="669"/>
                  <a:pt x="1469" y="669"/>
                  <a:pt x="1469" y="669"/>
                </a:cubicBezTo>
                <a:cubicBezTo>
                  <a:pt x="1469" y="669"/>
                  <a:pt x="1468" y="669"/>
                  <a:pt x="1468" y="670"/>
                </a:cubicBezTo>
                <a:cubicBezTo>
                  <a:pt x="1467" y="670"/>
                  <a:pt x="1467" y="670"/>
                  <a:pt x="1467" y="670"/>
                </a:cubicBezTo>
                <a:cubicBezTo>
                  <a:pt x="1467" y="671"/>
                  <a:pt x="1467" y="671"/>
                  <a:pt x="1467" y="671"/>
                </a:cubicBezTo>
                <a:cubicBezTo>
                  <a:pt x="1467" y="671"/>
                  <a:pt x="1467" y="671"/>
                  <a:pt x="1467" y="671"/>
                </a:cubicBezTo>
                <a:cubicBezTo>
                  <a:pt x="1467" y="672"/>
                  <a:pt x="1467" y="672"/>
                  <a:pt x="1467" y="672"/>
                </a:cubicBezTo>
                <a:cubicBezTo>
                  <a:pt x="1467" y="672"/>
                  <a:pt x="1467" y="672"/>
                  <a:pt x="1467" y="672"/>
                </a:cubicBezTo>
                <a:cubicBezTo>
                  <a:pt x="1467" y="673"/>
                  <a:pt x="1467" y="674"/>
                  <a:pt x="1467" y="675"/>
                </a:cubicBezTo>
                <a:cubicBezTo>
                  <a:pt x="1466" y="675"/>
                  <a:pt x="1466" y="675"/>
                  <a:pt x="1466" y="675"/>
                </a:cubicBezTo>
                <a:cubicBezTo>
                  <a:pt x="1466" y="675"/>
                  <a:pt x="1466" y="676"/>
                  <a:pt x="1466" y="676"/>
                </a:cubicBezTo>
                <a:cubicBezTo>
                  <a:pt x="1466" y="676"/>
                  <a:pt x="1467" y="677"/>
                  <a:pt x="1467" y="677"/>
                </a:cubicBezTo>
                <a:cubicBezTo>
                  <a:pt x="1467" y="677"/>
                  <a:pt x="1467" y="678"/>
                  <a:pt x="1467" y="678"/>
                </a:cubicBezTo>
                <a:cubicBezTo>
                  <a:pt x="1466" y="678"/>
                  <a:pt x="1466" y="678"/>
                  <a:pt x="1466" y="678"/>
                </a:cubicBezTo>
                <a:cubicBezTo>
                  <a:pt x="1466" y="678"/>
                  <a:pt x="1465" y="679"/>
                  <a:pt x="1465" y="679"/>
                </a:cubicBezTo>
                <a:cubicBezTo>
                  <a:pt x="1465" y="679"/>
                  <a:pt x="1464" y="679"/>
                  <a:pt x="1464" y="679"/>
                </a:cubicBezTo>
                <a:cubicBezTo>
                  <a:pt x="1464" y="680"/>
                  <a:pt x="1464" y="680"/>
                  <a:pt x="1464" y="680"/>
                </a:cubicBezTo>
                <a:cubicBezTo>
                  <a:pt x="1464" y="681"/>
                  <a:pt x="1463" y="681"/>
                  <a:pt x="1463" y="681"/>
                </a:cubicBezTo>
                <a:cubicBezTo>
                  <a:pt x="1463" y="682"/>
                  <a:pt x="1463" y="682"/>
                  <a:pt x="1463" y="682"/>
                </a:cubicBezTo>
                <a:cubicBezTo>
                  <a:pt x="1463" y="682"/>
                  <a:pt x="1463" y="682"/>
                  <a:pt x="1463" y="682"/>
                </a:cubicBezTo>
                <a:cubicBezTo>
                  <a:pt x="1462" y="683"/>
                  <a:pt x="1461" y="684"/>
                  <a:pt x="1461" y="684"/>
                </a:cubicBezTo>
                <a:cubicBezTo>
                  <a:pt x="1460" y="684"/>
                  <a:pt x="1460" y="684"/>
                  <a:pt x="1460" y="684"/>
                </a:cubicBezTo>
                <a:cubicBezTo>
                  <a:pt x="1460" y="685"/>
                  <a:pt x="1460" y="685"/>
                  <a:pt x="1460" y="685"/>
                </a:cubicBezTo>
                <a:cubicBezTo>
                  <a:pt x="1459" y="685"/>
                  <a:pt x="1459" y="685"/>
                  <a:pt x="1459" y="685"/>
                </a:cubicBezTo>
                <a:cubicBezTo>
                  <a:pt x="1459" y="685"/>
                  <a:pt x="1459" y="685"/>
                  <a:pt x="1459" y="685"/>
                </a:cubicBezTo>
                <a:cubicBezTo>
                  <a:pt x="1458" y="685"/>
                  <a:pt x="1458" y="685"/>
                  <a:pt x="1458" y="685"/>
                </a:cubicBezTo>
                <a:cubicBezTo>
                  <a:pt x="1458" y="685"/>
                  <a:pt x="1458" y="685"/>
                  <a:pt x="1458" y="685"/>
                </a:cubicBezTo>
                <a:cubicBezTo>
                  <a:pt x="1456" y="685"/>
                  <a:pt x="1456" y="685"/>
                  <a:pt x="1456" y="685"/>
                </a:cubicBezTo>
                <a:cubicBezTo>
                  <a:pt x="1456" y="686"/>
                  <a:pt x="1456" y="686"/>
                  <a:pt x="1456" y="686"/>
                </a:cubicBezTo>
                <a:cubicBezTo>
                  <a:pt x="1455" y="686"/>
                  <a:pt x="1454" y="686"/>
                  <a:pt x="1454" y="686"/>
                </a:cubicBezTo>
                <a:cubicBezTo>
                  <a:pt x="1454" y="686"/>
                  <a:pt x="1454" y="686"/>
                  <a:pt x="1453" y="687"/>
                </a:cubicBezTo>
                <a:cubicBezTo>
                  <a:pt x="1453" y="687"/>
                  <a:pt x="1451" y="686"/>
                  <a:pt x="1451" y="686"/>
                </a:cubicBezTo>
                <a:cubicBezTo>
                  <a:pt x="1451" y="687"/>
                  <a:pt x="1451" y="687"/>
                  <a:pt x="1451" y="687"/>
                </a:cubicBezTo>
                <a:cubicBezTo>
                  <a:pt x="1451" y="687"/>
                  <a:pt x="1451" y="687"/>
                  <a:pt x="1451" y="687"/>
                </a:cubicBezTo>
                <a:cubicBezTo>
                  <a:pt x="1450" y="687"/>
                  <a:pt x="1450" y="689"/>
                  <a:pt x="1449" y="689"/>
                </a:cubicBezTo>
                <a:cubicBezTo>
                  <a:pt x="1449" y="689"/>
                  <a:pt x="1449" y="689"/>
                  <a:pt x="1449" y="689"/>
                </a:cubicBezTo>
                <a:cubicBezTo>
                  <a:pt x="1448" y="690"/>
                  <a:pt x="1447" y="690"/>
                  <a:pt x="1447" y="690"/>
                </a:cubicBezTo>
                <a:cubicBezTo>
                  <a:pt x="1446" y="691"/>
                  <a:pt x="1446" y="691"/>
                  <a:pt x="1446" y="691"/>
                </a:cubicBezTo>
                <a:cubicBezTo>
                  <a:pt x="1445" y="691"/>
                  <a:pt x="1443" y="691"/>
                  <a:pt x="1442" y="691"/>
                </a:cubicBezTo>
                <a:cubicBezTo>
                  <a:pt x="1442" y="691"/>
                  <a:pt x="1442" y="691"/>
                  <a:pt x="1442" y="690"/>
                </a:cubicBezTo>
                <a:cubicBezTo>
                  <a:pt x="1441" y="690"/>
                  <a:pt x="1441" y="690"/>
                  <a:pt x="1441" y="690"/>
                </a:cubicBezTo>
                <a:cubicBezTo>
                  <a:pt x="1441" y="691"/>
                  <a:pt x="1440" y="692"/>
                  <a:pt x="1440" y="693"/>
                </a:cubicBezTo>
                <a:cubicBezTo>
                  <a:pt x="1439" y="692"/>
                  <a:pt x="1439" y="692"/>
                  <a:pt x="1438" y="692"/>
                </a:cubicBezTo>
                <a:cubicBezTo>
                  <a:pt x="1437" y="693"/>
                  <a:pt x="1436" y="694"/>
                  <a:pt x="1435" y="695"/>
                </a:cubicBezTo>
                <a:cubicBezTo>
                  <a:pt x="1435" y="695"/>
                  <a:pt x="1435" y="695"/>
                  <a:pt x="1435" y="695"/>
                </a:cubicBezTo>
                <a:cubicBezTo>
                  <a:pt x="1434" y="696"/>
                  <a:pt x="1434" y="696"/>
                  <a:pt x="1434" y="697"/>
                </a:cubicBezTo>
                <a:cubicBezTo>
                  <a:pt x="1433" y="697"/>
                  <a:pt x="1433" y="697"/>
                  <a:pt x="1433" y="697"/>
                </a:cubicBezTo>
                <a:cubicBezTo>
                  <a:pt x="1433" y="697"/>
                  <a:pt x="1433" y="697"/>
                  <a:pt x="1433" y="697"/>
                </a:cubicBezTo>
                <a:cubicBezTo>
                  <a:pt x="1432" y="698"/>
                  <a:pt x="1432" y="698"/>
                  <a:pt x="1431" y="699"/>
                </a:cubicBezTo>
                <a:cubicBezTo>
                  <a:pt x="1431" y="699"/>
                  <a:pt x="1431" y="699"/>
                  <a:pt x="1431" y="699"/>
                </a:cubicBezTo>
                <a:cubicBezTo>
                  <a:pt x="1430" y="700"/>
                  <a:pt x="1430" y="700"/>
                  <a:pt x="1430" y="700"/>
                </a:cubicBezTo>
                <a:cubicBezTo>
                  <a:pt x="1429" y="700"/>
                  <a:pt x="1429" y="700"/>
                  <a:pt x="1429" y="700"/>
                </a:cubicBezTo>
                <a:cubicBezTo>
                  <a:pt x="1429" y="700"/>
                  <a:pt x="1429" y="701"/>
                  <a:pt x="1429" y="701"/>
                </a:cubicBezTo>
                <a:cubicBezTo>
                  <a:pt x="1428" y="701"/>
                  <a:pt x="1428" y="701"/>
                  <a:pt x="1428" y="701"/>
                </a:cubicBezTo>
                <a:cubicBezTo>
                  <a:pt x="1428" y="701"/>
                  <a:pt x="1428" y="701"/>
                  <a:pt x="1428" y="701"/>
                </a:cubicBezTo>
                <a:cubicBezTo>
                  <a:pt x="1428" y="701"/>
                  <a:pt x="1428" y="701"/>
                  <a:pt x="1428" y="701"/>
                </a:cubicBezTo>
                <a:cubicBezTo>
                  <a:pt x="1428" y="701"/>
                  <a:pt x="1427" y="700"/>
                  <a:pt x="1427" y="700"/>
                </a:cubicBezTo>
                <a:cubicBezTo>
                  <a:pt x="1428" y="700"/>
                  <a:pt x="1428" y="700"/>
                  <a:pt x="1428" y="700"/>
                </a:cubicBezTo>
                <a:cubicBezTo>
                  <a:pt x="1428" y="700"/>
                  <a:pt x="1428" y="699"/>
                  <a:pt x="1428" y="699"/>
                </a:cubicBezTo>
                <a:cubicBezTo>
                  <a:pt x="1428" y="699"/>
                  <a:pt x="1428" y="699"/>
                  <a:pt x="1428" y="699"/>
                </a:cubicBezTo>
                <a:cubicBezTo>
                  <a:pt x="1428" y="698"/>
                  <a:pt x="1428" y="698"/>
                  <a:pt x="1428" y="698"/>
                </a:cubicBezTo>
                <a:cubicBezTo>
                  <a:pt x="1427" y="698"/>
                  <a:pt x="1427" y="698"/>
                  <a:pt x="1427" y="698"/>
                </a:cubicBezTo>
                <a:cubicBezTo>
                  <a:pt x="1427" y="699"/>
                  <a:pt x="1427" y="699"/>
                  <a:pt x="1427" y="699"/>
                </a:cubicBezTo>
                <a:cubicBezTo>
                  <a:pt x="1427" y="699"/>
                  <a:pt x="1427" y="699"/>
                  <a:pt x="1427" y="699"/>
                </a:cubicBezTo>
                <a:cubicBezTo>
                  <a:pt x="1427" y="700"/>
                  <a:pt x="1427" y="700"/>
                  <a:pt x="1427" y="700"/>
                </a:cubicBezTo>
                <a:cubicBezTo>
                  <a:pt x="1426" y="700"/>
                  <a:pt x="1426" y="700"/>
                  <a:pt x="1426" y="700"/>
                </a:cubicBezTo>
                <a:cubicBezTo>
                  <a:pt x="1426" y="701"/>
                  <a:pt x="1426" y="701"/>
                  <a:pt x="1426" y="701"/>
                </a:cubicBezTo>
                <a:cubicBezTo>
                  <a:pt x="1426" y="701"/>
                  <a:pt x="1426" y="701"/>
                  <a:pt x="1426" y="701"/>
                </a:cubicBezTo>
                <a:cubicBezTo>
                  <a:pt x="1425" y="702"/>
                  <a:pt x="1426" y="702"/>
                  <a:pt x="1425" y="703"/>
                </a:cubicBezTo>
                <a:cubicBezTo>
                  <a:pt x="1426" y="703"/>
                  <a:pt x="1426" y="703"/>
                  <a:pt x="1427" y="704"/>
                </a:cubicBezTo>
                <a:cubicBezTo>
                  <a:pt x="1427" y="704"/>
                  <a:pt x="1427" y="704"/>
                  <a:pt x="1427" y="704"/>
                </a:cubicBezTo>
                <a:cubicBezTo>
                  <a:pt x="1427" y="705"/>
                  <a:pt x="1425" y="705"/>
                  <a:pt x="1427" y="706"/>
                </a:cubicBezTo>
                <a:cubicBezTo>
                  <a:pt x="1427" y="708"/>
                  <a:pt x="1427" y="708"/>
                  <a:pt x="1427" y="708"/>
                </a:cubicBezTo>
                <a:cubicBezTo>
                  <a:pt x="1426" y="708"/>
                  <a:pt x="1426" y="709"/>
                  <a:pt x="1426" y="709"/>
                </a:cubicBezTo>
                <a:cubicBezTo>
                  <a:pt x="1426" y="709"/>
                  <a:pt x="1426" y="710"/>
                  <a:pt x="1425" y="710"/>
                </a:cubicBezTo>
                <a:cubicBezTo>
                  <a:pt x="1424" y="710"/>
                  <a:pt x="1424" y="710"/>
                  <a:pt x="1424" y="710"/>
                </a:cubicBezTo>
                <a:cubicBezTo>
                  <a:pt x="1424" y="711"/>
                  <a:pt x="1424" y="711"/>
                  <a:pt x="1424" y="711"/>
                </a:cubicBezTo>
                <a:cubicBezTo>
                  <a:pt x="1424" y="711"/>
                  <a:pt x="1424" y="711"/>
                  <a:pt x="1424" y="711"/>
                </a:cubicBezTo>
                <a:cubicBezTo>
                  <a:pt x="1424" y="712"/>
                  <a:pt x="1425" y="712"/>
                  <a:pt x="1426" y="713"/>
                </a:cubicBezTo>
                <a:cubicBezTo>
                  <a:pt x="1427" y="714"/>
                  <a:pt x="1427" y="715"/>
                  <a:pt x="1427" y="716"/>
                </a:cubicBezTo>
                <a:cubicBezTo>
                  <a:pt x="1427" y="716"/>
                  <a:pt x="1427" y="716"/>
                  <a:pt x="1427" y="716"/>
                </a:cubicBezTo>
                <a:cubicBezTo>
                  <a:pt x="1427" y="717"/>
                  <a:pt x="1427" y="717"/>
                  <a:pt x="1427" y="718"/>
                </a:cubicBezTo>
                <a:cubicBezTo>
                  <a:pt x="1427" y="719"/>
                  <a:pt x="1428" y="720"/>
                  <a:pt x="1428" y="722"/>
                </a:cubicBezTo>
                <a:cubicBezTo>
                  <a:pt x="1427" y="722"/>
                  <a:pt x="1427" y="722"/>
                  <a:pt x="1426" y="722"/>
                </a:cubicBezTo>
                <a:cubicBezTo>
                  <a:pt x="1426" y="720"/>
                  <a:pt x="1426" y="720"/>
                  <a:pt x="1426" y="720"/>
                </a:cubicBezTo>
                <a:cubicBezTo>
                  <a:pt x="1425" y="720"/>
                  <a:pt x="1425" y="720"/>
                  <a:pt x="1425" y="720"/>
                </a:cubicBezTo>
                <a:cubicBezTo>
                  <a:pt x="1425" y="721"/>
                  <a:pt x="1425" y="722"/>
                  <a:pt x="1426" y="723"/>
                </a:cubicBezTo>
                <a:cubicBezTo>
                  <a:pt x="1426" y="723"/>
                  <a:pt x="1426" y="723"/>
                  <a:pt x="1427" y="723"/>
                </a:cubicBezTo>
                <a:cubicBezTo>
                  <a:pt x="1427" y="725"/>
                  <a:pt x="1427" y="725"/>
                  <a:pt x="1427" y="725"/>
                </a:cubicBezTo>
                <a:cubicBezTo>
                  <a:pt x="1427" y="725"/>
                  <a:pt x="1427" y="725"/>
                  <a:pt x="1427" y="725"/>
                </a:cubicBezTo>
                <a:cubicBezTo>
                  <a:pt x="1427" y="725"/>
                  <a:pt x="1427" y="725"/>
                  <a:pt x="1427" y="725"/>
                </a:cubicBezTo>
                <a:cubicBezTo>
                  <a:pt x="1426" y="725"/>
                  <a:pt x="1426" y="725"/>
                  <a:pt x="1425" y="725"/>
                </a:cubicBezTo>
                <a:cubicBezTo>
                  <a:pt x="1425" y="724"/>
                  <a:pt x="1425" y="724"/>
                  <a:pt x="1425" y="724"/>
                </a:cubicBezTo>
                <a:cubicBezTo>
                  <a:pt x="1424" y="724"/>
                  <a:pt x="1424" y="724"/>
                  <a:pt x="1424" y="724"/>
                </a:cubicBezTo>
                <a:cubicBezTo>
                  <a:pt x="1424" y="722"/>
                  <a:pt x="1424" y="721"/>
                  <a:pt x="1424" y="720"/>
                </a:cubicBezTo>
                <a:cubicBezTo>
                  <a:pt x="1424" y="720"/>
                  <a:pt x="1424" y="720"/>
                  <a:pt x="1424" y="720"/>
                </a:cubicBezTo>
                <a:cubicBezTo>
                  <a:pt x="1423" y="720"/>
                  <a:pt x="1423" y="720"/>
                  <a:pt x="1423" y="720"/>
                </a:cubicBezTo>
                <a:cubicBezTo>
                  <a:pt x="1423" y="722"/>
                  <a:pt x="1424" y="723"/>
                  <a:pt x="1424" y="725"/>
                </a:cubicBezTo>
                <a:cubicBezTo>
                  <a:pt x="1424" y="725"/>
                  <a:pt x="1425" y="725"/>
                  <a:pt x="1425" y="725"/>
                </a:cubicBezTo>
                <a:cubicBezTo>
                  <a:pt x="1425" y="726"/>
                  <a:pt x="1425" y="726"/>
                  <a:pt x="1425" y="726"/>
                </a:cubicBezTo>
                <a:cubicBezTo>
                  <a:pt x="1426" y="727"/>
                  <a:pt x="1427" y="727"/>
                  <a:pt x="1427" y="728"/>
                </a:cubicBezTo>
                <a:cubicBezTo>
                  <a:pt x="1427" y="728"/>
                  <a:pt x="1427" y="728"/>
                  <a:pt x="1427" y="728"/>
                </a:cubicBezTo>
                <a:cubicBezTo>
                  <a:pt x="1428" y="728"/>
                  <a:pt x="1428" y="729"/>
                  <a:pt x="1428" y="729"/>
                </a:cubicBezTo>
                <a:cubicBezTo>
                  <a:pt x="1428" y="729"/>
                  <a:pt x="1428" y="730"/>
                  <a:pt x="1428" y="731"/>
                </a:cubicBezTo>
                <a:cubicBezTo>
                  <a:pt x="1429" y="731"/>
                  <a:pt x="1429" y="731"/>
                  <a:pt x="1429" y="731"/>
                </a:cubicBezTo>
                <a:cubicBezTo>
                  <a:pt x="1429" y="732"/>
                  <a:pt x="1429" y="732"/>
                  <a:pt x="1429" y="732"/>
                </a:cubicBezTo>
                <a:cubicBezTo>
                  <a:pt x="1429" y="734"/>
                  <a:pt x="1429" y="734"/>
                  <a:pt x="1429" y="734"/>
                </a:cubicBezTo>
                <a:cubicBezTo>
                  <a:pt x="1429" y="734"/>
                  <a:pt x="1429" y="734"/>
                  <a:pt x="1429" y="734"/>
                </a:cubicBezTo>
                <a:cubicBezTo>
                  <a:pt x="1430" y="734"/>
                  <a:pt x="1430" y="735"/>
                  <a:pt x="1431" y="736"/>
                </a:cubicBezTo>
                <a:cubicBezTo>
                  <a:pt x="1432" y="736"/>
                  <a:pt x="1432" y="736"/>
                  <a:pt x="1432" y="736"/>
                </a:cubicBezTo>
                <a:cubicBezTo>
                  <a:pt x="1432" y="737"/>
                  <a:pt x="1431" y="737"/>
                  <a:pt x="1431" y="737"/>
                </a:cubicBezTo>
                <a:cubicBezTo>
                  <a:pt x="1431" y="738"/>
                  <a:pt x="1431" y="738"/>
                  <a:pt x="1432" y="739"/>
                </a:cubicBezTo>
                <a:cubicBezTo>
                  <a:pt x="1432" y="739"/>
                  <a:pt x="1432" y="739"/>
                  <a:pt x="1432" y="739"/>
                </a:cubicBezTo>
                <a:cubicBezTo>
                  <a:pt x="1432" y="739"/>
                  <a:pt x="1432" y="739"/>
                  <a:pt x="1432" y="740"/>
                </a:cubicBezTo>
                <a:cubicBezTo>
                  <a:pt x="1433" y="740"/>
                  <a:pt x="1433" y="740"/>
                  <a:pt x="1433" y="740"/>
                </a:cubicBezTo>
                <a:cubicBezTo>
                  <a:pt x="1434" y="742"/>
                  <a:pt x="1432" y="743"/>
                  <a:pt x="1433" y="745"/>
                </a:cubicBezTo>
                <a:cubicBezTo>
                  <a:pt x="1433" y="745"/>
                  <a:pt x="1433" y="745"/>
                  <a:pt x="1433" y="745"/>
                </a:cubicBezTo>
                <a:cubicBezTo>
                  <a:pt x="1433" y="747"/>
                  <a:pt x="1433" y="747"/>
                  <a:pt x="1433" y="747"/>
                </a:cubicBezTo>
                <a:cubicBezTo>
                  <a:pt x="1433" y="747"/>
                  <a:pt x="1433" y="747"/>
                  <a:pt x="1433" y="747"/>
                </a:cubicBezTo>
                <a:cubicBezTo>
                  <a:pt x="1433" y="748"/>
                  <a:pt x="1433" y="748"/>
                  <a:pt x="1433" y="748"/>
                </a:cubicBezTo>
                <a:cubicBezTo>
                  <a:pt x="1434" y="748"/>
                  <a:pt x="1434" y="749"/>
                  <a:pt x="1434" y="749"/>
                </a:cubicBezTo>
                <a:cubicBezTo>
                  <a:pt x="1434" y="750"/>
                  <a:pt x="1434" y="750"/>
                  <a:pt x="1435" y="751"/>
                </a:cubicBezTo>
                <a:cubicBezTo>
                  <a:pt x="1435" y="751"/>
                  <a:pt x="1435" y="751"/>
                  <a:pt x="1435" y="751"/>
                </a:cubicBezTo>
                <a:cubicBezTo>
                  <a:pt x="1435" y="752"/>
                  <a:pt x="1435" y="752"/>
                  <a:pt x="1435" y="752"/>
                </a:cubicBezTo>
                <a:cubicBezTo>
                  <a:pt x="1435" y="753"/>
                  <a:pt x="1436" y="755"/>
                  <a:pt x="1436" y="756"/>
                </a:cubicBezTo>
                <a:cubicBezTo>
                  <a:pt x="1436" y="756"/>
                  <a:pt x="1436" y="756"/>
                  <a:pt x="1436" y="756"/>
                </a:cubicBezTo>
                <a:cubicBezTo>
                  <a:pt x="1436" y="757"/>
                  <a:pt x="1436" y="757"/>
                  <a:pt x="1436" y="757"/>
                </a:cubicBezTo>
                <a:cubicBezTo>
                  <a:pt x="1435" y="757"/>
                  <a:pt x="1435" y="757"/>
                  <a:pt x="1435" y="757"/>
                </a:cubicBezTo>
                <a:cubicBezTo>
                  <a:pt x="1435" y="758"/>
                  <a:pt x="1436" y="758"/>
                  <a:pt x="1436" y="759"/>
                </a:cubicBezTo>
                <a:cubicBezTo>
                  <a:pt x="1436" y="759"/>
                  <a:pt x="1436" y="759"/>
                  <a:pt x="1436" y="759"/>
                </a:cubicBezTo>
                <a:cubicBezTo>
                  <a:pt x="1436" y="760"/>
                  <a:pt x="1436" y="760"/>
                  <a:pt x="1436" y="760"/>
                </a:cubicBezTo>
                <a:cubicBezTo>
                  <a:pt x="1435" y="760"/>
                  <a:pt x="1435" y="760"/>
                  <a:pt x="1435" y="760"/>
                </a:cubicBezTo>
                <a:cubicBezTo>
                  <a:pt x="1435" y="763"/>
                  <a:pt x="1435" y="763"/>
                  <a:pt x="1435" y="763"/>
                </a:cubicBezTo>
                <a:cubicBezTo>
                  <a:pt x="1435" y="763"/>
                  <a:pt x="1435" y="763"/>
                  <a:pt x="1435" y="763"/>
                </a:cubicBezTo>
                <a:cubicBezTo>
                  <a:pt x="1435" y="763"/>
                  <a:pt x="1435" y="766"/>
                  <a:pt x="1435" y="767"/>
                </a:cubicBezTo>
                <a:cubicBezTo>
                  <a:pt x="1435" y="767"/>
                  <a:pt x="1435" y="767"/>
                  <a:pt x="1435" y="767"/>
                </a:cubicBezTo>
                <a:cubicBezTo>
                  <a:pt x="1433" y="767"/>
                  <a:pt x="1433" y="766"/>
                  <a:pt x="1432" y="766"/>
                </a:cubicBezTo>
                <a:cubicBezTo>
                  <a:pt x="1432" y="766"/>
                  <a:pt x="1432" y="766"/>
                  <a:pt x="1432" y="766"/>
                </a:cubicBezTo>
                <a:cubicBezTo>
                  <a:pt x="1432" y="766"/>
                  <a:pt x="1432" y="766"/>
                  <a:pt x="1432" y="766"/>
                </a:cubicBezTo>
                <a:cubicBezTo>
                  <a:pt x="1432" y="767"/>
                  <a:pt x="1433" y="769"/>
                  <a:pt x="1433" y="769"/>
                </a:cubicBezTo>
                <a:cubicBezTo>
                  <a:pt x="1434" y="770"/>
                  <a:pt x="1435" y="769"/>
                  <a:pt x="1436" y="770"/>
                </a:cubicBezTo>
                <a:cubicBezTo>
                  <a:pt x="1436" y="770"/>
                  <a:pt x="1436" y="770"/>
                  <a:pt x="1436" y="770"/>
                </a:cubicBezTo>
                <a:cubicBezTo>
                  <a:pt x="1436" y="770"/>
                  <a:pt x="1436" y="771"/>
                  <a:pt x="1436" y="771"/>
                </a:cubicBezTo>
                <a:cubicBezTo>
                  <a:pt x="1436" y="771"/>
                  <a:pt x="1436" y="771"/>
                  <a:pt x="1436" y="771"/>
                </a:cubicBezTo>
                <a:cubicBezTo>
                  <a:pt x="1437" y="771"/>
                  <a:pt x="1437" y="771"/>
                  <a:pt x="1437" y="771"/>
                </a:cubicBezTo>
                <a:cubicBezTo>
                  <a:pt x="1437" y="772"/>
                  <a:pt x="1437" y="772"/>
                  <a:pt x="1438" y="773"/>
                </a:cubicBezTo>
                <a:cubicBezTo>
                  <a:pt x="1438" y="773"/>
                  <a:pt x="1438" y="773"/>
                  <a:pt x="1438" y="773"/>
                </a:cubicBezTo>
                <a:cubicBezTo>
                  <a:pt x="1440" y="773"/>
                  <a:pt x="1440" y="773"/>
                  <a:pt x="1440" y="773"/>
                </a:cubicBezTo>
                <a:cubicBezTo>
                  <a:pt x="1440" y="773"/>
                  <a:pt x="1440" y="774"/>
                  <a:pt x="1441" y="774"/>
                </a:cubicBezTo>
                <a:cubicBezTo>
                  <a:pt x="1441" y="774"/>
                  <a:pt x="1441" y="773"/>
                  <a:pt x="1441" y="773"/>
                </a:cubicBezTo>
                <a:cubicBezTo>
                  <a:pt x="1443" y="773"/>
                  <a:pt x="1443" y="773"/>
                  <a:pt x="1443" y="773"/>
                </a:cubicBezTo>
                <a:cubicBezTo>
                  <a:pt x="1443" y="773"/>
                  <a:pt x="1444" y="774"/>
                  <a:pt x="1444" y="774"/>
                </a:cubicBezTo>
                <a:cubicBezTo>
                  <a:pt x="1445" y="774"/>
                  <a:pt x="1445" y="774"/>
                  <a:pt x="1445" y="774"/>
                </a:cubicBezTo>
                <a:cubicBezTo>
                  <a:pt x="1445" y="774"/>
                  <a:pt x="1445" y="774"/>
                  <a:pt x="1445" y="774"/>
                </a:cubicBezTo>
                <a:cubicBezTo>
                  <a:pt x="1445" y="774"/>
                  <a:pt x="1445" y="774"/>
                  <a:pt x="1445" y="774"/>
                </a:cubicBezTo>
                <a:cubicBezTo>
                  <a:pt x="1446" y="774"/>
                  <a:pt x="1446" y="773"/>
                  <a:pt x="1446" y="773"/>
                </a:cubicBezTo>
                <a:cubicBezTo>
                  <a:pt x="1446" y="773"/>
                  <a:pt x="1447" y="773"/>
                  <a:pt x="1447" y="773"/>
                </a:cubicBezTo>
                <a:cubicBezTo>
                  <a:pt x="1447" y="773"/>
                  <a:pt x="1447" y="773"/>
                  <a:pt x="1447" y="773"/>
                </a:cubicBezTo>
                <a:cubicBezTo>
                  <a:pt x="1448" y="773"/>
                  <a:pt x="1448" y="772"/>
                  <a:pt x="1449" y="771"/>
                </a:cubicBezTo>
                <a:cubicBezTo>
                  <a:pt x="1450" y="770"/>
                  <a:pt x="1450" y="771"/>
                  <a:pt x="1450" y="770"/>
                </a:cubicBezTo>
                <a:cubicBezTo>
                  <a:pt x="1451" y="770"/>
                  <a:pt x="1450" y="770"/>
                  <a:pt x="1451" y="770"/>
                </a:cubicBezTo>
                <a:cubicBezTo>
                  <a:pt x="1451" y="770"/>
                  <a:pt x="1451" y="770"/>
                  <a:pt x="1451" y="770"/>
                </a:cubicBezTo>
                <a:cubicBezTo>
                  <a:pt x="1451" y="771"/>
                  <a:pt x="1451" y="771"/>
                  <a:pt x="1451" y="771"/>
                </a:cubicBezTo>
                <a:cubicBezTo>
                  <a:pt x="1451" y="771"/>
                  <a:pt x="1452" y="771"/>
                  <a:pt x="1452" y="771"/>
                </a:cubicBezTo>
                <a:cubicBezTo>
                  <a:pt x="1453" y="770"/>
                  <a:pt x="1453" y="770"/>
                  <a:pt x="1453" y="768"/>
                </a:cubicBezTo>
                <a:cubicBezTo>
                  <a:pt x="1454" y="768"/>
                  <a:pt x="1454" y="769"/>
                  <a:pt x="1456" y="768"/>
                </a:cubicBezTo>
                <a:cubicBezTo>
                  <a:pt x="1456" y="768"/>
                  <a:pt x="1456" y="768"/>
                  <a:pt x="1456" y="768"/>
                </a:cubicBezTo>
                <a:cubicBezTo>
                  <a:pt x="1456" y="768"/>
                  <a:pt x="1456" y="768"/>
                  <a:pt x="1456" y="768"/>
                </a:cubicBezTo>
                <a:cubicBezTo>
                  <a:pt x="1456" y="768"/>
                  <a:pt x="1456" y="768"/>
                  <a:pt x="1456" y="768"/>
                </a:cubicBezTo>
                <a:cubicBezTo>
                  <a:pt x="1457" y="768"/>
                  <a:pt x="1458" y="768"/>
                  <a:pt x="1458" y="768"/>
                </a:cubicBezTo>
                <a:cubicBezTo>
                  <a:pt x="1458" y="767"/>
                  <a:pt x="1458" y="768"/>
                  <a:pt x="1459" y="767"/>
                </a:cubicBezTo>
                <a:cubicBezTo>
                  <a:pt x="1459" y="767"/>
                  <a:pt x="1459" y="767"/>
                  <a:pt x="1459" y="767"/>
                </a:cubicBezTo>
                <a:cubicBezTo>
                  <a:pt x="1459" y="767"/>
                  <a:pt x="1460" y="767"/>
                  <a:pt x="1460" y="767"/>
                </a:cubicBezTo>
                <a:cubicBezTo>
                  <a:pt x="1461" y="767"/>
                  <a:pt x="1462" y="767"/>
                  <a:pt x="1463" y="767"/>
                </a:cubicBezTo>
                <a:cubicBezTo>
                  <a:pt x="1463" y="768"/>
                  <a:pt x="1463" y="768"/>
                  <a:pt x="1463" y="768"/>
                </a:cubicBezTo>
                <a:cubicBezTo>
                  <a:pt x="1464" y="767"/>
                  <a:pt x="1464" y="766"/>
                  <a:pt x="1465" y="767"/>
                </a:cubicBezTo>
                <a:cubicBezTo>
                  <a:pt x="1465" y="767"/>
                  <a:pt x="1466" y="768"/>
                  <a:pt x="1466" y="768"/>
                </a:cubicBezTo>
                <a:cubicBezTo>
                  <a:pt x="1466" y="767"/>
                  <a:pt x="1466" y="767"/>
                  <a:pt x="1466" y="767"/>
                </a:cubicBezTo>
                <a:cubicBezTo>
                  <a:pt x="1468" y="767"/>
                  <a:pt x="1468" y="767"/>
                  <a:pt x="1469" y="767"/>
                </a:cubicBezTo>
                <a:cubicBezTo>
                  <a:pt x="1470" y="767"/>
                  <a:pt x="1470" y="767"/>
                  <a:pt x="1470" y="768"/>
                </a:cubicBezTo>
                <a:cubicBezTo>
                  <a:pt x="1471" y="767"/>
                  <a:pt x="1471" y="767"/>
                  <a:pt x="1471" y="767"/>
                </a:cubicBezTo>
                <a:cubicBezTo>
                  <a:pt x="1472" y="767"/>
                  <a:pt x="1472" y="767"/>
                  <a:pt x="1472" y="767"/>
                </a:cubicBezTo>
                <a:cubicBezTo>
                  <a:pt x="1472" y="767"/>
                  <a:pt x="1472" y="767"/>
                  <a:pt x="1472" y="767"/>
                </a:cubicBezTo>
                <a:cubicBezTo>
                  <a:pt x="1473" y="766"/>
                  <a:pt x="1473" y="767"/>
                  <a:pt x="1473" y="766"/>
                </a:cubicBezTo>
                <a:cubicBezTo>
                  <a:pt x="1473" y="766"/>
                  <a:pt x="1473" y="766"/>
                  <a:pt x="1473" y="766"/>
                </a:cubicBezTo>
                <a:cubicBezTo>
                  <a:pt x="1473" y="765"/>
                  <a:pt x="1473" y="765"/>
                  <a:pt x="1473" y="765"/>
                </a:cubicBezTo>
                <a:cubicBezTo>
                  <a:pt x="1474" y="765"/>
                  <a:pt x="1474" y="765"/>
                  <a:pt x="1474" y="765"/>
                </a:cubicBezTo>
                <a:cubicBezTo>
                  <a:pt x="1475" y="764"/>
                  <a:pt x="1475" y="763"/>
                  <a:pt x="1476" y="762"/>
                </a:cubicBezTo>
                <a:cubicBezTo>
                  <a:pt x="1476" y="762"/>
                  <a:pt x="1476" y="762"/>
                  <a:pt x="1476" y="762"/>
                </a:cubicBezTo>
                <a:cubicBezTo>
                  <a:pt x="1479" y="762"/>
                  <a:pt x="1479" y="762"/>
                  <a:pt x="1479" y="762"/>
                </a:cubicBezTo>
                <a:cubicBezTo>
                  <a:pt x="1479" y="761"/>
                  <a:pt x="1480" y="761"/>
                  <a:pt x="1480" y="760"/>
                </a:cubicBezTo>
                <a:cubicBezTo>
                  <a:pt x="1480" y="760"/>
                  <a:pt x="1481" y="760"/>
                  <a:pt x="1481" y="760"/>
                </a:cubicBezTo>
                <a:cubicBezTo>
                  <a:pt x="1481" y="760"/>
                  <a:pt x="1481" y="760"/>
                  <a:pt x="1481" y="760"/>
                </a:cubicBezTo>
                <a:cubicBezTo>
                  <a:pt x="1482" y="760"/>
                  <a:pt x="1482" y="760"/>
                  <a:pt x="1482" y="760"/>
                </a:cubicBezTo>
                <a:cubicBezTo>
                  <a:pt x="1482" y="759"/>
                  <a:pt x="1482" y="759"/>
                  <a:pt x="1482" y="759"/>
                </a:cubicBezTo>
                <a:cubicBezTo>
                  <a:pt x="1482" y="759"/>
                  <a:pt x="1482" y="759"/>
                  <a:pt x="1483" y="759"/>
                </a:cubicBezTo>
                <a:cubicBezTo>
                  <a:pt x="1483" y="759"/>
                  <a:pt x="1483" y="758"/>
                  <a:pt x="1483" y="758"/>
                </a:cubicBezTo>
                <a:cubicBezTo>
                  <a:pt x="1484" y="758"/>
                  <a:pt x="1486" y="758"/>
                  <a:pt x="1487" y="758"/>
                </a:cubicBezTo>
                <a:cubicBezTo>
                  <a:pt x="1487" y="758"/>
                  <a:pt x="1487" y="758"/>
                  <a:pt x="1487" y="758"/>
                </a:cubicBezTo>
                <a:cubicBezTo>
                  <a:pt x="1488" y="758"/>
                  <a:pt x="1490" y="758"/>
                  <a:pt x="1491" y="758"/>
                </a:cubicBezTo>
                <a:cubicBezTo>
                  <a:pt x="1491" y="757"/>
                  <a:pt x="1491" y="757"/>
                  <a:pt x="1491" y="757"/>
                </a:cubicBezTo>
                <a:cubicBezTo>
                  <a:pt x="1491" y="757"/>
                  <a:pt x="1491" y="757"/>
                  <a:pt x="1492" y="758"/>
                </a:cubicBezTo>
                <a:cubicBezTo>
                  <a:pt x="1492" y="757"/>
                  <a:pt x="1492" y="757"/>
                  <a:pt x="1492" y="757"/>
                </a:cubicBezTo>
                <a:cubicBezTo>
                  <a:pt x="1492" y="757"/>
                  <a:pt x="1493" y="757"/>
                  <a:pt x="1494" y="757"/>
                </a:cubicBezTo>
                <a:cubicBezTo>
                  <a:pt x="1494" y="756"/>
                  <a:pt x="1494" y="756"/>
                  <a:pt x="1494" y="756"/>
                </a:cubicBezTo>
                <a:cubicBezTo>
                  <a:pt x="1495" y="756"/>
                  <a:pt x="1495" y="756"/>
                  <a:pt x="1496" y="756"/>
                </a:cubicBezTo>
                <a:cubicBezTo>
                  <a:pt x="1496" y="756"/>
                  <a:pt x="1496" y="756"/>
                  <a:pt x="1496" y="756"/>
                </a:cubicBezTo>
                <a:cubicBezTo>
                  <a:pt x="1497" y="756"/>
                  <a:pt x="1497" y="756"/>
                  <a:pt x="1498" y="756"/>
                </a:cubicBezTo>
                <a:cubicBezTo>
                  <a:pt x="1498" y="756"/>
                  <a:pt x="1498" y="756"/>
                  <a:pt x="1498" y="756"/>
                </a:cubicBezTo>
                <a:cubicBezTo>
                  <a:pt x="1499" y="756"/>
                  <a:pt x="1499" y="756"/>
                  <a:pt x="1499" y="756"/>
                </a:cubicBezTo>
                <a:cubicBezTo>
                  <a:pt x="1499" y="755"/>
                  <a:pt x="1499" y="755"/>
                  <a:pt x="1499" y="755"/>
                </a:cubicBezTo>
                <a:cubicBezTo>
                  <a:pt x="1500" y="755"/>
                  <a:pt x="1501" y="755"/>
                  <a:pt x="1502" y="755"/>
                </a:cubicBezTo>
                <a:cubicBezTo>
                  <a:pt x="1502" y="755"/>
                  <a:pt x="1502" y="755"/>
                  <a:pt x="1502" y="755"/>
                </a:cubicBezTo>
                <a:cubicBezTo>
                  <a:pt x="1503" y="755"/>
                  <a:pt x="1503" y="755"/>
                  <a:pt x="1503" y="755"/>
                </a:cubicBezTo>
                <a:cubicBezTo>
                  <a:pt x="1503" y="754"/>
                  <a:pt x="1503" y="754"/>
                  <a:pt x="1503" y="754"/>
                </a:cubicBezTo>
                <a:cubicBezTo>
                  <a:pt x="1505" y="754"/>
                  <a:pt x="1505" y="754"/>
                  <a:pt x="1505" y="754"/>
                </a:cubicBezTo>
                <a:cubicBezTo>
                  <a:pt x="1505" y="755"/>
                  <a:pt x="1505" y="755"/>
                  <a:pt x="1505" y="755"/>
                </a:cubicBezTo>
                <a:cubicBezTo>
                  <a:pt x="1506" y="755"/>
                  <a:pt x="1507" y="754"/>
                  <a:pt x="1507" y="753"/>
                </a:cubicBezTo>
                <a:cubicBezTo>
                  <a:pt x="1509" y="754"/>
                  <a:pt x="1510" y="755"/>
                  <a:pt x="1512" y="755"/>
                </a:cubicBezTo>
                <a:cubicBezTo>
                  <a:pt x="1512" y="756"/>
                  <a:pt x="1512" y="756"/>
                  <a:pt x="1512" y="757"/>
                </a:cubicBezTo>
                <a:cubicBezTo>
                  <a:pt x="1514" y="757"/>
                  <a:pt x="1514" y="757"/>
                  <a:pt x="1514" y="757"/>
                </a:cubicBezTo>
                <a:cubicBezTo>
                  <a:pt x="1514" y="756"/>
                  <a:pt x="1514" y="756"/>
                  <a:pt x="1514" y="756"/>
                </a:cubicBezTo>
                <a:cubicBezTo>
                  <a:pt x="1515" y="756"/>
                  <a:pt x="1515" y="756"/>
                  <a:pt x="1515" y="756"/>
                </a:cubicBezTo>
                <a:cubicBezTo>
                  <a:pt x="1515" y="756"/>
                  <a:pt x="1515" y="756"/>
                  <a:pt x="1515" y="756"/>
                </a:cubicBezTo>
                <a:cubicBezTo>
                  <a:pt x="1515" y="756"/>
                  <a:pt x="1515" y="756"/>
                  <a:pt x="1515" y="756"/>
                </a:cubicBezTo>
                <a:cubicBezTo>
                  <a:pt x="1516" y="756"/>
                  <a:pt x="1516" y="756"/>
                  <a:pt x="1517" y="757"/>
                </a:cubicBezTo>
                <a:cubicBezTo>
                  <a:pt x="1517" y="757"/>
                  <a:pt x="1517" y="757"/>
                  <a:pt x="1517" y="757"/>
                </a:cubicBezTo>
                <a:cubicBezTo>
                  <a:pt x="1518" y="757"/>
                  <a:pt x="1518" y="757"/>
                  <a:pt x="1518" y="757"/>
                </a:cubicBezTo>
                <a:cubicBezTo>
                  <a:pt x="1520" y="757"/>
                  <a:pt x="1519" y="757"/>
                  <a:pt x="1520" y="758"/>
                </a:cubicBezTo>
                <a:cubicBezTo>
                  <a:pt x="1520" y="759"/>
                  <a:pt x="1520" y="759"/>
                  <a:pt x="1520" y="760"/>
                </a:cubicBezTo>
                <a:cubicBezTo>
                  <a:pt x="1522" y="760"/>
                  <a:pt x="1522" y="760"/>
                  <a:pt x="1522" y="760"/>
                </a:cubicBezTo>
                <a:cubicBezTo>
                  <a:pt x="1522" y="760"/>
                  <a:pt x="1522" y="760"/>
                  <a:pt x="1522" y="760"/>
                </a:cubicBezTo>
                <a:cubicBezTo>
                  <a:pt x="1523" y="760"/>
                  <a:pt x="1523" y="760"/>
                  <a:pt x="1523" y="760"/>
                </a:cubicBezTo>
                <a:cubicBezTo>
                  <a:pt x="1522" y="761"/>
                  <a:pt x="1523" y="761"/>
                  <a:pt x="1522" y="761"/>
                </a:cubicBezTo>
                <a:cubicBezTo>
                  <a:pt x="1521" y="762"/>
                  <a:pt x="1522" y="761"/>
                  <a:pt x="1521" y="762"/>
                </a:cubicBezTo>
                <a:cubicBezTo>
                  <a:pt x="1522" y="763"/>
                  <a:pt x="1523" y="763"/>
                  <a:pt x="1525" y="763"/>
                </a:cubicBezTo>
                <a:cubicBezTo>
                  <a:pt x="1526" y="766"/>
                  <a:pt x="1524" y="768"/>
                  <a:pt x="1527" y="769"/>
                </a:cubicBezTo>
                <a:cubicBezTo>
                  <a:pt x="1527" y="769"/>
                  <a:pt x="1527" y="770"/>
                  <a:pt x="1527" y="770"/>
                </a:cubicBezTo>
                <a:cubicBezTo>
                  <a:pt x="1527" y="770"/>
                  <a:pt x="1527" y="770"/>
                  <a:pt x="1527" y="770"/>
                </a:cubicBezTo>
                <a:cubicBezTo>
                  <a:pt x="1527" y="771"/>
                  <a:pt x="1527" y="771"/>
                  <a:pt x="1527" y="771"/>
                </a:cubicBezTo>
                <a:cubicBezTo>
                  <a:pt x="1528" y="771"/>
                  <a:pt x="1528" y="771"/>
                  <a:pt x="1528" y="771"/>
                </a:cubicBezTo>
                <a:cubicBezTo>
                  <a:pt x="1528" y="771"/>
                  <a:pt x="1528" y="771"/>
                  <a:pt x="1528" y="771"/>
                </a:cubicBezTo>
                <a:cubicBezTo>
                  <a:pt x="1528" y="771"/>
                  <a:pt x="1528" y="771"/>
                  <a:pt x="1528" y="771"/>
                </a:cubicBezTo>
                <a:cubicBezTo>
                  <a:pt x="1530" y="771"/>
                  <a:pt x="1530" y="771"/>
                  <a:pt x="1531" y="770"/>
                </a:cubicBezTo>
                <a:cubicBezTo>
                  <a:pt x="1531" y="770"/>
                  <a:pt x="1531" y="770"/>
                  <a:pt x="1531" y="770"/>
                </a:cubicBezTo>
                <a:cubicBezTo>
                  <a:pt x="1531" y="769"/>
                  <a:pt x="1531" y="769"/>
                  <a:pt x="1531" y="769"/>
                </a:cubicBezTo>
                <a:cubicBezTo>
                  <a:pt x="1531" y="769"/>
                  <a:pt x="1532" y="768"/>
                  <a:pt x="1532" y="768"/>
                </a:cubicBezTo>
                <a:cubicBezTo>
                  <a:pt x="1532" y="768"/>
                  <a:pt x="1532" y="768"/>
                  <a:pt x="1532" y="768"/>
                </a:cubicBezTo>
                <a:cubicBezTo>
                  <a:pt x="1533" y="767"/>
                  <a:pt x="1533" y="767"/>
                  <a:pt x="1534" y="767"/>
                </a:cubicBezTo>
                <a:cubicBezTo>
                  <a:pt x="1534" y="766"/>
                  <a:pt x="1534" y="766"/>
                  <a:pt x="1534" y="766"/>
                </a:cubicBezTo>
                <a:cubicBezTo>
                  <a:pt x="1535" y="766"/>
                  <a:pt x="1535" y="766"/>
                  <a:pt x="1535" y="766"/>
                </a:cubicBezTo>
                <a:cubicBezTo>
                  <a:pt x="1535" y="766"/>
                  <a:pt x="1535" y="766"/>
                  <a:pt x="1535" y="766"/>
                </a:cubicBezTo>
                <a:cubicBezTo>
                  <a:pt x="1536" y="766"/>
                  <a:pt x="1536" y="766"/>
                  <a:pt x="1536" y="766"/>
                </a:cubicBezTo>
                <a:cubicBezTo>
                  <a:pt x="1536" y="765"/>
                  <a:pt x="1536" y="765"/>
                  <a:pt x="1536" y="765"/>
                </a:cubicBezTo>
                <a:cubicBezTo>
                  <a:pt x="1536" y="765"/>
                  <a:pt x="1536" y="765"/>
                  <a:pt x="1536" y="765"/>
                </a:cubicBezTo>
                <a:cubicBezTo>
                  <a:pt x="1537" y="764"/>
                  <a:pt x="1537" y="763"/>
                  <a:pt x="1538" y="762"/>
                </a:cubicBezTo>
                <a:cubicBezTo>
                  <a:pt x="1539" y="762"/>
                  <a:pt x="1539" y="762"/>
                  <a:pt x="1539" y="762"/>
                </a:cubicBezTo>
                <a:cubicBezTo>
                  <a:pt x="1539" y="764"/>
                  <a:pt x="1538" y="765"/>
                  <a:pt x="1538" y="767"/>
                </a:cubicBezTo>
                <a:cubicBezTo>
                  <a:pt x="1538" y="767"/>
                  <a:pt x="1538" y="767"/>
                  <a:pt x="1538" y="767"/>
                </a:cubicBezTo>
                <a:cubicBezTo>
                  <a:pt x="1538" y="767"/>
                  <a:pt x="1538" y="767"/>
                  <a:pt x="1538" y="768"/>
                </a:cubicBezTo>
                <a:cubicBezTo>
                  <a:pt x="1537" y="768"/>
                  <a:pt x="1537" y="768"/>
                  <a:pt x="1537" y="768"/>
                </a:cubicBezTo>
                <a:cubicBezTo>
                  <a:pt x="1537" y="769"/>
                  <a:pt x="1537" y="769"/>
                  <a:pt x="1537" y="769"/>
                </a:cubicBezTo>
                <a:cubicBezTo>
                  <a:pt x="1537" y="769"/>
                  <a:pt x="1537" y="770"/>
                  <a:pt x="1536" y="770"/>
                </a:cubicBezTo>
                <a:cubicBezTo>
                  <a:pt x="1536" y="772"/>
                  <a:pt x="1536" y="772"/>
                  <a:pt x="1536" y="772"/>
                </a:cubicBezTo>
                <a:cubicBezTo>
                  <a:pt x="1537" y="772"/>
                  <a:pt x="1537" y="772"/>
                  <a:pt x="1537" y="772"/>
                </a:cubicBezTo>
                <a:cubicBezTo>
                  <a:pt x="1537" y="773"/>
                  <a:pt x="1536" y="773"/>
                  <a:pt x="1536" y="774"/>
                </a:cubicBezTo>
                <a:cubicBezTo>
                  <a:pt x="1535" y="774"/>
                  <a:pt x="1535" y="774"/>
                  <a:pt x="1534" y="774"/>
                </a:cubicBezTo>
                <a:cubicBezTo>
                  <a:pt x="1534" y="776"/>
                  <a:pt x="1534" y="776"/>
                  <a:pt x="1534" y="776"/>
                </a:cubicBezTo>
                <a:cubicBezTo>
                  <a:pt x="1534" y="776"/>
                  <a:pt x="1535" y="776"/>
                  <a:pt x="1535" y="776"/>
                </a:cubicBezTo>
                <a:cubicBezTo>
                  <a:pt x="1535" y="776"/>
                  <a:pt x="1535" y="776"/>
                  <a:pt x="1535" y="776"/>
                </a:cubicBezTo>
                <a:cubicBezTo>
                  <a:pt x="1536" y="776"/>
                  <a:pt x="1536" y="776"/>
                  <a:pt x="1536" y="776"/>
                </a:cubicBezTo>
                <a:cubicBezTo>
                  <a:pt x="1536" y="775"/>
                  <a:pt x="1536" y="775"/>
                  <a:pt x="1536" y="775"/>
                </a:cubicBezTo>
                <a:cubicBezTo>
                  <a:pt x="1537" y="775"/>
                  <a:pt x="1537" y="775"/>
                  <a:pt x="1538" y="774"/>
                </a:cubicBezTo>
                <a:cubicBezTo>
                  <a:pt x="1538" y="774"/>
                  <a:pt x="1538" y="774"/>
                  <a:pt x="1538" y="774"/>
                </a:cubicBezTo>
                <a:cubicBezTo>
                  <a:pt x="1538" y="774"/>
                  <a:pt x="1538" y="773"/>
                  <a:pt x="1538" y="772"/>
                </a:cubicBezTo>
                <a:cubicBezTo>
                  <a:pt x="1538" y="772"/>
                  <a:pt x="1538" y="772"/>
                  <a:pt x="1538" y="772"/>
                </a:cubicBezTo>
                <a:cubicBezTo>
                  <a:pt x="1538" y="772"/>
                  <a:pt x="1539" y="771"/>
                  <a:pt x="1539" y="770"/>
                </a:cubicBezTo>
                <a:cubicBezTo>
                  <a:pt x="1539" y="770"/>
                  <a:pt x="1540" y="770"/>
                  <a:pt x="1540" y="770"/>
                </a:cubicBezTo>
                <a:cubicBezTo>
                  <a:pt x="1540" y="771"/>
                  <a:pt x="1540" y="772"/>
                  <a:pt x="1541" y="772"/>
                </a:cubicBezTo>
                <a:cubicBezTo>
                  <a:pt x="1541" y="772"/>
                  <a:pt x="1541" y="772"/>
                  <a:pt x="1542" y="772"/>
                </a:cubicBezTo>
                <a:cubicBezTo>
                  <a:pt x="1542" y="773"/>
                  <a:pt x="1542" y="773"/>
                  <a:pt x="1542" y="773"/>
                </a:cubicBezTo>
                <a:cubicBezTo>
                  <a:pt x="1542" y="773"/>
                  <a:pt x="1542" y="773"/>
                  <a:pt x="1542" y="773"/>
                </a:cubicBezTo>
                <a:cubicBezTo>
                  <a:pt x="1542" y="773"/>
                  <a:pt x="1542" y="773"/>
                  <a:pt x="1542" y="773"/>
                </a:cubicBezTo>
                <a:cubicBezTo>
                  <a:pt x="1542" y="775"/>
                  <a:pt x="1542" y="775"/>
                  <a:pt x="1542" y="775"/>
                </a:cubicBezTo>
                <a:cubicBezTo>
                  <a:pt x="1542" y="775"/>
                  <a:pt x="1542" y="775"/>
                  <a:pt x="1542" y="775"/>
                </a:cubicBezTo>
                <a:cubicBezTo>
                  <a:pt x="1542" y="776"/>
                  <a:pt x="1542" y="778"/>
                  <a:pt x="1542" y="779"/>
                </a:cubicBezTo>
                <a:cubicBezTo>
                  <a:pt x="1544" y="779"/>
                  <a:pt x="1544" y="778"/>
                  <a:pt x="1546" y="778"/>
                </a:cubicBezTo>
                <a:cubicBezTo>
                  <a:pt x="1546" y="780"/>
                  <a:pt x="1546" y="780"/>
                  <a:pt x="1546" y="780"/>
                </a:cubicBezTo>
                <a:cubicBezTo>
                  <a:pt x="1546" y="780"/>
                  <a:pt x="1546" y="780"/>
                  <a:pt x="1546" y="780"/>
                </a:cubicBezTo>
                <a:cubicBezTo>
                  <a:pt x="1546" y="781"/>
                  <a:pt x="1546" y="781"/>
                  <a:pt x="1546" y="781"/>
                </a:cubicBezTo>
                <a:cubicBezTo>
                  <a:pt x="1547" y="781"/>
                  <a:pt x="1547" y="781"/>
                  <a:pt x="1547" y="781"/>
                </a:cubicBezTo>
                <a:cubicBezTo>
                  <a:pt x="1547" y="781"/>
                  <a:pt x="1547" y="781"/>
                  <a:pt x="1547" y="781"/>
                </a:cubicBezTo>
                <a:cubicBezTo>
                  <a:pt x="1547" y="781"/>
                  <a:pt x="1547" y="781"/>
                  <a:pt x="1547" y="781"/>
                </a:cubicBezTo>
                <a:cubicBezTo>
                  <a:pt x="1547" y="782"/>
                  <a:pt x="1547" y="782"/>
                  <a:pt x="1547" y="782"/>
                </a:cubicBezTo>
                <a:cubicBezTo>
                  <a:pt x="1547" y="782"/>
                  <a:pt x="1547" y="782"/>
                  <a:pt x="1547" y="782"/>
                </a:cubicBezTo>
                <a:cubicBezTo>
                  <a:pt x="1547" y="783"/>
                  <a:pt x="1547" y="783"/>
                  <a:pt x="1547" y="783"/>
                </a:cubicBezTo>
                <a:cubicBezTo>
                  <a:pt x="1548" y="783"/>
                  <a:pt x="1548" y="783"/>
                  <a:pt x="1548" y="784"/>
                </a:cubicBezTo>
                <a:cubicBezTo>
                  <a:pt x="1548" y="784"/>
                  <a:pt x="1548" y="784"/>
                  <a:pt x="1548" y="784"/>
                </a:cubicBezTo>
                <a:cubicBezTo>
                  <a:pt x="1547" y="785"/>
                  <a:pt x="1548" y="786"/>
                  <a:pt x="1548" y="787"/>
                </a:cubicBezTo>
                <a:cubicBezTo>
                  <a:pt x="1548" y="789"/>
                  <a:pt x="1548" y="789"/>
                  <a:pt x="1548" y="789"/>
                </a:cubicBezTo>
                <a:cubicBezTo>
                  <a:pt x="1548" y="789"/>
                  <a:pt x="1548" y="790"/>
                  <a:pt x="1548" y="790"/>
                </a:cubicBezTo>
                <a:cubicBezTo>
                  <a:pt x="1548" y="790"/>
                  <a:pt x="1548" y="790"/>
                  <a:pt x="1548" y="790"/>
                </a:cubicBezTo>
                <a:cubicBezTo>
                  <a:pt x="1549" y="790"/>
                  <a:pt x="1549" y="791"/>
                  <a:pt x="1550" y="791"/>
                </a:cubicBezTo>
                <a:cubicBezTo>
                  <a:pt x="1550" y="791"/>
                  <a:pt x="1550" y="791"/>
                  <a:pt x="1550" y="792"/>
                </a:cubicBezTo>
                <a:cubicBezTo>
                  <a:pt x="1551" y="792"/>
                  <a:pt x="1551" y="792"/>
                  <a:pt x="1551" y="792"/>
                </a:cubicBezTo>
                <a:cubicBezTo>
                  <a:pt x="1551" y="792"/>
                  <a:pt x="1551" y="793"/>
                  <a:pt x="1552" y="794"/>
                </a:cubicBezTo>
                <a:cubicBezTo>
                  <a:pt x="1553" y="794"/>
                  <a:pt x="1553" y="794"/>
                  <a:pt x="1553" y="794"/>
                </a:cubicBezTo>
                <a:cubicBezTo>
                  <a:pt x="1553" y="794"/>
                  <a:pt x="1553" y="794"/>
                  <a:pt x="1553" y="794"/>
                </a:cubicBezTo>
                <a:cubicBezTo>
                  <a:pt x="1554" y="795"/>
                  <a:pt x="1555" y="795"/>
                  <a:pt x="1556" y="796"/>
                </a:cubicBezTo>
                <a:cubicBezTo>
                  <a:pt x="1557" y="796"/>
                  <a:pt x="1557" y="796"/>
                  <a:pt x="1557" y="795"/>
                </a:cubicBezTo>
                <a:cubicBezTo>
                  <a:pt x="1558" y="795"/>
                  <a:pt x="1559" y="795"/>
                  <a:pt x="1559" y="795"/>
                </a:cubicBezTo>
                <a:cubicBezTo>
                  <a:pt x="1559" y="796"/>
                  <a:pt x="1559" y="796"/>
                  <a:pt x="1559" y="796"/>
                </a:cubicBezTo>
                <a:cubicBezTo>
                  <a:pt x="1561" y="796"/>
                  <a:pt x="1561" y="796"/>
                  <a:pt x="1561" y="796"/>
                </a:cubicBezTo>
                <a:cubicBezTo>
                  <a:pt x="1561" y="797"/>
                  <a:pt x="1561" y="798"/>
                  <a:pt x="1562" y="798"/>
                </a:cubicBezTo>
                <a:cubicBezTo>
                  <a:pt x="1562" y="799"/>
                  <a:pt x="1562" y="799"/>
                  <a:pt x="1562" y="799"/>
                </a:cubicBezTo>
                <a:cubicBezTo>
                  <a:pt x="1562" y="798"/>
                  <a:pt x="1562" y="798"/>
                  <a:pt x="1563" y="798"/>
                </a:cubicBezTo>
                <a:cubicBezTo>
                  <a:pt x="1563" y="798"/>
                  <a:pt x="1564" y="799"/>
                  <a:pt x="1564" y="800"/>
                </a:cubicBezTo>
                <a:cubicBezTo>
                  <a:pt x="1565" y="800"/>
                  <a:pt x="1565" y="800"/>
                  <a:pt x="1566" y="799"/>
                </a:cubicBezTo>
                <a:cubicBezTo>
                  <a:pt x="1566" y="799"/>
                  <a:pt x="1566" y="799"/>
                  <a:pt x="1566" y="799"/>
                </a:cubicBezTo>
                <a:cubicBezTo>
                  <a:pt x="1567" y="799"/>
                  <a:pt x="1567" y="799"/>
                  <a:pt x="1567" y="799"/>
                </a:cubicBezTo>
                <a:cubicBezTo>
                  <a:pt x="1567" y="799"/>
                  <a:pt x="1567" y="799"/>
                  <a:pt x="1567" y="799"/>
                </a:cubicBezTo>
                <a:cubicBezTo>
                  <a:pt x="1567" y="798"/>
                  <a:pt x="1567" y="798"/>
                  <a:pt x="1567" y="798"/>
                </a:cubicBezTo>
                <a:cubicBezTo>
                  <a:pt x="1568" y="798"/>
                  <a:pt x="1568" y="798"/>
                  <a:pt x="1568" y="798"/>
                </a:cubicBezTo>
                <a:cubicBezTo>
                  <a:pt x="1568" y="797"/>
                  <a:pt x="1568" y="797"/>
                  <a:pt x="1568" y="796"/>
                </a:cubicBezTo>
                <a:cubicBezTo>
                  <a:pt x="1569" y="795"/>
                  <a:pt x="1570" y="796"/>
                  <a:pt x="1570" y="794"/>
                </a:cubicBezTo>
                <a:cubicBezTo>
                  <a:pt x="1570" y="794"/>
                  <a:pt x="1569" y="794"/>
                  <a:pt x="1570" y="794"/>
                </a:cubicBezTo>
                <a:cubicBezTo>
                  <a:pt x="1570" y="794"/>
                  <a:pt x="1570" y="794"/>
                  <a:pt x="1570" y="794"/>
                </a:cubicBezTo>
                <a:cubicBezTo>
                  <a:pt x="1570" y="793"/>
                  <a:pt x="1571" y="793"/>
                  <a:pt x="1572" y="793"/>
                </a:cubicBezTo>
                <a:cubicBezTo>
                  <a:pt x="1572" y="792"/>
                  <a:pt x="1572" y="792"/>
                  <a:pt x="1572" y="792"/>
                </a:cubicBezTo>
                <a:cubicBezTo>
                  <a:pt x="1573" y="792"/>
                  <a:pt x="1573" y="792"/>
                  <a:pt x="1573" y="792"/>
                </a:cubicBezTo>
                <a:cubicBezTo>
                  <a:pt x="1573" y="793"/>
                  <a:pt x="1573" y="793"/>
                  <a:pt x="1574" y="793"/>
                </a:cubicBezTo>
                <a:cubicBezTo>
                  <a:pt x="1573" y="794"/>
                  <a:pt x="1573" y="794"/>
                  <a:pt x="1572" y="795"/>
                </a:cubicBezTo>
                <a:cubicBezTo>
                  <a:pt x="1572" y="795"/>
                  <a:pt x="1572" y="795"/>
                  <a:pt x="1572" y="795"/>
                </a:cubicBezTo>
                <a:cubicBezTo>
                  <a:pt x="1572" y="796"/>
                  <a:pt x="1572" y="796"/>
                  <a:pt x="1572" y="796"/>
                </a:cubicBezTo>
                <a:cubicBezTo>
                  <a:pt x="1574" y="796"/>
                  <a:pt x="1573" y="795"/>
                  <a:pt x="1575" y="795"/>
                </a:cubicBezTo>
                <a:cubicBezTo>
                  <a:pt x="1575" y="795"/>
                  <a:pt x="1575" y="796"/>
                  <a:pt x="1575" y="796"/>
                </a:cubicBezTo>
                <a:cubicBezTo>
                  <a:pt x="1574" y="796"/>
                  <a:pt x="1574" y="796"/>
                  <a:pt x="1574" y="796"/>
                </a:cubicBezTo>
                <a:cubicBezTo>
                  <a:pt x="1574" y="797"/>
                  <a:pt x="1574" y="797"/>
                  <a:pt x="1574" y="797"/>
                </a:cubicBezTo>
                <a:cubicBezTo>
                  <a:pt x="1575" y="798"/>
                  <a:pt x="1574" y="798"/>
                  <a:pt x="1576" y="798"/>
                </a:cubicBezTo>
                <a:cubicBezTo>
                  <a:pt x="1576" y="799"/>
                  <a:pt x="1576" y="799"/>
                  <a:pt x="1577" y="800"/>
                </a:cubicBezTo>
                <a:cubicBezTo>
                  <a:pt x="1577" y="800"/>
                  <a:pt x="1577" y="800"/>
                  <a:pt x="1577" y="800"/>
                </a:cubicBezTo>
                <a:cubicBezTo>
                  <a:pt x="1577" y="800"/>
                  <a:pt x="1578" y="800"/>
                  <a:pt x="1578" y="800"/>
                </a:cubicBezTo>
                <a:cubicBezTo>
                  <a:pt x="1578" y="800"/>
                  <a:pt x="1578" y="801"/>
                  <a:pt x="1578" y="801"/>
                </a:cubicBezTo>
                <a:cubicBezTo>
                  <a:pt x="1579" y="801"/>
                  <a:pt x="1579" y="802"/>
                  <a:pt x="1579" y="802"/>
                </a:cubicBezTo>
                <a:cubicBezTo>
                  <a:pt x="1579" y="800"/>
                  <a:pt x="1579" y="800"/>
                  <a:pt x="1579" y="800"/>
                </a:cubicBezTo>
                <a:cubicBezTo>
                  <a:pt x="1581" y="800"/>
                  <a:pt x="1581" y="799"/>
                  <a:pt x="1582" y="799"/>
                </a:cubicBezTo>
                <a:cubicBezTo>
                  <a:pt x="1582" y="798"/>
                  <a:pt x="1582" y="798"/>
                  <a:pt x="1583" y="797"/>
                </a:cubicBezTo>
                <a:cubicBezTo>
                  <a:pt x="1583" y="797"/>
                  <a:pt x="1584" y="796"/>
                  <a:pt x="1584" y="796"/>
                </a:cubicBezTo>
                <a:cubicBezTo>
                  <a:pt x="1584" y="795"/>
                  <a:pt x="1584" y="795"/>
                  <a:pt x="1584" y="795"/>
                </a:cubicBezTo>
                <a:cubicBezTo>
                  <a:pt x="1584" y="795"/>
                  <a:pt x="1585" y="795"/>
                  <a:pt x="1585" y="795"/>
                </a:cubicBezTo>
                <a:cubicBezTo>
                  <a:pt x="1585" y="795"/>
                  <a:pt x="1585" y="794"/>
                  <a:pt x="1584" y="794"/>
                </a:cubicBezTo>
                <a:cubicBezTo>
                  <a:pt x="1585" y="794"/>
                  <a:pt x="1585" y="794"/>
                  <a:pt x="1585" y="794"/>
                </a:cubicBezTo>
                <a:cubicBezTo>
                  <a:pt x="1585" y="793"/>
                  <a:pt x="1585" y="793"/>
                  <a:pt x="1585" y="793"/>
                </a:cubicBezTo>
                <a:cubicBezTo>
                  <a:pt x="1585" y="793"/>
                  <a:pt x="1585" y="793"/>
                  <a:pt x="1586" y="792"/>
                </a:cubicBezTo>
                <a:cubicBezTo>
                  <a:pt x="1589" y="792"/>
                  <a:pt x="1589" y="792"/>
                  <a:pt x="1589" y="792"/>
                </a:cubicBezTo>
                <a:cubicBezTo>
                  <a:pt x="1589" y="793"/>
                  <a:pt x="1589" y="793"/>
                  <a:pt x="1589" y="793"/>
                </a:cubicBezTo>
                <a:cubicBezTo>
                  <a:pt x="1591" y="793"/>
                  <a:pt x="1591" y="791"/>
                  <a:pt x="1592" y="793"/>
                </a:cubicBezTo>
                <a:cubicBezTo>
                  <a:pt x="1594" y="793"/>
                  <a:pt x="1594" y="793"/>
                  <a:pt x="1594" y="793"/>
                </a:cubicBezTo>
                <a:cubicBezTo>
                  <a:pt x="1594" y="792"/>
                  <a:pt x="1594" y="792"/>
                  <a:pt x="1594" y="792"/>
                </a:cubicBezTo>
                <a:cubicBezTo>
                  <a:pt x="1594" y="792"/>
                  <a:pt x="1594" y="792"/>
                  <a:pt x="1594" y="792"/>
                </a:cubicBezTo>
                <a:cubicBezTo>
                  <a:pt x="1594" y="791"/>
                  <a:pt x="1594" y="791"/>
                  <a:pt x="1594" y="791"/>
                </a:cubicBezTo>
                <a:cubicBezTo>
                  <a:pt x="1595" y="791"/>
                  <a:pt x="1595" y="791"/>
                  <a:pt x="1595" y="791"/>
                </a:cubicBezTo>
                <a:cubicBezTo>
                  <a:pt x="1595" y="791"/>
                  <a:pt x="1595" y="790"/>
                  <a:pt x="1595" y="790"/>
                </a:cubicBezTo>
                <a:cubicBezTo>
                  <a:pt x="1596" y="789"/>
                  <a:pt x="1596" y="790"/>
                  <a:pt x="1596" y="789"/>
                </a:cubicBezTo>
                <a:cubicBezTo>
                  <a:pt x="1595" y="788"/>
                  <a:pt x="1595" y="788"/>
                  <a:pt x="1595" y="788"/>
                </a:cubicBezTo>
                <a:cubicBezTo>
                  <a:pt x="1594" y="788"/>
                  <a:pt x="1594" y="788"/>
                  <a:pt x="1594" y="788"/>
                </a:cubicBezTo>
                <a:cubicBezTo>
                  <a:pt x="1594" y="787"/>
                  <a:pt x="1594" y="787"/>
                  <a:pt x="1594" y="787"/>
                </a:cubicBezTo>
                <a:cubicBezTo>
                  <a:pt x="1594" y="787"/>
                  <a:pt x="1594" y="787"/>
                  <a:pt x="1594" y="787"/>
                </a:cubicBezTo>
                <a:cubicBezTo>
                  <a:pt x="1594" y="786"/>
                  <a:pt x="1595" y="785"/>
                  <a:pt x="1595" y="784"/>
                </a:cubicBezTo>
                <a:cubicBezTo>
                  <a:pt x="1596" y="784"/>
                  <a:pt x="1596" y="784"/>
                  <a:pt x="1596" y="784"/>
                </a:cubicBezTo>
                <a:cubicBezTo>
                  <a:pt x="1596" y="783"/>
                  <a:pt x="1597" y="781"/>
                  <a:pt x="1597" y="780"/>
                </a:cubicBezTo>
                <a:cubicBezTo>
                  <a:pt x="1596" y="780"/>
                  <a:pt x="1596" y="780"/>
                  <a:pt x="1596" y="780"/>
                </a:cubicBezTo>
                <a:cubicBezTo>
                  <a:pt x="1596" y="780"/>
                  <a:pt x="1596" y="780"/>
                  <a:pt x="1596" y="780"/>
                </a:cubicBezTo>
                <a:cubicBezTo>
                  <a:pt x="1597" y="780"/>
                  <a:pt x="1597" y="780"/>
                  <a:pt x="1597" y="780"/>
                </a:cubicBezTo>
                <a:cubicBezTo>
                  <a:pt x="1597" y="778"/>
                  <a:pt x="1597" y="778"/>
                  <a:pt x="1597" y="778"/>
                </a:cubicBezTo>
                <a:cubicBezTo>
                  <a:pt x="1597" y="778"/>
                  <a:pt x="1598" y="777"/>
                  <a:pt x="1598" y="777"/>
                </a:cubicBezTo>
                <a:cubicBezTo>
                  <a:pt x="1598" y="777"/>
                  <a:pt x="1598" y="776"/>
                  <a:pt x="1598" y="776"/>
                </a:cubicBezTo>
                <a:cubicBezTo>
                  <a:pt x="1599" y="776"/>
                  <a:pt x="1599" y="776"/>
                  <a:pt x="1599" y="776"/>
                </a:cubicBezTo>
                <a:cubicBezTo>
                  <a:pt x="1599" y="775"/>
                  <a:pt x="1599" y="775"/>
                  <a:pt x="1599" y="774"/>
                </a:cubicBezTo>
                <a:cubicBezTo>
                  <a:pt x="1599" y="774"/>
                  <a:pt x="1599" y="774"/>
                  <a:pt x="1599" y="773"/>
                </a:cubicBezTo>
                <a:cubicBezTo>
                  <a:pt x="1599" y="773"/>
                  <a:pt x="1600" y="773"/>
                  <a:pt x="1600" y="773"/>
                </a:cubicBezTo>
                <a:cubicBezTo>
                  <a:pt x="1600" y="771"/>
                  <a:pt x="1600" y="771"/>
                  <a:pt x="1600" y="771"/>
                </a:cubicBezTo>
                <a:cubicBezTo>
                  <a:pt x="1600" y="771"/>
                  <a:pt x="1600" y="771"/>
                  <a:pt x="1600" y="771"/>
                </a:cubicBezTo>
                <a:cubicBezTo>
                  <a:pt x="1600" y="771"/>
                  <a:pt x="1600" y="771"/>
                  <a:pt x="1600" y="771"/>
                </a:cubicBezTo>
                <a:cubicBezTo>
                  <a:pt x="1601" y="771"/>
                  <a:pt x="1601" y="771"/>
                  <a:pt x="1601" y="771"/>
                </a:cubicBezTo>
                <a:cubicBezTo>
                  <a:pt x="1601" y="770"/>
                  <a:pt x="1601" y="770"/>
                  <a:pt x="1601" y="770"/>
                </a:cubicBezTo>
                <a:cubicBezTo>
                  <a:pt x="1601" y="768"/>
                  <a:pt x="1601" y="768"/>
                  <a:pt x="1601" y="766"/>
                </a:cubicBezTo>
                <a:cubicBezTo>
                  <a:pt x="1601" y="766"/>
                  <a:pt x="1601" y="766"/>
                  <a:pt x="1601" y="765"/>
                </a:cubicBezTo>
                <a:cubicBezTo>
                  <a:pt x="1602" y="765"/>
                  <a:pt x="1602" y="765"/>
                  <a:pt x="1602" y="765"/>
                </a:cubicBezTo>
                <a:cubicBezTo>
                  <a:pt x="1602" y="764"/>
                  <a:pt x="1602" y="763"/>
                  <a:pt x="1603" y="763"/>
                </a:cubicBezTo>
                <a:cubicBezTo>
                  <a:pt x="1603" y="762"/>
                  <a:pt x="1603" y="762"/>
                  <a:pt x="1603" y="762"/>
                </a:cubicBezTo>
                <a:cubicBezTo>
                  <a:pt x="1605" y="762"/>
                  <a:pt x="1605" y="762"/>
                  <a:pt x="1605" y="762"/>
                </a:cubicBezTo>
                <a:cubicBezTo>
                  <a:pt x="1605" y="762"/>
                  <a:pt x="1605" y="762"/>
                  <a:pt x="1605" y="762"/>
                </a:cubicBezTo>
                <a:cubicBezTo>
                  <a:pt x="1605" y="762"/>
                  <a:pt x="1605" y="762"/>
                  <a:pt x="1605" y="762"/>
                </a:cubicBezTo>
                <a:cubicBezTo>
                  <a:pt x="1605" y="761"/>
                  <a:pt x="1605" y="761"/>
                  <a:pt x="1605" y="761"/>
                </a:cubicBezTo>
                <a:cubicBezTo>
                  <a:pt x="1606" y="761"/>
                  <a:pt x="1607" y="761"/>
                  <a:pt x="1607" y="760"/>
                </a:cubicBezTo>
                <a:cubicBezTo>
                  <a:pt x="1608" y="760"/>
                  <a:pt x="1608" y="759"/>
                  <a:pt x="1608" y="759"/>
                </a:cubicBezTo>
                <a:cubicBezTo>
                  <a:pt x="1607" y="759"/>
                  <a:pt x="1607" y="759"/>
                  <a:pt x="1607" y="759"/>
                </a:cubicBezTo>
                <a:cubicBezTo>
                  <a:pt x="1607" y="758"/>
                  <a:pt x="1607" y="758"/>
                  <a:pt x="1607" y="758"/>
                </a:cubicBezTo>
                <a:cubicBezTo>
                  <a:pt x="1607" y="758"/>
                  <a:pt x="1608" y="757"/>
                  <a:pt x="1609" y="757"/>
                </a:cubicBezTo>
                <a:cubicBezTo>
                  <a:pt x="1609" y="757"/>
                  <a:pt x="1609" y="757"/>
                  <a:pt x="1609" y="757"/>
                </a:cubicBezTo>
                <a:cubicBezTo>
                  <a:pt x="1609" y="755"/>
                  <a:pt x="1610" y="754"/>
                  <a:pt x="1610" y="752"/>
                </a:cubicBezTo>
                <a:cubicBezTo>
                  <a:pt x="1610" y="752"/>
                  <a:pt x="1610" y="752"/>
                  <a:pt x="1610" y="752"/>
                </a:cubicBezTo>
                <a:cubicBezTo>
                  <a:pt x="1611" y="751"/>
                  <a:pt x="1610" y="750"/>
                  <a:pt x="1610" y="750"/>
                </a:cubicBezTo>
                <a:cubicBezTo>
                  <a:pt x="1610" y="750"/>
                  <a:pt x="1610" y="750"/>
                  <a:pt x="1610" y="750"/>
                </a:cubicBezTo>
                <a:cubicBezTo>
                  <a:pt x="1610" y="749"/>
                  <a:pt x="1610" y="749"/>
                  <a:pt x="1610" y="749"/>
                </a:cubicBezTo>
                <a:cubicBezTo>
                  <a:pt x="1611" y="749"/>
                  <a:pt x="1611" y="749"/>
                  <a:pt x="1611" y="749"/>
                </a:cubicBezTo>
                <a:cubicBezTo>
                  <a:pt x="1611" y="748"/>
                  <a:pt x="1610" y="748"/>
                  <a:pt x="1610" y="748"/>
                </a:cubicBezTo>
                <a:cubicBezTo>
                  <a:pt x="1610" y="746"/>
                  <a:pt x="1610" y="745"/>
                  <a:pt x="1611" y="744"/>
                </a:cubicBezTo>
                <a:cubicBezTo>
                  <a:pt x="1611" y="743"/>
                  <a:pt x="1611" y="743"/>
                  <a:pt x="1610" y="743"/>
                </a:cubicBezTo>
                <a:cubicBezTo>
                  <a:pt x="1610" y="742"/>
                  <a:pt x="1610" y="742"/>
                  <a:pt x="1610" y="742"/>
                </a:cubicBezTo>
                <a:cubicBezTo>
                  <a:pt x="1611" y="742"/>
                  <a:pt x="1611" y="742"/>
                  <a:pt x="1611" y="741"/>
                </a:cubicBezTo>
                <a:cubicBezTo>
                  <a:pt x="1612" y="741"/>
                  <a:pt x="1612" y="741"/>
                  <a:pt x="1612" y="740"/>
                </a:cubicBezTo>
                <a:cubicBezTo>
                  <a:pt x="1611" y="740"/>
                  <a:pt x="1611" y="740"/>
                  <a:pt x="1611" y="740"/>
                </a:cubicBezTo>
                <a:cubicBezTo>
                  <a:pt x="1611" y="739"/>
                  <a:pt x="1612" y="739"/>
                  <a:pt x="1612" y="739"/>
                </a:cubicBezTo>
                <a:cubicBezTo>
                  <a:pt x="1612" y="735"/>
                  <a:pt x="1612" y="735"/>
                  <a:pt x="1612" y="735"/>
                </a:cubicBezTo>
                <a:cubicBezTo>
                  <a:pt x="1612" y="735"/>
                  <a:pt x="1612" y="735"/>
                  <a:pt x="1612" y="735"/>
                </a:cubicBezTo>
                <a:close/>
                <a:moveTo>
                  <a:pt x="1528" y="753"/>
                </a:moveTo>
                <a:cubicBezTo>
                  <a:pt x="1527" y="753"/>
                  <a:pt x="1527" y="753"/>
                  <a:pt x="1527" y="753"/>
                </a:cubicBezTo>
                <a:cubicBezTo>
                  <a:pt x="1527" y="753"/>
                  <a:pt x="1527" y="753"/>
                  <a:pt x="1527" y="753"/>
                </a:cubicBezTo>
                <a:cubicBezTo>
                  <a:pt x="1527" y="753"/>
                  <a:pt x="1527" y="753"/>
                  <a:pt x="1528" y="752"/>
                </a:cubicBezTo>
                <a:lnTo>
                  <a:pt x="1528" y="753"/>
                </a:lnTo>
                <a:close/>
                <a:moveTo>
                  <a:pt x="1532" y="756"/>
                </a:moveTo>
                <a:cubicBezTo>
                  <a:pt x="1531" y="756"/>
                  <a:pt x="1531" y="756"/>
                  <a:pt x="1531" y="756"/>
                </a:cubicBezTo>
                <a:cubicBezTo>
                  <a:pt x="1531" y="757"/>
                  <a:pt x="1531" y="757"/>
                  <a:pt x="1531" y="757"/>
                </a:cubicBezTo>
                <a:cubicBezTo>
                  <a:pt x="1531" y="756"/>
                  <a:pt x="1531" y="756"/>
                  <a:pt x="1530" y="756"/>
                </a:cubicBezTo>
                <a:cubicBezTo>
                  <a:pt x="1530" y="754"/>
                  <a:pt x="1530" y="753"/>
                  <a:pt x="1529" y="752"/>
                </a:cubicBezTo>
                <a:cubicBezTo>
                  <a:pt x="1529" y="752"/>
                  <a:pt x="1529" y="752"/>
                  <a:pt x="1529" y="752"/>
                </a:cubicBezTo>
                <a:cubicBezTo>
                  <a:pt x="1531" y="752"/>
                  <a:pt x="1530" y="754"/>
                  <a:pt x="1532" y="755"/>
                </a:cubicBezTo>
                <a:lnTo>
                  <a:pt x="1532" y="756"/>
                </a:lnTo>
                <a:close/>
                <a:moveTo>
                  <a:pt x="1539" y="753"/>
                </a:moveTo>
                <a:cubicBezTo>
                  <a:pt x="1539" y="753"/>
                  <a:pt x="1539" y="753"/>
                  <a:pt x="1539" y="753"/>
                </a:cubicBezTo>
                <a:cubicBezTo>
                  <a:pt x="1538" y="752"/>
                  <a:pt x="1537" y="750"/>
                  <a:pt x="1536" y="749"/>
                </a:cubicBezTo>
                <a:cubicBezTo>
                  <a:pt x="1538" y="749"/>
                  <a:pt x="1538" y="749"/>
                  <a:pt x="1538" y="749"/>
                </a:cubicBezTo>
                <a:cubicBezTo>
                  <a:pt x="1538" y="750"/>
                  <a:pt x="1538" y="750"/>
                  <a:pt x="1539" y="750"/>
                </a:cubicBezTo>
                <a:cubicBezTo>
                  <a:pt x="1539" y="751"/>
                  <a:pt x="1539" y="750"/>
                  <a:pt x="1539" y="751"/>
                </a:cubicBezTo>
                <a:lnTo>
                  <a:pt x="1539" y="753"/>
                </a:lnTo>
                <a:close/>
                <a:moveTo>
                  <a:pt x="1508" y="642"/>
                </a:moveTo>
                <a:cubicBezTo>
                  <a:pt x="1509" y="642"/>
                  <a:pt x="1509" y="642"/>
                  <a:pt x="1509" y="642"/>
                </a:cubicBezTo>
                <a:cubicBezTo>
                  <a:pt x="1509" y="641"/>
                  <a:pt x="1509" y="641"/>
                  <a:pt x="1509" y="641"/>
                </a:cubicBezTo>
                <a:cubicBezTo>
                  <a:pt x="1510" y="641"/>
                  <a:pt x="1510" y="641"/>
                  <a:pt x="1510" y="641"/>
                </a:cubicBezTo>
                <a:cubicBezTo>
                  <a:pt x="1510" y="641"/>
                  <a:pt x="1510" y="641"/>
                  <a:pt x="1510" y="641"/>
                </a:cubicBezTo>
                <a:cubicBezTo>
                  <a:pt x="1509" y="641"/>
                  <a:pt x="1509" y="641"/>
                  <a:pt x="1509" y="641"/>
                </a:cubicBezTo>
                <a:cubicBezTo>
                  <a:pt x="1509" y="640"/>
                  <a:pt x="1509" y="640"/>
                  <a:pt x="1508" y="640"/>
                </a:cubicBezTo>
                <a:cubicBezTo>
                  <a:pt x="1508" y="641"/>
                  <a:pt x="1508" y="641"/>
                  <a:pt x="1508" y="641"/>
                </a:cubicBezTo>
                <a:cubicBezTo>
                  <a:pt x="1508" y="642"/>
                  <a:pt x="1508" y="641"/>
                  <a:pt x="1508" y="642"/>
                </a:cubicBezTo>
                <a:close/>
                <a:moveTo>
                  <a:pt x="1503" y="642"/>
                </a:moveTo>
                <a:cubicBezTo>
                  <a:pt x="1503" y="643"/>
                  <a:pt x="1504" y="643"/>
                  <a:pt x="1504" y="643"/>
                </a:cubicBezTo>
                <a:cubicBezTo>
                  <a:pt x="1505" y="643"/>
                  <a:pt x="1505" y="643"/>
                  <a:pt x="1505" y="643"/>
                </a:cubicBezTo>
                <a:cubicBezTo>
                  <a:pt x="1505" y="642"/>
                  <a:pt x="1505" y="642"/>
                  <a:pt x="1504" y="641"/>
                </a:cubicBezTo>
                <a:cubicBezTo>
                  <a:pt x="1504" y="641"/>
                  <a:pt x="1504" y="641"/>
                  <a:pt x="1504" y="641"/>
                </a:cubicBezTo>
                <a:cubicBezTo>
                  <a:pt x="1504" y="641"/>
                  <a:pt x="1504" y="641"/>
                  <a:pt x="1504" y="641"/>
                </a:cubicBezTo>
                <a:cubicBezTo>
                  <a:pt x="1503" y="642"/>
                  <a:pt x="1504" y="642"/>
                  <a:pt x="1503" y="642"/>
                </a:cubicBezTo>
                <a:close/>
                <a:moveTo>
                  <a:pt x="1508" y="641"/>
                </a:moveTo>
                <a:cubicBezTo>
                  <a:pt x="1507" y="641"/>
                  <a:pt x="1507" y="641"/>
                  <a:pt x="1507" y="641"/>
                </a:cubicBezTo>
                <a:cubicBezTo>
                  <a:pt x="1506" y="641"/>
                  <a:pt x="1506" y="641"/>
                  <a:pt x="1506" y="642"/>
                </a:cubicBezTo>
                <a:cubicBezTo>
                  <a:pt x="1507" y="642"/>
                  <a:pt x="1507" y="642"/>
                  <a:pt x="1507" y="642"/>
                </a:cubicBezTo>
                <a:cubicBezTo>
                  <a:pt x="1507" y="642"/>
                  <a:pt x="1508" y="642"/>
                  <a:pt x="1508" y="641"/>
                </a:cubicBezTo>
                <a:close/>
                <a:moveTo>
                  <a:pt x="1128" y="657"/>
                </a:moveTo>
                <a:cubicBezTo>
                  <a:pt x="1128" y="656"/>
                  <a:pt x="1128" y="656"/>
                  <a:pt x="1128" y="656"/>
                </a:cubicBezTo>
                <a:cubicBezTo>
                  <a:pt x="1127" y="656"/>
                  <a:pt x="1127" y="656"/>
                  <a:pt x="1127" y="656"/>
                </a:cubicBezTo>
                <a:cubicBezTo>
                  <a:pt x="1127" y="655"/>
                  <a:pt x="1127" y="655"/>
                  <a:pt x="1127" y="655"/>
                </a:cubicBezTo>
                <a:cubicBezTo>
                  <a:pt x="1127" y="655"/>
                  <a:pt x="1127" y="655"/>
                  <a:pt x="1127" y="655"/>
                </a:cubicBezTo>
                <a:cubicBezTo>
                  <a:pt x="1127" y="654"/>
                  <a:pt x="1127" y="654"/>
                  <a:pt x="1127" y="653"/>
                </a:cubicBezTo>
                <a:cubicBezTo>
                  <a:pt x="1127" y="653"/>
                  <a:pt x="1127" y="653"/>
                  <a:pt x="1127" y="653"/>
                </a:cubicBezTo>
                <a:cubicBezTo>
                  <a:pt x="1126" y="651"/>
                  <a:pt x="1127" y="651"/>
                  <a:pt x="1127" y="650"/>
                </a:cubicBezTo>
                <a:cubicBezTo>
                  <a:pt x="1126" y="650"/>
                  <a:pt x="1126" y="650"/>
                  <a:pt x="1126" y="650"/>
                </a:cubicBezTo>
                <a:cubicBezTo>
                  <a:pt x="1126" y="648"/>
                  <a:pt x="1126" y="648"/>
                  <a:pt x="1125" y="647"/>
                </a:cubicBezTo>
                <a:cubicBezTo>
                  <a:pt x="1125" y="647"/>
                  <a:pt x="1125" y="647"/>
                  <a:pt x="1124" y="646"/>
                </a:cubicBezTo>
                <a:cubicBezTo>
                  <a:pt x="1124" y="646"/>
                  <a:pt x="1124" y="647"/>
                  <a:pt x="1124" y="647"/>
                </a:cubicBezTo>
                <a:cubicBezTo>
                  <a:pt x="1124" y="646"/>
                  <a:pt x="1123" y="646"/>
                  <a:pt x="1123" y="646"/>
                </a:cubicBezTo>
                <a:cubicBezTo>
                  <a:pt x="1123" y="645"/>
                  <a:pt x="1122" y="645"/>
                  <a:pt x="1122" y="645"/>
                </a:cubicBezTo>
                <a:cubicBezTo>
                  <a:pt x="1122" y="645"/>
                  <a:pt x="1122" y="644"/>
                  <a:pt x="1122" y="644"/>
                </a:cubicBezTo>
                <a:cubicBezTo>
                  <a:pt x="1122" y="644"/>
                  <a:pt x="1122" y="644"/>
                  <a:pt x="1122" y="644"/>
                </a:cubicBezTo>
                <a:cubicBezTo>
                  <a:pt x="1122" y="644"/>
                  <a:pt x="1122" y="644"/>
                  <a:pt x="1122" y="644"/>
                </a:cubicBezTo>
                <a:cubicBezTo>
                  <a:pt x="1122" y="644"/>
                  <a:pt x="1121" y="644"/>
                  <a:pt x="1121" y="644"/>
                </a:cubicBezTo>
                <a:cubicBezTo>
                  <a:pt x="1121" y="645"/>
                  <a:pt x="1121" y="645"/>
                  <a:pt x="1120" y="646"/>
                </a:cubicBezTo>
                <a:cubicBezTo>
                  <a:pt x="1120" y="646"/>
                  <a:pt x="1120" y="646"/>
                  <a:pt x="1120" y="646"/>
                </a:cubicBezTo>
                <a:cubicBezTo>
                  <a:pt x="1120" y="648"/>
                  <a:pt x="1120" y="648"/>
                  <a:pt x="1120" y="648"/>
                </a:cubicBezTo>
                <a:cubicBezTo>
                  <a:pt x="1120" y="648"/>
                  <a:pt x="1120" y="648"/>
                  <a:pt x="1120" y="648"/>
                </a:cubicBezTo>
                <a:cubicBezTo>
                  <a:pt x="1120" y="651"/>
                  <a:pt x="1120" y="651"/>
                  <a:pt x="1120" y="651"/>
                </a:cubicBezTo>
                <a:cubicBezTo>
                  <a:pt x="1119" y="651"/>
                  <a:pt x="1119" y="651"/>
                  <a:pt x="1119" y="651"/>
                </a:cubicBezTo>
                <a:cubicBezTo>
                  <a:pt x="1119" y="651"/>
                  <a:pt x="1119" y="651"/>
                  <a:pt x="1119" y="651"/>
                </a:cubicBezTo>
                <a:cubicBezTo>
                  <a:pt x="1119" y="651"/>
                  <a:pt x="1120" y="651"/>
                  <a:pt x="1120" y="652"/>
                </a:cubicBezTo>
                <a:cubicBezTo>
                  <a:pt x="1119" y="652"/>
                  <a:pt x="1119" y="652"/>
                  <a:pt x="1119" y="652"/>
                </a:cubicBezTo>
                <a:cubicBezTo>
                  <a:pt x="1119" y="652"/>
                  <a:pt x="1119" y="652"/>
                  <a:pt x="1119" y="652"/>
                </a:cubicBezTo>
                <a:cubicBezTo>
                  <a:pt x="1118" y="652"/>
                  <a:pt x="1118" y="652"/>
                  <a:pt x="1118" y="652"/>
                </a:cubicBezTo>
                <a:cubicBezTo>
                  <a:pt x="1118" y="652"/>
                  <a:pt x="1117" y="653"/>
                  <a:pt x="1117" y="653"/>
                </a:cubicBezTo>
                <a:cubicBezTo>
                  <a:pt x="1117" y="653"/>
                  <a:pt x="1117" y="653"/>
                  <a:pt x="1117" y="653"/>
                </a:cubicBezTo>
                <a:cubicBezTo>
                  <a:pt x="1117" y="653"/>
                  <a:pt x="1116" y="653"/>
                  <a:pt x="1116" y="653"/>
                </a:cubicBezTo>
                <a:cubicBezTo>
                  <a:pt x="1116" y="653"/>
                  <a:pt x="1116" y="653"/>
                  <a:pt x="1116" y="654"/>
                </a:cubicBezTo>
                <a:cubicBezTo>
                  <a:pt x="1116" y="654"/>
                  <a:pt x="1116" y="654"/>
                  <a:pt x="1116" y="654"/>
                </a:cubicBezTo>
                <a:cubicBezTo>
                  <a:pt x="1116" y="654"/>
                  <a:pt x="1116" y="655"/>
                  <a:pt x="1116" y="656"/>
                </a:cubicBezTo>
                <a:cubicBezTo>
                  <a:pt x="1116" y="656"/>
                  <a:pt x="1116" y="656"/>
                  <a:pt x="1116" y="656"/>
                </a:cubicBezTo>
                <a:cubicBezTo>
                  <a:pt x="1115" y="656"/>
                  <a:pt x="1115" y="656"/>
                  <a:pt x="1115" y="656"/>
                </a:cubicBezTo>
                <a:cubicBezTo>
                  <a:pt x="1115" y="657"/>
                  <a:pt x="1116" y="657"/>
                  <a:pt x="1116" y="657"/>
                </a:cubicBezTo>
                <a:cubicBezTo>
                  <a:pt x="1116" y="657"/>
                  <a:pt x="1116" y="657"/>
                  <a:pt x="1116" y="657"/>
                </a:cubicBezTo>
                <a:cubicBezTo>
                  <a:pt x="1115" y="657"/>
                  <a:pt x="1115" y="657"/>
                  <a:pt x="1115" y="657"/>
                </a:cubicBezTo>
                <a:cubicBezTo>
                  <a:pt x="1115" y="659"/>
                  <a:pt x="1115" y="659"/>
                  <a:pt x="1115" y="659"/>
                </a:cubicBezTo>
                <a:cubicBezTo>
                  <a:pt x="1114" y="659"/>
                  <a:pt x="1114" y="659"/>
                  <a:pt x="1114" y="659"/>
                </a:cubicBezTo>
                <a:cubicBezTo>
                  <a:pt x="1114" y="659"/>
                  <a:pt x="1114" y="659"/>
                  <a:pt x="1114" y="659"/>
                </a:cubicBezTo>
                <a:cubicBezTo>
                  <a:pt x="1114" y="659"/>
                  <a:pt x="1113" y="658"/>
                  <a:pt x="1113" y="658"/>
                </a:cubicBezTo>
                <a:cubicBezTo>
                  <a:pt x="1113" y="659"/>
                  <a:pt x="1113" y="659"/>
                  <a:pt x="1112" y="659"/>
                </a:cubicBezTo>
                <a:cubicBezTo>
                  <a:pt x="1112" y="662"/>
                  <a:pt x="1112" y="662"/>
                  <a:pt x="1112" y="662"/>
                </a:cubicBezTo>
                <a:cubicBezTo>
                  <a:pt x="1111" y="662"/>
                  <a:pt x="1111" y="662"/>
                  <a:pt x="1111" y="662"/>
                </a:cubicBezTo>
                <a:cubicBezTo>
                  <a:pt x="1111" y="662"/>
                  <a:pt x="1111" y="662"/>
                  <a:pt x="1111" y="662"/>
                </a:cubicBezTo>
                <a:cubicBezTo>
                  <a:pt x="1108" y="662"/>
                  <a:pt x="1109" y="664"/>
                  <a:pt x="1105" y="663"/>
                </a:cubicBezTo>
                <a:cubicBezTo>
                  <a:pt x="1105" y="663"/>
                  <a:pt x="1105" y="663"/>
                  <a:pt x="1105" y="664"/>
                </a:cubicBezTo>
                <a:cubicBezTo>
                  <a:pt x="1103" y="664"/>
                  <a:pt x="1103" y="665"/>
                  <a:pt x="1101" y="665"/>
                </a:cubicBezTo>
                <a:cubicBezTo>
                  <a:pt x="1100" y="666"/>
                  <a:pt x="1100" y="667"/>
                  <a:pt x="1099" y="667"/>
                </a:cubicBezTo>
                <a:cubicBezTo>
                  <a:pt x="1099" y="668"/>
                  <a:pt x="1099" y="668"/>
                  <a:pt x="1099" y="668"/>
                </a:cubicBezTo>
                <a:cubicBezTo>
                  <a:pt x="1098" y="667"/>
                  <a:pt x="1098" y="667"/>
                  <a:pt x="1098" y="667"/>
                </a:cubicBezTo>
                <a:cubicBezTo>
                  <a:pt x="1098" y="668"/>
                  <a:pt x="1098" y="669"/>
                  <a:pt x="1098" y="670"/>
                </a:cubicBezTo>
                <a:cubicBezTo>
                  <a:pt x="1097" y="670"/>
                  <a:pt x="1097" y="670"/>
                  <a:pt x="1096" y="670"/>
                </a:cubicBezTo>
                <a:cubicBezTo>
                  <a:pt x="1096" y="671"/>
                  <a:pt x="1096" y="671"/>
                  <a:pt x="1096" y="671"/>
                </a:cubicBezTo>
                <a:cubicBezTo>
                  <a:pt x="1096" y="671"/>
                  <a:pt x="1096" y="671"/>
                  <a:pt x="1096" y="671"/>
                </a:cubicBezTo>
                <a:cubicBezTo>
                  <a:pt x="1095" y="673"/>
                  <a:pt x="1096" y="675"/>
                  <a:pt x="1097" y="675"/>
                </a:cubicBezTo>
                <a:cubicBezTo>
                  <a:pt x="1097" y="676"/>
                  <a:pt x="1097" y="676"/>
                  <a:pt x="1096" y="676"/>
                </a:cubicBezTo>
                <a:cubicBezTo>
                  <a:pt x="1097" y="676"/>
                  <a:pt x="1097" y="676"/>
                  <a:pt x="1097" y="676"/>
                </a:cubicBezTo>
                <a:cubicBezTo>
                  <a:pt x="1097" y="676"/>
                  <a:pt x="1097" y="677"/>
                  <a:pt x="1097" y="677"/>
                </a:cubicBezTo>
                <a:cubicBezTo>
                  <a:pt x="1098" y="677"/>
                  <a:pt x="1098" y="677"/>
                  <a:pt x="1098" y="677"/>
                </a:cubicBezTo>
                <a:cubicBezTo>
                  <a:pt x="1098" y="680"/>
                  <a:pt x="1098" y="680"/>
                  <a:pt x="1098" y="680"/>
                </a:cubicBezTo>
                <a:cubicBezTo>
                  <a:pt x="1098" y="680"/>
                  <a:pt x="1098" y="680"/>
                  <a:pt x="1098" y="680"/>
                </a:cubicBezTo>
                <a:cubicBezTo>
                  <a:pt x="1098" y="682"/>
                  <a:pt x="1098" y="682"/>
                  <a:pt x="1098" y="682"/>
                </a:cubicBezTo>
                <a:cubicBezTo>
                  <a:pt x="1098" y="682"/>
                  <a:pt x="1098" y="682"/>
                  <a:pt x="1099" y="682"/>
                </a:cubicBezTo>
                <a:cubicBezTo>
                  <a:pt x="1099" y="683"/>
                  <a:pt x="1098" y="684"/>
                  <a:pt x="1099" y="685"/>
                </a:cubicBezTo>
                <a:cubicBezTo>
                  <a:pt x="1099" y="686"/>
                  <a:pt x="1099" y="686"/>
                  <a:pt x="1098" y="686"/>
                </a:cubicBezTo>
                <a:cubicBezTo>
                  <a:pt x="1098" y="686"/>
                  <a:pt x="1098" y="686"/>
                  <a:pt x="1098" y="686"/>
                </a:cubicBezTo>
                <a:cubicBezTo>
                  <a:pt x="1098" y="687"/>
                  <a:pt x="1098" y="687"/>
                  <a:pt x="1098" y="688"/>
                </a:cubicBezTo>
                <a:cubicBezTo>
                  <a:pt x="1097" y="689"/>
                  <a:pt x="1096" y="689"/>
                  <a:pt x="1095" y="690"/>
                </a:cubicBezTo>
                <a:cubicBezTo>
                  <a:pt x="1095" y="692"/>
                  <a:pt x="1095" y="692"/>
                  <a:pt x="1095" y="692"/>
                </a:cubicBezTo>
                <a:cubicBezTo>
                  <a:pt x="1095" y="692"/>
                  <a:pt x="1095" y="692"/>
                  <a:pt x="1095" y="692"/>
                </a:cubicBezTo>
                <a:cubicBezTo>
                  <a:pt x="1095" y="693"/>
                  <a:pt x="1094" y="693"/>
                  <a:pt x="1094" y="694"/>
                </a:cubicBezTo>
                <a:cubicBezTo>
                  <a:pt x="1093" y="694"/>
                  <a:pt x="1093" y="694"/>
                  <a:pt x="1093" y="694"/>
                </a:cubicBezTo>
                <a:cubicBezTo>
                  <a:pt x="1093" y="695"/>
                  <a:pt x="1093" y="696"/>
                  <a:pt x="1093" y="696"/>
                </a:cubicBezTo>
                <a:cubicBezTo>
                  <a:pt x="1093" y="696"/>
                  <a:pt x="1093" y="697"/>
                  <a:pt x="1092" y="697"/>
                </a:cubicBezTo>
                <a:cubicBezTo>
                  <a:pt x="1092" y="698"/>
                  <a:pt x="1092" y="698"/>
                  <a:pt x="1092" y="698"/>
                </a:cubicBezTo>
                <a:cubicBezTo>
                  <a:pt x="1092" y="698"/>
                  <a:pt x="1092" y="698"/>
                  <a:pt x="1092" y="698"/>
                </a:cubicBezTo>
                <a:cubicBezTo>
                  <a:pt x="1092" y="698"/>
                  <a:pt x="1092" y="698"/>
                  <a:pt x="1092" y="698"/>
                </a:cubicBezTo>
                <a:cubicBezTo>
                  <a:pt x="1092" y="700"/>
                  <a:pt x="1092" y="700"/>
                  <a:pt x="1092" y="700"/>
                </a:cubicBezTo>
                <a:cubicBezTo>
                  <a:pt x="1092" y="701"/>
                  <a:pt x="1092" y="702"/>
                  <a:pt x="1092" y="702"/>
                </a:cubicBezTo>
                <a:cubicBezTo>
                  <a:pt x="1092" y="702"/>
                  <a:pt x="1092" y="702"/>
                  <a:pt x="1092" y="702"/>
                </a:cubicBezTo>
                <a:cubicBezTo>
                  <a:pt x="1092" y="703"/>
                  <a:pt x="1092" y="703"/>
                  <a:pt x="1092" y="703"/>
                </a:cubicBezTo>
                <a:cubicBezTo>
                  <a:pt x="1093" y="703"/>
                  <a:pt x="1093" y="703"/>
                  <a:pt x="1093" y="703"/>
                </a:cubicBezTo>
                <a:cubicBezTo>
                  <a:pt x="1093" y="704"/>
                  <a:pt x="1093" y="704"/>
                  <a:pt x="1093" y="704"/>
                </a:cubicBezTo>
                <a:cubicBezTo>
                  <a:pt x="1093" y="704"/>
                  <a:pt x="1093" y="704"/>
                  <a:pt x="1093" y="704"/>
                </a:cubicBezTo>
                <a:cubicBezTo>
                  <a:pt x="1093" y="704"/>
                  <a:pt x="1093" y="705"/>
                  <a:pt x="1094" y="705"/>
                </a:cubicBezTo>
                <a:cubicBezTo>
                  <a:pt x="1094" y="706"/>
                  <a:pt x="1094" y="706"/>
                  <a:pt x="1095" y="706"/>
                </a:cubicBezTo>
                <a:cubicBezTo>
                  <a:pt x="1095" y="707"/>
                  <a:pt x="1095" y="707"/>
                  <a:pt x="1095" y="708"/>
                </a:cubicBezTo>
                <a:cubicBezTo>
                  <a:pt x="1095" y="708"/>
                  <a:pt x="1095" y="708"/>
                  <a:pt x="1095" y="708"/>
                </a:cubicBezTo>
                <a:cubicBezTo>
                  <a:pt x="1095" y="708"/>
                  <a:pt x="1095" y="708"/>
                  <a:pt x="1095" y="708"/>
                </a:cubicBezTo>
                <a:cubicBezTo>
                  <a:pt x="1095" y="708"/>
                  <a:pt x="1095" y="708"/>
                  <a:pt x="1095" y="708"/>
                </a:cubicBezTo>
                <a:cubicBezTo>
                  <a:pt x="1095" y="710"/>
                  <a:pt x="1095" y="710"/>
                  <a:pt x="1095" y="710"/>
                </a:cubicBezTo>
                <a:cubicBezTo>
                  <a:pt x="1096" y="710"/>
                  <a:pt x="1096" y="710"/>
                  <a:pt x="1096" y="710"/>
                </a:cubicBezTo>
                <a:cubicBezTo>
                  <a:pt x="1096" y="711"/>
                  <a:pt x="1096" y="711"/>
                  <a:pt x="1096" y="711"/>
                </a:cubicBezTo>
                <a:cubicBezTo>
                  <a:pt x="1096" y="711"/>
                  <a:pt x="1096" y="711"/>
                  <a:pt x="1096" y="711"/>
                </a:cubicBezTo>
                <a:cubicBezTo>
                  <a:pt x="1096" y="712"/>
                  <a:pt x="1096" y="712"/>
                  <a:pt x="1096" y="713"/>
                </a:cubicBezTo>
                <a:cubicBezTo>
                  <a:pt x="1097" y="713"/>
                  <a:pt x="1097" y="713"/>
                  <a:pt x="1097" y="713"/>
                </a:cubicBezTo>
                <a:cubicBezTo>
                  <a:pt x="1097" y="713"/>
                  <a:pt x="1097" y="714"/>
                  <a:pt x="1097" y="715"/>
                </a:cubicBezTo>
                <a:cubicBezTo>
                  <a:pt x="1098" y="715"/>
                  <a:pt x="1098" y="715"/>
                  <a:pt x="1098" y="715"/>
                </a:cubicBezTo>
                <a:cubicBezTo>
                  <a:pt x="1098" y="716"/>
                  <a:pt x="1098" y="715"/>
                  <a:pt x="1099" y="715"/>
                </a:cubicBezTo>
                <a:cubicBezTo>
                  <a:pt x="1099" y="716"/>
                  <a:pt x="1099" y="716"/>
                  <a:pt x="1099" y="716"/>
                </a:cubicBezTo>
                <a:cubicBezTo>
                  <a:pt x="1099" y="716"/>
                  <a:pt x="1099" y="716"/>
                  <a:pt x="1099" y="716"/>
                </a:cubicBezTo>
                <a:cubicBezTo>
                  <a:pt x="1100" y="716"/>
                  <a:pt x="1100" y="716"/>
                  <a:pt x="1100" y="717"/>
                </a:cubicBezTo>
                <a:cubicBezTo>
                  <a:pt x="1101" y="717"/>
                  <a:pt x="1101" y="717"/>
                  <a:pt x="1101" y="717"/>
                </a:cubicBezTo>
                <a:cubicBezTo>
                  <a:pt x="1101" y="717"/>
                  <a:pt x="1103" y="718"/>
                  <a:pt x="1103" y="718"/>
                </a:cubicBezTo>
                <a:cubicBezTo>
                  <a:pt x="1104" y="718"/>
                  <a:pt x="1105" y="718"/>
                  <a:pt x="1106" y="717"/>
                </a:cubicBezTo>
                <a:cubicBezTo>
                  <a:pt x="1106" y="717"/>
                  <a:pt x="1106" y="717"/>
                  <a:pt x="1106" y="717"/>
                </a:cubicBezTo>
                <a:cubicBezTo>
                  <a:pt x="1107" y="717"/>
                  <a:pt x="1107" y="717"/>
                  <a:pt x="1107" y="717"/>
                </a:cubicBezTo>
                <a:cubicBezTo>
                  <a:pt x="1107" y="717"/>
                  <a:pt x="1107" y="717"/>
                  <a:pt x="1107" y="716"/>
                </a:cubicBezTo>
                <a:cubicBezTo>
                  <a:pt x="1109" y="716"/>
                  <a:pt x="1109" y="716"/>
                  <a:pt x="1109" y="716"/>
                </a:cubicBezTo>
                <a:cubicBezTo>
                  <a:pt x="1109" y="716"/>
                  <a:pt x="1109" y="716"/>
                  <a:pt x="1110" y="716"/>
                </a:cubicBezTo>
                <a:cubicBezTo>
                  <a:pt x="1110" y="715"/>
                  <a:pt x="1111" y="715"/>
                  <a:pt x="1111" y="715"/>
                </a:cubicBezTo>
                <a:cubicBezTo>
                  <a:pt x="1111" y="714"/>
                  <a:pt x="1111" y="714"/>
                  <a:pt x="1111" y="714"/>
                </a:cubicBezTo>
                <a:cubicBezTo>
                  <a:pt x="1111" y="713"/>
                  <a:pt x="1111" y="713"/>
                  <a:pt x="1112" y="713"/>
                </a:cubicBezTo>
                <a:cubicBezTo>
                  <a:pt x="1112" y="712"/>
                  <a:pt x="1112" y="712"/>
                  <a:pt x="1112" y="712"/>
                </a:cubicBezTo>
                <a:cubicBezTo>
                  <a:pt x="1112" y="712"/>
                  <a:pt x="1112" y="712"/>
                  <a:pt x="1112" y="712"/>
                </a:cubicBezTo>
                <a:cubicBezTo>
                  <a:pt x="1112" y="711"/>
                  <a:pt x="1112" y="711"/>
                  <a:pt x="1112" y="711"/>
                </a:cubicBezTo>
                <a:cubicBezTo>
                  <a:pt x="1112" y="711"/>
                  <a:pt x="1112" y="711"/>
                  <a:pt x="1112" y="711"/>
                </a:cubicBezTo>
                <a:cubicBezTo>
                  <a:pt x="1112" y="710"/>
                  <a:pt x="1112" y="710"/>
                  <a:pt x="1112" y="710"/>
                </a:cubicBezTo>
                <a:cubicBezTo>
                  <a:pt x="1113" y="710"/>
                  <a:pt x="1113" y="710"/>
                  <a:pt x="1113" y="710"/>
                </a:cubicBezTo>
                <a:cubicBezTo>
                  <a:pt x="1113" y="709"/>
                  <a:pt x="1113" y="709"/>
                  <a:pt x="1113" y="709"/>
                </a:cubicBezTo>
                <a:cubicBezTo>
                  <a:pt x="1113" y="709"/>
                  <a:pt x="1113" y="709"/>
                  <a:pt x="1113" y="709"/>
                </a:cubicBezTo>
                <a:cubicBezTo>
                  <a:pt x="1113" y="708"/>
                  <a:pt x="1113" y="707"/>
                  <a:pt x="1114" y="706"/>
                </a:cubicBezTo>
                <a:cubicBezTo>
                  <a:pt x="1114" y="706"/>
                  <a:pt x="1114" y="706"/>
                  <a:pt x="1114" y="706"/>
                </a:cubicBezTo>
                <a:cubicBezTo>
                  <a:pt x="1114" y="705"/>
                  <a:pt x="1114" y="705"/>
                  <a:pt x="1114" y="705"/>
                </a:cubicBezTo>
                <a:cubicBezTo>
                  <a:pt x="1114" y="705"/>
                  <a:pt x="1114" y="705"/>
                  <a:pt x="1114" y="705"/>
                </a:cubicBezTo>
                <a:cubicBezTo>
                  <a:pt x="1114" y="704"/>
                  <a:pt x="1114" y="704"/>
                  <a:pt x="1114" y="704"/>
                </a:cubicBezTo>
                <a:cubicBezTo>
                  <a:pt x="1115" y="703"/>
                  <a:pt x="1115" y="703"/>
                  <a:pt x="1115" y="703"/>
                </a:cubicBezTo>
                <a:cubicBezTo>
                  <a:pt x="1115" y="703"/>
                  <a:pt x="1115" y="703"/>
                  <a:pt x="1115" y="703"/>
                </a:cubicBezTo>
                <a:cubicBezTo>
                  <a:pt x="1115" y="703"/>
                  <a:pt x="1115" y="703"/>
                  <a:pt x="1115" y="703"/>
                </a:cubicBezTo>
                <a:cubicBezTo>
                  <a:pt x="1116" y="701"/>
                  <a:pt x="1116" y="700"/>
                  <a:pt x="1116" y="698"/>
                </a:cubicBezTo>
                <a:cubicBezTo>
                  <a:pt x="1116" y="698"/>
                  <a:pt x="1116" y="698"/>
                  <a:pt x="1116" y="698"/>
                </a:cubicBezTo>
                <a:cubicBezTo>
                  <a:pt x="1116" y="698"/>
                  <a:pt x="1116" y="698"/>
                  <a:pt x="1116" y="698"/>
                </a:cubicBezTo>
                <a:cubicBezTo>
                  <a:pt x="1117" y="698"/>
                  <a:pt x="1117" y="698"/>
                  <a:pt x="1117" y="698"/>
                </a:cubicBezTo>
                <a:cubicBezTo>
                  <a:pt x="1117" y="697"/>
                  <a:pt x="1117" y="697"/>
                  <a:pt x="1117" y="697"/>
                </a:cubicBezTo>
                <a:cubicBezTo>
                  <a:pt x="1117" y="697"/>
                  <a:pt x="1117" y="697"/>
                  <a:pt x="1117" y="697"/>
                </a:cubicBezTo>
                <a:cubicBezTo>
                  <a:pt x="1117" y="696"/>
                  <a:pt x="1116" y="696"/>
                  <a:pt x="1117" y="695"/>
                </a:cubicBezTo>
                <a:cubicBezTo>
                  <a:pt x="1117" y="695"/>
                  <a:pt x="1118" y="694"/>
                  <a:pt x="1118" y="694"/>
                </a:cubicBezTo>
                <a:cubicBezTo>
                  <a:pt x="1118" y="694"/>
                  <a:pt x="1118" y="694"/>
                  <a:pt x="1118" y="694"/>
                </a:cubicBezTo>
                <a:cubicBezTo>
                  <a:pt x="1118" y="694"/>
                  <a:pt x="1118" y="694"/>
                  <a:pt x="1118" y="694"/>
                </a:cubicBezTo>
                <a:cubicBezTo>
                  <a:pt x="1118" y="691"/>
                  <a:pt x="1118" y="691"/>
                  <a:pt x="1118" y="691"/>
                </a:cubicBezTo>
                <a:cubicBezTo>
                  <a:pt x="1119" y="691"/>
                  <a:pt x="1119" y="691"/>
                  <a:pt x="1119" y="691"/>
                </a:cubicBezTo>
                <a:cubicBezTo>
                  <a:pt x="1119" y="690"/>
                  <a:pt x="1119" y="690"/>
                  <a:pt x="1119" y="690"/>
                </a:cubicBezTo>
                <a:cubicBezTo>
                  <a:pt x="1119" y="690"/>
                  <a:pt x="1119" y="690"/>
                  <a:pt x="1119" y="690"/>
                </a:cubicBezTo>
                <a:cubicBezTo>
                  <a:pt x="1119" y="688"/>
                  <a:pt x="1119" y="688"/>
                  <a:pt x="1119" y="688"/>
                </a:cubicBezTo>
                <a:cubicBezTo>
                  <a:pt x="1119" y="688"/>
                  <a:pt x="1119" y="688"/>
                  <a:pt x="1119" y="688"/>
                </a:cubicBezTo>
                <a:cubicBezTo>
                  <a:pt x="1119" y="687"/>
                  <a:pt x="1119" y="686"/>
                  <a:pt x="1119" y="685"/>
                </a:cubicBezTo>
                <a:cubicBezTo>
                  <a:pt x="1119" y="685"/>
                  <a:pt x="1119" y="685"/>
                  <a:pt x="1119" y="685"/>
                </a:cubicBezTo>
                <a:cubicBezTo>
                  <a:pt x="1120" y="685"/>
                  <a:pt x="1120" y="684"/>
                  <a:pt x="1120" y="683"/>
                </a:cubicBezTo>
                <a:cubicBezTo>
                  <a:pt x="1120" y="683"/>
                  <a:pt x="1120" y="683"/>
                  <a:pt x="1120" y="683"/>
                </a:cubicBezTo>
                <a:cubicBezTo>
                  <a:pt x="1120" y="682"/>
                  <a:pt x="1120" y="682"/>
                  <a:pt x="1120" y="682"/>
                </a:cubicBezTo>
                <a:cubicBezTo>
                  <a:pt x="1121" y="682"/>
                  <a:pt x="1121" y="682"/>
                  <a:pt x="1121" y="682"/>
                </a:cubicBezTo>
                <a:cubicBezTo>
                  <a:pt x="1121" y="681"/>
                  <a:pt x="1121" y="681"/>
                  <a:pt x="1121" y="680"/>
                </a:cubicBezTo>
                <a:cubicBezTo>
                  <a:pt x="1122" y="680"/>
                  <a:pt x="1122" y="680"/>
                  <a:pt x="1122" y="680"/>
                </a:cubicBezTo>
                <a:cubicBezTo>
                  <a:pt x="1122" y="679"/>
                  <a:pt x="1122" y="678"/>
                  <a:pt x="1123" y="677"/>
                </a:cubicBezTo>
                <a:cubicBezTo>
                  <a:pt x="1123" y="677"/>
                  <a:pt x="1123" y="677"/>
                  <a:pt x="1123" y="677"/>
                </a:cubicBezTo>
                <a:cubicBezTo>
                  <a:pt x="1123" y="677"/>
                  <a:pt x="1123" y="677"/>
                  <a:pt x="1123" y="677"/>
                </a:cubicBezTo>
                <a:cubicBezTo>
                  <a:pt x="1123" y="677"/>
                  <a:pt x="1123" y="677"/>
                  <a:pt x="1123" y="677"/>
                </a:cubicBezTo>
                <a:cubicBezTo>
                  <a:pt x="1123" y="675"/>
                  <a:pt x="1123" y="675"/>
                  <a:pt x="1123" y="675"/>
                </a:cubicBezTo>
                <a:cubicBezTo>
                  <a:pt x="1124" y="675"/>
                  <a:pt x="1124" y="675"/>
                  <a:pt x="1124" y="675"/>
                </a:cubicBezTo>
                <a:cubicBezTo>
                  <a:pt x="1124" y="674"/>
                  <a:pt x="1123" y="674"/>
                  <a:pt x="1123" y="674"/>
                </a:cubicBezTo>
                <a:cubicBezTo>
                  <a:pt x="1123" y="673"/>
                  <a:pt x="1124" y="672"/>
                  <a:pt x="1124" y="672"/>
                </a:cubicBezTo>
                <a:cubicBezTo>
                  <a:pt x="1124" y="672"/>
                  <a:pt x="1124" y="672"/>
                  <a:pt x="1124" y="672"/>
                </a:cubicBezTo>
                <a:cubicBezTo>
                  <a:pt x="1125" y="671"/>
                  <a:pt x="1125" y="671"/>
                  <a:pt x="1125" y="670"/>
                </a:cubicBezTo>
                <a:cubicBezTo>
                  <a:pt x="1124" y="670"/>
                  <a:pt x="1124" y="670"/>
                  <a:pt x="1124" y="670"/>
                </a:cubicBezTo>
                <a:cubicBezTo>
                  <a:pt x="1125" y="669"/>
                  <a:pt x="1125" y="669"/>
                  <a:pt x="1125" y="668"/>
                </a:cubicBezTo>
                <a:cubicBezTo>
                  <a:pt x="1126" y="668"/>
                  <a:pt x="1126" y="668"/>
                  <a:pt x="1126" y="668"/>
                </a:cubicBezTo>
                <a:cubicBezTo>
                  <a:pt x="1126" y="667"/>
                  <a:pt x="1126" y="667"/>
                  <a:pt x="1125" y="666"/>
                </a:cubicBezTo>
                <a:cubicBezTo>
                  <a:pt x="1125" y="666"/>
                  <a:pt x="1125" y="666"/>
                  <a:pt x="1124" y="666"/>
                </a:cubicBezTo>
                <a:cubicBezTo>
                  <a:pt x="1124" y="663"/>
                  <a:pt x="1124" y="663"/>
                  <a:pt x="1124" y="663"/>
                </a:cubicBezTo>
                <a:cubicBezTo>
                  <a:pt x="1124" y="663"/>
                  <a:pt x="1124" y="663"/>
                  <a:pt x="1124" y="663"/>
                </a:cubicBezTo>
                <a:cubicBezTo>
                  <a:pt x="1124" y="663"/>
                  <a:pt x="1124" y="662"/>
                  <a:pt x="1124" y="662"/>
                </a:cubicBezTo>
                <a:cubicBezTo>
                  <a:pt x="1124" y="661"/>
                  <a:pt x="1124" y="661"/>
                  <a:pt x="1125" y="661"/>
                </a:cubicBezTo>
                <a:cubicBezTo>
                  <a:pt x="1125" y="662"/>
                  <a:pt x="1125" y="662"/>
                  <a:pt x="1125" y="662"/>
                </a:cubicBezTo>
                <a:cubicBezTo>
                  <a:pt x="1126" y="662"/>
                  <a:pt x="1126" y="662"/>
                  <a:pt x="1126" y="662"/>
                </a:cubicBezTo>
                <a:cubicBezTo>
                  <a:pt x="1126" y="663"/>
                  <a:pt x="1126" y="663"/>
                  <a:pt x="1126" y="664"/>
                </a:cubicBezTo>
                <a:cubicBezTo>
                  <a:pt x="1127" y="664"/>
                  <a:pt x="1127" y="664"/>
                  <a:pt x="1127" y="664"/>
                </a:cubicBezTo>
                <a:cubicBezTo>
                  <a:pt x="1127" y="663"/>
                  <a:pt x="1129" y="659"/>
                  <a:pt x="1128" y="657"/>
                </a:cubicBezTo>
                <a:close/>
                <a:moveTo>
                  <a:pt x="1536" y="656"/>
                </a:moveTo>
                <a:cubicBezTo>
                  <a:pt x="1535" y="655"/>
                  <a:pt x="1535" y="655"/>
                  <a:pt x="1535" y="653"/>
                </a:cubicBezTo>
                <a:cubicBezTo>
                  <a:pt x="1534" y="653"/>
                  <a:pt x="1535" y="653"/>
                  <a:pt x="1533" y="653"/>
                </a:cubicBezTo>
                <a:cubicBezTo>
                  <a:pt x="1533" y="654"/>
                  <a:pt x="1533" y="655"/>
                  <a:pt x="1533" y="656"/>
                </a:cubicBezTo>
                <a:cubicBezTo>
                  <a:pt x="1534" y="656"/>
                  <a:pt x="1534" y="656"/>
                  <a:pt x="1534" y="656"/>
                </a:cubicBezTo>
                <a:cubicBezTo>
                  <a:pt x="1534" y="656"/>
                  <a:pt x="1534" y="656"/>
                  <a:pt x="1534" y="656"/>
                </a:cubicBezTo>
                <a:lnTo>
                  <a:pt x="1536" y="656"/>
                </a:lnTo>
                <a:close/>
                <a:moveTo>
                  <a:pt x="1683" y="667"/>
                </a:moveTo>
                <a:cubicBezTo>
                  <a:pt x="1683" y="667"/>
                  <a:pt x="1683" y="667"/>
                  <a:pt x="1683" y="667"/>
                </a:cubicBezTo>
                <a:cubicBezTo>
                  <a:pt x="1683" y="666"/>
                  <a:pt x="1683" y="665"/>
                  <a:pt x="1682" y="665"/>
                </a:cubicBezTo>
                <a:cubicBezTo>
                  <a:pt x="1682" y="665"/>
                  <a:pt x="1682" y="665"/>
                  <a:pt x="1682" y="665"/>
                </a:cubicBezTo>
                <a:cubicBezTo>
                  <a:pt x="1682" y="666"/>
                  <a:pt x="1681" y="667"/>
                  <a:pt x="1681" y="668"/>
                </a:cubicBezTo>
                <a:cubicBezTo>
                  <a:pt x="1682" y="668"/>
                  <a:pt x="1682" y="668"/>
                  <a:pt x="1682" y="668"/>
                </a:cubicBezTo>
                <a:cubicBezTo>
                  <a:pt x="1682" y="669"/>
                  <a:pt x="1682" y="669"/>
                  <a:pt x="1682" y="670"/>
                </a:cubicBezTo>
                <a:cubicBezTo>
                  <a:pt x="1683" y="670"/>
                  <a:pt x="1683" y="670"/>
                  <a:pt x="1684" y="670"/>
                </a:cubicBezTo>
                <a:cubicBezTo>
                  <a:pt x="1684" y="670"/>
                  <a:pt x="1684" y="670"/>
                  <a:pt x="1685" y="670"/>
                </a:cubicBezTo>
                <a:cubicBezTo>
                  <a:pt x="1685" y="670"/>
                  <a:pt x="1685" y="670"/>
                  <a:pt x="1685" y="670"/>
                </a:cubicBezTo>
                <a:cubicBezTo>
                  <a:pt x="1685" y="670"/>
                  <a:pt x="1685" y="670"/>
                  <a:pt x="1685" y="670"/>
                </a:cubicBezTo>
                <a:cubicBezTo>
                  <a:pt x="1684" y="669"/>
                  <a:pt x="1685" y="668"/>
                  <a:pt x="1685" y="668"/>
                </a:cubicBezTo>
                <a:cubicBezTo>
                  <a:pt x="1685" y="668"/>
                  <a:pt x="1684" y="668"/>
                  <a:pt x="1684" y="668"/>
                </a:cubicBezTo>
                <a:cubicBezTo>
                  <a:pt x="1684" y="667"/>
                  <a:pt x="1684" y="666"/>
                  <a:pt x="1685" y="666"/>
                </a:cubicBezTo>
                <a:cubicBezTo>
                  <a:pt x="1684" y="666"/>
                  <a:pt x="1684" y="666"/>
                  <a:pt x="1683" y="667"/>
                </a:cubicBezTo>
                <a:close/>
                <a:moveTo>
                  <a:pt x="1547" y="670"/>
                </a:moveTo>
                <a:cubicBezTo>
                  <a:pt x="1548" y="669"/>
                  <a:pt x="1548" y="669"/>
                  <a:pt x="1548" y="668"/>
                </a:cubicBezTo>
                <a:cubicBezTo>
                  <a:pt x="1548" y="668"/>
                  <a:pt x="1548" y="668"/>
                  <a:pt x="1548" y="668"/>
                </a:cubicBezTo>
                <a:cubicBezTo>
                  <a:pt x="1547" y="668"/>
                  <a:pt x="1547" y="668"/>
                  <a:pt x="1547" y="668"/>
                </a:cubicBezTo>
                <a:cubicBezTo>
                  <a:pt x="1547" y="669"/>
                  <a:pt x="1547" y="668"/>
                  <a:pt x="1547" y="669"/>
                </a:cubicBezTo>
                <a:cubicBezTo>
                  <a:pt x="1547" y="670"/>
                  <a:pt x="1547" y="670"/>
                  <a:pt x="1547" y="670"/>
                </a:cubicBezTo>
                <a:cubicBezTo>
                  <a:pt x="1547" y="670"/>
                  <a:pt x="1547" y="670"/>
                  <a:pt x="1547" y="670"/>
                </a:cubicBezTo>
                <a:cubicBezTo>
                  <a:pt x="1547" y="670"/>
                  <a:pt x="1547" y="670"/>
                  <a:pt x="1547" y="670"/>
                </a:cubicBezTo>
                <a:close/>
                <a:moveTo>
                  <a:pt x="1734" y="673"/>
                </a:moveTo>
                <a:cubicBezTo>
                  <a:pt x="1735" y="672"/>
                  <a:pt x="1736" y="671"/>
                  <a:pt x="1738" y="671"/>
                </a:cubicBezTo>
                <a:cubicBezTo>
                  <a:pt x="1738" y="669"/>
                  <a:pt x="1738" y="669"/>
                  <a:pt x="1738" y="669"/>
                </a:cubicBezTo>
                <a:cubicBezTo>
                  <a:pt x="1739" y="669"/>
                  <a:pt x="1740" y="669"/>
                  <a:pt x="1740" y="668"/>
                </a:cubicBezTo>
                <a:cubicBezTo>
                  <a:pt x="1737" y="668"/>
                  <a:pt x="1735" y="670"/>
                  <a:pt x="1733" y="671"/>
                </a:cubicBezTo>
                <a:cubicBezTo>
                  <a:pt x="1733" y="672"/>
                  <a:pt x="1733" y="672"/>
                  <a:pt x="1734" y="673"/>
                </a:cubicBezTo>
                <a:close/>
                <a:moveTo>
                  <a:pt x="1126" y="671"/>
                </a:moveTo>
                <a:cubicBezTo>
                  <a:pt x="1126" y="671"/>
                  <a:pt x="1126" y="671"/>
                  <a:pt x="1126" y="671"/>
                </a:cubicBezTo>
                <a:cubicBezTo>
                  <a:pt x="1126" y="671"/>
                  <a:pt x="1127" y="671"/>
                  <a:pt x="1127" y="670"/>
                </a:cubicBezTo>
                <a:cubicBezTo>
                  <a:pt x="1127" y="670"/>
                  <a:pt x="1127" y="670"/>
                  <a:pt x="1127" y="670"/>
                </a:cubicBezTo>
                <a:cubicBezTo>
                  <a:pt x="1126" y="670"/>
                  <a:pt x="1126" y="670"/>
                  <a:pt x="1126" y="670"/>
                </a:cubicBezTo>
                <a:cubicBezTo>
                  <a:pt x="1126" y="670"/>
                  <a:pt x="1126" y="671"/>
                  <a:pt x="1126" y="671"/>
                </a:cubicBezTo>
                <a:close/>
                <a:moveTo>
                  <a:pt x="1685" y="672"/>
                </a:moveTo>
                <a:cubicBezTo>
                  <a:pt x="1684" y="672"/>
                  <a:pt x="1684" y="672"/>
                  <a:pt x="1684" y="672"/>
                </a:cubicBezTo>
                <a:cubicBezTo>
                  <a:pt x="1684" y="673"/>
                  <a:pt x="1684" y="674"/>
                  <a:pt x="1685" y="675"/>
                </a:cubicBezTo>
                <a:cubicBezTo>
                  <a:pt x="1685" y="675"/>
                  <a:pt x="1685" y="675"/>
                  <a:pt x="1685" y="675"/>
                </a:cubicBezTo>
                <a:cubicBezTo>
                  <a:pt x="1686" y="675"/>
                  <a:pt x="1686" y="675"/>
                  <a:pt x="1686" y="675"/>
                </a:cubicBezTo>
                <a:cubicBezTo>
                  <a:pt x="1686" y="675"/>
                  <a:pt x="1686" y="674"/>
                  <a:pt x="1686" y="674"/>
                </a:cubicBezTo>
                <a:cubicBezTo>
                  <a:pt x="1685" y="673"/>
                  <a:pt x="1686" y="674"/>
                  <a:pt x="1685" y="673"/>
                </a:cubicBezTo>
                <a:cubicBezTo>
                  <a:pt x="1685" y="673"/>
                  <a:pt x="1685" y="673"/>
                  <a:pt x="1685" y="673"/>
                </a:cubicBezTo>
                <a:cubicBezTo>
                  <a:pt x="1685" y="673"/>
                  <a:pt x="1685" y="672"/>
                  <a:pt x="1685" y="672"/>
                </a:cubicBezTo>
                <a:close/>
                <a:moveTo>
                  <a:pt x="1729" y="677"/>
                </a:moveTo>
                <a:cubicBezTo>
                  <a:pt x="1728" y="677"/>
                  <a:pt x="1728" y="678"/>
                  <a:pt x="1728" y="678"/>
                </a:cubicBezTo>
                <a:cubicBezTo>
                  <a:pt x="1728" y="678"/>
                  <a:pt x="1728" y="679"/>
                  <a:pt x="1728" y="679"/>
                </a:cubicBezTo>
                <a:cubicBezTo>
                  <a:pt x="1729" y="679"/>
                  <a:pt x="1729" y="679"/>
                  <a:pt x="1729" y="679"/>
                </a:cubicBezTo>
                <a:cubicBezTo>
                  <a:pt x="1731" y="679"/>
                  <a:pt x="1731" y="679"/>
                  <a:pt x="1731" y="679"/>
                </a:cubicBezTo>
                <a:cubicBezTo>
                  <a:pt x="1731" y="680"/>
                  <a:pt x="1731" y="680"/>
                  <a:pt x="1731" y="680"/>
                </a:cubicBezTo>
                <a:cubicBezTo>
                  <a:pt x="1732" y="680"/>
                  <a:pt x="1733" y="680"/>
                  <a:pt x="1734" y="679"/>
                </a:cubicBezTo>
                <a:cubicBezTo>
                  <a:pt x="1734" y="679"/>
                  <a:pt x="1734" y="679"/>
                  <a:pt x="1734" y="679"/>
                </a:cubicBezTo>
                <a:cubicBezTo>
                  <a:pt x="1734" y="677"/>
                  <a:pt x="1734" y="677"/>
                  <a:pt x="1733" y="676"/>
                </a:cubicBezTo>
                <a:cubicBezTo>
                  <a:pt x="1732" y="676"/>
                  <a:pt x="1730" y="676"/>
                  <a:pt x="1729" y="677"/>
                </a:cubicBezTo>
                <a:close/>
                <a:moveTo>
                  <a:pt x="1160" y="687"/>
                </a:moveTo>
                <a:cubicBezTo>
                  <a:pt x="1159" y="687"/>
                  <a:pt x="1159" y="687"/>
                  <a:pt x="1159" y="687"/>
                </a:cubicBezTo>
                <a:cubicBezTo>
                  <a:pt x="1159" y="690"/>
                  <a:pt x="1159" y="690"/>
                  <a:pt x="1159" y="690"/>
                </a:cubicBezTo>
                <a:cubicBezTo>
                  <a:pt x="1160" y="690"/>
                  <a:pt x="1160" y="690"/>
                  <a:pt x="1160" y="690"/>
                </a:cubicBezTo>
                <a:cubicBezTo>
                  <a:pt x="1160" y="690"/>
                  <a:pt x="1160" y="690"/>
                  <a:pt x="1160" y="690"/>
                </a:cubicBezTo>
                <a:cubicBezTo>
                  <a:pt x="1161" y="690"/>
                  <a:pt x="1161" y="690"/>
                  <a:pt x="1162" y="690"/>
                </a:cubicBezTo>
                <a:cubicBezTo>
                  <a:pt x="1162" y="688"/>
                  <a:pt x="1162" y="688"/>
                  <a:pt x="1162" y="686"/>
                </a:cubicBezTo>
                <a:cubicBezTo>
                  <a:pt x="1161" y="686"/>
                  <a:pt x="1161" y="686"/>
                  <a:pt x="1160" y="687"/>
                </a:cubicBezTo>
                <a:close/>
                <a:moveTo>
                  <a:pt x="1675" y="701"/>
                </a:moveTo>
                <a:cubicBezTo>
                  <a:pt x="1676" y="703"/>
                  <a:pt x="1676" y="703"/>
                  <a:pt x="1676" y="703"/>
                </a:cubicBezTo>
                <a:cubicBezTo>
                  <a:pt x="1677" y="703"/>
                  <a:pt x="1677" y="703"/>
                  <a:pt x="1677" y="703"/>
                </a:cubicBezTo>
                <a:cubicBezTo>
                  <a:pt x="1677" y="703"/>
                  <a:pt x="1677" y="703"/>
                  <a:pt x="1677" y="703"/>
                </a:cubicBezTo>
                <a:cubicBezTo>
                  <a:pt x="1678" y="703"/>
                  <a:pt x="1678" y="703"/>
                  <a:pt x="1679" y="702"/>
                </a:cubicBezTo>
                <a:cubicBezTo>
                  <a:pt x="1679" y="702"/>
                  <a:pt x="1679" y="702"/>
                  <a:pt x="1679" y="702"/>
                </a:cubicBezTo>
                <a:cubicBezTo>
                  <a:pt x="1679" y="701"/>
                  <a:pt x="1678" y="701"/>
                  <a:pt x="1677" y="700"/>
                </a:cubicBezTo>
                <a:cubicBezTo>
                  <a:pt x="1677" y="700"/>
                  <a:pt x="1677" y="700"/>
                  <a:pt x="1677" y="700"/>
                </a:cubicBezTo>
                <a:cubicBezTo>
                  <a:pt x="1677" y="699"/>
                  <a:pt x="1677" y="699"/>
                  <a:pt x="1677" y="699"/>
                </a:cubicBezTo>
                <a:cubicBezTo>
                  <a:pt x="1676" y="699"/>
                  <a:pt x="1676" y="699"/>
                  <a:pt x="1675" y="698"/>
                </a:cubicBezTo>
                <a:cubicBezTo>
                  <a:pt x="1675" y="698"/>
                  <a:pt x="1675" y="698"/>
                  <a:pt x="1675" y="698"/>
                </a:cubicBezTo>
                <a:cubicBezTo>
                  <a:pt x="1675" y="698"/>
                  <a:pt x="1674" y="698"/>
                  <a:pt x="1673" y="698"/>
                </a:cubicBezTo>
                <a:cubicBezTo>
                  <a:pt x="1673" y="697"/>
                  <a:pt x="1672" y="697"/>
                  <a:pt x="1672" y="696"/>
                </a:cubicBezTo>
                <a:cubicBezTo>
                  <a:pt x="1672" y="696"/>
                  <a:pt x="1672" y="696"/>
                  <a:pt x="1672" y="696"/>
                </a:cubicBezTo>
                <a:cubicBezTo>
                  <a:pt x="1672" y="696"/>
                  <a:pt x="1671" y="695"/>
                  <a:pt x="1671" y="695"/>
                </a:cubicBezTo>
                <a:cubicBezTo>
                  <a:pt x="1670" y="695"/>
                  <a:pt x="1670" y="695"/>
                  <a:pt x="1670" y="695"/>
                </a:cubicBezTo>
                <a:cubicBezTo>
                  <a:pt x="1670" y="695"/>
                  <a:pt x="1670" y="694"/>
                  <a:pt x="1670" y="693"/>
                </a:cubicBezTo>
                <a:cubicBezTo>
                  <a:pt x="1669" y="693"/>
                  <a:pt x="1669" y="693"/>
                  <a:pt x="1669" y="693"/>
                </a:cubicBezTo>
                <a:cubicBezTo>
                  <a:pt x="1668" y="692"/>
                  <a:pt x="1668" y="691"/>
                  <a:pt x="1667" y="690"/>
                </a:cubicBezTo>
                <a:cubicBezTo>
                  <a:pt x="1667" y="690"/>
                  <a:pt x="1666" y="689"/>
                  <a:pt x="1665" y="689"/>
                </a:cubicBezTo>
                <a:cubicBezTo>
                  <a:pt x="1665" y="689"/>
                  <a:pt x="1665" y="691"/>
                  <a:pt x="1665" y="692"/>
                </a:cubicBezTo>
                <a:cubicBezTo>
                  <a:pt x="1665" y="692"/>
                  <a:pt x="1665" y="692"/>
                  <a:pt x="1666" y="692"/>
                </a:cubicBezTo>
                <a:cubicBezTo>
                  <a:pt x="1666" y="692"/>
                  <a:pt x="1666" y="693"/>
                  <a:pt x="1666" y="693"/>
                </a:cubicBezTo>
                <a:cubicBezTo>
                  <a:pt x="1666" y="693"/>
                  <a:pt x="1666" y="693"/>
                  <a:pt x="1666" y="693"/>
                </a:cubicBezTo>
                <a:cubicBezTo>
                  <a:pt x="1666" y="694"/>
                  <a:pt x="1666" y="694"/>
                  <a:pt x="1666" y="694"/>
                </a:cubicBezTo>
                <a:cubicBezTo>
                  <a:pt x="1667" y="694"/>
                  <a:pt x="1667" y="694"/>
                  <a:pt x="1667" y="695"/>
                </a:cubicBezTo>
                <a:cubicBezTo>
                  <a:pt x="1667" y="695"/>
                  <a:pt x="1667" y="695"/>
                  <a:pt x="1667" y="695"/>
                </a:cubicBezTo>
                <a:cubicBezTo>
                  <a:pt x="1668" y="695"/>
                  <a:pt x="1668" y="695"/>
                  <a:pt x="1668" y="695"/>
                </a:cubicBezTo>
                <a:cubicBezTo>
                  <a:pt x="1668" y="696"/>
                  <a:pt x="1668" y="696"/>
                  <a:pt x="1668" y="696"/>
                </a:cubicBezTo>
                <a:cubicBezTo>
                  <a:pt x="1668" y="696"/>
                  <a:pt x="1669" y="696"/>
                  <a:pt x="1669" y="697"/>
                </a:cubicBezTo>
                <a:cubicBezTo>
                  <a:pt x="1669" y="697"/>
                  <a:pt x="1669" y="697"/>
                  <a:pt x="1669" y="697"/>
                </a:cubicBezTo>
                <a:cubicBezTo>
                  <a:pt x="1669" y="697"/>
                  <a:pt x="1670" y="697"/>
                  <a:pt x="1670" y="698"/>
                </a:cubicBezTo>
                <a:cubicBezTo>
                  <a:pt x="1670" y="698"/>
                  <a:pt x="1670" y="698"/>
                  <a:pt x="1670" y="698"/>
                </a:cubicBezTo>
                <a:cubicBezTo>
                  <a:pt x="1671" y="699"/>
                  <a:pt x="1672" y="700"/>
                  <a:pt x="1673" y="701"/>
                </a:cubicBezTo>
                <a:cubicBezTo>
                  <a:pt x="1674" y="701"/>
                  <a:pt x="1674" y="701"/>
                  <a:pt x="1674" y="701"/>
                </a:cubicBezTo>
                <a:cubicBezTo>
                  <a:pt x="1674" y="701"/>
                  <a:pt x="1674" y="701"/>
                  <a:pt x="1674" y="701"/>
                </a:cubicBezTo>
                <a:cubicBezTo>
                  <a:pt x="1674" y="701"/>
                  <a:pt x="1675" y="701"/>
                  <a:pt x="1675" y="701"/>
                </a:cubicBezTo>
                <a:close/>
                <a:moveTo>
                  <a:pt x="1150" y="693"/>
                </a:moveTo>
                <a:cubicBezTo>
                  <a:pt x="1150" y="693"/>
                  <a:pt x="1150" y="693"/>
                  <a:pt x="1150" y="693"/>
                </a:cubicBezTo>
                <a:cubicBezTo>
                  <a:pt x="1150" y="693"/>
                  <a:pt x="1150" y="693"/>
                  <a:pt x="1150" y="693"/>
                </a:cubicBezTo>
                <a:cubicBezTo>
                  <a:pt x="1150" y="694"/>
                  <a:pt x="1150" y="694"/>
                  <a:pt x="1150" y="695"/>
                </a:cubicBezTo>
                <a:cubicBezTo>
                  <a:pt x="1153" y="695"/>
                  <a:pt x="1153" y="695"/>
                  <a:pt x="1153" y="695"/>
                </a:cubicBezTo>
                <a:cubicBezTo>
                  <a:pt x="1153" y="693"/>
                  <a:pt x="1152" y="693"/>
                  <a:pt x="1152" y="692"/>
                </a:cubicBezTo>
                <a:cubicBezTo>
                  <a:pt x="1150" y="692"/>
                  <a:pt x="1151" y="692"/>
                  <a:pt x="1150" y="693"/>
                </a:cubicBezTo>
                <a:close/>
                <a:moveTo>
                  <a:pt x="1678" y="693"/>
                </a:moveTo>
                <a:cubicBezTo>
                  <a:pt x="1678" y="694"/>
                  <a:pt x="1678" y="694"/>
                  <a:pt x="1678" y="695"/>
                </a:cubicBezTo>
                <a:cubicBezTo>
                  <a:pt x="1678" y="695"/>
                  <a:pt x="1678" y="696"/>
                  <a:pt x="1679" y="696"/>
                </a:cubicBezTo>
                <a:cubicBezTo>
                  <a:pt x="1679" y="695"/>
                  <a:pt x="1679" y="695"/>
                  <a:pt x="1679" y="695"/>
                </a:cubicBezTo>
                <a:cubicBezTo>
                  <a:pt x="1679" y="695"/>
                  <a:pt x="1679" y="695"/>
                  <a:pt x="1679" y="695"/>
                </a:cubicBezTo>
                <a:cubicBezTo>
                  <a:pt x="1679" y="695"/>
                  <a:pt x="1679" y="694"/>
                  <a:pt x="1679" y="693"/>
                </a:cubicBezTo>
                <a:cubicBezTo>
                  <a:pt x="1678" y="693"/>
                  <a:pt x="1678" y="693"/>
                  <a:pt x="1678" y="693"/>
                </a:cubicBezTo>
                <a:cubicBezTo>
                  <a:pt x="1678" y="693"/>
                  <a:pt x="1678" y="693"/>
                  <a:pt x="1678" y="693"/>
                </a:cubicBezTo>
                <a:close/>
                <a:moveTo>
                  <a:pt x="1683" y="699"/>
                </a:moveTo>
                <a:cubicBezTo>
                  <a:pt x="1683" y="698"/>
                  <a:pt x="1683" y="698"/>
                  <a:pt x="1683" y="698"/>
                </a:cubicBezTo>
                <a:cubicBezTo>
                  <a:pt x="1682" y="698"/>
                  <a:pt x="1682" y="698"/>
                  <a:pt x="1682" y="698"/>
                </a:cubicBezTo>
                <a:cubicBezTo>
                  <a:pt x="1682" y="699"/>
                  <a:pt x="1682" y="699"/>
                  <a:pt x="1683" y="699"/>
                </a:cubicBezTo>
                <a:close/>
                <a:moveTo>
                  <a:pt x="1424" y="716"/>
                </a:moveTo>
                <a:cubicBezTo>
                  <a:pt x="1424" y="717"/>
                  <a:pt x="1424" y="717"/>
                  <a:pt x="1424" y="717"/>
                </a:cubicBezTo>
                <a:cubicBezTo>
                  <a:pt x="1424" y="717"/>
                  <a:pt x="1424" y="717"/>
                  <a:pt x="1424" y="717"/>
                </a:cubicBezTo>
                <a:cubicBezTo>
                  <a:pt x="1424" y="716"/>
                  <a:pt x="1424" y="716"/>
                  <a:pt x="1424" y="716"/>
                </a:cubicBezTo>
                <a:close/>
                <a:moveTo>
                  <a:pt x="645" y="757"/>
                </a:moveTo>
                <a:cubicBezTo>
                  <a:pt x="647" y="757"/>
                  <a:pt x="647" y="757"/>
                  <a:pt x="647" y="756"/>
                </a:cubicBezTo>
                <a:cubicBezTo>
                  <a:pt x="646" y="756"/>
                  <a:pt x="646" y="755"/>
                  <a:pt x="645" y="757"/>
                </a:cubicBezTo>
                <a:close/>
                <a:moveTo>
                  <a:pt x="643" y="758"/>
                </a:moveTo>
                <a:cubicBezTo>
                  <a:pt x="643" y="759"/>
                  <a:pt x="643" y="759"/>
                  <a:pt x="643" y="759"/>
                </a:cubicBezTo>
                <a:cubicBezTo>
                  <a:pt x="644" y="759"/>
                  <a:pt x="645" y="759"/>
                  <a:pt x="645" y="758"/>
                </a:cubicBezTo>
                <a:cubicBezTo>
                  <a:pt x="646" y="758"/>
                  <a:pt x="646" y="758"/>
                  <a:pt x="646" y="758"/>
                </a:cubicBezTo>
                <a:cubicBezTo>
                  <a:pt x="645" y="758"/>
                  <a:pt x="645" y="758"/>
                  <a:pt x="643" y="758"/>
                </a:cubicBezTo>
                <a:close/>
                <a:moveTo>
                  <a:pt x="641" y="759"/>
                </a:moveTo>
                <a:cubicBezTo>
                  <a:pt x="641" y="759"/>
                  <a:pt x="641" y="759"/>
                  <a:pt x="641" y="759"/>
                </a:cubicBezTo>
                <a:cubicBezTo>
                  <a:pt x="642" y="759"/>
                  <a:pt x="642" y="759"/>
                  <a:pt x="642" y="759"/>
                </a:cubicBezTo>
                <a:cubicBezTo>
                  <a:pt x="642" y="758"/>
                  <a:pt x="642" y="758"/>
                  <a:pt x="642" y="758"/>
                </a:cubicBezTo>
                <a:cubicBezTo>
                  <a:pt x="641" y="758"/>
                  <a:pt x="641" y="759"/>
                  <a:pt x="641" y="759"/>
                </a:cubicBezTo>
                <a:close/>
                <a:moveTo>
                  <a:pt x="1732" y="794"/>
                </a:moveTo>
                <a:cubicBezTo>
                  <a:pt x="1729" y="795"/>
                  <a:pt x="1729" y="796"/>
                  <a:pt x="1726" y="797"/>
                </a:cubicBezTo>
                <a:cubicBezTo>
                  <a:pt x="1726" y="797"/>
                  <a:pt x="1726" y="797"/>
                  <a:pt x="1726" y="797"/>
                </a:cubicBezTo>
                <a:cubicBezTo>
                  <a:pt x="1726" y="797"/>
                  <a:pt x="1726" y="797"/>
                  <a:pt x="1726" y="797"/>
                </a:cubicBezTo>
                <a:cubicBezTo>
                  <a:pt x="1726" y="797"/>
                  <a:pt x="1726" y="797"/>
                  <a:pt x="1726" y="797"/>
                </a:cubicBezTo>
                <a:cubicBezTo>
                  <a:pt x="1725" y="797"/>
                  <a:pt x="1725" y="797"/>
                  <a:pt x="1725" y="797"/>
                </a:cubicBezTo>
                <a:cubicBezTo>
                  <a:pt x="1725" y="796"/>
                  <a:pt x="1725" y="796"/>
                  <a:pt x="1725" y="796"/>
                </a:cubicBezTo>
                <a:cubicBezTo>
                  <a:pt x="1725" y="796"/>
                  <a:pt x="1725" y="796"/>
                  <a:pt x="1725" y="796"/>
                </a:cubicBezTo>
                <a:cubicBezTo>
                  <a:pt x="1725" y="796"/>
                  <a:pt x="1725" y="796"/>
                  <a:pt x="1725" y="796"/>
                </a:cubicBezTo>
                <a:cubicBezTo>
                  <a:pt x="1724" y="796"/>
                  <a:pt x="1723" y="796"/>
                  <a:pt x="1722" y="795"/>
                </a:cubicBezTo>
                <a:cubicBezTo>
                  <a:pt x="1722" y="795"/>
                  <a:pt x="1722" y="795"/>
                  <a:pt x="1722" y="795"/>
                </a:cubicBezTo>
                <a:cubicBezTo>
                  <a:pt x="1722" y="795"/>
                  <a:pt x="1721" y="794"/>
                  <a:pt x="1721" y="794"/>
                </a:cubicBezTo>
                <a:cubicBezTo>
                  <a:pt x="1721" y="792"/>
                  <a:pt x="1721" y="792"/>
                  <a:pt x="1721" y="792"/>
                </a:cubicBezTo>
                <a:cubicBezTo>
                  <a:pt x="1721" y="792"/>
                  <a:pt x="1721" y="792"/>
                  <a:pt x="1721" y="792"/>
                </a:cubicBezTo>
                <a:cubicBezTo>
                  <a:pt x="1720" y="791"/>
                  <a:pt x="1721" y="791"/>
                  <a:pt x="1721" y="791"/>
                </a:cubicBezTo>
                <a:cubicBezTo>
                  <a:pt x="1721" y="791"/>
                  <a:pt x="1721" y="790"/>
                  <a:pt x="1721" y="789"/>
                </a:cubicBezTo>
                <a:cubicBezTo>
                  <a:pt x="1720" y="789"/>
                  <a:pt x="1720" y="790"/>
                  <a:pt x="1719" y="790"/>
                </a:cubicBezTo>
                <a:cubicBezTo>
                  <a:pt x="1719" y="789"/>
                  <a:pt x="1720" y="788"/>
                  <a:pt x="1720" y="788"/>
                </a:cubicBezTo>
                <a:cubicBezTo>
                  <a:pt x="1719" y="788"/>
                  <a:pt x="1719" y="788"/>
                  <a:pt x="1719" y="788"/>
                </a:cubicBezTo>
                <a:cubicBezTo>
                  <a:pt x="1719" y="787"/>
                  <a:pt x="1719" y="787"/>
                  <a:pt x="1719" y="787"/>
                </a:cubicBezTo>
                <a:cubicBezTo>
                  <a:pt x="1718" y="787"/>
                  <a:pt x="1718" y="787"/>
                  <a:pt x="1718" y="787"/>
                </a:cubicBezTo>
                <a:cubicBezTo>
                  <a:pt x="1718" y="789"/>
                  <a:pt x="1718" y="789"/>
                  <a:pt x="1718" y="789"/>
                </a:cubicBezTo>
                <a:cubicBezTo>
                  <a:pt x="1718" y="789"/>
                  <a:pt x="1718" y="789"/>
                  <a:pt x="1718" y="789"/>
                </a:cubicBezTo>
                <a:cubicBezTo>
                  <a:pt x="1718" y="791"/>
                  <a:pt x="1718" y="791"/>
                  <a:pt x="1718" y="791"/>
                </a:cubicBezTo>
                <a:cubicBezTo>
                  <a:pt x="1718" y="791"/>
                  <a:pt x="1718" y="791"/>
                  <a:pt x="1718" y="791"/>
                </a:cubicBezTo>
                <a:cubicBezTo>
                  <a:pt x="1717" y="791"/>
                  <a:pt x="1717" y="790"/>
                  <a:pt x="1717" y="790"/>
                </a:cubicBezTo>
                <a:cubicBezTo>
                  <a:pt x="1716" y="790"/>
                  <a:pt x="1716" y="790"/>
                  <a:pt x="1716" y="790"/>
                </a:cubicBezTo>
                <a:cubicBezTo>
                  <a:pt x="1716" y="790"/>
                  <a:pt x="1716" y="790"/>
                  <a:pt x="1716" y="790"/>
                </a:cubicBezTo>
                <a:cubicBezTo>
                  <a:pt x="1716" y="790"/>
                  <a:pt x="1716" y="790"/>
                  <a:pt x="1716" y="790"/>
                </a:cubicBezTo>
                <a:cubicBezTo>
                  <a:pt x="1715" y="788"/>
                  <a:pt x="1715" y="787"/>
                  <a:pt x="1715" y="786"/>
                </a:cubicBezTo>
                <a:cubicBezTo>
                  <a:pt x="1715" y="786"/>
                  <a:pt x="1716" y="786"/>
                  <a:pt x="1716" y="785"/>
                </a:cubicBezTo>
                <a:cubicBezTo>
                  <a:pt x="1715" y="785"/>
                  <a:pt x="1715" y="785"/>
                  <a:pt x="1715" y="785"/>
                </a:cubicBezTo>
                <a:cubicBezTo>
                  <a:pt x="1715" y="785"/>
                  <a:pt x="1715" y="785"/>
                  <a:pt x="1715" y="785"/>
                </a:cubicBezTo>
                <a:cubicBezTo>
                  <a:pt x="1715" y="785"/>
                  <a:pt x="1715" y="785"/>
                  <a:pt x="1714" y="784"/>
                </a:cubicBezTo>
                <a:cubicBezTo>
                  <a:pt x="1714" y="784"/>
                  <a:pt x="1714" y="783"/>
                  <a:pt x="1714" y="782"/>
                </a:cubicBezTo>
                <a:cubicBezTo>
                  <a:pt x="1715" y="782"/>
                  <a:pt x="1715" y="782"/>
                  <a:pt x="1715" y="782"/>
                </a:cubicBezTo>
                <a:cubicBezTo>
                  <a:pt x="1715" y="781"/>
                  <a:pt x="1715" y="780"/>
                  <a:pt x="1714" y="780"/>
                </a:cubicBezTo>
                <a:cubicBezTo>
                  <a:pt x="1714" y="780"/>
                  <a:pt x="1713" y="780"/>
                  <a:pt x="1713" y="780"/>
                </a:cubicBezTo>
                <a:cubicBezTo>
                  <a:pt x="1713" y="779"/>
                  <a:pt x="1713" y="779"/>
                  <a:pt x="1713" y="779"/>
                </a:cubicBezTo>
                <a:cubicBezTo>
                  <a:pt x="1712" y="778"/>
                  <a:pt x="1712" y="778"/>
                  <a:pt x="1712" y="778"/>
                </a:cubicBezTo>
                <a:cubicBezTo>
                  <a:pt x="1711" y="778"/>
                  <a:pt x="1711" y="777"/>
                  <a:pt x="1711" y="777"/>
                </a:cubicBezTo>
                <a:cubicBezTo>
                  <a:pt x="1710" y="777"/>
                  <a:pt x="1710" y="777"/>
                  <a:pt x="1710" y="777"/>
                </a:cubicBezTo>
                <a:cubicBezTo>
                  <a:pt x="1709" y="776"/>
                  <a:pt x="1710" y="776"/>
                  <a:pt x="1709" y="776"/>
                </a:cubicBezTo>
                <a:cubicBezTo>
                  <a:pt x="1709" y="777"/>
                  <a:pt x="1709" y="777"/>
                  <a:pt x="1709" y="777"/>
                </a:cubicBezTo>
                <a:cubicBezTo>
                  <a:pt x="1708" y="777"/>
                  <a:pt x="1708" y="777"/>
                  <a:pt x="1708" y="776"/>
                </a:cubicBezTo>
                <a:cubicBezTo>
                  <a:pt x="1707" y="776"/>
                  <a:pt x="1707" y="776"/>
                  <a:pt x="1707" y="776"/>
                </a:cubicBezTo>
                <a:cubicBezTo>
                  <a:pt x="1707" y="776"/>
                  <a:pt x="1707" y="776"/>
                  <a:pt x="1707" y="776"/>
                </a:cubicBezTo>
                <a:cubicBezTo>
                  <a:pt x="1707" y="775"/>
                  <a:pt x="1707" y="775"/>
                  <a:pt x="1706" y="775"/>
                </a:cubicBezTo>
                <a:cubicBezTo>
                  <a:pt x="1706" y="775"/>
                  <a:pt x="1706" y="774"/>
                  <a:pt x="1706" y="774"/>
                </a:cubicBezTo>
                <a:cubicBezTo>
                  <a:pt x="1706" y="774"/>
                  <a:pt x="1706" y="774"/>
                  <a:pt x="1706" y="774"/>
                </a:cubicBezTo>
                <a:cubicBezTo>
                  <a:pt x="1706" y="774"/>
                  <a:pt x="1706" y="773"/>
                  <a:pt x="1706" y="773"/>
                </a:cubicBezTo>
                <a:cubicBezTo>
                  <a:pt x="1705" y="773"/>
                  <a:pt x="1705" y="773"/>
                  <a:pt x="1704" y="773"/>
                </a:cubicBezTo>
                <a:cubicBezTo>
                  <a:pt x="1704" y="774"/>
                  <a:pt x="1704" y="774"/>
                  <a:pt x="1704" y="774"/>
                </a:cubicBezTo>
                <a:cubicBezTo>
                  <a:pt x="1705" y="775"/>
                  <a:pt x="1705" y="775"/>
                  <a:pt x="1706" y="776"/>
                </a:cubicBezTo>
                <a:cubicBezTo>
                  <a:pt x="1706" y="776"/>
                  <a:pt x="1706" y="776"/>
                  <a:pt x="1706" y="776"/>
                </a:cubicBezTo>
                <a:cubicBezTo>
                  <a:pt x="1706" y="777"/>
                  <a:pt x="1706" y="777"/>
                  <a:pt x="1706" y="777"/>
                </a:cubicBezTo>
                <a:cubicBezTo>
                  <a:pt x="1707" y="777"/>
                  <a:pt x="1707" y="777"/>
                  <a:pt x="1707" y="777"/>
                </a:cubicBezTo>
                <a:cubicBezTo>
                  <a:pt x="1707" y="778"/>
                  <a:pt x="1707" y="778"/>
                  <a:pt x="1707" y="778"/>
                </a:cubicBezTo>
                <a:cubicBezTo>
                  <a:pt x="1708" y="778"/>
                  <a:pt x="1708" y="778"/>
                  <a:pt x="1708" y="778"/>
                </a:cubicBezTo>
                <a:cubicBezTo>
                  <a:pt x="1708" y="779"/>
                  <a:pt x="1708" y="779"/>
                  <a:pt x="1708" y="780"/>
                </a:cubicBezTo>
                <a:cubicBezTo>
                  <a:pt x="1708" y="780"/>
                  <a:pt x="1708" y="780"/>
                  <a:pt x="1708" y="780"/>
                </a:cubicBezTo>
                <a:cubicBezTo>
                  <a:pt x="1708" y="780"/>
                  <a:pt x="1708" y="781"/>
                  <a:pt x="1709" y="781"/>
                </a:cubicBezTo>
                <a:cubicBezTo>
                  <a:pt x="1709" y="781"/>
                  <a:pt x="1709" y="781"/>
                  <a:pt x="1709" y="781"/>
                </a:cubicBezTo>
                <a:cubicBezTo>
                  <a:pt x="1709" y="782"/>
                  <a:pt x="1709" y="782"/>
                  <a:pt x="1709" y="782"/>
                </a:cubicBezTo>
                <a:cubicBezTo>
                  <a:pt x="1710" y="782"/>
                  <a:pt x="1710" y="782"/>
                  <a:pt x="1710" y="782"/>
                </a:cubicBezTo>
                <a:cubicBezTo>
                  <a:pt x="1710" y="783"/>
                  <a:pt x="1710" y="783"/>
                  <a:pt x="1710" y="783"/>
                </a:cubicBezTo>
                <a:cubicBezTo>
                  <a:pt x="1710" y="783"/>
                  <a:pt x="1710" y="783"/>
                  <a:pt x="1710" y="783"/>
                </a:cubicBezTo>
                <a:cubicBezTo>
                  <a:pt x="1711" y="784"/>
                  <a:pt x="1711" y="785"/>
                  <a:pt x="1713" y="785"/>
                </a:cubicBezTo>
                <a:cubicBezTo>
                  <a:pt x="1713" y="786"/>
                  <a:pt x="1713" y="787"/>
                  <a:pt x="1713" y="787"/>
                </a:cubicBezTo>
                <a:cubicBezTo>
                  <a:pt x="1713" y="787"/>
                  <a:pt x="1713" y="787"/>
                  <a:pt x="1713" y="787"/>
                </a:cubicBezTo>
                <a:cubicBezTo>
                  <a:pt x="1713" y="788"/>
                  <a:pt x="1713" y="789"/>
                  <a:pt x="1713" y="790"/>
                </a:cubicBezTo>
                <a:cubicBezTo>
                  <a:pt x="1714" y="790"/>
                  <a:pt x="1714" y="790"/>
                  <a:pt x="1715" y="790"/>
                </a:cubicBezTo>
                <a:cubicBezTo>
                  <a:pt x="1715" y="791"/>
                  <a:pt x="1714" y="791"/>
                  <a:pt x="1714" y="791"/>
                </a:cubicBezTo>
                <a:cubicBezTo>
                  <a:pt x="1713" y="793"/>
                  <a:pt x="1715" y="794"/>
                  <a:pt x="1715" y="796"/>
                </a:cubicBezTo>
                <a:cubicBezTo>
                  <a:pt x="1714" y="796"/>
                  <a:pt x="1714" y="796"/>
                  <a:pt x="1714" y="796"/>
                </a:cubicBezTo>
                <a:cubicBezTo>
                  <a:pt x="1714" y="798"/>
                  <a:pt x="1714" y="798"/>
                  <a:pt x="1714" y="798"/>
                </a:cubicBezTo>
                <a:cubicBezTo>
                  <a:pt x="1714" y="798"/>
                  <a:pt x="1714" y="798"/>
                  <a:pt x="1714" y="798"/>
                </a:cubicBezTo>
                <a:cubicBezTo>
                  <a:pt x="1714" y="799"/>
                  <a:pt x="1714" y="799"/>
                  <a:pt x="1714" y="799"/>
                </a:cubicBezTo>
                <a:cubicBezTo>
                  <a:pt x="1714" y="799"/>
                  <a:pt x="1714" y="799"/>
                  <a:pt x="1713" y="799"/>
                </a:cubicBezTo>
                <a:cubicBezTo>
                  <a:pt x="1713" y="800"/>
                  <a:pt x="1713" y="800"/>
                  <a:pt x="1713" y="800"/>
                </a:cubicBezTo>
                <a:cubicBezTo>
                  <a:pt x="1713" y="800"/>
                  <a:pt x="1713" y="800"/>
                  <a:pt x="1713" y="800"/>
                </a:cubicBezTo>
                <a:cubicBezTo>
                  <a:pt x="1713" y="801"/>
                  <a:pt x="1713" y="801"/>
                  <a:pt x="1713" y="801"/>
                </a:cubicBezTo>
                <a:cubicBezTo>
                  <a:pt x="1713" y="801"/>
                  <a:pt x="1713" y="801"/>
                  <a:pt x="1713" y="801"/>
                </a:cubicBezTo>
                <a:cubicBezTo>
                  <a:pt x="1712" y="801"/>
                  <a:pt x="1712" y="802"/>
                  <a:pt x="1712" y="802"/>
                </a:cubicBezTo>
                <a:cubicBezTo>
                  <a:pt x="1711" y="802"/>
                  <a:pt x="1711" y="802"/>
                  <a:pt x="1710" y="802"/>
                </a:cubicBezTo>
                <a:cubicBezTo>
                  <a:pt x="1709" y="803"/>
                  <a:pt x="1710" y="803"/>
                  <a:pt x="1709" y="803"/>
                </a:cubicBezTo>
                <a:cubicBezTo>
                  <a:pt x="1710" y="805"/>
                  <a:pt x="1712" y="805"/>
                  <a:pt x="1713" y="806"/>
                </a:cubicBezTo>
                <a:cubicBezTo>
                  <a:pt x="1713" y="806"/>
                  <a:pt x="1713" y="806"/>
                  <a:pt x="1713" y="806"/>
                </a:cubicBezTo>
                <a:cubicBezTo>
                  <a:pt x="1714" y="807"/>
                  <a:pt x="1714" y="807"/>
                  <a:pt x="1715" y="808"/>
                </a:cubicBezTo>
                <a:cubicBezTo>
                  <a:pt x="1715" y="809"/>
                  <a:pt x="1717" y="810"/>
                  <a:pt x="1716" y="812"/>
                </a:cubicBezTo>
                <a:cubicBezTo>
                  <a:pt x="1716" y="812"/>
                  <a:pt x="1716" y="812"/>
                  <a:pt x="1716" y="812"/>
                </a:cubicBezTo>
                <a:cubicBezTo>
                  <a:pt x="1716" y="813"/>
                  <a:pt x="1716" y="813"/>
                  <a:pt x="1716" y="814"/>
                </a:cubicBezTo>
                <a:cubicBezTo>
                  <a:pt x="1715" y="814"/>
                  <a:pt x="1715" y="814"/>
                  <a:pt x="1715" y="814"/>
                </a:cubicBezTo>
                <a:cubicBezTo>
                  <a:pt x="1715" y="815"/>
                  <a:pt x="1715" y="815"/>
                  <a:pt x="1714" y="816"/>
                </a:cubicBezTo>
                <a:cubicBezTo>
                  <a:pt x="1715" y="816"/>
                  <a:pt x="1715" y="816"/>
                  <a:pt x="1716" y="816"/>
                </a:cubicBezTo>
                <a:cubicBezTo>
                  <a:pt x="1717" y="816"/>
                  <a:pt x="1717" y="816"/>
                  <a:pt x="1717" y="816"/>
                </a:cubicBezTo>
                <a:cubicBezTo>
                  <a:pt x="1718" y="817"/>
                  <a:pt x="1718" y="817"/>
                  <a:pt x="1718" y="818"/>
                </a:cubicBezTo>
                <a:cubicBezTo>
                  <a:pt x="1719" y="818"/>
                  <a:pt x="1719" y="818"/>
                  <a:pt x="1719" y="818"/>
                </a:cubicBezTo>
                <a:cubicBezTo>
                  <a:pt x="1720" y="817"/>
                  <a:pt x="1721" y="817"/>
                  <a:pt x="1721" y="816"/>
                </a:cubicBezTo>
                <a:cubicBezTo>
                  <a:pt x="1721" y="815"/>
                  <a:pt x="1721" y="815"/>
                  <a:pt x="1721" y="815"/>
                </a:cubicBezTo>
                <a:cubicBezTo>
                  <a:pt x="1722" y="815"/>
                  <a:pt x="1722" y="815"/>
                  <a:pt x="1722" y="815"/>
                </a:cubicBezTo>
                <a:cubicBezTo>
                  <a:pt x="1722" y="814"/>
                  <a:pt x="1722" y="814"/>
                  <a:pt x="1722" y="813"/>
                </a:cubicBezTo>
                <a:cubicBezTo>
                  <a:pt x="1722" y="813"/>
                  <a:pt x="1722" y="813"/>
                  <a:pt x="1722" y="813"/>
                </a:cubicBezTo>
                <a:cubicBezTo>
                  <a:pt x="1722" y="812"/>
                  <a:pt x="1722" y="812"/>
                  <a:pt x="1722" y="812"/>
                </a:cubicBezTo>
                <a:cubicBezTo>
                  <a:pt x="1723" y="811"/>
                  <a:pt x="1724" y="811"/>
                  <a:pt x="1725" y="810"/>
                </a:cubicBezTo>
                <a:cubicBezTo>
                  <a:pt x="1725" y="808"/>
                  <a:pt x="1725" y="808"/>
                  <a:pt x="1725" y="808"/>
                </a:cubicBezTo>
                <a:cubicBezTo>
                  <a:pt x="1725" y="808"/>
                  <a:pt x="1726" y="807"/>
                  <a:pt x="1726" y="807"/>
                </a:cubicBezTo>
                <a:cubicBezTo>
                  <a:pt x="1726" y="807"/>
                  <a:pt x="1726" y="807"/>
                  <a:pt x="1726" y="807"/>
                </a:cubicBezTo>
                <a:cubicBezTo>
                  <a:pt x="1726" y="806"/>
                  <a:pt x="1726" y="806"/>
                  <a:pt x="1725" y="806"/>
                </a:cubicBezTo>
                <a:cubicBezTo>
                  <a:pt x="1726" y="804"/>
                  <a:pt x="1727" y="804"/>
                  <a:pt x="1728" y="803"/>
                </a:cubicBezTo>
                <a:cubicBezTo>
                  <a:pt x="1729" y="803"/>
                  <a:pt x="1729" y="803"/>
                  <a:pt x="1730" y="803"/>
                </a:cubicBezTo>
                <a:cubicBezTo>
                  <a:pt x="1730" y="804"/>
                  <a:pt x="1730" y="804"/>
                  <a:pt x="1730" y="804"/>
                </a:cubicBezTo>
                <a:cubicBezTo>
                  <a:pt x="1730" y="804"/>
                  <a:pt x="1730" y="804"/>
                  <a:pt x="1730" y="804"/>
                </a:cubicBezTo>
                <a:cubicBezTo>
                  <a:pt x="1730" y="803"/>
                  <a:pt x="1730" y="802"/>
                  <a:pt x="1730" y="802"/>
                </a:cubicBezTo>
                <a:cubicBezTo>
                  <a:pt x="1730" y="801"/>
                  <a:pt x="1730" y="801"/>
                  <a:pt x="1731" y="801"/>
                </a:cubicBezTo>
                <a:cubicBezTo>
                  <a:pt x="1731" y="800"/>
                  <a:pt x="1731" y="800"/>
                  <a:pt x="1731" y="800"/>
                </a:cubicBezTo>
                <a:cubicBezTo>
                  <a:pt x="1731" y="800"/>
                  <a:pt x="1731" y="800"/>
                  <a:pt x="1731" y="800"/>
                </a:cubicBezTo>
                <a:cubicBezTo>
                  <a:pt x="1731" y="800"/>
                  <a:pt x="1731" y="800"/>
                  <a:pt x="1731" y="800"/>
                </a:cubicBezTo>
                <a:cubicBezTo>
                  <a:pt x="1732" y="800"/>
                  <a:pt x="1732" y="800"/>
                  <a:pt x="1732" y="800"/>
                </a:cubicBezTo>
                <a:cubicBezTo>
                  <a:pt x="1732" y="799"/>
                  <a:pt x="1732" y="799"/>
                  <a:pt x="1732" y="799"/>
                </a:cubicBezTo>
                <a:cubicBezTo>
                  <a:pt x="1732" y="799"/>
                  <a:pt x="1732" y="799"/>
                  <a:pt x="1732" y="799"/>
                </a:cubicBezTo>
                <a:cubicBezTo>
                  <a:pt x="1732" y="798"/>
                  <a:pt x="1732" y="798"/>
                  <a:pt x="1732" y="798"/>
                </a:cubicBezTo>
                <a:cubicBezTo>
                  <a:pt x="1732" y="798"/>
                  <a:pt x="1732" y="798"/>
                  <a:pt x="1733" y="798"/>
                </a:cubicBezTo>
                <a:cubicBezTo>
                  <a:pt x="1733" y="797"/>
                  <a:pt x="1733" y="797"/>
                  <a:pt x="1733" y="797"/>
                </a:cubicBezTo>
                <a:cubicBezTo>
                  <a:pt x="1733" y="797"/>
                  <a:pt x="1733" y="797"/>
                  <a:pt x="1733" y="797"/>
                </a:cubicBezTo>
                <a:cubicBezTo>
                  <a:pt x="1733" y="796"/>
                  <a:pt x="1732" y="795"/>
                  <a:pt x="1732" y="795"/>
                </a:cubicBezTo>
                <a:cubicBezTo>
                  <a:pt x="1732" y="795"/>
                  <a:pt x="1732" y="795"/>
                  <a:pt x="1732" y="794"/>
                </a:cubicBezTo>
                <a:close/>
                <a:moveTo>
                  <a:pt x="1538" y="779"/>
                </a:moveTo>
                <a:cubicBezTo>
                  <a:pt x="1537" y="779"/>
                  <a:pt x="1536" y="779"/>
                  <a:pt x="1535" y="779"/>
                </a:cubicBezTo>
                <a:cubicBezTo>
                  <a:pt x="1535" y="780"/>
                  <a:pt x="1535" y="780"/>
                  <a:pt x="1535" y="781"/>
                </a:cubicBezTo>
                <a:cubicBezTo>
                  <a:pt x="1537" y="781"/>
                  <a:pt x="1538" y="781"/>
                  <a:pt x="1539" y="781"/>
                </a:cubicBezTo>
                <a:cubicBezTo>
                  <a:pt x="1539" y="780"/>
                  <a:pt x="1539" y="780"/>
                  <a:pt x="1539" y="780"/>
                </a:cubicBezTo>
                <a:cubicBezTo>
                  <a:pt x="1539" y="780"/>
                  <a:pt x="1538" y="779"/>
                  <a:pt x="1538" y="779"/>
                </a:cubicBezTo>
                <a:close/>
                <a:moveTo>
                  <a:pt x="1720" y="786"/>
                </a:moveTo>
                <a:cubicBezTo>
                  <a:pt x="1720" y="785"/>
                  <a:pt x="1720" y="785"/>
                  <a:pt x="1720" y="785"/>
                </a:cubicBezTo>
                <a:cubicBezTo>
                  <a:pt x="1719" y="785"/>
                  <a:pt x="1719" y="785"/>
                  <a:pt x="1719" y="785"/>
                </a:cubicBezTo>
                <a:cubicBezTo>
                  <a:pt x="1719" y="785"/>
                  <a:pt x="1719" y="785"/>
                  <a:pt x="1719" y="785"/>
                </a:cubicBezTo>
                <a:cubicBezTo>
                  <a:pt x="1719" y="786"/>
                  <a:pt x="1719" y="786"/>
                  <a:pt x="1719" y="786"/>
                </a:cubicBezTo>
                <a:lnTo>
                  <a:pt x="1720" y="786"/>
                </a:lnTo>
                <a:close/>
                <a:moveTo>
                  <a:pt x="1566" y="807"/>
                </a:moveTo>
                <a:cubicBezTo>
                  <a:pt x="1566" y="807"/>
                  <a:pt x="1566" y="807"/>
                  <a:pt x="1566" y="807"/>
                </a:cubicBezTo>
                <a:cubicBezTo>
                  <a:pt x="1566" y="806"/>
                  <a:pt x="1567" y="806"/>
                  <a:pt x="1567" y="804"/>
                </a:cubicBezTo>
                <a:cubicBezTo>
                  <a:pt x="1566" y="804"/>
                  <a:pt x="1566" y="804"/>
                  <a:pt x="1566" y="804"/>
                </a:cubicBezTo>
                <a:cubicBezTo>
                  <a:pt x="1566" y="805"/>
                  <a:pt x="1566" y="806"/>
                  <a:pt x="1566" y="807"/>
                </a:cubicBezTo>
                <a:close/>
                <a:moveTo>
                  <a:pt x="1586" y="805"/>
                </a:moveTo>
                <a:cubicBezTo>
                  <a:pt x="1586" y="806"/>
                  <a:pt x="1586" y="806"/>
                  <a:pt x="1586" y="806"/>
                </a:cubicBezTo>
                <a:cubicBezTo>
                  <a:pt x="1585" y="806"/>
                  <a:pt x="1585" y="806"/>
                  <a:pt x="1585" y="806"/>
                </a:cubicBezTo>
                <a:cubicBezTo>
                  <a:pt x="1585" y="806"/>
                  <a:pt x="1585" y="806"/>
                  <a:pt x="1585" y="807"/>
                </a:cubicBezTo>
                <a:cubicBezTo>
                  <a:pt x="1585" y="807"/>
                  <a:pt x="1585" y="807"/>
                  <a:pt x="1586" y="807"/>
                </a:cubicBezTo>
                <a:cubicBezTo>
                  <a:pt x="1586" y="808"/>
                  <a:pt x="1586" y="808"/>
                  <a:pt x="1586" y="809"/>
                </a:cubicBezTo>
                <a:cubicBezTo>
                  <a:pt x="1586" y="809"/>
                  <a:pt x="1587" y="809"/>
                  <a:pt x="1587" y="809"/>
                </a:cubicBezTo>
                <a:cubicBezTo>
                  <a:pt x="1587" y="809"/>
                  <a:pt x="1587" y="808"/>
                  <a:pt x="1587" y="808"/>
                </a:cubicBezTo>
                <a:cubicBezTo>
                  <a:pt x="1588" y="808"/>
                  <a:pt x="1588" y="808"/>
                  <a:pt x="1588" y="808"/>
                </a:cubicBezTo>
                <a:cubicBezTo>
                  <a:pt x="1587" y="808"/>
                  <a:pt x="1587" y="807"/>
                  <a:pt x="1587" y="806"/>
                </a:cubicBezTo>
                <a:cubicBezTo>
                  <a:pt x="1586" y="806"/>
                  <a:pt x="1586" y="806"/>
                  <a:pt x="1586" y="805"/>
                </a:cubicBezTo>
                <a:close/>
                <a:moveTo>
                  <a:pt x="1586" y="811"/>
                </a:moveTo>
                <a:cubicBezTo>
                  <a:pt x="1586" y="811"/>
                  <a:pt x="1586" y="811"/>
                  <a:pt x="1586" y="811"/>
                </a:cubicBezTo>
                <a:cubicBezTo>
                  <a:pt x="1585" y="812"/>
                  <a:pt x="1585" y="812"/>
                  <a:pt x="1585" y="812"/>
                </a:cubicBezTo>
                <a:cubicBezTo>
                  <a:pt x="1584" y="812"/>
                  <a:pt x="1584" y="812"/>
                  <a:pt x="1584" y="812"/>
                </a:cubicBezTo>
                <a:cubicBezTo>
                  <a:pt x="1583" y="813"/>
                  <a:pt x="1583" y="813"/>
                  <a:pt x="1582" y="814"/>
                </a:cubicBezTo>
                <a:cubicBezTo>
                  <a:pt x="1582" y="814"/>
                  <a:pt x="1580" y="814"/>
                  <a:pt x="1579" y="814"/>
                </a:cubicBezTo>
                <a:cubicBezTo>
                  <a:pt x="1579" y="813"/>
                  <a:pt x="1579" y="813"/>
                  <a:pt x="1579" y="813"/>
                </a:cubicBezTo>
                <a:cubicBezTo>
                  <a:pt x="1578" y="813"/>
                  <a:pt x="1578" y="813"/>
                  <a:pt x="1578" y="813"/>
                </a:cubicBezTo>
                <a:cubicBezTo>
                  <a:pt x="1578" y="813"/>
                  <a:pt x="1578" y="813"/>
                  <a:pt x="1578" y="813"/>
                </a:cubicBezTo>
                <a:cubicBezTo>
                  <a:pt x="1577" y="813"/>
                  <a:pt x="1577" y="813"/>
                  <a:pt x="1577" y="813"/>
                </a:cubicBezTo>
                <a:cubicBezTo>
                  <a:pt x="1577" y="813"/>
                  <a:pt x="1577" y="813"/>
                  <a:pt x="1576" y="812"/>
                </a:cubicBezTo>
                <a:cubicBezTo>
                  <a:pt x="1576" y="812"/>
                  <a:pt x="1575" y="812"/>
                  <a:pt x="1574" y="812"/>
                </a:cubicBezTo>
                <a:cubicBezTo>
                  <a:pt x="1574" y="812"/>
                  <a:pt x="1574" y="812"/>
                  <a:pt x="1574" y="812"/>
                </a:cubicBezTo>
                <a:cubicBezTo>
                  <a:pt x="1574" y="812"/>
                  <a:pt x="1574" y="812"/>
                  <a:pt x="1574" y="812"/>
                </a:cubicBezTo>
                <a:cubicBezTo>
                  <a:pt x="1574" y="811"/>
                  <a:pt x="1574" y="811"/>
                  <a:pt x="1574" y="811"/>
                </a:cubicBezTo>
                <a:cubicBezTo>
                  <a:pt x="1572" y="811"/>
                  <a:pt x="1572" y="812"/>
                  <a:pt x="1571" y="811"/>
                </a:cubicBezTo>
                <a:cubicBezTo>
                  <a:pt x="1570" y="811"/>
                  <a:pt x="1570" y="811"/>
                  <a:pt x="1570" y="811"/>
                </a:cubicBezTo>
                <a:cubicBezTo>
                  <a:pt x="1570" y="812"/>
                  <a:pt x="1570" y="813"/>
                  <a:pt x="1570" y="815"/>
                </a:cubicBezTo>
                <a:cubicBezTo>
                  <a:pt x="1570" y="815"/>
                  <a:pt x="1571" y="815"/>
                  <a:pt x="1571" y="816"/>
                </a:cubicBezTo>
                <a:cubicBezTo>
                  <a:pt x="1571" y="816"/>
                  <a:pt x="1571" y="816"/>
                  <a:pt x="1571" y="816"/>
                </a:cubicBezTo>
                <a:cubicBezTo>
                  <a:pt x="1572" y="816"/>
                  <a:pt x="1572" y="816"/>
                  <a:pt x="1572" y="816"/>
                </a:cubicBezTo>
                <a:cubicBezTo>
                  <a:pt x="1572" y="818"/>
                  <a:pt x="1572" y="818"/>
                  <a:pt x="1572" y="818"/>
                </a:cubicBezTo>
                <a:cubicBezTo>
                  <a:pt x="1572" y="818"/>
                  <a:pt x="1572" y="818"/>
                  <a:pt x="1573" y="818"/>
                </a:cubicBezTo>
                <a:cubicBezTo>
                  <a:pt x="1573" y="819"/>
                  <a:pt x="1573" y="819"/>
                  <a:pt x="1573" y="819"/>
                </a:cubicBezTo>
                <a:cubicBezTo>
                  <a:pt x="1573" y="820"/>
                  <a:pt x="1574" y="820"/>
                  <a:pt x="1575" y="821"/>
                </a:cubicBezTo>
                <a:cubicBezTo>
                  <a:pt x="1575" y="821"/>
                  <a:pt x="1575" y="821"/>
                  <a:pt x="1575" y="821"/>
                </a:cubicBezTo>
                <a:cubicBezTo>
                  <a:pt x="1574" y="821"/>
                  <a:pt x="1574" y="821"/>
                  <a:pt x="1574" y="821"/>
                </a:cubicBezTo>
                <a:cubicBezTo>
                  <a:pt x="1574" y="823"/>
                  <a:pt x="1574" y="823"/>
                  <a:pt x="1574" y="823"/>
                </a:cubicBezTo>
                <a:cubicBezTo>
                  <a:pt x="1574" y="823"/>
                  <a:pt x="1574" y="824"/>
                  <a:pt x="1574" y="824"/>
                </a:cubicBezTo>
                <a:cubicBezTo>
                  <a:pt x="1574" y="824"/>
                  <a:pt x="1575" y="825"/>
                  <a:pt x="1575" y="825"/>
                </a:cubicBezTo>
                <a:cubicBezTo>
                  <a:pt x="1576" y="826"/>
                  <a:pt x="1575" y="825"/>
                  <a:pt x="1576" y="826"/>
                </a:cubicBezTo>
                <a:cubicBezTo>
                  <a:pt x="1576" y="826"/>
                  <a:pt x="1576" y="826"/>
                  <a:pt x="1576" y="826"/>
                </a:cubicBezTo>
                <a:cubicBezTo>
                  <a:pt x="1576" y="827"/>
                  <a:pt x="1576" y="827"/>
                  <a:pt x="1576" y="827"/>
                </a:cubicBezTo>
                <a:cubicBezTo>
                  <a:pt x="1577" y="827"/>
                  <a:pt x="1577" y="827"/>
                  <a:pt x="1578" y="827"/>
                </a:cubicBezTo>
                <a:cubicBezTo>
                  <a:pt x="1577" y="827"/>
                  <a:pt x="1577" y="828"/>
                  <a:pt x="1577" y="828"/>
                </a:cubicBezTo>
                <a:cubicBezTo>
                  <a:pt x="1577" y="828"/>
                  <a:pt x="1578" y="829"/>
                  <a:pt x="1578" y="829"/>
                </a:cubicBezTo>
                <a:cubicBezTo>
                  <a:pt x="1579" y="829"/>
                  <a:pt x="1579" y="829"/>
                  <a:pt x="1580" y="829"/>
                </a:cubicBezTo>
                <a:cubicBezTo>
                  <a:pt x="1580" y="829"/>
                  <a:pt x="1580" y="829"/>
                  <a:pt x="1580" y="829"/>
                </a:cubicBezTo>
                <a:cubicBezTo>
                  <a:pt x="1581" y="829"/>
                  <a:pt x="1581" y="829"/>
                  <a:pt x="1581" y="829"/>
                </a:cubicBezTo>
                <a:cubicBezTo>
                  <a:pt x="1581" y="829"/>
                  <a:pt x="1581" y="829"/>
                  <a:pt x="1582" y="829"/>
                </a:cubicBezTo>
                <a:cubicBezTo>
                  <a:pt x="1582" y="828"/>
                  <a:pt x="1582" y="828"/>
                  <a:pt x="1582" y="828"/>
                </a:cubicBezTo>
                <a:cubicBezTo>
                  <a:pt x="1582" y="828"/>
                  <a:pt x="1582" y="828"/>
                  <a:pt x="1583" y="829"/>
                </a:cubicBezTo>
                <a:cubicBezTo>
                  <a:pt x="1583" y="828"/>
                  <a:pt x="1583" y="828"/>
                  <a:pt x="1583" y="828"/>
                </a:cubicBezTo>
                <a:cubicBezTo>
                  <a:pt x="1583" y="828"/>
                  <a:pt x="1583" y="828"/>
                  <a:pt x="1583" y="828"/>
                </a:cubicBezTo>
                <a:cubicBezTo>
                  <a:pt x="1583" y="827"/>
                  <a:pt x="1583" y="827"/>
                  <a:pt x="1583" y="827"/>
                </a:cubicBezTo>
                <a:cubicBezTo>
                  <a:pt x="1583" y="827"/>
                  <a:pt x="1583" y="827"/>
                  <a:pt x="1582" y="828"/>
                </a:cubicBezTo>
                <a:cubicBezTo>
                  <a:pt x="1582" y="828"/>
                  <a:pt x="1582" y="828"/>
                  <a:pt x="1582" y="828"/>
                </a:cubicBezTo>
                <a:cubicBezTo>
                  <a:pt x="1582" y="827"/>
                  <a:pt x="1582" y="827"/>
                  <a:pt x="1582" y="826"/>
                </a:cubicBezTo>
                <a:cubicBezTo>
                  <a:pt x="1583" y="826"/>
                  <a:pt x="1582" y="826"/>
                  <a:pt x="1583" y="825"/>
                </a:cubicBezTo>
                <a:cubicBezTo>
                  <a:pt x="1583" y="825"/>
                  <a:pt x="1583" y="825"/>
                  <a:pt x="1583" y="825"/>
                </a:cubicBezTo>
                <a:cubicBezTo>
                  <a:pt x="1583" y="825"/>
                  <a:pt x="1583" y="825"/>
                  <a:pt x="1583" y="825"/>
                </a:cubicBezTo>
                <a:cubicBezTo>
                  <a:pt x="1584" y="825"/>
                  <a:pt x="1584" y="826"/>
                  <a:pt x="1584" y="827"/>
                </a:cubicBezTo>
                <a:cubicBezTo>
                  <a:pt x="1585" y="827"/>
                  <a:pt x="1585" y="827"/>
                  <a:pt x="1585" y="827"/>
                </a:cubicBezTo>
                <a:cubicBezTo>
                  <a:pt x="1585" y="826"/>
                  <a:pt x="1585" y="826"/>
                  <a:pt x="1586" y="826"/>
                </a:cubicBezTo>
                <a:cubicBezTo>
                  <a:pt x="1586" y="825"/>
                  <a:pt x="1586" y="825"/>
                  <a:pt x="1585" y="824"/>
                </a:cubicBezTo>
                <a:cubicBezTo>
                  <a:pt x="1585" y="824"/>
                  <a:pt x="1585" y="824"/>
                  <a:pt x="1585" y="824"/>
                </a:cubicBezTo>
                <a:cubicBezTo>
                  <a:pt x="1585" y="824"/>
                  <a:pt x="1585" y="823"/>
                  <a:pt x="1585" y="822"/>
                </a:cubicBezTo>
                <a:cubicBezTo>
                  <a:pt x="1586" y="822"/>
                  <a:pt x="1586" y="822"/>
                  <a:pt x="1586" y="822"/>
                </a:cubicBezTo>
                <a:cubicBezTo>
                  <a:pt x="1586" y="820"/>
                  <a:pt x="1586" y="820"/>
                  <a:pt x="1586" y="820"/>
                </a:cubicBezTo>
                <a:cubicBezTo>
                  <a:pt x="1586" y="820"/>
                  <a:pt x="1586" y="820"/>
                  <a:pt x="1586" y="820"/>
                </a:cubicBezTo>
                <a:cubicBezTo>
                  <a:pt x="1586" y="820"/>
                  <a:pt x="1586" y="820"/>
                  <a:pt x="1586" y="820"/>
                </a:cubicBezTo>
                <a:cubicBezTo>
                  <a:pt x="1586" y="819"/>
                  <a:pt x="1586" y="820"/>
                  <a:pt x="1586" y="820"/>
                </a:cubicBezTo>
                <a:cubicBezTo>
                  <a:pt x="1587" y="820"/>
                  <a:pt x="1587" y="820"/>
                  <a:pt x="1587" y="820"/>
                </a:cubicBezTo>
                <a:cubicBezTo>
                  <a:pt x="1587" y="817"/>
                  <a:pt x="1587" y="813"/>
                  <a:pt x="1586" y="812"/>
                </a:cubicBezTo>
                <a:lnTo>
                  <a:pt x="1586" y="811"/>
                </a:lnTo>
                <a:close/>
                <a:moveTo>
                  <a:pt x="1710" y="815"/>
                </a:moveTo>
                <a:cubicBezTo>
                  <a:pt x="1710" y="815"/>
                  <a:pt x="1710" y="815"/>
                  <a:pt x="1710" y="814"/>
                </a:cubicBezTo>
                <a:cubicBezTo>
                  <a:pt x="1708" y="815"/>
                  <a:pt x="1709" y="814"/>
                  <a:pt x="1708" y="815"/>
                </a:cubicBezTo>
                <a:cubicBezTo>
                  <a:pt x="1707" y="815"/>
                  <a:pt x="1707" y="815"/>
                  <a:pt x="1706" y="815"/>
                </a:cubicBezTo>
                <a:cubicBezTo>
                  <a:pt x="1706" y="813"/>
                  <a:pt x="1706" y="813"/>
                  <a:pt x="1706" y="813"/>
                </a:cubicBezTo>
                <a:cubicBezTo>
                  <a:pt x="1705" y="813"/>
                  <a:pt x="1705" y="813"/>
                  <a:pt x="1705" y="812"/>
                </a:cubicBezTo>
                <a:cubicBezTo>
                  <a:pt x="1705" y="812"/>
                  <a:pt x="1705" y="812"/>
                  <a:pt x="1705" y="812"/>
                </a:cubicBezTo>
                <a:cubicBezTo>
                  <a:pt x="1705" y="812"/>
                  <a:pt x="1705" y="811"/>
                  <a:pt x="1706" y="811"/>
                </a:cubicBezTo>
                <a:cubicBezTo>
                  <a:pt x="1706" y="811"/>
                  <a:pt x="1706" y="811"/>
                  <a:pt x="1706" y="811"/>
                </a:cubicBezTo>
                <a:cubicBezTo>
                  <a:pt x="1704" y="811"/>
                  <a:pt x="1704" y="811"/>
                  <a:pt x="1704" y="811"/>
                </a:cubicBezTo>
                <a:cubicBezTo>
                  <a:pt x="1703" y="812"/>
                  <a:pt x="1702" y="813"/>
                  <a:pt x="1701" y="814"/>
                </a:cubicBezTo>
                <a:cubicBezTo>
                  <a:pt x="1701" y="818"/>
                  <a:pt x="1701" y="818"/>
                  <a:pt x="1701" y="818"/>
                </a:cubicBezTo>
                <a:cubicBezTo>
                  <a:pt x="1700" y="818"/>
                  <a:pt x="1700" y="819"/>
                  <a:pt x="1699" y="819"/>
                </a:cubicBezTo>
                <a:cubicBezTo>
                  <a:pt x="1699" y="820"/>
                  <a:pt x="1700" y="820"/>
                  <a:pt x="1698" y="821"/>
                </a:cubicBezTo>
                <a:cubicBezTo>
                  <a:pt x="1698" y="823"/>
                  <a:pt x="1696" y="826"/>
                  <a:pt x="1695" y="827"/>
                </a:cubicBezTo>
                <a:cubicBezTo>
                  <a:pt x="1695" y="827"/>
                  <a:pt x="1695" y="827"/>
                  <a:pt x="1694" y="827"/>
                </a:cubicBezTo>
                <a:cubicBezTo>
                  <a:pt x="1694" y="828"/>
                  <a:pt x="1694" y="828"/>
                  <a:pt x="1694" y="828"/>
                </a:cubicBezTo>
                <a:cubicBezTo>
                  <a:pt x="1694" y="828"/>
                  <a:pt x="1694" y="828"/>
                  <a:pt x="1694" y="829"/>
                </a:cubicBezTo>
                <a:cubicBezTo>
                  <a:pt x="1693" y="829"/>
                  <a:pt x="1693" y="829"/>
                  <a:pt x="1693" y="829"/>
                </a:cubicBezTo>
                <a:cubicBezTo>
                  <a:pt x="1692" y="830"/>
                  <a:pt x="1692" y="829"/>
                  <a:pt x="1692" y="830"/>
                </a:cubicBezTo>
                <a:cubicBezTo>
                  <a:pt x="1692" y="830"/>
                  <a:pt x="1692" y="830"/>
                  <a:pt x="1692" y="830"/>
                </a:cubicBezTo>
                <a:cubicBezTo>
                  <a:pt x="1691" y="830"/>
                  <a:pt x="1691" y="830"/>
                  <a:pt x="1691" y="830"/>
                </a:cubicBezTo>
                <a:cubicBezTo>
                  <a:pt x="1691" y="831"/>
                  <a:pt x="1691" y="831"/>
                  <a:pt x="1690" y="831"/>
                </a:cubicBezTo>
                <a:cubicBezTo>
                  <a:pt x="1690" y="831"/>
                  <a:pt x="1690" y="831"/>
                  <a:pt x="1690" y="831"/>
                </a:cubicBezTo>
                <a:cubicBezTo>
                  <a:pt x="1690" y="832"/>
                  <a:pt x="1690" y="832"/>
                  <a:pt x="1690" y="832"/>
                </a:cubicBezTo>
                <a:cubicBezTo>
                  <a:pt x="1689" y="832"/>
                  <a:pt x="1689" y="832"/>
                  <a:pt x="1689" y="832"/>
                </a:cubicBezTo>
                <a:cubicBezTo>
                  <a:pt x="1689" y="832"/>
                  <a:pt x="1688" y="833"/>
                  <a:pt x="1688" y="833"/>
                </a:cubicBezTo>
                <a:cubicBezTo>
                  <a:pt x="1686" y="833"/>
                  <a:pt x="1686" y="833"/>
                  <a:pt x="1686" y="833"/>
                </a:cubicBezTo>
                <a:cubicBezTo>
                  <a:pt x="1686" y="833"/>
                  <a:pt x="1686" y="833"/>
                  <a:pt x="1686" y="833"/>
                </a:cubicBezTo>
                <a:cubicBezTo>
                  <a:pt x="1685" y="833"/>
                  <a:pt x="1685" y="833"/>
                  <a:pt x="1685" y="833"/>
                </a:cubicBezTo>
                <a:cubicBezTo>
                  <a:pt x="1685" y="834"/>
                  <a:pt x="1685" y="834"/>
                  <a:pt x="1685" y="834"/>
                </a:cubicBezTo>
                <a:cubicBezTo>
                  <a:pt x="1684" y="834"/>
                  <a:pt x="1684" y="834"/>
                  <a:pt x="1684" y="834"/>
                </a:cubicBezTo>
                <a:cubicBezTo>
                  <a:pt x="1683" y="834"/>
                  <a:pt x="1684" y="835"/>
                  <a:pt x="1682" y="835"/>
                </a:cubicBezTo>
                <a:cubicBezTo>
                  <a:pt x="1682" y="836"/>
                  <a:pt x="1682" y="836"/>
                  <a:pt x="1682" y="837"/>
                </a:cubicBezTo>
                <a:cubicBezTo>
                  <a:pt x="1680" y="837"/>
                  <a:pt x="1680" y="837"/>
                  <a:pt x="1680" y="837"/>
                </a:cubicBezTo>
                <a:cubicBezTo>
                  <a:pt x="1680" y="838"/>
                  <a:pt x="1680" y="838"/>
                  <a:pt x="1680" y="838"/>
                </a:cubicBezTo>
                <a:cubicBezTo>
                  <a:pt x="1679" y="838"/>
                  <a:pt x="1679" y="839"/>
                  <a:pt x="1678" y="839"/>
                </a:cubicBezTo>
                <a:cubicBezTo>
                  <a:pt x="1678" y="840"/>
                  <a:pt x="1678" y="840"/>
                  <a:pt x="1677" y="840"/>
                </a:cubicBezTo>
                <a:cubicBezTo>
                  <a:pt x="1676" y="840"/>
                  <a:pt x="1676" y="840"/>
                  <a:pt x="1676" y="840"/>
                </a:cubicBezTo>
                <a:cubicBezTo>
                  <a:pt x="1676" y="841"/>
                  <a:pt x="1676" y="841"/>
                  <a:pt x="1676" y="841"/>
                </a:cubicBezTo>
                <a:cubicBezTo>
                  <a:pt x="1677" y="841"/>
                  <a:pt x="1677" y="841"/>
                  <a:pt x="1677" y="841"/>
                </a:cubicBezTo>
                <a:cubicBezTo>
                  <a:pt x="1677" y="843"/>
                  <a:pt x="1676" y="843"/>
                  <a:pt x="1676" y="844"/>
                </a:cubicBezTo>
                <a:cubicBezTo>
                  <a:pt x="1675" y="844"/>
                  <a:pt x="1675" y="844"/>
                  <a:pt x="1675" y="844"/>
                </a:cubicBezTo>
                <a:cubicBezTo>
                  <a:pt x="1675" y="845"/>
                  <a:pt x="1675" y="845"/>
                  <a:pt x="1675" y="845"/>
                </a:cubicBezTo>
                <a:cubicBezTo>
                  <a:pt x="1674" y="845"/>
                  <a:pt x="1674" y="845"/>
                  <a:pt x="1674" y="845"/>
                </a:cubicBezTo>
                <a:cubicBezTo>
                  <a:pt x="1675" y="846"/>
                  <a:pt x="1675" y="846"/>
                  <a:pt x="1676" y="846"/>
                </a:cubicBezTo>
                <a:cubicBezTo>
                  <a:pt x="1676" y="847"/>
                  <a:pt x="1676" y="847"/>
                  <a:pt x="1676" y="847"/>
                </a:cubicBezTo>
                <a:cubicBezTo>
                  <a:pt x="1677" y="847"/>
                  <a:pt x="1677" y="847"/>
                  <a:pt x="1677" y="847"/>
                </a:cubicBezTo>
                <a:cubicBezTo>
                  <a:pt x="1677" y="848"/>
                  <a:pt x="1677" y="848"/>
                  <a:pt x="1677" y="848"/>
                </a:cubicBezTo>
                <a:cubicBezTo>
                  <a:pt x="1679" y="848"/>
                  <a:pt x="1680" y="847"/>
                  <a:pt x="1681" y="847"/>
                </a:cubicBezTo>
                <a:cubicBezTo>
                  <a:pt x="1681" y="848"/>
                  <a:pt x="1681" y="848"/>
                  <a:pt x="1681" y="848"/>
                </a:cubicBezTo>
                <a:cubicBezTo>
                  <a:pt x="1681" y="848"/>
                  <a:pt x="1681" y="848"/>
                  <a:pt x="1681" y="848"/>
                </a:cubicBezTo>
                <a:cubicBezTo>
                  <a:pt x="1681" y="849"/>
                  <a:pt x="1681" y="849"/>
                  <a:pt x="1681" y="849"/>
                </a:cubicBezTo>
                <a:cubicBezTo>
                  <a:pt x="1683" y="849"/>
                  <a:pt x="1683" y="849"/>
                  <a:pt x="1683" y="849"/>
                </a:cubicBezTo>
                <a:cubicBezTo>
                  <a:pt x="1683" y="849"/>
                  <a:pt x="1683" y="849"/>
                  <a:pt x="1683" y="850"/>
                </a:cubicBezTo>
                <a:cubicBezTo>
                  <a:pt x="1685" y="850"/>
                  <a:pt x="1685" y="850"/>
                  <a:pt x="1685" y="850"/>
                </a:cubicBezTo>
                <a:cubicBezTo>
                  <a:pt x="1685" y="850"/>
                  <a:pt x="1685" y="850"/>
                  <a:pt x="1685" y="850"/>
                </a:cubicBezTo>
                <a:cubicBezTo>
                  <a:pt x="1686" y="850"/>
                  <a:pt x="1686" y="850"/>
                  <a:pt x="1688" y="850"/>
                </a:cubicBezTo>
                <a:cubicBezTo>
                  <a:pt x="1689" y="849"/>
                  <a:pt x="1690" y="850"/>
                  <a:pt x="1690" y="848"/>
                </a:cubicBezTo>
                <a:cubicBezTo>
                  <a:pt x="1691" y="848"/>
                  <a:pt x="1691" y="848"/>
                  <a:pt x="1692" y="847"/>
                </a:cubicBezTo>
                <a:cubicBezTo>
                  <a:pt x="1692" y="846"/>
                  <a:pt x="1693" y="846"/>
                  <a:pt x="1694" y="845"/>
                </a:cubicBezTo>
                <a:cubicBezTo>
                  <a:pt x="1694" y="845"/>
                  <a:pt x="1694" y="845"/>
                  <a:pt x="1694" y="845"/>
                </a:cubicBezTo>
                <a:cubicBezTo>
                  <a:pt x="1694" y="844"/>
                  <a:pt x="1694" y="844"/>
                  <a:pt x="1694" y="844"/>
                </a:cubicBezTo>
                <a:cubicBezTo>
                  <a:pt x="1694" y="844"/>
                  <a:pt x="1694" y="844"/>
                  <a:pt x="1694" y="844"/>
                </a:cubicBezTo>
                <a:cubicBezTo>
                  <a:pt x="1694" y="843"/>
                  <a:pt x="1694" y="843"/>
                  <a:pt x="1694" y="843"/>
                </a:cubicBezTo>
                <a:cubicBezTo>
                  <a:pt x="1695" y="843"/>
                  <a:pt x="1695" y="843"/>
                  <a:pt x="1695" y="843"/>
                </a:cubicBezTo>
                <a:cubicBezTo>
                  <a:pt x="1695" y="843"/>
                  <a:pt x="1695" y="842"/>
                  <a:pt x="1695" y="841"/>
                </a:cubicBezTo>
                <a:cubicBezTo>
                  <a:pt x="1695" y="841"/>
                  <a:pt x="1695" y="841"/>
                  <a:pt x="1695" y="841"/>
                </a:cubicBezTo>
                <a:cubicBezTo>
                  <a:pt x="1695" y="840"/>
                  <a:pt x="1695" y="840"/>
                  <a:pt x="1695" y="840"/>
                </a:cubicBezTo>
                <a:cubicBezTo>
                  <a:pt x="1696" y="840"/>
                  <a:pt x="1696" y="840"/>
                  <a:pt x="1696" y="840"/>
                </a:cubicBezTo>
                <a:cubicBezTo>
                  <a:pt x="1696" y="839"/>
                  <a:pt x="1696" y="839"/>
                  <a:pt x="1696" y="839"/>
                </a:cubicBezTo>
                <a:cubicBezTo>
                  <a:pt x="1697" y="839"/>
                  <a:pt x="1697" y="839"/>
                  <a:pt x="1697" y="839"/>
                </a:cubicBezTo>
                <a:cubicBezTo>
                  <a:pt x="1697" y="838"/>
                  <a:pt x="1697" y="838"/>
                  <a:pt x="1697" y="838"/>
                </a:cubicBezTo>
                <a:cubicBezTo>
                  <a:pt x="1697" y="838"/>
                  <a:pt x="1697" y="838"/>
                  <a:pt x="1697" y="838"/>
                </a:cubicBezTo>
                <a:cubicBezTo>
                  <a:pt x="1697" y="835"/>
                  <a:pt x="1697" y="835"/>
                  <a:pt x="1697" y="835"/>
                </a:cubicBezTo>
                <a:cubicBezTo>
                  <a:pt x="1697" y="835"/>
                  <a:pt x="1697" y="835"/>
                  <a:pt x="1697" y="835"/>
                </a:cubicBezTo>
                <a:cubicBezTo>
                  <a:pt x="1699" y="834"/>
                  <a:pt x="1698" y="836"/>
                  <a:pt x="1699" y="835"/>
                </a:cubicBezTo>
                <a:cubicBezTo>
                  <a:pt x="1699" y="835"/>
                  <a:pt x="1699" y="835"/>
                  <a:pt x="1699" y="835"/>
                </a:cubicBezTo>
                <a:cubicBezTo>
                  <a:pt x="1701" y="834"/>
                  <a:pt x="1702" y="834"/>
                  <a:pt x="1702" y="833"/>
                </a:cubicBezTo>
                <a:cubicBezTo>
                  <a:pt x="1703" y="833"/>
                  <a:pt x="1705" y="833"/>
                  <a:pt x="1706" y="833"/>
                </a:cubicBezTo>
                <a:cubicBezTo>
                  <a:pt x="1706" y="833"/>
                  <a:pt x="1706" y="833"/>
                  <a:pt x="1706" y="833"/>
                </a:cubicBezTo>
                <a:cubicBezTo>
                  <a:pt x="1706" y="832"/>
                  <a:pt x="1706" y="832"/>
                  <a:pt x="1706" y="832"/>
                </a:cubicBezTo>
                <a:cubicBezTo>
                  <a:pt x="1705" y="832"/>
                  <a:pt x="1705" y="832"/>
                  <a:pt x="1705" y="832"/>
                </a:cubicBezTo>
                <a:cubicBezTo>
                  <a:pt x="1705" y="831"/>
                  <a:pt x="1704" y="830"/>
                  <a:pt x="1704" y="830"/>
                </a:cubicBezTo>
                <a:cubicBezTo>
                  <a:pt x="1705" y="829"/>
                  <a:pt x="1706" y="828"/>
                  <a:pt x="1706" y="828"/>
                </a:cubicBezTo>
                <a:cubicBezTo>
                  <a:pt x="1706" y="827"/>
                  <a:pt x="1706" y="827"/>
                  <a:pt x="1706" y="827"/>
                </a:cubicBezTo>
                <a:cubicBezTo>
                  <a:pt x="1707" y="827"/>
                  <a:pt x="1707" y="827"/>
                  <a:pt x="1708" y="827"/>
                </a:cubicBezTo>
                <a:cubicBezTo>
                  <a:pt x="1708" y="826"/>
                  <a:pt x="1708" y="826"/>
                  <a:pt x="1708" y="826"/>
                </a:cubicBezTo>
                <a:cubicBezTo>
                  <a:pt x="1708" y="826"/>
                  <a:pt x="1708" y="826"/>
                  <a:pt x="1708" y="826"/>
                </a:cubicBezTo>
                <a:cubicBezTo>
                  <a:pt x="1708" y="825"/>
                  <a:pt x="1708" y="825"/>
                  <a:pt x="1708" y="825"/>
                </a:cubicBezTo>
                <a:cubicBezTo>
                  <a:pt x="1708" y="825"/>
                  <a:pt x="1708" y="825"/>
                  <a:pt x="1708" y="825"/>
                </a:cubicBezTo>
                <a:cubicBezTo>
                  <a:pt x="1708" y="824"/>
                  <a:pt x="1708" y="824"/>
                  <a:pt x="1708" y="824"/>
                </a:cubicBezTo>
                <a:cubicBezTo>
                  <a:pt x="1709" y="824"/>
                  <a:pt x="1709" y="824"/>
                  <a:pt x="1710" y="823"/>
                </a:cubicBezTo>
                <a:cubicBezTo>
                  <a:pt x="1710" y="823"/>
                  <a:pt x="1710" y="822"/>
                  <a:pt x="1710" y="822"/>
                </a:cubicBezTo>
                <a:cubicBezTo>
                  <a:pt x="1710" y="822"/>
                  <a:pt x="1710" y="822"/>
                  <a:pt x="1710" y="822"/>
                </a:cubicBezTo>
                <a:cubicBezTo>
                  <a:pt x="1711" y="821"/>
                  <a:pt x="1711" y="821"/>
                  <a:pt x="1711" y="821"/>
                </a:cubicBezTo>
                <a:cubicBezTo>
                  <a:pt x="1712" y="821"/>
                  <a:pt x="1712" y="821"/>
                  <a:pt x="1712" y="821"/>
                </a:cubicBezTo>
                <a:cubicBezTo>
                  <a:pt x="1712" y="820"/>
                  <a:pt x="1711" y="818"/>
                  <a:pt x="1711" y="818"/>
                </a:cubicBezTo>
                <a:cubicBezTo>
                  <a:pt x="1712" y="817"/>
                  <a:pt x="1712" y="817"/>
                  <a:pt x="1712" y="817"/>
                </a:cubicBezTo>
                <a:cubicBezTo>
                  <a:pt x="1713" y="816"/>
                  <a:pt x="1712" y="815"/>
                  <a:pt x="1712" y="814"/>
                </a:cubicBezTo>
                <a:cubicBezTo>
                  <a:pt x="1711" y="815"/>
                  <a:pt x="1711" y="815"/>
                  <a:pt x="1710" y="815"/>
                </a:cubicBezTo>
                <a:close/>
                <a:moveTo>
                  <a:pt x="1709" y="813"/>
                </a:moveTo>
                <a:cubicBezTo>
                  <a:pt x="1709" y="814"/>
                  <a:pt x="1709" y="814"/>
                  <a:pt x="1709" y="814"/>
                </a:cubicBezTo>
                <a:cubicBezTo>
                  <a:pt x="1710" y="814"/>
                  <a:pt x="1710" y="814"/>
                  <a:pt x="1710" y="814"/>
                </a:cubicBezTo>
                <a:cubicBezTo>
                  <a:pt x="1709" y="813"/>
                  <a:pt x="1710" y="814"/>
                  <a:pt x="1709" y="813"/>
                </a:cubicBezTo>
                <a:close/>
                <a:moveTo>
                  <a:pt x="540" y="824"/>
                </a:moveTo>
                <a:cubicBezTo>
                  <a:pt x="540" y="824"/>
                  <a:pt x="540" y="824"/>
                  <a:pt x="540" y="824"/>
                </a:cubicBezTo>
                <a:cubicBezTo>
                  <a:pt x="540" y="824"/>
                  <a:pt x="540" y="824"/>
                  <a:pt x="540" y="824"/>
                </a:cubicBezTo>
                <a:cubicBezTo>
                  <a:pt x="540" y="826"/>
                  <a:pt x="540" y="826"/>
                  <a:pt x="540" y="826"/>
                </a:cubicBezTo>
                <a:cubicBezTo>
                  <a:pt x="541" y="827"/>
                  <a:pt x="541" y="827"/>
                  <a:pt x="542" y="827"/>
                </a:cubicBezTo>
                <a:cubicBezTo>
                  <a:pt x="542" y="826"/>
                  <a:pt x="542" y="826"/>
                  <a:pt x="542" y="826"/>
                </a:cubicBezTo>
                <a:cubicBezTo>
                  <a:pt x="542" y="826"/>
                  <a:pt x="543" y="826"/>
                  <a:pt x="543" y="826"/>
                </a:cubicBezTo>
                <a:cubicBezTo>
                  <a:pt x="543" y="824"/>
                  <a:pt x="543" y="824"/>
                  <a:pt x="543" y="824"/>
                </a:cubicBezTo>
                <a:cubicBezTo>
                  <a:pt x="544" y="824"/>
                  <a:pt x="544" y="824"/>
                  <a:pt x="544" y="824"/>
                </a:cubicBezTo>
                <a:cubicBezTo>
                  <a:pt x="544" y="823"/>
                  <a:pt x="544" y="823"/>
                  <a:pt x="543" y="822"/>
                </a:cubicBezTo>
                <a:cubicBezTo>
                  <a:pt x="544" y="822"/>
                  <a:pt x="544" y="822"/>
                  <a:pt x="544" y="822"/>
                </a:cubicBezTo>
                <a:cubicBezTo>
                  <a:pt x="544" y="822"/>
                  <a:pt x="544" y="822"/>
                  <a:pt x="544" y="822"/>
                </a:cubicBezTo>
                <a:cubicBezTo>
                  <a:pt x="544" y="822"/>
                  <a:pt x="544" y="822"/>
                  <a:pt x="544" y="822"/>
                </a:cubicBezTo>
                <a:cubicBezTo>
                  <a:pt x="544" y="821"/>
                  <a:pt x="543" y="821"/>
                  <a:pt x="542" y="821"/>
                </a:cubicBezTo>
                <a:cubicBezTo>
                  <a:pt x="543" y="820"/>
                  <a:pt x="543" y="820"/>
                  <a:pt x="543" y="819"/>
                </a:cubicBezTo>
                <a:cubicBezTo>
                  <a:pt x="544" y="819"/>
                  <a:pt x="544" y="819"/>
                  <a:pt x="544" y="819"/>
                </a:cubicBezTo>
                <a:cubicBezTo>
                  <a:pt x="544" y="817"/>
                  <a:pt x="544" y="817"/>
                  <a:pt x="544" y="817"/>
                </a:cubicBezTo>
                <a:cubicBezTo>
                  <a:pt x="544" y="817"/>
                  <a:pt x="544" y="817"/>
                  <a:pt x="544" y="817"/>
                </a:cubicBezTo>
                <a:cubicBezTo>
                  <a:pt x="544" y="816"/>
                  <a:pt x="544" y="816"/>
                  <a:pt x="544" y="816"/>
                </a:cubicBezTo>
                <a:cubicBezTo>
                  <a:pt x="543" y="817"/>
                  <a:pt x="543" y="817"/>
                  <a:pt x="542" y="817"/>
                </a:cubicBezTo>
                <a:cubicBezTo>
                  <a:pt x="542" y="817"/>
                  <a:pt x="542" y="817"/>
                  <a:pt x="542" y="817"/>
                </a:cubicBezTo>
                <a:cubicBezTo>
                  <a:pt x="542" y="817"/>
                  <a:pt x="541" y="817"/>
                  <a:pt x="541" y="817"/>
                </a:cubicBezTo>
                <a:cubicBezTo>
                  <a:pt x="541" y="818"/>
                  <a:pt x="540" y="819"/>
                  <a:pt x="540" y="820"/>
                </a:cubicBezTo>
                <a:cubicBezTo>
                  <a:pt x="541" y="820"/>
                  <a:pt x="541" y="820"/>
                  <a:pt x="541" y="820"/>
                </a:cubicBezTo>
                <a:cubicBezTo>
                  <a:pt x="541" y="824"/>
                  <a:pt x="541" y="824"/>
                  <a:pt x="541" y="824"/>
                </a:cubicBezTo>
                <a:lnTo>
                  <a:pt x="540" y="824"/>
                </a:lnTo>
                <a:close/>
                <a:moveTo>
                  <a:pt x="539" y="833"/>
                </a:moveTo>
                <a:cubicBezTo>
                  <a:pt x="540" y="833"/>
                  <a:pt x="540" y="833"/>
                  <a:pt x="540" y="833"/>
                </a:cubicBezTo>
                <a:cubicBezTo>
                  <a:pt x="540" y="833"/>
                  <a:pt x="540" y="833"/>
                  <a:pt x="540" y="833"/>
                </a:cubicBezTo>
                <a:cubicBezTo>
                  <a:pt x="540" y="833"/>
                  <a:pt x="540" y="833"/>
                  <a:pt x="540" y="833"/>
                </a:cubicBezTo>
                <a:cubicBezTo>
                  <a:pt x="540" y="831"/>
                  <a:pt x="540" y="831"/>
                  <a:pt x="540" y="831"/>
                </a:cubicBezTo>
                <a:cubicBezTo>
                  <a:pt x="540" y="831"/>
                  <a:pt x="540" y="831"/>
                  <a:pt x="540" y="831"/>
                </a:cubicBezTo>
                <a:cubicBezTo>
                  <a:pt x="539" y="832"/>
                  <a:pt x="539" y="832"/>
                  <a:pt x="539" y="833"/>
                </a:cubicBezTo>
                <a:close/>
                <a:moveTo>
                  <a:pt x="540" y="833"/>
                </a:moveTo>
                <a:cubicBezTo>
                  <a:pt x="540" y="833"/>
                  <a:pt x="540" y="833"/>
                  <a:pt x="540" y="833"/>
                </a:cubicBezTo>
                <a:cubicBezTo>
                  <a:pt x="540" y="834"/>
                  <a:pt x="540" y="834"/>
                  <a:pt x="540" y="834"/>
                </a:cubicBezTo>
                <a:cubicBezTo>
                  <a:pt x="539" y="834"/>
                  <a:pt x="539" y="834"/>
                  <a:pt x="539" y="834"/>
                </a:cubicBezTo>
                <a:cubicBezTo>
                  <a:pt x="539" y="835"/>
                  <a:pt x="539" y="834"/>
                  <a:pt x="540" y="835"/>
                </a:cubicBezTo>
                <a:cubicBezTo>
                  <a:pt x="540" y="834"/>
                  <a:pt x="540" y="834"/>
                  <a:pt x="540" y="834"/>
                </a:cubicBezTo>
                <a:cubicBezTo>
                  <a:pt x="540" y="834"/>
                  <a:pt x="540" y="834"/>
                  <a:pt x="540" y="834"/>
                </a:cubicBezTo>
                <a:lnTo>
                  <a:pt x="540" y="833"/>
                </a:lnTo>
                <a:close/>
                <a:moveTo>
                  <a:pt x="541" y="835"/>
                </a:moveTo>
                <a:cubicBezTo>
                  <a:pt x="540" y="835"/>
                  <a:pt x="540" y="835"/>
                  <a:pt x="540" y="835"/>
                </a:cubicBezTo>
                <a:cubicBezTo>
                  <a:pt x="540" y="836"/>
                  <a:pt x="540" y="836"/>
                  <a:pt x="540" y="836"/>
                </a:cubicBezTo>
                <a:cubicBezTo>
                  <a:pt x="541" y="836"/>
                  <a:pt x="541" y="836"/>
                  <a:pt x="541" y="836"/>
                </a:cubicBezTo>
                <a:cubicBezTo>
                  <a:pt x="541" y="835"/>
                  <a:pt x="541" y="835"/>
                  <a:pt x="541" y="835"/>
                </a:cubicBezTo>
                <a:close/>
                <a:moveTo>
                  <a:pt x="538" y="841"/>
                </a:moveTo>
                <a:cubicBezTo>
                  <a:pt x="538" y="842"/>
                  <a:pt x="538" y="842"/>
                  <a:pt x="538" y="842"/>
                </a:cubicBezTo>
                <a:cubicBezTo>
                  <a:pt x="537" y="842"/>
                  <a:pt x="537" y="842"/>
                  <a:pt x="537" y="842"/>
                </a:cubicBezTo>
                <a:cubicBezTo>
                  <a:pt x="537" y="843"/>
                  <a:pt x="537" y="843"/>
                  <a:pt x="537" y="843"/>
                </a:cubicBezTo>
                <a:cubicBezTo>
                  <a:pt x="538" y="843"/>
                  <a:pt x="538" y="843"/>
                  <a:pt x="538" y="843"/>
                </a:cubicBezTo>
                <a:cubicBezTo>
                  <a:pt x="538" y="843"/>
                  <a:pt x="538" y="843"/>
                  <a:pt x="538" y="843"/>
                </a:cubicBezTo>
                <a:cubicBezTo>
                  <a:pt x="538" y="844"/>
                  <a:pt x="539" y="842"/>
                  <a:pt x="539" y="842"/>
                </a:cubicBezTo>
                <a:cubicBezTo>
                  <a:pt x="541" y="842"/>
                  <a:pt x="541" y="842"/>
                  <a:pt x="541" y="842"/>
                </a:cubicBezTo>
                <a:cubicBezTo>
                  <a:pt x="541" y="842"/>
                  <a:pt x="541" y="842"/>
                  <a:pt x="541" y="842"/>
                </a:cubicBezTo>
                <a:cubicBezTo>
                  <a:pt x="542" y="842"/>
                  <a:pt x="542" y="842"/>
                  <a:pt x="542" y="842"/>
                </a:cubicBezTo>
                <a:cubicBezTo>
                  <a:pt x="542" y="841"/>
                  <a:pt x="542" y="841"/>
                  <a:pt x="542" y="841"/>
                </a:cubicBezTo>
                <a:cubicBezTo>
                  <a:pt x="540" y="841"/>
                  <a:pt x="540" y="841"/>
                  <a:pt x="540" y="841"/>
                </a:cubicBezTo>
                <a:cubicBezTo>
                  <a:pt x="540" y="840"/>
                  <a:pt x="540" y="840"/>
                  <a:pt x="540" y="840"/>
                </a:cubicBezTo>
                <a:cubicBezTo>
                  <a:pt x="541" y="839"/>
                  <a:pt x="541" y="839"/>
                  <a:pt x="542" y="839"/>
                </a:cubicBezTo>
                <a:cubicBezTo>
                  <a:pt x="542" y="838"/>
                  <a:pt x="542" y="838"/>
                  <a:pt x="541" y="837"/>
                </a:cubicBezTo>
                <a:cubicBezTo>
                  <a:pt x="541" y="837"/>
                  <a:pt x="540" y="837"/>
                  <a:pt x="540" y="837"/>
                </a:cubicBezTo>
                <a:cubicBezTo>
                  <a:pt x="540" y="838"/>
                  <a:pt x="540" y="838"/>
                  <a:pt x="540" y="838"/>
                </a:cubicBezTo>
                <a:cubicBezTo>
                  <a:pt x="540" y="838"/>
                  <a:pt x="539" y="838"/>
                  <a:pt x="539" y="837"/>
                </a:cubicBezTo>
                <a:cubicBezTo>
                  <a:pt x="539" y="838"/>
                  <a:pt x="539" y="838"/>
                  <a:pt x="538" y="839"/>
                </a:cubicBezTo>
                <a:cubicBezTo>
                  <a:pt x="538" y="839"/>
                  <a:pt x="538" y="839"/>
                  <a:pt x="538" y="839"/>
                </a:cubicBezTo>
                <a:cubicBezTo>
                  <a:pt x="538" y="840"/>
                  <a:pt x="538" y="841"/>
                  <a:pt x="540" y="841"/>
                </a:cubicBezTo>
                <a:cubicBezTo>
                  <a:pt x="540" y="841"/>
                  <a:pt x="540" y="841"/>
                  <a:pt x="540" y="841"/>
                </a:cubicBezTo>
                <a:lnTo>
                  <a:pt x="538" y="841"/>
                </a:lnTo>
                <a:close/>
                <a:moveTo>
                  <a:pt x="542" y="844"/>
                </a:moveTo>
                <a:cubicBezTo>
                  <a:pt x="541" y="844"/>
                  <a:pt x="541" y="844"/>
                  <a:pt x="541" y="844"/>
                </a:cubicBezTo>
                <a:cubicBezTo>
                  <a:pt x="542" y="844"/>
                  <a:pt x="541" y="844"/>
                  <a:pt x="542" y="844"/>
                </a:cubicBezTo>
                <a:close/>
                <a:moveTo>
                  <a:pt x="1681" y="850"/>
                </a:moveTo>
                <a:cubicBezTo>
                  <a:pt x="1680" y="850"/>
                  <a:pt x="1681" y="852"/>
                  <a:pt x="1680" y="853"/>
                </a:cubicBezTo>
                <a:cubicBezTo>
                  <a:pt x="1680" y="853"/>
                  <a:pt x="1680" y="853"/>
                  <a:pt x="1680" y="853"/>
                </a:cubicBezTo>
                <a:cubicBezTo>
                  <a:pt x="1680" y="853"/>
                  <a:pt x="1680" y="854"/>
                  <a:pt x="1679" y="854"/>
                </a:cubicBezTo>
                <a:cubicBezTo>
                  <a:pt x="1681" y="854"/>
                  <a:pt x="1683" y="855"/>
                  <a:pt x="1683" y="853"/>
                </a:cubicBezTo>
                <a:cubicBezTo>
                  <a:pt x="1684" y="853"/>
                  <a:pt x="1683" y="853"/>
                  <a:pt x="1683" y="853"/>
                </a:cubicBezTo>
                <a:cubicBezTo>
                  <a:pt x="1683" y="853"/>
                  <a:pt x="1683" y="852"/>
                  <a:pt x="1682" y="852"/>
                </a:cubicBezTo>
                <a:cubicBezTo>
                  <a:pt x="1682" y="851"/>
                  <a:pt x="1682" y="850"/>
                  <a:pt x="1681" y="850"/>
                </a:cubicBezTo>
                <a:close/>
                <a:moveTo>
                  <a:pt x="533" y="859"/>
                </a:moveTo>
                <a:cubicBezTo>
                  <a:pt x="533" y="860"/>
                  <a:pt x="533" y="859"/>
                  <a:pt x="533" y="860"/>
                </a:cubicBezTo>
                <a:cubicBezTo>
                  <a:pt x="533" y="861"/>
                  <a:pt x="533" y="861"/>
                  <a:pt x="533" y="861"/>
                </a:cubicBezTo>
                <a:cubicBezTo>
                  <a:pt x="532" y="861"/>
                  <a:pt x="532" y="861"/>
                  <a:pt x="532" y="861"/>
                </a:cubicBezTo>
                <a:cubicBezTo>
                  <a:pt x="532" y="862"/>
                  <a:pt x="533" y="863"/>
                  <a:pt x="533" y="863"/>
                </a:cubicBezTo>
                <a:cubicBezTo>
                  <a:pt x="533" y="863"/>
                  <a:pt x="533" y="863"/>
                  <a:pt x="533" y="863"/>
                </a:cubicBezTo>
                <a:cubicBezTo>
                  <a:pt x="533" y="864"/>
                  <a:pt x="533" y="864"/>
                  <a:pt x="533" y="865"/>
                </a:cubicBezTo>
                <a:cubicBezTo>
                  <a:pt x="534" y="865"/>
                  <a:pt x="533" y="865"/>
                  <a:pt x="534" y="865"/>
                </a:cubicBezTo>
                <a:cubicBezTo>
                  <a:pt x="534" y="865"/>
                  <a:pt x="534" y="865"/>
                  <a:pt x="534" y="865"/>
                </a:cubicBezTo>
                <a:cubicBezTo>
                  <a:pt x="534" y="866"/>
                  <a:pt x="534" y="866"/>
                  <a:pt x="534" y="867"/>
                </a:cubicBezTo>
                <a:cubicBezTo>
                  <a:pt x="533" y="867"/>
                  <a:pt x="533" y="867"/>
                  <a:pt x="533" y="867"/>
                </a:cubicBezTo>
                <a:cubicBezTo>
                  <a:pt x="533" y="869"/>
                  <a:pt x="533" y="870"/>
                  <a:pt x="534" y="870"/>
                </a:cubicBezTo>
                <a:cubicBezTo>
                  <a:pt x="534" y="871"/>
                  <a:pt x="534" y="871"/>
                  <a:pt x="534" y="871"/>
                </a:cubicBezTo>
                <a:cubicBezTo>
                  <a:pt x="535" y="870"/>
                  <a:pt x="535" y="870"/>
                  <a:pt x="536" y="870"/>
                </a:cubicBezTo>
                <a:cubicBezTo>
                  <a:pt x="536" y="870"/>
                  <a:pt x="536" y="871"/>
                  <a:pt x="536" y="871"/>
                </a:cubicBezTo>
                <a:cubicBezTo>
                  <a:pt x="537" y="871"/>
                  <a:pt x="537" y="871"/>
                  <a:pt x="537" y="871"/>
                </a:cubicBezTo>
                <a:cubicBezTo>
                  <a:pt x="537" y="870"/>
                  <a:pt x="537" y="870"/>
                  <a:pt x="537" y="869"/>
                </a:cubicBezTo>
                <a:cubicBezTo>
                  <a:pt x="538" y="869"/>
                  <a:pt x="538" y="869"/>
                  <a:pt x="538" y="869"/>
                </a:cubicBezTo>
                <a:cubicBezTo>
                  <a:pt x="538" y="867"/>
                  <a:pt x="538" y="867"/>
                  <a:pt x="538" y="867"/>
                </a:cubicBezTo>
                <a:cubicBezTo>
                  <a:pt x="538" y="867"/>
                  <a:pt x="538" y="867"/>
                  <a:pt x="538" y="867"/>
                </a:cubicBezTo>
                <a:cubicBezTo>
                  <a:pt x="538" y="866"/>
                  <a:pt x="538" y="866"/>
                  <a:pt x="538" y="866"/>
                </a:cubicBezTo>
                <a:cubicBezTo>
                  <a:pt x="538" y="866"/>
                  <a:pt x="538" y="866"/>
                  <a:pt x="538" y="866"/>
                </a:cubicBezTo>
                <a:cubicBezTo>
                  <a:pt x="538" y="866"/>
                  <a:pt x="538" y="866"/>
                  <a:pt x="538" y="866"/>
                </a:cubicBezTo>
                <a:cubicBezTo>
                  <a:pt x="538" y="866"/>
                  <a:pt x="538" y="866"/>
                  <a:pt x="538" y="866"/>
                </a:cubicBezTo>
                <a:cubicBezTo>
                  <a:pt x="538" y="862"/>
                  <a:pt x="538" y="862"/>
                  <a:pt x="538" y="862"/>
                </a:cubicBezTo>
                <a:cubicBezTo>
                  <a:pt x="538" y="862"/>
                  <a:pt x="538" y="862"/>
                  <a:pt x="538" y="862"/>
                </a:cubicBezTo>
                <a:cubicBezTo>
                  <a:pt x="538" y="861"/>
                  <a:pt x="538" y="861"/>
                  <a:pt x="538" y="861"/>
                </a:cubicBezTo>
                <a:cubicBezTo>
                  <a:pt x="538" y="860"/>
                  <a:pt x="537" y="859"/>
                  <a:pt x="537" y="857"/>
                </a:cubicBezTo>
                <a:cubicBezTo>
                  <a:pt x="534" y="857"/>
                  <a:pt x="534" y="857"/>
                  <a:pt x="534" y="857"/>
                </a:cubicBezTo>
                <a:cubicBezTo>
                  <a:pt x="534" y="857"/>
                  <a:pt x="534" y="857"/>
                  <a:pt x="534" y="857"/>
                </a:cubicBezTo>
                <a:cubicBezTo>
                  <a:pt x="534" y="857"/>
                  <a:pt x="534" y="857"/>
                  <a:pt x="534" y="857"/>
                </a:cubicBezTo>
                <a:cubicBezTo>
                  <a:pt x="534" y="858"/>
                  <a:pt x="535" y="858"/>
                  <a:pt x="534" y="859"/>
                </a:cubicBezTo>
                <a:cubicBezTo>
                  <a:pt x="534" y="859"/>
                  <a:pt x="534" y="859"/>
                  <a:pt x="534" y="859"/>
                </a:cubicBezTo>
                <a:cubicBezTo>
                  <a:pt x="534" y="860"/>
                  <a:pt x="534" y="859"/>
                  <a:pt x="534" y="860"/>
                </a:cubicBezTo>
                <a:cubicBezTo>
                  <a:pt x="534" y="859"/>
                  <a:pt x="534" y="859"/>
                  <a:pt x="534" y="859"/>
                </a:cubicBezTo>
                <a:lnTo>
                  <a:pt x="533" y="859"/>
                </a:lnTo>
                <a:close/>
                <a:moveTo>
                  <a:pt x="534" y="871"/>
                </a:moveTo>
                <a:cubicBezTo>
                  <a:pt x="534" y="871"/>
                  <a:pt x="534" y="871"/>
                  <a:pt x="534" y="871"/>
                </a:cubicBezTo>
                <a:cubicBezTo>
                  <a:pt x="533" y="872"/>
                  <a:pt x="533" y="872"/>
                  <a:pt x="533" y="873"/>
                </a:cubicBezTo>
                <a:cubicBezTo>
                  <a:pt x="534" y="874"/>
                  <a:pt x="534" y="873"/>
                  <a:pt x="534" y="874"/>
                </a:cubicBezTo>
                <a:cubicBezTo>
                  <a:pt x="535" y="874"/>
                  <a:pt x="536" y="873"/>
                  <a:pt x="536" y="873"/>
                </a:cubicBezTo>
                <a:cubicBezTo>
                  <a:pt x="536" y="873"/>
                  <a:pt x="536" y="873"/>
                  <a:pt x="536" y="873"/>
                </a:cubicBezTo>
                <a:cubicBezTo>
                  <a:pt x="536" y="871"/>
                  <a:pt x="536" y="872"/>
                  <a:pt x="535" y="871"/>
                </a:cubicBezTo>
                <a:cubicBezTo>
                  <a:pt x="535" y="871"/>
                  <a:pt x="535" y="871"/>
                  <a:pt x="535" y="871"/>
                </a:cubicBezTo>
                <a:lnTo>
                  <a:pt x="534" y="871"/>
                </a:lnTo>
                <a:close/>
                <a:moveTo>
                  <a:pt x="537" y="873"/>
                </a:moveTo>
                <a:cubicBezTo>
                  <a:pt x="538" y="875"/>
                  <a:pt x="538" y="875"/>
                  <a:pt x="539" y="876"/>
                </a:cubicBezTo>
                <a:cubicBezTo>
                  <a:pt x="540" y="876"/>
                  <a:pt x="540" y="876"/>
                  <a:pt x="540" y="876"/>
                </a:cubicBezTo>
                <a:cubicBezTo>
                  <a:pt x="540" y="875"/>
                  <a:pt x="539" y="874"/>
                  <a:pt x="537" y="873"/>
                </a:cubicBezTo>
                <a:close/>
                <a:moveTo>
                  <a:pt x="534" y="875"/>
                </a:moveTo>
                <a:cubicBezTo>
                  <a:pt x="534" y="875"/>
                  <a:pt x="534" y="875"/>
                  <a:pt x="534" y="875"/>
                </a:cubicBezTo>
                <a:cubicBezTo>
                  <a:pt x="534" y="874"/>
                  <a:pt x="534" y="874"/>
                  <a:pt x="534" y="874"/>
                </a:cubicBezTo>
                <a:cubicBezTo>
                  <a:pt x="533" y="874"/>
                  <a:pt x="533" y="875"/>
                  <a:pt x="533" y="875"/>
                </a:cubicBezTo>
                <a:cubicBezTo>
                  <a:pt x="533" y="875"/>
                  <a:pt x="533" y="875"/>
                  <a:pt x="533" y="875"/>
                </a:cubicBezTo>
                <a:cubicBezTo>
                  <a:pt x="533" y="876"/>
                  <a:pt x="533" y="876"/>
                  <a:pt x="533" y="876"/>
                </a:cubicBezTo>
                <a:cubicBezTo>
                  <a:pt x="533" y="876"/>
                  <a:pt x="534" y="875"/>
                  <a:pt x="534" y="875"/>
                </a:cubicBezTo>
                <a:close/>
                <a:moveTo>
                  <a:pt x="538" y="878"/>
                </a:moveTo>
                <a:cubicBezTo>
                  <a:pt x="538" y="878"/>
                  <a:pt x="538" y="878"/>
                  <a:pt x="538" y="878"/>
                </a:cubicBezTo>
                <a:cubicBezTo>
                  <a:pt x="538" y="878"/>
                  <a:pt x="538" y="878"/>
                  <a:pt x="538" y="879"/>
                </a:cubicBezTo>
                <a:cubicBezTo>
                  <a:pt x="539" y="879"/>
                  <a:pt x="539" y="879"/>
                  <a:pt x="539" y="879"/>
                </a:cubicBezTo>
                <a:cubicBezTo>
                  <a:pt x="539" y="878"/>
                  <a:pt x="539" y="878"/>
                  <a:pt x="539" y="878"/>
                </a:cubicBezTo>
                <a:cubicBezTo>
                  <a:pt x="539" y="878"/>
                  <a:pt x="539" y="878"/>
                  <a:pt x="539" y="878"/>
                </a:cubicBezTo>
                <a:cubicBezTo>
                  <a:pt x="539" y="878"/>
                  <a:pt x="539" y="878"/>
                  <a:pt x="539" y="878"/>
                </a:cubicBezTo>
                <a:cubicBezTo>
                  <a:pt x="539" y="878"/>
                  <a:pt x="539" y="878"/>
                  <a:pt x="539" y="878"/>
                </a:cubicBezTo>
                <a:cubicBezTo>
                  <a:pt x="539" y="877"/>
                  <a:pt x="539" y="877"/>
                  <a:pt x="539" y="877"/>
                </a:cubicBezTo>
                <a:cubicBezTo>
                  <a:pt x="538" y="877"/>
                  <a:pt x="538" y="877"/>
                  <a:pt x="538" y="877"/>
                </a:cubicBezTo>
                <a:cubicBezTo>
                  <a:pt x="538" y="876"/>
                  <a:pt x="537" y="876"/>
                  <a:pt x="537" y="875"/>
                </a:cubicBezTo>
                <a:cubicBezTo>
                  <a:pt x="536" y="875"/>
                  <a:pt x="536" y="875"/>
                  <a:pt x="536" y="875"/>
                </a:cubicBezTo>
                <a:cubicBezTo>
                  <a:pt x="536" y="875"/>
                  <a:pt x="536" y="875"/>
                  <a:pt x="536" y="875"/>
                </a:cubicBezTo>
                <a:cubicBezTo>
                  <a:pt x="535" y="875"/>
                  <a:pt x="535" y="875"/>
                  <a:pt x="535" y="875"/>
                </a:cubicBezTo>
                <a:cubicBezTo>
                  <a:pt x="535" y="875"/>
                  <a:pt x="536" y="876"/>
                  <a:pt x="536" y="876"/>
                </a:cubicBezTo>
                <a:cubicBezTo>
                  <a:pt x="535" y="876"/>
                  <a:pt x="535" y="877"/>
                  <a:pt x="535" y="877"/>
                </a:cubicBezTo>
                <a:cubicBezTo>
                  <a:pt x="534" y="878"/>
                  <a:pt x="535" y="879"/>
                  <a:pt x="535" y="881"/>
                </a:cubicBezTo>
                <a:cubicBezTo>
                  <a:pt x="536" y="881"/>
                  <a:pt x="536" y="881"/>
                  <a:pt x="536" y="881"/>
                </a:cubicBezTo>
                <a:cubicBezTo>
                  <a:pt x="536" y="880"/>
                  <a:pt x="536" y="880"/>
                  <a:pt x="536" y="880"/>
                </a:cubicBezTo>
                <a:cubicBezTo>
                  <a:pt x="538" y="880"/>
                  <a:pt x="538" y="880"/>
                  <a:pt x="538" y="880"/>
                </a:cubicBezTo>
                <a:cubicBezTo>
                  <a:pt x="538" y="879"/>
                  <a:pt x="538" y="879"/>
                  <a:pt x="537" y="878"/>
                </a:cubicBezTo>
                <a:cubicBezTo>
                  <a:pt x="538" y="878"/>
                  <a:pt x="538" y="878"/>
                  <a:pt x="538" y="878"/>
                </a:cubicBezTo>
                <a:close/>
                <a:moveTo>
                  <a:pt x="607" y="881"/>
                </a:moveTo>
                <a:cubicBezTo>
                  <a:pt x="607" y="880"/>
                  <a:pt x="607" y="880"/>
                  <a:pt x="607" y="879"/>
                </a:cubicBezTo>
                <a:cubicBezTo>
                  <a:pt x="608" y="879"/>
                  <a:pt x="608" y="879"/>
                  <a:pt x="608" y="879"/>
                </a:cubicBezTo>
                <a:cubicBezTo>
                  <a:pt x="607" y="879"/>
                  <a:pt x="604" y="880"/>
                  <a:pt x="603" y="879"/>
                </a:cubicBezTo>
                <a:cubicBezTo>
                  <a:pt x="603" y="879"/>
                  <a:pt x="603" y="879"/>
                  <a:pt x="602" y="878"/>
                </a:cubicBezTo>
                <a:cubicBezTo>
                  <a:pt x="602" y="880"/>
                  <a:pt x="602" y="880"/>
                  <a:pt x="601" y="881"/>
                </a:cubicBezTo>
                <a:cubicBezTo>
                  <a:pt x="601" y="881"/>
                  <a:pt x="601" y="881"/>
                  <a:pt x="601" y="881"/>
                </a:cubicBezTo>
                <a:cubicBezTo>
                  <a:pt x="603" y="881"/>
                  <a:pt x="603" y="881"/>
                  <a:pt x="603" y="881"/>
                </a:cubicBezTo>
                <a:cubicBezTo>
                  <a:pt x="603" y="882"/>
                  <a:pt x="603" y="882"/>
                  <a:pt x="603" y="882"/>
                </a:cubicBezTo>
                <a:cubicBezTo>
                  <a:pt x="602" y="882"/>
                  <a:pt x="602" y="882"/>
                  <a:pt x="601" y="883"/>
                </a:cubicBezTo>
                <a:cubicBezTo>
                  <a:pt x="600" y="883"/>
                  <a:pt x="601" y="883"/>
                  <a:pt x="600" y="884"/>
                </a:cubicBezTo>
                <a:cubicBezTo>
                  <a:pt x="600" y="884"/>
                  <a:pt x="600" y="884"/>
                  <a:pt x="600" y="885"/>
                </a:cubicBezTo>
                <a:cubicBezTo>
                  <a:pt x="600" y="885"/>
                  <a:pt x="600" y="885"/>
                  <a:pt x="600" y="885"/>
                </a:cubicBezTo>
                <a:cubicBezTo>
                  <a:pt x="601" y="885"/>
                  <a:pt x="601" y="885"/>
                  <a:pt x="601" y="885"/>
                </a:cubicBezTo>
                <a:cubicBezTo>
                  <a:pt x="601" y="885"/>
                  <a:pt x="601" y="885"/>
                  <a:pt x="601" y="885"/>
                </a:cubicBezTo>
                <a:cubicBezTo>
                  <a:pt x="602" y="884"/>
                  <a:pt x="602" y="884"/>
                  <a:pt x="602" y="883"/>
                </a:cubicBezTo>
                <a:cubicBezTo>
                  <a:pt x="603" y="883"/>
                  <a:pt x="604" y="883"/>
                  <a:pt x="604" y="883"/>
                </a:cubicBezTo>
                <a:cubicBezTo>
                  <a:pt x="604" y="883"/>
                  <a:pt x="604" y="883"/>
                  <a:pt x="604" y="883"/>
                </a:cubicBezTo>
                <a:cubicBezTo>
                  <a:pt x="604" y="883"/>
                  <a:pt x="604" y="883"/>
                  <a:pt x="604" y="883"/>
                </a:cubicBezTo>
                <a:cubicBezTo>
                  <a:pt x="605" y="882"/>
                  <a:pt x="606" y="882"/>
                  <a:pt x="606" y="881"/>
                </a:cubicBezTo>
                <a:lnTo>
                  <a:pt x="607" y="881"/>
                </a:lnTo>
                <a:close/>
                <a:moveTo>
                  <a:pt x="615" y="879"/>
                </a:moveTo>
                <a:cubicBezTo>
                  <a:pt x="614" y="880"/>
                  <a:pt x="614" y="880"/>
                  <a:pt x="613" y="880"/>
                </a:cubicBezTo>
                <a:cubicBezTo>
                  <a:pt x="613" y="881"/>
                  <a:pt x="613" y="881"/>
                  <a:pt x="613" y="881"/>
                </a:cubicBezTo>
                <a:cubicBezTo>
                  <a:pt x="613" y="881"/>
                  <a:pt x="613" y="881"/>
                  <a:pt x="612" y="880"/>
                </a:cubicBezTo>
                <a:cubicBezTo>
                  <a:pt x="612" y="880"/>
                  <a:pt x="612" y="880"/>
                  <a:pt x="612" y="879"/>
                </a:cubicBezTo>
                <a:cubicBezTo>
                  <a:pt x="612" y="879"/>
                  <a:pt x="612" y="879"/>
                  <a:pt x="612" y="879"/>
                </a:cubicBezTo>
                <a:cubicBezTo>
                  <a:pt x="612" y="879"/>
                  <a:pt x="611" y="879"/>
                  <a:pt x="611" y="878"/>
                </a:cubicBezTo>
                <a:cubicBezTo>
                  <a:pt x="610" y="879"/>
                  <a:pt x="610" y="879"/>
                  <a:pt x="609" y="880"/>
                </a:cubicBezTo>
                <a:cubicBezTo>
                  <a:pt x="609" y="882"/>
                  <a:pt x="609" y="882"/>
                  <a:pt x="609" y="882"/>
                </a:cubicBezTo>
                <a:cubicBezTo>
                  <a:pt x="607" y="882"/>
                  <a:pt x="607" y="883"/>
                  <a:pt x="606" y="884"/>
                </a:cubicBezTo>
                <a:cubicBezTo>
                  <a:pt x="606" y="884"/>
                  <a:pt x="606" y="885"/>
                  <a:pt x="605" y="885"/>
                </a:cubicBezTo>
                <a:cubicBezTo>
                  <a:pt x="606" y="885"/>
                  <a:pt x="607" y="885"/>
                  <a:pt x="607" y="886"/>
                </a:cubicBezTo>
                <a:cubicBezTo>
                  <a:pt x="608" y="886"/>
                  <a:pt x="608" y="886"/>
                  <a:pt x="608" y="886"/>
                </a:cubicBezTo>
                <a:cubicBezTo>
                  <a:pt x="608" y="886"/>
                  <a:pt x="607" y="885"/>
                  <a:pt x="607" y="885"/>
                </a:cubicBezTo>
                <a:cubicBezTo>
                  <a:pt x="608" y="885"/>
                  <a:pt x="608" y="885"/>
                  <a:pt x="608" y="885"/>
                </a:cubicBezTo>
                <a:cubicBezTo>
                  <a:pt x="608" y="884"/>
                  <a:pt x="608" y="884"/>
                  <a:pt x="608" y="884"/>
                </a:cubicBezTo>
                <a:cubicBezTo>
                  <a:pt x="609" y="884"/>
                  <a:pt x="610" y="885"/>
                  <a:pt x="611" y="885"/>
                </a:cubicBezTo>
                <a:cubicBezTo>
                  <a:pt x="611" y="884"/>
                  <a:pt x="610" y="884"/>
                  <a:pt x="610" y="883"/>
                </a:cubicBezTo>
                <a:cubicBezTo>
                  <a:pt x="612" y="883"/>
                  <a:pt x="611" y="883"/>
                  <a:pt x="613" y="883"/>
                </a:cubicBezTo>
                <a:cubicBezTo>
                  <a:pt x="613" y="883"/>
                  <a:pt x="613" y="883"/>
                  <a:pt x="613" y="883"/>
                </a:cubicBezTo>
                <a:cubicBezTo>
                  <a:pt x="613" y="882"/>
                  <a:pt x="613" y="882"/>
                  <a:pt x="614" y="882"/>
                </a:cubicBezTo>
                <a:cubicBezTo>
                  <a:pt x="614" y="882"/>
                  <a:pt x="614" y="882"/>
                  <a:pt x="614" y="882"/>
                </a:cubicBezTo>
                <a:cubicBezTo>
                  <a:pt x="615" y="882"/>
                  <a:pt x="615" y="882"/>
                  <a:pt x="616" y="882"/>
                </a:cubicBezTo>
                <a:cubicBezTo>
                  <a:pt x="616" y="882"/>
                  <a:pt x="616" y="882"/>
                  <a:pt x="616" y="882"/>
                </a:cubicBezTo>
                <a:cubicBezTo>
                  <a:pt x="616" y="882"/>
                  <a:pt x="616" y="882"/>
                  <a:pt x="616" y="882"/>
                </a:cubicBezTo>
                <a:cubicBezTo>
                  <a:pt x="616" y="881"/>
                  <a:pt x="616" y="881"/>
                  <a:pt x="616" y="881"/>
                </a:cubicBezTo>
                <a:cubicBezTo>
                  <a:pt x="616" y="881"/>
                  <a:pt x="616" y="881"/>
                  <a:pt x="615" y="881"/>
                </a:cubicBezTo>
                <a:lnTo>
                  <a:pt x="615" y="879"/>
                </a:lnTo>
                <a:close/>
                <a:moveTo>
                  <a:pt x="542" y="891"/>
                </a:moveTo>
                <a:cubicBezTo>
                  <a:pt x="541" y="891"/>
                  <a:pt x="541" y="890"/>
                  <a:pt x="540" y="889"/>
                </a:cubicBezTo>
                <a:cubicBezTo>
                  <a:pt x="540" y="889"/>
                  <a:pt x="540" y="889"/>
                  <a:pt x="540" y="889"/>
                </a:cubicBezTo>
                <a:cubicBezTo>
                  <a:pt x="539" y="889"/>
                  <a:pt x="538" y="889"/>
                  <a:pt x="538" y="888"/>
                </a:cubicBezTo>
                <a:cubicBezTo>
                  <a:pt x="538" y="888"/>
                  <a:pt x="538" y="888"/>
                  <a:pt x="538" y="888"/>
                </a:cubicBezTo>
                <a:cubicBezTo>
                  <a:pt x="537" y="888"/>
                  <a:pt x="537" y="888"/>
                  <a:pt x="537" y="888"/>
                </a:cubicBezTo>
                <a:cubicBezTo>
                  <a:pt x="537" y="888"/>
                  <a:pt x="537" y="888"/>
                  <a:pt x="537" y="888"/>
                </a:cubicBezTo>
                <a:cubicBezTo>
                  <a:pt x="538" y="888"/>
                  <a:pt x="539" y="888"/>
                  <a:pt x="540" y="888"/>
                </a:cubicBezTo>
                <a:cubicBezTo>
                  <a:pt x="540" y="888"/>
                  <a:pt x="540" y="888"/>
                  <a:pt x="540" y="888"/>
                </a:cubicBezTo>
                <a:cubicBezTo>
                  <a:pt x="540" y="888"/>
                  <a:pt x="540" y="888"/>
                  <a:pt x="540" y="888"/>
                </a:cubicBezTo>
                <a:cubicBezTo>
                  <a:pt x="540" y="888"/>
                  <a:pt x="541" y="887"/>
                  <a:pt x="541" y="886"/>
                </a:cubicBezTo>
                <a:cubicBezTo>
                  <a:pt x="540" y="886"/>
                  <a:pt x="540" y="886"/>
                  <a:pt x="540" y="886"/>
                </a:cubicBezTo>
                <a:cubicBezTo>
                  <a:pt x="540" y="886"/>
                  <a:pt x="540" y="886"/>
                  <a:pt x="540" y="886"/>
                </a:cubicBezTo>
                <a:cubicBezTo>
                  <a:pt x="541" y="886"/>
                  <a:pt x="541" y="886"/>
                  <a:pt x="541" y="886"/>
                </a:cubicBezTo>
                <a:cubicBezTo>
                  <a:pt x="541" y="885"/>
                  <a:pt x="541" y="885"/>
                  <a:pt x="541" y="885"/>
                </a:cubicBezTo>
                <a:cubicBezTo>
                  <a:pt x="540" y="885"/>
                  <a:pt x="540" y="885"/>
                  <a:pt x="540" y="885"/>
                </a:cubicBezTo>
                <a:cubicBezTo>
                  <a:pt x="540" y="884"/>
                  <a:pt x="540" y="884"/>
                  <a:pt x="540" y="884"/>
                </a:cubicBezTo>
                <a:cubicBezTo>
                  <a:pt x="540" y="884"/>
                  <a:pt x="539" y="883"/>
                  <a:pt x="538" y="883"/>
                </a:cubicBezTo>
                <a:cubicBezTo>
                  <a:pt x="538" y="883"/>
                  <a:pt x="538" y="883"/>
                  <a:pt x="538" y="883"/>
                </a:cubicBezTo>
                <a:cubicBezTo>
                  <a:pt x="537" y="882"/>
                  <a:pt x="537" y="883"/>
                  <a:pt x="536" y="882"/>
                </a:cubicBezTo>
                <a:cubicBezTo>
                  <a:pt x="535" y="882"/>
                  <a:pt x="535" y="882"/>
                  <a:pt x="534" y="883"/>
                </a:cubicBezTo>
                <a:cubicBezTo>
                  <a:pt x="534" y="884"/>
                  <a:pt x="535" y="885"/>
                  <a:pt x="535" y="886"/>
                </a:cubicBezTo>
                <a:cubicBezTo>
                  <a:pt x="536" y="886"/>
                  <a:pt x="536" y="886"/>
                  <a:pt x="536" y="887"/>
                </a:cubicBezTo>
                <a:cubicBezTo>
                  <a:pt x="537" y="888"/>
                  <a:pt x="536" y="888"/>
                  <a:pt x="536" y="889"/>
                </a:cubicBezTo>
                <a:cubicBezTo>
                  <a:pt x="537" y="889"/>
                  <a:pt x="537" y="889"/>
                  <a:pt x="537" y="889"/>
                </a:cubicBezTo>
                <a:cubicBezTo>
                  <a:pt x="538" y="891"/>
                  <a:pt x="539" y="891"/>
                  <a:pt x="542" y="892"/>
                </a:cubicBezTo>
                <a:cubicBezTo>
                  <a:pt x="542" y="892"/>
                  <a:pt x="542" y="891"/>
                  <a:pt x="542" y="891"/>
                </a:cubicBezTo>
                <a:close/>
                <a:moveTo>
                  <a:pt x="579" y="900"/>
                </a:moveTo>
                <a:cubicBezTo>
                  <a:pt x="577" y="900"/>
                  <a:pt x="577" y="900"/>
                  <a:pt x="577" y="900"/>
                </a:cubicBezTo>
                <a:cubicBezTo>
                  <a:pt x="577" y="900"/>
                  <a:pt x="577" y="900"/>
                  <a:pt x="577" y="900"/>
                </a:cubicBezTo>
                <a:cubicBezTo>
                  <a:pt x="576" y="900"/>
                  <a:pt x="576" y="900"/>
                  <a:pt x="576" y="900"/>
                </a:cubicBezTo>
                <a:cubicBezTo>
                  <a:pt x="576" y="900"/>
                  <a:pt x="576" y="900"/>
                  <a:pt x="576" y="900"/>
                </a:cubicBezTo>
                <a:cubicBezTo>
                  <a:pt x="573" y="900"/>
                  <a:pt x="573" y="900"/>
                  <a:pt x="573" y="900"/>
                </a:cubicBezTo>
                <a:cubicBezTo>
                  <a:pt x="573" y="899"/>
                  <a:pt x="572" y="898"/>
                  <a:pt x="572" y="898"/>
                </a:cubicBezTo>
                <a:cubicBezTo>
                  <a:pt x="571" y="898"/>
                  <a:pt x="571" y="898"/>
                  <a:pt x="571" y="898"/>
                </a:cubicBezTo>
                <a:cubicBezTo>
                  <a:pt x="571" y="897"/>
                  <a:pt x="571" y="897"/>
                  <a:pt x="571" y="897"/>
                </a:cubicBezTo>
                <a:cubicBezTo>
                  <a:pt x="570" y="897"/>
                  <a:pt x="570" y="897"/>
                  <a:pt x="570" y="897"/>
                </a:cubicBezTo>
                <a:cubicBezTo>
                  <a:pt x="570" y="897"/>
                  <a:pt x="570" y="897"/>
                  <a:pt x="570" y="897"/>
                </a:cubicBezTo>
                <a:cubicBezTo>
                  <a:pt x="570" y="897"/>
                  <a:pt x="569" y="896"/>
                  <a:pt x="569" y="896"/>
                </a:cubicBezTo>
                <a:cubicBezTo>
                  <a:pt x="569" y="895"/>
                  <a:pt x="569" y="895"/>
                  <a:pt x="569" y="895"/>
                </a:cubicBezTo>
                <a:cubicBezTo>
                  <a:pt x="568" y="895"/>
                  <a:pt x="567" y="894"/>
                  <a:pt x="566" y="893"/>
                </a:cubicBezTo>
                <a:cubicBezTo>
                  <a:pt x="566" y="892"/>
                  <a:pt x="566" y="892"/>
                  <a:pt x="566" y="892"/>
                </a:cubicBezTo>
                <a:cubicBezTo>
                  <a:pt x="566" y="892"/>
                  <a:pt x="566" y="891"/>
                  <a:pt x="565" y="891"/>
                </a:cubicBezTo>
                <a:cubicBezTo>
                  <a:pt x="565" y="891"/>
                  <a:pt x="565" y="891"/>
                  <a:pt x="565" y="891"/>
                </a:cubicBezTo>
                <a:cubicBezTo>
                  <a:pt x="565" y="891"/>
                  <a:pt x="566" y="890"/>
                  <a:pt x="566" y="890"/>
                </a:cubicBezTo>
                <a:cubicBezTo>
                  <a:pt x="566" y="889"/>
                  <a:pt x="566" y="889"/>
                  <a:pt x="566" y="889"/>
                </a:cubicBezTo>
                <a:cubicBezTo>
                  <a:pt x="565" y="889"/>
                  <a:pt x="565" y="888"/>
                  <a:pt x="564" y="887"/>
                </a:cubicBezTo>
                <a:cubicBezTo>
                  <a:pt x="564" y="887"/>
                  <a:pt x="564" y="887"/>
                  <a:pt x="564" y="887"/>
                </a:cubicBezTo>
                <a:cubicBezTo>
                  <a:pt x="564" y="887"/>
                  <a:pt x="564" y="888"/>
                  <a:pt x="564" y="888"/>
                </a:cubicBezTo>
                <a:cubicBezTo>
                  <a:pt x="563" y="888"/>
                  <a:pt x="563" y="888"/>
                  <a:pt x="562" y="888"/>
                </a:cubicBezTo>
                <a:cubicBezTo>
                  <a:pt x="562" y="888"/>
                  <a:pt x="562" y="888"/>
                  <a:pt x="562" y="887"/>
                </a:cubicBezTo>
                <a:cubicBezTo>
                  <a:pt x="561" y="887"/>
                  <a:pt x="560" y="887"/>
                  <a:pt x="560" y="887"/>
                </a:cubicBezTo>
                <a:cubicBezTo>
                  <a:pt x="559" y="888"/>
                  <a:pt x="559" y="888"/>
                  <a:pt x="559" y="888"/>
                </a:cubicBezTo>
                <a:cubicBezTo>
                  <a:pt x="558" y="889"/>
                  <a:pt x="557" y="888"/>
                  <a:pt x="557" y="888"/>
                </a:cubicBezTo>
                <a:cubicBezTo>
                  <a:pt x="556" y="888"/>
                  <a:pt x="556" y="888"/>
                  <a:pt x="555" y="888"/>
                </a:cubicBezTo>
                <a:cubicBezTo>
                  <a:pt x="555" y="888"/>
                  <a:pt x="555" y="888"/>
                  <a:pt x="555" y="888"/>
                </a:cubicBezTo>
                <a:cubicBezTo>
                  <a:pt x="555" y="888"/>
                  <a:pt x="555" y="888"/>
                  <a:pt x="555" y="888"/>
                </a:cubicBezTo>
                <a:cubicBezTo>
                  <a:pt x="555" y="889"/>
                  <a:pt x="555" y="889"/>
                  <a:pt x="555" y="889"/>
                </a:cubicBezTo>
                <a:cubicBezTo>
                  <a:pt x="555" y="889"/>
                  <a:pt x="555" y="889"/>
                  <a:pt x="555" y="889"/>
                </a:cubicBezTo>
                <a:cubicBezTo>
                  <a:pt x="555" y="890"/>
                  <a:pt x="555" y="890"/>
                  <a:pt x="556" y="891"/>
                </a:cubicBezTo>
                <a:cubicBezTo>
                  <a:pt x="555" y="891"/>
                  <a:pt x="555" y="891"/>
                  <a:pt x="555" y="891"/>
                </a:cubicBezTo>
                <a:cubicBezTo>
                  <a:pt x="555" y="892"/>
                  <a:pt x="555" y="892"/>
                  <a:pt x="556" y="893"/>
                </a:cubicBezTo>
                <a:cubicBezTo>
                  <a:pt x="557" y="893"/>
                  <a:pt x="557" y="893"/>
                  <a:pt x="557" y="893"/>
                </a:cubicBezTo>
                <a:cubicBezTo>
                  <a:pt x="557" y="893"/>
                  <a:pt x="557" y="893"/>
                  <a:pt x="557" y="893"/>
                </a:cubicBezTo>
                <a:cubicBezTo>
                  <a:pt x="558" y="893"/>
                  <a:pt x="559" y="893"/>
                  <a:pt x="559" y="893"/>
                </a:cubicBezTo>
                <a:cubicBezTo>
                  <a:pt x="559" y="893"/>
                  <a:pt x="559" y="893"/>
                  <a:pt x="559" y="893"/>
                </a:cubicBezTo>
                <a:cubicBezTo>
                  <a:pt x="559" y="893"/>
                  <a:pt x="559" y="893"/>
                  <a:pt x="558" y="894"/>
                </a:cubicBezTo>
                <a:cubicBezTo>
                  <a:pt x="558" y="894"/>
                  <a:pt x="558" y="894"/>
                  <a:pt x="558" y="894"/>
                </a:cubicBezTo>
                <a:cubicBezTo>
                  <a:pt x="557" y="894"/>
                  <a:pt x="557" y="894"/>
                  <a:pt x="557" y="894"/>
                </a:cubicBezTo>
                <a:cubicBezTo>
                  <a:pt x="557" y="895"/>
                  <a:pt x="557" y="895"/>
                  <a:pt x="557" y="895"/>
                </a:cubicBezTo>
                <a:cubicBezTo>
                  <a:pt x="557" y="895"/>
                  <a:pt x="557" y="895"/>
                  <a:pt x="557" y="895"/>
                </a:cubicBezTo>
                <a:cubicBezTo>
                  <a:pt x="557" y="894"/>
                  <a:pt x="557" y="894"/>
                  <a:pt x="557" y="894"/>
                </a:cubicBezTo>
                <a:cubicBezTo>
                  <a:pt x="556" y="894"/>
                  <a:pt x="556" y="895"/>
                  <a:pt x="556" y="895"/>
                </a:cubicBezTo>
                <a:cubicBezTo>
                  <a:pt x="556" y="896"/>
                  <a:pt x="556" y="896"/>
                  <a:pt x="557" y="897"/>
                </a:cubicBezTo>
                <a:cubicBezTo>
                  <a:pt x="559" y="897"/>
                  <a:pt x="559" y="897"/>
                  <a:pt x="559" y="897"/>
                </a:cubicBezTo>
                <a:cubicBezTo>
                  <a:pt x="559" y="898"/>
                  <a:pt x="560" y="899"/>
                  <a:pt x="561" y="899"/>
                </a:cubicBezTo>
                <a:cubicBezTo>
                  <a:pt x="560" y="900"/>
                  <a:pt x="559" y="899"/>
                  <a:pt x="559" y="898"/>
                </a:cubicBezTo>
                <a:cubicBezTo>
                  <a:pt x="558" y="898"/>
                  <a:pt x="557" y="898"/>
                  <a:pt x="556" y="899"/>
                </a:cubicBezTo>
                <a:cubicBezTo>
                  <a:pt x="556" y="899"/>
                  <a:pt x="557" y="899"/>
                  <a:pt x="557" y="900"/>
                </a:cubicBezTo>
                <a:cubicBezTo>
                  <a:pt x="556" y="900"/>
                  <a:pt x="556" y="900"/>
                  <a:pt x="556" y="900"/>
                </a:cubicBezTo>
                <a:cubicBezTo>
                  <a:pt x="556" y="900"/>
                  <a:pt x="556" y="900"/>
                  <a:pt x="556" y="900"/>
                </a:cubicBezTo>
                <a:cubicBezTo>
                  <a:pt x="556" y="900"/>
                  <a:pt x="556" y="900"/>
                  <a:pt x="556" y="900"/>
                </a:cubicBezTo>
                <a:cubicBezTo>
                  <a:pt x="555" y="900"/>
                  <a:pt x="555" y="900"/>
                  <a:pt x="555" y="900"/>
                </a:cubicBezTo>
                <a:cubicBezTo>
                  <a:pt x="555" y="899"/>
                  <a:pt x="555" y="899"/>
                  <a:pt x="556" y="899"/>
                </a:cubicBezTo>
                <a:cubicBezTo>
                  <a:pt x="555" y="899"/>
                  <a:pt x="555" y="899"/>
                  <a:pt x="555" y="899"/>
                </a:cubicBezTo>
                <a:cubicBezTo>
                  <a:pt x="555" y="898"/>
                  <a:pt x="555" y="898"/>
                  <a:pt x="555" y="898"/>
                </a:cubicBezTo>
                <a:cubicBezTo>
                  <a:pt x="555" y="898"/>
                  <a:pt x="555" y="898"/>
                  <a:pt x="555" y="898"/>
                </a:cubicBezTo>
                <a:cubicBezTo>
                  <a:pt x="555" y="897"/>
                  <a:pt x="555" y="897"/>
                  <a:pt x="555" y="897"/>
                </a:cubicBezTo>
                <a:cubicBezTo>
                  <a:pt x="555" y="896"/>
                  <a:pt x="555" y="896"/>
                  <a:pt x="555" y="895"/>
                </a:cubicBezTo>
                <a:cubicBezTo>
                  <a:pt x="555" y="895"/>
                  <a:pt x="555" y="895"/>
                  <a:pt x="555" y="895"/>
                </a:cubicBezTo>
                <a:cubicBezTo>
                  <a:pt x="555" y="895"/>
                  <a:pt x="555" y="895"/>
                  <a:pt x="555" y="895"/>
                </a:cubicBezTo>
                <a:cubicBezTo>
                  <a:pt x="553" y="895"/>
                  <a:pt x="553" y="895"/>
                  <a:pt x="553" y="895"/>
                </a:cubicBezTo>
                <a:cubicBezTo>
                  <a:pt x="553" y="895"/>
                  <a:pt x="553" y="895"/>
                  <a:pt x="553" y="895"/>
                </a:cubicBezTo>
                <a:cubicBezTo>
                  <a:pt x="553" y="895"/>
                  <a:pt x="553" y="895"/>
                  <a:pt x="553" y="895"/>
                </a:cubicBezTo>
                <a:cubicBezTo>
                  <a:pt x="553" y="897"/>
                  <a:pt x="553" y="897"/>
                  <a:pt x="553" y="897"/>
                </a:cubicBezTo>
                <a:cubicBezTo>
                  <a:pt x="552" y="897"/>
                  <a:pt x="552" y="897"/>
                  <a:pt x="551" y="897"/>
                </a:cubicBezTo>
                <a:cubicBezTo>
                  <a:pt x="551" y="896"/>
                  <a:pt x="551" y="896"/>
                  <a:pt x="551" y="896"/>
                </a:cubicBezTo>
                <a:cubicBezTo>
                  <a:pt x="550" y="896"/>
                  <a:pt x="549" y="896"/>
                  <a:pt x="549" y="896"/>
                </a:cubicBezTo>
                <a:cubicBezTo>
                  <a:pt x="549" y="898"/>
                  <a:pt x="550" y="898"/>
                  <a:pt x="551" y="899"/>
                </a:cubicBezTo>
                <a:cubicBezTo>
                  <a:pt x="552" y="899"/>
                  <a:pt x="552" y="899"/>
                  <a:pt x="553" y="898"/>
                </a:cubicBezTo>
                <a:cubicBezTo>
                  <a:pt x="553" y="898"/>
                  <a:pt x="553" y="898"/>
                  <a:pt x="553" y="898"/>
                </a:cubicBezTo>
                <a:cubicBezTo>
                  <a:pt x="553" y="899"/>
                  <a:pt x="553" y="899"/>
                  <a:pt x="553" y="899"/>
                </a:cubicBezTo>
                <a:cubicBezTo>
                  <a:pt x="552" y="899"/>
                  <a:pt x="550" y="899"/>
                  <a:pt x="549" y="900"/>
                </a:cubicBezTo>
                <a:cubicBezTo>
                  <a:pt x="549" y="900"/>
                  <a:pt x="549" y="900"/>
                  <a:pt x="548" y="900"/>
                </a:cubicBezTo>
                <a:cubicBezTo>
                  <a:pt x="548" y="902"/>
                  <a:pt x="548" y="902"/>
                  <a:pt x="549" y="902"/>
                </a:cubicBezTo>
                <a:cubicBezTo>
                  <a:pt x="549" y="901"/>
                  <a:pt x="549" y="901"/>
                  <a:pt x="549" y="901"/>
                </a:cubicBezTo>
                <a:cubicBezTo>
                  <a:pt x="551" y="901"/>
                  <a:pt x="551" y="901"/>
                  <a:pt x="551" y="901"/>
                </a:cubicBezTo>
                <a:cubicBezTo>
                  <a:pt x="551" y="902"/>
                  <a:pt x="551" y="902"/>
                  <a:pt x="551" y="902"/>
                </a:cubicBezTo>
                <a:cubicBezTo>
                  <a:pt x="554" y="902"/>
                  <a:pt x="554" y="902"/>
                  <a:pt x="554" y="902"/>
                </a:cubicBezTo>
                <a:cubicBezTo>
                  <a:pt x="554" y="903"/>
                  <a:pt x="554" y="903"/>
                  <a:pt x="554" y="903"/>
                </a:cubicBezTo>
                <a:cubicBezTo>
                  <a:pt x="556" y="903"/>
                  <a:pt x="556" y="903"/>
                  <a:pt x="556" y="903"/>
                </a:cubicBezTo>
                <a:cubicBezTo>
                  <a:pt x="556" y="902"/>
                  <a:pt x="556" y="902"/>
                  <a:pt x="556" y="902"/>
                </a:cubicBezTo>
                <a:cubicBezTo>
                  <a:pt x="557" y="902"/>
                  <a:pt x="556" y="902"/>
                  <a:pt x="557" y="903"/>
                </a:cubicBezTo>
                <a:cubicBezTo>
                  <a:pt x="558" y="903"/>
                  <a:pt x="558" y="903"/>
                  <a:pt x="558" y="903"/>
                </a:cubicBezTo>
                <a:cubicBezTo>
                  <a:pt x="558" y="903"/>
                  <a:pt x="558" y="903"/>
                  <a:pt x="557" y="903"/>
                </a:cubicBezTo>
                <a:cubicBezTo>
                  <a:pt x="557" y="904"/>
                  <a:pt x="557" y="904"/>
                  <a:pt x="557" y="904"/>
                </a:cubicBezTo>
                <a:cubicBezTo>
                  <a:pt x="557" y="904"/>
                  <a:pt x="557" y="904"/>
                  <a:pt x="557" y="904"/>
                </a:cubicBezTo>
                <a:cubicBezTo>
                  <a:pt x="557" y="904"/>
                  <a:pt x="557" y="904"/>
                  <a:pt x="557" y="904"/>
                </a:cubicBezTo>
                <a:cubicBezTo>
                  <a:pt x="558" y="904"/>
                  <a:pt x="558" y="904"/>
                  <a:pt x="559" y="904"/>
                </a:cubicBezTo>
                <a:cubicBezTo>
                  <a:pt x="559" y="904"/>
                  <a:pt x="558" y="904"/>
                  <a:pt x="559" y="904"/>
                </a:cubicBezTo>
                <a:cubicBezTo>
                  <a:pt x="559" y="904"/>
                  <a:pt x="559" y="903"/>
                  <a:pt x="560" y="904"/>
                </a:cubicBezTo>
                <a:cubicBezTo>
                  <a:pt x="560" y="904"/>
                  <a:pt x="560" y="904"/>
                  <a:pt x="561" y="904"/>
                </a:cubicBezTo>
                <a:cubicBezTo>
                  <a:pt x="561" y="904"/>
                  <a:pt x="561" y="903"/>
                  <a:pt x="561" y="903"/>
                </a:cubicBezTo>
                <a:cubicBezTo>
                  <a:pt x="563" y="903"/>
                  <a:pt x="563" y="903"/>
                  <a:pt x="563" y="903"/>
                </a:cubicBezTo>
                <a:cubicBezTo>
                  <a:pt x="563" y="903"/>
                  <a:pt x="563" y="903"/>
                  <a:pt x="563" y="903"/>
                </a:cubicBezTo>
                <a:cubicBezTo>
                  <a:pt x="564" y="903"/>
                  <a:pt x="564" y="903"/>
                  <a:pt x="564" y="903"/>
                </a:cubicBezTo>
                <a:cubicBezTo>
                  <a:pt x="564" y="903"/>
                  <a:pt x="564" y="903"/>
                  <a:pt x="564" y="903"/>
                </a:cubicBezTo>
                <a:cubicBezTo>
                  <a:pt x="566" y="903"/>
                  <a:pt x="566" y="903"/>
                  <a:pt x="566" y="903"/>
                </a:cubicBezTo>
                <a:cubicBezTo>
                  <a:pt x="566" y="902"/>
                  <a:pt x="566" y="902"/>
                  <a:pt x="566" y="902"/>
                </a:cubicBezTo>
                <a:cubicBezTo>
                  <a:pt x="566" y="902"/>
                  <a:pt x="566" y="902"/>
                  <a:pt x="566" y="902"/>
                </a:cubicBezTo>
                <a:cubicBezTo>
                  <a:pt x="566" y="904"/>
                  <a:pt x="566" y="904"/>
                  <a:pt x="566" y="904"/>
                </a:cubicBezTo>
                <a:cubicBezTo>
                  <a:pt x="567" y="904"/>
                  <a:pt x="567" y="905"/>
                  <a:pt x="568" y="905"/>
                </a:cubicBezTo>
                <a:cubicBezTo>
                  <a:pt x="568" y="906"/>
                  <a:pt x="568" y="906"/>
                  <a:pt x="568" y="906"/>
                </a:cubicBezTo>
                <a:cubicBezTo>
                  <a:pt x="570" y="906"/>
                  <a:pt x="571" y="904"/>
                  <a:pt x="572" y="902"/>
                </a:cubicBezTo>
                <a:cubicBezTo>
                  <a:pt x="572" y="902"/>
                  <a:pt x="572" y="902"/>
                  <a:pt x="573" y="903"/>
                </a:cubicBezTo>
                <a:cubicBezTo>
                  <a:pt x="573" y="903"/>
                  <a:pt x="573" y="903"/>
                  <a:pt x="573" y="903"/>
                </a:cubicBezTo>
                <a:cubicBezTo>
                  <a:pt x="573" y="903"/>
                  <a:pt x="573" y="903"/>
                  <a:pt x="573" y="903"/>
                </a:cubicBezTo>
                <a:cubicBezTo>
                  <a:pt x="576" y="903"/>
                  <a:pt x="577" y="902"/>
                  <a:pt x="580" y="903"/>
                </a:cubicBezTo>
                <a:cubicBezTo>
                  <a:pt x="580" y="902"/>
                  <a:pt x="580" y="902"/>
                  <a:pt x="580" y="902"/>
                </a:cubicBezTo>
                <a:cubicBezTo>
                  <a:pt x="580" y="901"/>
                  <a:pt x="580" y="901"/>
                  <a:pt x="580" y="901"/>
                </a:cubicBezTo>
                <a:cubicBezTo>
                  <a:pt x="580" y="901"/>
                  <a:pt x="579" y="901"/>
                  <a:pt x="579" y="901"/>
                </a:cubicBezTo>
                <a:lnTo>
                  <a:pt x="579" y="900"/>
                </a:lnTo>
                <a:close/>
                <a:moveTo>
                  <a:pt x="571" y="903"/>
                </a:moveTo>
                <a:cubicBezTo>
                  <a:pt x="567" y="903"/>
                  <a:pt x="567" y="903"/>
                  <a:pt x="567" y="903"/>
                </a:cubicBezTo>
                <a:cubicBezTo>
                  <a:pt x="567" y="902"/>
                  <a:pt x="567" y="902"/>
                  <a:pt x="567" y="902"/>
                </a:cubicBezTo>
                <a:cubicBezTo>
                  <a:pt x="569" y="902"/>
                  <a:pt x="569" y="902"/>
                  <a:pt x="569" y="902"/>
                </a:cubicBezTo>
                <a:cubicBezTo>
                  <a:pt x="569" y="902"/>
                  <a:pt x="569" y="902"/>
                  <a:pt x="569" y="902"/>
                </a:cubicBezTo>
                <a:cubicBezTo>
                  <a:pt x="571" y="902"/>
                  <a:pt x="571" y="902"/>
                  <a:pt x="571" y="902"/>
                </a:cubicBezTo>
                <a:cubicBezTo>
                  <a:pt x="571" y="902"/>
                  <a:pt x="571" y="902"/>
                  <a:pt x="571" y="902"/>
                </a:cubicBezTo>
                <a:cubicBezTo>
                  <a:pt x="571" y="902"/>
                  <a:pt x="571" y="902"/>
                  <a:pt x="571" y="902"/>
                </a:cubicBezTo>
                <a:lnTo>
                  <a:pt x="571" y="903"/>
                </a:lnTo>
                <a:close/>
                <a:moveTo>
                  <a:pt x="548" y="896"/>
                </a:moveTo>
                <a:cubicBezTo>
                  <a:pt x="548" y="896"/>
                  <a:pt x="548" y="896"/>
                  <a:pt x="548" y="896"/>
                </a:cubicBezTo>
                <a:cubicBezTo>
                  <a:pt x="547" y="896"/>
                  <a:pt x="547" y="896"/>
                  <a:pt x="547" y="895"/>
                </a:cubicBezTo>
                <a:cubicBezTo>
                  <a:pt x="548" y="895"/>
                  <a:pt x="548" y="895"/>
                  <a:pt x="548" y="895"/>
                </a:cubicBezTo>
                <a:cubicBezTo>
                  <a:pt x="548" y="895"/>
                  <a:pt x="548" y="895"/>
                  <a:pt x="548" y="894"/>
                </a:cubicBezTo>
                <a:cubicBezTo>
                  <a:pt x="548" y="894"/>
                  <a:pt x="548" y="894"/>
                  <a:pt x="547" y="894"/>
                </a:cubicBezTo>
                <a:cubicBezTo>
                  <a:pt x="547" y="894"/>
                  <a:pt x="547" y="894"/>
                  <a:pt x="547" y="894"/>
                </a:cubicBezTo>
                <a:cubicBezTo>
                  <a:pt x="546" y="894"/>
                  <a:pt x="546" y="894"/>
                  <a:pt x="546" y="894"/>
                </a:cubicBezTo>
                <a:cubicBezTo>
                  <a:pt x="546" y="893"/>
                  <a:pt x="546" y="893"/>
                  <a:pt x="546" y="893"/>
                </a:cubicBezTo>
                <a:cubicBezTo>
                  <a:pt x="545" y="892"/>
                  <a:pt x="545" y="892"/>
                  <a:pt x="545" y="892"/>
                </a:cubicBezTo>
                <a:cubicBezTo>
                  <a:pt x="545" y="892"/>
                  <a:pt x="545" y="892"/>
                  <a:pt x="545" y="892"/>
                </a:cubicBezTo>
                <a:cubicBezTo>
                  <a:pt x="544" y="891"/>
                  <a:pt x="544" y="891"/>
                  <a:pt x="543" y="891"/>
                </a:cubicBezTo>
                <a:cubicBezTo>
                  <a:pt x="542" y="895"/>
                  <a:pt x="542" y="895"/>
                  <a:pt x="542" y="895"/>
                </a:cubicBezTo>
                <a:cubicBezTo>
                  <a:pt x="543" y="895"/>
                  <a:pt x="543" y="895"/>
                  <a:pt x="543" y="895"/>
                </a:cubicBezTo>
                <a:cubicBezTo>
                  <a:pt x="543" y="895"/>
                  <a:pt x="543" y="895"/>
                  <a:pt x="543" y="895"/>
                </a:cubicBezTo>
                <a:cubicBezTo>
                  <a:pt x="543" y="896"/>
                  <a:pt x="543" y="896"/>
                  <a:pt x="543" y="896"/>
                </a:cubicBezTo>
                <a:cubicBezTo>
                  <a:pt x="544" y="896"/>
                  <a:pt x="544" y="895"/>
                  <a:pt x="545" y="895"/>
                </a:cubicBezTo>
                <a:cubicBezTo>
                  <a:pt x="545" y="896"/>
                  <a:pt x="544" y="896"/>
                  <a:pt x="544" y="897"/>
                </a:cubicBezTo>
                <a:cubicBezTo>
                  <a:pt x="545" y="897"/>
                  <a:pt x="545" y="897"/>
                  <a:pt x="545" y="897"/>
                </a:cubicBezTo>
                <a:cubicBezTo>
                  <a:pt x="545" y="897"/>
                  <a:pt x="545" y="897"/>
                  <a:pt x="545" y="897"/>
                </a:cubicBezTo>
                <a:cubicBezTo>
                  <a:pt x="546" y="898"/>
                  <a:pt x="546" y="896"/>
                  <a:pt x="547" y="898"/>
                </a:cubicBezTo>
                <a:cubicBezTo>
                  <a:pt x="548" y="898"/>
                  <a:pt x="548" y="898"/>
                  <a:pt x="548" y="898"/>
                </a:cubicBezTo>
                <a:cubicBezTo>
                  <a:pt x="548" y="897"/>
                  <a:pt x="548" y="897"/>
                  <a:pt x="548" y="897"/>
                </a:cubicBezTo>
                <a:cubicBezTo>
                  <a:pt x="548" y="897"/>
                  <a:pt x="548" y="897"/>
                  <a:pt x="548" y="897"/>
                </a:cubicBezTo>
                <a:cubicBezTo>
                  <a:pt x="548" y="897"/>
                  <a:pt x="548" y="897"/>
                  <a:pt x="548" y="896"/>
                </a:cubicBezTo>
                <a:close/>
                <a:moveTo>
                  <a:pt x="585" y="900"/>
                </a:moveTo>
                <a:cubicBezTo>
                  <a:pt x="585" y="900"/>
                  <a:pt x="585" y="900"/>
                  <a:pt x="585" y="900"/>
                </a:cubicBezTo>
                <a:cubicBezTo>
                  <a:pt x="585" y="900"/>
                  <a:pt x="585" y="901"/>
                  <a:pt x="584" y="901"/>
                </a:cubicBezTo>
                <a:cubicBezTo>
                  <a:pt x="584" y="902"/>
                  <a:pt x="584" y="902"/>
                  <a:pt x="584" y="902"/>
                </a:cubicBezTo>
                <a:cubicBezTo>
                  <a:pt x="585" y="902"/>
                  <a:pt x="585" y="902"/>
                  <a:pt x="586" y="902"/>
                </a:cubicBezTo>
                <a:cubicBezTo>
                  <a:pt x="586" y="902"/>
                  <a:pt x="586" y="902"/>
                  <a:pt x="586" y="902"/>
                </a:cubicBezTo>
                <a:cubicBezTo>
                  <a:pt x="587" y="902"/>
                  <a:pt x="587" y="902"/>
                  <a:pt x="588" y="902"/>
                </a:cubicBezTo>
                <a:cubicBezTo>
                  <a:pt x="588" y="900"/>
                  <a:pt x="588" y="900"/>
                  <a:pt x="588" y="900"/>
                </a:cubicBezTo>
                <a:cubicBezTo>
                  <a:pt x="586" y="900"/>
                  <a:pt x="586" y="900"/>
                  <a:pt x="586" y="900"/>
                </a:cubicBezTo>
                <a:cubicBezTo>
                  <a:pt x="586" y="900"/>
                  <a:pt x="586" y="900"/>
                  <a:pt x="585" y="900"/>
                </a:cubicBezTo>
                <a:close/>
                <a:moveTo>
                  <a:pt x="551" y="903"/>
                </a:moveTo>
                <a:cubicBezTo>
                  <a:pt x="551" y="903"/>
                  <a:pt x="551" y="903"/>
                  <a:pt x="551" y="903"/>
                </a:cubicBezTo>
                <a:cubicBezTo>
                  <a:pt x="551" y="903"/>
                  <a:pt x="552" y="903"/>
                  <a:pt x="552" y="903"/>
                </a:cubicBezTo>
                <a:cubicBezTo>
                  <a:pt x="552" y="903"/>
                  <a:pt x="552" y="903"/>
                  <a:pt x="552" y="903"/>
                </a:cubicBezTo>
                <a:cubicBezTo>
                  <a:pt x="552" y="902"/>
                  <a:pt x="552" y="902"/>
                  <a:pt x="551" y="902"/>
                </a:cubicBezTo>
                <a:lnTo>
                  <a:pt x="551" y="903"/>
                </a:lnTo>
                <a:close/>
                <a:moveTo>
                  <a:pt x="553" y="905"/>
                </a:moveTo>
                <a:cubicBezTo>
                  <a:pt x="554" y="905"/>
                  <a:pt x="554" y="905"/>
                  <a:pt x="555" y="905"/>
                </a:cubicBezTo>
                <a:cubicBezTo>
                  <a:pt x="555" y="905"/>
                  <a:pt x="555" y="905"/>
                  <a:pt x="555" y="904"/>
                </a:cubicBezTo>
                <a:cubicBezTo>
                  <a:pt x="556" y="904"/>
                  <a:pt x="555" y="904"/>
                  <a:pt x="556" y="904"/>
                </a:cubicBezTo>
                <a:cubicBezTo>
                  <a:pt x="556" y="904"/>
                  <a:pt x="556" y="904"/>
                  <a:pt x="556" y="904"/>
                </a:cubicBezTo>
                <a:cubicBezTo>
                  <a:pt x="556" y="903"/>
                  <a:pt x="556" y="903"/>
                  <a:pt x="556" y="903"/>
                </a:cubicBezTo>
                <a:cubicBezTo>
                  <a:pt x="555" y="903"/>
                  <a:pt x="554" y="903"/>
                  <a:pt x="553" y="904"/>
                </a:cubicBezTo>
                <a:lnTo>
                  <a:pt x="553" y="905"/>
                </a:lnTo>
                <a:close/>
                <a:moveTo>
                  <a:pt x="566" y="906"/>
                </a:moveTo>
                <a:cubicBezTo>
                  <a:pt x="566" y="905"/>
                  <a:pt x="566" y="904"/>
                  <a:pt x="565" y="903"/>
                </a:cubicBezTo>
                <a:cubicBezTo>
                  <a:pt x="564" y="903"/>
                  <a:pt x="563" y="903"/>
                  <a:pt x="562" y="904"/>
                </a:cubicBezTo>
                <a:cubicBezTo>
                  <a:pt x="562" y="904"/>
                  <a:pt x="562" y="904"/>
                  <a:pt x="562" y="904"/>
                </a:cubicBezTo>
                <a:cubicBezTo>
                  <a:pt x="562" y="904"/>
                  <a:pt x="561" y="904"/>
                  <a:pt x="561" y="904"/>
                </a:cubicBezTo>
                <a:cubicBezTo>
                  <a:pt x="561" y="905"/>
                  <a:pt x="561" y="905"/>
                  <a:pt x="561" y="905"/>
                </a:cubicBezTo>
                <a:cubicBezTo>
                  <a:pt x="560" y="905"/>
                  <a:pt x="560" y="905"/>
                  <a:pt x="560" y="905"/>
                </a:cubicBezTo>
                <a:cubicBezTo>
                  <a:pt x="560" y="904"/>
                  <a:pt x="560" y="904"/>
                  <a:pt x="560" y="904"/>
                </a:cubicBezTo>
                <a:cubicBezTo>
                  <a:pt x="559" y="904"/>
                  <a:pt x="559" y="904"/>
                  <a:pt x="558" y="905"/>
                </a:cubicBezTo>
                <a:cubicBezTo>
                  <a:pt x="558" y="905"/>
                  <a:pt x="558" y="905"/>
                  <a:pt x="557" y="905"/>
                </a:cubicBezTo>
                <a:cubicBezTo>
                  <a:pt x="557" y="905"/>
                  <a:pt x="557" y="905"/>
                  <a:pt x="557" y="905"/>
                </a:cubicBezTo>
                <a:cubicBezTo>
                  <a:pt x="557" y="906"/>
                  <a:pt x="557" y="906"/>
                  <a:pt x="557" y="906"/>
                </a:cubicBezTo>
                <a:cubicBezTo>
                  <a:pt x="559" y="907"/>
                  <a:pt x="560" y="907"/>
                  <a:pt x="562" y="908"/>
                </a:cubicBezTo>
                <a:cubicBezTo>
                  <a:pt x="562" y="907"/>
                  <a:pt x="562" y="907"/>
                  <a:pt x="562" y="907"/>
                </a:cubicBezTo>
                <a:cubicBezTo>
                  <a:pt x="562" y="907"/>
                  <a:pt x="562" y="907"/>
                  <a:pt x="562" y="907"/>
                </a:cubicBezTo>
                <a:cubicBezTo>
                  <a:pt x="562" y="907"/>
                  <a:pt x="562" y="906"/>
                  <a:pt x="562" y="906"/>
                </a:cubicBezTo>
                <a:cubicBezTo>
                  <a:pt x="563" y="906"/>
                  <a:pt x="564" y="906"/>
                  <a:pt x="566" y="906"/>
                </a:cubicBezTo>
                <a:close/>
                <a:moveTo>
                  <a:pt x="564" y="907"/>
                </a:moveTo>
                <a:cubicBezTo>
                  <a:pt x="565" y="908"/>
                  <a:pt x="565" y="908"/>
                  <a:pt x="565" y="909"/>
                </a:cubicBezTo>
                <a:cubicBezTo>
                  <a:pt x="566" y="909"/>
                  <a:pt x="566" y="909"/>
                  <a:pt x="567" y="909"/>
                </a:cubicBezTo>
                <a:cubicBezTo>
                  <a:pt x="567" y="907"/>
                  <a:pt x="566" y="907"/>
                  <a:pt x="564" y="907"/>
                </a:cubicBezTo>
                <a:close/>
                <a:moveTo>
                  <a:pt x="569" y="909"/>
                </a:moveTo>
                <a:cubicBezTo>
                  <a:pt x="571" y="909"/>
                  <a:pt x="571" y="909"/>
                  <a:pt x="571" y="909"/>
                </a:cubicBezTo>
                <a:cubicBezTo>
                  <a:pt x="571" y="908"/>
                  <a:pt x="571" y="908"/>
                  <a:pt x="571" y="908"/>
                </a:cubicBezTo>
                <a:cubicBezTo>
                  <a:pt x="570" y="908"/>
                  <a:pt x="569" y="908"/>
                  <a:pt x="569" y="908"/>
                </a:cubicBezTo>
                <a:cubicBezTo>
                  <a:pt x="569" y="908"/>
                  <a:pt x="569" y="909"/>
                  <a:pt x="569" y="909"/>
                </a:cubicBezTo>
                <a:close/>
                <a:moveTo>
                  <a:pt x="568" y="910"/>
                </a:moveTo>
                <a:cubicBezTo>
                  <a:pt x="568" y="910"/>
                  <a:pt x="568" y="910"/>
                  <a:pt x="568" y="910"/>
                </a:cubicBezTo>
                <a:cubicBezTo>
                  <a:pt x="569" y="910"/>
                  <a:pt x="569" y="910"/>
                  <a:pt x="569" y="910"/>
                </a:cubicBezTo>
                <a:cubicBezTo>
                  <a:pt x="569" y="910"/>
                  <a:pt x="569" y="910"/>
                  <a:pt x="568" y="910"/>
                </a:cubicBezTo>
                <a:close/>
              </a:path>
            </a:pathLst>
          </a:custGeom>
          <a:solidFill>
            <a:schemeClr val="bg2">
              <a:lumMod val="90000"/>
              <a:alpha val="50000"/>
            </a:schemeClr>
          </a:solidFill>
          <a:ln w="0" cap="rnd">
            <a:noFill/>
            <a:prstDash val="solid"/>
            <a:round/>
            <a:headEnd/>
            <a:tailEnd/>
          </a:ln>
        </p:spPr>
        <p:txBody>
          <a:bodyPr vert="horz" wrap="square" lIns="68580" tIns="34290" rIns="68580" bIns="34290" numCol="1" anchor="t" anchorCtr="0" compatLnSpc="1">
            <a:prstTxWarp prst="textNoShape">
              <a:avLst/>
            </a:prstTxWarp>
          </a:bodyPr>
          <a:lstStyle/>
          <a:p>
            <a:pPr defTabSz="342900"/>
            <a:endParaRPr lang="en-US" sz="1350">
              <a:solidFill>
                <a:srgbClr val="A2A2A2"/>
              </a:solidFill>
            </a:endParaRPr>
          </a:p>
        </p:txBody>
      </p:sp>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6356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642717258"/>
      </p:ext>
    </p:extLst>
  </p:cSld>
  <p:clrMapOvr>
    <a:masterClrMapping/>
  </p:clrMapOvr>
  <p:timing>
    <p:tnLst>
      <p:par>
        <p:cTn xmlns:p14="http://schemas.microsoft.com/office/powerpoint/2010/mai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Items B">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173164"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12553" y="1870673"/>
            <a:ext cx="1316736" cy="131673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35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44006"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3317675359"/>
      </p:ext>
    </p:extLst>
  </p:cSld>
  <p:clrMapOvr>
    <a:masterClrMapping/>
  </p:clrMapOvr>
  <p:timing>
    <p:tnLst>
      <p:par>
        <p:cTn xmlns:p14="http://schemas.microsoft.com/office/powerpoint/2010/mai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3 Items B">
    <p:spTree>
      <p:nvGrpSpPr>
        <p:cNvPr id="1" name=""/>
        <p:cNvGrpSpPr/>
        <p:nvPr/>
      </p:nvGrpSpPr>
      <p:grpSpPr>
        <a:xfrm>
          <a:off x="0" y="0"/>
          <a:ext cx="0" cy="0"/>
          <a:chOff x="0" y="0"/>
          <a:chExt cx="0" cy="0"/>
        </a:xfrm>
      </p:grpSpPr>
      <p:sp>
        <p:nvSpPr>
          <p:cNvPr id="14" name="Rectangle 13"/>
          <p:cNvSpPr/>
          <p:nvPr userDrawn="1"/>
        </p:nvSpPr>
        <p:spPr>
          <a:xfrm>
            <a:off x="0" y="-609601"/>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2" name="Title 1"/>
          <p:cNvSpPr>
            <a:spLocks noGrp="1"/>
          </p:cNvSpPr>
          <p:nvPr>
            <p:ph type="title"/>
          </p:nvPr>
        </p:nvSpPr>
        <p:spPr>
          <a:xfrm>
            <a:off x="552451" y="198180"/>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173164"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12553" y="1870673"/>
            <a:ext cx="1316736" cy="131673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35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44006"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285187"/>
            <a:ext cx="2560320" cy="329184"/>
          </a:xfrm>
        </p:spPr>
        <p:txBody>
          <a:bodyPr anchor="ctr" anchorCtr="0">
            <a:noAutofit/>
          </a:bodyPr>
          <a:lstStyle>
            <a:lvl1pPr marL="0" indent="0" algn="ctr">
              <a:lnSpc>
                <a:spcPct val="100000"/>
              </a:lnSpc>
              <a:buFontTx/>
              <a:buNone/>
              <a:defRPr sz="1275"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649931"/>
            <a:ext cx="2560320" cy="2191512"/>
          </a:xfrm>
        </p:spPr>
        <p:txBody>
          <a:bodyPr anchor="t" anchorCtr="0">
            <a:normAutofit/>
          </a:bodyPr>
          <a:lstStyle>
            <a:lvl1pPr marL="0" indent="0" algn="ctr">
              <a:lnSpc>
                <a:spcPct val="95000"/>
              </a:lnSpc>
              <a:spcBef>
                <a:spcPts val="450"/>
              </a:spcBef>
              <a:buFontTx/>
              <a:buNone/>
              <a:defRPr sz="105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1382851887"/>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14:bounceEnd="71429">
                                          <p:cBhvr additive="base">
                                            <p:cTn id="7" dur="700" fill="hold"/>
                                            <p:tgtEl>
                                              <p:spTgt spid="14"/>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00" fill="hold"/>
                                            <p:tgtEl>
                                              <p:spTgt spid="14"/>
                                            </p:tgtEl>
                                            <p:attrNameLst>
                                              <p:attrName>ppt_x</p:attrName>
                                            </p:attrNameLst>
                                          </p:cBhvr>
                                          <p:tavLst>
                                            <p:tav tm="0">
                                              <p:val>
                                                <p:strVal val="#ppt_x"/>
                                              </p:val>
                                            </p:tav>
                                            <p:tav tm="100000">
                                              <p:val>
                                                <p:strVal val="#ppt_x"/>
                                              </p:val>
                                            </p:tav>
                                          </p:tavLst>
                                        </p:anim>
                                        <p:anim calcmode="lin" valueType="num">
                                          <p:cBhvr additive="base">
                                            <p:cTn id="8" dur="7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56299"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891961"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711505"/>
            <a:ext cx="1927352" cy="2191512"/>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27623"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6963284"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7"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7"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3495692207"/>
      </p:ext>
    </p:extLst>
  </p:cSld>
  <p:clrMapOvr>
    <a:masterClrMapping/>
  </p:clrMapOvr>
  <p:timing>
    <p:tnLst>
      <p:par>
        <p:cTn xmlns:p14="http://schemas.microsoft.com/office/powerpoint/2010/mai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Items B">
    <p:spTree>
      <p:nvGrpSpPr>
        <p:cNvPr id="1" name=""/>
        <p:cNvGrpSpPr/>
        <p:nvPr/>
      </p:nvGrpSpPr>
      <p:grpSpPr>
        <a:xfrm>
          <a:off x="0" y="0"/>
          <a:ext cx="0" cy="0"/>
          <a:chOff x="0" y="0"/>
          <a:chExt cx="0" cy="0"/>
        </a:xfrm>
      </p:grpSpPr>
      <p:sp>
        <p:nvSpPr>
          <p:cNvPr id="27" name="Rectangle 26"/>
          <p:cNvSpPr/>
          <p:nvPr userDrawn="1"/>
        </p:nvSpPr>
        <p:spPr>
          <a:xfrm>
            <a:off x="0" y="-460190"/>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2" name="Title 1"/>
          <p:cNvSpPr>
            <a:spLocks noGrp="1"/>
          </p:cNvSpPr>
          <p:nvPr>
            <p:ph type="title"/>
          </p:nvPr>
        </p:nvSpPr>
        <p:spPr>
          <a:xfrm>
            <a:off x="552451" y="198180"/>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29277"/>
            <a:ext cx="8034337" cy="450849"/>
          </a:xfrm>
        </p:spPr>
        <p:txBody>
          <a:bodyPr>
            <a:normAutofit/>
          </a:bodyPr>
          <a:lstStyle>
            <a:lvl1pPr marL="0" indent="0" algn="ctr">
              <a:buNone/>
              <a:defRPr sz="105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48679"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884341"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711505"/>
            <a:ext cx="1927352" cy="2191512"/>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20003"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6955664"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7" y="3346761"/>
            <a:ext cx="1927352" cy="329184"/>
          </a:xfrm>
        </p:spPr>
        <p:txBody>
          <a:bodyPr anchor="ctr" anchorCtr="0">
            <a:noAutofit/>
          </a:bodyPr>
          <a:lstStyle>
            <a:lvl1pPr marL="0" indent="0" algn="ctr">
              <a:lnSpc>
                <a:spcPct val="100000"/>
              </a:lnSpc>
              <a:buFontTx/>
              <a:buNone/>
              <a:defRPr sz="1275"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7" y="3711505"/>
            <a:ext cx="1927352" cy="2191512"/>
          </a:xfrm>
        </p:spPr>
        <p:txBody>
          <a:bodyPr anchor="t" anchorCtr="0">
            <a:normAutofit/>
          </a:bodyPr>
          <a:lstStyle>
            <a:lvl1pPr marL="0" indent="0" algn="ctr">
              <a:lnSpc>
                <a:spcPct val="95000"/>
              </a:lnSpc>
              <a:spcBef>
                <a:spcPts val="450"/>
              </a:spcBef>
              <a:buFontTx/>
              <a:buNone/>
              <a:defRPr sz="1050"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3330117229"/>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14:bounceEnd="71429">
                                          <p:cBhvr additive="base">
                                            <p:cTn id="7" dur="700" fill="hold"/>
                                            <p:tgtEl>
                                              <p:spTgt spid="27"/>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700" fill="hold"/>
                                            <p:tgtEl>
                                              <p:spTgt spid="27"/>
                                            </p:tgtEl>
                                            <p:attrNameLst>
                                              <p:attrName>ppt_x</p:attrName>
                                            </p:attrNameLst>
                                          </p:cBhvr>
                                          <p:tavLst>
                                            <p:tav tm="0">
                                              <p:val>
                                                <p:strVal val="#ppt_x"/>
                                              </p:val>
                                            </p:tav>
                                            <p:tav tm="100000">
                                              <p:val>
                                                <p:strVal val="#ppt_x"/>
                                              </p:val>
                                            </p:tav>
                                          </p:tavLst>
                                        </p:anim>
                                        <p:anim calcmode="lin" valueType="num">
                                          <p:cBhvr additive="base">
                                            <p:cTn id="8" dur="700" fill="hold"/>
                                            <p:tgtEl>
                                              <p:spTgt spid="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26" name="Picture Placeholder 8"/>
          <p:cNvSpPr>
            <a:spLocks noGrp="1"/>
          </p:cNvSpPr>
          <p:nvPr>
            <p:ph type="pic" sz="quarter" idx="14"/>
          </p:nvPr>
        </p:nvSpPr>
        <p:spPr>
          <a:xfrm>
            <a:off x="631699"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27" name="Text Placeholder 10"/>
          <p:cNvSpPr>
            <a:spLocks noGrp="1"/>
          </p:cNvSpPr>
          <p:nvPr>
            <p:ph type="body" sz="quarter" idx="15" hasCustomPrompt="1"/>
          </p:nvPr>
        </p:nvSpPr>
        <p:spPr>
          <a:xfrm>
            <a:off x="552451"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16" hasCustomPrompt="1"/>
          </p:nvPr>
        </p:nvSpPr>
        <p:spPr>
          <a:xfrm>
            <a:off x="552451"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17"/>
          </p:nvPr>
        </p:nvSpPr>
        <p:spPr>
          <a:xfrm>
            <a:off x="2257727"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0" name="Text Placeholder 10"/>
          <p:cNvSpPr>
            <a:spLocks noGrp="1"/>
          </p:cNvSpPr>
          <p:nvPr>
            <p:ph type="body" sz="quarter" idx="18" hasCustomPrompt="1"/>
          </p:nvPr>
        </p:nvSpPr>
        <p:spPr>
          <a:xfrm>
            <a:off x="2178480"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19" hasCustomPrompt="1"/>
          </p:nvPr>
        </p:nvSpPr>
        <p:spPr>
          <a:xfrm>
            <a:off x="2178480" y="3691588"/>
            <a:ext cx="1527048" cy="2191512"/>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2" name="Picture Placeholder 8"/>
          <p:cNvSpPr>
            <a:spLocks noGrp="1"/>
          </p:cNvSpPr>
          <p:nvPr>
            <p:ph type="pic" sz="quarter" idx="20"/>
          </p:nvPr>
        </p:nvSpPr>
        <p:spPr>
          <a:xfrm>
            <a:off x="3883755"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3" name="Text Placeholder 10"/>
          <p:cNvSpPr>
            <a:spLocks noGrp="1"/>
          </p:cNvSpPr>
          <p:nvPr>
            <p:ph type="body" sz="quarter" idx="21" hasCustomPrompt="1"/>
          </p:nvPr>
        </p:nvSpPr>
        <p:spPr>
          <a:xfrm>
            <a:off x="3804509"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4" name="Text Placeholder 10"/>
          <p:cNvSpPr>
            <a:spLocks noGrp="1"/>
          </p:cNvSpPr>
          <p:nvPr>
            <p:ph type="body" sz="quarter" idx="22" hasCustomPrompt="1"/>
          </p:nvPr>
        </p:nvSpPr>
        <p:spPr>
          <a:xfrm>
            <a:off x="3804509"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5" name="Picture Placeholder 8"/>
          <p:cNvSpPr>
            <a:spLocks noGrp="1"/>
          </p:cNvSpPr>
          <p:nvPr>
            <p:ph type="pic" sz="quarter" idx="23"/>
          </p:nvPr>
        </p:nvSpPr>
        <p:spPr>
          <a:xfrm>
            <a:off x="550978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6" name="Text Placeholder 10"/>
          <p:cNvSpPr>
            <a:spLocks noGrp="1"/>
          </p:cNvSpPr>
          <p:nvPr>
            <p:ph type="body" sz="quarter" idx="24" hasCustomPrompt="1"/>
          </p:nvPr>
        </p:nvSpPr>
        <p:spPr>
          <a:xfrm>
            <a:off x="5430538"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7" name="Text Placeholder 10"/>
          <p:cNvSpPr>
            <a:spLocks noGrp="1"/>
          </p:cNvSpPr>
          <p:nvPr>
            <p:ph type="body" sz="quarter" idx="25" hasCustomPrompt="1"/>
          </p:nvPr>
        </p:nvSpPr>
        <p:spPr>
          <a:xfrm>
            <a:off x="5430537"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8" name="Text Placeholder 10"/>
          <p:cNvSpPr>
            <a:spLocks noGrp="1"/>
          </p:cNvSpPr>
          <p:nvPr>
            <p:ph type="body" sz="quarter" idx="26" hasCustomPrompt="1"/>
          </p:nvPr>
        </p:nvSpPr>
        <p:spPr>
          <a:xfrm>
            <a:off x="7056565"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9" name="Text Placeholder 10"/>
          <p:cNvSpPr>
            <a:spLocks noGrp="1"/>
          </p:cNvSpPr>
          <p:nvPr>
            <p:ph type="body" sz="quarter" idx="27" hasCustomPrompt="1"/>
          </p:nvPr>
        </p:nvSpPr>
        <p:spPr>
          <a:xfrm>
            <a:off x="7056565"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40" name="Picture Placeholder 8"/>
          <p:cNvSpPr>
            <a:spLocks noGrp="1"/>
          </p:cNvSpPr>
          <p:nvPr>
            <p:ph type="pic" sz="quarter" idx="28"/>
          </p:nvPr>
        </p:nvSpPr>
        <p:spPr>
          <a:xfrm>
            <a:off x="713581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1304794900"/>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pecial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1975" y="1460663"/>
            <a:ext cx="8020050" cy="1470025"/>
          </a:xfrm>
        </p:spPr>
        <p:txBody>
          <a:bodyPr anchor="b">
            <a:normAutofit/>
          </a:bodyPr>
          <a:lstStyle>
            <a:lvl1pPr algn="ctr">
              <a:defRPr sz="21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1975" y="3628188"/>
            <a:ext cx="8020050" cy="1752600"/>
          </a:xfrm>
        </p:spPr>
        <p:txBody>
          <a:bodyPr>
            <a:normAutofit/>
          </a:bodyPr>
          <a:lstStyle>
            <a:lvl1pPr marL="0" indent="0" algn="ctr">
              <a:buNone/>
              <a:defRPr sz="1200">
                <a:solidFill>
                  <a:schemeClr val="bg1"/>
                </a:solidFill>
                <a:latin typeface="Lato Light" panose="020F0302020204030203"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Click to edit Master subtitle style</a:t>
            </a:r>
            <a:endParaRPr lang="en-US" dirty="0"/>
          </a:p>
        </p:txBody>
      </p:sp>
      <p:cxnSp>
        <p:nvCxnSpPr>
          <p:cNvPr id="8" name="Straight Connector 7"/>
          <p:cNvCxnSpPr/>
          <p:nvPr userDrawn="1"/>
        </p:nvCxnSpPr>
        <p:spPr>
          <a:xfrm>
            <a:off x="586584" y="3297990"/>
            <a:ext cx="7970837" cy="0"/>
          </a:xfrm>
          <a:prstGeom prst="line">
            <a:avLst/>
          </a:prstGeom>
          <a:effectLst/>
        </p:spPr>
        <p:style>
          <a:lnRef idx="2">
            <a:schemeClr val="accent1"/>
          </a:lnRef>
          <a:fillRef idx="0">
            <a:schemeClr val="accent1"/>
          </a:fillRef>
          <a:effectRef idx="1">
            <a:schemeClr val="accent1"/>
          </a:effectRef>
          <a:fontRef idx="minor">
            <a:schemeClr val="tx1"/>
          </a:fontRef>
        </p:style>
      </p:cxnSp>
      <p:grpSp>
        <p:nvGrpSpPr>
          <p:cNvPr id="11" name="Group 10"/>
          <p:cNvGrpSpPr/>
          <p:nvPr userDrawn="1"/>
        </p:nvGrpSpPr>
        <p:grpSpPr>
          <a:xfrm>
            <a:off x="4338828" y="3070943"/>
            <a:ext cx="466344" cy="467784"/>
            <a:chOff x="4413750" y="2433065"/>
            <a:chExt cx="547410" cy="547410"/>
          </a:xfrm>
        </p:grpSpPr>
        <p:sp>
          <p:nvSpPr>
            <p:cNvPr id="10" name="Oval 9"/>
            <p:cNvSpPr/>
            <p:nvPr userDrawn="1"/>
          </p:nvSpPr>
          <p:spPr>
            <a:xfrm>
              <a:off x="4413750" y="2433065"/>
              <a:ext cx="547410" cy="547410"/>
            </a:xfrm>
            <a:prstGeom prst="ellipse">
              <a:avLst/>
            </a:prstGeom>
            <a:solidFill>
              <a:srgbClr val="FFFFFF"/>
            </a:solidFill>
            <a:ln w="3810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4" name="Oval 3"/>
            <p:cNvSpPr/>
            <p:nvPr userDrawn="1"/>
          </p:nvSpPr>
          <p:spPr>
            <a:xfrm>
              <a:off x="4517676" y="2536991"/>
              <a:ext cx="339558" cy="339558"/>
            </a:xfrm>
            <a:prstGeom prst="ellipse">
              <a:avLst/>
            </a:prstGeom>
            <a:solidFill>
              <a:schemeClr val="tx2"/>
            </a:solidFill>
            <a:ln w="38100"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5" name="Arc 4"/>
            <p:cNvSpPr/>
            <p:nvPr userDrawn="1"/>
          </p:nvSpPr>
          <p:spPr>
            <a:xfrm rot="2700000">
              <a:off x="4415560" y="2434875"/>
              <a:ext cx="543790" cy="543790"/>
            </a:xfrm>
            <a:prstGeom prst="arc">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342900"/>
              <a:endParaRPr lang="en-US" sz="1350" dirty="0">
                <a:solidFill>
                  <a:srgbClr val="A2A2A2"/>
                </a:solidFill>
              </a:endParaRPr>
            </a:p>
          </p:txBody>
        </p:sp>
        <p:sp>
          <p:nvSpPr>
            <p:cNvPr id="6" name="Arc 5"/>
            <p:cNvSpPr/>
            <p:nvPr userDrawn="1"/>
          </p:nvSpPr>
          <p:spPr>
            <a:xfrm rot="18900000" flipH="1">
              <a:off x="4415560" y="2434875"/>
              <a:ext cx="543790" cy="543790"/>
            </a:xfrm>
            <a:prstGeom prst="arc">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342900"/>
              <a:endParaRPr lang="en-US" sz="1350" dirty="0">
                <a:solidFill>
                  <a:srgbClr val="A2A2A2"/>
                </a:solidFill>
              </a:endParaRPr>
            </a:p>
          </p:txBody>
        </p:sp>
      </p:grpSp>
    </p:spTree>
    <p:extLst>
      <p:ext uri="{BB962C8B-B14F-4D97-AF65-F5344CB8AC3E}">
        <p14:creationId xmlns:p14="http://schemas.microsoft.com/office/powerpoint/2010/main" val="1473912116"/>
      </p:ext>
    </p:extLst>
  </p:cSld>
  <p:clrMapOvr>
    <a:masterClrMapping/>
  </p:clrMapOvr>
  <p:timing>
    <p:tnLst>
      <p:par>
        <p:cTn xmlns:p14="http://schemas.microsoft.com/office/powerpoint/2010/mai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Items B">
    <p:spTree>
      <p:nvGrpSpPr>
        <p:cNvPr id="1" name=""/>
        <p:cNvGrpSpPr/>
        <p:nvPr/>
      </p:nvGrpSpPr>
      <p:grpSpPr>
        <a:xfrm>
          <a:off x="0" y="0"/>
          <a:ext cx="0" cy="0"/>
          <a:chOff x="0" y="0"/>
          <a:chExt cx="0" cy="0"/>
        </a:xfrm>
      </p:grpSpPr>
      <p:sp>
        <p:nvSpPr>
          <p:cNvPr id="42" name="Rectangle 41"/>
          <p:cNvSpPr/>
          <p:nvPr userDrawn="1"/>
        </p:nvSpPr>
        <p:spPr>
          <a:xfrm>
            <a:off x="0" y="-460190"/>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2" name="Title 1"/>
          <p:cNvSpPr>
            <a:spLocks noGrp="1"/>
          </p:cNvSpPr>
          <p:nvPr>
            <p:ph type="title"/>
          </p:nvPr>
        </p:nvSpPr>
        <p:spPr>
          <a:xfrm>
            <a:off x="552451" y="198180"/>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29277"/>
            <a:ext cx="8034337" cy="450849"/>
          </a:xfrm>
        </p:spPr>
        <p:txBody>
          <a:bodyPr>
            <a:normAutofit/>
          </a:bodyPr>
          <a:lstStyle>
            <a:lvl1pPr marL="0" indent="0" algn="ctr">
              <a:buNone/>
              <a:defRPr sz="105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26" name="Picture Placeholder 8"/>
          <p:cNvSpPr>
            <a:spLocks noGrp="1"/>
          </p:cNvSpPr>
          <p:nvPr>
            <p:ph type="pic" sz="quarter" idx="14"/>
          </p:nvPr>
        </p:nvSpPr>
        <p:spPr>
          <a:xfrm>
            <a:off x="639319"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27" name="Text Placeholder 10"/>
          <p:cNvSpPr>
            <a:spLocks noGrp="1"/>
          </p:cNvSpPr>
          <p:nvPr>
            <p:ph type="body" sz="quarter" idx="15" hasCustomPrompt="1"/>
          </p:nvPr>
        </p:nvSpPr>
        <p:spPr>
          <a:xfrm>
            <a:off x="552451"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16" hasCustomPrompt="1"/>
          </p:nvPr>
        </p:nvSpPr>
        <p:spPr>
          <a:xfrm>
            <a:off x="552451"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17"/>
          </p:nvPr>
        </p:nvSpPr>
        <p:spPr>
          <a:xfrm>
            <a:off x="2265347"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0" name="Text Placeholder 10"/>
          <p:cNvSpPr>
            <a:spLocks noGrp="1"/>
          </p:cNvSpPr>
          <p:nvPr>
            <p:ph type="body" sz="quarter" idx="18" hasCustomPrompt="1"/>
          </p:nvPr>
        </p:nvSpPr>
        <p:spPr>
          <a:xfrm>
            <a:off x="2178480"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19" hasCustomPrompt="1"/>
          </p:nvPr>
        </p:nvSpPr>
        <p:spPr>
          <a:xfrm>
            <a:off x="2178480" y="3691588"/>
            <a:ext cx="1527048" cy="2191512"/>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2" name="Picture Placeholder 8"/>
          <p:cNvSpPr>
            <a:spLocks noGrp="1"/>
          </p:cNvSpPr>
          <p:nvPr>
            <p:ph type="pic" sz="quarter" idx="20"/>
          </p:nvPr>
        </p:nvSpPr>
        <p:spPr>
          <a:xfrm>
            <a:off x="3891375"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3" name="Text Placeholder 10"/>
          <p:cNvSpPr>
            <a:spLocks noGrp="1"/>
          </p:cNvSpPr>
          <p:nvPr>
            <p:ph type="body" sz="quarter" idx="21" hasCustomPrompt="1"/>
          </p:nvPr>
        </p:nvSpPr>
        <p:spPr>
          <a:xfrm>
            <a:off x="3804509"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4" name="Text Placeholder 10"/>
          <p:cNvSpPr>
            <a:spLocks noGrp="1"/>
          </p:cNvSpPr>
          <p:nvPr>
            <p:ph type="body" sz="quarter" idx="22" hasCustomPrompt="1"/>
          </p:nvPr>
        </p:nvSpPr>
        <p:spPr>
          <a:xfrm>
            <a:off x="3804509"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5" name="Picture Placeholder 8"/>
          <p:cNvSpPr>
            <a:spLocks noGrp="1"/>
          </p:cNvSpPr>
          <p:nvPr>
            <p:ph type="pic" sz="quarter" idx="23"/>
          </p:nvPr>
        </p:nvSpPr>
        <p:spPr>
          <a:xfrm>
            <a:off x="551740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
        <p:nvSpPr>
          <p:cNvPr id="36" name="Text Placeholder 10"/>
          <p:cNvSpPr>
            <a:spLocks noGrp="1"/>
          </p:cNvSpPr>
          <p:nvPr>
            <p:ph type="body" sz="quarter" idx="24" hasCustomPrompt="1"/>
          </p:nvPr>
        </p:nvSpPr>
        <p:spPr>
          <a:xfrm>
            <a:off x="5430538"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7" name="Text Placeholder 10"/>
          <p:cNvSpPr>
            <a:spLocks noGrp="1"/>
          </p:cNvSpPr>
          <p:nvPr>
            <p:ph type="body" sz="quarter" idx="25" hasCustomPrompt="1"/>
          </p:nvPr>
        </p:nvSpPr>
        <p:spPr>
          <a:xfrm>
            <a:off x="5430537"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8" name="Text Placeholder 10"/>
          <p:cNvSpPr>
            <a:spLocks noGrp="1"/>
          </p:cNvSpPr>
          <p:nvPr>
            <p:ph type="body" sz="quarter" idx="26" hasCustomPrompt="1"/>
          </p:nvPr>
        </p:nvSpPr>
        <p:spPr>
          <a:xfrm>
            <a:off x="7056565" y="3326844"/>
            <a:ext cx="1527048" cy="329184"/>
          </a:xfrm>
        </p:spPr>
        <p:txBody>
          <a:bodyPr anchor="ctr" anchorCtr="0">
            <a:noAutofit/>
          </a:bodyPr>
          <a:lstStyle>
            <a:lvl1pPr marL="0" indent="0" algn="ctr">
              <a:lnSpc>
                <a:spcPct val="100000"/>
              </a:lnSpc>
              <a:buFontTx/>
              <a:buNone/>
              <a:defRPr sz="1125"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9" name="Text Placeholder 10"/>
          <p:cNvSpPr>
            <a:spLocks noGrp="1"/>
          </p:cNvSpPr>
          <p:nvPr>
            <p:ph type="body" sz="quarter" idx="27" hasCustomPrompt="1"/>
          </p:nvPr>
        </p:nvSpPr>
        <p:spPr>
          <a:xfrm>
            <a:off x="7056565" y="3691588"/>
            <a:ext cx="1527048" cy="2191512"/>
          </a:xfrm>
        </p:spPr>
        <p:txBody>
          <a:bodyPr anchor="t" anchorCtr="0">
            <a:normAutofit/>
          </a:bodyPr>
          <a:lstStyle>
            <a:lvl1pPr marL="0" indent="0" algn="ctr">
              <a:lnSpc>
                <a:spcPct val="95000"/>
              </a:lnSpc>
              <a:spcBef>
                <a:spcPts val="450"/>
              </a:spcBef>
              <a:buFontTx/>
              <a:buNone/>
              <a:defRPr sz="9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40" name="Picture Placeholder 8"/>
          <p:cNvSpPr>
            <a:spLocks noGrp="1"/>
          </p:cNvSpPr>
          <p:nvPr>
            <p:ph type="pic" sz="quarter" idx="28"/>
          </p:nvPr>
        </p:nvSpPr>
        <p:spPr>
          <a:xfrm>
            <a:off x="714343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900">
                <a:solidFill>
                  <a:srgbClr val="FFFFFF"/>
                </a:solidFill>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3607365480"/>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71429">
                                          <p:cBhvr additive="base">
                                            <p:cTn id="7" dur="700" fill="hold"/>
                                            <p:tgtEl>
                                              <p:spTgt spid="42"/>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700" fill="hold"/>
                                            <p:tgtEl>
                                              <p:spTgt spid="42"/>
                                            </p:tgtEl>
                                            <p:attrNameLst>
                                              <p:attrName>ppt_x</p:attrName>
                                            </p:attrNameLst>
                                          </p:cBhvr>
                                          <p:tavLst>
                                            <p:tav tm="0">
                                              <p:val>
                                                <p:strVal val="#ppt_x"/>
                                              </p:val>
                                            </p:tav>
                                            <p:tav tm="100000">
                                              <p:val>
                                                <p:strVal val="#ppt_x"/>
                                              </p:val>
                                            </p:tav>
                                          </p:tavLst>
                                        </p:anim>
                                        <p:anim calcmode="lin" valueType="num">
                                          <p:cBhvr additive="base">
                                            <p:cTn id="8" dur="7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226823" y="1764431"/>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064799"/>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278012"/>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66212" y="1764431"/>
            <a:ext cx="1211578" cy="1209037"/>
          </a:xfrm>
          <a:prstGeom prst="ellipse">
            <a:avLst/>
          </a:prstGeom>
          <a:solidFill>
            <a:schemeClr val="accent1"/>
          </a:solidFill>
          <a:ln w="38100">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35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064799"/>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278012"/>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97665" y="1764431"/>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064799"/>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278012"/>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3" name="Picture Placeholder 8"/>
          <p:cNvSpPr>
            <a:spLocks noGrp="1"/>
          </p:cNvSpPr>
          <p:nvPr>
            <p:ph type="pic" sz="quarter" idx="26"/>
          </p:nvPr>
        </p:nvSpPr>
        <p:spPr>
          <a:xfrm>
            <a:off x="1226823" y="3903956"/>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24" name="Text Placeholder 10"/>
          <p:cNvSpPr>
            <a:spLocks noGrp="1"/>
          </p:cNvSpPr>
          <p:nvPr>
            <p:ph type="body" sz="quarter" idx="27" hasCustomPrompt="1"/>
          </p:nvPr>
        </p:nvSpPr>
        <p:spPr>
          <a:xfrm>
            <a:off x="552451" y="5204324"/>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5" name="Text Placeholder 10"/>
          <p:cNvSpPr>
            <a:spLocks noGrp="1"/>
          </p:cNvSpPr>
          <p:nvPr>
            <p:ph type="body" sz="quarter" idx="28" hasCustomPrompt="1"/>
          </p:nvPr>
        </p:nvSpPr>
        <p:spPr>
          <a:xfrm>
            <a:off x="552451" y="5417539"/>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6" name="Picture Placeholder 8"/>
          <p:cNvSpPr>
            <a:spLocks noGrp="1"/>
          </p:cNvSpPr>
          <p:nvPr>
            <p:ph type="pic" sz="quarter" idx="29"/>
          </p:nvPr>
        </p:nvSpPr>
        <p:spPr>
          <a:xfrm>
            <a:off x="3966212" y="3903956"/>
            <a:ext cx="1211578" cy="1209037"/>
          </a:xfrm>
          <a:prstGeom prst="ellipse">
            <a:avLst/>
          </a:prstGeom>
          <a:solidFill>
            <a:schemeClr val="accent1"/>
          </a:solidFill>
          <a:ln w="38100">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350" dirty="0">
                <a:solidFill>
                  <a:srgbClr val="FFFFFF"/>
                </a:solidFill>
                <a:latin typeface="Lato Light" panose="020F0302020204030203" pitchFamily="34" charset="0"/>
              </a:defRPr>
            </a:lvl1pPr>
          </a:lstStyle>
          <a:p>
            <a:pPr marL="0" lvl="0"/>
            <a:endParaRPr lang="en-US" dirty="0"/>
          </a:p>
        </p:txBody>
      </p:sp>
      <p:sp>
        <p:nvSpPr>
          <p:cNvPr id="27" name="Text Placeholder 10"/>
          <p:cNvSpPr>
            <a:spLocks noGrp="1"/>
          </p:cNvSpPr>
          <p:nvPr>
            <p:ph type="body" sz="quarter" idx="30" hasCustomPrompt="1"/>
          </p:nvPr>
        </p:nvSpPr>
        <p:spPr>
          <a:xfrm>
            <a:off x="3291840" y="5204324"/>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31" hasCustomPrompt="1"/>
          </p:nvPr>
        </p:nvSpPr>
        <p:spPr>
          <a:xfrm>
            <a:off x="3291840" y="5417539"/>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32"/>
          </p:nvPr>
        </p:nvSpPr>
        <p:spPr>
          <a:xfrm>
            <a:off x="6697665" y="3903956"/>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350" dirty="0">
                <a:solidFill>
                  <a:srgbClr val="FFFFFF"/>
                </a:solidFill>
                <a:latin typeface="Lato Light" panose="020F0302020204030203" pitchFamily="34" charset="0"/>
              </a:defRPr>
            </a:lvl1pPr>
          </a:lstStyle>
          <a:p>
            <a:pPr marL="0" lvl="0" indent="0" algn="ctr">
              <a:buFontTx/>
              <a:buNone/>
            </a:pPr>
            <a:endParaRPr lang="en-US" dirty="0"/>
          </a:p>
        </p:txBody>
      </p:sp>
      <p:sp>
        <p:nvSpPr>
          <p:cNvPr id="30" name="Text Placeholder 10"/>
          <p:cNvSpPr>
            <a:spLocks noGrp="1"/>
          </p:cNvSpPr>
          <p:nvPr>
            <p:ph type="body" sz="quarter" idx="33" hasCustomPrompt="1"/>
          </p:nvPr>
        </p:nvSpPr>
        <p:spPr>
          <a:xfrm>
            <a:off x="6023293" y="5204324"/>
            <a:ext cx="2560320" cy="161583"/>
          </a:xfrm>
        </p:spPr>
        <p:txBody>
          <a:bodyPr tIns="0" anchor="ctr" anchorCtr="0">
            <a:spAutoFit/>
          </a:bodyPr>
          <a:lstStyle>
            <a:lvl1pPr marL="0" indent="0" algn="ctr">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34" hasCustomPrompt="1"/>
          </p:nvPr>
        </p:nvSpPr>
        <p:spPr>
          <a:xfrm>
            <a:off x="6023293" y="5417539"/>
            <a:ext cx="2560320" cy="612359"/>
          </a:xfrm>
        </p:spPr>
        <p:txBody>
          <a:bodyPr anchor="t" anchorCtr="0">
            <a:normAutofit/>
          </a:bodyPr>
          <a:lstStyle>
            <a:lvl1pPr marL="0" indent="0" algn="ctr">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2931550288"/>
      </p:ext>
    </p:extLst>
  </p:cSld>
  <p:clrMapOvr>
    <a:masterClrMapping/>
  </p:clrMapOvr>
  <p:timing>
    <p:tnLst>
      <p:par>
        <p:cTn xmlns:p14="http://schemas.microsoft.com/office/powerpoint/2010/mai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8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98654" y="1722859"/>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3024160"/>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223827"/>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934316" y="1722859"/>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3024160"/>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223827"/>
            <a:ext cx="1927352" cy="691559"/>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69978" y="1722859"/>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3024160"/>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223827"/>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7005640" y="1722859"/>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7" y="3024160"/>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7" y="3223827"/>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38" name="Picture Placeholder 8"/>
          <p:cNvSpPr>
            <a:spLocks noGrp="1"/>
          </p:cNvSpPr>
          <p:nvPr>
            <p:ph type="pic" sz="quarter" idx="26"/>
          </p:nvPr>
        </p:nvSpPr>
        <p:spPr>
          <a:xfrm>
            <a:off x="898654" y="4025452"/>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39" name="Text Placeholder 10"/>
          <p:cNvSpPr>
            <a:spLocks noGrp="1"/>
          </p:cNvSpPr>
          <p:nvPr>
            <p:ph type="body" sz="quarter" idx="27" hasCustomPrompt="1"/>
          </p:nvPr>
        </p:nvSpPr>
        <p:spPr>
          <a:xfrm>
            <a:off x="552451" y="5326754"/>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40" name="Text Placeholder 10"/>
          <p:cNvSpPr>
            <a:spLocks noGrp="1"/>
          </p:cNvSpPr>
          <p:nvPr>
            <p:ph type="body" sz="quarter" idx="28" hasCustomPrompt="1"/>
          </p:nvPr>
        </p:nvSpPr>
        <p:spPr>
          <a:xfrm>
            <a:off x="552451" y="5526421"/>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41" name="Picture Placeholder 8"/>
          <p:cNvSpPr>
            <a:spLocks noGrp="1"/>
          </p:cNvSpPr>
          <p:nvPr>
            <p:ph type="pic" sz="quarter" idx="29"/>
          </p:nvPr>
        </p:nvSpPr>
        <p:spPr>
          <a:xfrm>
            <a:off x="2934316" y="4025452"/>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2" name="Text Placeholder 10"/>
          <p:cNvSpPr>
            <a:spLocks noGrp="1"/>
          </p:cNvSpPr>
          <p:nvPr>
            <p:ph type="body" sz="quarter" idx="30" hasCustomPrompt="1"/>
          </p:nvPr>
        </p:nvSpPr>
        <p:spPr>
          <a:xfrm>
            <a:off x="2588113" y="5326754"/>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43" name="Text Placeholder 10"/>
          <p:cNvSpPr>
            <a:spLocks noGrp="1"/>
          </p:cNvSpPr>
          <p:nvPr>
            <p:ph type="body" sz="quarter" idx="31" hasCustomPrompt="1"/>
          </p:nvPr>
        </p:nvSpPr>
        <p:spPr>
          <a:xfrm>
            <a:off x="2588113" y="5526421"/>
            <a:ext cx="1927352" cy="691559"/>
          </a:xfrm>
        </p:spPr>
        <p:txBody>
          <a:bodyPr anchor="t" anchorCtr="0">
            <a:normAutofit/>
          </a:bodyPr>
          <a:lstStyle>
            <a:lvl1pPr marL="0" marR="0" indent="0" algn="ctr" defTabSz="685800" rtl="0" eaLnBrk="1" fontAlgn="auto" latinLnBrk="0" hangingPunct="1">
              <a:lnSpc>
                <a:spcPct val="95000"/>
              </a:lnSpc>
              <a:spcBef>
                <a:spcPts val="450"/>
              </a:spcBef>
              <a:spcAft>
                <a:spcPts val="0"/>
              </a:spcAft>
              <a:buClr>
                <a:schemeClr val="accent1"/>
              </a:buClr>
              <a:buSzTx/>
              <a:buFontTx/>
              <a:buNone/>
              <a:tabLst/>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44" name="Picture Placeholder 8"/>
          <p:cNvSpPr>
            <a:spLocks noGrp="1"/>
          </p:cNvSpPr>
          <p:nvPr>
            <p:ph type="pic" sz="quarter" idx="32"/>
          </p:nvPr>
        </p:nvSpPr>
        <p:spPr>
          <a:xfrm>
            <a:off x="4969978" y="4025452"/>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5" name="Text Placeholder 10"/>
          <p:cNvSpPr>
            <a:spLocks noGrp="1"/>
          </p:cNvSpPr>
          <p:nvPr>
            <p:ph type="body" sz="quarter" idx="33" hasCustomPrompt="1"/>
          </p:nvPr>
        </p:nvSpPr>
        <p:spPr>
          <a:xfrm>
            <a:off x="4623775" y="5326754"/>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46" name="Text Placeholder 10"/>
          <p:cNvSpPr>
            <a:spLocks noGrp="1"/>
          </p:cNvSpPr>
          <p:nvPr>
            <p:ph type="body" sz="quarter" idx="34" hasCustomPrompt="1"/>
          </p:nvPr>
        </p:nvSpPr>
        <p:spPr>
          <a:xfrm>
            <a:off x="4623775" y="5526421"/>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
        <p:nvSpPr>
          <p:cNvPr id="47" name="Picture Placeholder 8"/>
          <p:cNvSpPr>
            <a:spLocks noGrp="1"/>
          </p:cNvSpPr>
          <p:nvPr>
            <p:ph type="pic" sz="quarter" idx="35"/>
          </p:nvPr>
        </p:nvSpPr>
        <p:spPr>
          <a:xfrm>
            <a:off x="7005640" y="4025452"/>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8" name="Text Placeholder 10"/>
          <p:cNvSpPr>
            <a:spLocks noGrp="1"/>
          </p:cNvSpPr>
          <p:nvPr>
            <p:ph type="body" sz="quarter" idx="36" hasCustomPrompt="1"/>
          </p:nvPr>
        </p:nvSpPr>
        <p:spPr>
          <a:xfrm>
            <a:off x="6659437" y="5326754"/>
            <a:ext cx="1927352" cy="161583"/>
          </a:xfrm>
        </p:spPr>
        <p:txBody>
          <a:bodyPr tIns="0" anchor="ctr" anchorCtr="0">
            <a:spAutoFit/>
          </a:bodyPr>
          <a:lstStyle>
            <a:lvl1pPr marL="0" indent="0" algn="ctr">
              <a:lnSpc>
                <a:spcPct val="100000"/>
              </a:lnSpc>
              <a:buFontTx/>
              <a:buNone/>
              <a:defRPr sz="105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49" name="Text Placeholder 10"/>
          <p:cNvSpPr>
            <a:spLocks noGrp="1"/>
          </p:cNvSpPr>
          <p:nvPr>
            <p:ph type="body" sz="quarter" idx="37" hasCustomPrompt="1"/>
          </p:nvPr>
        </p:nvSpPr>
        <p:spPr>
          <a:xfrm>
            <a:off x="6659437" y="5526421"/>
            <a:ext cx="1927352" cy="691559"/>
          </a:xfrm>
        </p:spPr>
        <p:txBody>
          <a:bodyPr anchor="t" anchorCtr="0">
            <a:normAutofit/>
          </a:bodyPr>
          <a:lstStyle>
            <a:lvl1pPr marL="0" indent="0" algn="ctr">
              <a:lnSpc>
                <a:spcPct val="95000"/>
              </a:lnSpc>
              <a:spcBef>
                <a:spcPts val="450"/>
              </a:spcBef>
              <a:buFontTx/>
              <a:buNone/>
              <a:defRPr sz="825"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3425699347"/>
      </p:ext>
    </p:extLst>
  </p:cSld>
  <p:clrMapOvr>
    <a:masterClrMapping/>
  </p:clrMapOvr>
  <p:timing>
    <p:tnLst>
      <p:par>
        <p:cTn xmlns:p14="http://schemas.microsoft.com/office/powerpoint/2010/mai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 Items B">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80"/>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3"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552451" y="2103082"/>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825"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1402081" y="2103084"/>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1402081" y="2411567"/>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276157" y="2103082"/>
            <a:ext cx="772160" cy="76809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normAutofit/>
          </a:bodyPr>
          <a:lstStyle>
            <a:lvl1pPr marL="0" indent="0" algn="ctr">
              <a:buFontTx/>
              <a:buNone/>
              <a:defRPr lang="en-US" sz="825"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4125787" y="2103084"/>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4125787" y="2411567"/>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5999862" y="2103082"/>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825"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849493" y="2103084"/>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849493" y="2411567"/>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3" name="Picture Placeholder 8"/>
          <p:cNvSpPr>
            <a:spLocks noGrp="1"/>
          </p:cNvSpPr>
          <p:nvPr>
            <p:ph type="pic" sz="quarter" idx="26"/>
          </p:nvPr>
        </p:nvSpPr>
        <p:spPr>
          <a:xfrm>
            <a:off x="552451" y="3903954"/>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825" dirty="0">
                <a:solidFill>
                  <a:srgbClr val="FFFFFF"/>
                </a:solidFill>
                <a:latin typeface="Lato Light" panose="020F0302020204030203" pitchFamily="34" charset="0"/>
              </a:defRPr>
            </a:lvl1pPr>
          </a:lstStyle>
          <a:p>
            <a:pPr marL="0" lvl="0" indent="0" algn="ctr">
              <a:buFontTx/>
              <a:buNone/>
            </a:pPr>
            <a:endParaRPr lang="en-US" dirty="0"/>
          </a:p>
        </p:txBody>
      </p:sp>
      <p:sp>
        <p:nvSpPr>
          <p:cNvPr id="24" name="Text Placeholder 10"/>
          <p:cNvSpPr>
            <a:spLocks noGrp="1"/>
          </p:cNvSpPr>
          <p:nvPr>
            <p:ph type="body" sz="quarter" idx="27" hasCustomPrompt="1"/>
          </p:nvPr>
        </p:nvSpPr>
        <p:spPr>
          <a:xfrm>
            <a:off x="1402081" y="3903956"/>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5" name="Text Placeholder 10"/>
          <p:cNvSpPr>
            <a:spLocks noGrp="1"/>
          </p:cNvSpPr>
          <p:nvPr>
            <p:ph type="body" sz="quarter" idx="28" hasCustomPrompt="1"/>
          </p:nvPr>
        </p:nvSpPr>
        <p:spPr>
          <a:xfrm>
            <a:off x="1402081" y="4212439"/>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6" name="Picture Placeholder 8"/>
          <p:cNvSpPr>
            <a:spLocks noGrp="1"/>
          </p:cNvSpPr>
          <p:nvPr>
            <p:ph type="pic" sz="quarter" idx="29"/>
          </p:nvPr>
        </p:nvSpPr>
        <p:spPr>
          <a:xfrm>
            <a:off x="3276157" y="3903954"/>
            <a:ext cx="772160" cy="76809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normAutofit/>
          </a:bodyPr>
          <a:lstStyle>
            <a:lvl1pPr marL="0" indent="0" algn="ctr">
              <a:buFontTx/>
              <a:buNone/>
              <a:defRPr lang="en-US" sz="825" dirty="0">
                <a:solidFill>
                  <a:srgbClr val="FFFFFF"/>
                </a:solidFill>
                <a:latin typeface="Lato Light" panose="020F0302020204030203" pitchFamily="34" charset="0"/>
              </a:defRPr>
            </a:lvl1pPr>
          </a:lstStyle>
          <a:p>
            <a:pPr marL="0" lvl="0"/>
            <a:endParaRPr lang="en-US" dirty="0"/>
          </a:p>
        </p:txBody>
      </p:sp>
      <p:sp>
        <p:nvSpPr>
          <p:cNvPr id="27" name="Text Placeholder 10"/>
          <p:cNvSpPr>
            <a:spLocks noGrp="1"/>
          </p:cNvSpPr>
          <p:nvPr>
            <p:ph type="body" sz="quarter" idx="30" hasCustomPrompt="1"/>
          </p:nvPr>
        </p:nvSpPr>
        <p:spPr>
          <a:xfrm>
            <a:off x="4125787" y="3903956"/>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31" hasCustomPrompt="1"/>
          </p:nvPr>
        </p:nvSpPr>
        <p:spPr>
          <a:xfrm>
            <a:off x="4125787" y="4212439"/>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32"/>
          </p:nvPr>
        </p:nvSpPr>
        <p:spPr>
          <a:xfrm>
            <a:off x="5999862" y="3903954"/>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825" dirty="0">
                <a:solidFill>
                  <a:srgbClr val="FFFFFF"/>
                </a:solidFill>
                <a:latin typeface="Lato Light" panose="020F0302020204030203" pitchFamily="34" charset="0"/>
              </a:defRPr>
            </a:lvl1pPr>
          </a:lstStyle>
          <a:p>
            <a:pPr marL="0" lvl="0" indent="0" algn="ctr">
              <a:buFontTx/>
              <a:buNone/>
            </a:pPr>
            <a:endParaRPr lang="en-US" dirty="0"/>
          </a:p>
        </p:txBody>
      </p:sp>
      <p:sp>
        <p:nvSpPr>
          <p:cNvPr id="30" name="Text Placeholder 10"/>
          <p:cNvSpPr>
            <a:spLocks noGrp="1"/>
          </p:cNvSpPr>
          <p:nvPr>
            <p:ph type="body" sz="quarter" idx="33" hasCustomPrompt="1"/>
          </p:nvPr>
        </p:nvSpPr>
        <p:spPr>
          <a:xfrm>
            <a:off x="6849493" y="3903956"/>
            <a:ext cx="1764602" cy="287259"/>
          </a:xfrm>
        </p:spPr>
        <p:txBody>
          <a:bodyPr wrap="square" tIns="0" anchor="ctr" anchorCtr="0">
            <a:normAutofit/>
          </a:bodyPr>
          <a:lstStyle>
            <a:lvl1pPr marL="0" indent="0" algn="l">
              <a:lnSpc>
                <a:spcPct val="100000"/>
              </a:lnSpc>
              <a:buFontTx/>
              <a:buNone/>
              <a:defRPr sz="105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34" hasCustomPrompt="1"/>
          </p:nvPr>
        </p:nvSpPr>
        <p:spPr>
          <a:xfrm>
            <a:off x="6849493" y="4212439"/>
            <a:ext cx="1764602" cy="1140124"/>
          </a:xfrm>
        </p:spPr>
        <p:txBody>
          <a:bodyPr tIns="0" anchor="t" anchorCtr="0">
            <a:normAutofit/>
          </a:bodyPr>
          <a:lstStyle>
            <a:lvl1pPr marL="0" indent="0" algn="l">
              <a:lnSpc>
                <a:spcPct val="95000"/>
              </a:lnSpc>
              <a:spcBef>
                <a:spcPts val="450"/>
              </a:spcBef>
              <a:buFontTx/>
              <a:buNone/>
              <a:defRPr sz="825"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4181228641"/>
      </p:ext>
    </p:extLst>
  </p:cSld>
  <p:clrMapOvr>
    <a:masterClrMapping/>
  </p:clrMapOvr>
  <p:timing>
    <p:tnLst>
      <p:par>
        <p:cTn xmlns:p14="http://schemas.microsoft.com/office/powerpoint/2010/mai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Total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1828333"/>
      </p:ext>
    </p:extLst>
  </p:cSld>
  <p:clrMapOvr>
    <a:masterClrMapping/>
  </p:clrMapOvr>
  <p:timing>
    <p:tnLst>
      <p:par>
        <p:cTn xmlns:p14="http://schemas.microsoft.com/office/powerpoint/2010/mai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9022053"/>
      </p:ext>
    </p:extLst>
  </p:cSld>
  <p:clrMapOvr>
    <a:masterClrMapping/>
  </p:clrMapOvr>
  <p:timing>
    <p:tnLst>
      <p:par>
        <p:cTn xmlns:p14="http://schemas.microsoft.com/office/powerpoint/2010/mai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Smart Art + Text">
    <p:spTree>
      <p:nvGrpSpPr>
        <p:cNvPr id="1" name=""/>
        <p:cNvGrpSpPr/>
        <p:nvPr/>
      </p:nvGrpSpPr>
      <p:grpSpPr>
        <a:xfrm>
          <a:off x="0" y="0"/>
          <a:ext cx="0" cy="0"/>
          <a:chOff x="0" y="0"/>
          <a:chExt cx="0" cy="0"/>
        </a:xfrm>
      </p:grpSpPr>
      <p:sp>
        <p:nvSpPr>
          <p:cNvPr id="3" name="SmartArt Placeholder 2"/>
          <p:cNvSpPr>
            <a:spLocks noGrp="1"/>
          </p:cNvSpPr>
          <p:nvPr>
            <p:ph type="dgm" sz="quarter" idx="12"/>
          </p:nvPr>
        </p:nvSpPr>
        <p:spPr>
          <a:xfrm>
            <a:off x="464820" y="482600"/>
            <a:ext cx="4290060" cy="5486400"/>
          </a:xfrm>
        </p:spPr>
        <p:txBody>
          <a:bodyPr anchor="ctr" anchorCtr="0"/>
          <a:lstStyle>
            <a:lvl1pPr marL="0" indent="0" algn="ctr">
              <a:buFontTx/>
              <a:buNone/>
              <a:defRPr>
                <a:latin typeface="Lato Light" panose="020F0302020204030203" pitchFamily="34" charset="0"/>
              </a:defRPr>
            </a:lvl1pPr>
          </a:lstStyle>
          <a:p>
            <a:endParaRPr lang="en-US" dirty="0"/>
          </a:p>
        </p:txBody>
      </p:sp>
      <p:sp>
        <p:nvSpPr>
          <p:cNvPr id="6" name="Text Placeholder 5"/>
          <p:cNvSpPr>
            <a:spLocks noGrp="1"/>
          </p:cNvSpPr>
          <p:nvPr>
            <p:ph type="body" sz="quarter" idx="13" hasCustomPrompt="1"/>
          </p:nvPr>
        </p:nvSpPr>
        <p:spPr>
          <a:xfrm>
            <a:off x="5127627" y="482600"/>
            <a:ext cx="3711575" cy="5486400"/>
          </a:xfrm>
        </p:spPr>
        <p:txBody>
          <a:bodyPr anchor="ctr" anchorCtr="0"/>
          <a:lstStyle>
            <a:lvl1pPr marL="0" indent="0">
              <a:buFontTx/>
              <a:buNone/>
              <a:defRPr sz="2400" cap="all" spc="-60" baseline="0">
                <a:solidFill>
                  <a:schemeClr val="accent1"/>
                </a:solidFill>
                <a:latin typeface="Lato Bold" panose="020F0802020204030203" pitchFamily="34" charset="0"/>
              </a:defRPr>
            </a:lvl1pPr>
            <a:lvl2pPr marL="0" indent="0">
              <a:buFontTx/>
              <a:buNone/>
              <a:defRPr baseline="0">
                <a:latin typeface="Lato Light" panose="020F0302020204030203" pitchFamily="34" charset="0"/>
              </a:defRPr>
            </a:lvl2pPr>
          </a:lstStyle>
          <a:p>
            <a:pPr lvl="0"/>
            <a:r>
              <a:rPr lang="en-US" dirty="0" smtClean="0"/>
              <a:t>Heading Text Like This</a:t>
            </a:r>
          </a:p>
          <a:p>
            <a:pPr lvl="1"/>
            <a:r>
              <a:rPr lang="en-US" dirty="0" smtClean="0"/>
              <a:t>Body Text like this</a:t>
            </a:r>
          </a:p>
        </p:txBody>
      </p:sp>
    </p:spTree>
    <p:extLst>
      <p:ext uri="{BB962C8B-B14F-4D97-AF65-F5344CB8AC3E}">
        <p14:creationId xmlns:p14="http://schemas.microsoft.com/office/powerpoint/2010/main" val="513630832"/>
      </p:ext>
    </p:extLst>
  </p:cSld>
  <p:clrMapOvr>
    <a:masterClrMapping/>
  </p:clrMapOvr>
  <p:timing>
    <p:tnLst>
      <p:par>
        <p:cTn xmlns:p14="http://schemas.microsoft.com/office/powerpoint/2010/mai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0994380"/>
      </p:ext>
    </p:extLst>
  </p:cSld>
  <p:clrMapOvr>
    <a:masterClrMapping/>
  </p:clrMapOvr>
  <p:timing>
    <p:tnLst>
      <p:par>
        <p:cTn xmlns:p14="http://schemas.microsoft.com/office/powerpoint/2010/mai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Light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1975" y="2127936"/>
            <a:ext cx="8020050" cy="1470025"/>
          </a:xfrm>
        </p:spPr>
        <p:txBody>
          <a:bodyPr anchor="b">
            <a:normAutofit/>
          </a:bodyPr>
          <a:lstStyle>
            <a:lvl1pPr algn="ctr">
              <a:defRPr sz="28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1975" y="3602763"/>
            <a:ext cx="8020050" cy="1752600"/>
          </a:xfrm>
        </p:spPr>
        <p:txBody>
          <a:bodyPr>
            <a:normAutofit/>
          </a:bodyPr>
          <a:lstStyle>
            <a:lvl1pPr marL="0" indent="0" algn="ctr">
              <a:buNone/>
              <a:defRPr sz="1600">
                <a:solidFill>
                  <a:schemeClr val="bg1"/>
                </a:solidFill>
                <a:latin typeface="Lato Light" panose="020F030202020403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0439143"/>
      </p:ext>
    </p:extLst>
  </p:cSld>
  <p:clrMapOvr>
    <a:masterClrMapping/>
  </p:clrMapOvr>
  <p:timing>
    <p:tnLst>
      <p:par>
        <p:cTn xmlns:p14="http://schemas.microsoft.com/office/powerpoint/2010/mai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Grey Titl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3563" y="2127936"/>
            <a:ext cx="8020050" cy="1470025"/>
          </a:xfrm>
        </p:spPr>
        <p:txBody>
          <a:bodyPr anchor="b">
            <a:normAutofit/>
          </a:bodyPr>
          <a:lstStyle>
            <a:lvl1pPr algn="ctr">
              <a:defRPr sz="28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3563" y="3602763"/>
            <a:ext cx="8020050" cy="1752600"/>
          </a:xfrm>
        </p:spPr>
        <p:txBody>
          <a:bodyPr>
            <a:normAutofit/>
          </a:bodyPr>
          <a:lstStyle>
            <a:lvl1pPr marL="0" indent="0" algn="ctr">
              <a:buNone/>
              <a:defRPr sz="1600">
                <a:solidFill>
                  <a:schemeClr val="bg1"/>
                </a:solidFill>
                <a:latin typeface="Lato Light" panose="020F030202020403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07732044"/>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nifesto">
    <p:spTree>
      <p:nvGrpSpPr>
        <p:cNvPr id="1" name=""/>
        <p:cNvGrpSpPr/>
        <p:nvPr/>
      </p:nvGrpSpPr>
      <p:grpSpPr>
        <a:xfrm>
          <a:off x="0" y="0"/>
          <a:ext cx="0" cy="0"/>
          <a:chOff x="0" y="0"/>
          <a:chExt cx="0" cy="0"/>
        </a:xfrm>
      </p:grpSpPr>
      <p:sp>
        <p:nvSpPr>
          <p:cNvPr id="8" name="Rectangle 7"/>
          <p:cNvSpPr/>
          <p:nvPr userDrawn="1"/>
        </p:nvSpPr>
        <p:spPr>
          <a:xfrm>
            <a:off x="0" y="-507999"/>
            <a:ext cx="9144000" cy="392787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2" name="Title 1"/>
          <p:cNvSpPr>
            <a:spLocks noGrp="1"/>
          </p:cNvSpPr>
          <p:nvPr>
            <p:ph type="ctrTitle" hasCustomPrompt="1"/>
          </p:nvPr>
        </p:nvSpPr>
        <p:spPr>
          <a:xfrm>
            <a:off x="561975" y="1941185"/>
            <a:ext cx="8020050" cy="1470025"/>
          </a:xfrm>
        </p:spPr>
        <p:txBody>
          <a:bodyPr anchor="b">
            <a:normAutofit/>
          </a:bodyPr>
          <a:lstStyle>
            <a:lvl1pPr algn="l">
              <a:defRPr sz="2100" b="0">
                <a:ln w="6350" cmpd="sng">
                  <a:noFill/>
                </a:ln>
                <a:solidFill>
                  <a:schemeClr val="tx2"/>
                </a:solidFill>
                <a:latin typeface="Lato Light" panose="020F0302020204030203" pitchFamily="34" charset="0"/>
                <a:cs typeface="Gotham Medium"/>
              </a:defRPr>
            </a:lvl1pPr>
          </a:lstStyle>
          <a:p>
            <a:r>
              <a:rPr lang="en-US" dirty="0" smtClean="0"/>
              <a:t>Heading goes here</a:t>
            </a:r>
            <a:endParaRPr lang="en-US" dirty="0"/>
          </a:p>
        </p:txBody>
      </p:sp>
      <p:sp>
        <p:nvSpPr>
          <p:cNvPr id="3" name="Subtitle 2"/>
          <p:cNvSpPr>
            <a:spLocks noGrp="1"/>
          </p:cNvSpPr>
          <p:nvPr>
            <p:ph type="subTitle" idx="1" hasCustomPrompt="1"/>
          </p:nvPr>
        </p:nvSpPr>
        <p:spPr>
          <a:xfrm>
            <a:off x="561975" y="3466057"/>
            <a:ext cx="8020050" cy="2671600"/>
          </a:xfrm>
        </p:spPr>
        <p:txBody>
          <a:bodyPr>
            <a:normAutofit/>
          </a:bodyPr>
          <a:lstStyle>
            <a:lvl1pPr marL="0" indent="0" algn="l">
              <a:lnSpc>
                <a:spcPct val="110000"/>
              </a:lnSpc>
              <a:buNone/>
              <a:defRPr sz="1050" b="0" i="0" baseline="0">
                <a:solidFill>
                  <a:schemeClr val="bg1"/>
                </a:solidFill>
                <a:latin typeface="Lato Light" panose="020F0302020204030203" pitchFamily="34" charset="0"/>
                <a:cs typeface="Gotham Ligh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Paragraph text goes here</a:t>
            </a:r>
            <a:endParaRPr lang="en-US" dirty="0"/>
          </a:p>
        </p:txBody>
      </p:sp>
      <p:sp>
        <p:nvSpPr>
          <p:cNvPr id="7" name="Text Placeholder 6"/>
          <p:cNvSpPr>
            <a:spLocks noGrp="1"/>
          </p:cNvSpPr>
          <p:nvPr>
            <p:ph type="body" sz="quarter" idx="10" hasCustomPrompt="1"/>
          </p:nvPr>
        </p:nvSpPr>
        <p:spPr>
          <a:xfrm>
            <a:off x="563563" y="-507999"/>
            <a:ext cx="2415164" cy="2042864"/>
          </a:xfrm>
          <a:solidFill>
            <a:schemeClr val="accent2"/>
          </a:solidFill>
        </p:spPr>
        <p:txBody>
          <a:bodyPr wrap="none" lIns="91440" tIns="73152" rIns="91440" bIns="73152" anchor="b" anchorCtr="0"/>
          <a:lstStyle>
            <a:lvl1pPr marL="0" indent="0">
              <a:buNone/>
              <a:defRPr baseline="0">
                <a:solidFill>
                  <a:srgbClr val="FFFFFF"/>
                </a:solidFill>
                <a:latin typeface="Lato Light" panose="020F0302020204030203" pitchFamily="34" charset="0"/>
              </a:defRPr>
            </a:lvl1pPr>
          </a:lstStyle>
          <a:p>
            <a:pPr lvl="0"/>
            <a:r>
              <a:rPr lang="en-US" dirty="0" smtClean="0"/>
              <a:t>Category Text</a:t>
            </a:r>
            <a:endParaRPr lang="en-US" dirty="0"/>
          </a:p>
        </p:txBody>
      </p:sp>
    </p:spTree>
    <p:extLst>
      <p:ext uri="{BB962C8B-B14F-4D97-AF65-F5344CB8AC3E}">
        <p14:creationId xmlns:p14="http://schemas.microsoft.com/office/powerpoint/2010/main" val="3430648848"/>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14:bounceEnd="71429">
                                          <p:cBhvr additive="base">
                                            <p:cTn id="7" dur="700" fill="hold"/>
                                            <p:tgtEl>
                                              <p:spTgt spid="8"/>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00" fill="hold"/>
                                            <p:tgtEl>
                                              <p:spTgt spid="8"/>
                                            </p:tgtEl>
                                            <p:attrNameLst>
                                              <p:attrName>ppt_x</p:attrName>
                                            </p:attrNameLst>
                                          </p:cBhvr>
                                          <p:tavLst>
                                            <p:tav tm="0">
                                              <p:val>
                                                <p:strVal val="#ppt_x"/>
                                              </p:val>
                                            </p:tav>
                                            <p:tav tm="100000">
                                              <p:val>
                                                <p:strVal val="#ppt_x"/>
                                              </p:val>
                                            </p:tav>
                                          </p:tavLst>
                                        </p:anim>
                                        <p:anim calcmode="lin" valueType="num">
                                          <p:cBhvr additive="base">
                                            <p:cTn id="8" dur="7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Special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61975" y="1460661"/>
            <a:ext cx="8020050" cy="1470025"/>
          </a:xfrm>
        </p:spPr>
        <p:txBody>
          <a:bodyPr anchor="b">
            <a:normAutofit/>
          </a:bodyPr>
          <a:lstStyle>
            <a:lvl1pPr algn="ctr">
              <a:defRPr sz="280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61975" y="3628188"/>
            <a:ext cx="8020050" cy="1752600"/>
          </a:xfrm>
        </p:spPr>
        <p:txBody>
          <a:bodyPr>
            <a:normAutofit/>
          </a:bodyPr>
          <a:lstStyle>
            <a:lvl1pPr marL="0" indent="0" algn="ctr">
              <a:buNone/>
              <a:defRPr sz="1600">
                <a:solidFill>
                  <a:schemeClr val="bg1"/>
                </a:solidFill>
                <a:latin typeface="Lato Light" panose="020F03020202040302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cxnSp>
        <p:nvCxnSpPr>
          <p:cNvPr id="8" name="Straight Connector 7"/>
          <p:cNvCxnSpPr/>
          <p:nvPr userDrawn="1"/>
        </p:nvCxnSpPr>
        <p:spPr>
          <a:xfrm>
            <a:off x="586583" y="3297990"/>
            <a:ext cx="7970837" cy="0"/>
          </a:xfrm>
          <a:prstGeom prst="line">
            <a:avLst/>
          </a:prstGeom>
          <a:effectLst/>
        </p:spPr>
        <p:style>
          <a:lnRef idx="2">
            <a:schemeClr val="accent1"/>
          </a:lnRef>
          <a:fillRef idx="0">
            <a:schemeClr val="accent1"/>
          </a:fillRef>
          <a:effectRef idx="1">
            <a:schemeClr val="accent1"/>
          </a:effectRef>
          <a:fontRef idx="minor">
            <a:schemeClr val="tx1"/>
          </a:fontRef>
        </p:style>
      </p:cxnSp>
      <p:grpSp>
        <p:nvGrpSpPr>
          <p:cNvPr id="11" name="Group 10"/>
          <p:cNvGrpSpPr/>
          <p:nvPr userDrawn="1"/>
        </p:nvGrpSpPr>
        <p:grpSpPr>
          <a:xfrm>
            <a:off x="4338828" y="3070943"/>
            <a:ext cx="466344" cy="467784"/>
            <a:chOff x="4413750" y="2433065"/>
            <a:chExt cx="547410" cy="547410"/>
          </a:xfrm>
        </p:grpSpPr>
        <p:sp>
          <p:nvSpPr>
            <p:cNvPr id="10" name="Oval 9"/>
            <p:cNvSpPr/>
            <p:nvPr userDrawn="1"/>
          </p:nvSpPr>
          <p:spPr>
            <a:xfrm>
              <a:off x="4413750" y="2433065"/>
              <a:ext cx="547410" cy="547410"/>
            </a:xfrm>
            <a:prstGeom prst="ellipse">
              <a:avLst/>
            </a:prstGeom>
            <a:solidFill>
              <a:srgbClr val="FFFFFF"/>
            </a:solidFill>
            <a:ln w="3810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4" name="Oval 3"/>
            <p:cNvSpPr/>
            <p:nvPr userDrawn="1"/>
          </p:nvSpPr>
          <p:spPr>
            <a:xfrm>
              <a:off x="4517676" y="2536991"/>
              <a:ext cx="339558" cy="339558"/>
            </a:xfrm>
            <a:prstGeom prst="ellipse">
              <a:avLst/>
            </a:prstGeom>
            <a:solidFill>
              <a:schemeClr val="tx2"/>
            </a:solidFill>
            <a:ln w="38100"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5" name="Arc 4"/>
            <p:cNvSpPr/>
            <p:nvPr userDrawn="1"/>
          </p:nvSpPr>
          <p:spPr>
            <a:xfrm rot="2700000">
              <a:off x="4415560" y="2434875"/>
              <a:ext cx="543790" cy="543790"/>
            </a:xfrm>
            <a:prstGeom prst="arc">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dirty="0">
                <a:solidFill>
                  <a:srgbClr val="A2A2A2"/>
                </a:solidFill>
              </a:endParaRPr>
            </a:p>
          </p:txBody>
        </p:sp>
        <p:sp>
          <p:nvSpPr>
            <p:cNvPr id="6" name="Arc 5"/>
            <p:cNvSpPr/>
            <p:nvPr userDrawn="1"/>
          </p:nvSpPr>
          <p:spPr>
            <a:xfrm rot="18900000" flipH="1">
              <a:off x="4415560" y="2434875"/>
              <a:ext cx="543790" cy="543790"/>
            </a:xfrm>
            <a:prstGeom prst="arc">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dirty="0">
                <a:solidFill>
                  <a:srgbClr val="A2A2A2"/>
                </a:solidFill>
              </a:endParaRPr>
            </a:p>
          </p:txBody>
        </p:sp>
      </p:grpSp>
    </p:spTree>
    <p:extLst>
      <p:ext uri="{BB962C8B-B14F-4D97-AF65-F5344CB8AC3E}">
        <p14:creationId xmlns:p14="http://schemas.microsoft.com/office/powerpoint/2010/main" val="4033139159"/>
      </p:ext>
    </p:extLst>
  </p:cSld>
  <p:clrMapOvr>
    <a:masterClrMapping/>
  </p:clrMapOvr>
  <p:timing>
    <p:tnLst>
      <p:par>
        <p:cTn xmlns:p14="http://schemas.microsoft.com/office/powerpoint/2010/mai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Manifesto">
    <p:spTree>
      <p:nvGrpSpPr>
        <p:cNvPr id="1" name=""/>
        <p:cNvGrpSpPr/>
        <p:nvPr/>
      </p:nvGrpSpPr>
      <p:grpSpPr>
        <a:xfrm>
          <a:off x="0" y="0"/>
          <a:ext cx="0" cy="0"/>
          <a:chOff x="0" y="0"/>
          <a:chExt cx="0" cy="0"/>
        </a:xfrm>
      </p:grpSpPr>
      <p:sp>
        <p:nvSpPr>
          <p:cNvPr id="8" name="Rectangle 7"/>
          <p:cNvSpPr/>
          <p:nvPr userDrawn="1"/>
        </p:nvSpPr>
        <p:spPr>
          <a:xfrm>
            <a:off x="0" y="-507999"/>
            <a:ext cx="9144000" cy="392787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2" name="Title 1"/>
          <p:cNvSpPr>
            <a:spLocks noGrp="1"/>
          </p:cNvSpPr>
          <p:nvPr>
            <p:ph type="ctrTitle" hasCustomPrompt="1"/>
          </p:nvPr>
        </p:nvSpPr>
        <p:spPr>
          <a:xfrm>
            <a:off x="561975" y="1941183"/>
            <a:ext cx="8020050" cy="1470025"/>
          </a:xfrm>
        </p:spPr>
        <p:txBody>
          <a:bodyPr anchor="b">
            <a:normAutofit/>
          </a:bodyPr>
          <a:lstStyle>
            <a:lvl1pPr algn="l">
              <a:defRPr sz="2800" b="0">
                <a:ln w="6350" cmpd="sng">
                  <a:noFill/>
                </a:ln>
                <a:solidFill>
                  <a:schemeClr val="tx2"/>
                </a:solidFill>
                <a:latin typeface="Lato Light" panose="020F0302020204030203" pitchFamily="34" charset="0"/>
                <a:cs typeface="Gotham Medium"/>
              </a:defRPr>
            </a:lvl1pPr>
          </a:lstStyle>
          <a:p>
            <a:r>
              <a:rPr lang="en-US" dirty="0" smtClean="0"/>
              <a:t>Heading goes here</a:t>
            </a:r>
            <a:endParaRPr lang="en-US" dirty="0"/>
          </a:p>
        </p:txBody>
      </p:sp>
      <p:sp>
        <p:nvSpPr>
          <p:cNvPr id="3" name="Subtitle 2"/>
          <p:cNvSpPr>
            <a:spLocks noGrp="1"/>
          </p:cNvSpPr>
          <p:nvPr>
            <p:ph type="subTitle" idx="1" hasCustomPrompt="1"/>
          </p:nvPr>
        </p:nvSpPr>
        <p:spPr>
          <a:xfrm>
            <a:off x="561975" y="3466057"/>
            <a:ext cx="8020050" cy="2671600"/>
          </a:xfrm>
        </p:spPr>
        <p:txBody>
          <a:bodyPr>
            <a:normAutofit/>
          </a:bodyPr>
          <a:lstStyle>
            <a:lvl1pPr marL="0" indent="0" algn="l">
              <a:lnSpc>
                <a:spcPct val="110000"/>
              </a:lnSpc>
              <a:buNone/>
              <a:defRPr sz="1400" b="0" i="0" baseline="0">
                <a:solidFill>
                  <a:schemeClr val="bg1"/>
                </a:solidFill>
                <a:latin typeface="Lato Light" panose="020F0302020204030203" pitchFamily="34" charset="0"/>
                <a:cs typeface="Gotham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Paragraph text goes here</a:t>
            </a:r>
            <a:endParaRPr lang="en-US" dirty="0"/>
          </a:p>
        </p:txBody>
      </p:sp>
      <p:sp>
        <p:nvSpPr>
          <p:cNvPr id="7" name="Text Placeholder 6"/>
          <p:cNvSpPr>
            <a:spLocks noGrp="1"/>
          </p:cNvSpPr>
          <p:nvPr>
            <p:ph type="body" sz="quarter" idx="10" hasCustomPrompt="1"/>
          </p:nvPr>
        </p:nvSpPr>
        <p:spPr>
          <a:xfrm>
            <a:off x="563563" y="-507999"/>
            <a:ext cx="2415164" cy="2042864"/>
          </a:xfrm>
          <a:solidFill>
            <a:schemeClr val="accent2"/>
          </a:solidFill>
        </p:spPr>
        <p:txBody>
          <a:bodyPr wrap="none" lIns="91440" tIns="73152" rIns="91440" bIns="73152" anchor="b" anchorCtr="0"/>
          <a:lstStyle>
            <a:lvl1pPr marL="0" indent="0">
              <a:buNone/>
              <a:defRPr baseline="0">
                <a:solidFill>
                  <a:srgbClr val="FFFFFF"/>
                </a:solidFill>
                <a:latin typeface="Lato Light" panose="020F0302020204030203" pitchFamily="34" charset="0"/>
              </a:defRPr>
            </a:lvl1pPr>
          </a:lstStyle>
          <a:p>
            <a:pPr lvl="0"/>
            <a:r>
              <a:rPr lang="en-US" dirty="0" smtClean="0"/>
              <a:t>Category Text</a:t>
            </a:r>
            <a:endParaRPr lang="en-US" dirty="0"/>
          </a:p>
        </p:txBody>
      </p:sp>
    </p:spTree>
    <p:extLst>
      <p:ext uri="{BB962C8B-B14F-4D97-AF65-F5344CB8AC3E}">
        <p14:creationId xmlns:p14="http://schemas.microsoft.com/office/powerpoint/2010/main" val="1719041363"/>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14:bounceEnd="71429">
                                          <p:cBhvr additive="base">
                                            <p:cTn id="7" dur="700" fill="hold"/>
                                            <p:tgtEl>
                                              <p:spTgt spid="8"/>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00" fill="hold"/>
                                            <p:tgtEl>
                                              <p:spTgt spid="8"/>
                                            </p:tgtEl>
                                            <p:attrNameLst>
                                              <p:attrName>ppt_x</p:attrName>
                                            </p:attrNameLst>
                                          </p:cBhvr>
                                          <p:tavLst>
                                            <p:tav tm="0">
                                              <p:val>
                                                <p:strVal val="#ppt_x"/>
                                              </p:val>
                                            </p:tav>
                                            <p:tav tm="100000">
                                              <p:val>
                                                <p:strVal val="#ppt_x"/>
                                              </p:val>
                                            </p:tav>
                                          </p:tavLst>
                                        </p:anim>
                                        <p:anim calcmode="lin" valueType="num">
                                          <p:cBhvr additive="base">
                                            <p:cTn id="8" dur="7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975" y="3875274"/>
            <a:ext cx="8020050" cy="1362075"/>
          </a:xfrm>
        </p:spPr>
        <p:txBody>
          <a:bodyPr anchor="t">
            <a:normAutofit/>
          </a:bodyPr>
          <a:lstStyle>
            <a:lvl1pPr algn="ctr">
              <a:defRPr sz="2800" b="1" cap="none">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1975" y="2375086"/>
            <a:ext cx="8020050" cy="1500187"/>
          </a:xfrm>
        </p:spPr>
        <p:txBody>
          <a:bodyPr anchor="b">
            <a:normAutofit/>
          </a:bodyPr>
          <a:lstStyle>
            <a:lvl1pPr marL="0" indent="0" algn="ctr">
              <a:buNone/>
              <a:defRPr sz="1400">
                <a:solidFill>
                  <a:schemeClr val="bg1"/>
                </a:solidFill>
                <a:latin typeface="Lato Light" panose="020F030202020403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430817631"/>
      </p:ext>
    </p:extLst>
  </p:cSld>
  <p:clrMapOvr>
    <a:masterClrMapping/>
  </p:clrMapOvr>
  <p:timing>
    <p:tnLst>
      <p:par>
        <p:cTn xmlns:p14="http://schemas.microsoft.com/office/powerpoint/2010/mai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6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3201" y="2406317"/>
            <a:ext cx="5838825" cy="2747471"/>
          </a:xfrm>
        </p:spPr>
        <p:txBody>
          <a:bodyPr anchor="b" anchorCtr="0">
            <a:normAutofit/>
          </a:bodyPr>
          <a:lstStyle>
            <a:lvl1pPr algn="l">
              <a:defRPr sz="4000" b="0" cap="all" baseline="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743201" y="5156377"/>
            <a:ext cx="5838825" cy="914400"/>
          </a:xfrm>
        </p:spPr>
        <p:txBody>
          <a:bodyPr anchor="t" anchorCtr="0">
            <a:normAutofit/>
          </a:bodyPr>
          <a:lstStyle>
            <a:lvl1pPr marL="0" indent="0" algn="l">
              <a:buNone/>
              <a:defRPr sz="1400">
                <a:solidFill>
                  <a:schemeClr val="bg1"/>
                </a:solidFill>
                <a:latin typeface="Lato Light" panose="020F030202020403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400441096"/>
      </p:ext>
    </p:extLst>
  </p:cSld>
  <p:clrMapOvr>
    <a:masterClrMapping/>
  </p:clrMapOvr>
  <p:timing>
    <p:tnLst>
      <p:par>
        <p:cTn xmlns:p14="http://schemas.microsoft.com/office/powerpoint/2010/mai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975" y="3556531"/>
            <a:ext cx="8020050" cy="1362075"/>
          </a:xfrm>
        </p:spPr>
        <p:txBody>
          <a:bodyPr anchor="b" anchorCtr="0">
            <a:normAutofit/>
          </a:bodyPr>
          <a:lstStyle>
            <a:lvl1pPr algn="l">
              <a:defRPr sz="4000" b="0" cap="all" baseline="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1975" y="4850872"/>
            <a:ext cx="8020050" cy="1500187"/>
          </a:xfrm>
        </p:spPr>
        <p:txBody>
          <a:bodyPr anchor="t" anchorCtr="0">
            <a:normAutofit/>
          </a:bodyPr>
          <a:lstStyle>
            <a:lvl1pPr marL="0" indent="0" algn="l">
              <a:buNone/>
              <a:defRPr sz="1400">
                <a:solidFill>
                  <a:schemeClr val="bg1"/>
                </a:solidFill>
                <a:latin typeface="Lato Light" panose="020F030202020403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154656789"/>
      </p:ext>
    </p:extLst>
  </p:cSld>
  <p:clrMapOvr>
    <a:masterClrMapping/>
  </p:clrMapOvr>
  <p:timing>
    <p:tnLst>
      <p:par>
        <p:cTn xmlns:p14="http://schemas.microsoft.com/office/powerpoint/2010/mai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6419" y="1650024"/>
            <a:ext cx="8031162" cy="4580495"/>
          </a:xfrm>
        </p:spPr>
        <p:txBody>
          <a:bodyPr/>
          <a:lstStyle>
            <a:lvl1pPr>
              <a:defRPr>
                <a:latin typeface="Lato Light" panose="020F0302020204030203" pitchFamily="34" charset="0"/>
              </a:defRPr>
            </a:lvl1pPr>
            <a:lvl2pPr>
              <a:defRPr>
                <a:latin typeface="Lato Light" panose="020F0302020204030203" pitchFamily="34" charset="0"/>
              </a:defRPr>
            </a:lvl2pPr>
            <a:lvl3pPr>
              <a:defRPr>
                <a:latin typeface="Lato Light" panose="020F0302020204030203" pitchFamily="34" charset="0"/>
              </a:defRPr>
            </a:lvl3pPr>
            <a:lvl4pPr>
              <a:defRPr>
                <a:latin typeface="Lato Light" panose="020F0302020204030203" pitchFamily="34" charset="0"/>
              </a:defRPr>
            </a:lvl4pPr>
            <a:lvl5pPr>
              <a:defRPr>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47956882"/>
      </p:ext>
    </p:extLst>
  </p:cSld>
  <p:clrMapOvr>
    <a:masterClrMapping/>
  </p:clrMapOvr>
  <p:timing>
    <p:tnLst>
      <p:par>
        <p:cTn xmlns:p14="http://schemas.microsoft.com/office/powerpoint/2010/mai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4 Charts and Captions">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5" name="Chart Placeholder 4"/>
          <p:cNvSpPr>
            <a:spLocks noGrp="1"/>
          </p:cNvSpPr>
          <p:nvPr>
            <p:ph type="chart" sz="quarter" idx="14"/>
          </p:nvPr>
        </p:nvSpPr>
        <p:spPr>
          <a:xfrm>
            <a:off x="608013"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Chart Placeholder 4"/>
          <p:cNvSpPr>
            <a:spLocks noGrp="1"/>
          </p:cNvSpPr>
          <p:nvPr>
            <p:ph type="chart" sz="quarter" idx="15"/>
          </p:nvPr>
        </p:nvSpPr>
        <p:spPr>
          <a:xfrm>
            <a:off x="2623609"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8" name="Chart Placeholder 4"/>
          <p:cNvSpPr>
            <a:spLocks noGrp="1"/>
          </p:cNvSpPr>
          <p:nvPr>
            <p:ph type="chart" sz="quarter" idx="16"/>
          </p:nvPr>
        </p:nvSpPr>
        <p:spPr>
          <a:xfrm>
            <a:off x="4639205"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0" name="Chart Placeholder 4"/>
          <p:cNvSpPr>
            <a:spLocks noGrp="1"/>
          </p:cNvSpPr>
          <p:nvPr>
            <p:ph type="chart" sz="quarter" idx="17"/>
          </p:nvPr>
        </p:nvSpPr>
        <p:spPr>
          <a:xfrm>
            <a:off x="6654800"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1" name="Text Placeholder 10"/>
          <p:cNvSpPr>
            <a:spLocks noGrp="1"/>
          </p:cNvSpPr>
          <p:nvPr>
            <p:ph type="body" sz="quarter" idx="18"/>
          </p:nvPr>
        </p:nvSpPr>
        <p:spPr>
          <a:xfrm>
            <a:off x="608013" y="4092761"/>
            <a:ext cx="1878014"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2" name="Text Placeholder 10"/>
          <p:cNvSpPr>
            <a:spLocks noGrp="1"/>
          </p:cNvSpPr>
          <p:nvPr>
            <p:ph type="body" sz="quarter" idx="19"/>
          </p:nvPr>
        </p:nvSpPr>
        <p:spPr>
          <a:xfrm>
            <a:off x="2624138" y="4092761"/>
            <a:ext cx="1878014"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3" name="Text Placeholder 10"/>
          <p:cNvSpPr>
            <a:spLocks noGrp="1"/>
          </p:cNvSpPr>
          <p:nvPr>
            <p:ph type="body" sz="quarter" idx="20"/>
          </p:nvPr>
        </p:nvSpPr>
        <p:spPr>
          <a:xfrm>
            <a:off x="4640263" y="4092761"/>
            <a:ext cx="1878014"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4" name="Text Placeholder 10"/>
          <p:cNvSpPr>
            <a:spLocks noGrp="1"/>
          </p:cNvSpPr>
          <p:nvPr>
            <p:ph type="body" sz="quarter" idx="21"/>
          </p:nvPr>
        </p:nvSpPr>
        <p:spPr>
          <a:xfrm>
            <a:off x="6656387" y="4092761"/>
            <a:ext cx="1878014"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41676109"/>
      </p:ext>
    </p:extLst>
  </p:cSld>
  <p:clrMapOvr>
    <a:masterClrMapping/>
  </p:clrMapOvr>
  <p:timing>
    <p:tnLst>
      <p:par>
        <p:cTn xmlns:p14="http://schemas.microsoft.com/office/powerpoint/2010/mai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Charts and Captions">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5" name="Chart Placeholder 4"/>
          <p:cNvSpPr>
            <a:spLocks noGrp="1"/>
          </p:cNvSpPr>
          <p:nvPr>
            <p:ph type="chart" sz="quarter" idx="14"/>
          </p:nvPr>
        </p:nvSpPr>
        <p:spPr>
          <a:xfrm>
            <a:off x="608012"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Chart Placeholder 4"/>
          <p:cNvSpPr>
            <a:spLocks noGrp="1"/>
          </p:cNvSpPr>
          <p:nvPr>
            <p:ph type="chart" sz="quarter" idx="15"/>
          </p:nvPr>
        </p:nvSpPr>
        <p:spPr>
          <a:xfrm>
            <a:off x="3290252"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8" name="Chart Placeholder 4"/>
          <p:cNvSpPr>
            <a:spLocks noGrp="1"/>
          </p:cNvSpPr>
          <p:nvPr>
            <p:ph type="chart" sz="quarter" idx="16"/>
          </p:nvPr>
        </p:nvSpPr>
        <p:spPr>
          <a:xfrm>
            <a:off x="5972492" y="1651185"/>
            <a:ext cx="2561908"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1" name="Text Placeholder 10"/>
          <p:cNvSpPr>
            <a:spLocks noGrp="1"/>
          </p:cNvSpPr>
          <p:nvPr>
            <p:ph type="body" sz="quarter" idx="18"/>
          </p:nvPr>
        </p:nvSpPr>
        <p:spPr>
          <a:xfrm>
            <a:off x="655321" y="4092761"/>
            <a:ext cx="2467292"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2" name="Text Placeholder 10"/>
          <p:cNvSpPr>
            <a:spLocks noGrp="1"/>
          </p:cNvSpPr>
          <p:nvPr>
            <p:ph type="body" sz="quarter" idx="19"/>
          </p:nvPr>
        </p:nvSpPr>
        <p:spPr>
          <a:xfrm>
            <a:off x="3337560" y="4092761"/>
            <a:ext cx="2467292"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3" name="Text Placeholder 10"/>
          <p:cNvSpPr>
            <a:spLocks noGrp="1"/>
          </p:cNvSpPr>
          <p:nvPr>
            <p:ph type="body" sz="quarter" idx="20"/>
          </p:nvPr>
        </p:nvSpPr>
        <p:spPr>
          <a:xfrm>
            <a:off x="6019801" y="4092761"/>
            <a:ext cx="2467292" cy="2166196"/>
          </a:xfrm>
        </p:spPr>
        <p:txBody>
          <a:bodyPr lIns="0" tIns="0" rIns="0"/>
          <a:lstStyle>
            <a:lvl1pPr marL="0" indent="0" algn="ctr">
              <a:lnSpc>
                <a:spcPct val="92000"/>
              </a:lnSpc>
              <a:spcBef>
                <a:spcPts val="0"/>
              </a:spcBef>
              <a:spcAft>
                <a:spcPts val="200"/>
              </a:spcAft>
              <a:buNone/>
              <a:defRPr b="1" spc="-40">
                <a:latin typeface="Lato" panose="020F0502020204030203" pitchFamily="34" charset="0"/>
                <a:cs typeface="Gotham Medium"/>
              </a:defRPr>
            </a:lvl1pPr>
            <a:lvl2pPr marL="0" indent="0" algn="ctr">
              <a:lnSpc>
                <a:spcPct val="92000"/>
              </a:lnSpc>
              <a:spcBef>
                <a:spcPts val="0"/>
              </a:spcBef>
              <a:spcAft>
                <a:spcPts val="200"/>
              </a:spcAft>
              <a:buNone/>
              <a:defRPr sz="12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294342056"/>
      </p:ext>
    </p:extLst>
  </p:cSld>
  <p:clrMapOvr>
    <a:masterClrMapping/>
  </p:clrMapOvr>
  <p:timing>
    <p:tnLst>
      <p:par>
        <p:cTn xmlns:p14="http://schemas.microsoft.com/office/powerpoint/2010/mai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rt art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2451" y="4559792"/>
            <a:ext cx="8031162" cy="1215003"/>
          </a:xfrm>
        </p:spPr>
        <p:txBody>
          <a:bodyPr/>
          <a:lstStyle>
            <a:lvl1pPr marL="0" indent="0">
              <a:buNone/>
              <a:defRPr>
                <a:latin typeface="Lato Light" panose="020F0302020204030203" pitchFamily="34" charset="0"/>
              </a:defRPr>
            </a:lvl1pPr>
            <a:lvl2pPr marL="173038" indent="-173038">
              <a:buFont typeface="Arial"/>
              <a:buChar char="•"/>
              <a:defRPr>
                <a:latin typeface="Lato Light" panose="020F0302020204030203" pitchFamily="34" charset="0"/>
              </a:defRPr>
            </a:lvl2pPr>
            <a:lvl3pPr marL="347663" indent="-174625">
              <a:defRPr>
                <a:latin typeface="Lato Light" panose="020F0302020204030203" pitchFamily="34" charset="0"/>
              </a:defRPr>
            </a:lvl3pPr>
            <a:lvl4pPr>
              <a:defRPr>
                <a:latin typeface="Lato Light" panose="020F0302020204030203" pitchFamily="34" charset="0"/>
              </a:defRPr>
            </a:lvl4pPr>
            <a:lvl5pPr>
              <a:defRPr>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martArt Placeholder 4"/>
          <p:cNvSpPr>
            <a:spLocks noGrp="1"/>
          </p:cNvSpPr>
          <p:nvPr>
            <p:ph type="dgm" sz="quarter" idx="14"/>
          </p:nvPr>
        </p:nvSpPr>
        <p:spPr>
          <a:xfrm>
            <a:off x="552451" y="1617626"/>
            <a:ext cx="8031163" cy="2942167"/>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Text Placeholder 8"/>
          <p:cNvSpPr>
            <a:spLocks noGrp="1"/>
          </p:cNvSpPr>
          <p:nvPr>
            <p:ph type="body" sz="quarter" idx="13" hasCustomPrompt="1"/>
          </p:nvPr>
        </p:nvSpPr>
        <p:spPr>
          <a:xfrm>
            <a:off x="554833" y="1175407"/>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341517044"/>
      </p:ext>
    </p:extLst>
  </p:cSld>
  <p:clrMapOvr>
    <a:masterClrMapping/>
  </p:clrMapOvr>
  <p:timing>
    <p:tnLst>
      <p:par>
        <p:cTn xmlns:p14="http://schemas.microsoft.com/office/powerpoint/2010/mai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io Page">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676953" y="1694847"/>
            <a:ext cx="4906660" cy="4580495"/>
          </a:xfrm>
        </p:spPr>
        <p:txBody>
          <a:bodyPr>
            <a:normAutofit/>
          </a:bodyPr>
          <a:lstStyle>
            <a:lvl1pPr marL="0" indent="0">
              <a:buNone/>
              <a:defRPr sz="1400">
                <a:latin typeface="Lato Light" panose="020F0302020204030203" pitchFamily="34" charset="0"/>
              </a:defRPr>
            </a:lvl1pPr>
            <a:lvl2pPr marL="346075" indent="-173038">
              <a:buFont typeface="Arial"/>
              <a:buChar char="•"/>
              <a:defRPr sz="1400">
                <a:latin typeface="Lato Light" panose="020F0302020204030203" pitchFamily="34" charset="0"/>
              </a:defRPr>
            </a:lvl2pPr>
            <a:lvl3pPr>
              <a:defRPr sz="14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5" y="1797900"/>
            <a:ext cx="3505200" cy="2663071"/>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84747215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975" y="3875276"/>
            <a:ext cx="8020050" cy="1362075"/>
          </a:xfrm>
        </p:spPr>
        <p:txBody>
          <a:bodyPr anchor="t">
            <a:normAutofit/>
          </a:bodyPr>
          <a:lstStyle>
            <a:lvl1pPr algn="ctr">
              <a:defRPr sz="2100" b="1" cap="none">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1975" y="2375088"/>
            <a:ext cx="8020050" cy="1500187"/>
          </a:xfrm>
        </p:spPr>
        <p:txBody>
          <a:bodyPr anchor="b">
            <a:normAutofit/>
          </a:bodyPr>
          <a:lstStyle>
            <a:lvl1pPr marL="0" indent="0" algn="ctr">
              <a:buNone/>
              <a:defRPr sz="1050">
                <a:solidFill>
                  <a:schemeClr val="bg1"/>
                </a:solidFill>
                <a:latin typeface="Lato Light" panose="020F0302020204030203" pitchFamily="34"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994052589"/>
      </p:ext>
    </p:extLst>
  </p:cSld>
  <p:clrMapOvr>
    <a:masterClrMapping/>
  </p:clrMapOvr>
  <p:timing>
    <p:tnLst>
      <p:par>
        <p:cTn xmlns:p14="http://schemas.microsoft.com/office/powerpoint/2010/mai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Bio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46626" y="1694847"/>
            <a:ext cx="3836987" cy="4580495"/>
          </a:xfrm>
        </p:spPr>
        <p:txBody>
          <a:bodyPr>
            <a:normAutofit/>
          </a:bodyPr>
          <a:lstStyle>
            <a:lvl1pPr marL="0" indent="0">
              <a:buNone/>
              <a:defRPr sz="1400">
                <a:latin typeface="Lato Light" panose="020F0302020204030203" pitchFamily="34" charset="0"/>
              </a:defRPr>
            </a:lvl1pPr>
            <a:lvl2pPr marL="346075" indent="-173038">
              <a:buFont typeface="Arial"/>
              <a:buChar char="•"/>
              <a:defRPr sz="1400">
                <a:latin typeface="Lato Light" panose="020F0302020204030203" pitchFamily="34" charset="0"/>
              </a:defRPr>
            </a:lvl2pPr>
            <a:lvl3pPr>
              <a:defRPr sz="14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6" y="1797900"/>
            <a:ext cx="4520595" cy="3434516"/>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593643883"/>
      </p:ext>
    </p:extLst>
  </p:cSld>
  <p:clrMapOvr>
    <a:masterClrMapping/>
  </p:clrMapOvr>
  <p:timing>
    <p:tnLst>
      <p:par>
        <p:cTn xmlns:p14="http://schemas.microsoft.com/office/powerpoint/2010/mai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Image Left">
    <p:spTree>
      <p:nvGrpSpPr>
        <p:cNvPr id="1" name=""/>
        <p:cNvGrpSpPr/>
        <p:nvPr/>
      </p:nvGrpSpPr>
      <p:grpSpPr>
        <a:xfrm>
          <a:off x="0" y="0"/>
          <a:ext cx="0" cy="0"/>
          <a:chOff x="0" y="0"/>
          <a:chExt cx="0" cy="0"/>
        </a:xfrm>
      </p:grpSpPr>
      <p:sp>
        <p:nvSpPr>
          <p:cNvPr id="5" name="Picture Placeholder 5"/>
          <p:cNvSpPr>
            <a:spLocks noGrp="1"/>
          </p:cNvSpPr>
          <p:nvPr>
            <p:ph type="pic" sz="quarter" idx="14"/>
          </p:nvPr>
        </p:nvSpPr>
        <p:spPr>
          <a:xfrm>
            <a:off x="-12096" y="0"/>
            <a:ext cx="3406459" cy="6888480"/>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3" name="Title 1"/>
          <p:cNvSpPr>
            <a:spLocks noGrp="1"/>
          </p:cNvSpPr>
          <p:nvPr>
            <p:ph type="title"/>
          </p:nvPr>
        </p:nvSpPr>
        <p:spPr>
          <a:xfrm>
            <a:off x="3676953" y="51313"/>
            <a:ext cx="4906660"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24" name="Content Placeholder 2"/>
          <p:cNvSpPr>
            <a:spLocks noGrp="1"/>
          </p:cNvSpPr>
          <p:nvPr>
            <p:ph idx="1"/>
          </p:nvPr>
        </p:nvSpPr>
        <p:spPr>
          <a:xfrm>
            <a:off x="3676953" y="1545437"/>
            <a:ext cx="4906660" cy="4580495"/>
          </a:xfrm>
        </p:spPr>
        <p:txBody>
          <a:bodyPr>
            <a:normAutofit/>
          </a:bodyPr>
          <a:lstStyle>
            <a:lvl1pPr marL="0" indent="0">
              <a:buNone/>
              <a:defRPr sz="1400">
                <a:latin typeface="Lato Light" panose="020F0302020204030203" pitchFamily="34" charset="0"/>
              </a:defRPr>
            </a:lvl1pPr>
            <a:lvl2pPr marL="346075" indent="-173038">
              <a:buFont typeface="Arial"/>
              <a:buChar char="•"/>
              <a:defRPr sz="1400">
                <a:latin typeface="Lato Light" panose="020F0302020204030203" pitchFamily="34" charset="0"/>
              </a:defRPr>
            </a:lvl2pPr>
            <a:lvl3pPr>
              <a:defRPr sz="14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5" name="Text Placeholder 8"/>
          <p:cNvSpPr>
            <a:spLocks noGrp="1"/>
          </p:cNvSpPr>
          <p:nvPr>
            <p:ph type="body" sz="quarter" idx="13" hasCustomPrompt="1"/>
          </p:nvPr>
        </p:nvSpPr>
        <p:spPr>
          <a:xfrm>
            <a:off x="3678188" y="1024688"/>
            <a:ext cx="4908600" cy="450849"/>
          </a:xfrm>
        </p:spPr>
        <p:txBody>
          <a:bodyPr>
            <a:normAutofit/>
          </a:bodyPr>
          <a:lstStyle>
            <a:lvl1pPr marL="0" indent="0" algn="l">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27" name="Content Placeholder 26"/>
          <p:cNvSpPr>
            <a:spLocks noGrp="1"/>
          </p:cNvSpPr>
          <p:nvPr>
            <p:ph sz="quarter" idx="15"/>
          </p:nvPr>
        </p:nvSpPr>
        <p:spPr>
          <a:xfrm>
            <a:off x="-12700" y="5172717"/>
            <a:ext cx="2909888" cy="677750"/>
          </a:xfrm>
          <a:solidFill>
            <a:schemeClr val="accent1">
              <a:alpha val="65000"/>
            </a:schemeClr>
          </a:solidFill>
          <a:ln>
            <a:solidFill>
              <a:schemeClr val="accent2"/>
            </a:solidFill>
          </a:ln>
        </p:spPr>
        <p:txBody>
          <a:bodyPr lIns="274320" tIns="91440" rIns="91440" bIns="91440" anchor="b" anchorCtr="0">
            <a:spAutoFit/>
          </a:bodyPr>
          <a:lstStyle>
            <a:lvl1pPr marL="0" indent="0" algn="r">
              <a:spcBef>
                <a:spcPts val="400"/>
              </a:spcBef>
              <a:buNone/>
              <a:defRPr>
                <a:solidFill>
                  <a:srgbClr val="FFFFFF"/>
                </a:solidFill>
                <a:latin typeface="Lato Light" panose="020F0302020204030203" pitchFamily="34" charset="0"/>
              </a:defRPr>
            </a:lvl1pPr>
            <a:lvl2pPr marL="173037" indent="0" algn="r">
              <a:buNone/>
              <a:defRPr>
                <a:solidFill>
                  <a:srgbClr val="FFFFFF"/>
                </a:solidFill>
              </a:defRPr>
            </a:lvl2pPr>
            <a:lvl3pPr marL="346075" indent="0" algn="r">
              <a:buNone/>
              <a:defRPr>
                <a:solidFill>
                  <a:srgbClr val="FFFFFF"/>
                </a:solidFill>
              </a:defRPr>
            </a:lvl3pPr>
            <a:lvl4pPr marL="517525" indent="0" algn="r">
              <a:buNone/>
              <a:defRPr>
                <a:solidFill>
                  <a:srgbClr val="FFFFFF"/>
                </a:solidFill>
              </a:defRPr>
            </a:lvl4pPr>
            <a:lvl5pPr marL="690562" indent="0" algn="r">
              <a:buNone/>
              <a:defRPr>
                <a:solidFill>
                  <a:srgbClr val="FFFFFF"/>
                </a:solidFill>
              </a:defRPr>
            </a:lvl5pPr>
          </a:lstStyle>
          <a:p>
            <a:pPr lvl="0"/>
            <a:r>
              <a:rPr lang="en-US" dirty="0" smtClean="0"/>
              <a:t>Click to edit Master text styles</a:t>
            </a:r>
            <a:endParaRPr lang="en-US" dirty="0"/>
          </a:p>
        </p:txBody>
      </p:sp>
      <p:sp>
        <p:nvSpPr>
          <p:cNvPr id="8"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7200"/>
            <a:fld id="{93D61182-44B0-D747-8108-FDA0C13481D9}" type="slidenum">
              <a:rPr lang="en-US" smtClean="0">
                <a:cs typeface="Gotham Book"/>
              </a:rPr>
              <a:pPr defTabSz="457200"/>
              <a:t>‹#›</a:t>
            </a:fld>
            <a:endParaRPr lang="en-US" dirty="0">
              <a:cs typeface="Gotham Book"/>
            </a:endParaRPr>
          </a:p>
        </p:txBody>
      </p:sp>
    </p:spTree>
    <p:extLst>
      <p:ext uri="{BB962C8B-B14F-4D97-AF65-F5344CB8AC3E}">
        <p14:creationId xmlns:p14="http://schemas.microsoft.com/office/powerpoint/2010/main" val="36528733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10 Images">
    <p:spTree>
      <p:nvGrpSpPr>
        <p:cNvPr id="1" name=""/>
        <p:cNvGrpSpPr/>
        <p:nvPr/>
      </p:nvGrpSpPr>
      <p:grpSpPr>
        <a:xfrm>
          <a:off x="0" y="0"/>
          <a:ext cx="0" cy="0"/>
          <a:chOff x="0" y="0"/>
          <a:chExt cx="0" cy="0"/>
        </a:xfrm>
      </p:grpSpPr>
      <p:sp>
        <p:nvSpPr>
          <p:cNvPr id="5" name="Picture Placeholder 5"/>
          <p:cNvSpPr>
            <a:spLocks noGrp="1" noChangeAspect="1"/>
          </p:cNvSpPr>
          <p:nvPr>
            <p:ph type="pic" sz="quarter" idx="14"/>
          </p:nvPr>
        </p:nvSpPr>
        <p:spPr>
          <a:xfrm>
            <a:off x="0"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 name="Title 1"/>
          <p:cNvSpPr>
            <a:spLocks noGrp="1"/>
          </p:cNvSpPr>
          <p:nvPr>
            <p:ph type="title"/>
          </p:nvPr>
        </p:nvSpPr>
        <p:spPr>
          <a:xfrm>
            <a:off x="922666" y="3196679"/>
            <a:ext cx="8037576" cy="438582"/>
          </a:xfrm>
        </p:spPr>
        <p:txBody>
          <a:bodyPr>
            <a:spAutoFit/>
          </a:bodyPr>
          <a:lstStyle>
            <a:lvl1pPr algn="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922666" y="3518074"/>
            <a:ext cx="8037576" cy="561301"/>
          </a:xfrm>
        </p:spPr>
        <p:txBody>
          <a:bodyPr>
            <a:normAutofit/>
          </a:bodyPr>
          <a:lstStyle>
            <a:lvl1pPr marL="0" indent="0" algn="r">
              <a:buNone/>
              <a:defRPr sz="1400">
                <a:solidFill>
                  <a:schemeClr val="bg1"/>
                </a:solidFill>
                <a:latin typeface="Lato Light" panose="020F0302020204030203" pitchFamily="34" charset="0"/>
                <a:cs typeface="Gotham Light"/>
              </a:defRPr>
            </a:lvl1pPr>
          </a:lstStyle>
          <a:p>
            <a:pPr lvl="0"/>
            <a:r>
              <a:rPr lang="en-US" dirty="0" smtClean="0"/>
              <a:t>Subtitle goes here</a:t>
            </a:r>
            <a:endParaRPr lang="en-US" dirty="0"/>
          </a:p>
        </p:txBody>
      </p:sp>
      <p:sp>
        <p:nvSpPr>
          <p:cNvPr id="14" name="Picture Placeholder 5"/>
          <p:cNvSpPr>
            <a:spLocks noGrp="1" noChangeAspect="1"/>
          </p:cNvSpPr>
          <p:nvPr>
            <p:ph type="pic" sz="quarter" idx="15"/>
          </p:nvPr>
        </p:nvSpPr>
        <p:spPr>
          <a:xfrm>
            <a:off x="0" y="4010112"/>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5" name="Picture Placeholder 5"/>
          <p:cNvSpPr>
            <a:spLocks noGrp="1" noChangeAspect="1"/>
          </p:cNvSpPr>
          <p:nvPr>
            <p:ph type="pic" sz="quarter" idx="16"/>
          </p:nvPr>
        </p:nvSpPr>
        <p:spPr>
          <a:xfrm>
            <a:off x="1826514"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6" name="Picture Placeholder 5"/>
          <p:cNvSpPr>
            <a:spLocks noGrp="1" noChangeAspect="1"/>
          </p:cNvSpPr>
          <p:nvPr>
            <p:ph type="pic" sz="quarter" idx="17"/>
          </p:nvPr>
        </p:nvSpPr>
        <p:spPr>
          <a:xfrm>
            <a:off x="1828801" y="4010112"/>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7" name="Picture Placeholder 5"/>
          <p:cNvSpPr>
            <a:spLocks noGrp="1" noChangeAspect="1"/>
          </p:cNvSpPr>
          <p:nvPr>
            <p:ph type="pic" sz="quarter" idx="18"/>
          </p:nvPr>
        </p:nvSpPr>
        <p:spPr>
          <a:xfrm>
            <a:off x="3653028"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8" name="Picture Placeholder 5"/>
          <p:cNvSpPr>
            <a:spLocks noGrp="1" noChangeAspect="1"/>
          </p:cNvSpPr>
          <p:nvPr>
            <p:ph type="pic" sz="quarter" idx="19"/>
          </p:nvPr>
        </p:nvSpPr>
        <p:spPr>
          <a:xfrm>
            <a:off x="3657602" y="4010112"/>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19" name="Picture Placeholder 5"/>
          <p:cNvSpPr>
            <a:spLocks noGrp="1" noChangeAspect="1"/>
          </p:cNvSpPr>
          <p:nvPr>
            <p:ph type="pic" sz="quarter" idx="20"/>
          </p:nvPr>
        </p:nvSpPr>
        <p:spPr>
          <a:xfrm>
            <a:off x="5479542"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0" name="Picture Placeholder 5"/>
          <p:cNvSpPr>
            <a:spLocks noGrp="1" noChangeAspect="1"/>
          </p:cNvSpPr>
          <p:nvPr>
            <p:ph type="pic" sz="quarter" idx="21"/>
          </p:nvPr>
        </p:nvSpPr>
        <p:spPr>
          <a:xfrm>
            <a:off x="5486403" y="4010112"/>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1" name="Picture Placeholder 5"/>
          <p:cNvSpPr>
            <a:spLocks noGrp="1" noChangeAspect="1"/>
          </p:cNvSpPr>
          <p:nvPr>
            <p:ph type="pic" sz="quarter" idx="22"/>
          </p:nvPr>
        </p:nvSpPr>
        <p:spPr>
          <a:xfrm>
            <a:off x="7306056" y="-1"/>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2" name="Picture Placeholder 5"/>
          <p:cNvSpPr>
            <a:spLocks noGrp="1" noChangeAspect="1"/>
          </p:cNvSpPr>
          <p:nvPr>
            <p:ph type="pic" sz="quarter" idx="23"/>
          </p:nvPr>
        </p:nvSpPr>
        <p:spPr>
          <a:xfrm>
            <a:off x="7315202" y="4010112"/>
            <a:ext cx="1837944" cy="2863281"/>
          </a:xfrm>
          <a:ln>
            <a:no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23"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7200"/>
            <a:fld id="{93D61182-44B0-D747-8108-FDA0C13481D9}" type="slidenum">
              <a:rPr lang="en-US" smtClean="0">
                <a:cs typeface="Gotham Book"/>
              </a:rPr>
              <a:pPr defTabSz="457200"/>
              <a:t>‹#›</a:t>
            </a:fld>
            <a:endParaRPr lang="en-US" dirty="0">
              <a:cs typeface="Gotham Book"/>
            </a:endParaRPr>
          </a:p>
        </p:txBody>
      </p:sp>
    </p:spTree>
    <p:extLst>
      <p:ext uri="{BB962C8B-B14F-4D97-AF65-F5344CB8AC3E}">
        <p14:creationId xmlns:p14="http://schemas.microsoft.com/office/powerpoint/2010/main" val="3757733716"/>
      </p:ext>
    </p:extLst>
  </p:cSld>
  <p:clrMapOvr>
    <a:masterClrMapping/>
  </p:clrMapOvr>
  <p:timing>
    <p:tnLst>
      <p:par>
        <p:cTn xmlns:p14="http://schemas.microsoft.com/office/powerpoint/2010/mai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ASE STU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475182" y="1694847"/>
            <a:ext cx="5108431" cy="4580495"/>
          </a:xfrm>
        </p:spPr>
        <p:txBody>
          <a:bodyPr>
            <a:normAutofit/>
          </a:bodyPr>
          <a:lstStyle>
            <a:lvl1pPr marL="0" indent="0">
              <a:buNone/>
              <a:defRPr sz="1400">
                <a:latin typeface="Lato Light" panose="020F0302020204030203" pitchFamily="34" charset="0"/>
              </a:defRPr>
            </a:lvl1pPr>
            <a:lvl2pPr marL="346075" indent="-173038">
              <a:buFont typeface="Arial"/>
              <a:buChar char="•"/>
              <a:defRPr sz="1400">
                <a:latin typeface="Lato Light" panose="020F0302020204030203" pitchFamily="34" charset="0"/>
              </a:defRPr>
            </a:lvl2pPr>
            <a:lvl3pPr>
              <a:defRPr sz="14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Picture Placeholder 5"/>
          <p:cNvSpPr>
            <a:spLocks noGrp="1"/>
          </p:cNvSpPr>
          <p:nvPr>
            <p:ph type="pic" sz="quarter" idx="14"/>
          </p:nvPr>
        </p:nvSpPr>
        <p:spPr>
          <a:xfrm>
            <a:off x="-12096" y="1797900"/>
            <a:ext cx="3188371" cy="2013908"/>
          </a:xfrm>
          <a:ln>
            <a:solidFill>
              <a:schemeClr val="tx1"/>
            </a:solidFill>
          </a:ln>
        </p:spPr>
        <p:txBody>
          <a:bodyPr anchor="ctr" anchorCtr="0"/>
          <a:lstStyle>
            <a:lvl1pPr marL="0" indent="0" algn="ctr">
              <a:buNone/>
              <a:defRPr b="1">
                <a:latin typeface="Lato Light" panose="020F0302020204030203" pitchFamily="34" charset="0"/>
              </a:defRPr>
            </a:lvl1pPr>
          </a:lstStyle>
          <a:p>
            <a:endParaRPr lang="en-US" dirty="0"/>
          </a:p>
        </p:txBody>
      </p:sp>
      <p:sp>
        <p:nvSpPr>
          <p:cNvPr id="6" name="Content Placeholder 2"/>
          <p:cNvSpPr>
            <a:spLocks noGrp="1"/>
          </p:cNvSpPr>
          <p:nvPr>
            <p:ph idx="15"/>
          </p:nvPr>
        </p:nvSpPr>
        <p:spPr>
          <a:xfrm>
            <a:off x="533400" y="4196658"/>
            <a:ext cx="2642875" cy="2078684"/>
          </a:xfrm>
        </p:spPr>
        <p:txBody>
          <a:bodyPr>
            <a:normAutofit/>
          </a:bodyPr>
          <a:lstStyle>
            <a:lvl1pPr marL="0" indent="0">
              <a:buNone/>
              <a:defRPr sz="1400">
                <a:latin typeface="Lato Light" panose="020F0302020204030203" pitchFamily="34" charset="0"/>
              </a:defRPr>
            </a:lvl1pPr>
            <a:lvl2pPr marL="346075" indent="-173038">
              <a:buFont typeface="Arial"/>
              <a:buChar char="•"/>
              <a:defRPr sz="1400"/>
            </a:lvl2pPr>
            <a:lvl3pPr>
              <a:defRPr sz="1400"/>
            </a:lvl3pPr>
            <a:lvl4pPr>
              <a:defRPr sz="1400"/>
            </a:lvl4pPr>
            <a:lvl5pPr>
              <a:defRPr sz="1400"/>
            </a:lvl5pPr>
          </a:lstStyle>
          <a:p>
            <a:pPr lvl="0"/>
            <a:r>
              <a:rPr lang="en-US" dirty="0" smtClean="0"/>
              <a:t>Click to edit Master text styles</a:t>
            </a:r>
            <a:endParaRPr lang="en-US" dirty="0"/>
          </a:p>
        </p:txBody>
      </p:sp>
      <p:sp>
        <p:nvSpPr>
          <p:cNvPr id="7"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309629321"/>
      </p:ext>
    </p:extLst>
  </p:cSld>
  <p:clrMapOvr>
    <a:masterClrMapping/>
  </p:clrMapOvr>
  <p:timing>
    <p:tnLst>
      <p:par>
        <p:cTn xmlns:p14="http://schemas.microsoft.com/office/powerpoint/2010/mai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60963" y="1697674"/>
            <a:ext cx="3860619" cy="4525963"/>
          </a:xfrm>
        </p:spPr>
        <p:txBody>
          <a:bodyPr>
            <a:normAutofit/>
          </a:bodyPr>
          <a:lstStyle>
            <a:lvl1pPr>
              <a:defRPr sz="1800">
                <a:latin typeface="Lato Light" panose="020F0302020204030203" pitchFamily="34" charset="0"/>
              </a:defRPr>
            </a:lvl1pPr>
            <a:lvl2pPr>
              <a:defRPr sz="1800">
                <a:latin typeface="Lato Light" panose="020F0302020204030203" pitchFamily="34" charset="0"/>
              </a:defRPr>
            </a:lvl2pPr>
            <a:lvl3pPr>
              <a:defRPr sz="16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37100" y="1697674"/>
            <a:ext cx="3860619" cy="4525963"/>
          </a:xfrm>
        </p:spPr>
        <p:txBody>
          <a:bodyPr>
            <a:normAutofit/>
          </a:bodyPr>
          <a:lstStyle>
            <a:lvl1pPr>
              <a:defRPr sz="1800">
                <a:latin typeface="Lato Light" panose="020F0302020204030203" pitchFamily="34" charset="0"/>
              </a:defRPr>
            </a:lvl1pPr>
            <a:lvl2pPr>
              <a:defRPr sz="1800">
                <a:latin typeface="Lato Light" panose="020F0302020204030203" pitchFamily="34" charset="0"/>
              </a:defRPr>
            </a:lvl2pPr>
            <a:lvl3pPr>
              <a:defRPr sz="1600">
                <a:latin typeface="Lato Light" panose="020F0302020204030203" pitchFamily="34" charset="0"/>
              </a:defRPr>
            </a:lvl3pPr>
            <a:lvl4pPr>
              <a:defRPr sz="1400">
                <a:latin typeface="Lato Light" panose="020F0302020204030203" pitchFamily="34" charset="0"/>
              </a:defRPr>
            </a:lvl4pPr>
            <a:lvl5pPr>
              <a:defRPr sz="1400">
                <a:latin typeface="Lato Light" panose="020F0302020204030203"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8"/>
          <p:cNvSpPr>
            <a:spLocks noGrp="1"/>
          </p:cNvSpPr>
          <p:nvPr>
            <p:ph type="body" sz="quarter" idx="13" hasCustomPrompt="1"/>
          </p:nvPr>
        </p:nvSpPr>
        <p:spPr>
          <a:xfrm>
            <a:off x="55483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180522171"/>
      </p:ext>
    </p:extLst>
  </p:cSld>
  <p:clrMapOvr>
    <a:masterClrMapping/>
  </p:clrMapOvr>
  <p:timing>
    <p:tnLst>
      <p:par>
        <p:cTn xmlns:p14="http://schemas.microsoft.com/office/powerpoint/2010/mai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and Picture Right">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3"/>
            <a:ext cx="8031162"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60963" y="1697674"/>
            <a:ext cx="2954397" cy="4185299"/>
          </a:xfrm>
        </p:spPr>
        <p:txBody>
          <a:bodyPr>
            <a:normAutofit/>
          </a:bodyPr>
          <a:lstStyle>
            <a:lvl1pPr>
              <a:defRPr sz="1400">
                <a:latin typeface="Lato Light" panose="020F0302020204030203" pitchFamily="34" charset="0"/>
              </a:defRPr>
            </a:lvl1pPr>
            <a:lvl2pPr>
              <a:defRPr sz="1400">
                <a:latin typeface="Lato Light" panose="020F0302020204030203" pitchFamily="34" charset="0"/>
              </a:defRPr>
            </a:lvl2pPr>
            <a:lvl3pPr>
              <a:defRPr sz="1200">
                <a:latin typeface="Lato Light" panose="020F0302020204030203" pitchFamily="34" charset="0"/>
              </a:defRPr>
            </a:lvl3pPr>
            <a:lvl4pPr>
              <a:defRPr sz="1100">
                <a:latin typeface="Lato Light" panose="020F0302020204030203" pitchFamily="34" charset="0"/>
              </a:defRPr>
            </a:lvl4pPr>
            <a:lvl5pPr>
              <a:defRPr sz="1100">
                <a:latin typeface="Lato Light" panose="020F0302020204030203"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8"/>
          <p:cNvSpPr>
            <a:spLocks noGrp="1"/>
          </p:cNvSpPr>
          <p:nvPr>
            <p:ph type="body" sz="quarter" idx="13" hasCustomPrompt="1"/>
          </p:nvPr>
        </p:nvSpPr>
        <p:spPr>
          <a:xfrm>
            <a:off x="554833" y="1174098"/>
            <a:ext cx="8034337" cy="450849"/>
          </a:xfrm>
        </p:spPr>
        <p:txBody>
          <a:bodyPr>
            <a:normAutofit/>
          </a:bodyPr>
          <a:lstStyle>
            <a:lvl1pPr marL="0" indent="0" algn="l">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6" name="Picture Placeholder 5"/>
          <p:cNvSpPr>
            <a:spLocks noGrp="1"/>
          </p:cNvSpPr>
          <p:nvPr>
            <p:ph type="pic" sz="quarter" idx="14"/>
          </p:nvPr>
        </p:nvSpPr>
        <p:spPr>
          <a:xfrm>
            <a:off x="3759200" y="1765647"/>
            <a:ext cx="5384800" cy="4091093"/>
          </a:xfrm>
        </p:spPr>
        <p:txBody>
          <a:bodyPr anchor="ctr" anchorCtr="0"/>
          <a:lstStyle>
            <a:lvl1pPr marL="0" indent="0" algn="ctr">
              <a:buNone/>
              <a:defRPr>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445356328"/>
      </p:ext>
    </p:extLst>
  </p:cSld>
  <p:clrMapOvr>
    <a:masterClrMapping/>
  </p:clrMapOvr>
  <p:timing>
    <p:tnLst>
      <p:par>
        <p:cTn xmlns:p14="http://schemas.microsoft.com/office/powerpoint/2010/mai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2" name="Title 1"/>
          <p:cNvSpPr>
            <a:spLocks noGrp="1"/>
          </p:cNvSpPr>
          <p:nvPr>
            <p:ph type="title"/>
          </p:nvPr>
        </p:nvSpPr>
        <p:spPr>
          <a:xfrm>
            <a:off x="556419" y="198178"/>
            <a:ext cx="8031162" cy="968771"/>
          </a:xfrm>
        </p:spPr>
        <p:txBody>
          <a:bodyPr/>
          <a:lstStyle>
            <a:lvl1pPr algn="l">
              <a:defRPr>
                <a:latin typeface="Lato Light" panose="020F0302020204030203" pitchFamily="34" charset="0"/>
              </a:defRPr>
            </a:lvl1pPr>
          </a:lstStyle>
          <a:p>
            <a:r>
              <a:rPr lang="en-US" dirty="0" smtClean="0"/>
              <a:t>Click to edit Master title style</a:t>
            </a:r>
            <a:endParaRPr lang="en-US" dirty="0"/>
          </a:p>
        </p:txBody>
      </p:sp>
      <p:sp>
        <p:nvSpPr>
          <p:cNvPr id="8" name="Content Placeholder 2"/>
          <p:cNvSpPr>
            <a:spLocks noGrp="1"/>
          </p:cNvSpPr>
          <p:nvPr>
            <p:ph sz="half" idx="1"/>
          </p:nvPr>
        </p:nvSpPr>
        <p:spPr>
          <a:xfrm>
            <a:off x="5629217" y="1697674"/>
            <a:ext cx="2954397" cy="4185299"/>
          </a:xfrm>
        </p:spPr>
        <p:txBody>
          <a:bodyPr>
            <a:normAutofit/>
          </a:bodyPr>
          <a:lstStyle>
            <a:lvl1pPr>
              <a:defRPr sz="1400">
                <a:latin typeface="Lato Light" panose="020F0302020204030203" pitchFamily="34" charset="0"/>
              </a:defRPr>
            </a:lvl1pPr>
            <a:lvl2pPr>
              <a:defRPr sz="1400">
                <a:latin typeface="Lato Light" panose="020F0302020204030203" pitchFamily="34" charset="0"/>
              </a:defRPr>
            </a:lvl2pPr>
            <a:lvl3pPr>
              <a:defRPr sz="1200">
                <a:latin typeface="Lato Light" panose="020F0302020204030203" pitchFamily="34" charset="0"/>
              </a:defRPr>
            </a:lvl3pPr>
            <a:lvl4pPr>
              <a:defRPr sz="1100">
                <a:latin typeface="Lato Light" panose="020F0302020204030203" pitchFamily="34" charset="0"/>
              </a:defRPr>
            </a:lvl4pPr>
            <a:lvl5pPr>
              <a:defRPr sz="1100">
                <a:latin typeface="Lato Light" panose="020F0302020204030203"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icture Placeholder 5"/>
          <p:cNvSpPr>
            <a:spLocks noGrp="1"/>
          </p:cNvSpPr>
          <p:nvPr>
            <p:ph type="pic" sz="quarter" idx="14"/>
          </p:nvPr>
        </p:nvSpPr>
        <p:spPr>
          <a:xfrm>
            <a:off x="0" y="1765647"/>
            <a:ext cx="5384800" cy="4091093"/>
          </a:xfrm>
        </p:spPr>
        <p:txBody>
          <a:bodyPr anchor="ctr" anchorCtr="0"/>
          <a:lstStyle>
            <a:lvl1pPr marL="0" indent="0" algn="ctr">
              <a:buNone/>
              <a:defRPr>
                <a:latin typeface="Lato Light" panose="020F0302020204030203" pitchFamily="34" charset="0"/>
              </a:defRPr>
            </a:lvl1pPr>
          </a:lstStyle>
          <a:p>
            <a:endParaRPr lang="en-US" dirty="0"/>
          </a:p>
        </p:txBody>
      </p:sp>
      <p:sp>
        <p:nvSpPr>
          <p:cNvPr id="6" name="Text Placeholder 8"/>
          <p:cNvSpPr>
            <a:spLocks noGrp="1"/>
          </p:cNvSpPr>
          <p:nvPr>
            <p:ph type="body" sz="quarter" idx="13" hasCustomPrompt="1"/>
          </p:nvPr>
        </p:nvSpPr>
        <p:spPr>
          <a:xfrm>
            <a:off x="554833" y="1174098"/>
            <a:ext cx="8034337" cy="450849"/>
          </a:xfrm>
        </p:spPr>
        <p:txBody>
          <a:bodyPr>
            <a:normAutofit/>
          </a:bodyPr>
          <a:lstStyle>
            <a:lvl1pPr marL="0" indent="0" algn="l">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676346964"/>
      </p:ext>
    </p:extLst>
  </p:cSld>
  <p:clrMapOvr>
    <a:masterClrMapping/>
  </p:clrMapOvr>
  <p:timing>
    <p:tnLst>
      <p:par>
        <p:cTn xmlns:p14="http://schemas.microsoft.com/office/powerpoint/2010/mai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Picture and Bar">
    <p:spTree>
      <p:nvGrpSpPr>
        <p:cNvPr id="1" name=""/>
        <p:cNvGrpSpPr/>
        <p:nvPr/>
      </p:nvGrpSpPr>
      <p:grpSpPr>
        <a:xfrm>
          <a:off x="0" y="0"/>
          <a:ext cx="0" cy="0"/>
          <a:chOff x="0" y="0"/>
          <a:chExt cx="0" cy="0"/>
        </a:xfrm>
      </p:grpSpPr>
      <p:sp>
        <p:nvSpPr>
          <p:cNvPr id="9" name="Picture Placeholder 5"/>
          <p:cNvSpPr>
            <a:spLocks noGrp="1"/>
          </p:cNvSpPr>
          <p:nvPr>
            <p:ph type="pic" sz="quarter" idx="14"/>
          </p:nvPr>
        </p:nvSpPr>
        <p:spPr>
          <a:xfrm>
            <a:off x="0" y="0"/>
            <a:ext cx="9144000" cy="6858000"/>
          </a:xfrm>
        </p:spPr>
        <p:txBody>
          <a:bodyPr anchor="ctr" anchorCtr="0"/>
          <a:lstStyle>
            <a:lvl1pPr marL="0" indent="0" algn="ctr">
              <a:buNone/>
              <a:defRPr>
                <a:latin typeface="Lato Light" panose="020F0302020204030203" pitchFamily="34" charset="0"/>
              </a:defRPr>
            </a:lvl1pPr>
          </a:lstStyle>
          <a:p>
            <a:endParaRPr lang="en-US" dirty="0"/>
          </a:p>
        </p:txBody>
      </p:sp>
      <p:sp>
        <p:nvSpPr>
          <p:cNvPr id="2" name="Title 1"/>
          <p:cNvSpPr>
            <a:spLocks noGrp="1"/>
          </p:cNvSpPr>
          <p:nvPr>
            <p:ph type="title"/>
          </p:nvPr>
        </p:nvSpPr>
        <p:spPr>
          <a:xfrm>
            <a:off x="0" y="4009814"/>
            <a:ext cx="9144000" cy="1498447"/>
          </a:xfrm>
          <a:solidFill>
            <a:schemeClr val="bg1">
              <a:alpha val="35000"/>
            </a:schemeClr>
          </a:solidFill>
        </p:spPr>
        <p:txBody>
          <a:bodyPr lIns="548640" tIns="137160" rIns="548640" bIns="502920" anchor="t" anchorCtr="0"/>
          <a:lstStyle>
            <a:lvl1pPr algn="l">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7" name="Text Placeholder 8"/>
          <p:cNvSpPr>
            <a:spLocks noGrp="1"/>
          </p:cNvSpPr>
          <p:nvPr>
            <p:ph type="body" sz="quarter" idx="13" hasCustomPrompt="1"/>
          </p:nvPr>
        </p:nvSpPr>
        <p:spPr>
          <a:xfrm>
            <a:off x="572772" y="4665253"/>
            <a:ext cx="8034337" cy="237886"/>
          </a:xfrm>
        </p:spPr>
        <p:txBody>
          <a:bodyPr>
            <a:spAutoFit/>
          </a:bodyPr>
          <a:lstStyle>
            <a:lvl1pPr marL="0" indent="0" algn="l">
              <a:buNone/>
              <a:defRPr sz="140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6"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7200"/>
            <a:fld id="{93D61182-44B0-D747-8108-FDA0C13481D9}" type="slidenum">
              <a:rPr lang="en-US" smtClean="0">
                <a:cs typeface="Gotham Book"/>
              </a:rPr>
              <a:pPr defTabSz="457200"/>
              <a:t>‹#›</a:t>
            </a:fld>
            <a:endParaRPr lang="en-US" dirty="0">
              <a:cs typeface="Gotham Book"/>
            </a:endParaRPr>
          </a:p>
        </p:txBody>
      </p:sp>
    </p:spTree>
    <p:extLst>
      <p:ext uri="{BB962C8B-B14F-4D97-AF65-F5344CB8AC3E}">
        <p14:creationId xmlns:p14="http://schemas.microsoft.com/office/powerpoint/2010/main" val="2097406506"/>
      </p:ext>
    </p:extLst>
  </p:cSld>
  <p:clrMapOvr>
    <a:masterClrMapping/>
  </p:clrMapOvr>
  <p:timing>
    <p:tnLst>
      <p:par>
        <p:cTn xmlns:p14="http://schemas.microsoft.com/office/powerpoint/2010/mai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Horizonal Picture">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lgn="ctr">
              <a:defRPr>
                <a:latin typeface="Lato Light" panose="020F0302020204030203" pitchFamily="34" charset="0"/>
              </a:defRPr>
            </a:lvl1pPr>
          </a:lstStyle>
          <a:p>
            <a:r>
              <a:rPr lang="en-US" dirty="0" smtClean="0"/>
              <a:t>Click to edit Master title style</a:t>
            </a:r>
            <a:endParaRPr lang="en-US" dirty="0"/>
          </a:p>
        </p:txBody>
      </p:sp>
      <p:sp>
        <p:nvSpPr>
          <p:cNvPr id="7" name="Text Placeholder 8"/>
          <p:cNvSpPr>
            <a:spLocks noGrp="1"/>
          </p:cNvSpPr>
          <p:nvPr>
            <p:ph type="body" sz="quarter" idx="13" hasCustomPrompt="1"/>
          </p:nvPr>
        </p:nvSpPr>
        <p:spPr>
          <a:xfrm>
            <a:off x="56356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8" name="Content Placeholder 2"/>
          <p:cNvSpPr>
            <a:spLocks noGrp="1"/>
          </p:cNvSpPr>
          <p:nvPr>
            <p:ph sz="half" idx="1"/>
          </p:nvPr>
        </p:nvSpPr>
        <p:spPr>
          <a:xfrm>
            <a:off x="563562" y="5107312"/>
            <a:ext cx="8016876" cy="169918"/>
          </a:xfrm>
        </p:spPr>
        <p:txBody>
          <a:bodyPr wrap="square" tIns="0">
            <a:spAutoFit/>
          </a:bodyPr>
          <a:lstStyle>
            <a:lvl1pPr marL="0" indent="0" algn="ctr">
              <a:lnSpc>
                <a:spcPct val="92000"/>
              </a:lnSpc>
              <a:buNone/>
              <a:defRPr sz="1200">
                <a:latin typeface="Lato Light" panose="020F0302020204030203" pitchFamily="34" charset="0"/>
              </a:defRPr>
            </a:lvl1pPr>
            <a:lvl2pPr marL="173037" indent="0">
              <a:buNone/>
              <a:defRPr sz="1400"/>
            </a:lvl2pPr>
            <a:lvl3pPr>
              <a:defRPr sz="1200"/>
            </a:lvl3pPr>
            <a:lvl4pPr>
              <a:defRPr sz="1100"/>
            </a:lvl4pPr>
            <a:lvl5pPr>
              <a:defRPr sz="1100"/>
            </a:lvl5pPr>
            <a:lvl6pPr>
              <a:defRPr sz="1800"/>
            </a:lvl6pPr>
            <a:lvl7pPr>
              <a:defRPr sz="1800"/>
            </a:lvl7pPr>
            <a:lvl8pPr>
              <a:defRPr sz="1800"/>
            </a:lvl8pPr>
            <a:lvl9pPr>
              <a:defRPr sz="1800"/>
            </a:lvl9pPr>
          </a:lstStyle>
          <a:p>
            <a:pPr lvl="0"/>
            <a:r>
              <a:rPr lang="en-US" dirty="0" smtClean="0"/>
              <a:t>Click to edit Master text styles</a:t>
            </a:r>
          </a:p>
        </p:txBody>
      </p:sp>
      <p:sp>
        <p:nvSpPr>
          <p:cNvPr id="9" name="Picture Placeholder 5"/>
          <p:cNvSpPr>
            <a:spLocks noGrp="1"/>
          </p:cNvSpPr>
          <p:nvPr>
            <p:ph type="pic" sz="quarter" idx="14"/>
          </p:nvPr>
        </p:nvSpPr>
        <p:spPr>
          <a:xfrm>
            <a:off x="0" y="1765647"/>
            <a:ext cx="9144000" cy="3237653"/>
          </a:xfrm>
        </p:spPr>
        <p:txBody>
          <a:bodyPr anchor="ctr" anchorCtr="0"/>
          <a:lstStyle>
            <a:lvl1pPr marL="0" indent="0" algn="ctr">
              <a:buNone/>
              <a:defRPr>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2856352375"/>
      </p:ext>
    </p:extLst>
  </p:cSld>
  <p:clrMapOvr>
    <a:masterClrMapping/>
  </p:clrMapOvr>
  <p:timing>
    <p:tnLst>
      <p:par>
        <p:cTn xmlns:p14="http://schemas.microsoft.com/office/powerpoint/2010/mai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 Content with heade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3563" y="1729346"/>
            <a:ext cx="3830679" cy="639763"/>
          </a:xfrm>
        </p:spPr>
        <p:txBody>
          <a:bodyPr anchor="b">
            <a:normAutofit/>
          </a:bodyPr>
          <a:lstStyle>
            <a:lvl1pPr marL="0" indent="0">
              <a:buNone/>
              <a:defRPr sz="2000" b="0" i="0">
                <a:ln>
                  <a:noFill/>
                </a:ln>
                <a:latin typeface="Lato Light" panose="020F0302020204030203" pitchFamily="34" charset="0"/>
                <a:cs typeface="Gotham Book"/>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563563" y="2369108"/>
            <a:ext cx="3830679" cy="3951288"/>
          </a:xfrm>
        </p:spPr>
        <p:txBody>
          <a:bodyPr>
            <a:normAutofit/>
          </a:bodyPr>
          <a:lstStyle>
            <a:lvl1pPr>
              <a:defRPr sz="1800">
                <a:latin typeface="Lato Light" panose="020F0302020204030203" pitchFamily="34" charset="0"/>
              </a:defRPr>
            </a:lvl1pPr>
            <a:lvl2pPr>
              <a:defRPr sz="1600">
                <a:latin typeface="Lato Light" panose="020F0302020204030203" pitchFamily="34" charset="0"/>
              </a:defRPr>
            </a:lvl2pPr>
            <a:lvl3pPr>
              <a:defRPr sz="1400">
                <a:latin typeface="Lato Light" panose="020F0302020204030203" pitchFamily="34" charset="0"/>
              </a:defRPr>
            </a:lvl3pPr>
            <a:lvl4pPr>
              <a:defRPr sz="1200">
                <a:latin typeface="Lato Light" panose="020F0302020204030203" pitchFamily="34" charset="0"/>
              </a:defRPr>
            </a:lvl4pPr>
            <a:lvl5pPr>
              <a:defRPr sz="1200">
                <a:latin typeface="Lato Light" panose="020F0302020204030203"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7" y="1729346"/>
            <a:ext cx="3938587" cy="639763"/>
          </a:xfrm>
        </p:spPr>
        <p:txBody>
          <a:bodyPr anchor="b">
            <a:normAutofit/>
          </a:bodyPr>
          <a:lstStyle>
            <a:lvl1pPr marL="0" indent="0">
              <a:buNone/>
              <a:defRPr sz="2000" b="0" i="0">
                <a:ln>
                  <a:noFill/>
                </a:ln>
                <a:latin typeface="Lato Light" panose="020F0302020204030203" pitchFamily="34" charset="0"/>
                <a:cs typeface="Gotham Book"/>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2369108"/>
            <a:ext cx="3938587" cy="3951288"/>
          </a:xfrm>
        </p:spPr>
        <p:txBody>
          <a:bodyPr>
            <a:normAutofit/>
          </a:bodyPr>
          <a:lstStyle>
            <a:lvl1pPr>
              <a:defRPr sz="1800">
                <a:latin typeface="Lato Light" panose="020F0302020204030203" pitchFamily="34" charset="0"/>
              </a:defRPr>
            </a:lvl1pPr>
            <a:lvl2pPr>
              <a:defRPr sz="1600">
                <a:latin typeface="Lato Light" panose="020F0302020204030203" pitchFamily="34" charset="0"/>
              </a:defRPr>
            </a:lvl2pPr>
            <a:lvl3pPr>
              <a:defRPr sz="1400">
                <a:latin typeface="Lato Light" panose="020F0302020204030203" pitchFamily="34" charset="0"/>
              </a:defRPr>
            </a:lvl3pPr>
            <a:lvl4pPr>
              <a:defRPr sz="1200">
                <a:latin typeface="Lato Light" panose="020F0302020204030203" pitchFamily="34" charset="0"/>
              </a:defRPr>
            </a:lvl4pPr>
            <a:lvl5pPr>
              <a:defRPr sz="1200">
                <a:latin typeface="Lato Light" panose="020F0302020204030203"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8"/>
          <p:cNvSpPr>
            <a:spLocks noGrp="1"/>
          </p:cNvSpPr>
          <p:nvPr>
            <p:ph type="body" sz="quarter" idx="13" hasCustomPrompt="1"/>
          </p:nvPr>
        </p:nvSpPr>
        <p:spPr>
          <a:xfrm>
            <a:off x="56356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905760126"/>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6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3202" y="2406318"/>
            <a:ext cx="5838825" cy="2747471"/>
          </a:xfrm>
        </p:spPr>
        <p:txBody>
          <a:bodyPr anchor="b" anchorCtr="0">
            <a:normAutofit/>
          </a:bodyPr>
          <a:lstStyle>
            <a:lvl1pPr algn="l">
              <a:defRPr sz="3000" b="0" cap="all" baseline="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743202" y="5156377"/>
            <a:ext cx="5838825" cy="914400"/>
          </a:xfrm>
        </p:spPr>
        <p:txBody>
          <a:bodyPr anchor="t" anchorCtr="0">
            <a:normAutofit/>
          </a:bodyPr>
          <a:lstStyle>
            <a:lvl1pPr marL="0" indent="0" algn="l">
              <a:buNone/>
              <a:defRPr sz="1050">
                <a:solidFill>
                  <a:schemeClr val="bg1"/>
                </a:solidFill>
                <a:latin typeface="Lato Light" panose="020F0302020204030203" pitchFamily="34"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893954425"/>
      </p:ext>
    </p:extLst>
  </p:cSld>
  <p:clrMapOvr>
    <a:masterClrMapping/>
  </p:clrMapOvr>
  <p:timing>
    <p:tnLst>
      <p:par>
        <p:cTn xmlns:p14="http://schemas.microsoft.com/office/powerpoint/2010/mai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6356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135804267"/>
      </p:ext>
    </p:extLst>
  </p:cSld>
  <p:clrMapOvr>
    <a:masterClrMapping/>
  </p:clrMapOvr>
  <p:timing>
    <p:tnLst>
      <p:par>
        <p:cTn xmlns:p14="http://schemas.microsoft.com/office/powerpoint/2010/mai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Map Page">
    <p:spTree>
      <p:nvGrpSpPr>
        <p:cNvPr id="1" name=""/>
        <p:cNvGrpSpPr/>
        <p:nvPr/>
      </p:nvGrpSpPr>
      <p:grpSpPr>
        <a:xfrm>
          <a:off x="0" y="0"/>
          <a:ext cx="0" cy="0"/>
          <a:chOff x="0" y="0"/>
          <a:chExt cx="0" cy="0"/>
        </a:xfrm>
      </p:grpSpPr>
      <p:sp>
        <p:nvSpPr>
          <p:cNvPr id="137" name="Freeform 11"/>
          <p:cNvSpPr>
            <a:spLocks noEditPoints="1"/>
          </p:cNvSpPr>
          <p:nvPr userDrawn="1"/>
        </p:nvSpPr>
        <p:spPr bwMode="auto">
          <a:xfrm>
            <a:off x="-1650444" y="494629"/>
            <a:ext cx="11329181" cy="5700681"/>
          </a:xfrm>
          <a:custGeom>
            <a:avLst/>
            <a:gdLst>
              <a:gd name="T0" fmla="*/ 750 w 1834"/>
              <a:gd name="T1" fmla="*/ 19 h 910"/>
              <a:gd name="T2" fmla="*/ 555 w 1834"/>
              <a:gd name="T3" fmla="*/ 58 h 910"/>
              <a:gd name="T4" fmla="*/ 665 w 1834"/>
              <a:gd name="T5" fmla="*/ 199 h 910"/>
              <a:gd name="T6" fmla="*/ 475 w 1834"/>
              <a:gd name="T7" fmla="*/ 48 h 910"/>
              <a:gd name="T8" fmla="*/ 576 w 1834"/>
              <a:gd name="T9" fmla="*/ 12 h 910"/>
              <a:gd name="T10" fmla="*/ 505 w 1834"/>
              <a:gd name="T11" fmla="*/ 60 h 910"/>
              <a:gd name="T12" fmla="*/ 1164 w 1834"/>
              <a:gd name="T13" fmla="*/ 32 h 910"/>
              <a:gd name="T14" fmla="*/ 1385 w 1834"/>
              <a:gd name="T15" fmla="*/ 52 h 910"/>
              <a:gd name="T16" fmla="*/ 463 w 1834"/>
              <a:gd name="T17" fmla="*/ 63 h 910"/>
              <a:gd name="T18" fmla="*/ 1549 w 1834"/>
              <a:gd name="T19" fmla="*/ 118 h 910"/>
              <a:gd name="T20" fmla="*/ 1302 w 1834"/>
              <a:gd name="T21" fmla="*/ 89 h 910"/>
              <a:gd name="T22" fmla="*/ 1213 w 1834"/>
              <a:gd name="T23" fmla="*/ 140 h 910"/>
              <a:gd name="T24" fmla="*/ 1019 w 1834"/>
              <a:gd name="T25" fmla="*/ 121 h 910"/>
              <a:gd name="T26" fmla="*/ 977 w 1834"/>
              <a:gd name="T27" fmla="*/ 215 h 910"/>
              <a:gd name="T28" fmla="*/ 930 w 1834"/>
              <a:gd name="T29" fmla="*/ 255 h 910"/>
              <a:gd name="T30" fmla="*/ 969 w 1834"/>
              <a:gd name="T31" fmla="*/ 322 h 910"/>
              <a:gd name="T32" fmla="*/ 1015 w 1834"/>
              <a:gd name="T33" fmla="*/ 347 h 910"/>
              <a:gd name="T34" fmla="*/ 821 w 1834"/>
              <a:gd name="T35" fmla="*/ 515 h 910"/>
              <a:gd name="T36" fmla="*/ 1057 w 1834"/>
              <a:gd name="T37" fmla="*/ 709 h 910"/>
              <a:gd name="T38" fmla="*/ 1094 w 1834"/>
              <a:gd name="T39" fmla="*/ 496 h 910"/>
              <a:gd name="T40" fmla="*/ 1266 w 1834"/>
              <a:gd name="T41" fmla="*/ 516 h 910"/>
              <a:gd name="T42" fmla="*/ 1418 w 1834"/>
              <a:gd name="T43" fmla="*/ 454 h 910"/>
              <a:gd name="T44" fmla="*/ 1539 w 1834"/>
              <a:gd name="T45" fmla="*/ 258 h 910"/>
              <a:gd name="T46" fmla="*/ 1735 w 1834"/>
              <a:gd name="T47" fmla="*/ 185 h 910"/>
              <a:gd name="T48" fmla="*/ 1036 w 1834"/>
              <a:gd name="T49" fmla="*/ 616 h 910"/>
              <a:gd name="T50" fmla="*/ 1140 w 1834"/>
              <a:gd name="T51" fmla="*/ 333 h 910"/>
              <a:gd name="T52" fmla="*/ 350 w 1834"/>
              <a:gd name="T53" fmla="*/ 77 h 910"/>
              <a:gd name="T54" fmla="*/ 1147 w 1834"/>
              <a:gd name="T55" fmla="*/ 117 h 910"/>
              <a:gd name="T56" fmla="*/ 439 w 1834"/>
              <a:gd name="T57" fmla="*/ 79 h 910"/>
              <a:gd name="T58" fmla="*/ 662 w 1834"/>
              <a:gd name="T59" fmla="*/ 580 h 910"/>
              <a:gd name="T60" fmla="*/ 464 w 1834"/>
              <a:gd name="T61" fmla="*/ 460 h 910"/>
              <a:gd name="T62" fmla="*/ 588 w 1834"/>
              <a:gd name="T63" fmla="*/ 310 h 910"/>
              <a:gd name="T64" fmla="*/ 549 w 1834"/>
              <a:gd name="T65" fmla="*/ 189 h 910"/>
              <a:gd name="T66" fmla="*/ 468 w 1834"/>
              <a:gd name="T67" fmla="*/ 140 h 910"/>
              <a:gd name="T68" fmla="*/ 306 w 1834"/>
              <a:gd name="T69" fmla="*/ 126 h 910"/>
              <a:gd name="T70" fmla="*/ 122 w 1834"/>
              <a:gd name="T71" fmla="*/ 200 h 910"/>
              <a:gd name="T72" fmla="*/ 288 w 1834"/>
              <a:gd name="T73" fmla="*/ 270 h 910"/>
              <a:gd name="T74" fmla="*/ 466 w 1834"/>
              <a:gd name="T75" fmla="*/ 498 h 910"/>
              <a:gd name="T76" fmla="*/ 540 w 1834"/>
              <a:gd name="T77" fmla="*/ 873 h 910"/>
              <a:gd name="T78" fmla="*/ 714 w 1834"/>
              <a:gd name="T79" fmla="*/ 637 h 910"/>
              <a:gd name="T80" fmla="*/ 486 w 1834"/>
              <a:gd name="T81" fmla="*/ 299 h 910"/>
              <a:gd name="T82" fmla="*/ 427 w 1834"/>
              <a:gd name="T83" fmla="*/ 259 h 910"/>
              <a:gd name="T84" fmla="*/ 508 w 1834"/>
              <a:gd name="T85" fmla="*/ 126 h 910"/>
              <a:gd name="T86" fmla="*/ 583 w 1834"/>
              <a:gd name="T87" fmla="*/ 144 h 910"/>
              <a:gd name="T88" fmla="*/ 361 w 1834"/>
              <a:gd name="T89" fmla="*/ 123 h 910"/>
              <a:gd name="T90" fmla="*/ 1607 w 1834"/>
              <a:gd name="T91" fmla="*/ 118 h 910"/>
              <a:gd name="T92" fmla="*/ 540 w 1834"/>
              <a:gd name="T93" fmla="*/ 145 h 910"/>
              <a:gd name="T94" fmla="*/ 497 w 1834"/>
              <a:gd name="T95" fmla="*/ 187 h 910"/>
              <a:gd name="T96" fmla="*/ 880 w 1834"/>
              <a:gd name="T97" fmla="*/ 224 h 910"/>
              <a:gd name="T98" fmla="*/ 861 w 1834"/>
              <a:gd name="T99" fmla="*/ 240 h 910"/>
              <a:gd name="T100" fmla="*/ 918 w 1834"/>
              <a:gd name="T101" fmla="*/ 255 h 910"/>
              <a:gd name="T102" fmla="*/ 296 w 1834"/>
              <a:gd name="T103" fmla="*/ 273 h 910"/>
              <a:gd name="T104" fmla="*/ 1552 w 1834"/>
              <a:gd name="T105" fmla="*/ 369 h 910"/>
              <a:gd name="T106" fmla="*/ 1508 w 1834"/>
              <a:gd name="T107" fmla="*/ 402 h 910"/>
              <a:gd name="T108" fmla="*/ 1457 w 1834"/>
              <a:gd name="T109" fmla="*/ 477 h 910"/>
              <a:gd name="T110" fmla="*/ 1424 w 1834"/>
              <a:gd name="T111" fmla="*/ 592 h 910"/>
              <a:gd name="T112" fmla="*/ 1352 w 1834"/>
              <a:gd name="T113" fmla="*/ 570 h 910"/>
              <a:gd name="T114" fmla="*/ 1594 w 1834"/>
              <a:gd name="T115" fmla="*/ 634 h 910"/>
              <a:gd name="T116" fmla="*/ 1523 w 1834"/>
              <a:gd name="T117" fmla="*/ 612 h 910"/>
              <a:gd name="T118" fmla="*/ 1541 w 1834"/>
              <a:gd name="T119" fmla="*/ 668 h 910"/>
              <a:gd name="T120" fmla="*/ 1547 w 1834"/>
              <a:gd name="T121" fmla="*/ 781 h 910"/>
              <a:gd name="T122" fmla="*/ 1665 w 1834"/>
              <a:gd name="T123" fmla="*/ 689 h 910"/>
              <a:gd name="T124" fmla="*/ 542 w 1834"/>
              <a:gd name="T125" fmla="*/ 841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910">
                <a:moveTo>
                  <a:pt x="781" y="132"/>
                </a:moveTo>
                <a:cubicBezTo>
                  <a:pt x="781" y="132"/>
                  <a:pt x="781" y="132"/>
                  <a:pt x="781" y="132"/>
                </a:cubicBezTo>
                <a:cubicBezTo>
                  <a:pt x="781" y="132"/>
                  <a:pt x="782" y="132"/>
                  <a:pt x="782" y="132"/>
                </a:cubicBezTo>
                <a:cubicBezTo>
                  <a:pt x="782" y="132"/>
                  <a:pt x="782" y="132"/>
                  <a:pt x="782" y="132"/>
                </a:cubicBezTo>
                <a:cubicBezTo>
                  <a:pt x="783" y="131"/>
                  <a:pt x="783" y="132"/>
                  <a:pt x="783" y="131"/>
                </a:cubicBezTo>
                <a:cubicBezTo>
                  <a:pt x="783" y="131"/>
                  <a:pt x="783" y="131"/>
                  <a:pt x="783" y="131"/>
                </a:cubicBezTo>
                <a:cubicBezTo>
                  <a:pt x="783" y="130"/>
                  <a:pt x="783" y="130"/>
                  <a:pt x="783" y="129"/>
                </a:cubicBezTo>
                <a:cubicBezTo>
                  <a:pt x="784" y="130"/>
                  <a:pt x="784" y="130"/>
                  <a:pt x="785" y="130"/>
                </a:cubicBezTo>
                <a:cubicBezTo>
                  <a:pt x="785" y="130"/>
                  <a:pt x="785" y="130"/>
                  <a:pt x="785" y="129"/>
                </a:cubicBezTo>
                <a:cubicBezTo>
                  <a:pt x="785" y="129"/>
                  <a:pt x="785" y="129"/>
                  <a:pt x="785" y="129"/>
                </a:cubicBezTo>
                <a:cubicBezTo>
                  <a:pt x="785" y="129"/>
                  <a:pt x="785" y="129"/>
                  <a:pt x="785" y="129"/>
                </a:cubicBezTo>
                <a:cubicBezTo>
                  <a:pt x="785" y="127"/>
                  <a:pt x="787" y="127"/>
                  <a:pt x="789" y="126"/>
                </a:cubicBezTo>
                <a:cubicBezTo>
                  <a:pt x="789" y="126"/>
                  <a:pt x="789" y="125"/>
                  <a:pt x="789" y="125"/>
                </a:cubicBezTo>
                <a:cubicBezTo>
                  <a:pt x="789" y="125"/>
                  <a:pt x="789" y="125"/>
                  <a:pt x="789" y="125"/>
                </a:cubicBezTo>
                <a:cubicBezTo>
                  <a:pt x="787" y="125"/>
                  <a:pt x="786" y="125"/>
                  <a:pt x="785" y="125"/>
                </a:cubicBezTo>
                <a:cubicBezTo>
                  <a:pt x="785" y="125"/>
                  <a:pt x="785" y="125"/>
                  <a:pt x="785" y="125"/>
                </a:cubicBezTo>
                <a:cubicBezTo>
                  <a:pt x="782" y="125"/>
                  <a:pt x="782" y="125"/>
                  <a:pt x="782" y="125"/>
                </a:cubicBezTo>
                <a:cubicBezTo>
                  <a:pt x="782" y="124"/>
                  <a:pt x="782" y="124"/>
                  <a:pt x="782" y="124"/>
                </a:cubicBezTo>
                <a:cubicBezTo>
                  <a:pt x="781" y="124"/>
                  <a:pt x="781" y="124"/>
                  <a:pt x="781" y="124"/>
                </a:cubicBezTo>
                <a:cubicBezTo>
                  <a:pt x="781" y="124"/>
                  <a:pt x="781" y="124"/>
                  <a:pt x="781" y="124"/>
                </a:cubicBezTo>
                <a:cubicBezTo>
                  <a:pt x="780" y="124"/>
                  <a:pt x="780" y="124"/>
                  <a:pt x="780" y="124"/>
                </a:cubicBezTo>
                <a:cubicBezTo>
                  <a:pt x="780" y="123"/>
                  <a:pt x="780" y="123"/>
                  <a:pt x="780" y="123"/>
                </a:cubicBezTo>
                <a:cubicBezTo>
                  <a:pt x="779" y="123"/>
                  <a:pt x="779" y="123"/>
                  <a:pt x="779" y="123"/>
                </a:cubicBezTo>
                <a:cubicBezTo>
                  <a:pt x="779" y="123"/>
                  <a:pt x="779" y="123"/>
                  <a:pt x="779" y="123"/>
                </a:cubicBezTo>
                <a:cubicBezTo>
                  <a:pt x="779" y="123"/>
                  <a:pt x="778" y="123"/>
                  <a:pt x="778" y="123"/>
                </a:cubicBezTo>
                <a:cubicBezTo>
                  <a:pt x="777" y="123"/>
                  <a:pt x="778" y="123"/>
                  <a:pt x="777" y="123"/>
                </a:cubicBezTo>
                <a:cubicBezTo>
                  <a:pt x="777" y="123"/>
                  <a:pt x="777" y="123"/>
                  <a:pt x="777" y="123"/>
                </a:cubicBezTo>
                <a:cubicBezTo>
                  <a:pt x="775" y="123"/>
                  <a:pt x="775" y="123"/>
                  <a:pt x="775" y="123"/>
                </a:cubicBezTo>
                <a:cubicBezTo>
                  <a:pt x="775" y="123"/>
                  <a:pt x="775" y="124"/>
                  <a:pt x="775" y="124"/>
                </a:cubicBezTo>
                <a:cubicBezTo>
                  <a:pt x="774" y="124"/>
                  <a:pt x="774" y="124"/>
                  <a:pt x="774" y="124"/>
                </a:cubicBezTo>
                <a:cubicBezTo>
                  <a:pt x="774" y="124"/>
                  <a:pt x="774" y="124"/>
                  <a:pt x="774" y="124"/>
                </a:cubicBezTo>
                <a:cubicBezTo>
                  <a:pt x="773" y="124"/>
                  <a:pt x="773" y="124"/>
                  <a:pt x="773" y="124"/>
                </a:cubicBezTo>
                <a:cubicBezTo>
                  <a:pt x="773" y="124"/>
                  <a:pt x="773" y="124"/>
                  <a:pt x="773" y="124"/>
                </a:cubicBezTo>
                <a:cubicBezTo>
                  <a:pt x="771" y="125"/>
                  <a:pt x="770" y="124"/>
                  <a:pt x="769" y="124"/>
                </a:cubicBezTo>
                <a:cubicBezTo>
                  <a:pt x="767" y="124"/>
                  <a:pt x="767" y="124"/>
                  <a:pt x="767" y="124"/>
                </a:cubicBezTo>
                <a:cubicBezTo>
                  <a:pt x="767" y="124"/>
                  <a:pt x="767" y="124"/>
                  <a:pt x="767" y="124"/>
                </a:cubicBezTo>
                <a:cubicBezTo>
                  <a:pt x="768" y="124"/>
                  <a:pt x="768" y="124"/>
                  <a:pt x="769" y="123"/>
                </a:cubicBezTo>
                <a:cubicBezTo>
                  <a:pt x="769" y="123"/>
                  <a:pt x="769" y="122"/>
                  <a:pt x="769" y="122"/>
                </a:cubicBezTo>
                <a:cubicBezTo>
                  <a:pt x="767" y="122"/>
                  <a:pt x="767" y="122"/>
                  <a:pt x="767" y="122"/>
                </a:cubicBezTo>
                <a:cubicBezTo>
                  <a:pt x="767" y="122"/>
                  <a:pt x="767" y="122"/>
                  <a:pt x="767" y="122"/>
                </a:cubicBezTo>
                <a:cubicBezTo>
                  <a:pt x="765" y="123"/>
                  <a:pt x="762" y="121"/>
                  <a:pt x="761" y="123"/>
                </a:cubicBezTo>
                <a:cubicBezTo>
                  <a:pt x="759" y="123"/>
                  <a:pt x="759" y="123"/>
                  <a:pt x="758" y="121"/>
                </a:cubicBezTo>
                <a:cubicBezTo>
                  <a:pt x="758" y="121"/>
                  <a:pt x="758" y="121"/>
                  <a:pt x="758" y="121"/>
                </a:cubicBezTo>
                <a:cubicBezTo>
                  <a:pt x="758" y="121"/>
                  <a:pt x="758" y="120"/>
                  <a:pt x="758" y="120"/>
                </a:cubicBezTo>
                <a:cubicBezTo>
                  <a:pt x="760" y="119"/>
                  <a:pt x="760" y="118"/>
                  <a:pt x="761" y="118"/>
                </a:cubicBezTo>
                <a:cubicBezTo>
                  <a:pt x="761" y="117"/>
                  <a:pt x="761" y="117"/>
                  <a:pt x="761" y="117"/>
                </a:cubicBezTo>
                <a:cubicBezTo>
                  <a:pt x="762" y="117"/>
                  <a:pt x="762" y="117"/>
                  <a:pt x="763" y="118"/>
                </a:cubicBezTo>
                <a:cubicBezTo>
                  <a:pt x="763" y="118"/>
                  <a:pt x="763" y="118"/>
                  <a:pt x="763" y="118"/>
                </a:cubicBezTo>
                <a:cubicBezTo>
                  <a:pt x="768" y="118"/>
                  <a:pt x="768" y="118"/>
                  <a:pt x="768" y="118"/>
                </a:cubicBezTo>
                <a:cubicBezTo>
                  <a:pt x="768" y="118"/>
                  <a:pt x="768" y="118"/>
                  <a:pt x="769" y="118"/>
                </a:cubicBezTo>
                <a:cubicBezTo>
                  <a:pt x="769" y="118"/>
                  <a:pt x="769" y="118"/>
                  <a:pt x="769" y="118"/>
                </a:cubicBezTo>
                <a:cubicBezTo>
                  <a:pt x="769" y="118"/>
                  <a:pt x="769" y="118"/>
                  <a:pt x="769" y="118"/>
                </a:cubicBezTo>
                <a:cubicBezTo>
                  <a:pt x="769" y="118"/>
                  <a:pt x="770" y="118"/>
                  <a:pt x="770" y="118"/>
                </a:cubicBezTo>
                <a:cubicBezTo>
                  <a:pt x="770" y="117"/>
                  <a:pt x="770" y="117"/>
                  <a:pt x="770" y="117"/>
                </a:cubicBezTo>
                <a:cubicBezTo>
                  <a:pt x="774" y="117"/>
                  <a:pt x="774" y="117"/>
                  <a:pt x="774" y="117"/>
                </a:cubicBezTo>
                <a:cubicBezTo>
                  <a:pt x="773" y="117"/>
                  <a:pt x="773" y="116"/>
                  <a:pt x="773" y="115"/>
                </a:cubicBezTo>
                <a:cubicBezTo>
                  <a:pt x="772" y="115"/>
                  <a:pt x="772" y="115"/>
                  <a:pt x="772" y="115"/>
                </a:cubicBezTo>
                <a:cubicBezTo>
                  <a:pt x="772" y="115"/>
                  <a:pt x="772" y="115"/>
                  <a:pt x="772" y="115"/>
                </a:cubicBezTo>
                <a:cubicBezTo>
                  <a:pt x="770" y="115"/>
                  <a:pt x="770" y="115"/>
                  <a:pt x="769" y="113"/>
                </a:cubicBezTo>
                <a:cubicBezTo>
                  <a:pt x="768" y="113"/>
                  <a:pt x="768" y="113"/>
                  <a:pt x="768" y="113"/>
                </a:cubicBezTo>
                <a:cubicBezTo>
                  <a:pt x="768" y="114"/>
                  <a:pt x="768" y="114"/>
                  <a:pt x="768" y="114"/>
                </a:cubicBezTo>
                <a:cubicBezTo>
                  <a:pt x="762" y="114"/>
                  <a:pt x="762" y="114"/>
                  <a:pt x="762" y="114"/>
                </a:cubicBezTo>
                <a:cubicBezTo>
                  <a:pt x="762" y="114"/>
                  <a:pt x="762" y="114"/>
                  <a:pt x="762" y="114"/>
                </a:cubicBezTo>
                <a:cubicBezTo>
                  <a:pt x="761" y="114"/>
                  <a:pt x="761" y="114"/>
                  <a:pt x="761" y="114"/>
                </a:cubicBezTo>
                <a:cubicBezTo>
                  <a:pt x="761" y="114"/>
                  <a:pt x="761" y="114"/>
                  <a:pt x="761" y="114"/>
                </a:cubicBezTo>
                <a:cubicBezTo>
                  <a:pt x="759" y="114"/>
                  <a:pt x="759" y="114"/>
                  <a:pt x="759" y="114"/>
                </a:cubicBezTo>
                <a:cubicBezTo>
                  <a:pt x="759" y="114"/>
                  <a:pt x="759" y="114"/>
                  <a:pt x="759" y="114"/>
                </a:cubicBezTo>
                <a:cubicBezTo>
                  <a:pt x="759" y="114"/>
                  <a:pt x="759" y="114"/>
                  <a:pt x="759" y="114"/>
                </a:cubicBezTo>
                <a:cubicBezTo>
                  <a:pt x="759" y="114"/>
                  <a:pt x="759" y="114"/>
                  <a:pt x="759" y="114"/>
                </a:cubicBezTo>
                <a:cubicBezTo>
                  <a:pt x="759" y="113"/>
                  <a:pt x="759" y="113"/>
                  <a:pt x="759" y="113"/>
                </a:cubicBezTo>
                <a:cubicBezTo>
                  <a:pt x="761" y="113"/>
                  <a:pt x="761" y="113"/>
                  <a:pt x="761" y="113"/>
                </a:cubicBezTo>
                <a:cubicBezTo>
                  <a:pt x="761" y="113"/>
                  <a:pt x="761" y="113"/>
                  <a:pt x="761" y="113"/>
                </a:cubicBezTo>
                <a:cubicBezTo>
                  <a:pt x="761" y="113"/>
                  <a:pt x="761" y="113"/>
                  <a:pt x="761" y="113"/>
                </a:cubicBezTo>
                <a:cubicBezTo>
                  <a:pt x="761" y="113"/>
                  <a:pt x="761" y="113"/>
                  <a:pt x="761" y="113"/>
                </a:cubicBezTo>
                <a:cubicBezTo>
                  <a:pt x="761" y="113"/>
                  <a:pt x="761" y="113"/>
                  <a:pt x="761" y="113"/>
                </a:cubicBezTo>
                <a:cubicBezTo>
                  <a:pt x="761" y="112"/>
                  <a:pt x="761" y="112"/>
                  <a:pt x="760" y="112"/>
                </a:cubicBezTo>
                <a:cubicBezTo>
                  <a:pt x="760" y="111"/>
                  <a:pt x="760" y="111"/>
                  <a:pt x="760" y="111"/>
                </a:cubicBezTo>
                <a:cubicBezTo>
                  <a:pt x="760" y="111"/>
                  <a:pt x="760" y="111"/>
                  <a:pt x="760" y="111"/>
                </a:cubicBezTo>
                <a:cubicBezTo>
                  <a:pt x="761" y="110"/>
                  <a:pt x="762" y="112"/>
                  <a:pt x="763" y="112"/>
                </a:cubicBezTo>
                <a:cubicBezTo>
                  <a:pt x="763" y="112"/>
                  <a:pt x="763" y="112"/>
                  <a:pt x="763" y="112"/>
                </a:cubicBezTo>
                <a:cubicBezTo>
                  <a:pt x="763" y="112"/>
                  <a:pt x="764" y="112"/>
                  <a:pt x="765" y="112"/>
                </a:cubicBezTo>
                <a:cubicBezTo>
                  <a:pt x="765" y="112"/>
                  <a:pt x="765" y="112"/>
                  <a:pt x="765" y="112"/>
                </a:cubicBezTo>
                <a:cubicBezTo>
                  <a:pt x="766" y="112"/>
                  <a:pt x="768" y="112"/>
                  <a:pt x="769" y="112"/>
                </a:cubicBezTo>
                <a:cubicBezTo>
                  <a:pt x="769" y="112"/>
                  <a:pt x="769" y="112"/>
                  <a:pt x="769" y="112"/>
                </a:cubicBezTo>
                <a:cubicBezTo>
                  <a:pt x="770" y="112"/>
                  <a:pt x="770" y="112"/>
                  <a:pt x="770" y="112"/>
                </a:cubicBezTo>
                <a:cubicBezTo>
                  <a:pt x="770" y="113"/>
                  <a:pt x="770" y="113"/>
                  <a:pt x="770" y="113"/>
                </a:cubicBezTo>
                <a:cubicBezTo>
                  <a:pt x="772" y="113"/>
                  <a:pt x="772" y="113"/>
                  <a:pt x="772" y="113"/>
                </a:cubicBezTo>
                <a:cubicBezTo>
                  <a:pt x="772" y="113"/>
                  <a:pt x="773" y="114"/>
                  <a:pt x="773" y="114"/>
                </a:cubicBezTo>
                <a:cubicBezTo>
                  <a:pt x="774" y="115"/>
                  <a:pt x="776" y="115"/>
                  <a:pt x="777" y="115"/>
                </a:cubicBezTo>
                <a:cubicBezTo>
                  <a:pt x="777" y="116"/>
                  <a:pt x="778" y="117"/>
                  <a:pt x="778" y="118"/>
                </a:cubicBezTo>
                <a:cubicBezTo>
                  <a:pt x="779" y="118"/>
                  <a:pt x="779" y="118"/>
                  <a:pt x="779" y="118"/>
                </a:cubicBezTo>
                <a:cubicBezTo>
                  <a:pt x="779" y="118"/>
                  <a:pt x="779" y="119"/>
                  <a:pt x="779" y="119"/>
                </a:cubicBezTo>
                <a:cubicBezTo>
                  <a:pt x="780" y="120"/>
                  <a:pt x="781" y="120"/>
                  <a:pt x="782" y="121"/>
                </a:cubicBezTo>
                <a:cubicBezTo>
                  <a:pt x="782" y="121"/>
                  <a:pt x="782" y="122"/>
                  <a:pt x="782" y="122"/>
                </a:cubicBezTo>
                <a:cubicBezTo>
                  <a:pt x="783" y="122"/>
                  <a:pt x="784" y="123"/>
                  <a:pt x="785" y="123"/>
                </a:cubicBezTo>
                <a:cubicBezTo>
                  <a:pt x="785" y="123"/>
                  <a:pt x="785" y="123"/>
                  <a:pt x="785" y="123"/>
                </a:cubicBezTo>
                <a:cubicBezTo>
                  <a:pt x="785" y="124"/>
                  <a:pt x="785" y="124"/>
                  <a:pt x="786" y="124"/>
                </a:cubicBezTo>
                <a:cubicBezTo>
                  <a:pt x="786" y="123"/>
                  <a:pt x="786" y="123"/>
                  <a:pt x="786" y="123"/>
                </a:cubicBezTo>
                <a:cubicBezTo>
                  <a:pt x="786" y="123"/>
                  <a:pt x="786" y="123"/>
                  <a:pt x="786" y="123"/>
                </a:cubicBezTo>
                <a:cubicBezTo>
                  <a:pt x="787" y="123"/>
                  <a:pt x="788" y="123"/>
                  <a:pt x="789" y="123"/>
                </a:cubicBezTo>
                <a:cubicBezTo>
                  <a:pt x="789" y="124"/>
                  <a:pt x="789" y="124"/>
                  <a:pt x="789" y="124"/>
                </a:cubicBezTo>
                <a:cubicBezTo>
                  <a:pt x="790" y="124"/>
                  <a:pt x="790" y="124"/>
                  <a:pt x="791" y="124"/>
                </a:cubicBezTo>
                <a:cubicBezTo>
                  <a:pt x="791" y="124"/>
                  <a:pt x="791" y="124"/>
                  <a:pt x="792" y="123"/>
                </a:cubicBezTo>
                <a:cubicBezTo>
                  <a:pt x="792" y="122"/>
                  <a:pt x="792" y="122"/>
                  <a:pt x="792" y="122"/>
                </a:cubicBezTo>
                <a:cubicBezTo>
                  <a:pt x="791" y="122"/>
                  <a:pt x="791" y="122"/>
                  <a:pt x="791" y="122"/>
                </a:cubicBezTo>
                <a:cubicBezTo>
                  <a:pt x="791" y="122"/>
                  <a:pt x="791" y="122"/>
                  <a:pt x="791" y="122"/>
                </a:cubicBezTo>
                <a:cubicBezTo>
                  <a:pt x="790" y="121"/>
                  <a:pt x="790" y="121"/>
                  <a:pt x="790" y="121"/>
                </a:cubicBezTo>
                <a:cubicBezTo>
                  <a:pt x="791" y="121"/>
                  <a:pt x="791" y="121"/>
                  <a:pt x="791" y="121"/>
                </a:cubicBezTo>
                <a:cubicBezTo>
                  <a:pt x="791" y="121"/>
                  <a:pt x="791" y="121"/>
                  <a:pt x="791" y="120"/>
                </a:cubicBezTo>
                <a:cubicBezTo>
                  <a:pt x="791" y="120"/>
                  <a:pt x="791" y="120"/>
                  <a:pt x="791" y="120"/>
                </a:cubicBezTo>
                <a:cubicBezTo>
                  <a:pt x="792" y="120"/>
                  <a:pt x="792" y="119"/>
                  <a:pt x="792" y="118"/>
                </a:cubicBezTo>
                <a:cubicBezTo>
                  <a:pt x="791" y="118"/>
                  <a:pt x="791" y="118"/>
                  <a:pt x="791" y="118"/>
                </a:cubicBezTo>
                <a:cubicBezTo>
                  <a:pt x="791" y="117"/>
                  <a:pt x="791" y="116"/>
                  <a:pt x="790" y="116"/>
                </a:cubicBezTo>
                <a:cubicBezTo>
                  <a:pt x="789" y="116"/>
                  <a:pt x="789" y="115"/>
                  <a:pt x="789" y="114"/>
                </a:cubicBezTo>
                <a:cubicBezTo>
                  <a:pt x="788" y="114"/>
                  <a:pt x="788" y="114"/>
                  <a:pt x="788" y="114"/>
                </a:cubicBezTo>
                <a:cubicBezTo>
                  <a:pt x="788" y="115"/>
                  <a:pt x="788" y="114"/>
                  <a:pt x="788" y="115"/>
                </a:cubicBezTo>
                <a:cubicBezTo>
                  <a:pt x="788" y="115"/>
                  <a:pt x="788" y="115"/>
                  <a:pt x="788" y="115"/>
                </a:cubicBezTo>
                <a:cubicBezTo>
                  <a:pt x="787" y="115"/>
                  <a:pt x="787" y="115"/>
                  <a:pt x="787" y="115"/>
                </a:cubicBezTo>
                <a:cubicBezTo>
                  <a:pt x="787" y="114"/>
                  <a:pt x="788" y="114"/>
                  <a:pt x="788" y="113"/>
                </a:cubicBezTo>
                <a:cubicBezTo>
                  <a:pt x="787" y="113"/>
                  <a:pt x="787" y="113"/>
                  <a:pt x="786" y="113"/>
                </a:cubicBezTo>
                <a:cubicBezTo>
                  <a:pt x="786" y="112"/>
                  <a:pt x="786" y="112"/>
                  <a:pt x="786" y="112"/>
                </a:cubicBezTo>
                <a:cubicBezTo>
                  <a:pt x="786" y="112"/>
                  <a:pt x="786" y="111"/>
                  <a:pt x="786" y="111"/>
                </a:cubicBezTo>
                <a:cubicBezTo>
                  <a:pt x="785" y="111"/>
                  <a:pt x="785" y="111"/>
                  <a:pt x="785" y="111"/>
                </a:cubicBezTo>
                <a:cubicBezTo>
                  <a:pt x="785" y="111"/>
                  <a:pt x="784" y="110"/>
                  <a:pt x="784" y="110"/>
                </a:cubicBezTo>
                <a:cubicBezTo>
                  <a:pt x="783" y="110"/>
                  <a:pt x="783" y="110"/>
                  <a:pt x="782" y="110"/>
                </a:cubicBezTo>
                <a:cubicBezTo>
                  <a:pt x="782" y="109"/>
                  <a:pt x="781" y="109"/>
                  <a:pt x="781" y="108"/>
                </a:cubicBezTo>
                <a:cubicBezTo>
                  <a:pt x="780" y="108"/>
                  <a:pt x="778" y="107"/>
                  <a:pt x="777" y="108"/>
                </a:cubicBezTo>
                <a:cubicBezTo>
                  <a:pt x="777" y="108"/>
                  <a:pt x="777" y="108"/>
                  <a:pt x="777" y="108"/>
                </a:cubicBezTo>
                <a:cubicBezTo>
                  <a:pt x="777" y="108"/>
                  <a:pt x="776" y="108"/>
                  <a:pt x="776" y="108"/>
                </a:cubicBezTo>
                <a:cubicBezTo>
                  <a:pt x="776" y="108"/>
                  <a:pt x="776" y="108"/>
                  <a:pt x="776" y="108"/>
                </a:cubicBezTo>
                <a:cubicBezTo>
                  <a:pt x="774" y="108"/>
                  <a:pt x="774" y="108"/>
                  <a:pt x="774" y="108"/>
                </a:cubicBezTo>
                <a:cubicBezTo>
                  <a:pt x="774" y="108"/>
                  <a:pt x="774" y="108"/>
                  <a:pt x="774" y="108"/>
                </a:cubicBezTo>
                <a:cubicBezTo>
                  <a:pt x="775" y="107"/>
                  <a:pt x="776" y="107"/>
                  <a:pt x="777" y="107"/>
                </a:cubicBezTo>
                <a:cubicBezTo>
                  <a:pt x="777" y="106"/>
                  <a:pt x="777" y="107"/>
                  <a:pt x="777" y="106"/>
                </a:cubicBezTo>
                <a:cubicBezTo>
                  <a:pt x="777" y="106"/>
                  <a:pt x="777" y="105"/>
                  <a:pt x="777" y="105"/>
                </a:cubicBezTo>
                <a:cubicBezTo>
                  <a:pt x="776" y="105"/>
                  <a:pt x="775" y="105"/>
                  <a:pt x="775" y="105"/>
                </a:cubicBezTo>
                <a:cubicBezTo>
                  <a:pt x="775" y="104"/>
                  <a:pt x="775" y="104"/>
                  <a:pt x="775" y="104"/>
                </a:cubicBezTo>
                <a:cubicBezTo>
                  <a:pt x="774" y="104"/>
                  <a:pt x="774" y="105"/>
                  <a:pt x="773" y="105"/>
                </a:cubicBezTo>
                <a:cubicBezTo>
                  <a:pt x="773" y="106"/>
                  <a:pt x="773" y="106"/>
                  <a:pt x="773" y="106"/>
                </a:cubicBezTo>
                <a:cubicBezTo>
                  <a:pt x="771" y="106"/>
                  <a:pt x="771" y="106"/>
                  <a:pt x="771" y="106"/>
                </a:cubicBezTo>
                <a:cubicBezTo>
                  <a:pt x="771" y="106"/>
                  <a:pt x="770" y="107"/>
                  <a:pt x="770" y="107"/>
                </a:cubicBezTo>
                <a:cubicBezTo>
                  <a:pt x="770" y="106"/>
                  <a:pt x="770" y="106"/>
                  <a:pt x="770" y="106"/>
                </a:cubicBezTo>
                <a:cubicBezTo>
                  <a:pt x="769" y="106"/>
                  <a:pt x="769" y="106"/>
                  <a:pt x="769" y="106"/>
                </a:cubicBezTo>
                <a:cubicBezTo>
                  <a:pt x="769" y="106"/>
                  <a:pt x="768" y="106"/>
                  <a:pt x="769" y="106"/>
                </a:cubicBezTo>
                <a:cubicBezTo>
                  <a:pt x="769" y="106"/>
                  <a:pt x="769" y="106"/>
                  <a:pt x="769" y="105"/>
                </a:cubicBezTo>
                <a:cubicBezTo>
                  <a:pt x="767" y="105"/>
                  <a:pt x="768" y="105"/>
                  <a:pt x="766" y="105"/>
                </a:cubicBezTo>
                <a:cubicBezTo>
                  <a:pt x="766" y="104"/>
                  <a:pt x="767" y="104"/>
                  <a:pt x="767" y="103"/>
                </a:cubicBezTo>
                <a:cubicBezTo>
                  <a:pt x="766" y="103"/>
                  <a:pt x="766" y="103"/>
                  <a:pt x="765" y="103"/>
                </a:cubicBezTo>
                <a:cubicBezTo>
                  <a:pt x="765" y="102"/>
                  <a:pt x="765" y="102"/>
                  <a:pt x="765" y="102"/>
                </a:cubicBezTo>
                <a:cubicBezTo>
                  <a:pt x="765" y="102"/>
                  <a:pt x="765" y="102"/>
                  <a:pt x="765" y="102"/>
                </a:cubicBezTo>
                <a:cubicBezTo>
                  <a:pt x="765" y="102"/>
                  <a:pt x="765" y="102"/>
                  <a:pt x="765" y="102"/>
                </a:cubicBezTo>
                <a:cubicBezTo>
                  <a:pt x="766" y="102"/>
                  <a:pt x="767" y="102"/>
                  <a:pt x="767" y="101"/>
                </a:cubicBezTo>
                <a:cubicBezTo>
                  <a:pt x="767" y="100"/>
                  <a:pt x="767" y="100"/>
                  <a:pt x="767" y="100"/>
                </a:cubicBezTo>
                <a:cubicBezTo>
                  <a:pt x="766" y="100"/>
                  <a:pt x="766" y="100"/>
                  <a:pt x="766" y="100"/>
                </a:cubicBezTo>
                <a:cubicBezTo>
                  <a:pt x="768" y="99"/>
                  <a:pt x="769" y="101"/>
                  <a:pt x="771" y="100"/>
                </a:cubicBezTo>
                <a:cubicBezTo>
                  <a:pt x="771" y="100"/>
                  <a:pt x="771" y="100"/>
                  <a:pt x="771" y="100"/>
                </a:cubicBezTo>
                <a:cubicBezTo>
                  <a:pt x="772" y="100"/>
                  <a:pt x="772" y="99"/>
                  <a:pt x="773" y="99"/>
                </a:cubicBezTo>
                <a:cubicBezTo>
                  <a:pt x="773" y="99"/>
                  <a:pt x="773" y="99"/>
                  <a:pt x="773" y="99"/>
                </a:cubicBezTo>
                <a:cubicBezTo>
                  <a:pt x="773" y="99"/>
                  <a:pt x="774" y="98"/>
                  <a:pt x="775" y="98"/>
                </a:cubicBezTo>
                <a:cubicBezTo>
                  <a:pt x="775" y="98"/>
                  <a:pt x="775" y="98"/>
                  <a:pt x="775" y="98"/>
                </a:cubicBezTo>
                <a:cubicBezTo>
                  <a:pt x="775" y="98"/>
                  <a:pt x="775" y="98"/>
                  <a:pt x="775" y="97"/>
                </a:cubicBezTo>
                <a:cubicBezTo>
                  <a:pt x="776" y="97"/>
                  <a:pt x="777" y="97"/>
                  <a:pt x="778" y="97"/>
                </a:cubicBezTo>
                <a:cubicBezTo>
                  <a:pt x="778" y="95"/>
                  <a:pt x="778" y="95"/>
                  <a:pt x="778" y="95"/>
                </a:cubicBezTo>
                <a:cubicBezTo>
                  <a:pt x="779" y="95"/>
                  <a:pt x="779" y="95"/>
                  <a:pt x="779" y="95"/>
                </a:cubicBezTo>
                <a:cubicBezTo>
                  <a:pt x="779" y="95"/>
                  <a:pt x="779" y="96"/>
                  <a:pt x="779" y="97"/>
                </a:cubicBezTo>
                <a:cubicBezTo>
                  <a:pt x="778" y="97"/>
                  <a:pt x="778" y="97"/>
                  <a:pt x="778" y="97"/>
                </a:cubicBezTo>
                <a:cubicBezTo>
                  <a:pt x="779" y="97"/>
                  <a:pt x="779" y="97"/>
                  <a:pt x="779" y="97"/>
                </a:cubicBezTo>
                <a:cubicBezTo>
                  <a:pt x="779" y="97"/>
                  <a:pt x="780" y="97"/>
                  <a:pt x="780" y="98"/>
                </a:cubicBezTo>
                <a:cubicBezTo>
                  <a:pt x="780" y="98"/>
                  <a:pt x="780" y="98"/>
                  <a:pt x="780" y="98"/>
                </a:cubicBezTo>
                <a:cubicBezTo>
                  <a:pt x="783" y="98"/>
                  <a:pt x="783" y="98"/>
                  <a:pt x="783" y="98"/>
                </a:cubicBezTo>
                <a:cubicBezTo>
                  <a:pt x="783" y="98"/>
                  <a:pt x="783" y="98"/>
                  <a:pt x="783" y="98"/>
                </a:cubicBezTo>
                <a:cubicBezTo>
                  <a:pt x="783" y="98"/>
                  <a:pt x="783" y="98"/>
                  <a:pt x="783" y="98"/>
                </a:cubicBezTo>
                <a:cubicBezTo>
                  <a:pt x="783" y="99"/>
                  <a:pt x="783" y="99"/>
                  <a:pt x="783" y="99"/>
                </a:cubicBezTo>
                <a:cubicBezTo>
                  <a:pt x="786" y="99"/>
                  <a:pt x="786" y="99"/>
                  <a:pt x="786" y="99"/>
                </a:cubicBezTo>
                <a:cubicBezTo>
                  <a:pt x="786" y="99"/>
                  <a:pt x="786" y="99"/>
                  <a:pt x="786" y="99"/>
                </a:cubicBezTo>
                <a:cubicBezTo>
                  <a:pt x="787" y="99"/>
                  <a:pt x="787" y="99"/>
                  <a:pt x="787" y="99"/>
                </a:cubicBezTo>
                <a:cubicBezTo>
                  <a:pt x="787" y="99"/>
                  <a:pt x="787" y="99"/>
                  <a:pt x="787" y="99"/>
                </a:cubicBezTo>
                <a:cubicBezTo>
                  <a:pt x="787" y="99"/>
                  <a:pt x="787" y="100"/>
                  <a:pt x="788" y="100"/>
                </a:cubicBezTo>
                <a:cubicBezTo>
                  <a:pt x="788" y="99"/>
                  <a:pt x="788" y="99"/>
                  <a:pt x="788" y="99"/>
                </a:cubicBezTo>
                <a:cubicBezTo>
                  <a:pt x="789" y="99"/>
                  <a:pt x="789" y="99"/>
                  <a:pt x="790" y="99"/>
                </a:cubicBezTo>
                <a:cubicBezTo>
                  <a:pt x="790" y="99"/>
                  <a:pt x="790" y="99"/>
                  <a:pt x="790" y="99"/>
                </a:cubicBezTo>
                <a:cubicBezTo>
                  <a:pt x="791" y="99"/>
                  <a:pt x="791" y="99"/>
                  <a:pt x="791" y="99"/>
                </a:cubicBezTo>
                <a:cubicBezTo>
                  <a:pt x="792" y="98"/>
                  <a:pt x="792" y="98"/>
                  <a:pt x="792" y="98"/>
                </a:cubicBezTo>
                <a:cubicBezTo>
                  <a:pt x="793" y="98"/>
                  <a:pt x="793" y="98"/>
                  <a:pt x="793" y="98"/>
                </a:cubicBezTo>
                <a:cubicBezTo>
                  <a:pt x="793" y="97"/>
                  <a:pt x="793" y="97"/>
                  <a:pt x="793" y="97"/>
                </a:cubicBezTo>
                <a:cubicBezTo>
                  <a:pt x="793" y="97"/>
                  <a:pt x="795" y="97"/>
                  <a:pt x="796" y="96"/>
                </a:cubicBezTo>
                <a:cubicBezTo>
                  <a:pt x="796" y="96"/>
                  <a:pt x="796" y="96"/>
                  <a:pt x="796" y="96"/>
                </a:cubicBezTo>
                <a:cubicBezTo>
                  <a:pt x="796" y="96"/>
                  <a:pt x="795" y="95"/>
                  <a:pt x="796" y="94"/>
                </a:cubicBezTo>
                <a:cubicBezTo>
                  <a:pt x="796" y="94"/>
                  <a:pt x="796" y="94"/>
                  <a:pt x="796" y="94"/>
                </a:cubicBezTo>
                <a:cubicBezTo>
                  <a:pt x="795" y="93"/>
                  <a:pt x="794" y="94"/>
                  <a:pt x="793" y="93"/>
                </a:cubicBezTo>
                <a:cubicBezTo>
                  <a:pt x="793" y="93"/>
                  <a:pt x="793" y="93"/>
                  <a:pt x="793" y="93"/>
                </a:cubicBezTo>
                <a:cubicBezTo>
                  <a:pt x="793" y="93"/>
                  <a:pt x="792" y="93"/>
                  <a:pt x="792" y="92"/>
                </a:cubicBezTo>
                <a:cubicBezTo>
                  <a:pt x="791" y="93"/>
                  <a:pt x="790" y="93"/>
                  <a:pt x="790" y="95"/>
                </a:cubicBezTo>
                <a:cubicBezTo>
                  <a:pt x="790" y="95"/>
                  <a:pt x="790" y="95"/>
                  <a:pt x="790" y="95"/>
                </a:cubicBezTo>
                <a:cubicBezTo>
                  <a:pt x="790" y="94"/>
                  <a:pt x="789" y="93"/>
                  <a:pt x="789" y="93"/>
                </a:cubicBezTo>
                <a:cubicBezTo>
                  <a:pt x="788" y="93"/>
                  <a:pt x="788" y="93"/>
                  <a:pt x="788" y="93"/>
                </a:cubicBezTo>
                <a:cubicBezTo>
                  <a:pt x="788" y="93"/>
                  <a:pt x="788" y="92"/>
                  <a:pt x="787" y="92"/>
                </a:cubicBezTo>
                <a:cubicBezTo>
                  <a:pt x="788" y="90"/>
                  <a:pt x="789" y="90"/>
                  <a:pt x="789" y="88"/>
                </a:cubicBezTo>
                <a:cubicBezTo>
                  <a:pt x="790" y="88"/>
                  <a:pt x="790" y="88"/>
                  <a:pt x="791" y="89"/>
                </a:cubicBezTo>
                <a:cubicBezTo>
                  <a:pt x="791" y="89"/>
                  <a:pt x="791" y="89"/>
                  <a:pt x="791" y="89"/>
                </a:cubicBezTo>
                <a:cubicBezTo>
                  <a:pt x="793" y="89"/>
                  <a:pt x="795" y="89"/>
                  <a:pt x="798" y="90"/>
                </a:cubicBezTo>
                <a:cubicBezTo>
                  <a:pt x="798" y="90"/>
                  <a:pt x="798" y="90"/>
                  <a:pt x="798" y="90"/>
                </a:cubicBezTo>
                <a:cubicBezTo>
                  <a:pt x="798" y="90"/>
                  <a:pt x="798" y="90"/>
                  <a:pt x="798" y="90"/>
                </a:cubicBezTo>
                <a:cubicBezTo>
                  <a:pt x="799" y="90"/>
                  <a:pt x="799" y="91"/>
                  <a:pt x="799" y="91"/>
                </a:cubicBezTo>
                <a:cubicBezTo>
                  <a:pt x="801" y="92"/>
                  <a:pt x="802" y="90"/>
                  <a:pt x="803" y="90"/>
                </a:cubicBezTo>
                <a:cubicBezTo>
                  <a:pt x="803" y="89"/>
                  <a:pt x="803" y="89"/>
                  <a:pt x="803" y="88"/>
                </a:cubicBezTo>
                <a:cubicBezTo>
                  <a:pt x="802" y="88"/>
                  <a:pt x="801" y="88"/>
                  <a:pt x="800" y="88"/>
                </a:cubicBezTo>
                <a:cubicBezTo>
                  <a:pt x="800" y="88"/>
                  <a:pt x="800" y="88"/>
                  <a:pt x="800" y="88"/>
                </a:cubicBezTo>
                <a:cubicBezTo>
                  <a:pt x="799" y="88"/>
                  <a:pt x="799" y="88"/>
                  <a:pt x="799" y="88"/>
                </a:cubicBezTo>
                <a:cubicBezTo>
                  <a:pt x="799" y="89"/>
                  <a:pt x="799" y="89"/>
                  <a:pt x="799" y="89"/>
                </a:cubicBezTo>
                <a:cubicBezTo>
                  <a:pt x="795" y="89"/>
                  <a:pt x="795" y="89"/>
                  <a:pt x="795" y="89"/>
                </a:cubicBezTo>
                <a:cubicBezTo>
                  <a:pt x="795" y="88"/>
                  <a:pt x="795" y="88"/>
                  <a:pt x="796" y="87"/>
                </a:cubicBezTo>
                <a:cubicBezTo>
                  <a:pt x="796" y="86"/>
                  <a:pt x="796" y="86"/>
                  <a:pt x="795" y="86"/>
                </a:cubicBezTo>
                <a:cubicBezTo>
                  <a:pt x="794" y="86"/>
                  <a:pt x="794" y="86"/>
                  <a:pt x="793" y="87"/>
                </a:cubicBezTo>
                <a:cubicBezTo>
                  <a:pt x="791" y="87"/>
                  <a:pt x="792" y="87"/>
                  <a:pt x="791" y="86"/>
                </a:cubicBezTo>
                <a:cubicBezTo>
                  <a:pt x="791" y="86"/>
                  <a:pt x="791" y="86"/>
                  <a:pt x="791" y="86"/>
                </a:cubicBezTo>
                <a:cubicBezTo>
                  <a:pt x="791" y="86"/>
                  <a:pt x="792" y="86"/>
                  <a:pt x="793" y="87"/>
                </a:cubicBezTo>
                <a:cubicBezTo>
                  <a:pt x="793" y="86"/>
                  <a:pt x="794" y="85"/>
                  <a:pt x="794" y="84"/>
                </a:cubicBezTo>
                <a:cubicBezTo>
                  <a:pt x="795" y="84"/>
                  <a:pt x="795" y="84"/>
                  <a:pt x="795" y="84"/>
                </a:cubicBezTo>
                <a:cubicBezTo>
                  <a:pt x="795" y="84"/>
                  <a:pt x="795" y="84"/>
                  <a:pt x="795" y="84"/>
                </a:cubicBezTo>
                <a:cubicBezTo>
                  <a:pt x="794" y="83"/>
                  <a:pt x="794" y="83"/>
                  <a:pt x="793" y="82"/>
                </a:cubicBezTo>
                <a:cubicBezTo>
                  <a:pt x="792" y="82"/>
                  <a:pt x="791" y="81"/>
                  <a:pt x="790" y="81"/>
                </a:cubicBezTo>
                <a:cubicBezTo>
                  <a:pt x="790" y="81"/>
                  <a:pt x="790" y="81"/>
                  <a:pt x="790" y="80"/>
                </a:cubicBezTo>
                <a:cubicBezTo>
                  <a:pt x="791" y="81"/>
                  <a:pt x="791" y="81"/>
                  <a:pt x="792" y="81"/>
                </a:cubicBezTo>
                <a:cubicBezTo>
                  <a:pt x="792" y="81"/>
                  <a:pt x="792" y="81"/>
                  <a:pt x="792" y="81"/>
                </a:cubicBezTo>
                <a:cubicBezTo>
                  <a:pt x="793" y="81"/>
                  <a:pt x="793" y="81"/>
                  <a:pt x="793" y="81"/>
                </a:cubicBezTo>
                <a:cubicBezTo>
                  <a:pt x="793" y="81"/>
                  <a:pt x="793" y="81"/>
                  <a:pt x="793" y="81"/>
                </a:cubicBezTo>
                <a:cubicBezTo>
                  <a:pt x="794" y="82"/>
                  <a:pt x="796" y="81"/>
                  <a:pt x="797" y="81"/>
                </a:cubicBezTo>
                <a:cubicBezTo>
                  <a:pt x="797" y="82"/>
                  <a:pt x="797" y="82"/>
                  <a:pt x="798" y="82"/>
                </a:cubicBezTo>
                <a:cubicBezTo>
                  <a:pt x="799" y="82"/>
                  <a:pt x="799" y="82"/>
                  <a:pt x="799" y="82"/>
                </a:cubicBezTo>
                <a:cubicBezTo>
                  <a:pt x="799" y="82"/>
                  <a:pt x="799" y="82"/>
                  <a:pt x="799" y="82"/>
                </a:cubicBezTo>
                <a:cubicBezTo>
                  <a:pt x="799" y="82"/>
                  <a:pt x="799" y="82"/>
                  <a:pt x="799" y="82"/>
                </a:cubicBezTo>
                <a:cubicBezTo>
                  <a:pt x="799" y="81"/>
                  <a:pt x="799" y="81"/>
                  <a:pt x="799" y="81"/>
                </a:cubicBezTo>
                <a:cubicBezTo>
                  <a:pt x="800" y="79"/>
                  <a:pt x="799" y="78"/>
                  <a:pt x="799" y="75"/>
                </a:cubicBezTo>
                <a:cubicBezTo>
                  <a:pt x="798" y="75"/>
                  <a:pt x="798" y="75"/>
                  <a:pt x="797" y="75"/>
                </a:cubicBezTo>
                <a:cubicBezTo>
                  <a:pt x="798" y="74"/>
                  <a:pt x="798" y="74"/>
                  <a:pt x="798" y="74"/>
                </a:cubicBezTo>
                <a:cubicBezTo>
                  <a:pt x="798" y="71"/>
                  <a:pt x="798" y="73"/>
                  <a:pt x="796" y="72"/>
                </a:cubicBezTo>
                <a:cubicBezTo>
                  <a:pt x="796" y="72"/>
                  <a:pt x="796" y="72"/>
                  <a:pt x="795" y="71"/>
                </a:cubicBezTo>
                <a:cubicBezTo>
                  <a:pt x="794" y="72"/>
                  <a:pt x="794" y="73"/>
                  <a:pt x="794" y="74"/>
                </a:cubicBezTo>
                <a:cubicBezTo>
                  <a:pt x="793" y="74"/>
                  <a:pt x="793" y="74"/>
                  <a:pt x="793" y="74"/>
                </a:cubicBezTo>
                <a:cubicBezTo>
                  <a:pt x="793" y="74"/>
                  <a:pt x="793" y="73"/>
                  <a:pt x="793" y="73"/>
                </a:cubicBezTo>
                <a:cubicBezTo>
                  <a:pt x="792" y="73"/>
                  <a:pt x="791" y="73"/>
                  <a:pt x="790" y="73"/>
                </a:cubicBezTo>
                <a:cubicBezTo>
                  <a:pt x="790" y="71"/>
                  <a:pt x="790" y="71"/>
                  <a:pt x="790" y="71"/>
                </a:cubicBezTo>
                <a:cubicBezTo>
                  <a:pt x="791" y="71"/>
                  <a:pt x="791" y="71"/>
                  <a:pt x="791" y="71"/>
                </a:cubicBezTo>
                <a:cubicBezTo>
                  <a:pt x="791" y="72"/>
                  <a:pt x="791" y="72"/>
                  <a:pt x="791" y="72"/>
                </a:cubicBezTo>
                <a:cubicBezTo>
                  <a:pt x="792" y="72"/>
                  <a:pt x="792" y="72"/>
                  <a:pt x="792" y="72"/>
                </a:cubicBezTo>
                <a:cubicBezTo>
                  <a:pt x="792" y="71"/>
                  <a:pt x="792" y="71"/>
                  <a:pt x="792" y="71"/>
                </a:cubicBezTo>
                <a:cubicBezTo>
                  <a:pt x="793" y="71"/>
                  <a:pt x="794" y="71"/>
                  <a:pt x="794" y="70"/>
                </a:cubicBezTo>
                <a:cubicBezTo>
                  <a:pt x="794" y="70"/>
                  <a:pt x="794" y="70"/>
                  <a:pt x="794" y="70"/>
                </a:cubicBezTo>
                <a:cubicBezTo>
                  <a:pt x="794" y="70"/>
                  <a:pt x="794" y="70"/>
                  <a:pt x="794" y="70"/>
                </a:cubicBezTo>
                <a:cubicBezTo>
                  <a:pt x="794" y="70"/>
                  <a:pt x="794" y="70"/>
                  <a:pt x="794" y="70"/>
                </a:cubicBezTo>
                <a:cubicBezTo>
                  <a:pt x="793" y="69"/>
                  <a:pt x="793" y="69"/>
                  <a:pt x="794" y="68"/>
                </a:cubicBezTo>
                <a:cubicBezTo>
                  <a:pt x="794" y="68"/>
                  <a:pt x="794" y="68"/>
                  <a:pt x="794" y="68"/>
                </a:cubicBezTo>
                <a:cubicBezTo>
                  <a:pt x="793" y="68"/>
                  <a:pt x="793" y="68"/>
                  <a:pt x="793" y="68"/>
                </a:cubicBezTo>
                <a:cubicBezTo>
                  <a:pt x="793" y="68"/>
                  <a:pt x="793" y="67"/>
                  <a:pt x="793" y="67"/>
                </a:cubicBezTo>
                <a:cubicBezTo>
                  <a:pt x="796" y="67"/>
                  <a:pt x="801" y="67"/>
                  <a:pt x="803" y="69"/>
                </a:cubicBezTo>
                <a:cubicBezTo>
                  <a:pt x="806" y="69"/>
                  <a:pt x="806" y="69"/>
                  <a:pt x="806" y="69"/>
                </a:cubicBezTo>
                <a:cubicBezTo>
                  <a:pt x="806" y="69"/>
                  <a:pt x="806" y="69"/>
                  <a:pt x="806" y="69"/>
                </a:cubicBezTo>
                <a:cubicBezTo>
                  <a:pt x="806" y="69"/>
                  <a:pt x="806" y="69"/>
                  <a:pt x="806" y="69"/>
                </a:cubicBezTo>
                <a:cubicBezTo>
                  <a:pt x="806" y="67"/>
                  <a:pt x="806" y="67"/>
                  <a:pt x="806" y="67"/>
                </a:cubicBezTo>
                <a:cubicBezTo>
                  <a:pt x="806" y="67"/>
                  <a:pt x="806" y="67"/>
                  <a:pt x="806" y="67"/>
                </a:cubicBezTo>
                <a:cubicBezTo>
                  <a:pt x="806" y="66"/>
                  <a:pt x="806" y="66"/>
                  <a:pt x="805" y="65"/>
                </a:cubicBezTo>
                <a:cubicBezTo>
                  <a:pt x="805" y="65"/>
                  <a:pt x="805" y="65"/>
                  <a:pt x="805" y="65"/>
                </a:cubicBezTo>
                <a:cubicBezTo>
                  <a:pt x="805" y="64"/>
                  <a:pt x="805" y="64"/>
                  <a:pt x="805" y="64"/>
                </a:cubicBezTo>
                <a:cubicBezTo>
                  <a:pt x="804" y="63"/>
                  <a:pt x="804" y="63"/>
                  <a:pt x="803" y="63"/>
                </a:cubicBezTo>
                <a:cubicBezTo>
                  <a:pt x="803" y="62"/>
                  <a:pt x="802" y="62"/>
                  <a:pt x="802" y="62"/>
                </a:cubicBezTo>
                <a:cubicBezTo>
                  <a:pt x="801" y="63"/>
                  <a:pt x="801" y="63"/>
                  <a:pt x="801" y="64"/>
                </a:cubicBezTo>
                <a:cubicBezTo>
                  <a:pt x="800" y="64"/>
                  <a:pt x="799" y="63"/>
                  <a:pt x="798" y="63"/>
                </a:cubicBezTo>
                <a:cubicBezTo>
                  <a:pt x="798" y="64"/>
                  <a:pt x="798" y="64"/>
                  <a:pt x="798" y="64"/>
                </a:cubicBezTo>
                <a:cubicBezTo>
                  <a:pt x="797" y="63"/>
                  <a:pt x="797" y="63"/>
                  <a:pt x="796" y="63"/>
                </a:cubicBezTo>
                <a:cubicBezTo>
                  <a:pt x="796" y="62"/>
                  <a:pt x="796" y="62"/>
                  <a:pt x="796" y="62"/>
                </a:cubicBezTo>
                <a:cubicBezTo>
                  <a:pt x="796" y="62"/>
                  <a:pt x="797" y="62"/>
                  <a:pt x="797" y="61"/>
                </a:cubicBezTo>
                <a:cubicBezTo>
                  <a:pt x="797" y="61"/>
                  <a:pt x="797" y="61"/>
                  <a:pt x="797" y="61"/>
                </a:cubicBezTo>
                <a:cubicBezTo>
                  <a:pt x="796" y="61"/>
                  <a:pt x="796" y="60"/>
                  <a:pt x="796" y="60"/>
                </a:cubicBezTo>
                <a:cubicBezTo>
                  <a:pt x="797" y="60"/>
                  <a:pt x="797" y="60"/>
                  <a:pt x="797" y="60"/>
                </a:cubicBezTo>
                <a:cubicBezTo>
                  <a:pt x="797" y="60"/>
                  <a:pt x="797" y="60"/>
                  <a:pt x="797" y="60"/>
                </a:cubicBezTo>
                <a:cubicBezTo>
                  <a:pt x="798" y="60"/>
                  <a:pt x="799" y="60"/>
                  <a:pt x="799" y="61"/>
                </a:cubicBezTo>
                <a:cubicBezTo>
                  <a:pt x="800" y="61"/>
                  <a:pt x="800" y="61"/>
                  <a:pt x="801" y="60"/>
                </a:cubicBezTo>
                <a:cubicBezTo>
                  <a:pt x="802" y="60"/>
                  <a:pt x="801" y="60"/>
                  <a:pt x="802" y="60"/>
                </a:cubicBezTo>
                <a:cubicBezTo>
                  <a:pt x="801" y="60"/>
                  <a:pt x="799" y="59"/>
                  <a:pt x="798" y="58"/>
                </a:cubicBezTo>
                <a:cubicBezTo>
                  <a:pt x="798" y="58"/>
                  <a:pt x="798" y="58"/>
                  <a:pt x="798" y="57"/>
                </a:cubicBezTo>
                <a:cubicBezTo>
                  <a:pt x="797" y="58"/>
                  <a:pt x="795" y="58"/>
                  <a:pt x="794" y="58"/>
                </a:cubicBezTo>
                <a:cubicBezTo>
                  <a:pt x="794" y="58"/>
                  <a:pt x="794" y="58"/>
                  <a:pt x="794" y="58"/>
                </a:cubicBezTo>
                <a:cubicBezTo>
                  <a:pt x="793" y="57"/>
                  <a:pt x="792" y="57"/>
                  <a:pt x="791" y="57"/>
                </a:cubicBezTo>
                <a:cubicBezTo>
                  <a:pt x="791" y="57"/>
                  <a:pt x="791" y="57"/>
                  <a:pt x="791" y="57"/>
                </a:cubicBezTo>
                <a:cubicBezTo>
                  <a:pt x="790" y="57"/>
                  <a:pt x="790" y="57"/>
                  <a:pt x="790" y="57"/>
                </a:cubicBezTo>
                <a:cubicBezTo>
                  <a:pt x="790" y="57"/>
                  <a:pt x="790" y="57"/>
                  <a:pt x="790" y="57"/>
                </a:cubicBezTo>
                <a:cubicBezTo>
                  <a:pt x="790" y="57"/>
                  <a:pt x="790" y="57"/>
                  <a:pt x="790" y="57"/>
                </a:cubicBezTo>
                <a:cubicBezTo>
                  <a:pt x="789" y="56"/>
                  <a:pt x="790" y="57"/>
                  <a:pt x="790" y="56"/>
                </a:cubicBezTo>
                <a:cubicBezTo>
                  <a:pt x="790" y="55"/>
                  <a:pt x="790" y="55"/>
                  <a:pt x="790" y="54"/>
                </a:cubicBezTo>
                <a:cubicBezTo>
                  <a:pt x="791" y="54"/>
                  <a:pt x="793" y="54"/>
                  <a:pt x="794" y="55"/>
                </a:cubicBezTo>
                <a:cubicBezTo>
                  <a:pt x="794" y="55"/>
                  <a:pt x="794" y="55"/>
                  <a:pt x="794" y="55"/>
                </a:cubicBezTo>
                <a:cubicBezTo>
                  <a:pt x="794" y="55"/>
                  <a:pt x="794" y="55"/>
                  <a:pt x="794" y="55"/>
                </a:cubicBezTo>
                <a:cubicBezTo>
                  <a:pt x="794" y="55"/>
                  <a:pt x="794" y="55"/>
                  <a:pt x="794" y="55"/>
                </a:cubicBezTo>
                <a:cubicBezTo>
                  <a:pt x="796" y="55"/>
                  <a:pt x="796" y="55"/>
                  <a:pt x="796" y="55"/>
                </a:cubicBezTo>
                <a:cubicBezTo>
                  <a:pt x="796" y="56"/>
                  <a:pt x="796" y="56"/>
                  <a:pt x="796" y="56"/>
                </a:cubicBezTo>
                <a:cubicBezTo>
                  <a:pt x="796" y="56"/>
                  <a:pt x="796" y="56"/>
                  <a:pt x="797" y="56"/>
                </a:cubicBezTo>
                <a:cubicBezTo>
                  <a:pt x="798" y="55"/>
                  <a:pt x="798" y="54"/>
                  <a:pt x="798" y="53"/>
                </a:cubicBezTo>
                <a:cubicBezTo>
                  <a:pt x="798" y="53"/>
                  <a:pt x="798" y="53"/>
                  <a:pt x="798" y="53"/>
                </a:cubicBezTo>
                <a:cubicBezTo>
                  <a:pt x="799" y="52"/>
                  <a:pt x="800" y="52"/>
                  <a:pt x="801" y="51"/>
                </a:cubicBezTo>
                <a:cubicBezTo>
                  <a:pt x="801" y="51"/>
                  <a:pt x="801" y="51"/>
                  <a:pt x="801" y="51"/>
                </a:cubicBezTo>
                <a:cubicBezTo>
                  <a:pt x="801" y="51"/>
                  <a:pt x="801" y="50"/>
                  <a:pt x="801" y="50"/>
                </a:cubicBezTo>
                <a:cubicBezTo>
                  <a:pt x="801" y="50"/>
                  <a:pt x="801" y="50"/>
                  <a:pt x="801" y="50"/>
                </a:cubicBezTo>
                <a:cubicBezTo>
                  <a:pt x="801" y="49"/>
                  <a:pt x="801" y="49"/>
                  <a:pt x="801" y="49"/>
                </a:cubicBezTo>
                <a:cubicBezTo>
                  <a:pt x="801" y="49"/>
                  <a:pt x="801" y="49"/>
                  <a:pt x="801" y="49"/>
                </a:cubicBezTo>
                <a:cubicBezTo>
                  <a:pt x="801" y="48"/>
                  <a:pt x="802" y="47"/>
                  <a:pt x="803" y="47"/>
                </a:cubicBezTo>
                <a:cubicBezTo>
                  <a:pt x="803" y="45"/>
                  <a:pt x="803" y="45"/>
                  <a:pt x="803" y="45"/>
                </a:cubicBezTo>
                <a:cubicBezTo>
                  <a:pt x="802" y="45"/>
                  <a:pt x="802" y="45"/>
                  <a:pt x="801" y="45"/>
                </a:cubicBezTo>
                <a:cubicBezTo>
                  <a:pt x="801" y="45"/>
                  <a:pt x="801" y="45"/>
                  <a:pt x="801" y="45"/>
                </a:cubicBezTo>
                <a:cubicBezTo>
                  <a:pt x="803" y="44"/>
                  <a:pt x="805" y="44"/>
                  <a:pt x="808" y="44"/>
                </a:cubicBezTo>
                <a:cubicBezTo>
                  <a:pt x="808" y="41"/>
                  <a:pt x="808" y="42"/>
                  <a:pt x="810" y="41"/>
                </a:cubicBezTo>
                <a:cubicBezTo>
                  <a:pt x="810" y="41"/>
                  <a:pt x="810" y="40"/>
                  <a:pt x="811" y="40"/>
                </a:cubicBezTo>
                <a:cubicBezTo>
                  <a:pt x="811" y="39"/>
                  <a:pt x="811" y="39"/>
                  <a:pt x="811" y="39"/>
                </a:cubicBezTo>
                <a:cubicBezTo>
                  <a:pt x="809" y="38"/>
                  <a:pt x="805" y="37"/>
                  <a:pt x="803" y="38"/>
                </a:cubicBezTo>
                <a:cubicBezTo>
                  <a:pt x="803" y="38"/>
                  <a:pt x="803" y="38"/>
                  <a:pt x="803" y="38"/>
                </a:cubicBezTo>
                <a:cubicBezTo>
                  <a:pt x="802" y="38"/>
                  <a:pt x="802" y="38"/>
                  <a:pt x="802" y="38"/>
                </a:cubicBezTo>
                <a:cubicBezTo>
                  <a:pt x="802" y="38"/>
                  <a:pt x="802" y="39"/>
                  <a:pt x="802" y="39"/>
                </a:cubicBezTo>
                <a:cubicBezTo>
                  <a:pt x="801" y="39"/>
                  <a:pt x="801" y="39"/>
                  <a:pt x="801" y="39"/>
                </a:cubicBezTo>
                <a:cubicBezTo>
                  <a:pt x="801" y="39"/>
                  <a:pt x="801" y="39"/>
                  <a:pt x="801" y="39"/>
                </a:cubicBezTo>
                <a:cubicBezTo>
                  <a:pt x="800" y="40"/>
                  <a:pt x="799" y="39"/>
                  <a:pt x="798" y="40"/>
                </a:cubicBezTo>
                <a:cubicBezTo>
                  <a:pt x="798" y="40"/>
                  <a:pt x="798" y="40"/>
                  <a:pt x="798" y="40"/>
                </a:cubicBezTo>
                <a:cubicBezTo>
                  <a:pt x="798" y="39"/>
                  <a:pt x="798" y="39"/>
                  <a:pt x="798" y="39"/>
                </a:cubicBezTo>
                <a:cubicBezTo>
                  <a:pt x="797" y="39"/>
                  <a:pt x="797" y="39"/>
                  <a:pt x="797" y="39"/>
                </a:cubicBezTo>
                <a:cubicBezTo>
                  <a:pt x="797" y="38"/>
                  <a:pt x="797" y="38"/>
                  <a:pt x="797" y="38"/>
                </a:cubicBezTo>
                <a:cubicBezTo>
                  <a:pt x="797" y="38"/>
                  <a:pt x="797" y="38"/>
                  <a:pt x="797" y="37"/>
                </a:cubicBezTo>
                <a:cubicBezTo>
                  <a:pt x="796" y="37"/>
                  <a:pt x="796" y="37"/>
                  <a:pt x="796" y="37"/>
                </a:cubicBezTo>
                <a:cubicBezTo>
                  <a:pt x="796" y="37"/>
                  <a:pt x="796" y="37"/>
                  <a:pt x="796" y="37"/>
                </a:cubicBezTo>
                <a:cubicBezTo>
                  <a:pt x="797" y="37"/>
                  <a:pt x="797" y="37"/>
                  <a:pt x="797" y="37"/>
                </a:cubicBezTo>
                <a:cubicBezTo>
                  <a:pt x="797" y="36"/>
                  <a:pt x="797" y="36"/>
                  <a:pt x="798" y="35"/>
                </a:cubicBezTo>
                <a:cubicBezTo>
                  <a:pt x="802" y="35"/>
                  <a:pt x="805" y="36"/>
                  <a:pt x="808" y="37"/>
                </a:cubicBezTo>
                <a:cubicBezTo>
                  <a:pt x="809" y="37"/>
                  <a:pt x="811" y="36"/>
                  <a:pt x="812" y="37"/>
                </a:cubicBezTo>
                <a:cubicBezTo>
                  <a:pt x="814" y="37"/>
                  <a:pt x="814" y="37"/>
                  <a:pt x="814" y="37"/>
                </a:cubicBezTo>
                <a:cubicBezTo>
                  <a:pt x="814" y="37"/>
                  <a:pt x="814" y="36"/>
                  <a:pt x="814" y="36"/>
                </a:cubicBezTo>
                <a:cubicBezTo>
                  <a:pt x="815" y="36"/>
                  <a:pt x="815" y="35"/>
                  <a:pt x="816" y="35"/>
                </a:cubicBezTo>
                <a:cubicBezTo>
                  <a:pt x="816" y="35"/>
                  <a:pt x="816" y="35"/>
                  <a:pt x="816" y="35"/>
                </a:cubicBezTo>
                <a:cubicBezTo>
                  <a:pt x="817" y="35"/>
                  <a:pt x="817" y="35"/>
                  <a:pt x="817" y="35"/>
                </a:cubicBezTo>
                <a:cubicBezTo>
                  <a:pt x="817" y="34"/>
                  <a:pt x="818" y="33"/>
                  <a:pt x="818" y="33"/>
                </a:cubicBezTo>
                <a:cubicBezTo>
                  <a:pt x="818" y="32"/>
                  <a:pt x="818" y="32"/>
                  <a:pt x="818" y="32"/>
                </a:cubicBezTo>
                <a:cubicBezTo>
                  <a:pt x="818" y="32"/>
                  <a:pt x="814" y="31"/>
                  <a:pt x="814" y="31"/>
                </a:cubicBezTo>
                <a:cubicBezTo>
                  <a:pt x="814" y="32"/>
                  <a:pt x="814" y="32"/>
                  <a:pt x="813" y="33"/>
                </a:cubicBezTo>
                <a:cubicBezTo>
                  <a:pt x="812" y="32"/>
                  <a:pt x="811" y="32"/>
                  <a:pt x="810" y="32"/>
                </a:cubicBezTo>
                <a:cubicBezTo>
                  <a:pt x="808" y="33"/>
                  <a:pt x="805" y="34"/>
                  <a:pt x="803" y="32"/>
                </a:cubicBezTo>
                <a:cubicBezTo>
                  <a:pt x="803" y="32"/>
                  <a:pt x="803" y="32"/>
                  <a:pt x="803" y="32"/>
                </a:cubicBezTo>
                <a:cubicBezTo>
                  <a:pt x="803" y="32"/>
                  <a:pt x="803" y="32"/>
                  <a:pt x="803" y="32"/>
                </a:cubicBezTo>
                <a:cubicBezTo>
                  <a:pt x="804" y="31"/>
                  <a:pt x="806" y="31"/>
                  <a:pt x="807" y="31"/>
                </a:cubicBezTo>
                <a:cubicBezTo>
                  <a:pt x="807" y="31"/>
                  <a:pt x="808" y="30"/>
                  <a:pt x="808" y="30"/>
                </a:cubicBezTo>
                <a:cubicBezTo>
                  <a:pt x="810" y="30"/>
                  <a:pt x="811" y="30"/>
                  <a:pt x="813" y="30"/>
                </a:cubicBezTo>
                <a:cubicBezTo>
                  <a:pt x="813" y="31"/>
                  <a:pt x="813" y="31"/>
                  <a:pt x="813" y="31"/>
                </a:cubicBezTo>
                <a:cubicBezTo>
                  <a:pt x="814" y="31"/>
                  <a:pt x="815" y="31"/>
                  <a:pt x="815" y="30"/>
                </a:cubicBezTo>
                <a:cubicBezTo>
                  <a:pt x="815" y="30"/>
                  <a:pt x="815" y="30"/>
                  <a:pt x="815" y="30"/>
                </a:cubicBezTo>
                <a:cubicBezTo>
                  <a:pt x="817" y="30"/>
                  <a:pt x="818" y="31"/>
                  <a:pt x="820" y="31"/>
                </a:cubicBezTo>
                <a:cubicBezTo>
                  <a:pt x="820" y="30"/>
                  <a:pt x="820" y="30"/>
                  <a:pt x="821" y="29"/>
                </a:cubicBezTo>
                <a:cubicBezTo>
                  <a:pt x="822" y="29"/>
                  <a:pt x="823" y="29"/>
                  <a:pt x="825" y="29"/>
                </a:cubicBezTo>
                <a:cubicBezTo>
                  <a:pt x="825" y="27"/>
                  <a:pt x="825" y="27"/>
                  <a:pt x="825" y="27"/>
                </a:cubicBezTo>
                <a:cubicBezTo>
                  <a:pt x="825" y="27"/>
                  <a:pt x="825" y="27"/>
                  <a:pt x="825" y="27"/>
                </a:cubicBezTo>
                <a:cubicBezTo>
                  <a:pt x="825" y="27"/>
                  <a:pt x="825" y="27"/>
                  <a:pt x="825" y="27"/>
                </a:cubicBezTo>
                <a:cubicBezTo>
                  <a:pt x="827" y="27"/>
                  <a:pt x="827" y="27"/>
                  <a:pt x="827" y="27"/>
                </a:cubicBezTo>
                <a:cubicBezTo>
                  <a:pt x="827" y="27"/>
                  <a:pt x="827" y="27"/>
                  <a:pt x="827" y="27"/>
                </a:cubicBezTo>
                <a:cubicBezTo>
                  <a:pt x="828" y="27"/>
                  <a:pt x="828" y="27"/>
                  <a:pt x="828" y="27"/>
                </a:cubicBezTo>
                <a:cubicBezTo>
                  <a:pt x="828" y="26"/>
                  <a:pt x="829" y="26"/>
                  <a:pt x="829" y="26"/>
                </a:cubicBezTo>
                <a:cubicBezTo>
                  <a:pt x="830" y="26"/>
                  <a:pt x="830" y="26"/>
                  <a:pt x="830" y="26"/>
                </a:cubicBezTo>
                <a:cubicBezTo>
                  <a:pt x="830" y="25"/>
                  <a:pt x="830" y="25"/>
                  <a:pt x="830" y="25"/>
                </a:cubicBezTo>
                <a:cubicBezTo>
                  <a:pt x="831" y="25"/>
                  <a:pt x="832" y="27"/>
                  <a:pt x="833" y="25"/>
                </a:cubicBezTo>
                <a:cubicBezTo>
                  <a:pt x="834" y="25"/>
                  <a:pt x="834" y="25"/>
                  <a:pt x="834" y="25"/>
                </a:cubicBezTo>
                <a:cubicBezTo>
                  <a:pt x="834" y="24"/>
                  <a:pt x="833" y="24"/>
                  <a:pt x="833" y="24"/>
                </a:cubicBezTo>
                <a:cubicBezTo>
                  <a:pt x="832" y="23"/>
                  <a:pt x="832" y="24"/>
                  <a:pt x="832" y="23"/>
                </a:cubicBezTo>
                <a:cubicBezTo>
                  <a:pt x="830" y="22"/>
                  <a:pt x="828" y="22"/>
                  <a:pt x="826" y="22"/>
                </a:cubicBezTo>
                <a:cubicBezTo>
                  <a:pt x="826" y="22"/>
                  <a:pt x="826" y="22"/>
                  <a:pt x="825" y="23"/>
                </a:cubicBezTo>
                <a:cubicBezTo>
                  <a:pt x="825" y="22"/>
                  <a:pt x="825" y="22"/>
                  <a:pt x="825" y="22"/>
                </a:cubicBezTo>
                <a:cubicBezTo>
                  <a:pt x="823" y="22"/>
                  <a:pt x="823" y="22"/>
                  <a:pt x="823" y="22"/>
                </a:cubicBezTo>
                <a:cubicBezTo>
                  <a:pt x="823" y="22"/>
                  <a:pt x="823" y="22"/>
                  <a:pt x="823" y="22"/>
                </a:cubicBezTo>
                <a:cubicBezTo>
                  <a:pt x="819" y="22"/>
                  <a:pt x="819" y="22"/>
                  <a:pt x="819" y="22"/>
                </a:cubicBezTo>
                <a:cubicBezTo>
                  <a:pt x="818" y="22"/>
                  <a:pt x="816" y="21"/>
                  <a:pt x="814" y="21"/>
                </a:cubicBezTo>
                <a:cubicBezTo>
                  <a:pt x="814" y="21"/>
                  <a:pt x="813" y="22"/>
                  <a:pt x="812" y="22"/>
                </a:cubicBezTo>
                <a:cubicBezTo>
                  <a:pt x="812" y="21"/>
                  <a:pt x="812" y="21"/>
                  <a:pt x="812" y="21"/>
                </a:cubicBezTo>
                <a:cubicBezTo>
                  <a:pt x="809" y="21"/>
                  <a:pt x="809" y="21"/>
                  <a:pt x="809" y="21"/>
                </a:cubicBezTo>
                <a:cubicBezTo>
                  <a:pt x="808" y="22"/>
                  <a:pt x="808" y="22"/>
                  <a:pt x="808" y="23"/>
                </a:cubicBezTo>
                <a:cubicBezTo>
                  <a:pt x="806" y="23"/>
                  <a:pt x="805" y="23"/>
                  <a:pt x="803" y="24"/>
                </a:cubicBezTo>
                <a:cubicBezTo>
                  <a:pt x="803" y="25"/>
                  <a:pt x="803" y="25"/>
                  <a:pt x="803" y="25"/>
                </a:cubicBezTo>
                <a:cubicBezTo>
                  <a:pt x="801" y="25"/>
                  <a:pt x="800" y="24"/>
                  <a:pt x="799" y="23"/>
                </a:cubicBezTo>
                <a:cubicBezTo>
                  <a:pt x="799" y="24"/>
                  <a:pt x="799" y="24"/>
                  <a:pt x="798" y="24"/>
                </a:cubicBezTo>
                <a:cubicBezTo>
                  <a:pt x="798" y="25"/>
                  <a:pt x="798" y="25"/>
                  <a:pt x="798" y="25"/>
                </a:cubicBezTo>
                <a:cubicBezTo>
                  <a:pt x="798" y="25"/>
                  <a:pt x="798" y="25"/>
                  <a:pt x="798" y="25"/>
                </a:cubicBezTo>
                <a:cubicBezTo>
                  <a:pt x="798" y="24"/>
                  <a:pt x="798" y="24"/>
                  <a:pt x="798" y="24"/>
                </a:cubicBezTo>
                <a:cubicBezTo>
                  <a:pt x="798" y="24"/>
                  <a:pt x="798" y="24"/>
                  <a:pt x="797" y="24"/>
                </a:cubicBezTo>
                <a:cubicBezTo>
                  <a:pt x="797" y="23"/>
                  <a:pt x="797" y="23"/>
                  <a:pt x="797" y="23"/>
                </a:cubicBezTo>
                <a:cubicBezTo>
                  <a:pt x="797" y="23"/>
                  <a:pt x="797" y="23"/>
                  <a:pt x="797" y="23"/>
                </a:cubicBezTo>
                <a:cubicBezTo>
                  <a:pt x="797" y="22"/>
                  <a:pt x="797" y="22"/>
                  <a:pt x="797" y="22"/>
                </a:cubicBezTo>
                <a:cubicBezTo>
                  <a:pt x="796" y="23"/>
                  <a:pt x="796" y="23"/>
                  <a:pt x="795" y="24"/>
                </a:cubicBezTo>
                <a:cubicBezTo>
                  <a:pt x="795" y="24"/>
                  <a:pt x="794" y="24"/>
                  <a:pt x="794" y="24"/>
                </a:cubicBezTo>
                <a:cubicBezTo>
                  <a:pt x="794" y="24"/>
                  <a:pt x="794" y="24"/>
                  <a:pt x="794" y="25"/>
                </a:cubicBezTo>
                <a:cubicBezTo>
                  <a:pt x="793" y="25"/>
                  <a:pt x="793" y="25"/>
                  <a:pt x="793" y="25"/>
                </a:cubicBezTo>
                <a:cubicBezTo>
                  <a:pt x="793" y="25"/>
                  <a:pt x="793" y="25"/>
                  <a:pt x="793" y="25"/>
                </a:cubicBezTo>
                <a:cubicBezTo>
                  <a:pt x="792" y="25"/>
                  <a:pt x="792" y="25"/>
                  <a:pt x="792" y="25"/>
                </a:cubicBezTo>
                <a:cubicBezTo>
                  <a:pt x="792" y="26"/>
                  <a:pt x="792" y="26"/>
                  <a:pt x="792" y="26"/>
                </a:cubicBezTo>
                <a:cubicBezTo>
                  <a:pt x="790" y="26"/>
                  <a:pt x="790" y="26"/>
                  <a:pt x="790" y="26"/>
                </a:cubicBezTo>
                <a:cubicBezTo>
                  <a:pt x="789" y="26"/>
                  <a:pt x="789" y="27"/>
                  <a:pt x="788" y="28"/>
                </a:cubicBezTo>
                <a:cubicBezTo>
                  <a:pt x="788" y="28"/>
                  <a:pt x="782" y="29"/>
                  <a:pt x="781" y="29"/>
                </a:cubicBezTo>
                <a:cubicBezTo>
                  <a:pt x="781" y="28"/>
                  <a:pt x="781" y="28"/>
                  <a:pt x="781" y="28"/>
                </a:cubicBezTo>
                <a:cubicBezTo>
                  <a:pt x="780" y="28"/>
                  <a:pt x="779" y="29"/>
                  <a:pt x="779" y="29"/>
                </a:cubicBezTo>
                <a:cubicBezTo>
                  <a:pt x="779" y="29"/>
                  <a:pt x="779" y="29"/>
                  <a:pt x="779" y="29"/>
                </a:cubicBezTo>
                <a:cubicBezTo>
                  <a:pt x="778" y="29"/>
                  <a:pt x="778" y="29"/>
                  <a:pt x="778" y="29"/>
                </a:cubicBezTo>
                <a:cubicBezTo>
                  <a:pt x="777" y="29"/>
                  <a:pt x="777" y="29"/>
                  <a:pt x="777" y="29"/>
                </a:cubicBezTo>
                <a:cubicBezTo>
                  <a:pt x="777" y="28"/>
                  <a:pt x="777" y="28"/>
                  <a:pt x="777" y="28"/>
                </a:cubicBezTo>
                <a:cubicBezTo>
                  <a:pt x="776" y="28"/>
                  <a:pt x="776" y="28"/>
                  <a:pt x="776" y="28"/>
                </a:cubicBezTo>
                <a:cubicBezTo>
                  <a:pt x="776" y="28"/>
                  <a:pt x="776" y="28"/>
                  <a:pt x="776" y="28"/>
                </a:cubicBezTo>
                <a:cubicBezTo>
                  <a:pt x="777" y="28"/>
                  <a:pt x="777" y="28"/>
                  <a:pt x="777" y="28"/>
                </a:cubicBezTo>
                <a:cubicBezTo>
                  <a:pt x="777" y="27"/>
                  <a:pt x="779" y="26"/>
                  <a:pt x="780" y="26"/>
                </a:cubicBezTo>
                <a:cubicBezTo>
                  <a:pt x="780" y="27"/>
                  <a:pt x="780" y="27"/>
                  <a:pt x="780" y="27"/>
                </a:cubicBezTo>
                <a:cubicBezTo>
                  <a:pt x="782" y="27"/>
                  <a:pt x="782" y="27"/>
                  <a:pt x="782" y="27"/>
                </a:cubicBezTo>
                <a:cubicBezTo>
                  <a:pt x="782" y="26"/>
                  <a:pt x="782" y="26"/>
                  <a:pt x="783" y="26"/>
                </a:cubicBezTo>
                <a:cubicBezTo>
                  <a:pt x="784" y="25"/>
                  <a:pt x="784" y="25"/>
                  <a:pt x="785" y="25"/>
                </a:cubicBezTo>
                <a:cubicBezTo>
                  <a:pt x="785" y="25"/>
                  <a:pt x="785" y="25"/>
                  <a:pt x="785" y="25"/>
                </a:cubicBezTo>
                <a:cubicBezTo>
                  <a:pt x="786" y="24"/>
                  <a:pt x="786" y="24"/>
                  <a:pt x="787" y="23"/>
                </a:cubicBezTo>
                <a:cubicBezTo>
                  <a:pt x="787" y="22"/>
                  <a:pt x="787" y="22"/>
                  <a:pt x="787" y="22"/>
                </a:cubicBezTo>
                <a:cubicBezTo>
                  <a:pt x="787" y="22"/>
                  <a:pt x="788" y="22"/>
                  <a:pt x="788" y="22"/>
                </a:cubicBezTo>
                <a:cubicBezTo>
                  <a:pt x="788" y="21"/>
                  <a:pt x="788" y="21"/>
                  <a:pt x="788" y="21"/>
                </a:cubicBezTo>
                <a:cubicBezTo>
                  <a:pt x="788" y="21"/>
                  <a:pt x="788" y="21"/>
                  <a:pt x="788" y="21"/>
                </a:cubicBezTo>
                <a:cubicBezTo>
                  <a:pt x="788" y="20"/>
                  <a:pt x="788" y="20"/>
                  <a:pt x="788" y="19"/>
                </a:cubicBezTo>
                <a:cubicBezTo>
                  <a:pt x="786" y="19"/>
                  <a:pt x="783" y="20"/>
                  <a:pt x="782" y="19"/>
                </a:cubicBezTo>
                <a:cubicBezTo>
                  <a:pt x="780" y="19"/>
                  <a:pt x="780" y="19"/>
                  <a:pt x="779" y="20"/>
                </a:cubicBezTo>
                <a:cubicBezTo>
                  <a:pt x="779" y="23"/>
                  <a:pt x="779" y="23"/>
                  <a:pt x="779" y="23"/>
                </a:cubicBezTo>
                <a:cubicBezTo>
                  <a:pt x="778" y="23"/>
                  <a:pt x="778" y="23"/>
                  <a:pt x="778" y="23"/>
                </a:cubicBezTo>
                <a:cubicBezTo>
                  <a:pt x="778" y="22"/>
                  <a:pt x="778" y="22"/>
                  <a:pt x="778" y="22"/>
                </a:cubicBezTo>
                <a:cubicBezTo>
                  <a:pt x="776" y="22"/>
                  <a:pt x="775" y="22"/>
                  <a:pt x="774" y="23"/>
                </a:cubicBezTo>
                <a:cubicBezTo>
                  <a:pt x="771" y="23"/>
                  <a:pt x="771" y="23"/>
                  <a:pt x="771" y="23"/>
                </a:cubicBezTo>
                <a:cubicBezTo>
                  <a:pt x="771" y="23"/>
                  <a:pt x="771" y="23"/>
                  <a:pt x="771" y="23"/>
                </a:cubicBezTo>
                <a:cubicBezTo>
                  <a:pt x="768" y="23"/>
                  <a:pt x="768" y="23"/>
                  <a:pt x="768" y="23"/>
                </a:cubicBezTo>
                <a:cubicBezTo>
                  <a:pt x="768" y="22"/>
                  <a:pt x="769" y="21"/>
                  <a:pt x="769" y="19"/>
                </a:cubicBezTo>
                <a:cubicBezTo>
                  <a:pt x="766" y="19"/>
                  <a:pt x="764" y="19"/>
                  <a:pt x="761" y="19"/>
                </a:cubicBezTo>
                <a:cubicBezTo>
                  <a:pt x="756" y="19"/>
                  <a:pt x="756" y="19"/>
                  <a:pt x="756" y="19"/>
                </a:cubicBezTo>
                <a:cubicBezTo>
                  <a:pt x="756" y="20"/>
                  <a:pt x="756" y="20"/>
                  <a:pt x="756" y="20"/>
                </a:cubicBezTo>
                <a:cubicBezTo>
                  <a:pt x="753" y="20"/>
                  <a:pt x="753" y="20"/>
                  <a:pt x="753" y="20"/>
                </a:cubicBezTo>
                <a:cubicBezTo>
                  <a:pt x="753" y="20"/>
                  <a:pt x="753" y="20"/>
                  <a:pt x="753" y="20"/>
                </a:cubicBezTo>
                <a:cubicBezTo>
                  <a:pt x="752" y="21"/>
                  <a:pt x="751" y="20"/>
                  <a:pt x="750" y="19"/>
                </a:cubicBezTo>
                <a:cubicBezTo>
                  <a:pt x="749" y="20"/>
                  <a:pt x="748" y="20"/>
                  <a:pt x="748" y="20"/>
                </a:cubicBezTo>
                <a:cubicBezTo>
                  <a:pt x="748" y="20"/>
                  <a:pt x="748" y="20"/>
                  <a:pt x="748" y="20"/>
                </a:cubicBezTo>
                <a:cubicBezTo>
                  <a:pt x="747" y="20"/>
                  <a:pt x="747" y="20"/>
                  <a:pt x="746" y="20"/>
                </a:cubicBezTo>
                <a:cubicBezTo>
                  <a:pt x="746" y="20"/>
                  <a:pt x="746" y="20"/>
                  <a:pt x="746" y="20"/>
                </a:cubicBezTo>
                <a:cubicBezTo>
                  <a:pt x="745" y="20"/>
                  <a:pt x="744" y="20"/>
                  <a:pt x="743" y="21"/>
                </a:cubicBezTo>
                <a:cubicBezTo>
                  <a:pt x="743" y="21"/>
                  <a:pt x="743" y="21"/>
                  <a:pt x="743" y="21"/>
                </a:cubicBezTo>
                <a:cubicBezTo>
                  <a:pt x="743" y="21"/>
                  <a:pt x="743" y="21"/>
                  <a:pt x="743" y="21"/>
                </a:cubicBezTo>
                <a:cubicBezTo>
                  <a:pt x="743" y="21"/>
                  <a:pt x="742" y="21"/>
                  <a:pt x="742" y="22"/>
                </a:cubicBezTo>
                <a:cubicBezTo>
                  <a:pt x="741" y="22"/>
                  <a:pt x="741" y="21"/>
                  <a:pt x="740" y="22"/>
                </a:cubicBezTo>
                <a:cubicBezTo>
                  <a:pt x="738" y="22"/>
                  <a:pt x="736" y="22"/>
                  <a:pt x="735" y="24"/>
                </a:cubicBezTo>
                <a:cubicBezTo>
                  <a:pt x="734" y="24"/>
                  <a:pt x="734" y="24"/>
                  <a:pt x="733" y="24"/>
                </a:cubicBezTo>
                <a:cubicBezTo>
                  <a:pt x="734" y="22"/>
                  <a:pt x="735" y="22"/>
                  <a:pt x="737" y="22"/>
                </a:cubicBezTo>
                <a:cubicBezTo>
                  <a:pt x="739" y="22"/>
                  <a:pt x="739" y="22"/>
                  <a:pt x="739" y="22"/>
                </a:cubicBezTo>
                <a:cubicBezTo>
                  <a:pt x="739" y="21"/>
                  <a:pt x="739" y="21"/>
                  <a:pt x="739" y="21"/>
                </a:cubicBezTo>
                <a:cubicBezTo>
                  <a:pt x="740" y="21"/>
                  <a:pt x="740" y="21"/>
                  <a:pt x="740" y="21"/>
                </a:cubicBezTo>
                <a:cubicBezTo>
                  <a:pt x="740" y="21"/>
                  <a:pt x="740" y="21"/>
                  <a:pt x="740" y="21"/>
                </a:cubicBezTo>
                <a:cubicBezTo>
                  <a:pt x="741" y="21"/>
                  <a:pt x="741" y="21"/>
                  <a:pt x="742" y="20"/>
                </a:cubicBezTo>
                <a:cubicBezTo>
                  <a:pt x="743" y="20"/>
                  <a:pt x="745" y="20"/>
                  <a:pt x="745" y="19"/>
                </a:cubicBezTo>
                <a:cubicBezTo>
                  <a:pt x="746" y="19"/>
                  <a:pt x="746" y="19"/>
                  <a:pt x="746" y="19"/>
                </a:cubicBezTo>
                <a:cubicBezTo>
                  <a:pt x="746" y="18"/>
                  <a:pt x="746" y="18"/>
                  <a:pt x="746" y="18"/>
                </a:cubicBezTo>
                <a:cubicBezTo>
                  <a:pt x="746" y="18"/>
                  <a:pt x="747" y="18"/>
                  <a:pt x="748" y="18"/>
                </a:cubicBezTo>
                <a:cubicBezTo>
                  <a:pt x="748" y="17"/>
                  <a:pt x="748" y="17"/>
                  <a:pt x="748" y="17"/>
                </a:cubicBezTo>
                <a:cubicBezTo>
                  <a:pt x="748" y="17"/>
                  <a:pt x="748" y="17"/>
                  <a:pt x="748" y="17"/>
                </a:cubicBezTo>
                <a:cubicBezTo>
                  <a:pt x="748" y="17"/>
                  <a:pt x="748" y="17"/>
                  <a:pt x="748" y="17"/>
                </a:cubicBezTo>
                <a:cubicBezTo>
                  <a:pt x="750" y="17"/>
                  <a:pt x="752" y="17"/>
                  <a:pt x="752" y="17"/>
                </a:cubicBezTo>
                <a:cubicBezTo>
                  <a:pt x="760" y="17"/>
                  <a:pt x="760" y="17"/>
                  <a:pt x="760" y="17"/>
                </a:cubicBezTo>
                <a:cubicBezTo>
                  <a:pt x="760" y="17"/>
                  <a:pt x="760" y="17"/>
                  <a:pt x="760" y="17"/>
                </a:cubicBezTo>
                <a:cubicBezTo>
                  <a:pt x="761" y="17"/>
                  <a:pt x="761" y="17"/>
                  <a:pt x="761" y="17"/>
                </a:cubicBezTo>
                <a:cubicBezTo>
                  <a:pt x="761" y="17"/>
                  <a:pt x="761" y="17"/>
                  <a:pt x="761" y="17"/>
                </a:cubicBezTo>
                <a:cubicBezTo>
                  <a:pt x="763" y="17"/>
                  <a:pt x="763" y="17"/>
                  <a:pt x="763" y="17"/>
                </a:cubicBezTo>
                <a:cubicBezTo>
                  <a:pt x="763" y="18"/>
                  <a:pt x="763" y="18"/>
                  <a:pt x="763" y="18"/>
                </a:cubicBezTo>
                <a:cubicBezTo>
                  <a:pt x="764" y="18"/>
                  <a:pt x="764" y="18"/>
                  <a:pt x="765" y="17"/>
                </a:cubicBezTo>
                <a:cubicBezTo>
                  <a:pt x="767" y="18"/>
                  <a:pt x="768" y="18"/>
                  <a:pt x="770" y="18"/>
                </a:cubicBezTo>
                <a:cubicBezTo>
                  <a:pt x="770" y="17"/>
                  <a:pt x="770" y="17"/>
                  <a:pt x="770" y="17"/>
                </a:cubicBezTo>
                <a:cubicBezTo>
                  <a:pt x="774" y="16"/>
                  <a:pt x="777" y="19"/>
                  <a:pt x="781" y="18"/>
                </a:cubicBezTo>
                <a:cubicBezTo>
                  <a:pt x="781" y="18"/>
                  <a:pt x="781" y="18"/>
                  <a:pt x="781" y="18"/>
                </a:cubicBezTo>
                <a:cubicBezTo>
                  <a:pt x="782" y="18"/>
                  <a:pt x="782" y="18"/>
                  <a:pt x="782" y="18"/>
                </a:cubicBezTo>
                <a:cubicBezTo>
                  <a:pt x="782" y="17"/>
                  <a:pt x="782" y="17"/>
                  <a:pt x="782" y="17"/>
                </a:cubicBezTo>
                <a:cubicBezTo>
                  <a:pt x="784" y="17"/>
                  <a:pt x="786" y="17"/>
                  <a:pt x="788" y="17"/>
                </a:cubicBezTo>
                <a:cubicBezTo>
                  <a:pt x="788" y="17"/>
                  <a:pt x="788" y="17"/>
                  <a:pt x="788" y="17"/>
                </a:cubicBezTo>
                <a:cubicBezTo>
                  <a:pt x="790" y="17"/>
                  <a:pt x="790" y="17"/>
                  <a:pt x="790" y="17"/>
                </a:cubicBezTo>
                <a:cubicBezTo>
                  <a:pt x="790" y="17"/>
                  <a:pt x="790" y="17"/>
                  <a:pt x="790" y="17"/>
                </a:cubicBezTo>
                <a:cubicBezTo>
                  <a:pt x="790" y="17"/>
                  <a:pt x="790" y="17"/>
                  <a:pt x="790" y="17"/>
                </a:cubicBezTo>
                <a:cubicBezTo>
                  <a:pt x="791" y="16"/>
                  <a:pt x="791" y="16"/>
                  <a:pt x="792" y="15"/>
                </a:cubicBezTo>
                <a:cubicBezTo>
                  <a:pt x="793" y="15"/>
                  <a:pt x="793" y="15"/>
                  <a:pt x="793" y="15"/>
                </a:cubicBezTo>
                <a:cubicBezTo>
                  <a:pt x="794" y="15"/>
                  <a:pt x="794" y="14"/>
                  <a:pt x="796" y="14"/>
                </a:cubicBezTo>
                <a:cubicBezTo>
                  <a:pt x="796" y="14"/>
                  <a:pt x="796" y="13"/>
                  <a:pt x="795" y="13"/>
                </a:cubicBezTo>
                <a:cubicBezTo>
                  <a:pt x="794" y="13"/>
                  <a:pt x="793" y="12"/>
                  <a:pt x="791" y="12"/>
                </a:cubicBezTo>
                <a:cubicBezTo>
                  <a:pt x="791" y="12"/>
                  <a:pt x="791" y="11"/>
                  <a:pt x="791" y="11"/>
                </a:cubicBezTo>
                <a:cubicBezTo>
                  <a:pt x="789" y="11"/>
                  <a:pt x="787" y="11"/>
                  <a:pt x="785" y="12"/>
                </a:cubicBezTo>
                <a:cubicBezTo>
                  <a:pt x="785" y="11"/>
                  <a:pt x="785" y="11"/>
                  <a:pt x="785" y="10"/>
                </a:cubicBezTo>
                <a:cubicBezTo>
                  <a:pt x="785" y="10"/>
                  <a:pt x="785" y="10"/>
                  <a:pt x="785" y="10"/>
                </a:cubicBezTo>
                <a:cubicBezTo>
                  <a:pt x="785" y="10"/>
                  <a:pt x="785" y="10"/>
                  <a:pt x="785" y="10"/>
                </a:cubicBezTo>
                <a:cubicBezTo>
                  <a:pt x="783" y="10"/>
                  <a:pt x="783" y="10"/>
                  <a:pt x="783" y="10"/>
                </a:cubicBezTo>
                <a:cubicBezTo>
                  <a:pt x="783" y="9"/>
                  <a:pt x="783" y="9"/>
                  <a:pt x="783" y="9"/>
                </a:cubicBezTo>
                <a:cubicBezTo>
                  <a:pt x="782" y="10"/>
                  <a:pt x="782" y="10"/>
                  <a:pt x="782" y="11"/>
                </a:cubicBezTo>
                <a:cubicBezTo>
                  <a:pt x="781" y="11"/>
                  <a:pt x="781" y="11"/>
                  <a:pt x="781" y="11"/>
                </a:cubicBezTo>
                <a:cubicBezTo>
                  <a:pt x="781" y="9"/>
                  <a:pt x="781" y="9"/>
                  <a:pt x="781" y="9"/>
                </a:cubicBezTo>
                <a:cubicBezTo>
                  <a:pt x="781" y="9"/>
                  <a:pt x="781" y="9"/>
                  <a:pt x="781" y="9"/>
                </a:cubicBezTo>
                <a:cubicBezTo>
                  <a:pt x="781" y="9"/>
                  <a:pt x="781" y="9"/>
                  <a:pt x="781" y="9"/>
                </a:cubicBezTo>
                <a:cubicBezTo>
                  <a:pt x="781" y="9"/>
                  <a:pt x="781" y="9"/>
                  <a:pt x="781" y="9"/>
                </a:cubicBezTo>
                <a:cubicBezTo>
                  <a:pt x="780" y="9"/>
                  <a:pt x="780" y="9"/>
                  <a:pt x="780" y="9"/>
                </a:cubicBezTo>
                <a:cubicBezTo>
                  <a:pt x="780" y="9"/>
                  <a:pt x="780" y="9"/>
                  <a:pt x="780" y="9"/>
                </a:cubicBezTo>
                <a:cubicBezTo>
                  <a:pt x="778" y="9"/>
                  <a:pt x="778" y="9"/>
                  <a:pt x="778" y="9"/>
                </a:cubicBezTo>
                <a:cubicBezTo>
                  <a:pt x="778" y="10"/>
                  <a:pt x="778" y="10"/>
                  <a:pt x="778" y="10"/>
                </a:cubicBezTo>
                <a:cubicBezTo>
                  <a:pt x="777" y="11"/>
                  <a:pt x="775" y="11"/>
                  <a:pt x="773" y="11"/>
                </a:cubicBezTo>
                <a:cubicBezTo>
                  <a:pt x="773" y="11"/>
                  <a:pt x="773" y="11"/>
                  <a:pt x="773" y="11"/>
                </a:cubicBezTo>
                <a:cubicBezTo>
                  <a:pt x="775" y="11"/>
                  <a:pt x="775" y="11"/>
                  <a:pt x="775" y="11"/>
                </a:cubicBezTo>
                <a:cubicBezTo>
                  <a:pt x="775" y="10"/>
                  <a:pt x="775" y="10"/>
                  <a:pt x="775" y="10"/>
                </a:cubicBezTo>
                <a:cubicBezTo>
                  <a:pt x="776" y="10"/>
                  <a:pt x="777" y="10"/>
                  <a:pt x="778" y="9"/>
                </a:cubicBezTo>
                <a:cubicBezTo>
                  <a:pt x="778" y="7"/>
                  <a:pt x="777" y="7"/>
                  <a:pt x="776" y="5"/>
                </a:cubicBezTo>
                <a:cubicBezTo>
                  <a:pt x="775" y="5"/>
                  <a:pt x="774" y="5"/>
                  <a:pt x="773" y="5"/>
                </a:cubicBezTo>
                <a:cubicBezTo>
                  <a:pt x="773" y="5"/>
                  <a:pt x="771" y="7"/>
                  <a:pt x="770" y="7"/>
                </a:cubicBezTo>
                <a:cubicBezTo>
                  <a:pt x="769" y="7"/>
                  <a:pt x="769" y="7"/>
                  <a:pt x="769" y="7"/>
                </a:cubicBezTo>
                <a:cubicBezTo>
                  <a:pt x="769" y="7"/>
                  <a:pt x="769" y="7"/>
                  <a:pt x="769" y="7"/>
                </a:cubicBezTo>
                <a:cubicBezTo>
                  <a:pt x="768" y="7"/>
                  <a:pt x="767" y="7"/>
                  <a:pt x="767" y="7"/>
                </a:cubicBezTo>
                <a:cubicBezTo>
                  <a:pt x="767" y="8"/>
                  <a:pt x="767" y="8"/>
                  <a:pt x="767" y="8"/>
                </a:cubicBezTo>
                <a:cubicBezTo>
                  <a:pt x="764" y="8"/>
                  <a:pt x="764" y="8"/>
                  <a:pt x="764" y="8"/>
                </a:cubicBezTo>
                <a:cubicBezTo>
                  <a:pt x="764" y="7"/>
                  <a:pt x="764" y="7"/>
                  <a:pt x="764" y="7"/>
                </a:cubicBezTo>
                <a:cubicBezTo>
                  <a:pt x="766" y="7"/>
                  <a:pt x="767" y="5"/>
                  <a:pt x="769" y="5"/>
                </a:cubicBezTo>
                <a:cubicBezTo>
                  <a:pt x="769" y="4"/>
                  <a:pt x="769" y="4"/>
                  <a:pt x="770" y="3"/>
                </a:cubicBezTo>
                <a:cubicBezTo>
                  <a:pt x="769" y="3"/>
                  <a:pt x="769" y="3"/>
                  <a:pt x="768" y="3"/>
                </a:cubicBezTo>
                <a:cubicBezTo>
                  <a:pt x="768" y="3"/>
                  <a:pt x="768" y="3"/>
                  <a:pt x="768" y="3"/>
                </a:cubicBezTo>
                <a:cubicBezTo>
                  <a:pt x="767" y="3"/>
                  <a:pt x="767" y="3"/>
                  <a:pt x="767" y="3"/>
                </a:cubicBezTo>
                <a:cubicBezTo>
                  <a:pt x="767" y="3"/>
                  <a:pt x="767" y="3"/>
                  <a:pt x="767" y="3"/>
                </a:cubicBezTo>
                <a:cubicBezTo>
                  <a:pt x="766" y="3"/>
                  <a:pt x="764" y="3"/>
                  <a:pt x="763" y="3"/>
                </a:cubicBezTo>
                <a:cubicBezTo>
                  <a:pt x="760" y="3"/>
                  <a:pt x="760" y="3"/>
                  <a:pt x="760" y="3"/>
                </a:cubicBezTo>
                <a:cubicBezTo>
                  <a:pt x="760" y="2"/>
                  <a:pt x="760" y="2"/>
                  <a:pt x="760" y="2"/>
                </a:cubicBezTo>
                <a:cubicBezTo>
                  <a:pt x="758" y="2"/>
                  <a:pt x="758" y="2"/>
                  <a:pt x="758" y="2"/>
                </a:cubicBezTo>
                <a:cubicBezTo>
                  <a:pt x="758" y="2"/>
                  <a:pt x="758" y="2"/>
                  <a:pt x="758" y="2"/>
                </a:cubicBezTo>
                <a:cubicBezTo>
                  <a:pt x="757" y="2"/>
                  <a:pt x="756" y="2"/>
                  <a:pt x="755" y="2"/>
                </a:cubicBezTo>
                <a:cubicBezTo>
                  <a:pt x="755" y="2"/>
                  <a:pt x="754" y="2"/>
                  <a:pt x="754" y="2"/>
                </a:cubicBezTo>
                <a:cubicBezTo>
                  <a:pt x="753" y="2"/>
                  <a:pt x="753" y="2"/>
                  <a:pt x="753" y="2"/>
                </a:cubicBezTo>
                <a:cubicBezTo>
                  <a:pt x="753" y="2"/>
                  <a:pt x="753" y="2"/>
                  <a:pt x="753" y="2"/>
                </a:cubicBezTo>
                <a:cubicBezTo>
                  <a:pt x="752" y="2"/>
                  <a:pt x="751" y="2"/>
                  <a:pt x="750" y="2"/>
                </a:cubicBezTo>
                <a:cubicBezTo>
                  <a:pt x="750" y="3"/>
                  <a:pt x="750" y="3"/>
                  <a:pt x="750" y="3"/>
                </a:cubicBezTo>
                <a:cubicBezTo>
                  <a:pt x="749" y="3"/>
                  <a:pt x="749" y="3"/>
                  <a:pt x="748" y="3"/>
                </a:cubicBezTo>
                <a:cubicBezTo>
                  <a:pt x="748" y="3"/>
                  <a:pt x="748" y="3"/>
                  <a:pt x="748" y="3"/>
                </a:cubicBezTo>
                <a:cubicBezTo>
                  <a:pt x="747" y="3"/>
                  <a:pt x="747" y="3"/>
                  <a:pt x="747" y="3"/>
                </a:cubicBezTo>
                <a:cubicBezTo>
                  <a:pt x="747" y="2"/>
                  <a:pt x="747" y="2"/>
                  <a:pt x="747" y="2"/>
                </a:cubicBezTo>
                <a:cubicBezTo>
                  <a:pt x="746" y="2"/>
                  <a:pt x="745" y="2"/>
                  <a:pt x="744" y="2"/>
                </a:cubicBezTo>
                <a:cubicBezTo>
                  <a:pt x="744" y="2"/>
                  <a:pt x="744" y="1"/>
                  <a:pt x="744" y="1"/>
                </a:cubicBezTo>
                <a:cubicBezTo>
                  <a:pt x="743" y="1"/>
                  <a:pt x="743" y="1"/>
                  <a:pt x="742" y="1"/>
                </a:cubicBezTo>
                <a:cubicBezTo>
                  <a:pt x="742" y="1"/>
                  <a:pt x="742" y="1"/>
                  <a:pt x="742" y="1"/>
                </a:cubicBezTo>
                <a:cubicBezTo>
                  <a:pt x="741" y="0"/>
                  <a:pt x="740" y="1"/>
                  <a:pt x="739" y="2"/>
                </a:cubicBezTo>
                <a:cubicBezTo>
                  <a:pt x="738" y="2"/>
                  <a:pt x="736" y="1"/>
                  <a:pt x="735" y="1"/>
                </a:cubicBezTo>
                <a:cubicBezTo>
                  <a:pt x="734" y="1"/>
                  <a:pt x="732" y="1"/>
                  <a:pt x="732" y="1"/>
                </a:cubicBezTo>
                <a:cubicBezTo>
                  <a:pt x="732" y="2"/>
                  <a:pt x="732" y="2"/>
                  <a:pt x="732" y="2"/>
                </a:cubicBezTo>
                <a:cubicBezTo>
                  <a:pt x="729" y="1"/>
                  <a:pt x="725" y="1"/>
                  <a:pt x="722" y="1"/>
                </a:cubicBezTo>
                <a:cubicBezTo>
                  <a:pt x="722" y="1"/>
                  <a:pt x="722" y="1"/>
                  <a:pt x="722" y="1"/>
                </a:cubicBezTo>
                <a:cubicBezTo>
                  <a:pt x="721" y="1"/>
                  <a:pt x="719" y="1"/>
                  <a:pt x="719" y="1"/>
                </a:cubicBezTo>
                <a:cubicBezTo>
                  <a:pt x="718" y="1"/>
                  <a:pt x="718" y="1"/>
                  <a:pt x="717" y="1"/>
                </a:cubicBezTo>
                <a:cubicBezTo>
                  <a:pt x="717" y="2"/>
                  <a:pt x="717" y="2"/>
                  <a:pt x="717" y="2"/>
                </a:cubicBezTo>
                <a:cubicBezTo>
                  <a:pt x="716" y="2"/>
                  <a:pt x="714" y="1"/>
                  <a:pt x="713" y="1"/>
                </a:cubicBezTo>
                <a:cubicBezTo>
                  <a:pt x="713" y="1"/>
                  <a:pt x="713" y="1"/>
                  <a:pt x="713" y="1"/>
                </a:cubicBezTo>
                <a:cubicBezTo>
                  <a:pt x="712" y="1"/>
                  <a:pt x="712" y="1"/>
                  <a:pt x="712" y="1"/>
                </a:cubicBezTo>
                <a:cubicBezTo>
                  <a:pt x="713" y="2"/>
                  <a:pt x="712" y="2"/>
                  <a:pt x="713" y="3"/>
                </a:cubicBezTo>
                <a:cubicBezTo>
                  <a:pt x="713" y="3"/>
                  <a:pt x="713" y="3"/>
                  <a:pt x="713" y="3"/>
                </a:cubicBezTo>
                <a:cubicBezTo>
                  <a:pt x="712" y="3"/>
                  <a:pt x="712" y="3"/>
                  <a:pt x="712" y="3"/>
                </a:cubicBezTo>
                <a:cubicBezTo>
                  <a:pt x="712" y="3"/>
                  <a:pt x="712" y="3"/>
                  <a:pt x="712" y="3"/>
                </a:cubicBezTo>
                <a:cubicBezTo>
                  <a:pt x="712" y="3"/>
                  <a:pt x="713" y="3"/>
                  <a:pt x="712" y="3"/>
                </a:cubicBezTo>
                <a:cubicBezTo>
                  <a:pt x="711" y="3"/>
                  <a:pt x="709" y="3"/>
                  <a:pt x="708" y="3"/>
                </a:cubicBezTo>
                <a:cubicBezTo>
                  <a:pt x="707" y="3"/>
                  <a:pt x="707" y="4"/>
                  <a:pt x="707" y="4"/>
                </a:cubicBezTo>
                <a:cubicBezTo>
                  <a:pt x="706" y="4"/>
                  <a:pt x="706" y="4"/>
                  <a:pt x="706" y="4"/>
                </a:cubicBezTo>
                <a:cubicBezTo>
                  <a:pt x="706" y="5"/>
                  <a:pt x="706" y="5"/>
                  <a:pt x="706" y="5"/>
                </a:cubicBezTo>
                <a:cubicBezTo>
                  <a:pt x="707" y="5"/>
                  <a:pt x="708" y="5"/>
                  <a:pt x="709" y="5"/>
                </a:cubicBezTo>
                <a:cubicBezTo>
                  <a:pt x="708" y="6"/>
                  <a:pt x="705" y="5"/>
                  <a:pt x="704" y="6"/>
                </a:cubicBezTo>
                <a:cubicBezTo>
                  <a:pt x="704" y="6"/>
                  <a:pt x="704" y="6"/>
                  <a:pt x="704" y="6"/>
                </a:cubicBezTo>
                <a:cubicBezTo>
                  <a:pt x="704" y="6"/>
                  <a:pt x="703" y="6"/>
                  <a:pt x="703" y="6"/>
                </a:cubicBezTo>
                <a:cubicBezTo>
                  <a:pt x="703" y="7"/>
                  <a:pt x="703" y="8"/>
                  <a:pt x="704" y="8"/>
                </a:cubicBezTo>
                <a:cubicBezTo>
                  <a:pt x="705" y="8"/>
                  <a:pt x="705" y="8"/>
                  <a:pt x="705" y="8"/>
                </a:cubicBezTo>
                <a:cubicBezTo>
                  <a:pt x="705" y="8"/>
                  <a:pt x="705" y="8"/>
                  <a:pt x="705" y="8"/>
                </a:cubicBezTo>
                <a:cubicBezTo>
                  <a:pt x="706" y="9"/>
                  <a:pt x="705" y="9"/>
                  <a:pt x="706" y="9"/>
                </a:cubicBezTo>
                <a:cubicBezTo>
                  <a:pt x="706" y="10"/>
                  <a:pt x="706" y="10"/>
                  <a:pt x="706" y="10"/>
                </a:cubicBezTo>
                <a:cubicBezTo>
                  <a:pt x="705" y="10"/>
                  <a:pt x="705" y="10"/>
                  <a:pt x="705" y="10"/>
                </a:cubicBezTo>
                <a:cubicBezTo>
                  <a:pt x="704" y="9"/>
                  <a:pt x="704" y="9"/>
                  <a:pt x="704" y="8"/>
                </a:cubicBezTo>
                <a:cubicBezTo>
                  <a:pt x="703" y="8"/>
                  <a:pt x="703" y="8"/>
                  <a:pt x="703" y="8"/>
                </a:cubicBezTo>
                <a:cubicBezTo>
                  <a:pt x="703" y="8"/>
                  <a:pt x="702" y="7"/>
                  <a:pt x="702" y="7"/>
                </a:cubicBezTo>
                <a:cubicBezTo>
                  <a:pt x="700" y="7"/>
                  <a:pt x="700" y="7"/>
                  <a:pt x="700" y="7"/>
                </a:cubicBezTo>
                <a:cubicBezTo>
                  <a:pt x="701" y="8"/>
                  <a:pt x="701" y="8"/>
                  <a:pt x="702" y="8"/>
                </a:cubicBezTo>
                <a:cubicBezTo>
                  <a:pt x="702" y="8"/>
                  <a:pt x="701" y="8"/>
                  <a:pt x="702" y="8"/>
                </a:cubicBezTo>
                <a:cubicBezTo>
                  <a:pt x="702" y="9"/>
                  <a:pt x="702" y="9"/>
                  <a:pt x="702" y="9"/>
                </a:cubicBezTo>
                <a:cubicBezTo>
                  <a:pt x="701" y="9"/>
                  <a:pt x="701" y="9"/>
                  <a:pt x="701" y="8"/>
                </a:cubicBezTo>
                <a:cubicBezTo>
                  <a:pt x="699" y="8"/>
                  <a:pt x="699" y="9"/>
                  <a:pt x="699" y="10"/>
                </a:cubicBezTo>
                <a:cubicBezTo>
                  <a:pt x="698" y="10"/>
                  <a:pt x="697" y="9"/>
                  <a:pt x="696" y="9"/>
                </a:cubicBezTo>
                <a:cubicBezTo>
                  <a:pt x="694" y="8"/>
                  <a:pt x="696" y="7"/>
                  <a:pt x="695" y="6"/>
                </a:cubicBezTo>
                <a:cubicBezTo>
                  <a:pt x="694" y="5"/>
                  <a:pt x="690" y="5"/>
                  <a:pt x="688" y="5"/>
                </a:cubicBezTo>
                <a:cubicBezTo>
                  <a:pt x="689" y="6"/>
                  <a:pt x="689" y="7"/>
                  <a:pt x="689" y="7"/>
                </a:cubicBezTo>
                <a:cubicBezTo>
                  <a:pt x="688" y="7"/>
                  <a:pt x="688" y="7"/>
                  <a:pt x="687" y="7"/>
                </a:cubicBezTo>
                <a:cubicBezTo>
                  <a:pt x="687" y="6"/>
                  <a:pt x="687" y="6"/>
                  <a:pt x="687" y="6"/>
                </a:cubicBezTo>
                <a:cubicBezTo>
                  <a:pt x="686" y="6"/>
                  <a:pt x="686" y="7"/>
                  <a:pt x="686" y="7"/>
                </a:cubicBezTo>
                <a:cubicBezTo>
                  <a:pt x="685" y="7"/>
                  <a:pt x="685" y="6"/>
                  <a:pt x="684" y="6"/>
                </a:cubicBezTo>
                <a:cubicBezTo>
                  <a:pt x="684" y="6"/>
                  <a:pt x="684" y="7"/>
                  <a:pt x="684" y="7"/>
                </a:cubicBezTo>
                <a:cubicBezTo>
                  <a:pt x="685" y="8"/>
                  <a:pt x="685" y="8"/>
                  <a:pt x="686" y="9"/>
                </a:cubicBezTo>
                <a:cubicBezTo>
                  <a:pt x="686" y="9"/>
                  <a:pt x="686" y="9"/>
                  <a:pt x="686" y="9"/>
                </a:cubicBezTo>
                <a:cubicBezTo>
                  <a:pt x="684" y="9"/>
                  <a:pt x="684" y="9"/>
                  <a:pt x="684" y="9"/>
                </a:cubicBezTo>
                <a:cubicBezTo>
                  <a:pt x="684" y="11"/>
                  <a:pt x="684" y="11"/>
                  <a:pt x="684" y="11"/>
                </a:cubicBezTo>
                <a:cubicBezTo>
                  <a:pt x="684" y="11"/>
                  <a:pt x="684" y="11"/>
                  <a:pt x="684" y="11"/>
                </a:cubicBezTo>
                <a:cubicBezTo>
                  <a:pt x="684" y="11"/>
                  <a:pt x="684" y="11"/>
                  <a:pt x="684" y="11"/>
                </a:cubicBezTo>
                <a:cubicBezTo>
                  <a:pt x="687" y="11"/>
                  <a:pt x="687" y="11"/>
                  <a:pt x="687" y="11"/>
                </a:cubicBezTo>
                <a:cubicBezTo>
                  <a:pt x="687" y="12"/>
                  <a:pt x="687" y="12"/>
                  <a:pt x="687" y="12"/>
                </a:cubicBezTo>
                <a:cubicBezTo>
                  <a:pt x="688" y="12"/>
                  <a:pt x="688" y="12"/>
                  <a:pt x="689" y="12"/>
                </a:cubicBezTo>
                <a:cubicBezTo>
                  <a:pt x="689" y="12"/>
                  <a:pt x="689" y="12"/>
                  <a:pt x="689" y="12"/>
                </a:cubicBezTo>
                <a:cubicBezTo>
                  <a:pt x="690" y="12"/>
                  <a:pt x="690" y="12"/>
                  <a:pt x="690" y="12"/>
                </a:cubicBezTo>
                <a:cubicBezTo>
                  <a:pt x="690" y="11"/>
                  <a:pt x="690" y="11"/>
                  <a:pt x="690" y="11"/>
                </a:cubicBezTo>
                <a:cubicBezTo>
                  <a:pt x="691" y="11"/>
                  <a:pt x="692" y="12"/>
                  <a:pt x="692" y="12"/>
                </a:cubicBezTo>
                <a:cubicBezTo>
                  <a:pt x="694" y="13"/>
                  <a:pt x="693" y="13"/>
                  <a:pt x="694" y="14"/>
                </a:cubicBezTo>
                <a:cubicBezTo>
                  <a:pt x="694" y="14"/>
                  <a:pt x="694" y="15"/>
                  <a:pt x="694" y="15"/>
                </a:cubicBezTo>
                <a:cubicBezTo>
                  <a:pt x="695" y="16"/>
                  <a:pt x="696" y="16"/>
                  <a:pt x="697" y="17"/>
                </a:cubicBezTo>
                <a:cubicBezTo>
                  <a:pt x="697" y="17"/>
                  <a:pt x="697" y="17"/>
                  <a:pt x="697" y="17"/>
                </a:cubicBezTo>
                <a:cubicBezTo>
                  <a:pt x="696" y="17"/>
                  <a:pt x="696" y="17"/>
                  <a:pt x="696" y="17"/>
                </a:cubicBezTo>
                <a:cubicBezTo>
                  <a:pt x="695" y="16"/>
                  <a:pt x="695" y="16"/>
                  <a:pt x="695" y="16"/>
                </a:cubicBezTo>
                <a:cubicBezTo>
                  <a:pt x="695" y="16"/>
                  <a:pt x="694" y="16"/>
                  <a:pt x="694" y="15"/>
                </a:cubicBezTo>
                <a:cubicBezTo>
                  <a:pt x="694" y="15"/>
                  <a:pt x="694" y="15"/>
                  <a:pt x="694" y="15"/>
                </a:cubicBezTo>
                <a:cubicBezTo>
                  <a:pt x="693" y="15"/>
                  <a:pt x="693" y="15"/>
                  <a:pt x="693" y="15"/>
                </a:cubicBezTo>
                <a:cubicBezTo>
                  <a:pt x="693" y="14"/>
                  <a:pt x="693" y="14"/>
                  <a:pt x="693" y="14"/>
                </a:cubicBezTo>
                <a:cubicBezTo>
                  <a:pt x="693" y="14"/>
                  <a:pt x="693" y="14"/>
                  <a:pt x="693" y="14"/>
                </a:cubicBezTo>
                <a:cubicBezTo>
                  <a:pt x="693" y="14"/>
                  <a:pt x="692" y="13"/>
                  <a:pt x="692" y="13"/>
                </a:cubicBezTo>
                <a:cubicBezTo>
                  <a:pt x="691" y="12"/>
                  <a:pt x="689" y="13"/>
                  <a:pt x="687" y="12"/>
                </a:cubicBezTo>
                <a:cubicBezTo>
                  <a:pt x="687" y="12"/>
                  <a:pt x="687" y="12"/>
                  <a:pt x="687" y="12"/>
                </a:cubicBezTo>
                <a:cubicBezTo>
                  <a:pt x="686" y="12"/>
                  <a:pt x="686" y="12"/>
                  <a:pt x="686" y="12"/>
                </a:cubicBezTo>
                <a:cubicBezTo>
                  <a:pt x="686" y="12"/>
                  <a:pt x="686" y="12"/>
                  <a:pt x="686" y="12"/>
                </a:cubicBezTo>
                <a:cubicBezTo>
                  <a:pt x="681" y="12"/>
                  <a:pt x="681" y="12"/>
                  <a:pt x="681" y="12"/>
                </a:cubicBezTo>
                <a:cubicBezTo>
                  <a:pt x="681" y="12"/>
                  <a:pt x="681" y="14"/>
                  <a:pt x="682" y="14"/>
                </a:cubicBezTo>
                <a:cubicBezTo>
                  <a:pt x="682" y="14"/>
                  <a:pt x="682" y="14"/>
                  <a:pt x="682" y="14"/>
                </a:cubicBezTo>
                <a:cubicBezTo>
                  <a:pt x="683" y="15"/>
                  <a:pt x="683" y="15"/>
                  <a:pt x="683" y="15"/>
                </a:cubicBezTo>
                <a:cubicBezTo>
                  <a:pt x="683" y="16"/>
                  <a:pt x="683" y="16"/>
                  <a:pt x="683" y="16"/>
                </a:cubicBezTo>
                <a:cubicBezTo>
                  <a:pt x="681" y="15"/>
                  <a:pt x="680" y="14"/>
                  <a:pt x="680" y="13"/>
                </a:cubicBezTo>
                <a:cubicBezTo>
                  <a:pt x="678" y="13"/>
                  <a:pt x="677" y="13"/>
                  <a:pt x="675" y="13"/>
                </a:cubicBezTo>
                <a:cubicBezTo>
                  <a:pt x="675" y="13"/>
                  <a:pt x="675" y="13"/>
                  <a:pt x="675" y="13"/>
                </a:cubicBezTo>
                <a:cubicBezTo>
                  <a:pt x="675" y="13"/>
                  <a:pt x="674" y="13"/>
                  <a:pt x="673" y="13"/>
                </a:cubicBezTo>
                <a:cubicBezTo>
                  <a:pt x="673" y="14"/>
                  <a:pt x="673" y="14"/>
                  <a:pt x="673" y="14"/>
                </a:cubicBezTo>
                <a:cubicBezTo>
                  <a:pt x="672" y="14"/>
                  <a:pt x="670" y="13"/>
                  <a:pt x="669" y="13"/>
                </a:cubicBezTo>
                <a:cubicBezTo>
                  <a:pt x="669" y="15"/>
                  <a:pt x="669" y="15"/>
                  <a:pt x="669" y="15"/>
                </a:cubicBezTo>
                <a:cubicBezTo>
                  <a:pt x="670" y="15"/>
                  <a:pt x="670" y="15"/>
                  <a:pt x="671" y="16"/>
                </a:cubicBezTo>
                <a:cubicBezTo>
                  <a:pt x="671" y="16"/>
                  <a:pt x="671" y="17"/>
                  <a:pt x="671" y="17"/>
                </a:cubicBezTo>
                <a:cubicBezTo>
                  <a:pt x="672" y="17"/>
                  <a:pt x="672" y="17"/>
                  <a:pt x="672" y="17"/>
                </a:cubicBezTo>
                <a:cubicBezTo>
                  <a:pt x="673" y="18"/>
                  <a:pt x="673" y="18"/>
                  <a:pt x="674" y="19"/>
                </a:cubicBezTo>
                <a:cubicBezTo>
                  <a:pt x="674" y="19"/>
                  <a:pt x="674" y="19"/>
                  <a:pt x="674" y="19"/>
                </a:cubicBezTo>
                <a:cubicBezTo>
                  <a:pt x="675" y="19"/>
                  <a:pt x="675" y="20"/>
                  <a:pt x="676" y="21"/>
                </a:cubicBezTo>
                <a:cubicBezTo>
                  <a:pt x="677" y="21"/>
                  <a:pt x="677" y="21"/>
                  <a:pt x="677" y="21"/>
                </a:cubicBezTo>
                <a:cubicBezTo>
                  <a:pt x="677" y="21"/>
                  <a:pt x="678" y="22"/>
                  <a:pt x="678" y="23"/>
                </a:cubicBezTo>
                <a:cubicBezTo>
                  <a:pt x="679" y="23"/>
                  <a:pt x="679" y="23"/>
                  <a:pt x="680" y="23"/>
                </a:cubicBezTo>
                <a:cubicBezTo>
                  <a:pt x="680" y="23"/>
                  <a:pt x="680" y="23"/>
                  <a:pt x="680" y="24"/>
                </a:cubicBezTo>
                <a:cubicBezTo>
                  <a:pt x="682" y="24"/>
                  <a:pt x="682" y="24"/>
                  <a:pt x="682" y="24"/>
                </a:cubicBezTo>
                <a:cubicBezTo>
                  <a:pt x="682" y="24"/>
                  <a:pt x="682" y="24"/>
                  <a:pt x="682" y="24"/>
                </a:cubicBezTo>
                <a:cubicBezTo>
                  <a:pt x="683" y="24"/>
                  <a:pt x="683" y="24"/>
                  <a:pt x="683" y="24"/>
                </a:cubicBezTo>
                <a:cubicBezTo>
                  <a:pt x="683" y="24"/>
                  <a:pt x="683" y="24"/>
                  <a:pt x="683" y="25"/>
                </a:cubicBezTo>
                <a:cubicBezTo>
                  <a:pt x="684" y="25"/>
                  <a:pt x="684" y="25"/>
                  <a:pt x="684" y="25"/>
                </a:cubicBezTo>
                <a:cubicBezTo>
                  <a:pt x="684" y="25"/>
                  <a:pt x="684" y="25"/>
                  <a:pt x="684" y="25"/>
                </a:cubicBezTo>
                <a:cubicBezTo>
                  <a:pt x="685" y="25"/>
                  <a:pt x="685" y="25"/>
                  <a:pt x="685" y="25"/>
                </a:cubicBezTo>
                <a:cubicBezTo>
                  <a:pt x="685" y="25"/>
                  <a:pt x="685" y="25"/>
                  <a:pt x="685" y="25"/>
                </a:cubicBezTo>
                <a:cubicBezTo>
                  <a:pt x="685" y="26"/>
                  <a:pt x="686" y="26"/>
                  <a:pt x="686" y="26"/>
                </a:cubicBezTo>
                <a:cubicBezTo>
                  <a:pt x="686" y="27"/>
                  <a:pt x="686" y="27"/>
                  <a:pt x="686" y="27"/>
                </a:cubicBezTo>
                <a:cubicBezTo>
                  <a:pt x="686" y="27"/>
                  <a:pt x="685" y="26"/>
                  <a:pt x="685" y="26"/>
                </a:cubicBezTo>
                <a:cubicBezTo>
                  <a:pt x="685" y="26"/>
                  <a:pt x="685" y="26"/>
                  <a:pt x="684" y="26"/>
                </a:cubicBezTo>
                <a:cubicBezTo>
                  <a:pt x="684" y="26"/>
                  <a:pt x="684" y="26"/>
                  <a:pt x="684" y="26"/>
                </a:cubicBezTo>
                <a:cubicBezTo>
                  <a:pt x="684" y="25"/>
                  <a:pt x="684" y="25"/>
                  <a:pt x="684" y="25"/>
                </a:cubicBezTo>
                <a:cubicBezTo>
                  <a:pt x="683" y="25"/>
                  <a:pt x="683" y="25"/>
                  <a:pt x="683" y="25"/>
                </a:cubicBezTo>
                <a:cubicBezTo>
                  <a:pt x="683" y="25"/>
                  <a:pt x="683" y="25"/>
                  <a:pt x="683" y="25"/>
                </a:cubicBezTo>
                <a:cubicBezTo>
                  <a:pt x="683" y="25"/>
                  <a:pt x="683" y="25"/>
                  <a:pt x="683" y="25"/>
                </a:cubicBezTo>
                <a:cubicBezTo>
                  <a:pt x="681" y="25"/>
                  <a:pt x="680" y="25"/>
                  <a:pt x="679" y="24"/>
                </a:cubicBezTo>
                <a:cubicBezTo>
                  <a:pt x="679" y="25"/>
                  <a:pt x="678" y="25"/>
                  <a:pt x="678" y="25"/>
                </a:cubicBezTo>
                <a:cubicBezTo>
                  <a:pt x="677" y="26"/>
                  <a:pt x="677" y="26"/>
                  <a:pt x="676" y="27"/>
                </a:cubicBezTo>
                <a:cubicBezTo>
                  <a:pt x="675" y="27"/>
                  <a:pt x="674" y="26"/>
                  <a:pt x="674" y="26"/>
                </a:cubicBezTo>
                <a:cubicBezTo>
                  <a:pt x="674" y="25"/>
                  <a:pt x="674" y="25"/>
                  <a:pt x="674" y="25"/>
                </a:cubicBezTo>
                <a:cubicBezTo>
                  <a:pt x="673" y="25"/>
                  <a:pt x="672" y="26"/>
                  <a:pt x="672" y="26"/>
                </a:cubicBezTo>
                <a:cubicBezTo>
                  <a:pt x="672" y="25"/>
                  <a:pt x="671" y="25"/>
                  <a:pt x="671" y="25"/>
                </a:cubicBezTo>
                <a:cubicBezTo>
                  <a:pt x="671" y="25"/>
                  <a:pt x="671" y="25"/>
                  <a:pt x="671" y="25"/>
                </a:cubicBezTo>
                <a:cubicBezTo>
                  <a:pt x="670" y="25"/>
                  <a:pt x="670" y="24"/>
                  <a:pt x="670" y="24"/>
                </a:cubicBezTo>
                <a:cubicBezTo>
                  <a:pt x="669" y="23"/>
                  <a:pt x="669" y="23"/>
                  <a:pt x="669" y="23"/>
                </a:cubicBezTo>
                <a:cubicBezTo>
                  <a:pt x="669" y="23"/>
                  <a:pt x="669" y="23"/>
                  <a:pt x="668" y="22"/>
                </a:cubicBezTo>
                <a:cubicBezTo>
                  <a:pt x="668" y="22"/>
                  <a:pt x="668" y="22"/>
                  <a:pt x="668" y="22"/>
                </a:cubicBezTo>
                <a:cubicBezTo>
                  <a:pt x="668" y="21"/>
                  <a:pt x="667" y="22"/>
                  <a:pt x="667" y="22"/>
                </a:cubicBezTo>
                <a:cubicBezTo>
                  <a:pt x="667" y="20"/>
                  <a:pt x="667" y="20"/>
                  <a:pt x="667" y="20"/>
                </a:cubicBezTo>
                <a:cubicBezTo>
                  <a:pt x="667" y="20"/>
                  <a:pt x="667" y="20"/>
                  <a:pt x="667" y="20"/>
                </a:cubicBezTo>
                <a:cubicBezTo>
                  <a:pt x="667" y="18"/>
                  <a:pt x="666" y="18"/>
                  <a:pt x="665" y="17"/>
                </a:cubicBezTo>
                <a:cubicBezTo>
                  <a:pt x="665" y="17"/>
                  <a:pt x="664" y="17"/>
                  <a:pt x="664" y="16"/>
                </a:cubicBezTo>
                <a:cubicBezTo>
                  <a:pt x="663" y="16"/>
                  <a:pt x="663" y="16"/>
                  <a:pt x="663" y="16"/>
                </a:cubicBezTo>
                <a:cubicBezTo>
                  <a:pt x="663" y="16"/>
                  <a:pt x="662" y="15"/>
                  <a:pt x="662" y="15"/>
                </a:cubicBezTo>
                <a:cubicBezTo>
                  <a:pt x="660" y="15"/>
                  <a:pt x="660" y="15"/>
                  <a:pt x="660" y="15"/>
                </a:cubicBezTo>
                <a:cubicBezTo>
                  <a:pt x="660" y="14"/>
                  <a:pt x="660" y="14"/>
                  <a:pt x="660" y="14"/>
                </a:cubicBezTo>
                <a:cubicBezTo>
                  <a:pt x="659" y="14"/>
                  <a:pt x="657" y="13"/>
                  <a:pt x="655" y="13"/>
                </a:cubicBezTo>
                <a:cubicBezTo>
                  <a:pt x="655" y="15"/>
                  <a:pt x="655" y="16"/>
                  <a:pt x="655" y="17"/>
                </a:cubicBezTo>
                <a:cubicBezTo>
                  <a:pt x="656" y="17"/>
                  <a:pt x="656" y="17"/>
                  <a:pt x="656" y="17"/>
                </a:cubicBezTo>
                <a:cubicBezTo>
                  <a:pt x="656" y="18"/>
                  <a:pt x="656" y="19"/>
                  <a:pt x="656" y="19"/>
                </a:cubicBezTo>
                <a:cubicBezTo>
                  <a:pt x="656" y="19"/>
                  <a:pt x="655" y="19"/>
                  <a:pt x="655" y="19"/>
                </a:cubicBezTo>
                <a:cubicBezTo>
                  <a:pt x="655" y="20"/>
                  <a:pt x="654" y="20"/>
                  <a:pt x="654" y="21"/>
                </a:cubicBezTo>
                <a:cubicBezTo>
                  <a:pt x="655" y="21"/>
                  <a:pt x="655" y="21"/>
                  <a:pt x="655" y="21"/>
                </a:cubicBezTo>
                <a:cubicBezTo>
                  <a:pt x="655" y="22"/>
                  <a:pt x="655" y="22"/>
                  <a:pt x="655" y="22"/>
                </a:cubicBezTo>
                <a:cubicBezTo>
                  <a:pt x="655" y="22"/>
                  <a:pt x="655" y="22"/>
                  <a:pt x="655" y="22"/>
                </a:cubicBezTo>
                <a:cubicBezTo>
                  <a:pt x="655" y="24"/>
                  <a:pt x="655" y="24"/>
                  <a:pt x="655" y="24"/>
                </a:cubicBezTo>
                <a:cubicBezTo>
                  <a:pt x="655" y="24"/>
                  <a:pt x="655" y="24"/>
                  <a:pt x="655" y="24"/>
                </a:cubicBezTo>
                <a:cubicBezTo>
                  <a:pt x="655" y="24"/>
                  <a:pt x="655" y="24"/>
                  <a:pt x="655" y="24"/>
                </a:cubicBezTo>
                <a:cubicBezTo>
                  <a:pt x="655" y="24"/>
                  <a:pt x="655" y="25"/>
                  <a:pt x="655" y="25"/>
                </a:cubicBezTo>
                <a:cubicBezTo>
                  <a:pt x="655" y="25"/>
                  <a:pt x="655" y="25"/>
                  <a:pt x="655" y="25"/>
                </a:cubicBezTo>
                <a:cubicBezTo>
                  <a:pt x="653" y="25"/>
                  <a:pt x="653" y="25"/>
                  <a:pt x="652" y="24"/>
                </a:cubicBezTo>
                <a:cubicBezTo>
                  <a:pt x="652" y="24"/>
                  <a:pt x="652" y="24"/>
                  <a:pt x="652" y="24"/>
                </a:cubicBezTo>
                <a:cubicBezTo>
                  <a:pt x="652" y="24"/>
                  <a:pt x="651" y="24"/>
                  <a:pt x="650" y="24"/>
                </a:cubicBezTo>
                <a:cubicBezTo>
                  <a:pt x="650" y="23"/>
                  <a:pt x="650" y="23"/>
                  <a:pt x="650" y="23"/>
                </a:cubicBezTo>
                <a:cubicBezTo>
                  <a:pt x="649" y="23"/>
                  <a:pt x="649" y="23"/>
                  <a:pt x="649" y="23"/>
                </a:cubicBezTo>
                <a:cubicBezTo>
                  <a:pt x="649" y="23"/>
                  <a:pt x="649" y="23"/>
                  <a:pt x="649" y="23"/>
                </a:cubicBezTo>
                <a:cubicBezTo>
                  <a:pt x="648" y="23"/>
                  <a:pt x="648" y="23"/>
                  <a:pt x="648" y="23"/>
                </a:cubicBezTo>
                <a:cubicBezTo>
                  <a:pt x="648" y="23"/>
                  <a:pt x="648" y="23"/>
                  <a:pt x="648" y="23"/>
                </a:cubicBezTo>
                <a:cubicBezTo>
                  <a:pt x="648" y="22"/>
                  <a:pt x="648" y="23"/>
                  <a:pt x="648" y="23"/>
                </a:cubicBezTo>
                <a:cubicBezTo>
                  <a:pt x="647" y="23"/>
                  <a:pt x="647" y="23"/>
                  <a:pt x="647" y="23"/>
                </a:cubicBezTo>
                <a:cubicBezTo>
                  <a:pt x="647" y="22"/>
                  <a:pt x="647" y="22"/>
                  <a:pt x="647" y="22"/>
                </a:cubicBezTo>
                <a:cubicBezTo>
                  <a:pt x="647" y="22"/>
                  <a:pt x="647" y="22"/>
                  <a:pt x="647" y="22"/>
                </a:cubicBezTo>
                <a:cubicBezTo>
                  <a:pt x="647" y="23"/>
                  <a:pt x="647" y="23"/>
                  <a:pt x="647" y="23"/>
                </a:cubicBezTo>
                <a:cubicBezTo>
                  <a:pt x="646" y="22"/>
                  <a:pt x="645" y="22"/>
                  <a:pt x="644" y="22"/>
                </a:cubicBezTo>
                <a:cubicBezTo>
                  <a:pt x="643" y="21"/>
                  <a:pt x="643" y="21"/>
                  <a:pt x="642" y="21"/>
                </a:cubicBezTo>
                <a:cubicBezTo>
                  <a:pt x="642" y="22"/>
                  <a:pt x="642" y="22"/>
                  <a:pt x="642" y="22"/>
                </a:cubicBezTo>
                <a:cubicBezTo>
                  <a:pt x="642" y="22"/>
                  <a:pt x="642" y="22"/>
                  <a:pt x="642" y="22"/>
                </a:cubicBezTo>
                <a:cubicBezTo>
                  <a:pt x="642" y="22"/>
                  <a:pt x="642" y="22"/>
                  <a:pt x="641" y="22"/>
                </a:cubicBezTo>
                <a:cubicBezTo>
                  <a:pt x="641" y="22"/>
                  <a:pt x="641" y="22"/>
                  <a:pt x="641" y="22"/>
                </a:cubicBezTo>
                <a:cubicBezTo>
                  <a:pt x="640" y="23"/>
                  <a:pt x="640" y="23"/>
                  <a:pt x="640" y="24"/>
                </a:cubicBezTo>
                <a:cubicBezTo>
                  <a:pt x="639" y="24"/>
                  <a:pt x="639" y="24"/>
                  <a:pt x="639" y="24"/>
                </a:cubicBezTo>
                <a:cubicBezTo>
                  <a:pt x="639" y="24"/>
                  <a:pt x="639" y="24"/>
                  <a:pt x="639" y="25"/>
                </a:cubicBezTo>
                <a:cubicBezTo>
                  <a:pt x="639" y="25"/>
                  <a:pt x="639" y="25"/>
                  <a:pt x="639" y="25"/>
                </a:cubicBezTo>
                <a:cubicBezTo>
                  <a:pt x="639" y="25"/>
                  <a:pt x="639" y="25"/>
                  <a:pt x="639" y="25"/>
                </a:cubicBezTo>
                <a:cubicBezTo>
                  <a:pt x="638" y="25"/>
                  <a:pt x="638" y="25"/>
                  <a:pt x="638" y="25"/>
                </a:cubicBezTo>
                <a:cubicBezTo>
                  <a:pt x="638" y="24"/>
                  <a:pt x="638" y="23"/>
                  <a:pt x="638" y="23"/>
                </a:cubicBezTo>
                <a:cubicBezTo>
                  <a:pt x="637" y="23"/>
                  <a:pt x="637" y="23"/>
                  <a:pt x="637" y="23"/>
                </a:cubicBezTo>
                <a:cubicBezTo>
                  <a:pt x="637" y="22"/>
                  <a:pt x="638" y="21"/>
                  <a:pt x="638" y="19"/>
                </a:cubicBezTo>
                <a:cubicBezTo>
                  <a:pt x="637" y="19"/>
                  <a:pt x="637" y="19"/>
                  <a:pt x="637" y="19"/>
                </a:cubicBezTo>
                <a:cubicBezTo>
                  <a:pt x="637" y="19"/>
                  <a:pt x="637" y="19"/>
                  <a:pt x="637" y="19"/>
                </a:cubicBezTo>
                <a:cubicBezTo>
                  <a:pt x="637" y="19"/>
                  <a:pt x="637" y="19"/>
                  <a:pt x="637" y="19"/>
                </a:cubicBezTo>
                <a:cubicBezTo>
                  <a:pt x="637" y="18"/>
                  <a:pt x="637" y="18"/>
                  <a:pt x="637" y="18"/>
                </a:cubicBezTo>
                <a:cubicBezTo>
                  <a:pt x="637" y="18"/>
                  <a:pt x="637" y="18"/>
                  <a:pt x="637" y="18"/>
                </a:cubicBezTo>
                <a:cubicBezTo>
                  <a:pt x="637" y="17"/>
                  <a:pt x="637" y="17"/>
                  <a:pt x="637" y="17"/>
                </a:cubicBezTo>
                <a:cubicBezTo>
                  <a:pt x="636" y="17"/>
                  <a:pt x="636" y="17"/>
                  <a:pt x="636" y="17"/>
                </a:cubicBezTo>
                <a:cubicBezTo>
                  <a:pt x="636" y="17"/>
                  <a:pt x="636" y="17"/>
                  <a:pt x="636" y="17"/>
                </a:cubicBezTo>
                <a:cubicBezTo>
                  <a:pt x="636" y="17"/>
                  <a:pt x="636" y="17"/>
                  <a:pt x="636" y="17"/>
                </a:cubicBezTo>
                <a:cubicBezTo>
                  <a:pt x="636" y="16"/>
                  <a:pt x="636" y="16"/>
                  <a:pt x="636" y="16"/>
                </a:cubicBezTo>
                <a:cubicBezTo>
                  <a:pt x="634" y="16"/>
                  <a:pt x="633" y="16"/>
                  <a:pt x="631" y="16"/>
                </a:cubicBezTo>
                <a:cubicBezTo>
                  <a:pt x="631" y="17"/>
                  <a:pt x="631" y="17"/>
                  <a:pt x="631" y="17"/>
                </a:cubicBezTo>
                <a:cubicBezTo>
                  <a:pt x="631" y="17"/>
                  <a:pt x="631" y="17"/>
                  <a:pt x="631" y="17"/>
                </a:cubicBezTo>
                <a:cubicBezTo>
                  <a:pt x="631" y="18"/>
                  <a:pt x="631" y="18"/>
                  <a:pt x="631" y="18"/>
                </a:cubicBezTo>
                <a:cubicBezTo>
                  <a:pt x="631" y="18"/>
                  <a:pt x="631" y="18"/>
                  <a:pt x="631" y="18"/>
                </a:cubicBezTo>
                <a:cubicBezTo>
                  <a:pt x="631" y="19"/>
                  <a:pt x="631" y="19"/>
                  <a:pt x="631" y="19"/>
                </a:cubicBezTo>
                <a:cubicBezTo>
                  <a:pt x="630" y="19"/>
                  <a:pt x="630" y="18"/>
                  <a:pt x="630" y="18"/>
                </a:cubicBezTo>
                <a:cubicBezTo>
                  <a:pt x="629" y="18"/>
                  <a:pt x="629" y="18"/>
                  <a:pt x="629" y="18"/>
                </a:cubicBezTo>
                <a:cubicBezTo>
                  <a:pt x="629" y="18"/>
                  <a:pt x="629" y="18"/>
                  <a:pt x="629" y="17"/>
                </a:cubicBezTo>
                <a:cubicBezTo>
                  <a:pt x="628" y="17"/>
                  <a:pt x="628" y="17"/>
                  <a:pt x="628" y="17"/>
                </a:cubicBezTo>
                <a:cubicBezTo>
                  <a:pt x="628" y="17"/>
                  <a:pt x="628" y="17"/>
                  <a:pt x="628" y="17"/>
                </a:cubicBezTo>
                <a:cubicBezTo>
                  <a:pt x="628" y="17"/>
                  <a:pt x="628" y="17"/>
                  <a:pt x="627" y="17"/>
                </a:cubicBezTo>
                <a:cubicBezTo>
                  <a:pt x="627" y="18"/>
                  <a:pt x="627" y="18"/>
                  <a:pt x="627" y="19"/>
                </a:cubicBezTo>
                <a:cubicBezTo>
                  <a:pt x="627" y="19"/>
                  <a:pt x="626" y="19"/>
                  <a:pt x="626" y="19"/>
                </a:cubicBezTo>
                <a:cubicBezTo>
                  <a:pt x="625" y="18"/>
                  <a:pt x="625" y="17"/>
                  <a:pt x="623" y="17"/>
                </a:cubicBezTo>
                <a:cubicBezTo>
                  <a:pt x="623" y="18"/>
                  <a:pt x="623" y="18"/>
                  <a:pt x="623" y="18"/>
                </a:cubicBezTo>
                <a:cubicBezTo>
                  <a:pt x="620" y="18"/>
                  <a:pt x="620" y="18"/>
                  <a:pt x="620" y="18"/>
                </a:cubicBezTo>
                <a:cubicBezTo>
                  <a:pt x="620" y="18"/>
                  <a:pt x="620" y="18"/>
                  <a:pt x="620" y="18"/>
                </a:cubicBezTo>
                <a:cubicBezTo>
                  <a:pt x="619" y="18"/>
                  <a:pt x="619" y="18"/>
                  <a:pt x="619" y="18"/>
                </a:cubicBezTo>
                <a:cubicBezTo>
                  <a:pt x="619" y="18"/>
                  <a:pt x="619" y="18"/>
                  <a:pt x="619" y="18"/>
                </a:cubicBezTo>
                <a:cubicBezTo>
                  <a:pt x="616" y="18"/>
                  <a:pt x="616" y="18"/>
                  <a:pt x="616" y="18"/>
                </a:cubicBezTo>
                <a:cubicBezTo>
                  <a:pt x="616" y="19"/>
                  <a:pt x="616" y="19"/>
                  <a:pt x="616" y="19"/>
                </a:cubicBezTo>
                <a:cubicBezTo>
                  <a:pt x="614" y="19"/>
                  <a:pt x="614" y="19"/>
                  <a:pt x="614" y="19"/>
                </a:cubicBezTo>
                <a:cubicBezTo>
                  <a:pt x="614" y="19"/>
                  <a:pt x="614" y="19"/>
                  <a:pt x="614" y="19"/>
                </a:cubicBezTo>
                <a:cubicBezTo>
                  <a:pt x="611" y="19"/>
                  <a:pt x="611" y="19"/>
                  <a:pt x="611" y="19"/>
                </a:cubicBezTo>
                <a:cubicBezTo>
                  <a:pt x="611" y="19"/>
                  <a:pt x="611" y="19"/>
                  <a:pt x="611" y="19"/>
                </a:cubicBezTo>
                <a:cubicBezTo>
                  <a:pt x="611" y="20"/>
                  <a:pt x="610" y="20"/>
                  <a:pt x="610" y="20"/>
                </a:cubicBezTo>
                <a:cubicBezTo>
                  <a:pt x="610" y="20"/>
                  <a:pt x="610" y="20"/>
                  <a:pt x="609" y="21"/>
                </a:cubicBezTo>
                <a:cubicBezTo>
                  <a:pt x="609" y="21"/>
                  <a:pt x="608" y="21"/>
                  <a:pt x="607" y="21"/>
                </a:cubicBezTo>
                <a:cubicBezTo>
                  <a:pt x="607" y="22"/>
                  <a:pt x="607" y="22"/>
                  <a:pt x="608" y="22"/>
                </a:cubicBezTo>
                <a:cubicBezTo>
                  <a:pt x="608" y="22"/>
                  <a:pt x="608" y="22"/>
                  <a:pt x="608" y="22"/>
                </a:cubicBezTo>
                <a:cubicBezTo>
                  <a:pt x="608" y="24"/>
                  <a:pt x="608" y="24"/>
                  <a:pt x="608" y="24"/>
                </a:cubicBezTo>
                <a:cubicBezTo>
                  <a:pt x="608" y="25"/>
                  <a:pt x="609" y="26"/>
                  <a:pt x="609" y="26"/>
                </a:cubicBezTo>
                <a:cubicBezTo>
                  <a:pt x="609" y="26"/>
                  <a:pt x="609" y="26"/>
                  <a:pt x="609" y="26"/>
                </a:cubicBezTo>
                <a:cubicBezTo>
                  <a:pt x="609" y="26"/>
                  <a:pt x="609" y="26"/>
                  <a:pt x="609" y="26"/>
                </a:cubicBezTo>
                <a:cubicBezTo>
                  <a:pt x="608" y="26"/>
                  <a:pt x="608" y="25"/>
                  <a:pt x="608" y="25"/>
                </a:cubicBezTo>
                <a:cubicBezTo>
                  <a:pt x="607" y="25"/>
                  <a:pt x="607" y="25"/>
                  <a:pt x="607" y="25"/>
                </a:cubicBezTo>
                <a:cubicBezTo>
                  <a:pt x="607" y="24"/>
                  <a:pt x="607" y="24"/>
                  <a:pt x="607" y="24"/>
                </a:cubicBezTo>
                <a:cubicBezTo>
                  <a:pt x="607" y="24"/>
                  <a:pt x="607" y="24"/>
                  <a:pt x="607" y="24"/>
                </a:cubicBezTo>
                <a:cubicBezTo>
                  <a:pt x="606" y="23"/>
                  <a:pt x="607" y="22"/>
                  <a:pt x="606" y="22"/>
                </a:cubicBezTo>
                <a:cubicBezTo>
                  <a:pt x="605" y="22"/>
                  <a:pt x="605" y="22"/>
                  <a:pt x="605" y="22"/>
                </a:cubicBezTo>
                <a:cubicBezTo>
                  <a:pt x="605" y="21"/>
                  <a:pt x="605" y="21"/>
                  <a:pt x="605" y="21"/>
                </a:cubicBezTo>
                <a:cubicBezTo>
                  <a:pt x="604" y="21"/>
                  <a:pt x="604" y="21"/>
                  <a:pt x="603" y="21"/>
                </a:cubicBezTo>
                <a:cubicBezTo>
                  <a:pt x="603" y="21"/>
                  <a:pt x="603" y="21"/>
                  <a:pt x="603" y="21"/>
                </a:cubicBezTo>
                <a:cubicBezTo>
                  <a:pt x="600" y="21"/>
                  <a:pt x="601" y="24"/>
                  <a:pt x="599" y="25"/>
                </a:cubicBezTo>
                <a:cubicBezTo>
                  <a:pt x="599" y="27"/>
                  <a:pt x="599" y="27"/>
                  <a:pt x="600" y="27"/>
                </a:cubicBezTo>
                <a:cubicBezTo>
                  <a:pt x="600" y="27"/>
                  <a:pt x="600" y="27"/>
                  <a:pt x="600" y="27"/>
                </a:cubicBezTo>
                <a:cubicBezTo>
                  <a:pt x="601" y="28"/>
                  <a:pt x="600" y="28"/>
                  <a:pt x="601" y="28"/>
                </a:cubicBezTo>
                <a:cubicBezTo>
                  <a:pt x="601" y="29"/>
                  <a:pt x="601" y="29"/>
                  <a:pt x="601" y="29"/>
                </a:cubicBezTo>
                <a:cubicBezTo>
                  <a:pt x="600" y="29"/>
                  <a:pt x="600" y="29"/>
                  <a:pt x="600" y="29"/>
                </a:cubicBezTo>
                <a:cubicBezTo>
                  <a:pt x="600" y="29"/>
                  <a:pt x="600" y="29"/>
                  <a:pt x="600" y="29"/>
                </a:cubicBezTo>
                <a:cubicBezTo>
                  <a:pt x="600" y="29"/>
                  <a:pt x="600" y="29"/>
                  <a:pt x="600" y="29"/>
                </a:cubicBezTo>
                <a:cubicBezTo>
                  <a:pt x="599" y="29"/>
                  <a:pt x="599" y="28"/>
                  <a:pt x="599" y="28"/>
                </a:cubicBezTo>
                <a:cubicBezTo>
                  <a:pt x="598" y="27"/>
                  <a:pt x="598" y="28"/>
                  <a:pt x="597" y="27"/>
                </a:cubicBezTo>
                <a:cubicBezTo>
                  <a:pt x="596" y="27"/>
                  <a:pt x="594" y="27"/>
                  <a:pt x="593" y="27"/>
                </a:cubicBezTo>
                <a:cubicBezTo>
                  <a:pt x="593" y="27"/>
                  <a:pt x="593" y="27"/>
                  <a:pt x="593" y="27"/>
                </a:cubicBezTo>
                <a:cubicBezTo>
                  <a:pt x="592" y="27"/>
                  <a:pt x="592" y="27"/>
                  <a:pt x="592" y="27"/>
                </a:cubicBezTo>
                <a:cubicBezTo>
                  <a:pt x="592" y="27"/>
                  <a:pt x="592" y="27"/>
                  <a:pt x="592" y="27"/>
                </a:cubicBezTo>
                <a:cubicBezTo>
                  <a:pt x="591" y="28"/>
                  <a:pt x="590" y="28"/>
                  <a:pt x="589" y="28"/>
                </a:cubicBezTo>
                <a:cubicBezTo>
                  <a:pt x="589" y="28"/>
                  <a:pt x="589" y="28"/>
                  <a:pt x="589" y="28"/>
                </a:cubicBezTo>
                <a:cubicBezTo>
                  <a:pt x="588" y="28"/>
                  <a:pt x="588" y="28"/>
                  <a:pt x="588" y="28"/>
                </a:cubicBezTo>
                <a:cubicBezTo>
                  <a:pt x="588" y="29"/>
                  <a:pt x="588" y="29"/>
                  <a:pt x="588" y="29"/>
                </a:cubicBezTo>
                <a:cubicBezTo>
                  <a:pt x="587" y="29"/>
                  <a:pt x="587" y="29"/>
                  <a:pt x="587" y="29"/>
                </a:cubicBezTo>
                <a:cubicBezTo>
                  <a:pt x="587" y="29"/>
                  <a:pt x="587" y="29"/>
                  <a:pt x="587" y="29"/>
                </a:cubicBezTo>
                <a:cubicBezTo>
                  <a:pt x="586" y="29"/>
                  <a:pt x="586" y="29"/>
                  <a:pt x="586" y="29"/>
                </a:cubicBezTo>
                <a:cubicBezTo>
                  <a:pt x="586" y="29"/>
                  <a:pt x="586" y="29"/>
                  <a:pt x="586" y="29"/>
                </a:cubicBezTo>
                <a:cubicBezTo>
                  <a:pt x="585" y="29"/>
                  <a:pt x="585" y="29"/>
                  <a:pt x="585" y="29"/>
                </a:cubicBezTo>
                <a:cubicBezTo>
                  <a:pt x="585" y="30"/>
                  <a:pt x="585" y="30"/>
                  <a:pt x="585" y="30"/>
                </a:cubicBezTo>
                <a:cubicBezTo>
                  <a:pt x="584" y="30"/>
                  <a:pt x="584" y="30"/>
                  <a:pt x="584" y="30"/>
                </a:cubicBezTo>
                <a:cubicBezTo>
                  <a:pt x="584" y="30"/>
                  <a:pt x="584" y="30"/>
                  <a:pt x="584" y="30"/>
                </a:cubicBezTo>
                <a:cubicBezTo>
                  <a:pt x="583" y="30"/>
                  <a:pt x="583" y="30"/>
                  <a:pt x="583" y="30"/>
                </a:cubicBezTo>
                <a:cubicBezTo>
                  <a:pt x="583" y="30"/>
                  <a:pt x="583" y="30"/>
                  <a:pt x="583" y="30"/>
                </a:cubicBezTo>
                <a:cubicBezTo>
                  <a:pt x="582" y="30"/>
                  <a:pt x="582" y="30"/>
                  <a:pt x="582" y="30"/>
                </a:cubicBezTo>
                <a:cubicBezTo>
                  <a:pt x="582" y="31"/>
                  <a:pt x="582" y="31"/>
                  <a:pt x="582" y="31"/>
                </a:cubicBezTo>
                <a:cubicBezTo>
                  <a:pt x="580" y="31"/>
                  <a:pt x="580" y="31"/>
                  <a:pt x="580" y="31"/>
                </a:cubicBezTo>
                <a:cubicBezTo>
                  <a:pt x="580" y="31"/>
                  <a:pt x="580" y="31"/>
                  <a:pt x="580" y="31"/>
                </a:cubicBezTo>
                <a:cubicBezTo>
                  <a:pt x="578" y="31"/>
                  <a:pt x="578" y="31"/>
                  <a:pt x="578" y="31"/>
                </a:cubicBezTo>
                <a:cubicBezTo>
                  <a:pt x="578" y="32"/>
                  <a:pt x="578" y="32"/>
                  <a:pt x="578" y="32"/>
                </a:cubicBezTo>
                <a:cubicBezTo>
                  <a:pt x="577" y="32"/>
                  <a:pt x="577" y="32"/>
                  <a:pt x="577" y="32"/>
                </a:cubicBezTo>
                <a:cubicBezTo>
                  <a:pt x="577" y="32"/>
                  <a:pt x="577" y="32"/>
                  <a:pt x="577" y="32"/>
                </a:cubicBezTo>
                <a:cubicBezTo>
                  <a:pt x="577" y="32"/>
                  <a:pt x="576" y="32"/>
                  <a:pt x="575" y="32"/>
                </a:cubicBezTo>
                <a:cubicBezTo>
                  <a:pt x="575" y="33"/>
                  <a:pt x="575" y="33"/>
                  <a:pt x="575" y="33"/>
                </a:cubicBezTo>
                <a:cubicBezTo>
                  <a:pt x="575" y="33"/>
                  <a:pt x="575" y="33"/>
                  <a:pt x="575" y="33"/>
                </a:cubicBezTo>
                <a:cubicBezTo>
                  <a:pt x="574" y="33"/>
                  <a:pt x="574" y="34"/>
                  <a:pt x="574" y="35"/>
                </a:cubicBezTo>
                <a:cubicBezTo>
                  <a:pt x="574" y="35"/>
                  <a:pt x="573" y="35"/>
                  <a:pt x="573" y="35"/>
                </a:cubicBezTo>
                <a:cubicBezTo>
                  <a:pt x="573" y="36"/>
                  <a:pt x="573" y="36"/>
                  <a:pt x="573" y="36"/>
                </a:cubicBezTo>
                <a:cubicBezTo>
                  <a:pt x="573" y="36"/>
                  <a:pt x="573" y="36"/>
                  <a:pt x="573" y="36"/>
                </a:cubicBezTo>
                <a:cubicBezTo>
                  <a:pt x="573" y="37"/>
                  <a:pt x="573" y="37"/>
                  <a:pt x="574" y="38"/>
                </a:cubicBezTo>
                <a:cubicBezTo>
                  <a:pt x="575" y="38"/>
                  <a:pt x="576" y="37"/>
                  <a:pt x="577" y="37"/>
                </a:cubicBezTo>
                <a:cubicBezTo>
                  <a:pt x="578" y="37"/>
                  <a:pt x="578" y="37"/>
                  <a:pt x="578" y="37"/>
                </a:cubicBezTo>
                <a:cubicBezTo>
                  <a:pt x="578" y="37"/>
                  <a:pt x="578" y="37"/>
                  <a:pt x="578" y="37"/>
                </a:cubicBezTo>
                <a:cubicBezTo>
                  <a:pt x="580" y="37"/>
                  <a:pt x="580" y="37"/>
                  <a:pt x="581" y="38"/>
                </a:cubicBezTo>
                <a:cubicBezTo>
                  <a:pt x="582" y="38"/>
                  <a:pt x="583" y="37"/>
                  <a:pt x="584" y="37"/>
                </a:cubicBezTo>
                <a:cubicBezTo>
                  <a:pt x="586" y="36"/>
                  <a:pt x="586" y="38"/>
                  <a:pt x="588" y="37"/>
                </a:cubicBezTo>
                <a:cubicBezTo>
                  <a:pt x="589" y="37"/>
                  <a:pt x="589" y="37"/>
                  <a:pt x="589" y="37"/>
                </a:cubicBezTo>
                <a:cubicBezTo>
                  <a:pt x="589" y="37"/>
                  <a:pt x="589" y="37"/>
                  <a:pt x="588" y="38"/>
                </a:cubicBezTo>
                <a:cubicBezTo>
                  <a:pt x="589" y="39"/>
                  <a:pt x="588" y="39"/>
                  <a:pt x="589" y="39"/>
                </a:cubicBezTo>
                <a:cubicBezTo>
                  <a:pt x="589" y="40"/>
                  <a:pt x="589" y="40"/>
                  <a:pt x="588" y="40"/>
                </a:cubicBezTo>
                <a:cubicBezTo>
                  <a:pt x="588" y="40"/>
                  <a:pt x="588" y="40"/>
                  <a:pt x="588" y="40"/>
                </a:cubicBezTo>
                <a:cubicBezTo>
                  <a:pt x="588" y="41"/>
                  <a:pt x="589" y="42"/>
                  <a:pt x="588" y="43"/>
                </a:cubicBezTo>
                <a:cubicBezTo>
                  <a:pt x="588" y="44"/>
                  <a:pt x="587" y="45"/>
                  <a:pt x="586" y="45"/>
                </a:cubicBezTo>
                <a:cubicBezTo>
                  <a:pt x="586" y="46"/>
                  <a:pt x="586" y="46"/>
                  <a:pt x="586" y="46"/>
                </a:cubicBezTo>
                <a:cubicBezTo>
                  <a:pt x="585" y="46"/>
                  <a:pt x="585" y="46"/>
                  <a:pt x="585" y="46"/>
                </a:cubicBezTo>
                <a:cubicBezTo>
                  <a:pt x="585" y="46"/>
                  <a:pt x="584" y="47"/>
                  <a:pt x="584" y="47"/>
                </a:cubicBezTo>
                <a:cubicBezTo>
                  <a:pt x="583" y="47"/>
                  <a:pt x="583" y="47"/>
                  <a:pt x="583" y="47"/>
                </a:cubicBezTo>
                <a:cubicBezTo>
                  <a:pt x="582" y="47"/>
                  <a:pt x="582" y="48"/>
                  <a:pt x="581" y="48"/>
                </a:cubicBezTo>
                <a:cubicBezTo>
                  <a:pt x="581" y="48"/>
                  <a:pt x="581" y="48"/>
                  <a:pt x="581" y="48"/>
                </a:cubicBezTo>
                <a:cubicBezTo>
                  <a:pt x="581" y="48"/>
                  <a:pt x="581" y="48"/>
                  <a:pt x="580" y="48"/>
                </a:cubicBezTo>
                <a:cubicBezTo>
                  <a:pt x="580" y="48"/>
                  <a:pt x="580" y="48"/>
                  <a:pt x="580" y="47"/>
                </a:cubicBezTo>
                <a:cubicBezTo>
                  <a:pt x="579" y="47"/>
                  <a:pt x="579" y="48"/>
                  <a:pt x="579" y="48"/>
                </a:cubicBezTo>
                <a:cubicBezTo>
                  <a:pt x="579" y="47"/>
                  <a:pt x="579" y="47"/>
                  <a:pt x="579" y="47"/>
                </a:cubicBezTo>
                <a:cubicBezTo>
                  <a:pt x="575" y="47"/>
                  <a:pt x="575" y="47"/>
                  <a:pt x="575" y="47"/>
                </a:cubicBezTo>
                <a:cubicBezTo>
                  <a:pt x="575" y="48"/>
                  <a:pt x="575" y="48"/>
                  <a:pt x="575" y="48"/>
                </a:cubicBezTo>
                <a:cubicBezTo>
                  <a:pt x="574" y="48"/>
                  <a:pt x="574" y="47"/>
                  <a:pt x="573" y="47"/>
                </a:cubicBezTo>
                <a:cubicBezTo>
                  <a:pt x="573" y="48"/>
                  <a:pt x="573" y="48"/>
                  <a:pt x="573" y="48"/>
                </a:cubicBezTo>
                <a:cubicBezTo>
                  <a:pt x="572" y="48"/>
                  <a:pt x="572" y="48"/>
                  <a:pt x="572" y="48"/>
                </a:cubicBezTo>
                <a:cubicBezTo>
                  <a:pt x="572" y="48"/>
                  <a:pt x="572" y="48"/>
                  <a:pt x="572" y="48"/>
                </a:cubicBezTo>
                <a:cubicBezTo>
                  <a:pt x="571" y="48"/>
                  <a:pt x="571" y="48"/>
                  <a:pt x="571" y="48"/>
                </a:cubicBezTo>
                <a:cubicBezTo>
                  <a:pt x="571" y="48"/>
                  <a:pt x="571" y="48"/>
                  <a:pt x="571" y="48"/>
                </a:cubicBezTo>
                <a:cubicBezTo>
                  <a:pt x="569" y="48"/>
                  <a:pt x="569" y="48"/>
                  <a:pt x="569" y="48"/>
                </a:cubicBezTo>
                <a:cubicBezTo>
                  <a:pt x="569" y="49"/>
                  <a:pt x="569" y="49"/>
                  <a:pt x="569" y="49"/>
                </a:cubicBezTo>
                <a:cubicBezTo>
                  <a:pt x="569" y="49"/>
                  <a:pt x="568" y="49"/>
                  <a:pt x="568" y="49"/>
                </a:cubicBezTo>
                <a:cubicBezTo>
                  <a:pt x="568" y="49"/>
                  <a:pt x="568" y="49"/>
                  <a:pt x="568" y="49"/>
                </a:cubicBezTo>
                <a:cubicBezTo>
                  <a:pt x="565" y="49"/>
                  <a:pt x="565" y="49"/>
                  <a:pt x="565" y="49"/>
                </a:cubicBezTo>
                <a:cubicBezTo>
                  <a:pt x="565" y="49"/>
                  <a:pt x="565" y="49"/>
                  <a:pt x="565" y="49"/>
                </a:cubicBezTo>
                <a:cubicBezTo>
                  <a:pt x="563" y="50"/>
                  <a:pt x="562" y="50"/>
                  <a:pt x="560" y="50"/>
                </a:cubicBezTo>
                <a:cubicBezTo>
                  <a:pt x="560" y="50"/>
                  <a:pt x="560" y="50"/>
                  <a:pt x="560" y="50"/>
                </a:cubicBezTo>
                <a:cubicBezTo>
                  <a:pt x="557" y="50"/>
                  <a:pt x="557" y="50"/>
                  <a:pt x="557" y="50"/>
                </a:cubicBezTo>
                <a:cubicBezTo>
                  <a:pt x="557" y="50"/>
                  <a:pt x="557" y="50"/>
                  <a:pt x="557" y="50"/>
                </a:cubicBezTo>
                <a:cubicBezTo>
                  <a:pt x="556" y="50"/>
                  <a:pt x="556" y="50"/>
                  <a:pt x="556" y="50"/>
                </a:cubicBezTo>
                <a:cubicBezTo>
                  <a:pt x="556" y="51"/>
                  <a:pt x="556" y="51"/>
                  <a:pt x="556" y="51"/>
                </a:cubicBezTo>
                <a:cubicBezTo>
                  <a:pt x="555" y="51"/>
                  <a:pt x="553" y="50"/>
                  <a:pt x="552" y="51"/>
                </a:cubicBezTo>
                <a:cubicBezTo>
                  <a:pt x="551" y="51"/>
                  <a:pt x="551" y="51"/>
                  <a:pt x="551" y="51"/>
                </a:cubicBezTo>
                <a:cubicBezTo>
                  <a:pt x="551" y="51"/>
                  <a:pt x="551" y="52"/>
                  <a:pt x="551" y="52"/>
                </a:cubicBezTo>
                <a:cubicBezTo>
                  <a:pt x="550" y="53"/>
                  <a:pt x="550" y="53"/>
                  <a:pt x="549" y="53"/>
                </a:cubicBezTo>
                <a:cubicBezTo>
                  <a:pt x="549" y="54"/>
                  <a:pt x="549" y="54"/>
                  <a:pt x="549" y="54"/>
                </a:cubicBezTo>
                <a:cubicBezTo>
                  <a:pt x="550" y="54"/>
                  <a:pt x="550" y="54"/>
                  <a:pt x="550" y="54"/>
                </a:cubicBezTo>
                <a:cubicBezTo>
                  <a:pt x="550" y="55"/>
                  <a:pt x="550" y="55"/>
                  <a:pt x="550" y="55"/>
                </a:cubicBezTo>
                <a:cubicBezTo>
                  <a:pt x="551" y="56"/>
                  <a:pt x="550" y="56"/>
                  <a:pt x="553" y="57"/>
                </a:cubicBezTo>
                <a:cubicBezTo>
                  <a:pt x="553" y="57"/>
                  <a:pt x="553" y="58"/>
                  <a:pt x="553" y="58"/>
                </a:cubicBezTo>
                <a:cubicBezTo>
                  <a:pt x="555" y="58"/>
                  <a:pt x="555" y="58"/>
                  <a:pt x="555" y="58"/>
                </a:cubicBezTo>
                <a:cubicBezTo>
                  <a:pt x="555" y="59"/>
                  <a:pt x="555" y="59"/>
                  <a:pt x="555" y="59"/>
                </a:cubicBezTo>
                <a:cubicBezTo>
                  <a:pt x="557" y="59"/>
                  <a:pt x="556" y="59"/>
                  <a:pt x="557" y="60"/>
                </a:cubicBezTo>
                <a:cubicBezTo>
                  <a:pt x="557" y="60"/>
                  <a:pt x="557" y="60"/>
                  <a:pt x="557" y="60"/>
                </a:cubicBezTo>
                <a:cubicBezTo>
                  <a:pt x="558" y="61"/>
                  <a:pt x="560" y="60"/>
                  <a:pt x="561" y="61"/>
                </a:cubicBezTo>
                <a:cubicBezTo>
                  <a:pt x="564" y="61"/>
                  <a:pt x="564" y="60"/>
                  <a:pt x="565" y="58"/>
                </a:cubicBezTo>
                <a:cubicBezTo>
                  <a:pt x="565" y="58"/>
                  <a:pt x="566" y="58"/>
                  <a:pt x="566" y="58"/>
                </a:cubicBezTo>
                <a:cubicBezTo>
                  <a:pt x="566" y="59"/>
                  <a:pt x="567" y="60"/>
                  <a:pt x="568" y="61"/>
                </a:cubicBezTo>
                <a:cubicBezTo>
                  <a:pt x="569" y="60"/>
                  <a:pt x="574" y="61"/>
                  <a:pt x="575" y="60"/>
                </a:cubicBezTo>
                <a:cubicBezTo>
                  <a:pt x="580" y="60"/>
                  <a:pt x="580" y="60"/>
                  <a:pt x="580" y="60"/>
                </a:cubicBezTo>
                <a:cubicBezTo>
                  <a:pt x="580" y="60"/>
                  <a:pt x="581" y="60"/>
                  <a:pt x="581" y="61"/>
                </a:cubicBezTo>
                <a:cubicBezTo>
                  <a:pt x="581" y="61"/>
                  <a:pt x="581" y="61"/>
                  <a:pt x="581" y="61"/>
                </a:cubicBezTo>
                <a:cubicBezTo>
                  <a:pt x="581" y="62"/>
                  <a:pt x="580" y="62"/>
                  <a:pt x="580" y="62"/>
                </a:cubicBezTo>
                <a:cubicBezTo>
                  <a:pt x="580" y="63"/>
                  <a:pt x="580" y="63"/>
                  <a:pt x="580" y="63"/>
                </a:cubicBezTo>
                <a:cubicBezTo>
                  <a:pt x="579" y="63"/>
                  <a:pt x="579" y="62"/>
                  <a:pt x="578" y="62"/>
                </a:cubicBezTo>
                <a:cubicBezTo>
                  <a:pt x="578" y="61"/>
                  <a:pt x="578" y="61"/>
                  <a:pt x="578" y="61"/>
                </a:cubicBezTo>
                <a:cubicBezTo>
                  <a:pt x="577" y="61"/>
                  <a:pt x="577" y="61"/>
                  <a:pt x="577" y="61"/>
                </a:cubicBezTo>
                <a:cubicBezTo>
                  <a:pt x="577" y="62"/>
                  <a:pt x="577" y="62"/>
                  <a:pt x="577" y="62"/>
                </a:cubicBezTo>
                <a:cubicBezTo>
                  <a:pt x="572" y="62"/>
                  <a:pt x="572" y="62"/>
                  <a:pt x="572" y="62"/>
                </a:cubicBezTo>
                <a:cubicBezTo>
                  <a:pt x="572" y="62"/>
                  <a:pt x="572" y="62"/>
                  <a:pt x="572" y="62"/>
                </a:cubicBezTo>
                <a:cubicBezTo>
                  <a:pt x="571" y="62"/>
                  <a:pt x="571" y="62"/>
                  <a:pt x="571" y="62"/>
                </a:cubicBezTo>
                <a:cubicBezTo>
                  <a:pt x="571" y="63"/>
                  <a:pt x="571" y="63"/>
                  <a:pt x="571" y="63"/>
                </a:cubicBezTo>
                <a:cubicBezTo>
                  <a:pt x="570" y="62"/>
                  <a:pt x="569" y="62"/>
                  <a:pt x="568" y="62"/>
                </a:cubicBezTo>
                <a:cubicBezTo>
                  <a:pt x="565" y="63"/>
                  <a:pt x="564" y="64"/>
                  <a:pt x="561" y="64"/>
                </a:cubicBezTo>
                <a:cubicBezTo>
                  <a:pt x="561" y="65"/>
                  <a:pt x="561" y="65"/>
                  <a:pt x="561" y="65"/>
                </a:cubicBezTo>
                <a:cubicBezTo>
                  <a:pt x="562" y="65"/>
                  <a:pt x="562" y="65"/>
                  <a:pt x="563" y="66"/>
                </a:cubicBezTo>
                <a:cubicBezTo>
                  <a:pt x="562" y="66"/>
                  <a:pt x="558" y="66"/>
                  <a:pt x="557" y="66"/>
                </a:cubicBezTo>
                <a:cubicBezTo>
                  <a:pt x="557" y="65"/>
                  <a:pt x="557" y="65"/>
                  <a:pt x="557" y="65"/>
                </a:cubicBezTo>
                <a:cubicBezTo>
                  <a:pt x="556" y="65"/>
                  <a:pt x="556" y="65"/>
                  <a:pt x="556" y="65"/>
                </a:cubicBezTo>
                <a:cubicBezTo>
                  <a:pt x="556" y="64"/>
                  <a:pt x="556" y="64"/>
                  <a:pt x="556" y="64"/>
                </a:cubicBezTo>
                <a:cubicBezTo>
                  <a:pt x="555" y="64"/>
                  <a:pt x="554" y="65"/>
                  <a:pt x="553" y="65"/>
                </a:cubicBezTo>
                <a:cubicBezTo>
                  <a:pt x="553" y="66"/>
                  <a:pt x="553" y="66"/>
                  <a:pt x="553" y="66"/>
                </a:cubicBezTo>
                <a:cubicBezTo>
                  <a:pt x="554" y="66"/>
                  <a:pt x="554" y="66"/>
                  <a:pt x="554" y="66"/>
                </a:cubicBezTo>
                <a:cubicBezTo>
                  <a:pt x="554" y="67"/>
                  <a:pt x="554" y="67"/>
                  <a:pt x="554" y="68"/>
                </a:cubicBezTo>
                <a:cubicBezTo>
                  <a:pt x="555" y="68"/>
                  <a:pt x="555" y="68"/>
                  <a:pt x="555" y="68"/>
                </a:cubicBezTo>
                <a:cubicBezTo>
                  <a:pt x="555" y="68"/>
                  <a:pt x="555" y="68"/>
                  <a:pt x="555" y="68"/>
                </a:cubicBezTo>
                <a:cubicBezTo>
                  <a:pt x="555" y="68"/>
                  <a:pt x="556" y="68"/>
                  <a:pt x="557" y="68"/>
                </a:cubicBezTo>
                <a:cubicBezTo>
                  <a:pt x="557" y="69"/>
                  <a:pt x="557" y="69"/>
                  <a:pt x="557" y="69"/>
                </a:cubicBezTo>
                <a:cubicBezTo>
                  <a:pt x="558" y="70"/>
                  <a:pt x="560" y="70"/>
                  <a:pt x="561" y="70"/>
                </a:cubicBezTo>
                <a:cubicBezTo>
                  <a:pt x="561" y="70"/>
                  <a:pt x="561" y="70"/>
                  <a:pt x="561" y="70"/>
                </a:cubicBezTo>
                <a:cubicBezTo>
                  <a:pt x="561" y="70"/>
                  <a:pt x="560" y="71"/>
                  <a:pt x="560" y="71"/>
                </a:cubicBezTo>
                <a:cubicBezTo>
                  <a:pt x="560" y="71"/>
                  <a:pt x="560" y="71"/>
                  <a:pt x="560" y="71"/>
                </a:cubicBezTo>
                <a:cubicBezTo>
                  <a:pt x="560" y="71"/>
                  <a:pt x="560" y="71"/>
                  <a:pt x="560" y="71"/>
                </a:cubicBezTo>
                <a:cubicBezTo>
                  <a:pt x="561" y="72"/>
                  <a:pt x="562" y="74"/>
                  <a:pt x="563" y="75"/>
                </a:cubicBezTo>
                <a:cubicBezTo>
                  <a:pt x="563" y="75"/>
                  <a:pt x="563" y="75"/>
                  <a:pt x="563" y="75"/>
                </a:cubicBezTo>
                <a:cubicBezTo>
                  <a:pt x="563" y="75"/>
                  <a:pt x="563" y="75"/>
                  <a:pt x="563" y="75"/>
                </a:cubicBezTo>
                <a:cubicBezTo>
                  <a:pt x="564" y="75"/>
                  <a:pt x="565" y="75"/>
                  <a:pt x="567" y="75"/>
                </a:cubicBezTo>
                <a:cubicBezTo>
                  <a:pt x="567" y="75"/>
                  <a:pt x="567" y="75"/>
                  <a:pt x="567" y="75"/>
                </a:cubicBezTo>
                <a:cubicBezTo>
                  <a:pt x="568" y="75"/>
                  <a:pt x="570" y="75"/>
                  <a:pt x="571" y="76"/>
                </a:cubicBezTo>
                <a:cubicBezTo>
                  <a:pt x="571" y="75"/>
                  <a:pt x="571" y="75"/>
                  <a:pt x="571" y="75"/>
                </a:cubicBezTo>
                <a:cubicBezTo>
                  <a:pt x="571" y="73"/>
                  <a:pt x="571" y="73"/>
                  <a:pt x="571" y="73"/>
                </a:cubicBezTo>
                <a:cubicBezTo>
                  <a:pt x="571" y="73"/>
                  <a:pt x="571" y="73"/>
                  <a:pt x="571" y="73"/>
                </a:cubicBezTo>
                <a:cubicBezTo>
                  <a:pt x="571" y="72"/>
                  <a:pt x="571" y="72"/>
                  <a:pt x="572" y="71"/>
                </a:cubicBezTo>
                <a:cubicBezTo>
                  <a:pt x="572" y="71"/>
                  <a:pt x="572" y="71"/>
                  <a:pt x="572" y="71"/>
                </a:cubicBezTo>
                <a:cubicBezTo>
                  <a:pt x="572" y="71"/>
                  <a:pt x="573" y="71"/>
                  <a:pt x="573" y="71"/>
                </a:cubicBezTo>
                <a:cubicBezTo>
                  <a:pt x="573" y="72"/>
                  <a:pt x="574" y="73"/>
                  <a:pt x="575" y="73"/>
                </a:cubicBezTo>
                <a:cubicBezTo>
                  <a:pt x="575" y="72"/>
                  <a:pt x="576" y="72"/>
                  <a:pt x="576" y="71"/>
                </a:cubicBezTo>
                <a:cubicBezTo>
                  <a:pt x="577" y="71"/>
                  <a:pt x="579" y="71"/>
                  <a:pt x="580" y="71"/>
                </a:cubicBezTo>
                <a:cubicBezTo>
                  <a:pt x="580" y="73"/>
                  <a:pt x="581" y="73"/>
                  <a:pt x="582" y="74"/>
                </a:cubicBezTo>
                <a:cubicBezTo>
                  <a:pt x="583" y="74"/>
                  <a:pt x="583" y="74"/>
                  <a:pt x="583" y="74"/>
                </a:cubicBezTo>
                <a:cubicBezTo>
                  <a:pt x="583" y="73"/>
                  <a:pt x="583" y="73"/>
                  <a:pt x="584" y="72"/>
                </a:cubicBezTo>
                <a:cubicBezTo>
                  <a:pt x="584" y="72"/>
                  <a:pt x="584" y="72"/>
                  <a:pt x="584" y="72"/>
                </a:cubicBezTo>
                <a:cubicBezTo>
                  <a:pt x="584" y="72"/>
                  <a:pt x="585" y="73"/>
                  <a:pt x="586" y="72"/>
                </a:cubicBezTo>
                <a:cubicBezTo>
                  <a:pt x="586" y="72"/>
                  <a:pt x="586" y="72"/>
                  <a:pt x="586" y="72"/>
                </a:cubicBezTo>
                <a:cubicBezTo>
                  <a:pt x="591" y="72"/>
                  <a:pt x="591" y="72"/>
                  <a:pt x="591" y="72"/>
                </a:cubicBezTo>
                <a:cubicBezTo>
                  <a:pt x="591" y="71"/>
                  <a:pt x="591" y="71"/>
                  <a:pt x="591" y="71"/>
                </a:cubicBezTo>
                <a:cubicBezTo>
                  <a:pt x="592" y="71"/>
                  <a:pt x="592" y="70"/>
                  <a:pt x="593" y="70"/>
                </a:cubicBezTo>
                <a:cubicBezTo>
                  <a:pt x="594" y="71"/>
                  <a:pt x="594" y="71"/>
                  <a:pt x="594" y="73"/>
                </a:cubicBezTo>
                <a:cubicBezTo>
                  <a:pt x="595" y="72"/>
                  <a:pt x="596" y="72"/>
                  <a:pt x="597" y="70"/>
                </a:cubicBezTo>
                <a:cubicBezTo>
                  <a:pt x="599" y="70"/>
                  <a:pt x="598" y="71"/>
                  <a:pt x="599" y="71"/>
                </a:cubicBezTo>
                <a:cubicBezTo>
                  <a:pt x="599" y="72"/>
                  <a:pt x="599" y="72"/>
                  <a:pt x="599" y="72"/>
                </a:cubicBezTo>
                <a:cubicBezTo>
                  <a:pt x="603" y="72"/>
                  <a:pt x="603" y="72"/>
                  <a:pt x="603" y="72"/>
                </a:cubicBezTo>
                <a:cubicBezTo>
                  <a:pt x="604" y="72"/>
                  <a:pt x="605" y="73"/>
                  <a:pt x="607" y="73"/>
                </a:cubicBezTo>
                <a:cubicBezTo>
                  <a:pt x="607" y="73"/>
                  <a:pt x="607" y="74"/>
                  <a:pt x="607" y="74"/>
                </a:cubicBezTo>
                <a:cubicBezTo>
                  <a:pt x="609" y="74"/>
                  <a:pt x="608" y="75"/>
                  <a:pt x="610" y="76"/>
                </a:cubicBezTo>
                <a:cubicBezTo>
                  <a:pt x="610" y="76"/>
                  <a:pt x="610" y="76"/>
                  <a:pt x="610" y="76"/>
                </a:cubicBezTo>
                <a:cubicBezTo>
                  <a:pt x="610" y="77"/>
                  <a:pt x="610" y="77"/>
                  <a:pt x="610" y="77"/>
                </a:cubicBezTo>
                <a:cubicBezTo>
                  <a:pt x="611" y="77"/>
                  <a:pt x="612" y="76"/>
                  <a:pt x="613" y="76"/>
                </a:cubicBezTo>
                <a:cubicBezTo>
                  <a:pt x="613" y="77"/>
                  <a:pt x="613" y="77"/>
                  <a:pt x="613" y="77"/>
                </a:cubicBezTo>
                <a:cubicBezTo>
                  <a:pt x="615" y="77"/>
                  <a:pt x="615" y="77"/>
                  <a:pt x="615" y="77"/>
                </a:cubicBezTo>
                <a:cubicBezTo>
                  <a:pt x="615" y="77"/>
                  <a:pt x="615" y="77"/>
                  <a:pt x="615" y="77"/>
                </a:cubicBezTo>
                <a:cubicBezTo>
                  <a:pt x="616" y="78"/>
                  <a:pt x="616" y="78"/>
                  <a:pt x="617" y="79"/>
                </a:cubicBezTo>
                <a:cubicBezTo>
                  <a:pt x="617" y="80"/>
                  <a:pt x="617" y="80"/>
                  <a:pt x="617" y="80"/>
                </a:cubicBezTo>
                <a:cubicBezTo>
                  <a:pt x="618" y="81"/>
                  <a:pt x="619" y="81"/>
                  <a:pt x="619" y="81"/>
                </a:cubicBezTo>
                <a:cubicBezTo>
                  <a:pt x="620" y="81"/>
                  <a:pt x="620" y="82"/>
                  <a:pt x="620" y="82"/>
                </a:cubicBezTo>
                <a:cubicBezTo>
                  <a:pt x="621" y="82"/>
                  <a:pt x="621" y="82"/>
                  <a:pt x="621" y="82"/>
                </a:cubicBezTo>
                <a:cubicBezTo>
                  <a:pt x="621" y="82"/>
                  <a:pt x="621" y="83"/>
                  <a:pt x="621" y="83"/>
                </a:cubicBezTo>
                <a:cubicBezTo>
                  <a:pt x="622" y="83"/>
                  <a:pt x="622" y="83"/>
                  <a:pt x="622" y="83"/>
                </a:cubicBezTo>
                <a:cubicBezTo>
                  <a:pt x="622" y="83"/>
                  <a:pt x="622" y="83"/>
                  <a:pt x="622" y="83"/>
                </a:cubicBezTo>
                <a:cubicBezTo>
                  <a:pt x="622" y="83"/>
                  <a:pt x="623" y="84"/>
                  <a:pt x="623" y="84"/>
                </a:cubicBezTo>
                <a:cubicBezTo>
                  <a:pt x="623" y="85"/>
                  <a:pt x="623" y="85"/>
                  <a:pt x="623" y="85"/>
                </a:cubicBezTo>
                <a:cubicBezTo>
                  <a:pt x="623" y="85"/>
                  <a:pt x="623" y="85"/>
                  <a:pt x="623" y="85"/>
                </a:cubicBezTo>
                <a:cubicBezTo>
                  <a:pt x="623" y="85"/>
                  <a:pt x="623" y="85"/>
                  <a:pt x="623" y="85"/>
                </a:cubicBezTo>
                <a:cubicBezTo>
                  <a:pt x="626" y="85"/>
                  <a:pt x="626" y="85"/>
                  <a:pt x="627" y="86"/>
                </a:cubicBezTo>
                <a:cubicBezTo>
                  <a:pt x="627" y="87"/>
                  <a:pt x="626" y="87"/>
                  <a:pt x="626" y="87"/>
                </a:cubicBezTo>
                <a:cubicBezTo>
                  <a:pt x="626" y="87"/>
                  <a:pt x="626" y="87"/>
                  <a:pt x="626" y="87"/>
                </a:cubicBezTo>
                <a:cubicBezTo>
                  <a:pt x="626" y="88"/>
                  <a:pt x="626" y="88"/>
                  <a:pt x="626" y="89"/>
                </a:cubicBezTo>
                <a:cubicBezTo>
                  <a:pt x="626" y="89"/>
                  <a:pt x="626" y="89"/>
                  <a:pt x="626" y="89"/>
                </a:cubicBezTo>
                <a:cubicBezTo>
                  <a:pt x="626" y="89"/>
                  <a:pt x="626" y="89"/>
                  <a:pt x="626" y="89"/>
                </a:cubicBezTo>
                <a:cubicBezTo>
                  <a:pt x="625" y="90"/>
                  <a:pt x="624" y="90"/>
                  <a:pt x="623" y="90"/>
                </a:cubicBezTo>
                <a:cubicBezTo>
                  <a:pt x="623" y="91"/>
                  <a:pt x="623" y="91"/>
                  <a:pt x="623" y="91"/>
                </a:cubicBezTo>
                <a:cubicBezTo>
                  <a:pt x="625" y="91"/>
                  <a:pt x="626" y="90"/>
                  <a:pt x="627" y="90"/>
                </a:cubicBezTo>
                <a:cubicBezTo>
                  <a:pt x="627" y="91"/>
                  <a:pt x="627" y="91"/>
                  <a:pt x="627" y="91"/>
                </a:cubicBezTo>
                <a:cubicBezTo>
                  <a:pt x="628" y="92"/>
                  <a:pt x="628" y="92"/>
                  <a:pt x="629" y="92"/>
                </a:cubicBezTo>
                <a:cubicBezTo>
                  <a:pt x="629" y="93"/>
                  <a:pt x="629" y="93"/>
                  <a:pt x="629" y="93"/>
                </a:cubicBezTo>
                <a:cubicBezTo>
                  <a:pt x="629" y="93"/>
                  <a:pt x="629" y="93"/>
                  <a:pt x="629" y="93"/>
                </a:cubicBezTo>
                <a:cubicBezTo>
                  <a:pt x="630" y="94"/>
                  <a:pt x="630" y="94"/>
                  <a:pt x="630" y="95"/>
                </a:cubicBezTo>
                <a:cubicBezTo>
                  <a:pt x="631" y="95"/>
                  <a:pt x="630" y="95"/>
                  <a:pt x="631" y="95"/>
                </a:cubicBezTo>
                <a:cubicBezTo>
                  <a:pt x="630" y="95"/>
                  <a:pt x="630" y="95"/>
                  <a:pt x="630" y="95"/>
                </a:cubicBezTo>
                <a:cubicBezTo>
                  <a:pt x="630" y="96"/>
                  <a:pt x="630" y="96"/>
                  <a:pt x="630" y="96"/>
                </a:cubicBezTo>
                <a:cubicBezTo>
                  <a:pt x="630" y="97"/>
                  <a:pt x="630" y="97"/>
                  <a:pt x="631" y="97"/>
                </a:cubicBezTo>
                <a:cubicBezTo>
                  <a:pt x="631" y="97"/>
                  <a:pt x="632" y="98"/>
                  <a:pt x="632" y="98"/>
                </a:cubicBezTo>
                <a:cubicBezTo>
                  <a:pt x="632" y="98"/>
                  <a:pt x="632" y="98"/>
                  <a:pt x="632" y="98"/>
                </a:cubicBezTo>
                <a:cubicBezTo>
                  <a:pt x="632" y="99"/>
                  <a:pt x="632" y="99"/>
                  <a:pt x="632" y="100"/>
                </a:cubicBezTo>
                <a:cubicBezTo>
                  <a:pt x="634" y="100"/>
                  <a:pt x="634" y="100"/>
                  <a:pt x="634" y="100"/>
                </a:cubicBezTo>
                <a:cubicBezTo>
                  <a:pt x="634" y="101"/>
                  <a:pt x="634" y="101"/>
                  <a:pt x="634" y="101"/>
                </a:cubicBezTo>
                <a:cubicBezTo>
                  <a:pt x="633" y="101"/>
                  <a:pt x="633" y="101"/>
                  <a:pt x="633" y="101"/>
                </a:cubicBezTo>
                <a:cubicBezTo>
                  <a:pt x="633" y="101"/>
                  <a:pt x="633" y="101"/>
                  <a:pt x="633" y="101"/>
                </a:cubicBezTo>
                <a:cubicBezTo>
                  <a:pt x="633" y="101"/>
                  <a:pt x="634" y="102"/>
                  <a:pt x="633" y="102"/>
                </a:cubicBezTo>
                <a:cubicBezTo>
                  <a:pt x="633" y="102"/>
                  <a:pt x="633" y="102"/>
                  <a:pt x="633" y="102"/>
                </a:cubicBezTo>
                <a:cubicBezTo>
                  <a:pt x="633" y="103"/>
                  <a:pt x="633" y="104"/>
                  <a:pt x="633" y="104"/>
                </a:cubicBezTo>
                <a:cubicBezTo>
                  <a:pt x="632" y="104"/>
                  <a:pt x="630" y="104"/>
                  <a:pt x="629" y="105"/>
                </a:cubicBezTo>
                <a:cubicBezTo>
                  <a:pt x="629" y="105"/>
                  <a:pt x="629" y="105"/>
                  <a:pt x="629" y="105"/>
                </a:cubicBezTo>
                <a:cubicBezTo>
                  <a:pt x="631" y="105"/>
                  <a:pt x="631" y="105"/>
                  <a:pt x="631" y="105"/>
                </a:cubicBezTo>
                <a:cubicBezTo>
                  <a:pt x="630" y="107"/>
                  <a:pt x="630" y="107"/>
                  <a:pt x="629" y="108"/>
                </a:cubicBezTo>
                <a:cubicBezTo>
                  <a:pt x="628" y="108"/>
                  <a:pt x="628" y="108"/>
                  <a:pt x="628" y="108"/>
                </a:cubicBezTo>
                <a:cubicBezTo>
                  <a:pt x="628" y="110"/>
                  <a:pt x="628" y="110"/>
                  <a:pt x="628" y="110"/>
                </a:cubicBezTo>
                <a:cubicBezTo>
                  <a:pt x="630" y="110"/>
                  <a:pt x="630" y="110"/>
                  <a:pt x="630" y="110"/>
                </a:cubicBezTo>
                <a:cubicBezTo>
                  <a:pt x="630" y="109"/>
                  <a:pt x="630" y="109"/>
                  <a:pt x="630" y="109"/>
                </a:cubicBezTo>
                <a:cubicBezTo>
                  <a:pt x="630" y="109"/>
                  <a:pt x="630" y="109"/>
                  <a:pt x="630" y="109"/>
                </a:cubicBezTo>
                <a:cubicBezTo>
                  <a:pt x="630" y="111"/>
                  <a:pt x="629" y="111"/>
                  <a:pt x="628" y="112"/>
                </a:cubicBezTo>
                <a:cubicBezTo>
                  <a:pt x="628" y="113"/>
                  <a:pt x="628" y="113"/>
                  <a:pt x="629" y="113"/>
                </a:cubicBezTo>
                <a:cubicBezTo>
                  <a:pt x="629" y="113"/>
                  <a:pt x="629" y="113"/>
                  <a:pt x="629" y="113"/>
                </a:cubicBezTo>
                <a:cubicBezTo>
                  <a:pt x="629" y="114"/>
                  <a:pt x="629" y="114"/>
                  <a:pt x="629" y="114"/>
                </a:cubicBezTo>
                <a:cubicBezTo>
                  <a:pt x="632" y="114"/>
                  <a:pt x="632" y="114"/>
                  <a:pt x="632" y="114"/>
                </a:cubicBezTo>
                <a:cubicBezTo>
                  <a:pt x="632" y="114"/>
                  <a:pt x="632" y="114"/>
                  <a:pt x="632" y="114"/>
                </a:cubicBezTo>
                <a:cubicBezTo>
                  <a:pt x="633" y="114"/>
                  <a:pt x="634" y="114"/>
                  <a:pt x="635" y="113"/>
                </a:cubicBezTo>
                <a:cubicBezTo>
                  <a:pt x="635" y="112"/>
                  <a:pt x="635" y="112"/>
                  <a:pt x="635" y="112"/>
                </a:cubicBezTo>
                <a:cubicBezTo>
                  <a:pt x="635" y="112"/>
                  <a:pt x="635" y="112"/>
                  <a:pt x="635" y="112"/>
                </a:cubicBezTo>
                <a:cubicBezTo>
                  <a:pt x="635" y="111"/>
                  <a:pt x="636" y="111"/>
                  <a:pt x="636" y="110"/>
                </a:cubicBezTo>
                <a:cubicBezTo>
                  <a:pt x="636" y="110"/>
                  <a:pt x="636" y="110"/>
                  <a:pt x="636" y="110"/>
                </a:cubicBezTo>
                <a:cubicBezTo>
                  <a:pt x="636" y="111"/>
                  <a:pt x="637" y="111"/>
                  <a:pt x="637" y="112"/>
                </a:cubicBezTo>
                <a:cubicBezTo>
                  <a:pt x="638" y="112"/>
                  <a:pt x="638" y="112"/>
                  <a:pt x="638" y="112"/>
                </a:cubicBezTo>
                <a:cubicBezTo>
                  <a:pt x="638" y="112"/>
                  <a:pt x="638" y="112"/>
                  <a:pt x="638" y="112"/>
                </a:cubicBezTo>
                <a:cubicBezTo>
                  <a:pt x="638" y="112"/>
                  <a:pt x="639" y="112"/>
                  <a:pt x="639" y="111"/>
                </a:cubicBezTo>
                <a:cubicBezTo>
                  <a:pt x="639" y="112"/>
                  <a:pt x="640" y="112"/>
                  <a:pt x="640" y="112"/>
                </a:cubicBezTo>
                <a:cubicBezTo>
                  <a:pt x="642" y="112"/>
                  <a:pt x="642" y="112"/>
                  <a:pt x="642" y="112"/>
                </a:cubicBezTo>
                <a:cubicBezTo>
                  <a:pt x="642" y="112"/>
                  <a:pt x="642" y="112"/>
                  <a:pt x="642" y="112"/>
                </a:cubicBezTo>
                <a:cubicBezTo>
                  <a:pt x="643" y="112"/>
                  <a:pt x="643" y="112"/>
                  <a:pt x="643" y="112"/>
                </a:cubicBezTo>
                <a:cubicBezTo>
                  <a:pt x="643" y="113"/>
                  <a:pt x="643" y="113"/>
                  <a:pt x="643" y="113"/>
                </a:cubicBezTo>
                <a:cubicBezTo>
                  <a:pt x="645" y="113"/>
                  <a:pt x="645" y="113"/>
                  <a:pt x="645" y="113"/>
                </a:cubicBezTo>
                <a:cubicBezTo>
                  <a:pt x="644" y="113"/>
                  <a:pt x="645" y="113"/>
                  <a:pt x="644" y="113"/>
                </a:cubicBezTo>
                <a:cubicBezTo>
                  <a:pt x="644" y="114"/>
                  <a:pt x="644" y="114"/>
                  <a:pt x="644" y="114"/>
                </a:cubicBezTo>
                <a:cubicBezTo>
                  <a:pt x="646" y="115"/>
                  <a:pt x="649" y="113"/>
                  <a:pt x="650" y="113"/>
                </a:cubicBezTo>
                <a:cubicBezTo>
                  <a:pt x="650" y="113"/>
                  <a:pt x="650" y="113"/>
                  <a:pt x="650" y="113"/>
                </a:cubicBezTo>
                <a:cubicBezTo>
                  <a:pt x="651" y="113"/>
                  <a:pt x="651" y="113"/>
                  <a:pt x="651" y="113"/>
                </a:cubicBezTo>
                <a:cubicBezTo>
                  <a:pt x="651" y="114"/>
                  <a:pt x="651" y="114"/>
                  <a:pt x="651" y="114"/>
                </a:cubicBezTo>
                <a:cubicBezTo>
                  <a:pt x="649" y="114"/>
                  <a:pt x="648" y="114"/>
                  <a:pt x="647" y="115"/>
                </a:cubicBezTo>
                <a:cubicBezTo>
                  <a:pt x="647" y="116"/>
                  <a:pt x="647" y="116"/>
                  <a:pt x="647" y="116"/>
                </a:cubicBezTo>
                <a:cubicBezTo>
                  <a:pt x="649" y="116"/>
                  <a:pt x="649" y="116"/>
                  <a:pt x="649" y="116"/>
                </a:cubicBezTo>
                <a:cubicBezTo>
                  <a:pt x="649" y="115"/>
                  <a:pt x="649" y="115"/>
                  <a:pt x="649" y="115"/>
                </a:cubicBezTo>
                <a:cubicBezTo>
                  <a:pt x="651" y="115"/>
                  <a:pt x="652" y="115"/>
                  <a:pt x="653" y="117"/>
                </a:cubicBezTo>
                <a:cubicBezTo>
                  <a:pt x="649" y="117"/>
                  <a:pt x="649" y="117"/>
                  <a:pt x="649" y="117"/>
                </a:cubicBezTo>
                <a:cubicBezTo>
                  <a:pt x="650" y="118"/>
                  <a:pt x="650" y="117"/>
                  <a:pt x="651" y="118"/>
                </a:cubicBezTo>
                <a:cubicBezTo>
                  <a:pt x="651" y="118"/>
                  <a:pt x="652" y="118"/>
                  <a:pt x="652" y="118"/>
                </a:cubicBezTo>
                <a:cubicBezTo>
                  <a:pt x="652" y="119"/>
                  <a:pt x="652" y="119"/>
                  <a:pt x="652" y="119"/>
                </a:cubicBezTo>
                <a:cubicBezTo>
                  <a:pt x="650" y="119"/>
                  <a:pt x="650" y="119"/>
                  <a:pt x="650" y="119"/>
                </a:cubicBezTo>
                <a:cubicBezTo>
                  <a:pt x="650" y="119"/>
                  <a:pt x="650" y="119"/>
                  <a:pt x="649" y="119"/>
                </a:cubicBezTo>
                <a:cubicBezTo>
                  <a:pt x="649" y="120"/>
                  <a:pt x="649" y="120"/>
                  <a:pt x="649" y="120"/>
                </a:cubicBezTo>
                <a:cubicBezTo>
                  <a:pt x="651" y="120"/>
                  <a:pt x="651" y="120"/>
                  <a:pt x="652" y="120"/>
                </a:cubicBezTo>
                <a:cubicBezTo>
                  <a:pt x="652" y="121"/>
                  <a:pt x="652" y="121"/>
                  <a:pt x="652" y="121"/>
                </a:cubicBezTo>
                <a:cubicBezTo>
                  <a:pt x="652" y="121"/>
                  <a:pt x="652" y="121"/>
                  <a:pt x="652" y="121"/>
                </a:cubicBezTo>
                <a:cubicBezTo>
                  <a:pt x="651" y="121"/>
                  <a:pt x="651" y="121"/>
                  <a:pt x="650" y="121"/>
                </a:cubicBezTo>
                <a:cubicBezTo>
                  <a:pt x="650" y="122"/>
                  <a:pt x="650" y="122"/>
                  <a:pt x="650" y="122"/>
                </a:cubicBezTo>
                <a:cubicBezTo>
                  <a:pt x="651" y="122"/>
                  <a:pt x="651" y="123"/>
                  <a:pt x="652" y="123"/>
                </a:cubicBezTo>
                <a:cubicBezTo>
                  <a:pt x="652" y="124"/>
                  <a:pt x="652" y="124"/>
                  <a:pt x="652" y="124"/>
                </a:cubicBezTo>
                <a:cubicBezTo>
                  <a:pt x="651" y="124"/>
                  <a:pt x="650" y="124"/>
                  <a:pt x="649" y="124"/>
                </a:cubicBezTo>
                <a:cubicBezTo>
                  <a:pt x="649" y="123"/>
                  <a:pt x="649" y="123"/>
                  <a:pt x="649" y="123"/>
                </a:cubicBezTo>
                <a:cubicBezTo>
                  <a:pt x="648" y="123"/>
                  <a:pt x="647" y="123"/>
                  <a:pt x="647" y="122"/>
                </a:cubicBezTo>
                <a:cubicBezTo>
                  <a:pt x="647" y="122"/>
                  <a:pt x="647" y="122"/>
                  <a:pt x="647" y="122"/>
                </a:cubicBezTo>
                <a:cubicBezTo>
                  <a:pt x="646" y="122"/>
                  <a:pt x="646" y="122"/>
                  <a:pt x="645" y="122"/>
                </a:cubicBezTo>
                <a:cubicBezTo>
                  <a:pt x="645" y="121"/>
                  <a:pt x="645" y="121"/>
                  <a:pt x="644" y="121"/>
                </a:cubicBezTo>
                <a:cubicBezTo>
                  <a:pt x="644" y="120"/>
                  <a:pt x="642" y="120"/>
                  <a:pt x="641" y="120"/>
                </a:cubicBezTo>
                <a:cubicBezTo>
                  <a:pt x="641" y="120"/>
                  <a:pt x="641" y="120"/>
                  <a:pt x="641" y="120"/>
                </a:cubicBezTo>
                <a:cubicBezTo>
                  <a:pt x="639" y="120"/>
                  <a:pt x="636" y="119"/>
                  <a:pt x="634" y="119"/>
                </a:cubicBezTo>
                <a:cubicBezTo>
                  <a:pt x="634" y="120"/>
                  <a:pt x="634" y="120"/>
                  <a:pt x="634" y="120"/>
                </a:cubicBezTo>
                <a:cubicBezTo>
                  <a:pt x="633" y="120"/>
                  <a:pt x="633" y="120"/>
                  <a:pt x="633" y="120"/>
                </a:cubicBezTo>
                <a:cubicBezTo>
                  <a:pt x="632" y="121"/>
                  <a:pt x="633" y="120"/>
                  <a:pt x="632" y="121"/>
                </a:cubicBezTo>
                <a:cubicBezTo>
                  <a:pt x="633" y="121"/>
                  <a:pt x="633" y="122"/>
                  <a:pt x="633" y="122"/>
                </a:cubicBezTo>
                <a:cubicBezTo>
                  <a:pt x="633" y="122"/>
                  <a:pt x="633" y="122"/>
                  <a:pt x="633" y="122"/>
                </a:cubicBezTo>
                <a:cubicBezTo>
                  <a:pt x="635" y="122"/>
                  <a:pt x="635" y="122"/>
                  <a:pt x="635" y="122"/>
                </a:cubicBezTo>
                <a:cubicBezTo>
                  <a:pt x="635" y="123"/>
                  <a:pt x="636" y="123"/>
                  <a:pt x="636" y="123"/>
                </a:cubicBezTo>
                <a:cubicBezTo>
                  <a:pt x="636" y="123"/>
                  <a:pt x="637" y="123"/>
                  <a:pt x="637" y="123"/>
                </a:cubicBezTo>
                <a:cubicBezTo>
                  <a:pt x="637" y="124"/>
                  <a:pt x="637" y="124"/>
                  <a:pt x="637" y="125"/>
                </a:cubicBezTo>
                <a:cubicBezTo>
                  <a:pt x="636" y="125"/>
                  <a:pt x="636" y="124"/>
                  <a:pt x="636" y="124"/>
                </a:cubicBezTo>
                <a:cubicBezTo>
                  <a:pt x="635" y="124"/>
                  <a:pt x="635" y="124"/>
                  <a:pt x="635" y="124"/>
                </a:cubicBezTo>
                <a:cubicBezTo>
                  <a:pt x="635" y="124"/>
                  <a:pt x="635" y="124"/>
                  <a:pt x="635" y="124"/>
                </a:cubicBezTo>
                <a:cubicBezTo>
                  <a:pt x="633" y="124"/>
                  <a:pt x="632" y="125"/>
                  <a:pt x="631" y="126"/>
                </a:cubicBezTo>
                <a:cubicBezTo>
                  <a:pt x="631" y="127"/>
                  <a:pt x="632" y="127"/>
                  <a:pt x="632" y="128"/>
                </a:cubicBezTo>
                <a:cubicBezTo>
                  <a:pt x="632" y="128"/>
                  <a:pt x="631" y="128"/>
                  <a:pt x="631" y="128"/>
                </a:cubicBezTo>
                <a:cubicBezTo>
                  <a:pt x="631" y="129"/>
                  <a:pt x="631" y="130"/>
                  <a:pt x="631" y="131"/>
                </a:cubicBezTo>
                <a:cubicBezTo>
                  <a:pt x="630" y="131"/>
                  <a:pt x="630" y="131"/>
                  <a:pt x="629" y="131"/>
                </a:cubicBezTo>
                <a:cubicBezTo>
                  <a:pt x="630" y="132"/>
                  <a:pt x="630" y="132"/>
                  <a:pt x="630" y="133"/>
                </a:cubicBezTo>
                <a:cubicBezTo>
                  <a:pt x="631" y="133"/>
                  <a:pt x="634" y="132"/>
                  <a:pt x="634" y="132"/>
                </a:cubicBezTo>
                <a:cubicBezTo>
                  <a:pt x="634" y="133"/>
                  <a:pt x="634" y="133"/>
                  <a:pt x="635" y="133"/>
                </a:cubicBezTo>
                <a:cubicBezTo>
                  <a:pt x="636" y="133"/>
                  <a:pt x="636" y="133"/>
                  <a:pt x="636" y="133"/>
                </a:cubicBezTo>
                <a:cubicBezTo>
                  <a:pt x="636" y="132"/>
                  <a:pt x="636" y="132"/>
                  <a:pt x="636" y="132"/>
                </a:cubicBezTo>
                <a:cubicBezTo>
                  <a:pt x="636" y="132"/>
                  <a:pt x="636" y="132"/>
                  <a:pt x="636" y="132"/>
                </a:cubicBezTo>
                <a:cubicBezTo>
                  <a:pt x="636" y="134"/>
                  <a:pt x="636" y="134"/>
                  <a:pt x="636" y="134"/>
                </a:cubicBezTo>
                <a:cubicBezTo>
                  <a:pt x="632" y="134"/>
                  <a:pt x="632" y="134"/>
                  <a:pt x="632" y="134"/>
                </a:cubicBezTo>
                <a:cubicBezTo>
                  <a:pt x="632" y="136"/>
                  <a:pt x="633" y="135"/>
                  <a:pt x="633" y="136"/>
                </a:cubicBezTo>
                <a:cubicBezTo>
                  <a:pt x="635" y="136"/>
                  <a:pt x="636" y="136"/>
                  <a:pt x="638" y="136"/>
                </a:cubicBezTo>
                <a:cubicBezTo>
                  <a:pt x="638" y="136"/>
                  <a:pt x="638" y="136"/>
                  <a:pt x="638" y="135"/>
                </a:cubicBezTo>
                <a:cubicBezTo>
                  <a:pt x="639" y="135"/>
                  <a:pt x="639" y="135"/>
                  <a:pt x="639" y="135"/>
                </a:cubicBezTo>
                <a:cubicBezTo>
                  <a:pt x="639" y="135"/>
                  <a:pt x="639" y="135"/>
                  <a:pt x="639" y="135"/>
                </a:cubicBezTo>
                <a:cubicBezTo>
                  <a:pt x="641" y="135"/>
                  <a:pt x="641" y="135"/>
                  <a:pt x="641" y="135"/>
                </a:cubicBezTo>
                <a:cubicBezTo>
                  <a:pt x="641" y="135"/>
                  <a:pt x="641" y="135"/>
                  <a:pt x="641" y="135"/>
                </a:cubicBezTo>
                <a:cubicBezTo>
                  <a:pt x="642" y="135"/>
                  <a:pt x="642" y="135"/>
                  <a:pt x="642" y="135"/>
                </a:cubicBezTo>
                <a:cubicBezTo>
                  <a:pt x="642" y="135"/>
                  <a:pt x="642" y="134"/>
                  <a:pt x="642" y="134"/>
                </a:cubicBezTo>
                <a:cubicBezTo>
                  <a:pt x="643" y="134"/>
                  <a:pt x="644" y="134"/>
                  <a:pt x="645" y="133"/>
                </a:cubicBezTo>
                <a:cubicBezTo>
                  <a:pt x="645" y="133"/>
                  <a:pt x="645" y="133"/>
                  <a:pt x="645" y="133"/>
                </a:cubicBezTo>
                <a:cubicBezTo>
                  <a:pt x="646" y="132"/>
                  <a:pt x="646" y="132"/>
                  <a:pt x="646" y="131"/>
                </a:cubicBezTo>
                <a:cubicBezTo>
                  <a:pt x="643" y="130"/>
                  <a:pt x="642" y="126"/>
                  <a:pt x="638" y="125"/>
                </a:cubicBezTo>
                <a:cubicBezTo>
                  <a:pt x="638" y="124"/>
                  <a:pt x="638" y="124"/>
                  <a:pt x="638" y="124"/>
                </a:cubicBezTo>
                <a:cubicBezTo>
                  <a:pt x="638" y="124"/>
                  <a:pt x="638" y="124"/>
                  <a:pt x="638" y="124"/>
                </a:cubicBezTo>
                <a:cubicBezTo>
                  <a:pt x="638" y="124"/>
                  <a:pt x="638" y="124"/>
                  <a:pt x="638" y="124"/>
                </a:cubicBezTo>
                <a:cubicBezTo>
                  <a:pt x="639" y="124"/>
                  <a:pt x="640" y="124"/>
                  <a:pt x="640" y="124"/>
                </a:cubicBezTo>
                <a:cubicBezTo>
                  <a:pt x="640" y="124"/>
                  <a:pt x="640" y="124"/>
                  <a:pt x="640" y="124"/>
                </a:cubicBezTo>
                <a:cubicBezTo>
                  <a:pt x="641" y="124"/>
                  <a:pt x="641" y="124"/>
                  <a:pt x="641" y="124"/>
                </a:cubicBezTo>
                <a:cubicBezTo>
                  <a:pt x="642" y="125"/>
                  <a:pt x="642" y="125"/>
                  <a:pt x="642" y="126"/>
                </a:cubicBezTo>
                <a:cubicBezTo>
                  <a:pt x="643" y="126"/>
                  <a:pt x="643" y="126"/>
                  <a:pt x="643" y="126"/>
                </a:cubicBezTo>
                <a:cubicBezTo>
                  <a:pt x="643" y="126"/>
                  <a:pt x="644" y="126"/>
                  <a:pt x="644" y="127"/>
                </a:cubicBezTo>
                <a:cubicBezTo>
                  <a:pt x="645" y="127"/>
                  <a:pt x="645" y="127"/>
                  <a:pt x="645" y="127"/>
                </a:cubicBezTo>
                <a:cubicBezTo>
                  <a:pt x="645" y="127"/>
                  <a:pt x="645" y="127"/>
                  <a:pt x="645" y="127"/>
                </a:cubicBezTo>
                <a:cubicBezTo>
                  <a:pt x="646" y="128"/>
                  <a:pt x="648" y="127"/>
                  <a:pt x="649" y="127"/>
                </a:cubicBezTo>
                <a:cubicBezTo>
                  <a:pt x="649" y="127"/>
                  <a:pt x="649" y="127"/>
                  <a:pt x="649" y="128"/>
                </a:cubicBezTo>
                <a:cubicBezTo>
                  <a:pt x="651" y="127"/>
                  <a:pt x="651" y="127"/>
                  <a:pt x="653" y="127"/>
                </a:cubicBezTo>
                <a:cubicBezTo>
                  <a:pt x="653" y="127"/>
                  <a:pt x="653" y="128"/>
                  <a:pt x="652" y="128"/>
                </a:cubicBezTo>
                <a:cubicBezTo>
                  <a:pt x="652" y="128"/>
                  <a:pt x="652" y="128"/>
                  <a:pt x="652" y="128"/>
                </a:cubicBezTo>
                <a:cubicBezTo>
                  <a:pt x="652" y="129"/>
                  <a:pt x="653" y="129"/>
                  <a:pt x="653" y="130"/>
                </a:cubicBezTo>
                <a:cubicBezTo>
                  <a:pt x="652" y="130"/>
                  <a:pt x="652" y="130"/>
                  <a:pt x="652" y="130"/>
                </a:cubicBezTo>
                <a:cubicBezTo>
                  <a:pt x="652" y="131"/>
                  <a:pt x="651" y="131"/>
                  <a:pt x="651" y="131"/>
                </a:cubicBezTo>
                <a:cubicBezTo>
                  <a:pt x="652" y="132"/>
                  <a:pt x="652" y="132"/>
                  <a:pt x="652" y="132"/>
                </a:cubicBezTo>
                <a:cubicBezTo>
                  <a:pt x="652" y="132"/>
                  <a:pt x="651" y="133"/>
                  <a:pt x="651" y="133"/>
                </a:cubicBezTo>
                <a:cubicBezTo>
                  <a:pt x="651" y="134"/>
                  <a:pt x="651" y="134"/>
                  <a:pt x="651" y="134"/>
                </a:cubicBezTo>
                <a:cubicBezTo>
                  <a:pt x="652" y="134"/>
                  <a:pt x="653" y="133"/>
                  <a:pt x="654" y="133"/>
                </a:cubicBezTo>
                <a:cubicBezTo>
                  <a:pt x="654" y="133"/>
                  <a:pt x="654" y="133"/>
                  <a:pt x="654" y="133"/>
                </a:cubicBezTo>
                <a:cubicBezTo>
                  <a:pt x="654" y="133"/>
                  <a:pt x="654" y="133"/>
                  <a:pt x="654" y="133"/>
                </a:cubicBezTo>
                <a:cubicBezTo>
                  <a:pt x="653" y="134"/>
                  <a:pt x="653" y="134"/>
                  <a:pt x="653" y="135"/>
                </a:cubicBezTo>
                <a:cubicBezTo>
                  <a:pt x="654" y="135"/>
                  <a:pt x="654" y="135"/>
                  <a:pt x="654" y="135"/>
                </a:cubicBezTo>
                <a:cubicBezTo>
                  <a:pt x="654" y="137"/>
                  <a:pt x="654" y="137"/>
                  <a:pt x="654" y="138"/>
                </a:cubicBezTo>
                <a:cubicBezTo>
                  <a:pt x="653" y="138"/>
                  <a:pt x="653" y="138"/>
                  <a:pt x="652" y="137"/>
                </a:cubicBezTo>
                <a:cubicBezTo>
                  <a:pt x="652" y="136"/>
                  <a:pt x="652" y="136"/>
                  <a:pt x="652" y="136"/>
                </a:cubicBezTo>
                <a:cubicBezTo>
                  <a:pt x="651" y="136"/>
                  <a:pt x="651" y="136"/>
                  <a:pt x="651" y="136"/>
                </a:cubicBezTo>
                <a:cubicBezTo>
                  <a:pt x="650" y="137"/>
                  <a:pt x="650" y="137"/>
                  <a:pt x="650" y="138"/>
                </a:cubicBezTo>
                <a:cubicBezTo>
                  <a:pt x="651" y="138"/>
                  <a:pt x="651" y="138"/>
                  <a:pt x="651" y="138"/>
                </a:cubicBezTo>
                <a:cubicBezTo>
                  <a:pt x="651" y="139"/>
                  <a:pt x="651" y="139"/>
                  <a:pt x="651" y="139"/>
                </a:cubicBezTo>
                <a:cubicBezTo>
                  <a:pt x="651" y="139"/>
                  <a:pt x="650" y="139"/>
                  <a:pt x="651" y="140"/>
                </a:cubicBezTo>
                <a:cubicBezTo>
                  <a:pt x="651" y="140"/>
                  <a:pt x="651" y="140"/>
                  <a:pt x="651" y="140"/>
                </a:cubicBezTo>
                <a:cubicBezTo>
                  <a:pt x="651" y="140"/>
                  <a:pt x="652" y="140"/>
                  <a:pt x="652" y="141"/>
                </a:cubicBezTo>
                <a:cubicBezTo>
                  <a:pt x="651" y="141"/>
                  <a:pt x="651" y="141"/>
                  <a:pt x="651" y="141"/>
                </a:cubicBezTo>
                <a:cubicBezTo>
                  <a:pt x="651" y="142"/>
                  <a:pt x="651" y="142"/>
                  <a:pt x="651" y="142"/>
                </a:cubicBezTo>
                <a:cubicBezTo>
                  <a:pt x="651" y="142"/>
                  <a:pt x="651" y="142"/>
                  <a:pt x="651" y="142"/>
                </a:cubicBezTo>
                <a:cubicBezTo>
                  <a:pt x="650" y="142"/>
                  <a:pt x="648" y="143"/>
                  <a:pt x="647" y="142"/>
                </a:cubicBezTo>
                <a:cubicBezTo>
                  <a:pt x="647" y="142"/>
                  <a:pt x="647" y="142"/>
                  <a:pt x="647" y="142"/>
                </a:cubicBezTo>
                <a:cubicBezTo>
                  <a:pt x="646" y="142"/>
                  <a:pt x="646" y="142"/>
                  <a:pt x="646" y="142"/>
                </a:cubicBezTo>
                <a:cubicBezTo>
                  <a:pt x="646" y="142"/>
                  <a:pt x="646" y="142"/>
                  <a:pt x="646" y="142"/>
                </a:cubicBezTo>
                <a:cubicBezTo>
                  <a:pt x="646" y="142"/>
                  <a:pt x="645" y="142"/>
                  <a:pt x="645" y="142"/>
                </a:cubicBezTo>
                <a:cubicBezTo>
                  <a:pt x="645" y="143"/>
                  <a:pt x="645" y="143"/>
                  <a:pt x="645" y="143"/>
                </a:cubicBezTo>
                <a:cubicBezTo>
                  <a:pt x="645" y="143"/>
                  <a:pt x="644" y="143"/>
                  <a:pt x="644" y="143"/>
                </a:cubicBezTo>
                <a:cubicBezTo>
                  <a:pt x="644" y="144"/>
                  <a:pt x="644" y="144"/>
                  <a:pt x="644" y="144"/>
                </a:cubicBezTo>
                <a:cubicBezTo>
                  <a:pt x="643" y="143"/>
                  <a:pt x="643" y="143"/>
                  <a:pt x="643" y="143"/>
                </a:cubicBezTo>
                <a:cubicBezTo>
                  <a:pt x="643" y="144"/>
                  <a:pt x="642" y="144"/>
                  <a:pt x="642" y="144"/>
                </a:cubicBezTo>
                <a:cubicBezTo>
                  <a:pt x="642" y="144"/>
                  <a:pt x="642" y="144"/>
                  <a:pt x="642" y="144"/>
                </a:cubicBezTo>
                <a:cubicBezTo>
                  <a:pt x="644" y="144"/>
                  <a:pt x="648" y="145"/>
                  <a:pt x="650" y="144"/>
                </a:cubicBezTo>
                <a:cubicBezTo>
                  <a:pt x="650" y="144"/>
                  <a:pt x="650" y="144"/>
                  <a:pt x="650" y="144"/>
                </a:cubicBezTo>
                <a:cubicBezTo>
                  <a:pt x="651" y="144"/>
                  <a:pt x="651" y="143"/>
                  <a:pt x="652" y="143"/>
                </a:cubicBezTo>
                <a:cubicBezTo>
                  <a:pt x="652" y="144"/>
                  <a:pt x="652" y="145"/>
                  <a:pt x="652" y="146"/>
                </a:cubicBezTo>
                <a:cubicBezTo>
                  <a:pt x="652" y="146"/>
                  <a:pt x="651" y="145"/>
                  <a:pt x="649" y="145"/>
                </a:cubicBezTo>
                <a:cubicBezTo>
                  <a:pt x="649" y="146"/>
                  <a:pt x="649" y="146"/>
                  <a:pt x="649" y="146"/>
                </a:cubicBezTo>
                <a:cubicBezTo>
                  <a:pt x="648" y="146"/>
                  <a:pt x="647" y="146"/>
                  <a:pt x="645" y="146"/>
                </a:cubicBezTo>
                <a:cubicBezTo>
                  <a:pt x="645" y="146"/>
                  <a:pt x="645" y="145"/>
                  <a:pt x="645" y="145"/>
                </a:cubicBezTo>
                <a:cubicBezTo>
                  <a:pt x="644" y="145"/>
                  <a:pt x="644" y="145"/>
                  <a:pt x="644" y="145"/>
                </a:cubicBezTo>
                <a:cubicBezTo>
                  <a:pt x="644" y="145"/>
                  <a:pt x="644" y="145"/>
                  <a:pt x="644" y="145"/>
                </a:cubicBezTo>
                <a:cubicBezTo>
                  <a:pt x="643" y="145"/>
                  <a:pt x="643" y="145"/>
                  <a:pt x="642" y="145"/>
                </a:cubicBezTo>
                <a:cubicBezTo>
                  <a:pt x="642" y="146"/>
                  <a:pt x="642" y="146"/>
                  <a:pt x="642" y="146"/>
                </a:cubicBezTo>
                <a:cubicBezTo>
                  <a:pt x="642" y="146"/>
                  <a:pt x="646" y="147"/>
                  <a:pt x="646" y="148"/>
                </a:cubicBezTo>
                <a:cubicBezTo>
                  <a:pt x="645" y="148"/>
                  <a:pt x="643" y="147"/>
                  <a:pt x="643" y="147"/>
                </a:cubicBezTo>
                <a:cubicBezTo>
                  <a:pt x="640" y="147"/>
                  <a:pt x="640" y="149"/>
                  <a:pt x="638" y="150"/>
                </a:cubicBezTo>
                <a:cubicBezTo>
                  <a:pt x="638" y="151"/>
                  <a:pt x="638" y="151"/>
                  <a:pt x="638" y="151"/>
                </a:cubicBezTo>
                <a:cubicBezTo>
                  <a:pt x="639" y="151"/>
                  <a:pt x="639" y="151"/>
                  <a:pt x="640" y="151"/>
                </a:cubicBezTo>
                <a:cubicBezTo>
                  <a:pt x="640" y="150"/>
                  <a:pt x="640" y="150"/>
                  <a:pt x="640" y="150"/>
                </a:cubicBezTo>
                <a:cubicBezTo>
                  <a:pt x="640" y="150"/>
                  <a:pt x="640" y="150"/>
                  <a:pt x="640" y="150"/>
                </a:cubicBezTo>
                <a:cubicBezTo>
                  <a:pt x="640" y="150"/>
                  <a:pt x="641" y="150"/>
                  <a:pt x="641" y="150"/>
                </a:cubicBezTo>
                <a:cubicBezTo>
                  <a:pt x="641" y="149"/>
                  <a:pt x="641" y="149"/>
                  <a:pt x="641" y="149"/>
                </a:cubicBezTo>
                <a:cubicBezTo>
                  <a:pt x="642" y="149"/>
                  <a:pt x="643" y="149"/>
                  <a:pt x="643" y="149"/>
                </a:cubicBezTo>
                <a:cubicBezTo>
                  <a:pt x="643" y="149"/>
                  <a:pt x="643" y="149"/>
                  <a:pt x="643" y="149"/>
                </a:cubicBezTo>
                <a:cubicBezTo>
                  <a:pt x="645" y="149"/>
                  <a:pt x="645" y="149"/>
                  <a:pt x="645" y="149"/>
                </a:cubicBezTo>
                <a:cubicBezTo>
                  <a:pt x="645" y="149"/>
                  <a:pt x="645" y="149"/>
                  <a:pt x="645" y="149"/>
                </a:cubicBezTo>
                <a:cubicBezTo>
                  <a:pt x="645" y="148"/>
                  <a:pt x="646" y="148"/>
                  <a:pt x="647" y="148"/>
                </a:cubicBezTo>
                <a:cubicBezTo>
                  <a:pt x="647" y="148"/>
                  <a:pt x="647" y="148"/>
                  <a:pt x="647" y="148"/>
                </a:cubicBezTo>
                <a:cubicBezTo>
                  <a:pt x="648" y="148"/>
                  <a:pt x="648" y="148"/>
                  <a:pt x="648" y="148"/>
                </a:cubicBezTo>
                <a:cubicBezTo>
                  <a:pt x="648" y="148"/>
                  <a:pt x="648" y="148"/>
                  <a:pt x="648" y="148"/>
                </a:cubicBezTo>
                <a:cubicBezTo>
                  <a:pt x="647" y="148"/>
                  <a:pt x="647" y="148"/>
                  <a:pt x="647" y="149"/>
                </a:cubicBezTo>
                <a:cubicBezTo>
                  <a:pt x="647" y="150"/>
                  <a:pt x="648" y="150"/>
                  <a:pt x="648" y="151"/>
                </a:cubicBezTo>
                <a:cubicBezTo>
                  <a:pt x="649" y="151"/>
                  <a:pt x="650" y="150"/>
                  <a:pt x="651" y="150"/>
                </a:cubicBezTo>
                <a:cubicBezTo>
                  <a:pt x="651" y="150"/>
                  <a:pt x="651" y="150"/>
                  <a:pt x="651" y="150"/>
                </a:cubicBezTo>
                <a:cubicBezTo>
                  <a:pt x="651" y="150"/>
                  <a:pt x="651" y="150"/>
                  <a:pt x="651" y="150"/>
                </a:cubicBezTo>
                <a:cubicBezTo>
                  <a:pt x="651" y="149"/>
                  <a:pt x="651" y="149"/>
                  <a:pt x="651" y="149"/>
                </a:cubicBezTo>
                <a:cubicBezTo>
                  <a:pt x="651" y="149"/>
                  <a:pt x="651" y="149"/>
                  <a:pt x="651" y="149"/>
                </a:cubicBezTo>
                <a:cubicBezTo>
                  <a:pt x="651" y="148"/>
                  <a:pt x="651" y="148"/>
                  <a:pt x="651" y="147"/>
                </a:cubicBezTo>
                <a:cubicBezTo>
                  <a:pt x="652" y="147"/>
                  <a:pt x="652" y="147"/>
                  <a:pt x="653" y="148"/>
                </a:cubicBezTo>
                <a:cubicBezTo>
                  <a:pt x="653" y="148"/>
                  <a:pt x="653" y="148"/>
                  <a:pt x="652" y="148"/>
                </a:cubicBezTo>
                <a:cubicBezTo>
                  <a:pt x="652" y="149"/>
                  <a:pt x="652" y="149"/>
                  <a:pt x="652" y="149"/>
                </a:cubicBezTo>
                <a:cubicBezTo>
                  <a:pt x="652" y="149"/>
                  <a:pt x="653" y="149"/>
                  <a:pt x="653" y="149"/>
                </a:cubicBezTo>
                <a:cubicBezTo>
                  <a:pt x="653" y="150"/>
                  <a:pt x="652" y="150"/>
                  <a:pt x="652" y="150"/>
                </a:cubicBezTo>
                <a:cubicBezTo>
                  <a:pt x="652" y="151"/>
                  <a:pt x="652" y="151"/>
                  <a:pt x="652" y="151"/>
                </a:cubicBezTo>
                <a:cubicBezTo>
                  <a:pt x="648" y="151"/>
                  <a:pt x="648" y="151"/>
                  <a:pt x="648" y="151"/>
                </a:cubicBezTo>
                <a:cubicBezTo>
                  <a:pt x="648" y="151"/>
                  <a:pt x="648" y="151"/>
                  <a:pt x="648" y="151"/>
                </a:cubicBezTo>
                <a:cubicBezTo>
                  <a:pt x="648" y="151"/>
                  <a:pt x="647" y="151"/>
                  <a:pt x="647" y="151"/>
                </a:cubicBezTo>
                <a:cubicBezTo>
                  <a:pt x="647" y="150"/>
                  <a:pt x="647" y="150"/>
                  <a:pt x="647" y="150"/>
                </a:cubicBezTo>
                <a:cubicBezTo>
                  <a:pt x="646" y="150"/>
                  <a:pt x="645" y="150"/>
                  <a:pt x="644" y="150"/>
                </a:cubicBezTo>
                <a:cubicBezTo>
                  <a:pt x="644" y="150"/>
                  <a:pt x="644" y="150"/>
                  <a:pt x="644" y="150"/>
                </a:cubicBezTo>
                <a:cubicBezTo>
                  <a:pt x="641" y="150"/>
                  <a:pt x="642" y="150"/>
                  <a:pt x="640" y="151"/>
                </a:cubicBezTo>
                <a:cubicBezTo>
                  <a:pt x="640" y="152"/>
                  <a:pt x="640" y="152"/>
                  <a:pt x="640" y="152"/>
                </a:cubicBezTo>
                <a:cubicBezTo>
                  <a:pt x="639" y="152"/>
                  <a:pt x="639" y="152"/>
                  <a:pt x="638" y="153"/>
                </a:cubicBezTo>
                <a:cubicBezTo>
                  <a:pt x="638" y="153"/>
                  <a:pt x="638" y="153"/>
                  <a:pt x="638" y="153"/>
                </a:cubicBezTo>
                <a:cubicBezTo>
                  <a:pt x="639" y="153"/>
                  <a:pt x="639" y="153"/>
                  <a:pt x="639" y="153"/>
                </a:cubicBezTo>
                <a:cubicBezTo>
                  <a:pt x="639" y="154"/>
                  <a:pt x="639" y="155"/>
                  <a:pt x="639" y="155"/>
                </a:cubicBezTo>
                <a:cubicBezTo>
                  <a:pt x="639" y="155"/>
                  <a:pt x="639" y="155"/>
                  <a:pt x="639" y="155"/>
                </a:cubicBezTo>
                <a:cubicBezTo>
                  <a:pt x="639" y="156"/>
                  <a:pt x="640" y="155"/>
                  <a:pt x="641" y="156"/>
                </a:cubicBezTo>
                <a:cubicBezTo>
                  <a:pt x="641" y="156"/>
                  <a:pt x="641" y="156"/>
                  <a:pt x="641" y="156"/>
                </a:cubicBezTo>
                <a:cubicBezTo>
                  <a:pt x="641" y="156"/>
                  <a:pt x="641" y="156"/>
                  <a:pt x="641" y="156"/>
                </a:cubicBezTo>
                <a:cubicBezTo>
                  <a:pt x="641" y="156"/>
                  <a:pt x="641" y="157"/>
                  <a:pt x="641" y="157"/>
                </a:cubicBezTo>
                <a:cubicBezTo>
                  <a:pt x="641" y="157"/>
                  <a:pt x="641" y="157"/>
                  <a:pt x="641" y="157"/>
                </a:cubicBezTo>
                <a:cubicBezTo>
                  <a:pt x="641" y="158"/>
                  <a:pt x="642" y="157"/>
                  <a:pt x="641" y="158"/>
                </a:cubicBezTo>
                <a:cubicBezTo>
                  <a:pt x="641" y="158"/>
                  <a:pt x="641" y="158"/>
                  <a:pt x="641" y="159"/>
                </a:cubicBezTo>
                <a:cubicBezTo>
                  <a:pt x="639" y="159"/>
                  <a:pt x="639" y="159"/>
                  <a:pt x="639" y="159"/>
                </a:cubicBezTo>
                <a:cubicBezTo>
                  <a:pt x="639" y="159"/>
                  <a:pt x="640" y="159"/>
                  <a:pt x="640" y="160"/>
                </a:cubicBezTo>
                <a:cubicBezTo>
                  <a:pt x="639" y="160"/>
                  <a:pt x="639" y="160"/>
                  <a:pt x="639" y="160"/>
                </a:cubicBezTo>
                <a:cubicBezTo>
                  <a:pt x="639" y="160"/>
                  <a:pt x="639" y="160"/>
                  <a:pt x="639" y="160"/>
                </a:cubicBezTo>
                <a:cubicBezTo>
                  <a:pt x="640" y="160"/>
                  <a:pt x="640" y="160"/>
                  <a:pt x="640" y="160"/>
                </a:cubicBezTo>
                <a:cubicBezTo>
                  <a:pt x="640" y="160"/>
                  <a:pt x="640" y="160"/>
                  <a:pt x="640" y="160"/>
                </a:cubicBezTo>
                <a:cubicBezTo>
                  <a:pt x="641" y="160"/>
                  <a:pt x="641" y="160"/>
                  <a:pt x="641" y="160"/>
                </a:cubicBezTo>
                <a:cubicBezTo>
                  <a:pt x="641" y="161"/>
                  <a:pt x="641" y="161"/>
                  <a:pt x="641" y="161"/>
                </a:cubicBezTo>
                <a:cubicBezTo>
                  <a:pt x="640" y="161"/>
                  <a:pt x="639" y="161"/>
                  <a:pt x="638" y="161"/>
                </a:cubicBezTo>
                <a:cubicBezTo>
                  <a:pt x="639" y="162"/>
                  <a:pt x="639" y="162"/>
                  <a:pt x="639" y="163"/>
                </a:cubicBezTo>
                <a:cubicBezTo>
                  <a:pt x="641" y="163"/>
                  <a:pt x="641" y="163"/>
                  <a:pt x="641" y="163"/>
                </a:cubicBezTo>
                <a:cubicBezTo>
                  <a:pt x="641" y="163"/>
                  <a:pt x="641" y="163"/>
                  <a:pt x="641" y="163"/>
                </a:cubicBezTo>
                <a:cubicBezTo>
                  <a:pt x="642" y="163"/>
                  <a:pt x="642" y="163"/>
                  <a:pt x="642" y="163"/>
                </a:cubicBezTo>
                <a:cubicBezTo>
                  <a:pt x="642" y="163"/>
                  <a:pt x="642" y="163"/>
                  <a:pt x="642" y="163"/>
                </a:cubicBezTo>
                <a:cubicBezTo>
                  <a:pt x="642" y="163"/>
                  <a:pt x="641" y="163"/>
                  <a:pt x="641" y="164"/>
                </a:cubicBezTo>
                <a:cubicBezTo>
                  <a:pt x="641" y="165"/>
                  <a:pt x="641" y="165"/>
                  <a:pt x="641" y="165"/>
                </a:cubicBezTo>
                <a:cubicBezTo>
                  <a:pt x="641" y="165"/>
                  <a:pt x="642" y="165"/>
                  <a:pt x="643" y="165"/>
                </a:cubicBezTo>
                <a:cubicBezTo>
                  <a:pt x="643" y="165"/>
                  <a:pt x="643" y="165"/>
                  <a:pt x="644" y="165"/>
                </a:cubicBezTo>
                <a:cubicBezTo>
                  <a:pt x="644" y="165"/>
                  <a:pt x="644" y="165"/>
                  <a:pt x="644" y="165"/>
                </a:cubicBezTo>
                <a:cubicBezTo>
                  <a:pt x="645" y="164"/>
                  <a:pt x="645" y="164"/>
                  <a:pt x="645" y="164"/>
                </a:cubicBezTo>
                <a:cubicBezTo>
                  <a:pt x="647" y="164"/>
                  <a:pt x="647" y="164"/>
                  <a:pt x="647" y="164"/>
                </a:cubicBezTo>
                <a:cubicBezTo>
                  <a:pt x="647" y="164"/>
                  <a:pt x="647" y="164"/>
                  <a:pt x="647" y="164"/>
                </a:cubicBezTo>
                <a:cubicBezTo>
                  <a:pt x="646" y="165"/>
                  <a:pt x="645" y="165"/>
                  <a:pt x="644" y="166"/>
                </a:cubicBezTo>
                <a:cubicBezTo>
                  <a:pt x="644" y="166"/>
                  <a:pt x="644" y="166"/>
                  <a:pt x="644" y="166"/>
                </a:cubicBezTo>
                <a:cubicBezTo>
                  <a:pt x="645" y="167"/>
                  <a:pt x="645" y="167"/>
                  <a:pt x="646" y="168"/>
                </a:cubicBezTo>
                <a:cubicBezTo>
                  <a:pt x="646" y="168"/>
                  <a:pt x="646" y="168"/>
                  <a:pt x="646" y="168"/>
                </a:cubicBezTo>
                <a:cubicBezTo>
                  <a:pt x="645" y="168"/>
                  <a:pt x="645" y="168"/>
                  <a:pt x="644" y="169"/>
                </a:cubicBezTo>
                <a:cubicBezTo>
                  <a:pt x="644" y="170"/>
                  <a:pt x="644" y="170"/>
                  <a:pt x="644" y="170"/>
                </a:cubicBezTo>
                <a:cubicBezTo>
                  <a:pt x="646" y="170"/>
                  <a:pt x="646" y="170"/>
                  <a:pt x="646" y="170"/>
                </a:cubicBezTo>
                <a:cubicBezTo>
                  <a:pt x="646" y="171"/>
                  <a:pt x="646" y="171"/>
                  <a:pt x="647" y="171"/>
                </a:cubicBezTo>
                <a:cubicBezTo>
                  <a:pt x="647" y="171"/>
                  <a:pt x="647" y="171"/>
                  <a:pt x="647" y="171"/>
                </a:cubicBezTo>
                <a:cubicBezTo>
                  <a:pt x="647" y="172"/>
                  <a:pt x="647" y="172"/>
                  <a:pt x="647" y="172"/>
                </a:cubicBezTo>
                <a:cubicBezTo>
                  <a:pt x="647" y="172"/>
                  <a:pt x="647" y="172"/>
                  <a:pt x="647" y="173"/>
                </a:cubicBezTo>
                <a:cubicBezTo>
                  <a:pt x="646" y="173"/>
                  <a:pt x="646" y="173"/>
                  <a:pt x="646" y="173"/>
                </a:cubicBezTo>
                <a:cubicBezTo>
                  <a:pt x="646" y="173"/>
                  <a:pt x="646" y="174"/>
                  <a:pt x="647" y="174"/>
                </a:cubicBezTo>
                <a:cubicBezTo>
                  <a:pt x="648" y="174"/>
                  <a:pt x="648" y="173"/>
                  <a:pt x="649" y="173"/>
                </a:cubicBezTo>
                <a:cubicBezTo>
                  <a:pt x="649" y="172"/>
                  <a:pt x="649" y="172"/>
                  <a:pt x="649" y="172"/>
                </a:cubicBezTo>
                <a:cubicBezTo>
                  <a:pt x="650" y="172"/>
                  <a:pt x="650" y="172"/>
                  <a:pt x="650" y="172"/>
                </a:cubicBezTo>
                <a:cubicBezTo>
                  <a:pt x="651" y="172"/>
                  <a:pt x="651" y="172"/>
                  <a:pt x="651" y="172"/>
                </a:cubicBezTo>
                <a:cubicBezTo>
                  <a:pt x="651" y="172"/>
                  <a:pt x="652" y="171"/>
                  <a:pt x="652" y="171"/>
                </a:cubicBezTo>
                <a:cubicBezTo>
                  <a:pt x="652" y="171"/>
                  <a:pt x="653" y="171"/>
                  <a:pt x="654" y="171"/>
                </a:cubicBezTo>
                <a:cubicBezTo>
                  <a:pt x="653" y="173"/>
                  <a:pt x="653" y="172"/>
                  <a:pt x="654" y="174"/>
                </a:cubicBezTo>
                <a:cubicBezTo>
                  <a:pt x="653" y="173"/>
                  <a:pt x="653" y="173"/>
                  <a:pt x="652" y="173"/>
                </a:cubicBezTo>
                <a:cubicBezTo>
                  <a:pt x="652" y="174"/>
                  <a:pt x="652" y="174"/>
                  <a:pt x="652" y="175"/>
                </a:cubicBezTo>
                <a:cubicBezTo>
                  <a:pt x="650" y="175"/>
                  <a:pt x="650" y="176"/>
                  <a:pt x="648" y="176"/>
                </a:cubicBezTo>
                <a:cubicBezTo>
                  <a:pt x="648" y="176"/>
                  <a:pt x="648" y="176"/>
                  <a:pt x="648" y="176"/>
                </a:cubicBezTo>
                <a:cubicBezTo>
                  <a:pt x="650" y="176"/>
                  <a:pt x="650" y="176"/>
                  <a:pt x="650" y="176"/>
                </a:cubicBezTo>
                <a:cubicBezTo>
                  <a:pt x="650" y="177"/>
                  <a:pt x="650" y="177"/>
                  <a:pt x="650" y="177"/>
                </a:cubicBezTo>
                <a:cubicBezTo>
                  <a:pt x="648" y="177"/>
                  <a:pt x="648" y="177"/>
                  <a:pt x="648" y="177"/>
                </a:cubicBezTo>
                <a:cubicBezTo>
                  <a:pt x="648" y="177"/>
                  <a:pt x="648" y="177"/>
                  <a:pt x="648" y="177"/>
                </a:cubicBezTo>
                <a:cubicBezTo>
                  <a:pt x="647" y="177"/>
                  <a:pt x="647" y="177"/>
                  <a:pt x="647" y="177"/>
                </a:cubicBezTo>
                <a:cubicBezTo>
                  <a:pt x="648" y="178"/>
                  <a:pt x="648" y="179"/>
                  <a:pt x="648" y="179"/>
                </a:cubicBezTo>
                <a:cubicBezTo>
                  <a:pt x="649" y="179"/>
                  <a:pt x="649" y="179"/>
                  <a:pt x="649" y="179"/>
                </a:cubicBezTo>
                <a:cubicBezTo>
                  <a:pt x="649" y="180"/>
                  <a:pt x="649" y="180"/>
                  <a:pt x="648" y="180"/>
                </a:cubicBezTo>
                <a:cubicBezTo>
                  <a:pt x="649" y="180"/>
                  <a:pt x="649" y="181"/>
                  <a:pt x="649" y="181"/>
                </a:cubicBezTo>
                <a:cubicBezTo>
                  <a:pt x="650" y="181"/>
                  <a:pt x="650" y="181"/>
                  <a:pt x="651" y="181"/>
                </a:cubicBezTo>
                <a:cubicBezTo>
                  <a:pt x="651" y="182"/>
                  <a:pt x="651" y="182"/>
                  <a:pt x="651" y="182"/>
                </a:cubicBezTo>
                <a:cubicBezTo>
                  <a:pt x="651" y="182"/>
                  <a:pt x="651" y="182"/>
                  <a:pt x="651" y="182"/>
                </a:cubicBezTo>
                <a:cubicBezTo>
                  <a:pt x="650" y="182"/>
                  <a:pt x="650" y="182"/>
                  <a:pt x="650" y="182"/>
                </a:cubicBezTo>
                <a:cubicBezTo>
                  <a:pt x="650" y="183"/>
                  <a:pt x="650" y="183"/>
                  <a:pt x="651" y="183"/>
                </a:cubicBezTo>
                <a:cubicBezTo>
                  <a:pt x="651" y="183"/>
                  <a:pt x="651" y="183"/>
                  <a:pt x="651" y="183"/>
                </a:cubicBezTo>
                <a:cubicBezTo>
                  <a:pt x="652" y="183"/>
                  <a:pt x="652" y="183"/>
                  <a:pt x="652" y="183"/>
                </a:cubicBezTo>
                <a:cubicBezTo>
                  <a:pt x="652" y="184"/>
                  <a:pt x="652" y="184"/>
                  <a:pt x="652" y="184"/>
                </a:cubicBezTo>
                <a:cubicBezTo>
                  <a:pt x="651" y="184"/>
                  <a:pt x="651" y="184"/>
                  <a:pt x="651" y="184"/>
                </a:cubicBezTo>
                <a:cubicBezTo>
                  <a:pt x="651" y="185"/>
                  <a:pt x="651" y="185"/>
                  <a:pt x="651" y="185"/>
                </a:cubicBezTo>
                <a:cubicBezTo>
                  <a:pt x="652" y="185"/>
                  <a:pt x="652" y="185"/>
                  <a:pt x="652" y="185"/>
                </a:cubicBezTo>
                <a:cubicBezTo>
                  <a:pt x="652" y="185"/>
                  <a:pt x="652" y="185"/>
                  <a:pt x="652" y="185"/>
                </a:cubicBezTo>
                <a:cubicBezTo>
                  <a:pt x="652" y="185"/>
                  <a:pt x="653" y="184"/>
                  <a:pt x="653" y="184"/>
                </a:cubicBezTo>
                <a:cubicBezTo>
                  <a:pt x="655" y="184"/>
                  <a:pt x="655" y="184"/>
                  <a:pt x="655" y="184"/>
                </a:cubicBezTo>
                <a:cubicBezTo>
                  <a:pt x="654" y="185"/>
                  <a:pt x="654" y="186"/>
                  <a:pt x="654" y="187"/>
                </a:cubicBezTo>
                <a:cubicBezTo>
                  <a:pt x="654" y="187"/>
                  <a:pt x="654" y="187"/>
                  <a:pt x="655" y="188"/>
                </a:cubicBezTo>
                <a:cubicBezTo>
                  <a:pt x="656" y="188"/>
                  <a:pt x="656" y="187"/>
                  <a:pt x="657" y="187"/>
                </a:cubicBezTo>
                <a:cubicBezTo>
                  <a:pt x="657" y="188"/>
                  <a:pt x="657" y="189"/>
                  <a:pt x="656" y="190"/>
                </a:cubicBezTo>
                <a:cubicBezTo>
                  <a:pt x="657" y="190"/>
                  <a:pt x="657" y="190"/>
                  <a:pt x="658" y="190"/>
                </a:cubicBezTo>
                <a:cubicBezTo>
                  <a:pt x="658" y="189"/>
                  <a:pt x="658" y="189"/>
                  <a:pt x="658" y="189"/>
                </a:cubicBezTo>
                <a:cubicBezTo>
                  <a:pt x="659" y="189"/>
                  <a:pt x="659" y="189"/>
                  <a:pt x="659" y="189"/>
                </a:cubicBezTo>
                <a:cubicBezTo>
                  <a:pt x="661" y="189"/>
                  <a:pt x="661" y="189"/>
                  <a:pt x="661" y="189"/>
                </a:cubicBezTo>
                <a:cubicBezTo>
                  <a:pt x="661" y="189"/>
                  <a:pt x="660" y="190"/>
                  <a:pt x="660" y="191"/>
                </a:cubicBezTo>
                <a:cubicBezTo>
                  <a:pt x="661" y="191"/>
                  <a:pt x="661" y="191"/>
                  <a:pt x="661" y="191"/>
                </a:cubicBezTo>
                <a:cubicBezTo>
                  <a:pt x="661" y="191"/>
                  <a:pt x="661" y="191"/>
                  <a:pt x="661" y="191"/>
                </a:cubicBezTo>
                <a:cubicBezTo>
                  <a:pt x="662" y="192"/>
                  <a:pt x="662" y="191"/>
                  <a:pt x="662" y="190"/>
                </a:cubicBezTo>
                <a:cubicBezTo>
                  <a:pt x="663" y="190"/>
                  <a:pt x="663" y="190"/>
                  <a:pt x="663" y="190"/>
                </a:cubicBezTo>
                <a:cubicBezTo>
                  <a:pt x="662" y="191"/>
                  <a:pt x="662" y="192"/>
                  <a:pt x="661" y="192"/>
                </a:cubicBezTo>
                <a:cubicBezTo>
                  <a:pt x="661" y="193"/>
                  <a:pt x="661" y="193"/>
                  <a:pt x="661" y="193"/>
                </a:cubicBezTo>
                <a:cubicBezTo>
                  <a:pt x="662" y="193"/>
                  <a:pt x="662" y="193"/>
                  <a:pt x="662" y="192"/>
                </a:cubicBezTo>
                <a:cubicBezTo>
                  <a:pt x="663" y="193"/>
                  <a:pt x="663" y="193"/>
                  <a:pt x="663" y="194"/>
                </a:cubicBezTo>
                <a:cubicBezTo>
                  <a:pt x="663" y="194"/>
                  <a:pt x="663" y="194"/>
                  <a:pt x="663" y="194"/>
                </a:cubicBezTo>
                <a:cubicBezTo>
                  <a:pt x="663" y="194"/>
                  <a:pt x="663" y="195"/>
                  <a:pt x="662" y="195"/>
                </a:cubicBezTo>
                <a:cubicBezTo>
                  <a:pt x="663" y="196"/>
                  <a:pt x="662" y="195"/>
                  <a:pt x="663" y="196"/>
                </a:cubicBezTo>
                <a:cubicBezTo>
                  <a:pt x="663" y="196"/>
                  <a:pt x="664" y="196"/>
                  <a:pt x="664" y="195"/>
                </a:cubicBezTo>
                <a:cubicBezTo>
                  <a:pt x="664" y="195"/>
                  <a:pt x="664" y="195"/>
                  <a:pt x="664" y="195"/>
                </a:cubicBezTo>
                <a:cubicBezTo>
                  <a:pt x="665" y="195"/>
                  <a:pt x="665" y="195"/>
                  <a:pt x="665" y="195"/>
                </a:cubicBezTo>
                <a:cubicBezTo>
                  <a:pt x="666" y="195"/>
                  <a:pt x="666" y="195"/>
                  <a:pt x="666" y="195"/>
                </a:cubicBezTo>
                <a:cubicBezTo>
                  <a:pt x="665" y="195"/>
                  <a:pt x="666" y="195"/>
                  <a:pt x="665" y="195"/>
                </a:cubicBezTo>
                <a:cubicBezTo>
                  <a:pt x="665" y="196"/>
                  <a:pt x="665" y="196"/>
                  <a:pt x="665" y="196"/>
                </a:cubicBezTo>
                <a:cubicBezTo>
                  <a:pt x="665" y="196"/>
                  <a:pt x="664" y="196"/>
                  <a:pt x="663" y="196"/>
                </a:cubicBezTo>
                <a:cubicBezTo>
                  <a:pt x="663" y="197"/>
                  <a:pt x="663" y="197"/>
                  <a:pt x="663" y="197"/>
                </a:cubicBezTo>
                <a:cubicBezTo>
                  <a:pt x="665" y="197"/>
                  <a:pt x="665" y="197"/>
                  <a:pt x="665" y="197"/>
                </a:cubicBezTo>
                <a:cubicBezTo>
                  <a:pt x="665" y="198"/>
                  <a:pt x="665" y="198"/>
                  <a:pt x="665" y="199"/>
                </a:cubicBezTo>
                <a:cubicBezTo>
                  <a:pt x="666" y="199"/>
                  <a:pt x="666" y="199"/>
                  <a:pt x="667" y="199"/>
                </a:cubicBezTo>
                <a:cubicBezTo>
                  <a:pt x="667" y="200"/>
                  <a:pt x="667" y="200"/>
                  <a:pt x="667" y="200"/>
                </a:cubicBezTo>
                <a:cubicBezTo>
                  <a:pt x="666" y="200"/>
                  <a:pt x="666" y="200"/>
                  <a:pt x="666" y="200"/>
                </a:cubicBezTo>
                <a:cubicBezTo>
                  <a:pt x="666" y="201"/>
                  <a:pt x="666" y="201"/>
                  <a:pt x="666" y="201"/>
                </a:cubicBezTo>
                <a:cubicBezTo>
                  <a:pt x="668" y="201"/>
                  <a:pt x="668" y="201"/>
                  <a:pt x="668" y="201"/>
                </a:cubicBezTo>
                <a:cubicBezTo>
                  <a:pt x="668" y="200"/>
                  <a:pt x="668" y="200"/>
                  <a:pt x="668" y="200"/>
                </a:cubicBezTo>
                <a:cubicBezTo>
                  <a:pt x="668" y="200"/>
                  <a:pt x="668" y="200"/>
                  <a:pt x="668" y="200"/>
                </a:cubicBezTo>
                <a:cubicBezTo>
                  <a:pt x="669" y="200"/>
                  <a:pt x="669" y="199"/>
                  <a:pt x="669" y="199"/>
                </a:cubicBezTo>
                <a:cubicBezTo>
                  <a:pt x="670" y="199"/>
                  <a:pt x="670" y="200"/>
                  <a:pt x="670" y="200"/>
                </a:cubicBezTo>
                <a:cubicBezTo>
                  <a:pt x="670" y="200"/>
                  <a:pt x="671" y="200"/>
                  <a:pt x="671" y="200"/>
                </a:cubicBezTo>
                <a:cubicBezTo>
                  <a:pt x="671" y="199"/>
                  <a:pt x="671" y="199"/>
                  <a:pt x="671" y="199"/>
                </a:cubicBezTo>
                <a:cubicBezTo>
                  <a:pt x="672" y="199"/>
                  <a:pt x="672" y="199"/>
                  <a:pt x="672" y="199"/>
                </a:cubicBezTo>
                <a:cubicBezTo>
                  <a:pt x="672" y="199"/>
                  <a:pt x="672" y="199"/>
                  <a:pt x="672" y="199"/>
                </a:cubicBezTo>
                <a:cubicBezTo>
                  <a:pt x="674" y="198"/>
                  <a:pt x="673" y="198"/>
                  <a:pt x="673" y="197"/>
                </a:cubicBezTo>
                <a:cubicBezTo>
                  <a:pt x="674" y="197"/>
                  <a:pt x="674" y="196"/>
                  <a:pt x="675" y="196"/>
                </a:cubicBezTo>
                <a:cubicBezTo>
                  <a:pt x="675" y="196"/>
                  <a:pt x="675" y="196"/>
                  <a:pt x="675" y="196"/>
                </a:cubicBezTo>
                <a:cubicBezTo>
                  <a:pt x="675" y="196"/>
                  <a:pt x="675" y="196"/>
                  <a:pt x="675" y="196"/>
                </a:cubicBezTo>
                <a:cubicBezTo>
                  <a:pt x="675" y="198"/>
                  <a:pt x="675" y="198"/>
                  <a:pt x="675" y="199"/>
                </a:cubicBezTo>
                <a:cubicBezTo>
                  <a:pt x="675" y="199"/>
                  <a:pt x="675" y="199"/>
                  <a:pt x="676" y="198"/>
                </a:cubicBezTo>
                <a:cubicBezTo>
                  <a:pt x="676" y="199"/>
                  <a:pt x="676" y="199"/>
                  <a:pt x="676" y="199"/>
                </a:cubicBezTo>
                <a:cubicBezTo>
                  <a:pt x="675" y="199"/>
                  <a:pt x="675" y="199"/>
                  <a:pt x="675" y="200"/>
                </a:cubicBezTo>
                <a:cubicBezTo>
                  <a:pt x="674" y="200"/>
                  <a:pt x="674" y="200"/>
                  <a:pt x="674" y="200"/>
                </a:cubicBezTo>
                <a:cubicBezTo>
                  <a:pt x="674" y="200"/>
                  <a:pt x="674" y="200"/>
                  <a:pt x="674" y="200"/>
                </a:cubicBezTo>
                <a:cubicBezTo>
                  <a:pt x="677" y="200"/>
                  <a:pt x="677" y="200"/>
                  <a:pt x="677" y="200"/>
                </a:cubicBezTo>
                <a:cubicBezTo>
                  <a:pt x="677" y="200"/>
                  <a:pt x="677" y="200"/>
                  <a:pt x="677" y="200"/>
                </a:cubicBezTo>
                <a:cubicBezTo>
                  <a:pt x="677" y="200"/>
                  <a:pt x="677" y="200"/>
                  <a:pt x="677" y="200"/>
                </a:cubicBezTo>
                <a:cubicBezTo>
                  <a:pt x="677" y="200"/>
                  <a:pt x="677" y="201"/>
                  <a:pt x="677" y="202"/>
                </a:cubicBezTo>
                <a:cubicBezTo>
                  <a:pt x="678" y="202"/>
                  <a:pt x="678" y="202"/>
                  <a:pt x="678" y="202"/>
                </a:cubicBezTo>
                <a:cubicBezTo>
                  <a:pt x="678" y="202"/>
                  <a:pt x="678" y="202"/>
                  <a:pt x="678" y="202"/>
                </a:cubicBezTo>
                <a:cubicBezTo>
                  <a:pt x="679" y="201"/>
                  <a:pt x="678" y="202"/>
                  <a:pt x="679" y="201"/>
                </a:cubicBezTo>
                <a:cubicBezTo>
                  <a:pt x="679" y="200"/>
                  <a:pt x="679" y="200"/>
                  <a:pt x="679" y="200"/>
                </a:cubicBezTo>
                <a:cubicBezTo>
                  <a:pt x="680" y="200"/>
                  <a:pt x="680" y="200"/>
                  <a:pt x="680" y="200"/>
                </a:cubicBezTo>
                <a:cubicBezTo>
                  <a:pt x="680" y="201"/>
                  <a:pt x="680" y="201"/>
                  <a:pt x="680" y="201"/>
                </a:cubicBezTo>
                <a:cubicBezTo>
                  <a:pt x="680" y="201"/>
                  <a:pt x="680" y="201"/>
                  <a:pt x="680" y="201"/>
                </a:cubicBezTo>
                <a:cubicBezTo>
                  <a:pt x="682" y="201"/>
                  <a:pt x="682" y="201"/>
                  <a:pt x="682" y="201"/>
                </a:cubicBezTo>
                <a:cubicBezTo>
                  <a:pt x="682" y="200"/>
                  <a:pt x="682" y="200"/>
                  <a:pt x="682" y="200"/>
                </a:cubicBezTo>
                <a:cubicBezTo>
                  <a:pt x="682" y="200"/>
                  <a:pt x="682" y="200"/>
                  <a:pt x="682" y="200"/>
                </a:cubicBezTo>
                <a:cubicBezTo>
                  <a:pt x="682" y="202"/>
                  <a:pt x="682" y="202"/>
                  <a:pt x="682" y="202"/>
                </a:cubicBezTo>
                <a:cubicBezTo>
                  <a:pt x="680" y="202"/>
                  <a:pt x="681" y="203"/>
                  <a:pt x="680" y="204"/>
                </a:cubicBezTo>
                <a:cubicBezTo>
                  <a:pt x="680" y="204"/>
                  <a:pt x="680" y="204"/>
                  <a:pt x="680" y="204"/>
                </a:cubicBezTo>
                <a:cubicBezTo>
                  <a:pt x="681" y="204"/>
                  <a:pt x="681" y="203"/>
                  <a:pt x="682" y="202"/>
                </a:cubicBezTo>
                <a:cubicBezTo>
                  <a:pt x="682" y="202"/>
                  <a:pt x="682" y="202"/>
                  <a:pt x="682" y="202"/>
                </a:cubicBezTo>
                <a:cubicBezTo>
                  <a:pt x="683" y="202"/>
                  <a:pt x="683" y="202"/>
                  <a:pt x="683" y="202"/>
                </a:cubicBezTo>
                <a:cubicBezTo>
                  <a:pt x="682" y="203"/>
                  <a:pt x="683" y="203"/>
                  <a:pt x="682" y="203"/>
                </a:cubicBezTo>
                <a:cubicBezTo>
                  <a:pt x="682" y="204"/>
                  <a:pt x="682" y="204"/>
                  <a:pt x="683" y="205"/>
                </a:cubicBezTo>
                <a:cubicBezTo>
                  <a:pt x="683" y="205"/>
                  <a:pt x="683" y="205"/>
                  <a:pt x="683" y="205"/>
                </a:cubicBezTo>
                <a:cubicBezTo>
                  <a:pt x="683" y="205"/>
                  <a:pt x="683" y="205"/>
                  <a:pt x="684" y="205"/>
                </a:cubicBezTo>
                <a:cubicBezTo>
                  <a:pt x="684" y="204"/>
                  <a:pt x="684" y="203"/>
                  <a:pt x="684" y="203"/>
                </a:cubicBezTo>
                <a:cubicBezTo>
                  <a:pt x="684" y="203"/>
                  <a:pt x="684" y="203"/>
                  <a:pt x="684" y="203"/>
                </a:cubicBezTo>
                <a:cubicBezTo>
                  <a:pt x="684" y="202"/>
                  <a:pt x="684" y="202"/>
                  <a:pt x="684" y="202"/>
                </a:cubicBezTo>
                <a:cubicBezTo>
                  <a:pt x="685" y="202"/>
                  <a:pt x="685" y="202"/>
                  <a:pt x="685" y="202"/>
                </a:cubicBezTo>
                <a:cubicBezTo>
                  <a:pt x="685" y="204"/>
                  <a:pt x="685" y="203"/>
                  <a:pt x="684" y="204"/>
                </a:cubicBezTo>
                <a:cubicBezTo>
                  <a:pt x="684" y="205"/>
                  <a:pt x="684" y="205"/>
                  <a:pt x="684" y="205"/>
                </a:cubicBezTo>
                <a:cubicBezTo>
                  <a:pt x="685" y="205"/>
                  <a:pt x="685" y="205"/>
                  <a:pt x="685" y="205"/>
                </a:cubicBezTo>
                <a:cubicBezTo>
                  <a:pt x="685" y="205"/>
                  <a:pt x="685" y="205"/>
                  <a:pt x="685" y="205"/>
                </a:cubicBezTo>
                <a:cubicBezTo>
                  <a:pt x="686" y="205"/>
                  <a:pt x="686" y="205"/>
                  <a:pt x="686" y="205"/>
                </a:cubicBezTo>
                <a:cubicBezTo>
                  <a:pt x="686" y="206"/>
                  <a:pt x="686" y="206"/>
                  <a:pt x="687" y="206"/>
                </a:cubicBezTo>
                <a:cubicBezTo>
                  <a:pt x="687" y="207"/>
                  <a:pt x="687" y="207"/>
                  <a:pt x="687" y="207"/>
                </a:cubicBezTo>
                <a:cubicBezTo>
                  <a:pt x="688" y="206"/>
                  <a:pt x="687" y="206"/>
                  <a:pt x="689" y="206"/>
                </a:cubicBezTo>
                <a:cubicBezTo>
                  <a:pt x="689" y="205"/>
                  <a:pt x="689" y="205"/>
                  <a:pt x="688" y="205"/>
                </a:cubicBezTo>
                <a:cubicBezTo>
                  <a:pt x="688" y="205"/>
                  <a:pt x="688" y="205"/>
                  <a:pt x="688" y="205"/>
                </a:cubicBezTo>
                <a:cubicBezTo>
                  <a:pt x="690" y="205"/>
                  <a:pt x="690" y="205"/>
                  <a:pt x="690" y="205"/>
                </a:cubicBezTo>
                <a:cubicBezTo>
                  <a:pt x="690" y="203"/>
                  <a:pt x="690" y="204"/>
                  <a:pt x="689" y="204"/>
                </a:cubicBezTo>
                <a:cubicBezTo>
                  <a:pt x="689" y="203"/>
                  <a:pt x="689" y="203"/>
                  <a:pt x="689" y="203"/>
                </a:cubicBezTo>
                <a:cubicBezTo>
                  <a:pt x="688" y="203"/>
                  <a:pt x="689" y="203"/>
                  <a:pt x="688" y="203"/>
                </a:cubicBezTo>
                <a:cubicBezTo>
                  <a:pt x="689" y="202"/>
                  <a:pt x="689" y="202"/>
                  <a:pt x="690" y="202"/>
                </a:cubicBezTo>
                <a:cubicBezTo>
                  <a:pt x="689" y="201"/>
                  <a:pt x="689" y="201"/>
                  <a:pt x="688" y="201"/>
                </a:cubicBezTo>
                <a:cubicBezTo>
                  <a:pt x="688" y="201"/>
                  <a:pt x="688" y="201"/>
                  <a:pt x="688" y="201"/>
                </a:cubicBezTo>
                <a:cubicBezTo>
                  <a:pt x="687" y="201"/>
                  <a:pt x="687" y="201"/>
                  <a:pt x="687" y="201"/>
                </a:cubicBezTo>
                <a:cubicBezTo>
                  <a:pt x="687" y="200"/>
                  <a:pt x="687" y="200"/>
                  <a:pt x="687" y="200"/>
                </a:cubicBezTo>
                <a:cubicBezTo>
                  <a:pt x="686" y="200"/>
                  <a:pt x="687" y="200"/>
                  <a:pt x="686" y="200"/>
                </a:cubicBezTo>
                <a:cubicBezTo>
                  <a:pt x="687" y="200"/>
                  <a:pt x="687" y="200"/>
                  <a:pt x="687" y="200"/>
                </a:cubicBezTo>
                <a:cubicBezTo>
                  <a:pt x="687" y="200"/>
                  <a:pt x="687" y="200"/>
                  <a:pt x="687" y="200"/>
                </a:cubicBezTo>
                <a:cubicBezTo>
                  <a:pt x="689" y="200"/>
                  <a:pt x="689" y="200"/>
                  <a:pt x="689" y="200"/>
                </a:cubicBezTo>
                <a:cubicBezTo>
                  <a:pt x="689" y="200"/>
                  <a:pt x="689" y="200"/>
                  <a:pt x="689" y="200"/>
                </a:cubicBezTo>
                <a:cubicBezTo>
                  <a:pt x="689" y="200"/>
                  <a:pt x="689" y="200"/>
                  <a:pt x="689" y="200"/>
                </a:cubicBezTo>
                <a:cubicBezTo>
                  <a:pt x="689" y="199"/>
                  <a:pt x="689" y="199"/>
                  <a:pt x="689" y="199"/>
                </a:cubicBezTo>
                <a:cubicBezTo>
                  <a:pt x="689" y="199"/>
                  <a:pt x="690" y="199"/>
                  <a:pt x="690" y="198"/>
                </a:cubicBezTo>
                <a:cubicBezTo>
                  <a:pt x="690" y="198"/>
                  <a:pt x="690" y="197"/>
                  <a:pt x="690" y="196"/>
                </a:cubicBezTo>
                <a:cubicBezTo>
                  <a:pt x="691" y="196"/>
                  <a:pt x="690" y="196"/>
                  <a:pt x="691" y="195"/>
                </a:cubicBezTo>
                <a:cubicBezTo>
                  <a:pt x="691" y="194"/>
                  <a:pt x="691" y="194"/>
                  <a:pt x="691" y="194"/>
                </a:cubicBezTo>
                <a:cubicBezTo>
                  <a:pt x="691" y="194"/>
                  <a:pt x="691" y="194"/>
                  <a:pt x="691" y="194"/>
                </a:cubicBezTo>
                <a:cubicBezTo>
                  <a:pt x="691" y="193"/>
                  <a:pt x="691" y="193"/>
                  <a:pt x="691" y="193"/>
                </a:cubicBezTo>
                <a:cubicBezTo>
                  <a:pt x="692" y="193"/>
                  <a:pt x="692" y="193"/>
                  <a:pt x="692" y="193"/>
                </a:cubicBezTo>
                <a:cubicBezTo>
                  <a:pt x="692" y="192"/>
                  <a:pt x="693" y="191"/>
                  <a:pt x="693" y="191"/>
                </a:cubicBezTo>
                <a:cubicBezTo>
                  <a:pt x="693" y="191"/>
                  <a:pt x="693" y="191"/>
                  <a:pt x="693" y="191"/>
                </a:cubicBezTo>
                <a:cubicBezTo>
                  <a:pt x="693" y="190"/>
                  <a:pt x="693" y="190"/>
                  <a:pt x="693" y="190"/>
                </a:cubicBezTo>
                <a:cubicBezTo>
                  <a:pt x="693" y="190"/>
                  <a:pt x="693" y="190"/>
                  <a:pt x="693" y="190"/>
                </a:cubicBezTo>
                <a:cubicBezTo>
                  <a:pt x="693" y="190"/>
                  <a:pt x="693" y="190"/>
                  <a:pt x="692" y="190"/>
                </a:cubicBezTo>
                <a:cubicBezTo>
                  <a:pt x="692" y="190"/>
                  <a:pt x="692" y="190"/>
                  <a:pt x="692" y="190"/>
                </a:cubicBezTo>
                <a:cubicBezTo>
                  <a:pt x="692" y="190"/>
                  <a:pt x="692" y="188"/>
                  <a:pt x="692" y="187"/>
                </a:cubicBezTo>
                <a:cubicBezTo>
                  <a:pt x="693" y="187"/>
                  <a:pt x="694" y="187"/>
                  <a:pt x="694" y="187"/>
                </a:cubicBezTo>
                <a:cubicBezTo>
                  <a:pt x="694" y="187"/>
                  <a:pt x="695" y="186"/>
                  <a:pt x="695" y="185"/>
                </a:cubicBezTo>
                <a:cubicBezTo>
                  <a:pt x="694" y="185"/>
                  <a:pt x="694" y="185"/>
                  <a:pt x="694" y="185"/>
                </a:cubicBezTo>
                <a:cubicBezTo>
                  <a:pt x="694" y="184"/>
                  <a:pt x="694" y="184"/>
                  <a:pt x="694" y="183"/>
                </a:cubicBezTo>
                <a:cubicBezTo>
                  <a:pt x="695" y="183"/>
                  <a:pt x="695" y="183"/>
                  <a:pt x="695" y="183"/>
                </a:cubicBezTo>
                <a:cubicBezTo>
                  <a:pt x="695" y="184"/>
                  <a:pt x="695" y="184"/>
                  <a:pt x="695" y="184"/>
                </a:cubicBezTo>
                <a:cubicBezTo>
                  <a:pt x="696" y="184"/>
                  <a:pt x="696" y="184"/>
                  <a:pt x="696" y="184"/>
                </a:cubicBezTo>
                <a:cubicBezTo>
                  <a:pt x="697" y="184"/>
                  <a:pt x="697" y="184"/>
                  <a:pt x="697" y="184"/>
                </a:cubicBezTo>
                <a:cubicBezTo>
                  <a:pt x="697" y="184"/>
                  <a:pt x="697" y="183"/>
                  <a:pt x="697" y="182"/>
                </a:cubicBezTo>
                <a:cubicBezTo>
                  <a:pt x="697" y="182"/>
                  <a:pt x="697" y="182"/>
                  <a:pt x="698" y="182"/>
                </a:cubicBezTo>
                <a:cubicBezTo>
                  <a:pt x="698" y="181"/>
                  <a:pt x="697" y="181"/>
                  <a:pt x="697" y="181"/>
                </a:cubicBezTo>
                <a:cubicBezTo>
                  <a:pt x="697" y="180"/>
                  <a:pt x="698" y="180"/>
                  <a:pt x="696" y="179"/>
                </a:cubicBezTo>
                <a:cubicBezTo>
                  <a:pt x="696" y="179"/>
                  <a:pt x="696" y="179"/>
                  <a:pt x="696" y="179"/>
                </a:cubicBezTo>
                <a:cubicBezTo>
                  <a:pt x="698" y="179"/>
                  <a:pt x="698" y="180"/>
                  <a:pt x="700" y="180"/>
                </a:cubicBezTo>
                <a:cubicBezTo>
                  <a:pt x="700" y="179"/>
                  <a:pt x="699" y="178"/>
                  <a:pt x="699" y="176"/>
                </a:cubicBezTo>
                <a:cubicBezTo>
                  <a:pt x="700" y="176"/>
                  <a:pt x="700" y="176"/>
                  <a:pt x="700" y="176"/>
                </a:cubicBezTo>
                <a:cubicBezTo>
                  <a:pt x="700" y="176"/>
                  <a:pt x="701" y="175"/>
                  <a:pt x="701" y="174"/>
                </a:cubicBezTo>
                <a:cubicBezTo>
                  <a:pt x="699" y="174"/>
                  <a:pt x="698" y="174"/>
                  <a:pt x="697" y="174"/>
                </a:cubicBezTo>
                <a:cubicBezTo>
                  <a:pt x="697" y="173"/>
                  <a:pt x="697" y="173"/>
                  <a:pt x="697" y="173"/>
                </a:cubicBezTo>
                <a:cubicBezTo>
                  <a:pt x="698" y="173"/>
                  <a:pt x="698" y="173"/>
                  <a:pt x="698" y="173"/>
                </a:cubicBezTo>
                <a:cubicBezTo>
                  <a:pt x="698" y="173"/>
                  <a:pt x="698" y="173"/>
                  <a:pt x="698" y="173"/>
                </a:cubicBezTo>
                <a:cubicBezTo>
                  <a:pt x="700" y="173"/>
                  <a:pt x="701" y="173"/>
                  <a:pt x="702" y="173"/>
                </a:cubicBezTo>
                <a:cubicBezTo>
                  <a:pt x="702" y="172"/>
                  <a:pt x="702" y="172"/>
                  <a:pt x="702" y="171"/>
                </a:cubicBezTo>
                <a:cubicBezTo>
                  <a:pt x="702" y="171"/>
                  <a:pt x="702" y="171"/>
                  <a:pt x="702" y="171"/>
                </a:cubicBezTo>
                <a:cubicBezTo>
                  <a:pt x="701" y="170"/>
                  <a:pt x="701" y="170"/>
                  <a:pt x="701" y="169"/>
                </a:cubicBezTo>
                <a:cubicBezTo>
                  <a:pt x="701" y="169"/>
                  <a:pt x="701" y="169"/>
                  <a:pt x="700" y="169"/>
                </a:cubicBezTo>
                <a:cubicBezTo>
                  <a:pt x="700" y="168"/>
                  <a:pt x="700" y="167"/>
                  <a:pt x="699" y="166"/>
                </a:cubicBezTo>
                <a:cubicBezTo>
                  <a:pt x="701" y="166"/>
                  <a:pt x="700" y="166"/>
                  <a:pt x="701" y="167"/>
                </a:cubicBezTo>
                <a:cubicBezTo>
                  <a:pt x="703" y="167"/>
                  <a:pt x="703" y="166"/>
                  <a:pt x="704" y="165"/>
                </a:cubicBezTo>
                <a:cubicBezTo>
                  <a:pt x="704" y="164"/>
                  <a:pt x="703" y="164"/>
                  <a:pt x="703" y="163"/>
                </a:cubicBezTo>
                <a:cubicBezTo>
                  <a:pt x="705" y="163"/>
                  <a:pt x="706" y="163"/>
                  <a:pt x="707" y="163"/>
                </a:cubicBezTo>
                <a:cubicBezTo>
                  <a:pt x="707" y="163"/>
                  <a:pt x="707" y="163"/>
                  <a:pt x="707" y="163"/>
                </a:cubicBezTo>
                <a:cubicBezTo>
                  <a:pt x="709" y="163"/>
                  <a:pt x="710" y="163"/>
                  <a:pt x="711" y="163"/>
                </a:cubicBezTo>
                <a:cubicBezTo>
                  <a:pt x="711" y="163"/>
                  <a:pt x="711" y="163"/>
                  <a:pt x="711" y="163"/>
                </a:cubicBezTo>
                <a:cubicBezTo>
                  <a:pt x="712" y="163"/>
                  <a:pt x="712" y="163"/>
                  <a:pt x="712" y="163"/>
                </a:cubicBezTo>
                <a:cubicBezTo>
                  <a:pt x="712" y="162"/>
                  <a:pt x="713" y="162"/>
                  <a:pt x="713" y="161"/>
                </a:cubicBezTo>
                <a:cubicBezTo>
                  <a:pt x="714" y="161"/>
                  <a:pt x="714" y="161"/>
                  <a:pt x="715" y="161"/>
                </a:cubicBezTo>
                <a:cubicBezTo>
                  <a:pt x="715" y="162"/>
                  <a:pt x="716" y="163"/>
                  <a:pt x="716" y="164"/>
                </a:cubicBezTo>
                <a:cubicBezTo>
                  <a:pt x="716" y="164"/>
                  <a:pt x="716" y="164"/>
                  <a:pt x="716" y="164"/>
                </a:cubicBezTo>
                <a:cubicBezTo>
                  <a:pt x="717" y="164"/>
                  <a:pt x="717" y="164"/>
                  <a:pt x="717" y="164"/>
                </a:cubicBezTo>
                <a:cubicBezTo>
                  <a:pt x="717" y="163"/>
                  <a:pt x="718" y="163"/>
                  <a:pt x="718" y="162"/>
                </a:cubicBezTo>
                <a:cubicBezTo>
                  <a:pt x="719" y="162"/>
                  <a:pt x="719" y="162"/>
                  <a:pt x="719" y="162"/>
                </a:cubicBezTo>
                <a:cubicBezTo>
                  <a:pt x="719" y="162"/>
                  <a:pt x="719" y="161"/>
                  <a:pt x="719" y="160"/>
                </a:cubicBezTo>
                <a:cubicBezTo>
                  <a:pt x="720" y="160"/>
                  <a:pt x="721" y="161"/>
                  <a:pt x="722" y="161"/>
                </a:cubicBezTo>
                <a:cubicBezTo>
                  <a:pt x="722" y="161"/>
                  <a:pt x="722" y="162"/>
                  <a:pt x="722" y="162"/>
                </a:cubicBezTo>
                <a:cubicBezTo>
                  <a:pt x="723" y="162"/>
                  <a:pt x="723" y="162"/>
                  <a:pt x="723" y="162"/>
                </a:cubicBezTo>
                <a:cubicBezTo>
                  <a:pt x="723" y="162"/>
                  <a:pt x="723" y="161"/>
                  <a:pt x="723" y="161"/>
                </a:cubicBezTo>
                <a:cubicBezTo>
                  <a:pt x="723" y="160"/>
                  <a:pt x="724" y="160"/>
                  <a:pt x="724" y="159"/>
                </a:cubicBezTo>
                <a:cubicBezTo>
                  <a:pt x="723" y="159"/>
                  <a:pt x="723" y="159"/>
                  <a:pt x="723" y="159"/>
                </a:cubicBezTo>
                <a:cubicBezTo>
                  <a:pt x="723" y="159"/>
                  <a:pt x="723" y="159"/>
                  <a:pt x="723" y="159"/>
                </a:cubicBezTo>
                <a:cubicBezTo>
                  <a:pt x="724" y="159"/>
                  <a:pt x="724" y="159"/>
                  <a:pt x="724" y="159"/>
                </a:cubicBezTo>
                <a:cubicBezTo>
                  <a:pt x="724" y="159"/>
                  <a:pt x="724" y="159"/>
                  <a:pt x="724" y="159"/>
                </a:cubicBezTo>
                <a:cubicBezTo>
                  <a:pt x="725" y="158"/>
                  <a:pt x="725" y="158"/>
                  <a:pt x="726" y="158"/>
                </a:cubicBezTo>
                <a:cubicBezTo>
                  <a:pt x="726" y="158"/>
                  <a:pt x="726" y="157"/>
                  <a:pt x="726" y="156"/>
                </a:cubicBezTo>
                <a:cubicBezTo>
                  <a:pt x="726" y="156"/>
                  <a:pt x="726" y="156"/>
                  <a:pt x="726" y="156"/>
                </a:cubicBezTo>
                <a:cubicBezTo>
                  <a:pt x="727" y="154"/>
                  <a:pt x="727" y="156"/>
                  <a:pt x="728" y="155"/>
                </a:cubicBezTo>
                <a:cubicBezTo>
                  <a:pt x="728" y="155"/>
                  <a:pt x="729" y="154"/>
                  <a:pt x="729" y="154"/>
                </a:cubicBezTo>
                <a:cubicBezTo>
                  <a:pt x="729" y="154"/>
                  <a:pt x="730" y="154"/>
                  <a:pt x="730" y="154"/>
                </a:cubicBezTo>
                <a:cubicBezTo>
                  <a:pt x="730" y="153"/>
                  <a:pt x="730" y="153"/>
                  <a:pt x="730" y="153"/>
                </a:cubicBezTo>
                <a:cubicBezTo>
                  <a:pt x="731" y="153"/>
                  <a:pt x="732" y="153"/>
                  <a:pt x="733" y="152"/>
                </a:cubicBezTo>
                <a:cubicBezTo>
                  <a:pt x="734" y="152"/>
                  <a:pt x="734" y="151"/>
                  <a:pt x="735" y="150"/>
                </a:cubicBezTo>
                <a:cubicBezTo>
                  <a:pt x="735" y="149"/>
                  <a:pt x="735" y="149"/>
                  <a:pt x="735" y="149"/>
                </a:cubicBezTo>
                <a:cubicBezTo>
                  <a:pt x="735" y="149"/>
                  <a:pt x="736" y="149"/>
                  <a:pt x="736" y="149"/>
                </a:cubicBezTo>
                <a:cubicBezTo>
                  <a:pt x="736" y="149"/>
                  <a:pt x="737" y="148"/>
                  <a:pt x="737" y="148"/>
                </a:cubicBezTo>
                <a:cubicBezTo>
                  <a:pt x="738" y="148"/>
                  <a:pt x="738" y="148"/>
                  <a:pt x="738" y="148"/>
                </a:cubicBezTo>
                <a:cubicBezTo>
                  <a:pt x="738" y="148"/>
                  <a:pt x="739" y="148"/>
                  <a:pt x="739" y="148"/>
                </a:cubicBezTo>
                <a:cubicBezTo>
                  <a:pt x="740" y="146"/>
                  <a:pt x="740" y="146"/>
                  <a:pt x="739" y="144"/>
                </a:cubicBezTo>
                <a:cubicBezTo>
                  <a:pt x="738" y="144"/>
                  <a:pt x="738" y="144"/>
                  <a:pt x="738" y="144"/>
                </a:cubicBezTo>
                <a:cubicBezTo>
                  <a:pt x="738" y="143"/>
                  <a:pt x="738" y="142"/>
                  <a:pt x="737" y="142"/>
                </a:cubicBezTo>
                <a:cubicBezTo>
                  <a:pt x="737" y="140"/>
                  <a:pt x="737" y="140"/>
                  <a:pt x="737" y="140"/>
                </a:cubicBezTo>
                <a:cubicBezTo>
                  <a:pt x="738" y="140"/>
                  <a:pt x="738" y="140"/>
                  <a:pt x="738" y="140"/>
                </a:cubicBezTo>
                <a:cubicBezTo>
                  <a:pt x="738" y="141"/>
                  <a:pt x="738" y="141"/>
                  <a:pt x="738" y="141"/>
                </a:cubicBezTo>
                <a:cubicBezTo>
                  <a:pt x="738" y="141"/>
                  <a:pt x="738" y="141"/>
                  <a:pt x="738" y="141"/>
                </a:cubicBezTo>
                <a:cubicBezTo>
                  <a:pt x="739" y="142"/>
                  <a:pt x="739" y="142"/>
                  <a:pt x="739" y="143"/>
                </a:cubicBezTo>
                <a:cubicBezTo>
                  <a:pt x="740" y="143"/>
                  <a:pt x="741" y="143"/>
                  <a:pt x="742" y="144"/>
                </a:cubicBezTo>
                <a:cubicBezTo>
                  <a:pt x="742" y="144"/>
                  <a:pt x="742" y="144"/>
                  <a:pt x="742" y="144"/>
                </a:cubicBezTo>
                <a:cubicBezTo>
                  <a:pt x="745" y="144"/>
                  <a:pt x="745" y="144"/>
                  <a:pt x="745" y="144"/>
                </a:cubicBezTo>
                <a:cubicBezTo>
                  <a:pt x="745" y="144"/>
                  <a:pt x="745" y="144"/>
                  <a:pt x="745" y="144"/>
                </a:cubicBezTo>
                <a:cubicBezTo>
                  <a:pt x="745" y="144"/>
                  <a:pt x="746" y="144"/>
                  <a:pt x="746" y="144"/>
                </a:cubicBezTo>
                <a:cubicBezTo>
                  <a:pt x="746" y="143"/>
                  <a:pt x="746" y="143"/>
                  <a:pt x="746" y="143"/>
                </a:cubicBezTo>
                <a:cubicBezTo>
                  <a:pt x="747" y="143"/>
                  <a:pt x="747" y="143"/>
                  <a:pt x="748" y="143"/>
                </a:cubicBezTo>
                <a:cubicBezTo>
                  <a:pt x="748" y="142"/>
                  <a:pt x="749" y="142"/>
                  <a:pt x="748" y="141"/>
                </a:cubicBezTo>
                <a:cubicBezTo>
                  <a:pt x="749" y="141"/>
                  <a:pt x="749" y="141"/>
                  <a:pt x="749" y="141"/>
                </a:cubicBezTo>
                <a:cubicBezTo>
                  <a:pt x="749" y="142"/>
                  <a:pt x="749" y="142"/>
                  <a:pt x="749" y="142"/>
                </a:cubicBezTo>
                <a:cubicBezTo>
                  <a:pt x="750" y="142"/>
                  <a:pt x="750" y="142"/>
                  <a:pt x="750" y="142"/>
                </a:cubicBezTo>
                <a:cubicBezTo>
                  <a:pt x="750" y="143"/>
                  <a:pt x="750" y="143"/>
                  <a:pt x="750" y="143"/>
                </a:cubicBezTo>
                <a:cubicBezTo>
                  <a:pt x="751" y="143"/>
                  <a:pt x="751" y="142"/>
                  <a:pt x="752" y="142"/>
                </a:cubicBezTo>
                <a:cubicBezTo>
                  <a:pt x="752" y="141"/>
                  <a:pt x="752" y="141"/>
                  <a:pt x="752" y="141"/>
                </a:cubicBezTo>
                <a:cubicBezTo>
                  <a:pt x="753" y="141"/>
                  <a:pt x="753" y="141"/>
                  <a:pt x="753" y="141"/>
                </a:cubicBezTo>
                <a:cubicBezTo>
                  <a:pt x="753" y="141"/>
                  <a:pt x="753" y="141"/>
                  <a:pt x="753" y="141"/>
                </a:cubicBezTo>
                <a:cubicBezTo>
                  <a:pt x="754" y="141"/>
                  <a:pt x="754" y="141"/>
                  <a:pt x="754" y="141"/>
                </a:cubicBezTo>
                <a:cubicBezTo>
                  <a:pt x="754" y="141"/>
                  <a:pt x="754" y="141"/>
                  <a:pt x="754" y="141"/>
                </a:cubicBezTo>
                <a:cubicBezTo>
                  <a:pt x="755" y="141"/>
                  <a:pt x="755" y="142"/>
                  <a:pt x="756" y="142"/>
                </a:cubicBezTo>
                <a:cubicBezTo>
                  <a:pt x="756" y="141"/>
                  <a:pt x="756" y="141"/>
                  <a:pt x="756" y="141"/>
                </a:cubicBezTo>
                <a:cubicBezTo>
                  <a:pt x="757" y="141"/>
                  <a:pt x="757" y="141"/>
                  <a:pt x="757" y="141"/>
                </a:cubicBezTo>
                <a:cubicBezTo>
                  <a:pt x="757" y="141"/>
                  <a:pt x="757" y="141"/>
                  <a:pt x="757" y="141"/>
                </a:cubicBezTo>
                <a:cubicBezTo>
                  <a:pt x="758" y="141"/>
                  <a:pt x="758" y="141"/>
                  <a:pt x="759" y="140"/>
                </a:cubicBezTo>
                <a:cubicBezTo>
                  <a:pt x="760" y="141"/>
                  <a:pt x="760" y="141"/>
                  <a:pt x="761" y="140"/>
                </a:cubicBezTo>
                <a:cubicBezTo>
                  <a:pt x="761" y="140"/>
                  <a:pt x="761" y="140"/>
                  <a:pt x="761" y="140"/>
                </a:cubicBezTo>
                <a:cubicBezTo>
                  <a:pt x="763" y="139"/>
                  <a:pt x="766" y="139"/>
                  <a:pt x="767" y="138"/>
                </a:cubicBezTo>
                <a:cubicBezTo>
                  <a:pt x="768" y="138"/>
                  <a:pt x="768" y="138"/>
                  <a:pt x="768" y="138"/>
                </a:cubicBezTo>
                <a:cubicBezTo>
                  <a:pt x="768" y="137"/>
                  <a:pt x="768" y="136"/>
                  <a:pt x="767" y="135"/>
                </a:cubicBezTo>
                <a:cubicBezTo>
                  <a:pt x="768" y="136"/>
                  <a:pt x="768" y="136"/>
                  <a:pt x="769" y="137"/>
                </a:cubicBezTo>
                <a:cubicBezTo>
                  <a:pt x="770" y="136"/>
                  <a:pt x="770" y="136"/>
                  <a:pt x="771" y="135"/>
                </a:cubicBezTo>
                <a:cubicBezTo>
                  <a:pt x="771" y="135"/>
                  <a:pt x="771" y="135"/>
                  <a:pt x="771" y="135"/>
                </a:cubicBezTo>
                <a:cubicBezTo>
                  <a:pt x="771" y="135"/>
                  <a:pt x="771" y="135"/>
                  <a:pt x="771" y="135"/>
                </a:cubicBezTo>
                <a:cubicBezTo>
                  <a:pt x="771" y="135"/>
                  <a:pt x="771" y="135"/>
                  <a:pt x="771" y="135"/>
                </a:cubicBezTo>
                <a:cubicBezTo>
                  <a:pt x="772" y="134"/>
                  <a:pt x="772" y="133"/>
                  <a:pt x="773" y="133"/>
                </a:cubicBezTo>
                <a:cubicBezTo>
                  <a:pt x="773" y="134"/>
                  <a:pt x="773" y="134"/>
                  <a:pt x="773" y="134"/>
                </a:cubicBezTo>
                <a:cubicBezTo>
                  <a:pt x="774" y="134"/>
                  <a:pt x="774" y="134"/>
                  <a:pt x="774" y="134"/>
                </a:cubicBezTo>
                <a:cubicBezTo>
                  <a:pt x="774" y="134"/>
                  <a:pt x="774" y="134"/>
                  <a:pt x="775" y="134"/>
                </a:cubicBezTo>
                <a:cubicBezTo>
                  <a:pt x="775" y="133"/>
                  <a:pt x="775" y="133"/>
                  <a:pt x="775" y="133"/>
                </a:cubicBezTo>
                <a:cubicBezTo>
                  <a:pt x="777" y="133"/>
                  <a:pt x="776" y="134"/>
                  <a:pt x="777" y="132"/>
                </a:cubicBezTo>
                <a:cubicBezTo>
                  <a:pt x="778" y="132"/>
                  <a:pt x="779" y="133"/>
                  <a:pt x="781" y="132"/>
                </a:cubicBezTo>
                <a:close/>
                <a:moveTo>
                  <a:pt x="787" y="81"/>
                </a:moveTo>
                <a:cubicBezTo>
                  <a:pt x="788" y="81"/>
                  <a:pt x="788" y="81"/>
                  <a:pt x="788" y="81"/>
                </a:cubicBezTo>
                <a:cubicBezTo>
                  <a:pt x="788" y="82"/>
                  <a:pt x="788" y="83"/>
                  <a:pt x="789" y="84"/>
                </a:cubicBezTo>
                <a:cubicBezTo>
                  <a:pt x="787" y="84"/>
                  <a:pt x="787" y="84"/>
                  <a:pt x="787" y="84"/>
                </a:cubicBezTo>
                <a:cubicBezTo>
                  <a:pt x="787" y="84"/>
                  <a:pt x="787" y="84"/>
                  <a:pt x="787" y="84"/>
                </a:cubicBezTo>
                <a:cubicBezTo>
                  <a:pt x="787" y="84"/>
                  <a:pt x="787" y="84"/>
                  <a:pt x="787" y="84"/>
                </a:cubicBezTo>
                <a:lnTo>
                  <a:pt x="787" y="81"/>
                </a:lnTo>
                <a:close/>
                <a:moveTo>
                  <a:pt x="774" y="29"/>
                </a:moveTo>
                <a:cubicBezTo>
                  <a:pt x="773" y="29"/>
                  <a:pt x="774" y="30"/>
                  <a:pt x="773" y="29"/>
                </a:cubicBezTo>
                <a:cubicBezTo>
                  <a:pt x="774" y="29"/>
                  <a:pt x="774" y="29"/>
                  <a:pt x="774" y="29"/>
                </a:cubicBezTo>
                <a:close/>
                <a:moveTo>
                  <a:pt x="771" y="30"/>
                </a:moveTo>
                <a:cubicBezTo>
                  <a:pt x="771" y="30"/>
                  <a:pt x="771" y="30"/>
                  <a:pt x="771" y="30"/>
                </a:cubicBezTo>
                <a:cubicBezTo>
                  <a:pt x="771" y="30"/>
                  <a:pt x="771" y="30"/>
                  <a:pt x="771" y="30"/>
                </a:cubicBezTo>
                <a:cubicBezTo>
                  <a:pt x="771" y="30"/>
                  <a:pt x="771" y="30"/>
                  <a:pt x="770" y="30"/>
                </a:cubicBezTo>
                <a:cubicBezTo>
                  <a:pt x="770" y="30"/>
                  <a:pt x="771" y="30"/>
                  <a:pt x="771" y="30"/>
                </a:cubicBezTo>
                <a:close/>
                <a:moveTo>
                  <a:pt x="762" y="33"/>
                </a:moveTo>
                <a:cubicBezTo>
                  <a:pt x="762" y="33"/>
                  <a:pt x="762" y="33"/>
                  <a:pt x="762" y="33"/>
                </a:cubicBezTo>
                <a:cubicBezTo>
                  <a:pt x="762" y="33"/>
                  <a:pt x="763" y="33"/>
                  <a:pt x="764" y="33"/>
                </a:cubicBezTo>
                <a:cubicBezTo>
                  <a:pt x="764" y="32"/>
                  <a:pt x="764" y="32"/>
                  <a:pt x="764" y="32"/>
                </a:cubicBezTo>
                <a:cubicBezTo>
                  <a:pt x="765" y="32"/>
                  <a:pt x="765" y="32"/>
                  <a:pt x="765" y="32"/>
                </a:cubicBezTo>
                <a:cubicBezTo>
                  <a:pt x="765" y="32"/>
                  <a:pt x="765" y="32"/>
                  <a:pt x="765" y="32"/>
                </a:cubicBezTo>
                <a:cubicBezTo>
                  <a:pt x="766" y="32"/>
                  <a:pt x="766" y="32"/>
                  <a:pt x="766" y="32"/>
                </a:cubicBezTo>
                <a:cubicBezTo>
                  <a:pt x="767" y="31"/>
                  <a:pt x="767" y="31"/>
                  <a:pt x="769" y="31"/>
                </a:cubicBezTo>
                <a:cubicBezTo>
                  <a:pt x="769" y="31"/>
                  <a:pt x="769" y="31"/>
                  <a:pt x="769" y="31"/>
                </a:cubicBezTo>
                <a:cubicBezTo>
                  <a:pt x="769" y="31"/>
                  <a:pt x="768" y="31"/>
                  <a:pt x="767" y="32"/>
                </a:cubicBezTo>
                <a:cubicBezTo>
                  <a:pt x="767" y="32"/>
                  <a:pt x="767" y="32"/>
                  <a:pt x="767" y="32"/>
                </a:cubicBezTo>
                <a:cubicBezTo>
                  <a:pt x="766" y="32"/>
                  <a:pt x="766" y="32"/>
                  <a:pt x="766" y="32"/>
                </a:cubicBezTo>
                <a:cubicBezTo>
                  <a:pt x="766" y="32"/>
                  <a:pt x="766" y="32"/>
                  <a:pt x="766" y="32"/>
                </a:cubicBezTo>
                <a:cubicBezTo>
                  <a:pt x="765" y="32"/>
                  <a:pt x="765" y="32"/>
                  <a:pt x="765" y="32"/>
                </a:cubicBezTo>
                <a:cubicBezTo>
                  <a:pt x="765" y="33"/>
                  <a:pt x="765" y="33"/>
                  <a:pt x="765" y="33"/>
                </a:cubicBezTo>
                <a:cubicBezTo>
                  <a:pt x="764" y="33"/>
                  <a:pt x="764" y="33"/>
                  <a:pt x="764" y="33"/>
                </a:cubicBezTo>
                <a:cubicBezTo>
                  <a:pt x="764" y="33"/>
                  <a:pt x="764" y="33"/>
                  <a:pt x="764" y="33"/>
                </a:cubicBezTo>
                <a:cubicBezTo>
                  <a:pt x="762" y="34"/>
                  <a:pt x="762" y="33"/>
                  <a:pt x="761" y="35"/>
                </a:cubicBezTo>
                <a:cubicBezTo>
                  <a:pt x="761" y="35"/>
                  <a:pt x="761" y="35"/>
                  <a:pt x="761" y="35"/>
                </a:cubicBezTo>
                <a:cubicBezTo>
                  <a:pt x="761" y="34"/>
                  <a:pt x="761" y="34"/>
                  <a:pt x="762" y="33"/>
                </a:cubicBezTo>
                <a:close/>
                <a:moveTo>
                  <a:pt x="744" y="17"/>
                </a:moveTo>
                <a:cubicBezTo>
                  <a:pt x="745" y="18"/>
                  <a:pt x="744" y="17"/>
                  <a:pt x="745" y="18"/>
                </a:cubicBezTo>
                <a:cubicBezTo>
                  <a:pt x="744" y="18"/>
                  <a:pt x="745" y="18"/>
                  <a:pt x="744" y="17"/>
                </a:cubicBezTo>
                <a:close/>
                <a:moveTo>
                  <a:pt x="742" y="9"/>
                </a:moveTo>
                <a:cubicBezTo>
                  <a:pt x="743" y="9"/>
                  <a:pt x="748" y="8"/>
                  <a:pt x="748" y="7"/>
                </a:cubicBezTo>
                <a:cubicBezTo>
                  <a:pt x="753" y="8"/>
                  <a:pt x="758" y="8"/>
                  <a:pt x="763" y="8"/>
                </a:cubicBezTo>
                <a:cubicBezTo>
                  <a:pt x="763" y="8"/>
                  <a:pt x="763" y="8"/>
                  <a:pt x="763" y="8"/>
                </a:cubicBezTo>
                <a:cubicBezTo>
                  <a:pt x="758" y="9"/>
                  <a:pt x="754" y="9"/>
                  <a:pt x="749" y="9"/>
                </a:cubicBezTo>
                <a:cubicBezTo>
                  <a:pt x="748" y="9"/>
                  <a:pt x="748" y="9"/>
                  <a:pt x="747" y="9"/>
                </a:cubicBezTo>
                <a:cubicBezTo>
                  <a:pt x="747" y="9"/>
                  <a:pt x="747" y="9"/>
                  <a:pt x="747" y="9"/>
                </a:cubicBezTo>
                <a:cubicBezTo>
                  <a:pt x="746" y="10"/>
                  <a:pt x="745" y="9"/>
                  <a:pt x="744" y="10"/>
                </a:cubicBezTo>
                <a:cubicBezTo>
                  <a:pt x="743" y="10"/>
                  <a:pt x="743" y="10"/>
                  <a:pt x="743" y="10"/>
                </a:cubicBezTo>
                <a:cubicBezTo>
                  <a:pt x="743" y="9"/>
                  <a:pt x="743" y="9"/>
                  <a:pt x="743" y="9"/>
                </a:cubicBezTo>
                <a:cubicBezTo>
                  <a:pt x="742" y="9"/>
                  <a:pt x="742" y="9"/>
                  <a:pt x="742" y="9"/>
                </a:cubicBezTo>
                <a:close/>
                <a:moveTo>
                  <a:pt x="645" y="156"/>
                </a:moveTo>
                <a:cubicBezTo>
                  <a:pt x="645" y="156"/>
                  <a:pt x="644" y="156"/>
                  <a:pt x="644" y="156"/>
                </a:cubicBezTo>
                <a:cubicBezTo>
                  <a:pt x="644" y="155"/>
                  <a:pt x="644" y="155"/>
                  <a:pt x="644" y="155"/>
                </a:cubicBezTo>
                <a:cubicBezTo>
                  <a:pt x="645" y="155"/>
                  <a:pt x="644" y="155"/>
                  <a:pt x="645" y="156"/>
                </a:cubicBezTo>
                <a:close/>
                <a:moveTo>
                  <a:pt x="656" y="147"/>
                </a:moveTo>
                <a:cubicBezTo>
                  <a:pt x="656" y="147"/>
                  <a:pt x="656" y="147"/>
                  <a:pt x="656" y="147"/>
                </a:cubicBezTo>
                <a:cubicBezTo>
                  <a:pt x="656" y="147"/>
                  <a:pt x="656" y="147"/>
                  <a:pt x="656" y="147"/>
                </a:cubicBezTo>
                <a:cubicBezTo>
                  <a:pt x="656" y="148"/>
                  <a:pt x="656" y="148"/>
                  <a:pt x="656" y="148"/>
                </a:cubicBezTo>
                <a:cubicBezTo>
                  <a:pt x="656" y="148"/>
                  <a:pt x="656" y="148"/>
                  <a:pt x="656" y="148"/>
                </a:cubicBezTo>
                <a:cubicBezTo>
                  <a:pt x="656" y="147"/>
                  <a:pt x="655" y="147"/>
                  <a:pt x="655" y="147"/>
                </a:cubicBezTo>
                <a:lnTo>
                  <a:pt x="656" y="147"/>
                </a:lnTo>
                <a:close/>
                <a:moveTo>
                  <a:pt x="655" y="148"/>
                </a:moveTo>
                <a:cubicBezTo>
                  <a:pt x="656" y="148"/>
                  <a:pt x="656" y="148"/>
                  <a:pt x="656" y="148"/>
                </a:cubicBezTo>
                <a:cubicBezTo>
                  <a:pt x="656" y="149"/>
                  <a:pt x="656" y="149"/>
                  <a:pt x="656" y="149"/>
                </a:cubicBezTo>
                <a:cubicBezTo>
                  <a:pt x="655" y="149"/>
                  <a:pt x="655" y="149"/>
                  <a:pt x="655" y="149"/>
                </a:cubicBezTo>
                <a:lnTo>
                  <a:pt x="655" y="148"/>
                </a:lnTo>
                <a:close/>
                <a:moveTo>
                  <a:pt x="657" y="155"/>
                </a:moveTo>
                <a:cubicBezTo>
                  <a:pt x="657" y="155"/>
                  <a:pt x="657" y="155"/>
                  <a:pt x="657" y="155"/>
                </a:cubicBezTo>
                <a:cubicBezTo>
                  <a:pt x="657" y="156"/>
                  <a:pt x="657" y="156"/>
                  <a:pt x="657" y="156"/>
                </a:cubicBezTo>
                <a:cubicBezTo>
                  <a:pt x="655" y="156"/>
                  <a:pt x="655" y="156"/>
                  <a:pt x="655" y="156"/>
                </a:cubicBezTo>
                <a:cubicBezTo>
                  <a:pt x="655" y="156"/>
                  <a:pt x="655" y="156"/>
                  <a:pt x="655" y="156"/>
                </a:cubicBezTo>
                <a:cubicBezTo>
                  <a:pt x="654" y="156"/>
                  <a:pt x="654" y="156"/>
                  <a:pt x="654" y="156"/>
                </a:cubicBezTo>
                <a:cubicBezTo>
                  <a:pt x="654" y="157"/>
                  <a:pt x="654" y="157"/>
                  <a:pt x="654" y="157"/>
                </a:cubicBezTo>
                <a:cubicBezTo>
                  <a:pt x="653" y="157"/>
                  <a:pt x="653" y="157"/>
                  <a:pt x="653" y="157"/>
                </a:cubicBezTo>
                <a:cubicBezTo>
                  <a:pt x="654" y="156"/>
                  <a:pt x="656" y="154"/>
                  <a:pt x="658" y="154"/>
                </a:cubicBezTo>
                <a:cubicBezTo>
                  <a:pt x="657" y="154"/>
                  <a:pt x="657" y="155"/>
                  <a:pt x="657" y="155"/>
                </a:cubicBezTo>
                <a:close/>
                <a:moveTo>
                  <a:pt x="678" y="199"/>
                </a:moveTo>
                <a:cubicBezTo>
                  <a:pt x="678" y="200"/>
                  <a:pt x="678" y="200"/>
                  <a:pt x="678" y="200"/>
                </a:cubicBezTo>
                <a:cubicBezTo>
                  <a:pt x="677" y="200"/>
                  <a:pt x="677" y="200"/>
                  <a:pt x="677" y="200"/>
                </a:cubicBezTo>
                <a:cubicBezTo>
                  <a:pt x="677" y="199"/>
                  <a:pt x="677" y="199"/>
                  <a:pt x="678" y="198"/>
                </a:cubicBezTo>
                <a:cubicBezTo>
                  <a:pt x="678" y="198"/>
                  <a:pt x="678" y="198"/>
                  <a:pt x="678" y="198"/>
                </a:cubicBezTo>
                <a:cubicBezTo>
                  <a:pt x="678" y="199"/>
                  <a:pt x="678" y="199"/>
                  <a:pt x="678" y="199"/>
                </a:cubicBezTo>
                <a:close/>
                <a:moveTo>
                  <a:pt x="717" y="160"/>
                </a:moveTo>
                <a:cubicBezTo>
                  <a:pt x="716" y="160"/>
                  <a:pt x="716" y="160"/>
                  <a:pt x="715" y="160"/>
                </a:cubicBezTo>
                <a:cubicBezTo>
                  <a:pt x="715" y="159"/>
                  <a:pt x="715" y="159"/>
                  <a:pt x="715" y="158"/>
                </a:cubicBezTo>
                <a:cubicBezTo>
                  <a:pt x="715" y="158"/>
                  <a:pt x="715" y="158"/>
                  <a:pt x="715" y="158"/>
                </a:cubicBezTo>
                <a:cubicBezTo>
                  <a:pt x="716" y="158"/>
                  <a:pt x="717" y="158"/>
                  <a:pt x="718" y="158"/>
                </a:cubicBezTo>
                <a:cubicBezTo>
                  <a:pt x="718" y="159"/>
                  <a:pt x="717" y="159"/>
                  <a:pt x="717" y="160"/>
                </a:cubicBezTo>
                <a:close/>
                <a:moveTo>
                  <a:pt x="728" y="10"/>
                </a:moveTo>
                <a:cubicBezTo>
                  <a:pt x="728" y="10"/>
                  <a:pt x="727" y="10"/>
                  <a:pt x="726" y="10"/>
                </a:cubicBezTo>
                <a:cubicBezTo>
                  <a:pt x="726" y="11"/>
                  <a:pt x="726" y="10"/>
                  <a:pt x="726" y="11"/>
                </a:cubicBezTo>
                <a:cubicBezTo>
                  <a:pt x="726" y="11"/>
                  <a:pt x="726" y="11"/>
                  <a:pt x="726" y="11"/>
                </a:cubicBezTo>
                <a:cubicBezTo>
                  <a:pt x="725" y="11"/>
                  <a:pt x="726" y="11"/>
                  <a:pt x="724" y="11"/>
                </a:cubicBezTo>
                <a:cubicBezTo>
                  <a:pt x="724" y="11"/>
                  <a:pt x="724" y="11"/>
                  <a:pt x="723" y="11"/>
                </a:cubicBezTo>
                <a:cubicBezTo>
                  <a:pt x="723" y="12"/>
                  <a:pt x="723" y="12"/>
                  <a:pt x="723" y="12"/>
                </a:cubicBezTo>
                <a:cubicBezTo>
                  <a:pt x="723" y="12"/>
                  <a:pt x="723" y="12"/>
                  <a:pt x="723" y="12"/>
                </a:cubicBezTo>
                <a:cubicBezTo>
                  <a:pt x="723" y="10"/>
                  <a:pt x="723" y="10"/>
                  <a:pt x="723" y="10"/>
                </a:cubicBezTo>
                <a:cubicBezTo>
                  <a:pt x="723" y="10"/>
                  <a:pt x="723" y="10"/>
                  <a:pt x="723" y="10"/>
                </a:cubicBezTo>
                <a:cubicBezTo>
                  <a:pt x="724" y="10"/>
                  <a:pt x="727" y="9"/>
                  <a:pt x="728" y="9"/>
                </a:cubicBezTo>
                <a:lnTo>
                  <a:pt x="728" y="10"/>
                </a:lnTo>
                <a:close/>
                <a:moveTo>
                  <a:pt x="733" y="10"/>
                </a:moveTo>
                <a:cubicBezTo>
                  <a:pt x="732" y="9"/>
                  <a:pt x="732" y="10"/>
                  <a:pt x="732" y="9"/>
                </a:cubicBezTo>
                <a:cubicBezTo>
                  <a:pt x="731" y="9"/>
                  <a:pt x="731" y="9"/>
                  <a:pt x="731" y="9"/>
                </a:cubicBezTo>
                <a:cubicBezTo>
                  <a:pt x="731" y="9"/>
                  <a:pt x="731" y="9"/>
                  <a:pt x="731" y="9"/>
                </a:cubicBezTo>
                <a:cubicBezTo>
                  <a:pt x="732" y="9"/>
                  <a:pt x="732" y="9"/>
                  <a:pt x="732" y="9"/>
                </a:cubicBezTo>
                <a:cubicBezTo>
                  <a:pt x="732" y="8"/>
                  <a:pt x="732" y="7"/>
                  <a:pt x="732" y="6"/>
                </a:cubicBezTo>
                <a:cubicBezTo>
                  <a:pt x="733" y="6"/>
                  <a:pt x="733" y="6"/>
                  <a:pt x="733" y="6"/>
                </a:cubicBezTo>
                <a:cubicBezTo>
                  <a:pt x="733" y="8"/>
                  <a:pt x="733" y="8"/>
                  <a:pt x="733" y="8"/>
                </a:cubicBezTo>
                <a:cubicBezTo>
                  <a:pt x="733" y="8"/>
                  <a:pt x="734" y="9"/>
                  <a:pt x="734" y="9"/>
                </a:cubicBezTo>
                <a:cubicBezTo>
                  <a:pt x="735" y="9"/>
                  <a:pt x="736" y="8"/>
                  <a:pt x="737" y="8"/>
                </a:cubicBezTo>
                <a:cubicBezTo>
                  <a:pt x="738" y="8"/>
                  <a:pt x="740" y="9"/>
                  <a:pt x="741" y="9"/>
                </a:cubicBezTo>
                <a:cubicBezTo>
                  <a:pt x="741" y="9"/>
                  <a:pt x="741" y="9"/>
                  <a:pt x="741" y="9"/>
                </a:cubicBezTo>
                <a:cubicBezTo>
                  <a:pt x="738" y="9"/>
                  <a:pt x="738" y="9"/>
                  <a:pt x="738" y="9"/>
                </a:cubicBezTo>
                <a:cubicBezTo>
                  <a:pt x="738" y="9"/>
                  <a:pt x="738" y="9"/>
                  <a:pt x="738" y="9"/>
                </a:cubicBezTo>
                <a:cubicBezTo>
                  <a:pt x="738" y="9"/>
                  <a:pt x="738" y="9"/>
                  <a:pt x="738" y="9"/>
                </a:cubicBezTo>
                <a:cubicBezTo>
                  <a:pt x="734" y="9"/>
                  <a:pt x="734" y="9"/>
                  <a:pt x="734" y="9"/>
                </a:cubicBezTo>
                <a:cubicBezTo>
                  <a:pt x="734" y="11"/>
                  <a:pt x="734" y="11"/>
                  <a:pt x="734" y="11"/>
                </a:cubicBezTo>
                <a:cubicBezTo>
                  <a:pt x="734" y="11"/>
                  <a:pt x="734" y="11"/>
                  <a:pt x="734" y="11"/>
                </a:cubicBezTo>
                <a:cubicBezTo>
                  <a:pt x="734" y="11"/>
                  <a:pt x="734" y="11"/>
                  <a:pt x="734" y="11"/>
                </a:cubicBezTo>
                <a:cubicBezTo>
                  <a:pt x="734" y="11"/>
                  <a:pt x="734" y="11"/>
                  <a:pt x="734" y="11"/>
                </a:cubicBezTo>
                <a:cubicBezTo>
                  <a:pt x="733" y="11"/>
                  <a:pt x="733" y="10"/>
                  <a:pt x="733" y="10"/>
                </a:cubicBezTo>
                <a:close/>
                <a:moveTo>
                  <a:pt x="765" y="126"/>
                </a:moveTo>
                <a:cubicBezTo>
                  <a:pt x="765" y="126"/>
                  <a:pt x="765" y="126"/>
                  <a:pt x="765" y="126"/>
                </a:cubicBezTo>
                <a:cubicBezTo>
                  <a:pt x="765" y="126"/>
                  <a:pt x="763" y="125"/>
                  <a:pt x="763" y="126"/>
                </a:cubicBezTo>
                <a:cubicBezTo>
                  <a:pt x="763" y="126"/>
                  <a:pt x="763" y="126"/>
                  <a:pt x="763" y="126"/>
                </a:cubicBezTo>
                <a:cubicBezTo>
                  <a:pt x="762" y="126"/>
                  <a:pt x="762" y="126"/>
                  <a:pt x="762" y="126"/>
                </a:cubicBezTo>
                <a:cubicBezTo>
                  <a:pt x="763" y="125"/>
                  <a:pt x="764" y="125"/>
                  <a:pt x="765" y="124"/>
                </a:cubicBezTo>
                <a:cubicBezTo>
                  <a:pt x="766" y="124"/>
                  <a:pt x="766" y="124"/>
                  <a:pt x="766" y="124"/>
                </a:cubicBezTo>
                <a:cubicBezTo>
                  <a:pt x="766" y="125"/>
                  <a:pt x="766" y="125"/>
                  <a:pt x="765" y="126"/>
                </a:cubicBezTo>
                <a:close/>
                <a:moveTo>
                  <a:pt x="439" y="27"/>
                </a:moveTo>
                <a:cubicBezTo>
                  <a:pt x="439" y="27"/>
                  <a:pt x="439" y="28"/>
                  <a:pt x="438" y="28"/>
                </a:cubicBezTo>
                <a:cubicBezTo>
                  <a:pt x="438" y="29"/>
                  <a:pt x="438" y="29"/>
                  <a:pt x="438" y="30"/>
                </a:cubicBezTo>
                <a:cubicBezTo>
                  <a:pt x="440" y="30"/>
                  <a:pt x="440" y="30"/>
                  <a:pt x="440" y="30"/>
                </a:cubicBezTo>
                <a:cubicBezTo>
                  <a:pt x="440" y="31"/>
                  <a:pt x="440" y="31"/>
                  <a:pt x="440" y="31"/>
                </a:cubicBezTo>
                <a:cubicBezTo>
                  <a:pt x="442" y="31"/>
                  <a:pt x="442" y="30"/>
                  <a:pt x="443" y="30"/>
                </a:cubicBezTo>
                <a:cubicBezTo>
                  <a:pt x="443" y="29"/>
                  <a:pt x="443" y="29"/>
                  <a:pt x="443" y="29"/>
                </a:cubicBezTo>
                <a:cubicBezTo>
                  <a:pt x="444" y="29"/>
                  <a:pt x="444" y="31"/>
                  <a:pt x="445" y="31"/>
                </a:cubicBezTo>
                <a:cubicBezTo>
                  <a:pt x="448" y="31"/>
                  <a:pt x="448" y="31"/>
                  <a:pt x="448" y="31"/>
                </a:cubicBezTo>
                <a:cubicBezTo>
                  <a:pt x="448" y="30"/>
                  <a:pt x="448" y="31"/>
                  <a:pt x="449" y="30"/>
                </a:cubicBezTo>
                <a:cubicBezTo>
                  <a:pt x="449" y="29"/>
                  <a:pt x="449" y="30"/>
                  <a:pt x="449" y="29"/>
                </a:cubicBezTo>
                <a:cubicBezTo>
                  <a:pt x="449" y="30"/>
                  <a:pt x="449" y="30"/>
                  <a:pt x="449" y="30"/>
                </a:cubicBezTo>
                <a:cubicBezTo>
                  <a:pt x="449" y="30"/>
                  <a:pt x="449" y="30"/>
                  <a:pt x="449" y="30"/>
                </a:cubicBezTo>
                <a:cubicBezTo>
                  <a:pt x="449" y="31"/>
                  <a:pt x="449" y="31"/>
                  <a:pt x="449" y="31"/>
                </a:cubicBezTo>
                <a:cubicBezTo>
                  <a:pt x="450" y="31"/>
                  <a:pt x="450" y="31"/>
                  <a:pt x="450" y="31"/>
                </a:cubicBezTo>
                <a:cubicBezTo>
                  <a:pt x="450" y="32"/>
                  <a:pt x="450" y="32"/>
                  <a:pt x="450" y="33"/>
                </a:cubicBezTo>
                <a:cubicBezTo>
                  <a:pt x="448" y="33"/>
                  <a:pt x="444" y="33"/>
                  <a:pt x="443" y="34"/>
                </a:cubicBezTo>
                <a:cubicBezTo>
                  <a:pt x="442" y="34"/>
                  <a:pt x="443" y="34"/>
                  <a:pt x="442" y="34"/>
                </a:cubicBezTo>
                <a:cubicBezTo>
                  <a:pt x="443" y="35"/>
                  <a:pt x="443" y="35"/>
                  <a:pt x="444" y="35"/>
                </a:cubicBezTo>
                <a:cubicBezTo>
                  <a:pt x="444" y="36"/>
                  <a:pt x="444" y="36"/>
                  <a:pt x="444" y="36"/>
                </a:cubicBezTo>
                <a:cubicBezTo>
                  <a:pt x="443" y="36"/>
                  <a:pt x="443" y="36"/>
                  <a:pt x="443" y="36"/>
                </a:cubicBezTo>
                <a:cubicBezTo>
                  <a:pt x="443" y="36"/>
                  <a:pt x="443" y="36"/>
                  <a:pt x="443" y="36"/>
                </a:cubicBezTo>
                <a:cubicBezTo>
                  <a:pt x="442" y="35"/>
                  <a:pt x="442" y="36"/>
                  <a:pt x="441" y="36"/>
                </a:cubicBezTo>
                <a:cubicBezTo>
                  <a:pt x="441" y="37"/>
                  <a:pt x="441" y="37"/>
                  <a:pt x="441" y="37"/>
                </a:cubicBezTo>
                <a:cubicBezTo>
                  <a:pt x="441" y="37"/>
                  <a:pt x="441" y="37"/>
                  <a:pt x="441" y="37"/>
                </a:cubicBezTo>
                <a:cubicBezTo>
                  <a:pt x="441" y="37"/>
                  <a:pt x="441" y="37"/>
                  <a:pt x="441" y="37"/>
                </a:cubicBezTo>
                <a:cubicBezTo>
                  <a:pt x="442" y="37"/>
                  <a:pt x="443" y="37"/>
                  <a:pt x="444" y="37"/>
                </a:cubicBezTo>
                <a:cubicBezTo>
                  <a:pt x="444" y="38"/>
                  <a:pt x="444" y="38"/>
                  <a:pt x="444" y="38"/>
                </a:cubicBezTo>
                <a:cubicBezTo>
                  <a:pt x="444" y="38"/>
                  <a:pt x="445" y="37"/>
                  <a:pt x="445" y="37"/>
                </a:cubicBezTo>
                <a:cubicBezTo>
                  <a:pt x="445" y="38"/>
                  <a:pt x="445" y="38"/>
                  <a:pt x="445" y="38"/>
                </a:cubicBezTo>
                <a:cubicBezTo>
                  <a:pt x="447" y="38"/>
                  <a:pt x="446" y="37"/>
                  <a:pt x="448" y="37"/>
                </a:cubicBezTo>
                <a:cubicBezTo>
                  <a:pt x="448" y="36"/>
                  <a:pt x="448" y="36"/>
                  <a:pt x="448" y="36"/>
                </a:cubicBezTo>
                <a:cubicBezTo>
                  <a:pt x="448" y="36"/>
                  <a:pt x="448" y="36"/>
                  <a:pt x="448" y="36"/>
                </a:cubicBezTo>
                <a:cubicBezTo>
                  <a:pt x="448" y="38"/>
                  <a:pt x="448" y="38"/>
                  <a:pt x="448" y="38"/>
                </a:cubicBezTo>
                <a:cubicBezTo>
                  <a:pt x="449" y="38"/>
                  <a:pt x="450" y="39"/>
                  <a:pt x="451" y="38"/>
                </a:cubicBezTo>
                <a:cubicBezTo>
                  <a:pt x="451" y="38"/>
                  <a:pt x="451" y="39"/>
                  <a:pt x="452" y="39"/>
                </a:cubicBezTo>
                <a:cubicBezTo>
                  <a:pt x="452" y="39"/>
                  <a:pt x="452" y="39"/>
                  <a:pt x="452" y="39"/>
                </a:cubicBezTo>
                <a:cubicBezTo>
                  <a:pt x="450" y="39"/>
                  <a:pt x="448" y="39"/>
                  <a:pt x="447" y="39"/>
                </a:cubicBezTo>
                <a:cubicBezTo>
                  <a:pt x="447" y="39"/>
                  <a:pt x="447" y="39"/>
                  <a:pt x="447" y="39"/>
                </a:cubicBezTo>
                <a:cubicBezTo>
                  <a:pt x="445" y="38"/>
                  <a:pt x="445" y="38"/>
                  <a:pt x="443" y="38"/>
                </a:cubicBezTo>
                <a:cubicBezTo>
                  <a:pt x="443" y="39"/>
                  <a:pt x="443" y="39"/>
                  <a:pt x="442" y="40"/>
                </a:cubicBezTo>
                <a:cubicBezTo>
                  <a:pt x="443" y="40"/>
                  <a:pt x="443" y="40"/>
                  <a:pt x="443" y="40"/>
                </a:cubicBezTo>
                <a:cubicBezTo>
                  <a:pt x="443" y="41"/>
                  <a:pt x="443" y="41"/>
                  <a:pt x="443" y="41"/>
                </a:cubicBezTo>
                <a:cubicBezTo>
                  <a:pt x="443" y="41"/>
                  <a:pt x="443" y="41"/>
                  <a:pt x="443" y="41"/>
                </a:cubicBezTo>
                <a:cubicBezTo>
                  <a:pt x="443" y="42"/>
                  <a:pt x="443" y="41"/>
                  <a:pt x="444" y="42"/>
                </a:cubicBezTo>
                <a:cubicBezTo>
                  <a:pt x="444" y="43"/>
                  <a:pt x="445" y="43"/>
                  <a:pt x="445" y="43"/>
                </a:cubicBezTo>
                <a:cubicBezTo>
                  <a:pt x="446" y="43"/>
                  <a:pt x="446" y="43"/>
                  <a:pt x="446" y="43"/>
                </a:cubicBezTo>
                <a:cubicBezTo>
                  <a:pt x="446" y="44"/>
                  <a:pt x="446" y="44"/>
                  <a:pt x="446" y="44"/>
                </a:cubicBezTo>
                <a:cubicBezTo>
                  <a:pt x="448" y="45"/>
                  <a:pt x="450" y="44"/>
                  <a:pt x="453" y="44"/>
                </a:cubicBezTo>
                <a:cubicBezTo>
                  <a:pt x="453" y="45"/>
                  <a:pt x="453" y="45"/>
                  <a:pt x="453" y="45"/>
                </a:cubicBezTo>
                <a:cubicBezTo>
                  <a:pt x="452" y="45"/>
                  <a:pt x="452" y="45"/>
                  <a:pt x="452" y="45"/>
                </a:cubicBezTo>
                <a:cubicBezTo>
                  <a:pt x="452" y="45"/>
                  <a:pt x="452" y="45"/>
                  <a:pt x="452" y="45"/>
                </a:cubicBezTo>
                <a:cubicBezTo>
                  <a:pt x="450" y="45"/>
                  <a:pt x="448" y="45"/>
                  <a:pt x="447" y="46"/>
                </a:cubicBezTo>
                <a:cubicBezTo>
                  <a:pt x="447" y="47"/>
                  <a:pt x="447" y="47"/>
                  <a:pt x="448" y="47"/>
                </a:cubicBezTo>
                <a:cubicBezTo>
                  <a:pt x="448" y="47"/>
                  <a:pt x="449" y="47"/>
                  <a:pt x="450" y="47"/>
                </a:cubicBezTo>
                <a:cubicBezTo>
                  <a:pt x="451" y="47"/>
                  <a:pt x="452" y="48"/>
                  <a:pt x="453" y="47"/>
                </a:cubicBezTo>
                <a:cubicBezTo>
                  <a:pt x="453" y="47"/>
                  <a:pt x="453" y="47"/>
                  <a:pt x="453" y="47"/>
                </a:cubicBezTo>
                <a:cubicBezTo>
                  <a:pt x="454" y="47"/>
                  <a:pt x="454" y="47"/>
                  <a:pt x="454" y="47"/>
                </a:cubicBezTo>
                <a:cubicBezTo>
                  <a:pt x="454" y="47"/>
                  <a:pt x="455" y="46"/>
                  <a:pt x="455" y="46"/>
                </a:cubicBezTo>
                <a:cubicBezTo>
                  <a:pt x="457" y="46"/>
                  <a:pt x="458" y="46"/>
                  <a:pt x="460" y="46"/>
                </a:cubicBezTo>
                <a:cubicBezTo>
                  <a:pt x="460" y="47"/>
                  <a:pt x="460" y="47"/>
                  <a:pt x="460" y="47"/>
                </a:cubicBezTo>
                <a:cubicBezTo>
                  <a:pt x="457" y="47"/>
                  <a:pt x="457" y="47"/>
                  <a:pt x="457" y="47"/>
                </a:cubicBezTo>
                <a:cubicBezTo>
                  <a:pt x="457" y="47"/>
                  <a:pt x="457" y="47"/>
                  <a:pt x="457" y="47"/>
                </a:cubicBezTo>
                <a:cubicBezTo>
                  <a:pt x="456" y="47"/>
                  <a:pt x="456" y="47"/>
                  <a:pt x="456" y="47"/>
                </a:cubicBezTo>
                <a:cubicBezTo>
                  <a:pt x="456" y="48"/>
                  <a:pt x="456" y="48"/>
                  <a:pt x="456" y="48"/>
                </a:cubicBezTo>
                <a:cubicBezTo>
                  <a:pt x="455" y="48"/>
                  <a:pt x="455" y="48"/>
                  <a:pt x="455" y="48"/>
                </a:cubicBezTo>
                <a:cubicBezTo>
                  <a:pt x="455" y="48"/>
                  <a:pt x="455" y="48"/>
                  <a:pt x="455" y="48"/>
                </a:cubicBezTo>
                <a:cubicBezTo>
                  <a:pt x="454" y="48"/>
                  <a:pt x="454" y="48"/>
                  <a:pt x="454" y="48"/>
                </a:cubicBezTo>
                <a:cubicBezTo>
                  <a:pt x="454" y="48"/>
                  <a:pt x="454" y="48"/>
                  <a:pt x="454" y="48"/>
                </a:cubicBezTo>
                <a:cubicBezTo>
                  <a:pt x="453" y="48"/>
                  <a:pt x="453" y="48"/>
                  <a:pt x="453" y="48"/>
                </a:cubicBezTo>
                <a:cubicBezTo>
                  <a:pt x="453" y="49"/>
                  <a:pt x="453" y="49"/>
                  <a:pt x="453" y="49"/>
                </a:cubicBezTo>
                <a:cubicBezTo>
                  <a:pt x="452" y="49"/>
                  <a:pt x="453" y="50"/>
                  <a:pt x="454" y="51"/>
                </a:cubicBezTo>
                <a:cubicBezTo>
                  <a:pt x="455" y="51"/>
                  <a:pt x="455" y="51"/>
                  <a:pt x="455" y="51"/>
                </a:cubicBezTo>
                <a:cubicBezTo>
                  <a:pt x="455" y="53"/>
                  <a:pt x="455" y="52"/>
                  <a:pt x="456" y="54"/>
                </a:cubicBezTo>
                <a:cubicBezTo>
                  <a:pt x="457" y="54"/>
                  <a:pt x="457" y="54"/>
                  <a:pt x="457" y="54"/>
                </a:cubicBezTo>
                <a:cubicBezTo>
                  <a:pt x="457" y="54"/>
                  <a:pt x="457" y="54"/>
                  <a:pt x="457" y="54"/>
                </a:cubicBezTo>
                <a:cubicBezTo>
                  <a:pt x="456" y="54"/>
                  <a:pt x="455" y="54"/>
                  <a:pt x="455" y="55"/>
                </a:cubicBezTo>
                <a:cubicBezTo>
                  <a:pt x="455" y="55"/>
                  <a:pt x="455" y="56"/>
                  <a:pt x="455" y="56"/>
                </a:cubicBezTo>
                <a:cubicBezTo>
                  <a:pt x="457" y="56"/>
                  <a:pt x="459" y="56"/>
                  <a:pt x="461" y="56"/>
                </a:cubicBezTo>
                <a:cubicBezTo>
                  <a:pt x="461" y="56"/>
                  <a:pt x="461" y="56"/>
                  <a:pt x="461" y="56"/>
                </a:cubicBezTo>
                <a:cubicBezTo>
                  <a:pt x="461" y="56"/>
                  <a:pt x="461" y="56"/>
                  <a:pt x="461" y="56"/>
                </a:cubicBezTo>
                <a:cubicBezTo>
                  <a:pt x="461" y="56"/>
                  <a:pt x="461" y="56"/>
                  <a:pt x="461" y="56"/>
                </a:cubicBezTo>
                <a:cubicBezTo>
                  <a:pt x="462" y="56"/>
                  <a:pt x="462" y="55"/>
                  <a:pt x="462" y="55"/>
                </a:cubicBezTo>
                <a:cubicBezTo>
                  <a:pt x="462" y="54"/>
                  <a:pt x="462" y="54"/>
                  <a:pt x="462" y="54"/>
                </a:cubicBezTo>
                <a:cubicBezTo>
                  <a:pt x="464" y="54"/>
                  <a:pt x="464" y="54"/>
                  <a:pt x="464" y="55"/>
                </a:cubicBezTo>
                <a:cubicBezTo>
                  <a:pt x="466" y="55"/>
                  <a:pt x="466" y="56"/>
                  <a:pt x="467" y="56"/>
                </a:cubicBezTo>
                <a:cubicBezTo>
                  <a:pt x="467" y="55"/>
                  <a:pt x="467" y="55"/>
                  <a:pt x="467" y="55"/>
                </a:cubicBezTo>
                <a:cubicBezTo>
                  <a:pt x="466" y="55"/>
                  <a:pt x="466" y="55"/>
                  <a:pt x="466" y="55"/>
                </a:cubicBezTo>
                <a:cubicBezTo>
                  <a:pt x="466" y="54"/>
                  <a:pt x="466" y="54"/>
                  <a:pt x="466" y="54"/>
                </a:cubicBezTo>
                <a:cubicBezTo>
                  <a:pt x="467" y="54"/>
                  <a:pt x="467" y="55"/>
                  <a:pt x="468" y="55"/>
                </a:cubicBezTo>
                <a:cubicBezTo>
                  <a:pt x="468" y="55"/>
                  <a:pt x="468" y="55"/>
                  <a:pt x="468" y="55"/>
                </a:cubicBezTo>
                <a:cubicBezTo>
                  <a:pt x="469" y="55"/>
                  <a:pt x="469" y="55"/>
                  <a:pt x="469" y="55"/>
                </a:cubicBezTo>
                <a:cubicBezTo>
                  <a:pt x="469" y="54"/>
                  <a:pt x="469" y="54"/>
                  <a:pt x="469" y="54"/>
                </a:cubicBezTo>
                <a:cubicBezTo>
                  <a:pt x="469" y="54"/>
                  <a:pt x="469" y="54"/>
                  <a:pt x="469" y="54"/>
                </a:cubicBezTo>
                <a:cubicBezTo>
                  <a:pt x="469" y="53"/>
                  <a:pt x="470" y="53"/>
                  <a:pt x="470" y="52"/>
                </a:cubicBezTo>
                <a:cubicBezTo>
                  <a:pt x="472" y="53"/>
                  <a:pt x="473" y="52"/>
                  <a:pt x="474" y="51"/>
                </a:cubicBezTo>
                <a:cubicBezTo>
                  <a:pt x="474" y="51"/>
                  <a:pt x="474" y="51"/>
                  <a:pt x="474" y="51"/>
                </a:cubicBezTo>
                <a:cubicBezTo>
                  <a:pt x="474" y="51"/>
                  <a:pt x="474" y="51"/>
                  <a:pt x="474" y="50"/>
                </a:cubicBezTo>
                <a:cubicBezTo>
                  <a:pt x="474" y="50"/>
                  <a:pt x="474" y="50"/>
                  <a:pt x="474" y="50"/>
                </a:cubicBezTo>
                <a:cubicBezTo>
                  <a:pt x="474" y="50"/>
                  <a:pt x="474" y="49"/>
                  <a:pt x="474" y="49"/>
                </a:cubicBezTo>
                <a:cubicBezTo>
                  <a:pt x="475" y="49"/>
                  <a:pt x="475" y="49"/>
                  <a:pt x="475" y="49"/>
                </a:cubicBezTo>
                <a:cubicBezTo>
                  <a:pt x="475" y="48"/>
                  <a:pt x="474" y="49"/>
                  <a:pt x="475" y="48"/>
                </a:cubicBezTo>
                <a:cubicBezTo>
                  <a:pt x="475" y="48"/>
                  <a:pt x="475" y="48"/>
                  <a:pt x="475" y="48"/>
                </a:cubicBezTo>
                <a:cubicBezTo>
                  <a:pt x="476" y="48"/>
                  <a:pt x="476" y="48"/>
                  <a:pt x="476" y="48"/>
                </a:cubicBezTo>
                <a:cubicBezTo>
                  <a:pt x="475" y="49"/>
                  <a:pt x="475" y="49"/>
                  <a:pt x="475" y="50"/>
                </a:cubicBezTo>
                <a:cubicBezTo>
                  <a:pt x="476" y="50"/>
                  <a:pt x="477" y="50"/>
                  <a:pt x="477" y="50"/>
                </a:cubicBezTo>
                <a:cubicBezTo>
                  <a:pt x="477" y="49"/>
                  <a:pt x="478" y="49"/>
                  <a:pt x="478" y="49"/>
                </a:cubicBezTo>
                <a:cubicBezTo>
                  <a:pt x="478" y="49"/>
                  <a:pt x="478" y="49"/>
                  <a:pt x="478" y="49"/>
                </a:cubicBezTo>
                <a:cubicBezTo>
                  <a:pt x="478" y="48"/>
                  <a:pt x="478" y="48"/>
                  <a:pt x="478" y="48"/>
                </a:cubicBezTo>
                <a:cubicBezTo>
                  <a:pt x="479" y="48"/>
                  <a:pt x="479" y="48"/>
                  <a:pt x="479" y="48"/>
                </a:cubicBezTo>
                <a:cubicBezTo>
                  <a:pt x="479" y="48"/>
                  <a:pt x="479" y="48"/>
                  <a:pt x="480" y="48"/>
                </a:cubicBezTo>
                <a:cubicBezTo>
                  <a:pt x="480" y="47"/>
                  <a:pt x="480" y="47"/>
                  <a:pt x="480" y="47"/>
                </a:cubicBezTo>
                <a:cubicBezTo>
                  <a:pt x="480" y="48"/>
                  <a:pt x="481" y="48"/>
                  <a:pt x="481" y="48"/>
                </a:cubicBezTo>
                <a:cubicBezTo>
                  <a:pt x="481" y="48"/>
                  <a:pt x="481" y="48"/>
                  <a:pt x="481" y="48"/>
                </a:cubicBezTo>
                <a:cubicBezTo>
                  <a:pt x="482" y="48"/>
                  <a:pt x="482" y="48"/>
                  <a:pt x="482" y="48"/>
                </a:cubicBezTo>
                <a:cubicBezTo>
                  <a:pt x="482" y="48"/>
                  <a:pt x="482" y="48"/>
                  <a:pt x="482" y="48"/>
                </a:cubicBezTo>
                <a:cubicBezTo>
                  <a:pt x="483" y="48"/>
                  <a:pt x="484" y="47"/>
                  <a:pt x="485" y="47"/>
                </a:cubicBezTo>
                <a:cubicBezTo>
                  <a:pt x="485" y="48"/>
                  <a:pt x="485" y="48"/>
                  <a:pt x="485" y="48"/>
                </a:cubicBezTo>
                <a:cubicBezTo>
                  <a:pt x="486" y="48"/>
                  <a:pt x="486" y="48"/>
                  <a:pt x="486" y="48"/>
                </a:cubicBezTo>
                <a:cubicBezTo>
                  <a:pt x="486" y="47"/>
                  <a:pt x="486" y="47"/>
                  <a:pt x="486" y="47"/>
                </a:cubicBezTo>
                <a:cubicBezTo>
                  <a:pt x="487" y="47"/>
                  <a:pt x="487" y="47"/>
                  <a:pt x="487" y="47"/>
                </a:cubicBezTo>
                <a:cubicBezTo>
                  <a:pt x="487" y="47"/>
                  <a:pt x="487" y="47"/>
                  <a:pt x="487" y="47"/>
                </a:cubicBezTo>
                <a:cubicBezTo>
                  <a:pt x="489" y="47"/>
                  <a:pt x="489" y="47"/>
                  <a:pt x="489" y="47"/>
                </a:cubicBezTo>
                <a:cubicBezTo>
                  <a:pt x="489" y="47"/>
                  <a:pt x="489" y="47"/>
                  <a:pt x="489" y="46"/>
                </a:cubicBezTo>
                <a:cubicBezTo>
                  <a:pt x="489" y="46"/>
                  <a:pt x="491" y="46"/>
                  <a:pt x="491" y="46"/>
                </a:cubicBezTo>
                <a:cubicBezTo>
                  <a:pt x="491" y="45"/>
                  <a:pt x="491" y="45"/>
                  <a:pt x="491" y="45"/>
                </a:cubicBezTo>
                <a:cubicBezTo>
                  <a:pt x="491" y="45"/>
                  <a:pt x="491" y="45"/>
                  <a:pt x="491" y="45"/>
                </a:cubicBezTo>
                <a:cubicBezTo>
                  <a:pt x="491" y="44"/>
                  <a:pt x="491" y="44"/>
                  <a:pt x="491" y="43"/>
                </a:cubicBezTo>
                <a:cubicBezTo>
                  <a:pt x="491" y="43"/>
                  <a:pt x="490" y="43"/>
                  <a:pt x="490" y="43"/>
                </a:cubicBezTo>
                <a:cubicBezTo>
                  <a:pt x="489" y="42"/>
                  <a:pt x="490" y="42"/>
                  <a:pt x="489" y="41"/>
                </a:cubicBezTo>
                <a:cubicBezTo>
                  <a:pt x="489" y="40"/>
                  <a:pt x="489" y="40"/>
                  <a:pt x="489" y="40"/>
                </a:cubicBezTo>
                <a:cubicBezTo>
                  <a:pt x="491" y="41"/>
                  <a:pt x="490" y="41"/>
                  <a:pt x="491" y="43"/>
                </a:cubicBezTo>
                <a:cubicBezTo>
                  <a:pt x="492" y="43"/>
                  <a:pt x="492" y="43"/>
                  <a:pt x="492" y="43"/>
                </a:cubicBezTo>
                <a:cubicBezTo>
                  <a:pt x="492" y="44"/>
                  <a:pt x="492" y="44"/>
                  <a:pt x="492" y="44"/>
                </a:cubicBezTo>
                <a:cubicBezTo>
                  <a:pt x="492" y="44"/>
                  <a:pt x="492" y="44"/>
                  <a:pt x="492" y="44"/>
                </a:cubicBezTo>
                <a:cubicBezTo>
                  <a:pt x="492" y="44"/>
                  <a:pt x="492" y="44"/>
                  <a:pt x="492" y="45"/>
                </a:cubicBezTo>
                <a:cubicBezTo>
                  <a:pt x="493" y="45"/>
                  <a:pt x="493" y="45"/>
                  <a:pt x="493" y="45"/>
                </a:cubicBezTo>
                <a:cubicBezTo>
                  <a:pt x="494" y="45"/>
                  <a:pt x="494" y="44"/>
                  <a:pt x="494" y="44"/>
                </a:cubicBezTo>
                <a:cubicBezTo>
                  <a:pt x="495" y="44"/>
                  <a:pt x="495" y="44"/>
                  <a:pt x="495" y="44"/>
                </a:cubicBezTo>
                <a:cubicBezTo>
                  <a:pt x="495" y="45"/>
                  <a:pt x="495" y="45"/>
                  <a:pt x="496" y="46"/>
                </a:cubicBezTo>
                <a:cubicBezTo>
                  <a:pt x="496" y="46"/>
                  <a:pt x="496" y="46"/>
                  <a:pt x="496" y="46"/>
                </a:cubicBezTo>
                <a:cubicBezTo>
                  <a:pt x="496" y="46"/>
                  <a:pt x="493" y="46"/>
                  <a:pt x="492" y="46"/>
                </a:cubicBezTo>
                <a:cubicBezTo>
                  <a:pt x="492" y="47"/>
                  <a:pt x="492" y="47"/>
                  <a:pt x="492" y="47"/>
                </a:cubicBezTo>
                <a:cubicBezTo>
                  <a:pt x="491" y="47"/>
                  <a:pt x="492" y="47"/>
                  <a:pt x="492" y="47"/>
                </a:cubicBezTo>
                <a:cubicBezTo>
                  <a:pt x="495" y="48"/>
                  <a:pt x="498" y="48"/>
                  <a:pt x="501" y="48"/>
                </a:cubicBezTo>
                <a:cubicBezTo>
                  <a:pt x="502" y="48"/>
                  <a:pt x="501" y="48"/>
                  <a:pt x="502" y="48"/>
                </a:cubicBezTo>
                <a:cubicBezTo>
                  <a:pt x="502" y="48"/>
                  <a:pt x="502" y="49"/>
                  <a:pt x="502" y="49"/>
                </a:cubicBezTo>
                <a:cubicBezTo>
                  <a:pt x="502" y="49"/>
                  <a:pt x="502" y="49"/>
                  <a:pt x="502" y="49"/>
                </a:cubicBezTo>
                <a:cubicBezTo>
                  <a:pt x="502" y="49"/>
                  <a:pt x="502" y="49"/>
                  <a:pt x="502" y="49"/>
                </a:cubicBezTo>
                <a:cubicBezTo>
                  <a:pt x="502" y="50"/>
                  <a:pt x="502" y="50"/>
                  <a:pt x="502" y="50"/>
                </a:cubicBezTo>
                <a:cubicBezTo>
                  <a:pt x="502" y="50"/>
                  <a:pt x="501" y="50"/>
                  <a:pt x="501" y="49"/>
                </a:cubicBezTo>
                <a:cubicBezTo>
                  <a:pt x="501" y="49"/>
                  <a:pt x="501" y="49"/>
                  <a:pt x="501" y="49"/>
                </a:cubicBezTo>
                <a:cubicBezTo>
                  <a:pt x="496" y="49"/>
                  <a:pt x="496" y="49"/>
                  <a:pt x="496" y="49"/>
                </a:cubicBezTo>
                <a:cubicBezTo>
                  <a:pt x="496" y="49"/>
                  <a:pt x="496" y="49"/>
                  <a:pt x="496" y="49"/>
                </a:cubicBezTo>
                <a:cubicBezTo>
                  <a:pt x="493" y="49"/>
                  <a:pt x="493" y="49"/>
                  <a:pt x="493" y="49"/>
                </a:cubicBezTo>
                <a:cubicBezTo>
                  <a:pt x="492" y="49"/>
                  <a:pt x="490" y="50"/>
                  <a:pt x="489" y="49"/>
                </a:cubicBezTo>
                <a:cubicBezTo>
                  <a:pt x="489" y="49"/>
                  <a:pt x="489" y="49"/>
                  <a:pt x="489" y="49"/>
                </a:cubicBezTo>
                <a:cubicBezTo>
                  <a:pt x="488" y="49"/>
                  <a:pt x="488" y="48"/>
                  <a:pt x="487" y="48"/>
                </a:cubicBezTo>
                <a:cubicBezTo>
                  <a:pt x="487" y="48"/>
                  <a:pt x="487" y="48"/>
                  <a:pt x="487" y="48"/>
                </a:cubicBezTo>
                <a:cubicBezTo>
                  <a:pt x="486" y="48"/>
                  <a:pt x="486" y="48"/>
                  <a:pt x="486" y="48"/>
                </a:cubicBezTo>
                <a:cubicBezTo>
                  <a:pt x="486" y="49"/>
                  <a:pt x="486" y="49"/>
                  <a:pt x="486" y="49"/>
                </a:cubicBezTo>
                <a:cubicBezTo>
                  <a:pt x="485" y="49"/>
                  <a:pt x="485" y="49"/>
                  <a:pt x="485" y="49"/>
                </a:cubicBezTo>
                <a:cubicBezTo>
                  <a:pt x="485" y="49"/>
                  <a:pt x="485" y="49"/>
                  <a:pt x="485" y="49"/>
                </a:cubicBezTo>
                <a:cubicBezTo>
                  <a:pt x="484" y="49"/>
                  <a:pt x="484" y="49"/>
                  <a:pt x="484" y="49"/>
                </a:cubicBezTo>
                <a:cubicBezTo>
                  <a:pt x="484" y="49"/>
                  <a:pt x="484" y="49"/>
                  <a:pt x="484" y="49"/>
                </a:cubicBezTo>
                <a:cubicBezTo>
                  <a:pt x="483" y="50"/>
                  <a:pt x="483" y="50"/>
                  <a:pt x="482" y="50"/>
                </a:cubicBezTo>
                <a:cubicBezTo>
                  <a:pt x="482" y="50"/>
                  <a:pt x="482" y="50"/>
                  <a:pt x="482" y="50"/>
                </a:cubicBezTo>
                <a:cubicBezTo>
                  <a:pt x="481" y="50"/>
                  <a:pt x="481" y="50"/>
                  <a:pt x="481" y="50"/>
                </a:cubicBezTo>
                <a:cubicBezTo>
                  <a:pt x="481" y="50"/>
                  <a:pt x="481" y="50"/>
                  <a:pt x="481" y="50"/>
                </a:cubicBezTo>
                <a:cubicBezTo>
                  <a:pt x="481" y="50"/>
                  <a:pt x="481" y="50"/>
                  <a:pt x="481" y="50"/>
                </a:cubicBezTo>
                <a:cubicBezTo>
                  <a:pt x="481" y="51"/>
                  <a:pt x="480" y="51"/>
                  <a:pt x="480" y="51"/>
                </a:cubicBezTo>
                <a:cubicBezTo>
                  <a:pt x="479" y="51"/>
                  <a:pt x="478" y="51"/>
                  <a:pt x="477" y="51"/>
                </a:cubicBezTo>
                <a:cubicBezTo>
                  <a:pt x="477" y="51"/>
                  <a:pt x="477" y="52"/>
                  <a:pt x="477" y="53"/>
                </a:cubicBezTo>
                <a:cubicBezTo>
                  <a:pt x="477" y="53"/>
                  <a:pt x="477" y="53"/>
                  <a:pt x="477" y="53"/>
                </a:cubicBezTo>
                <a:cubicBezTo>
                  <a:pt x="477" y="54"/>
                  <a:pt x="477" y="54"/>
                  <a:pt x="477" y="54"/>
                </a:cubicBezTo>
                <a:cubicBezTo>
                  <a:pt x="476" y="54"/>
                  <a:pt x="476" y="54"/>
                  <a:pt x="476" y="54"/>
                </a:cubicBezTo>
                <a:cubicBezTo>
                  <a:pt x="476" y="54"/>
                  <a:pt x="476" y="55"/>
                  <a:pt x="477" y="56"/>
                </a:cubicBezTo>
                <a:cubicBezTo>
                  <a:pt x="477" y="56"/>
                  <a:pt x="477" y="56"/>
                  <a:pt x="477" y="56"/>
                </a:cubicBezTo>
                <a:cubicBezTo>
                  <a:pt x="479" y="56"/>
                  <a:pt x="479" y="56"/>
                  <a:pt x="480" y="55"/>
                </a:cubicBezTo>
                <a:cubicBezTo>
                  <a:pt x="481" y="55"/>
                  <a:pt x="481" y="55"/>
                  <a:pt x="481" y="55"/>
                </a:cubicBezTo>
                <a:cubicBezTo>
                  <a:pt x="481" y="55"/>
                  <a:pt x="482" y="55"/>
                  <a:pt x="482" y="55"/>
                </a:cubicBezTo>
                <a:cubicBezTo>
                  <a:pt x="483" y="55"/>
                  <a:pt x="483" y="55"/>
                  <a:pt x="483" y="55"/>
                </a:cubicBezTo>
                <a:cubicBezTo>
                  <a:pt x="483" y="54"/>
                  <a:pt x="483" y="54"/>
                  <a:pt x="483" y="54"/>
                </a:cubicBezTo>
                <a:cubicBezTo>
                  <a:pt x="484" y="54"/>
                  <a:pt x="484" y="54"/>
                  <a:pt x="484" y="54"/>
                </a:cubicBezTo>
                <a:cubicBezTo>
                  <a:pt x="484" y="55"/>
                  <a:pt x="484" y="55"/>
                  <a:pt x="484" y="55"/>
                </a:cubicBezTo>
                <a:cubicBezTo>
                  <a:pt x="484" y="55"/>
                  <a:pt x="484" y="55"/>
                  <a:pt x="484" y="55"/>
                </a:cubicBezTo>
                <a:cubicBezTo>
                  <a:pt x="485" y="55"/>
                  <a:pt x="487" y="55"/>
                  <a:pt x="489" y="55"/>
                </a:cubicBezTo>
                <a:cubicBezTo>
                  <a:pt x="489" y="55"/>
                  <a:pt x="489" y="54"/>
                  <a:pt x="490" y="54"/>
                </a:cubicBezTo>
                <a:cubicBezTo>
                  <a:pt x="490" y="53"/>
                  <a:pt x="490" y="53"/>
                  <a:pt x="491" y="52"/>
                </a:cubicBezTo>
                <a:cubicBezTo>
                  <a:pt x="492" y="52"/>
                  <a:pt x="491" y="52"/>
                  <a:pt x="492" y="52"/>
                </a:cubicBezTo>
                <a:cubicBezTo>
                  <a:pt x="492" y="52"/>
                  <a:pt x="492" y="52"/>
                  <a:pt x="492" y="52"/>
                </a:cubicBezTo>
                <a:cubicBezTo>
                  <a:pt x="492" y="54"/>
                  <a:pt x="492" y="54"/>
                  <a:pt x="492" y="54"/>
                </a:cubicBezTo>
                <a:cubicBezTo>
                  <a:pt x="492" y="54"/>
                  <a:pt x="492" y="54"/>
                  <a:pt x="492" y="54"/>
                </a:cubicBezTo>
                <a:cubicBezTo>
                  <a:pt x="492" y="54"/>
                  <a:pt x="492" y="54"/>
                  <a:pt x="492" y="54"/>
                </a:cubicBezTo>
                <a:cubicBezTo>
                  <a:pt x="492" y="54"/>
                  <a:pt x="492" y="54"/>
                  <a:pt x="492" y="54"/>
                </a:cubicBezTo>
                <a:cubicBezTo>
                  <a:pt x="492" y="55"/>
                  <a:pt x="492" y="55"/>
                  <a:pt x="492" y="55"/>
                </a:cubicBezTo>
                <a:cubicBezTo>
                  <a:pt x="491" y="55"/>
                  <a:pt x="491" y="55"/>
                  <a:pt x="491" y="55"/>
                </a:cubicBezTo>
                <a:cubicBezTo>
                  <a:pt x="491" y="56"/>
                  <a:pt x="491" y="56"/>
                  <a:pt x="490" y="56"/>
                </a:cubicBezTo>
                <a:cubicBezTo>
                  <a:pt x="490" y="56"/>
                  <a:pt x="490" y="56"/>
                  <a:pt x="490" y="56"/>
                </a:cubicBezTo>
                <a:cubicBezTo>
                  <a:pt x="490" y="56"/>
                  <a:pt x="490" y="56"/>
                  <a:pt x="490" y="56"/>
                </a:cubicBezTo>
                <a:cubicBezTo>
                  <a:pt x="490" y="57"/>
                  <a:pt x="490" y="57"/>
                  <a:pt x="490" y="57"/>
                </a:cubicBezTo>
                <a:cubicBezTo>
                  <a:pt x="492" y="57"/>
                  <a:pt x="492" y="57"/>
                  <a:pt x="492" y="57"/>
                </a:cubicBezTo>
                <a:cubicBezTo>
                  <a:pt x="492" y="58"/>
                  <a:pt x="492" y="58"/>
                  <a:pt x="492" y="59"/>
                </a:cubicBezTo>
                <a:cubicBezTo>
                  <a:pt x="493" y="59"/>
                  <a:pt x="493" y="59"/>
                  <a:pt x="493" y="59"/>
                </a:cubicBezTo>
                <a:cubicBezTo>
                  <a:pt x="493" y="59"/>
                  <a:pt x="493" y="59"/>
                  <a:pt x="494" y="58"/>
                </a:cubicBezTo>
                <a:cubicBezTo>
                  <a:pt x="494" y="58"/>
                  <a:pt x="494" y="58"/>
                  <a:pt x="494" y="58"/>
                </a:cubicBezTo>
                <a:cubicBezTo>
                  <a:pt x="495" y="58"/>
                  <a:pt x="495" y="58"/>
                  <a:pt x="495" y="59"/>
                </a:cubicBezTo>
                <a:cubicBezTo>
                  <a:pt x="495" y="59"/>
                  <a:pt x="495" y="59"/>
                  <a:pt x="495" y="59"/>
                </a:cubicBezTo>
                <a:cubicBezTo>
                  <a:pt x="497" y="60"/>
                  <a:pt x="498" y="60"/>
                  <a:pt x="499" y="59"/>
                </a:cubicBezTo>
                <a:cubicBezTo>
                  <a:pt x="500" y="59"/>
                  <a:pt x="500" y="59"/>
                  <a:pt x="500" y="59"/>
                </a:cubicBezTo>
                <a:cubicBezTo>
                  <a:pt x="499" y="59"/>
                  <a:pt x="498" y="60"/>
                  <a:pt x="498" y="61"/>
                </a:cubicBezTo>
                <a:cubicBezTo>
                  <a:pt x="498" y="61"/>
                  <a:pt x="498" y="61"/>
                  <a:pt x="498" y="61"/>
                </a:cubicBezTo>
                <a:cubicBezTo>
                  <a:pt x="498" y="61"/>
                  <a:pt x="498" y="61"/>
                  <a:pt x="498" y="61"/>
                </a:cubicBezTo>
                <a:cubicBezTo>
                  <a:pt x="497" y="61"/>
                  <a:pt x="497" y="61"/>
                  <a:pt x="497" y="61"/>
                </a:cubicBezTo>
                <a:cubicBezTo>
                  <a:pt x="497" y="62"/>
                  <a:pt x="497" y="62"/>
                  <a:pt x="497" y="62"/>
                </a:cubicBezTo>
                <a:cubicBezTo>
                  <a:pt x="497" y="62"/>
                  <a:pt x="497" y="62"/>
                  <a:pt x="497" y="62"/>
                </a:cubicBezTo>
                <a:cubicBezTo>
                  <a:pt x="497" y="63"/>
                  <a:pt x="497" y="63"/>
                  <a:pt x="497" y="63"/>
                </a:cubicBezTo>
                <a:cubicBezTo>
                  <a:pt x="495" y="63"/>
                  <a:pt x="496" y="63"/>
                  <a:pt x="495" y="62"/>
                </a:cubicBezTo>
                <a:cubicBezTo>
                  <a:pt x="495" y="62"/>
                  <a:pt x="495" y="62"/>
                  <a:pt x="495" y="62"/>
                </a:cubicBezTo>
                <a:cubicBezTo>
                  <a:pt x="493" y="62"/>
                  <a:pt x="493" y="62"/>
                  <a:pt x="493" y="62"/>
                </a:cubicBezTo>
                <a:cubicBezTo>
                  <a:pt x="493" y="62"/>
                  <a:pt x="493" y="62"/>
                  <a:pt x="493" y="62"/>
                </a:cubicBezTo>
                <a:cubicBezTo>
                  <a:pt x="492" y="62"/>
                  <a:pt x="492" y="62"/>
                  <a:pt x="490" y="62"/>
                </a:cubicBezTo>
                <a:cubicBezTo>
                  <a:pt x="490" y="61"/>
                  <a:pt x="489" y="61"/>
                  <a:pt x="489" y="59"/>
                </a:cubicBezTo>
                <a:cubicBezTo>
                  <a:pt x="486" y="59"/>
                  <a:pt x="486" y="59"/>
                  <a:pt x="486" y="59"/>
                </a:cubicBezTo>
                <a:cubicBezTo>
                  <a:pt x="486" y="59"/>
                  <a:pt x="486" y="58"/>
                  <a:pt x="485" y="58"/>
                </a:cubicBezTo>
                <a:cubicBezTo>
                  <a:pt x="484" y="57"/>
                  <a:pt x="484" y="58"/>
                  <a:pt x="482" y="57"/>
                </a:cubicBezTo>
                <a:cubicBezTo>
                  <a:pt x="482" y="57"/>
                  <a:pt x="482" y="57"/>
                  <a:pt x="482" y="57"/>
                </a:cubicBezTo>
                <a:cubicBezTo>
                  <a:pt x="482" y="57"/>
                  <a:pt x="481" y="57"/>
                  <a:pt x="480" y="57"/>
                </a:cubicBezTo>
                <a:cubicBezTo>
                  <a:pt x="480" y="58"/>
                  <a:pt x="480" y="58"/>
                  <a:pt x="480" y="58"/>
                </a:cubicBezTo>
                <a:cubicBezTo>
                  <a:pt x="479" y="58"/>
                  <a:pt x="477" y="58"/>
                  <a:pt x="475" y="58"/>
                </a:cubicBezTo>
                <a:cubicBezTo>
                  <a:pt x="475" y="59"/>
                  <a:pt x="475" y="58"/>
                  <a:pt x="476" y="59"/>
                </a:cubicBezTo>
                <a:cubicBezTo>
                  <a:pt x="476" y="61"/>
                  <a:pt x="477" y="61"/>
                  <a:pt x="479" y="61"/>
                </a:cubicBezTo>
                <a:cubicBezTo>
                  <a:pt x="479" y="64"/>
                  <a:pt x="479" y="64"/>
                  <a:pt x="479" y="64"/>
                </a:cubicBezTo>
                <a:cubicBezTo>
                  <a:pt x="478" y="64"/>
                  <a:pt x="477" y="64"/>
                  <a:pt x="477" y="64"/>
                </a:cubicBezTo>
                <a:cubicBezTo>
                  <a:pt x="477" y="64"/>
                  <a:pt x="477" y="64"/>
                  <a:pt x="477" y="64"/>
                </a:cubicBezTo>
                <a:cubicBezTo>
                  <a:pt x="473" y="64"/>
                  <a:pt x="473" y="64"/>
                  <a:pt x="473" y="64"/>
                </a:cubicBezTo>
                <a:cubicBezTo>
                  <a:pt x="473" y="65"/>
                  <a:pt x="473" y="65"/>
                  <a:pt x="473" y="65"/>
                </a:cubicBezTo>
                <a:cubicBezTo>
                  <a:pt x="472" y="65"/>
                  <a:pt x="472" y="65"/>
                  <a:pt x="472" y="65"/>
                </a:cubicBezTo>
                <a:cubicBezTo>
                  <a:pt x="472" y="65"/>
                  <a:pt x="472" y="65"/>
                  <a:pt x="472" y="65"/>
                </a:cubicBezTo>
                <a:cubicBezTo>
                  <a:pt x="471" y="65"/>
                  <a:pt x="471" y="65"/>
                  <a:pt x="471" y="65"/>
                </a:cubicBezTo>
                <a:cubicBezTo>
                  <a:pt x="471" y="65"/>
                  <a:pt x="471" y="65"/>
                  <a:pt x="470" y="66"/>
                </a:cubicBezTo>
                <a:cubicBezTo>
                  <a:pt x="470" y="66"/>
                  <a:pt x="470" y="66"/>
                  <a:pt x="470" y="66"/>
                </a:cubicBezTo>
                <a:cubicBezTo>
                  <a:pt x="469" y="66"/>
                  <a:pt x="469" y="67"/>
                  <a:pt x="469" y="67"/>
                </a:cubicBezTo>
                <a:cubicBezTo>
                  <a:pt x="468" y="67"/>
                  <a:pt x="468" y="67"/>
                  <a:pt x="468" y="67"/>
                </a:cubicBezTo>
                <a:cubicBezTo>
                  <a:pt x="468" y="67"/>
                  <a:pt x="468" y="67"/>
                  <a:pt x="468" y="67"/>
                </a:cubicBezTo>
                <a:cubicBezTo>
                  <a:pt x="468" y="67"/>
                  <a:pt x="467" y="68"/>
                  <a:pt x="467" y="68"/>
                </a:cubicBezTo>
                <a:cubicBezTo>
                  <a:pt x="467" y="68"/>
                  <a:pt x="467" y="69"/>
                  <a:pt x="467" y="69"/>
                </a:cubicBezTo>
                <a:cubicBezTo>
                  <a:pt x="468" y="70"/>
                  <a:pt x="468" y="70"/>
                  <a:pt x="468" y="70"/>
                </a:cubicBezTo>
                <a:cubicBezTo>
                  <a:pt x="468" y="71"/>
                  <a:pt x="468" y="71"/>
                  <a:pt x="469" y="72"/>
                </a:cubicBezTo>
                <a:cubicBezTo>
                  <a:pt x="470" y="72"/>
                  <a:pt x="470" y="72"/>
                  <a:pt x="470" y="72"/>
                </a:cubicBezTo>
                <a:cubicBezTo>
                  <a:pt x="470" y="71"/>
                  <a:pt x="470" y="71"/>
                  <a:pt x="470" y="71"/>
                </a:cubicBezTo>
                <a:cubicBezTo>
                  <a:pt x="470" y="71"/>
                  <a:pt x="470" y="71"/>
                  <a:pt x="470" y="71"/>
                </a:cubicBezTo>
                <a:cubicBezTo>
                  <a:pt x="470" y="70"/>
                  <a:pt x="470" y="70"/>
                  <a:pt x="470" y="70"/>
                </a:cubicBezTo>
                <a:cubicBezTo>
                  <a:pt x="470" y="70"/>
                  <a:pt x="470" y="70"/>
                  <a:pt x="470" y="70"/>
                </a:cubicBezTo>
                <a:cubicBezTo>
                  <a:pt x="470" y="70"/>
                  <a:pt x="471" y="71"/>
                  <a:pt x="472" y="70"/>
                </a:cubicBezTo>
                <a:cubicBezTo>
                  <a:pt x="472" y="70"/>
                  <a:pt x="472" y="70"/>
                  <a:pt x="472" y="70"/>
                </a:cubicBezTo>
                <a:cubicBezTo>
                  <a:pt x="472" y="70"/>
                  <a:pt x="472" y="70"/>
                  <a:pt x="472" y="70"/>
                </a:cubicBezTo>
                <a:cubicBezTo>
                  <a:pt x="472" y="72"/>
                  <a:pt x="472" y="72"/>
                  <a:pt x="472" y="72"/>
                </a:cubicBezTo>
                <a:cubicBezTo>
                  <a:pt x="473" y="72"/>
                  <a:pt x="475" y="72"/>
                  <a:pt x="476" y="72"/>
                </a:cubicBezTo>
                <a:cubicBezTo>
                  <a:pt x="477" y="72"/>
                  <a:pt x="476" y="72"/>
                  <a:pt x="477" y="71"/>
                </a:cubicBezTo>
                <a:cubicBezTo>
                  <a:pt x="476" y="71"/>
                  <a:pt x="476" y="71"/>
                  <a:pt x="476" y="71"/>
                </a:cubicBezTo>
                <a:cubicBezTo>
                  <a:pt x="476" y="70"/>
                  <a:pt x="476" y="70"/>
                  <a:pt x="477" y="69"/>
                </a:cubicBezTo>
                <a:cubicBezTo>
                  <a:pt x="477" y="69"/>
                  <a:pt x="477" y="69"/>
                  <a:pt x="477" y="69"/>
                </a:cubicBezTo>
                <a:cubicBezTo>
                  <a:pt x="477" y="69"/>
                  <a:pt x="477" y="69"/>
                  <a:pt x="477" y="69"/>
                </a:cubicBezTo>
                <a:cubicBezTo>
                  <a:pt x="478" y="69"/>
                  <a:pt x="478" y="70"/>
                  <a:pt x="478" y="70"/>
                </a:cubicBezTo>
                <a:cubicBezTo>
                  <a:pt x="478" y="70"/>
                  <a:pt x="478" y="70"/>
                  <a:pt x="478" y="70"/>
                </a:cubicBezTo>
                <a:cubicBezTo>
                  <a:pt x="478" y="71"/>
                  <a:pt x="478" y="71"/>
                  <a:pt x="478" y="71"/>
                </a:cubicBezTo>
                <a:cubicBezTo>
                  <a:pt x="479" y="71"/>
                  <a:pt x="480" y="72"/>
                  <a:pt x="480" y="72"/>
                </a:cubicBezTo>
                <a:cubicBezTo>
                  <a:pt x="480" y="70"/>
                  <a:pt x="480" y="70"/>
                  <a:pt x="480" y="70"/>
                </a:cubicBezTo>
                <a:cubicBezTo>
                  <a:pt x="481" y="70"/>
                  <a:pt x="481" y="70"/>
                  <a:pt x="481" y="70"/>
                </a:cubicBezTo>
                <a:cubicBezTo>
                  <a:pt x="481" y="69"/>
                  <a:pt x="481" y="69"/>
                  <a:pt x="481" y="69"/>
                </a:cubicBezTo>
                <a:cubicBezTo>
                  <a:pt x="481" y="69"/>
                  <a:pt x="481" y="69"/>
                  <a:pt x="481" y="69"/>
                </a:cubicBezTo>
                <a:cubicBezTo>
                  <a:pt x="481" y="71"/>
                  <a:pt x="481" y="71"/>
                  <a:pt x="481" y="71"/>
                </a:cubicBezTo>
                <a:cubicBezTo>
                  <a:pt x="482" y="71"/>
                  <a:pt x="483" y="72"/>
                  <a:pt x="484" y="72"/>
                </a:cubicBezTo>
                <a:cubicBezTo>
                  <a:pt x="485" y="72"/>
                  <a:pt x="485" y="71"/>
                  <a:pt x="485" y="71"/>
                </a:cubicBezTo>
                <a:cubicBezTo>
                  <a:pt x="486" y="72"/>
                  <a:pt x="487" y="72"/>
                  <a:pt x="488" y="72"/>
                </a:cubicBezTo>
                <a:cubicBezTo>
                  <a:pt x="488" y="73"/>
                  <a:pt x="488" y="73"/>
                  <a:pt x="488" y="73"/>
                </a:cubicBezTo>
                <a:cubicBezTo>
                  <a:pt x="489" y="73"/>
                  <a:pt x="489" y="73"/>
                  <a:pt x="489" y="73"/>
                </a:cubicBezTo>
                <a:cubicBezTo>
                  <a:pt x="489" y="72"/>
                  <a:pt x="489" y="72"/>
                  <a:pt x="489" y="72"/>
                </a:cubicBezTo>
                <a:cubicBezTo>
                  <a:pt x="489" y="72"/>
                  <a:pt x="489" y="72"/>
                  <a:pt x="490" y="71"/>
                </a:cubicBezTo>
                <a:cubicBezTo>
                  <a:pt x="490" y="71"/>
                  <a:pt x="490" y="71"/>
                  <a:pt x="490" y="71"/>
                </a:cubicBezTo>
                <a:cubicBezTo>
                  <a:pt x="491" y="71"/>
                  <a:pt x="491" y="71"/>
                  <a:pt x="491" y="71"/>
                </a:cubicBezTo>
                <a:cubicBezTo>
                  <a:pt x="491" y="71"/>
                  <a:pt x="491" y="71"/>
                  <a:pt x="491" y="71"/>
                </a:cubicBezTo>
                <a:cubicBezTo>
                  <a:pt x="491" y="71"/>
                  <a:pt x="491" y="71"/>
                  <a:pt x="491" y="71"/>
                </a:cubicBezTo>
                <a:cubicBezTo>
                  <a:pt x="491" y="70"/>
                  <a:pt x="490" y="69"/>
                  <a:pt x="490" y="69"/>
                </a:cubicBezTo>
                <a:cubicBezTo>
                  <a:pt x="490" y="68"/>
                  <a:pt x="490" y="68"/>
                  <a:pt x="490" y="68"/>
                </a:cubicBezTo>
                <a:cubicBezTo>
                  <a:pt x="491" y="69"/>
                  <a:pt x="491" y="69"/>
                  <a:pt x="493" y="69"/>
                </a:cubicBezTo>
                <a:cubicBezTo>
                  <a:pt x="493" y="68"/>
                  <a:pt x="493" y="68"/>
                  <a:pt x="494" y="67"/>
                </a:cubicBezTo>
                <a:cubicBezTo>
                  <a:pt x="494" y="67"/>
                  <a:pt x="494" y="67"/>
                  <a:pt x="494" y="67"/>
                </a:cubicBezTo>
                <a:cubicBezTo>
                  <a:pt x="494" y="67"/>
                  <a:pt x="494" y="67"/>
                  <a:pt x="494" y="67"/>
                </a:cubicBezTo>
                <a:cubicBezTo>
                  <a:pt x="495" y="67"/>
                  <a:pt x="495" y="67"/>
                  <a:pt x="495" y="67"/>
                </a:cubicBezTo>
                <a:cubicBezTo>
                  <a:pt x="495" y="67"/>
                  <a:pt x="495" y="68"/>
                  <a:pt x="494" y="68"/>
                </a:cubicBezTo>
                <a:cubicBezTo>
                  <a:pt x="494" y="68"/>
                  <a:pt x="494" y="68"/>
                  <a:pt x="494" y="68"/>
                </a:cubicBezTo>
                <a:cubicBezTo>
                  <a:pt x="494" y="69"/>
                  <a:pt x="494" y="70"/>
                  <a:pt x="494" y="70"/>
                </a:cubicBezTo>
                <a:cubicBezTo>
                  <a:pt x="496" y="70"/>
                  <a:pt x="497" y="70"/>
                  <a:pt x="499" y="70"/>
                </a:cubicBezTo>
                <a:cubicBezTo>
                  <a:pt x="499" y="69"/>
                  <a:pt x="499" y="69"/>
                  <a:pt x="499" y="69"/>
                </a:cubicBezTo>
                <a:cubicBezTo>
                  <a:pt x="499" y="69"/>
                  <a:pt x="499" y="69"/>
                  <a:pt x="499" y="69"/>
                </a:cubicBezTo>
                <a:cubicBezTo>
                  <a:pt x="499" y="70"/>
                  <a:pt x="499" y="70"/>
                  <a:pt x="499" y="70"/>
                </a:cubicBezTo>
                <a:cubicBezTo>
                  <a:pt x="501" y="70"/>
                  <a:pt x="501" y="70"/>
                  <a:pt x="501" y="70"/>
                </a:cubicBezTo>
                <a:cubicBezTo>
                  <a:pt x="501" y="70"/>
                  <a:pt x="501" y="70"/>
                  <a:pt x="501" y="70"/>
                </a:cubicBezTo>
                <a:cubicBezTo>
                  <a:pt x="501" y="70"/>
                  <a:pt x="502" y="70"/>
                  <a:pt x="503" y="69"/>
                </a:cubicBezTo>
                <a:cubicBezTo>
                  <a:pt x="503" y="69"/>
                  <a:pt x="504" y="69"/>
                  <a:pt x="504" y="69"/>
                </a:cubicBezTo>
                <a:cubicBezTo>
                  <a:pt x="504" y="68"/>
                  <a:pt x="504" y="67"/>
                  <a:pt x="503" y="67"/>
                </a:cubicBezTo>
                <a:cubicBezTo>
                  <a:pt x="503" y="66"/>
                  <a:pt x="503" y="66"/>
                  <a:pt x="503" y="66"/>
                </a:cubicBezTo>
                <a:cubicBezTo>
                  <a:pt x="504" y="66"/>
                  <a:pt x="504" y="66"/>
                  <a:pt x="504" y="66"/>
                </a:cubicBezTo>
                <a:cubicBezTo>
                  <a:pt x="504" y="66"/>
                  <a:pt x="504" y="67"/>
                  <a:pt x="504" y="67"/>
                </a:cubicBezTo>
                <a:cubicBezTo>
                  <a:pt x="505" y="67"/>
                  <a:pt x="505" y="67"/>
                  <a:pt x="505" y="67"/>
                </a:cubicBezTo>
                <a:cubicBezTo>
                  <a:pt x="505" y="67"/>
                  <a:pt x="504" y="68"/>
                  <a:pt x="505" y="68"/>
                </a:cubicBezTo>
                <a:cubicBezTo>
                  <a:pt x="505" y="68"/>
                  <a:pt x="506" y="69"/>
                  <a:pt x="506" y="69"/>
                </a:cubicBezTo>
                <a:cubicBezTo>
                  <a:pt x="507" y="69"/>
                  <a:pt x="507" y="69"/>
                  <a:pt x="508" y="68"/>
                </a:cubicBezTo>
                <a:cubicBezTo>
                  <a:pt x="509" y="69"/>
                  <a:pt x="509" y="69"/>
                  <a:pt x="509" y="69"/>
                </a:cubicBezTo>
                <a:cubicBezTo>
                  <a:pt x="509" y="71"/>
                  <a:pt x="509" y="71"/>
                  <a:pt x="509" y="71"/>
                </a:cubicBezTo>
                <a:cubicBezTo>
                  <a:pt x="509" y="71"/>
                  <a:pt x="509" y="71"/>
                  <a:pt x="509" y="71"/>
                </a:cubicBezTo>
                <a:cubicBezTo>
                  <a:pt x="509" y="72"/>
                  <a:pt x="509" y="73"/>
                  <a:pt x="509" y="74"/>
                </a:cubicBezTo>
                <a:cubicBezTo>
                  <a:pt x="511" y="73"/>
                  <a:pt x="511" y="73"/>
                  <a:pt x="512" y="74"/>
                </a:cubicBezTo>
                <a:cubicBezTo>
                  <a:pt x="512" y="73"/>
                  <a:pt x="513" y="72"/>
                  <a:pt x="513" y="72"/>
                </a:cubicBezTo>
                <a:cubicBezTo>
                  <a:pt x="513" y="72"/>
                  <a:pt x="514" y="72"/>
                  <a:pt x="514" y="71"/>
                </a:cubicBezTo>
                <a:cubicBezTo>
                  <a:pt x="514" y="71"/>
                  <a:pt x="515" y="71"/>
                  <a:pt x="515" y="70"/>
                </a:cubicBezTo>
                <a:cubicBezTo>
                  <a:pt x="516" y="70"/>
                  <a:pt x="516" y="70"/>
                  <a:pt x="516" y="70"/>
                </a:cubicBezTo>
                <a:cubicBezTo>
                  <a:pt x="516" y="70"/>
                  <a:pt x="516" y="69"/>
                  <a:pt x="517" y="69"/>
                </a:cubicBezTo>
                <a:cubicBezTo>
                  <a:pt x="517" y="70"/>
                  <a:pt x="517" y="70"/>
                  <a:pt x="517" y="70"/>
                </a:cubicBezTo>
                <a:cubicBezTo>
                  <a:pt x="519" y="70"/>
                  <a:pt x="519" y="70"/>
                  <a:pt x="520" y="70"/>
                </a:cubicBezTo>
                <a:cubicBezTo>
                  <a:pt x="520" y="69"/>
                  <a:pt x="520" y="69"/>
                  <a:pt x="520" y="69"/>
                </a:cubicBezTo>
                <a:cubicBezTo>
                  <a:pt x="520" y="69"/>
                  <a:pt x="520" y="69"/>
                  <a:pt x="520" y="69"/>
                </a:cubicBezTo>
                <a:cubicBezTo>
                  <a:pt x="520" y="69"/>
                  <a:pt x="521" y="69"/>
                  <a:pt x="521" y="69"/>
                </a:cubicBezTo>
                <a:cubicBezTo>
                  <a:pt x="521" y="69"/>
                  <a:pt x="521" y="69"/>
                  <a:pt x="521" y="69"/>
                </a:cubicBezTo>
                <a:cubicBezTo>
                  <a:pt x="521" y="68"/>
                  <a:pt x="521" y="68"/>
                  <a:pt x="521" y="68"/>
                </a:cubicBezTo>
                <a:cubicBezTo>
                  <a:pt x="523" y="67"/>
                  <a:pt x="522" y="68"/>
                  <a:pt x="523" y="67"/>
                </a:cubicBezTo>
                <a:cubicBezTo>
                  <a:pt x="524" y="67"/>
                  <a:pt x="523" y="67"/>
                  <a:pt x="524" y="67"/>
                </a:cubicBezTo>
                <a:cubicBezTo>
                  <a:pt x="523" y="66"/>
                  <a:pt x="523" y="66"/>
                  <a:pt x="522" y="66"/>
                </a:cubicBezTo>
                <a:cubicBezTo>
                  <a:pt x="521" y="66"/>
                  <a:pt x="521" y="66"/>
                  <a:pt x="521" y="66"/>
                </a:cubicBezTo>
                <a:cubicBezTo>
                  <a:pt x="521" y="66"/>
                  <a:pt x="521" y="66"/>
                  <a:pt x="521" y="66"/>
                </a:cubicBezTo>
                <a:cubicBezTo>
                  <a:pt x="520" y="66"/>
                  <a:pt x="520" y="66"/>
                  <a:pt x="520" y="66"/>
                </a:cubicBezTo>
                <a:cubicBezTo>
                  <a:pt x="520" y="66"/>
                  <a:pt x="520" y="65"/>
                  <a:pt x="520" y="65"/>
                </a:cubicBezTo>
                <a:cubicBezTo>
                  <a:pt x="519" y="65"/>
                  <a:pt x="519" y="65"/>
                  <a:pt x="519" y="65"/>
                </a:cubicBezTo>
                <a:cubicBezTo>
                  <a:pt x="518" y="64"/>
                  <a:pt x="518" y="64"/>
                  <a:pt x="518" y="63"/>
                </a:cubicBezTo>
                <a:cubicBezTo>
                  <a:pt x="517" y="63"/>
                  <a:pt x="514" y="63"/>
                  <a:pt x="513" y="63"/>
                </a:cubicBezTo>
                <a:cubicBezTo>
                  <a:pt x="514" y="62"/>
                  <a:pt x="515" y="62"/>
                  <a:pt x="517" y="62"/>
                </a:cubicBezTo>
                <a:cubicBezTo>
                  <a:pt x="517" y="61"/>
                  <a:pt x="517" y="61"/>
                  <a:pt x="517" y="61"/>
                </a:cubicBezTo>
                <a:cubicBezTo>
                  <a:pt x="517" y="62"/>
                  <a:pt x="518" y="62"/>
                  <a:pt x="519" y="62"/>
                </a:cubicBezTo>
                <a:cubicBezTo>
                  <a:pt x="519" y="61"/>
                  <a:pt x="519" y="61"/>
                  <a:pt x="519" y="61"/>
                </a:cubicBezTo>
                <a:cubicBezTo>
                  <a:pt x="520" y="61"/>
                  <a:pt x="522" y="61"/>
                  <a:pt x="523" y="61"/>
                </a:cubicBezTo>
                <a:cubicBezTo>
                  <a:pt x="523" y="61"/>
                  <a:pt x="523" y="61"/>
                  <a:pt x="523" y="61"/>
                </a:cubicBezTo>
                <a:cubicBezTo>
                  <a:pt x="523" y="61"/>
                  <a:pt x="523" y="61"/>
                  <a:pt x="523" y="61"/>
                </a:cubicBezTo>
                <a:cubicBezTo>
                  <a:pt x="523" y="58"/>
                  <a:pt x="523" y="58"/>
                  <a:pt x="523" y="58"/>
                </a:cubicBezTo>
                <a:cubicBezTo>
                  <a:pt x="522" y="58"/>
                  <a:pt x="522" y="58"/>
                  <a:pt x="522" y="58"/>
                </a:cubicBezTo>
                <a:cubicBezTo>
                  <a:pt x="522" y="57"/>
                  <a:pt x="522" y="57"/>
                  <a:pt x="522" y="57"/>
                </a:cubicBezTo>
                <a:cubicBezTo>
                  <a:pt x="523" y="57"/>
                  <a:pt x="523" y="57"/>
                  <a:pt x="523" y="57"/>
                </a:cubicBezTo>
                <a:cubicBezTo>
                  <a:pt x="524" y="56"/>
                  <a:pt x="529" y="59"/>
                  <a:pt x="530" y="57"/>
                </a:cubicBezTo>
                <a:cubicBezTo>
                  <a:pt x="533" y="57"/>
                  <a:pt x="533" y="57"/>
                  <a:pt x="534" y="55"/>
                </a:cubicBezTo>
                <a:cubicBezTo>
                  <a:pt x="532" y="55"/>
                  <a:pt x="532" y="55"/>
                  <a:pt x="532" y="55"/>
                </a:cubicBezTo>
                <a:cubicBezTo>
                  <a:pt x="532" y="55"/>
                  <a:pt x="532" y="55"/>
                  <a:pt x="532" y="55"/>
                </a:cubicBezTo>
                <a:cubicBezTo>
                  <a:pt x="531" y="55"/>
                  <a:pt x="531" y="55"/>
                  <a:pt x="531" y="55"/>
                </a:cubicBezTo>
                <a:cubicBezTo>
                  <a:pt x="531" y="55"/>
                  <a:pt x="531" y="55"/>
                  <a:pt x="531" y="55"/>
                </a:cubicBezTo>
                <a:cubicBezTo>
                  <a:pt x="532" y="54"/>
                  <a:pt x="533" y="54"/>
                  <a:pt x="534" y="54"/>
                </a:cubicBezTo>
                <a:cubicBezTo>
                  <a:pt x="534" y="54"/>
                  <a:pt x="534" y="55"/>
                  <a:pt x="535" y="55"/>
                </a:cubicBezTo>
                <a:cubicBezTo>
                  <a:pt x="535" y="54"/>
                  <a:pt x="535" y="54"/>
                  <a:pt x="535" y="54"/>
                </a:cubicBezTo>
                <a:cubicBezTo>
                  <a:pt x="537" y="54"/>
                  <a:pt x="537" y="54"/>
                  <a:pt x="537" y="54"/>
                </a:cubicBezTo>
                <a:cubicBezTo>
                  <a:pt x="536" y="53"/>
                  <a:pt x="536" y="53"/>
                  <a:pt x="535" y="53"/>
                </a:cubicBezTo>
                <a:cubicBezTo>
                  <a:pt x="535" y="52"/>
                  <a:pt x="535" y="52"/>
                  <a:pt x="535" y="52"/>
                </a:cubicBezTo>
                <a:cubicBezTo>
                  <a:pt x="539" y="52"/>
                  <a:pt x="539" y="52"/>
                  <a:pt x="539" y="52"/>
                </a:cubicBezTo>
                <a:cubicBezTo>
                  <a:pt x="539" y="52"/>
                  <a:pt x="539" y="52"/>
                  <a:pt x="539" y="52"/>
                </a:cubicBezTo>
                <a:cubicBezTo>
                  <a:pt x="540" y="51"/>
                  <a:pt x="540" y="51"/>
                  <a:pt x="541" y="51"/>
                </a:cubicBezTo>
                <a:cubicBezTo>
                  <a:pt x="541" y="50"/>
                  <a:pt x="540" y="50"/>
                  <a:pt x="540" y="49"/>
                </a:cubicBezTo>
                <a:cubicBezTo>
                  <a:pt x="539" y="49"/>
                  <a:pt x="538" y="49"/>
                  <a:pt x="537" y="49"/>
                </a:cubicBezTo>
                <a:cubicBezTo>
                  <a:pt x="537" y="48"/>
                  <a:pt x="537" y="48"/>
                  <a:pt x="537" y="48"/>
                </a:cubicBezTo>
                <a:cubicBezTo>
                  <a:pt x="534" y="48"/>
                  <a:pt x="534" y="48"/>
                  <a:pt x="534" y="48"/>
                </a:cubicBezTo>
                <a:cubicBezTo>
                  <a:pt x="534" y="48"/>
                  <a:pt x="534" y="48"/>
                  <a:pt x="534" y="48"/>
                </a:cubicBezTo>
                <a:cubicBezTo>
                  <a:pt x="534" y="48"/>
                  <a:pt x="533" y="47"/>
                  <a:pt x="533" y="47"/>
                </a:cubicBezTo>
                <a:cubicBezTo>
                  <a:pt x="533" y="48"/>
                  <a:pt x="533" y="48"/>
                  <a:pt x="533" y="48"/>
                </a:cubicBezTo>
                <a:cubicBezTo>
                  <a:pt x="532" y="48"/>
                  <a:pt x="532" y="48"/>
                  <a:pt x="532" y="48"/>
                </a:cubicBezTo>
                <a:cubicBezTo>
                  <a:pt x="532" y="48"/>
                  <a:pt x="532" y="48"/>
                  <a:pt x="532" y="48"/>
                </a:cubicBezTo>
                <a:cubicBezTo>
                  <a:pt x="530" y="48"/>
                  <a:pt x="530" y="48"/>
                  <a:pt x="530" y="48"/>
                </a:cubicBezTo>
                <a:cubicBezTo>
                  <a:pt x="530" y="48"/>
                  <a:pt x="530" y="48"/>
                  <a:pt x="530" y="48"/>
                </a:cubicBezTo>
                <a:cubicBezTo>
                  <a:pt x="529" y="48"/>
                  <a:pt x="529" y="48"/>
                  <a:pt x="529" y="48"/>
                </a:cubicBezTo>
                <a:cubicBezTo>
                  <a:pt x="529" y="49"/>
                  <a:pt x="529" y="49"/>
                  <a:pt x="529" y="49"/>
                </a:cubicBezTo>
                <a:cubicBezTo>
                  <a:pt x="527" y="49"/>
                  <a:pt x="527" y="49"/>
                  <a:pt x="527" y="49"/>
                </a:cubicBezTo>
                <a:cubicBezTo>
                  <a:pt x="527" y="49"/>
                  <a:pt x="527" y="49"/>
                  <a:pt x="527" y="49"/>
                </a:cubicBezTo>
                <a:cubicBezTo>
                  <a:pt x="526" y="49"/>
                  <a:pt x="526" y="49"/>
                  <a:pt x="526" y="49"/>
                </a:cubicBezTo>
                <a:cubicBezTo>
                  <a:pt x="526" y="49"/>
                  <a:pt x="526" y="49"/>
                  <a:pt x="526" y="49"/>
                </a:cubicBezTo>
                <a:cubicBezTo>
                  <a:pt x="526" y="50"/>
                  <a:pt x="525" y="50"/>
                  <a:pt x="524" y="50"/>
                </a:cubicBezTo>
                <a:cubicBezTo>
                  <a:pt x="524" y="50"/>
                  <a:pt x="524" y="50"/>
                  <a:pt x="524" y="50"/>
                </a:cubicBezTo>
                <a:cubicBezTo>
                  <a:pt x="524" y="50"/>
                  <a:pt x="524" y="50"/>
                  <a:pt x="524" y="50"/>
                </a:cubicBezTo>
                <a:cubicBezTo>
                  <a:pt x="524" y="50"/>
                  <a:pt x="524" y="50"/>
                  <a:pt x="524" y="49"/>
                </a:cubicBezTo>
                <a:cubicBezTo>
                  <a:pt x="525" y="49"/>
                  <a:pt x="525" y="49"/>
                  <a:pt x="525" y="48"/>
                </a:cubicBezTo>
                <a:cubicBezTo>
                  <a:pt x="526" y="48"/>
                  <a:pt x="526" y="48"/>
                  <a:pt x="526" y="47"/>
                </a:cubicBezTo>
                <a:cubicBezTo>
                  <a:pt x="525" y="47"/>
                  <a:pt x="523" y="46"/>
                  <a:pt x="521" y="46"/>
                </a:cubicBezTo>
                <a:cubicBezTo>
                  <a:pt x="521" y="46"/>
                  <a:pt x="521" y="46"/>
                  <a:pt x="521" y="46"/>
                </a:cubicBezTo>
                <a:cubicBezTo>
                  <a:pt x="522" y="46"/>
                  <a:pt x="523" y="45"/>
                  <a:pt x="524" y="46"/>
                </a:cubicBezTo>
                <a:cubicBezTo>
                  <a:pt x="524" y="46"/>
                  <a:pt x="524" y="46"/>
                  <a:pt x="524" y="46"/>
                </a:cubicBezTo>
                <a:cubicBezTo>
                  <a:pt x="525" y="46"/>
                  <a:pt x="525" y="46"/>
                  <a:pt x="525" y="46"/>
                </a:cubicBezTo>
                <a:cubicBezTo>
                  <a:pt x="525" y="46"/>
                  <a:pt x="525" y="46"/>
                  <a:pt x="525" y="46"/>
                </a:cubicBezTo>
                <a:cubicBezTo>
                  <a:pt x="527" y="46"/>
                  <a:pt x="527" y="46"/>
                  <a:pt x="527" y="46"/>
                </a:cubicBezTo>
                <a:cubicBezTo>
                  <a:pt x="527" y="47"/>
                  <a:pt x="527" y="47"/>
                  <a:pt x="528" y="47"/>
                </a:cubicBezTo>
                <a:cubicBezTo>
                  <a:pt x="528" y="47"/>
                  <a:pt x="528" y="47"/>
                  <a:pt x="528" y="47"/>
                </a:cubicBezTo>
                <a:cubicBezTo>
                  <a:pt x="528" y="47"/>
                  <a:pt x="528" y="47"/>
                  <a:pt x="528" y="47"/>
                </a:cubicBezTo>
                <a:cubicBezTo>
                  <a:pt x="529" y="47"/>
                  <a:pt x="530" y="46"/>
                  <a:pt x="531" y="46"/>
                </a:cubicBezTo>
                <a:cubicBezTo>
                  <a:pt x="531" y="46"/>
                  <a:pt x="531" y="46"/>
                  <a:pt x="531" y="46"/>
                </a:cubicBezTo>
                <a:cubicBezTo>
                  <a:pt x="531" y="47"/>
                  <a:pt x="531" y="47"/>
                  <a:pt x="531" y="47"/>
                </a:cubicBezTo>
                <a:cubicBezTo>
                  <a:pt x="532" y="47"/>
                  <a:pt x="533" y="46"/>
                  <a:pt x="534" y="46"/>
                </a:cubicBezTo>
                <a:cubicBezTo>
                  <a:pt x="534" y="46"/>
                  <a:pt x="534" y="46"/>
                  <a:pt x="533" y="45"/>
                </a:cubicBezTo>
                <a:cubicBezTo>
                  <a:pt x="531" y="45"/>
                  <a:pt x="530" y="44"/>
                  <a:pt x="528" y="44"/>
                </a:cubicBezTo>
                <a:cubicBezTo>
                  <a:pt x="528" y="44"/>
                  <a:pt x="528" y="44"/>
                  <a:pt x="528" y="44"/>
                </a:cubicBezTo>
                <a:cubicBezTo>
                  <a:pt x="529" y="44"/>
                  <a:pt x="531" y="44"/>
                  <a:pt x="532" y="44"/>
                </a:cubicBezTo>
                <a:cubicBezTo>
                  <a:pt x="532" y="44"/>
                  <a:pt x="532" y="44"/>
                  <a:pt x="532" y="44"/>
                </a:cubicBezTo>
                <a:cubicBezTo>
                  <a:pt x="534" y="44"/>
                  <a:pt x="534" y="44"/>
                  <a:pt x="534" y="44"/>
                </a:cubicBezTo>
                <a:cubicBezTo>
                  <a:pt x="534" y="45"/>
                  <a:pt x="534" y="45"/>
                  <a:pt x="534" y="45"/>
                </a:cubicBezTo>
                <a:cubicBezTo>
                  <a:pt x="535" y="45"/>
                  <a:pt x="535" y="45"/>
                  <a:pt x="535" y="45"/>
                </a:cubicBezTo>
                <a:cubicBezTo>
                  <a:pt x="535" y="45"/>
                  <a:pt x="535" y="45"/>
                  <a:pt x="535" y="45"/>
                </a:cubicBezTo>
                <a:cubicBezTo>
                  <a:pt x="535" y="45"/>
                  <a:pt x="536" y="45"/>
                  <a:pt x="536" y="45"/>
                </a:cubicBezTo>
                <a:cubicBezTo>
                  <a:pt x="536" y="44"/>
                  <a:pt x="537" y="44"/>
                  <a:pt x="537" y="44"/>
                </a:cubicBezTo>
                <a:cubicBezTo>
                  <a:pt x="534" y="43"/>
                  <a:pt x="531" y="42"/>
                  <a:pt x="528" y="43"/>
                </a:cubicBezTo>
                <a:cubicBezTo>
                  <a:pt x="528" y="42"/>
                  <a:pt x="528" y="42"/>
                  <a:pt x="528" y="42"/>
                </a:cubicBezTo>
                <a:cubicBezTo>
                  <a:pt x="528" y="41"/>
                  <a:pt x="528" y="41"/>
                  <a:pt x="528" y="41"/>
                </a:cubicBezTo>
                <a:cubicBezTo>
                  <a:pt x="529" y="41"/>
                  <a:pt x="530" y="42"/>
                  <a:pt x="531" y="42"/>
                </a:cubicBezTo>
                <a:cubicBezTo>
                  <a:pt x="531" y="42"/>
                  <a:pt x="531" y="41"/>
                  <a:pt x="532" y="41"/>
                </a:cubicBezTo>
                <a:cubicBezTo>
                  <a:pt x="532" y="41"/>
                  <a:pt x="532" y="41"/>
                  <a:pt x="532" y="41"/>
                </a:cubicBezTo>
                <a:cubicBezTo>
                  <a:pt x="532" y="40"/>
                  <a:pt x="532" y="40"/>
                  <a:pt x="532" y="40"/>
                </a:cubicBezTo>
                <a:cubicBezTo>
                  <a:pt x="532" y="41"/>
                  <a:pt x="532" y="41"/>
                  <a:pt x="533" y="41"/>
                </a:cubicBezTo>
                <a:cubicBezTo>
                  <a:pt x="533" y="40"/>
                  <a:pt x="533" y="40"/>
                  <a:pt x="533" y="40"/>
                </a:cubicBezTo>
                <a:cubicBezTo>
                  <a:pt x="534" y="42"/>
                  <a:pt x="534" y="42"/>
                  <a:pt x="535" y="43"/>
                </a:cubicBezTo>
                <a:cubicBezTo>
                  <a:pt x="536" y="43"/>
                  <a:pt x="536" y="43"/>
                  <a:pt x="536" y="43"/>
                </a:cubicBezTo>
                <a:cubicBezTo>
                  <a:pt x="536" y="43"/>
                  <a:pt x="536" y="43"/>
                  <a:pt x="536" y="43"/>
                </a:cubicBezTo>
                <a:cubicBezTo>
                  <a:pt x="537" y="43"/>
                  <a:pt x="537" y="43"/>
                  <a:pt x="537" y="43"/>
                </a:cubicBezTo>
                <a:cubicBezTo>
                  <a:pt x="537" y="43"/>
                  <a:pt x="537" y="43"/>
                  <a:pt x="537" y="43"/>
                </a:cubicBezTo>
                <a:cubicBezTo>
                  <a:pt x="537" y="42"/>
                  <a:pt x="537" y="42"/>
                  <a:pt x="537" y="42"/>
                </a:cubicBezTo>
                <a:cubicBezTo>
                  <a:pt x="537" y="42"/>
                  <a:pt x="537" y="42"/>
                  <a:pt x="537" y="42"/>
                </a:cubicBezTo>
                <a:cubicBezTo>
                  <a:pt x="539" y="42"/>
                  <a:pt x="539" y="43"/>
                  <a:pt x="541" y="43"/>
                </a:cubicBezTo>
                <a:cubicBezTo>
                  <a:pt x="541" y="42"/>
                  <a:pt x="542" y="42"/>
                  <a:pt x="542" y="41"/>
                </a:cubicBezTo>
                <a:cubicBezTo>
                  <a:pt x="542" y="41"/>
                  <a:pt x="543" y="42"/>
                  <a:pt x="543" y="42"/>
                </a:cubicBezTo>
                <a:cubicBezTo>
                  <a:pt x="546" y="42"/>
                  <a:pt x="546" y="42"/>
                  <a:pt x="546" y="42"/>
                </a:cubicBezTo>
                <a:cubicBezTo>
                  <a:pt x="546" y="43"/>
                  <a:pt x="546" y="43"/>
                  <a:pt x="546" y="43"/>
                </a:cubicBezTo>
                <a:cubicBezTo>
                  <a:pt x="546" y="42"/>
                  <a:pt x="546" y="42"/>
                  <a:pt x="547" y="42"/>
                </a:cubicBezTo>
                <a:cubicBezTo>
                  <a:pt x="547" y="42"/>
                  <a:pt x="547" y="42"/>
                  <a:pt x="547" y="42"/>
                </a:cubicBezTo>
                <a:cubicBezTo>
                  <a:pt x="548" y="42"/>
                  <a:pt x="548" y="42"/>
                  <a:pt x="548" y="42"/>
                </a:cubicBezTo>
                <a:cubicBezTo>
                  <a:pt x="549" y="42"/>
                  <a:pt x="549" y="42"/>
                  <a:pt x="550" y="42"/>
                </a:cubicBezTo>
                <a:cubicBezTo>
                  <a:pt x="550" y="42"/>
                  <a:pt x="550" y="42"/>
                  <a:pt x="550" y="42"/>
                </a:cubicBezTo>
                <a:cubicBezTo>
                  <a:pt x="550" y="42"/>
                  <a:pt x="550" y="42"/>
                  <a:pt x="550" y="42"/>
                </a:cubicBezTo>
                <a:cubicBezTo>
                  <a:pt x="550" y="40"/>
                  <a:pt x="550" y="40"/>
                  <a:pt x="549" y="40"/>
                </a:cubicBezTo>
                <a:cubicBezTo>
                  <a:pt x="549" y="39"/>
                  <a:pt x="549" y="39"/>
                  <a:pt x="549" y="39"/>
                </a:cubicBezTo>
                <a:cubicBezTo>
                  <a:pt x="550" y="39"/>
                  <a:pt x="551" y="40"/>
                  <a:pt x="552" y="40"/>
                </a:cubicBezTo>
                <a:cubicBezTo>
                  <a:pt x="552" y="39"/>
                  <a:pt x="552" y="39"/>
                  <a:pt x="553" y="38"/>
                </a:cubicBezTo>
                <a:cubicBezTo>
                  <a:pt x="554" y="38"/>
                  <a:pt x="555" y="38"/>
                  <a:pt x="556" y="38"/>
                </a:cubicBezTo>
                <a:cubicBezTo>
                  <a:pt x="556" y="37"/>
                  <a:pt x="556" y="38"/>
                  <a:pt x="556" y="37"/>
                </a:cubicBezTo>
                <a:cubicBezTo>
                  <a:pt x="556" y="37"/>
                  <a:pt x="556" y="37"/>
                  <a:pt x="556" y="37"/>
                </a:cubicBezTo>
                <a:cubicBezTo>
                  <a:pt x="555" y="37"/>
                  <a:pt x="554" y="37"/>
                  <a:pt x="553" y="37"/>
                </a:cubicBezTo>
                <a:cubicBezTo>
                  <a:pt x="553" y="36"/>
                  <a:pt x="553" y="36"/>
                  <a:pt x="553" y="36"/>
                </a:cubicBezTo>
                <a:cubicBezTo>
                  <a:pt x="554" y="36"/>
                  <a:pt x="554" y="36"/>
                  <a:pt x="554" y="36"/>
                </a:cubicBezTo>
                <a:cubicBezTo>
                  <a:pt x="554" y="36"/>
                  <a:pt x="554" y="36"/>
                  <a:pt x="555" y="35"/>
                </a:cubicBezTo>
                <a:cubicBezTo>
                  <a:pt x="555" y="35"/>
                  <a:pt x="555" y="36"/>
                  <a:pt x="556" y="36"/>
                </a:cubicBezTo>
                <a:cubicBezTo>
                  <a:pt x="556" y="36"/>
                  <a:pt x="556" y="36"/>
                  <a:pt x="556" y="36"/>
                </a:cubicBezTo>
                <a:cubicBezTo>
                  <a:pt x="556" y="36"/>
                  <a:pt x="556" y="36"/>
                  <a:pt x="556" y="36"/>
                </a:cubicBezTo>
                <a:cubicBezTo>
                  <a:pt x="556" y="36"/>
                  <a:pt x="556" y="36"/>
                  <a:pt x="556" y="36"/>
                </a:cubicBezTo>
                <a:cubicBezTo>
                  <a:pt x="558" y="36"/>
                  <a:pt x="558" y="36"/>
                  <a:pt x="558" y="36"/>
                </a:cubicBezTo>
                <a:cubicBezTo>
                  <a:pt x="558" y="37"/>
                  <a:pt x="558" y="37"/>
                  <a:pt x="558" y="37"/>
                </a:cubicBezTo>
                <a:cubicBezTo>
                  <a:pt x="559" y="37"/>
                  <a:pt x="560" y="36"/>
                  <a:pt x="560" y="35"/>
                </a:cubicBezTo>
                <a:cubicBezTo>
                  <a:pt x="561" y="35"/>
                  <a:pt x="561" y="35"/>
                  <a:pt x="561" y="35"/>
                </a:cubicBezTo>
                <a:cubicBezTo>
                  <a:pt x="561" y="35"/>
                  <a:pt x="561" y="35"/>
                  <a:pt x="561" y="35"/>
                </a:cubicBezTo>
                <a:cubicBezTo>
                  <a:pt x="562" y="35"/>
                  <a:pt x="562" y="35"/>
                  <a:pt x="562" y="35"/>
                </a:cubicBezTo>
                <a:cubicBezTo>
                  <a:pt x="562" y="34"/>
                  <a:pt x="561" y="34"/>
                  <a:pt x="561" y="33"/>
                </a:cubicBezTo>
                <a:cubicBezTo>
                  <a:pt x="562" y="33"/>
                  <a:pt x="562" y="33"/>
                  <a:pt x="562" y="33"/>
                </a:cubicBezTo>
                <a:cubicBezTo>
                  <a:pt x="562" y="33"/>
                  <a:pt x="562" y="33"/>
                  <a:pt x="563" y="32"/>
                </a:cubicBezTo>
                <a:cubicBezTo>
                  <a:pt x="563" y="33"/>
                  <a:pt x="563" y="32"/>
                  <a:pt x="563" y="33"/>
                </a:cubicBezTo>
                <a:cubicBezTo>
                  <a:pt x="563" y="34"/>
                  <a:pt x="563" y="34"/>
                  <a:pt x="563" y="34"/>
                </a:cubicBezTo>
                <a:cubicBezTo>
                  <a:pt x="564" y="34"/>
                  <a:pt x="564" y="34"/>
                  <a:pt x="564" y="34"/>
                </a:cubicBezTo>
                <a:cubicBezTo>
                  <a:pt x="564" y="34"/>
                  <a:pt x="564" y="34"/>
                  <a:pt x="564" y="34"/>
                </a:cubicBezTo>
                <a:cubicBezTo>
                  <a:pt x="565" y="34"/>
                  <a:pt x="565" y="34"/>
                  <a:pt x="565" y="34"/>
                </a:cubicBezTo>
                <a:cubicBezTo>
                  <a:pt x="565" y="33"/>
                  <a:pt x="565" y="34"/>
                  <a:pt x="566" y="34"/>
                </a:cubicBezTo>
                <a:cubicBezTo>
                  <a:pt x="566" y="32"/>
                  <a:pt x="567" y="32"/>
                  <a:pt x="569" y="32"/>
                </a:cubicBezTo>
                <a:cubicBezTo>
                  <a:pt x="569" y="31"/>
                  <a:pt x="569" y="31"/>
                  <a:pt x="569" y="31"/>
                </a:cubicBezTo>
                <a:cubicBezTo>
                  <a:pt x="570" y="31"/>
                  <a:pt x="570" y="31"/>
                  <a:pt x="570" y="31"/>
                </a:cubicBezTo>
                <a:cubicBezTo>
                  <a:pt x="570" y="31"/>
                  <a:pt x="570" y="31"/>
                  <a:pt x="571" y="30"/>
                </a:cubicBezTo>
                <a:cubicBezTo>
                  <a:pt x="571" y="30"/>
                  <a:pt x="572" y="29"/>
                  <a:pt x="573" y="29"/>
                </a:cubicBezTo>
                <a:cubicBezTo>
                  <a:pt x="574" y="28"/>
                  <a:pt x="573" y="29"/>
                  <a:pt x="574" y="28"/>
                </a:cubicBezTo>
                <a:cubicBezTo>
                  <a:pt x="575" y="28"/>
                  <a:pt x="578" y="29"/>
                  <a:pt x="580" y="28"/>
                </a:cubicBezTo>
                <a:cubicBezTo>
                  <a:pt x="580" y="28"/>
                  <a:pt x="580" y="28"/>
                  <a:pt x="580" y="28"/>
                </a:cubicBezTo>
                <a:cubicBezTo>
                  <a:pt x="580" y="28"/>
                  <a:pt x="580" y="28"/>
                  <a:pt x="580" y="28"/>
                </a:cubicBezTo>
                <a:cubicBezTo>
                  <a:pt x="580" y="27"/>
                  <a:pt x="580" y="27"/>
                  <a:pt x="580" y="27"/>
                </a:cubicBezTo>
                <a:cubicBezTo>
                  <a:pt x="583" y="27"/>
                  <a:pt x="583" y="27"/>
                  <a:pt x="583" y="27"/>
                </a:cubicBezTo>
                <a:cubicBezTo>
                  <a:pt x="583" y="27"/>
                  <a:pt x="583" y="27"/>
                  <a:pt x="583" y="27"/>
                </a:cubicBezTo>
                <a:cubicBezTo>
                  <a:pt x="583" y="27"/>
                  <a:pt x="584" y="27"/>
                  <a:pt x="585" y="27"/>
                </a:cubicBezTo>
                <a:cubicBezTo>
                  <a:pt x="587" y="26"/>
                  <a:pt x="589" y="25"/>
                  <a:pt x="591" y="24"/>
                </a:cubicBezTo>
                <a:cubicBezTo>
                  <a:pt x="591" y="23"/>
                  <a:pt x="591" y="23"/>
                  <a:pt x="591" y="23"/>
                </a:cubicBezTo>
                <a:cubicBezTo>
                  <a:pt x="590" y="23"/>
                  <a:pt x="590" y="23"/>
                  <a:pt x="590" y="23"/>
                </a:cubicBezTo>
                <a:cubicBezTo>
                  <a:pt x="590" y="23"/>
                  <a:pt x="590" y="23"/>
                  <a:pt x="590" y="23"/>
                </a:cubicBezTo>
                <a:cubicBezTo>
                  <a:pt x="588" y="23"/>
                  <a:pt x="586" y="24"/>
                  <a:pt x="584" y="24"/>
                </a:cubicBezTo>
                <a:cubicBezTo>
                  <a:pt x="584" y="25"/>
                  <a:pt x="584" y="25"/>
                  <a:pt x="584" y="25"/>
                </a:cubicBezTo>
                <a:cubicBezTo>
                  <a:pt x="582" y="25"/>
                  <a:pt x="581" y="24"/>
                  <a:pt x="580" y="25"/>
                </a:cubicBezTo>
                <a:cubicBezTo>
                  <a:pt x="579" y="25"/>
                  <a:pt x="579" y="25"/>
                  <a:pt x="579" y="25"/>
                </a:cubicBezTo>
                <a:cubicBezTo>
                  <a:pt x="579" y="25"/>
                  <a:pt x="579" y="25"/>
                  <a:pt x="579" y="25"/>
                </a:cubicBezTo>
                <a:cubicBezTo>
                  <a:pt x="579" y="25"/>
                  <a:pt x="579" y="24"/>
                  <a:pt x="580" y="24"/>
                </a:cubicBezTo>
                <a:cubicBezTo>
                  <a:pt x="580" y="24"/>
                  <a:pt x="580" y="24"/>
                  <a:pt x="580" y="24"/>
                </a:cubicBezTo>
                <a:cubicBezTo>
                  <a:pt x="582" y="24"/>
                  <a:pt x="582" y="24"/>
                  <a:pt x="582" y="24"/>
                </a:cubicBezTo>
                <a:cubicBezTo>
                  <a:pt x="582" y="24"/>
                  <a:pt x="582" y="24"/>
                  <a:pt x="582" y="24"/>
                </a:cubicBezTo>
                <a:cubicBezTo>
                  <a:pt x="583" y="23"/>
                  <a:pt x="584" y="24"/>
                  <a:pt x="585" y="23"/>
                </a:cubicBezTo>
                <a:cubicBezTo>
                  <a:pt x="585" y="23"/>
                  <a:pt x="585" y="23"/>
                  <a:pt x="585" y="23"/>
                </a:cubicBezTo>
                <a:cubicBezTo>
                  <a:pt x="585" y="22"/>
                  <a:pt x="585" y="23"/>
                  <a:pt x="585" y="22"/>
                </a:cubicBezTo>
                <a:cubicBezTo>
                  <a:pt x="585" y="22"/>
                  <a:pt x="585" y="22"/>
                  <a:pt x="585" y="22"/>
                </a:cubicBezTo>
                <a:cubicBezTo>
                  <a:pt x="585" y="22"/>
                  <a:pt x="586" y="22"/>
                  <a:pt x="587" y="22"/>
                </a:cubicBezTo>
                <a:cubicBezTo>
                  <a:pt x="587" y="23"/>
                  <a:pt x="587" y="23"/>
                  <a:pt x="587" y="23"/>
                </a:cubicBezTo>
                <a:cubicBezTo>
                  <a:pt x="587" y="23"/>
                  <a:pt x="588" y="22"/>
                  <a:pt x="588" y="22"/>
                </a:cubicBezTo>
                <a:cubicBezTo>
                  <a:pt x="589" y="22"/>
                  <a:pt x="589" y="22"/>
                  <a:pt x="589" y="22"/>
                </a:cubicBezTo>
                <a:cubicBezTo>
                  <a:pt x="589" y="22"/>
                  <a:pt x="589" y="22"/>
                  <a:pt x="589" y="22"/>
                </a:cubicBezTo>
                <a:cubicBezTo>
                  <a:pt x="591" y="22"/>
                  <a:pt x="591" y="22"/>
                  <a:pt x="591" y="22"/>
                </a:cubicBezTo>
                <a:cubicBezTo>
                  <a:pt x="591" y="21"/>
                  <a:pt x="592" y="21"/>
                  <a:pt x="592" y="20"/>
                </a:cubicBezTo>
                <a:cubicBezTo>
                  <a:pt x="595" y="20"/>
                  <a:pt x="595" y="20"/>
                  <a:pt x="595" y="20"/>
                </a:cubicBezTo>
                <a:cubicBezTo>
                  <a:pt x="595" y="19"/>
                  <a:pt x="595" y="19"/>
                  <a:pt x="595" y="19"/>
                </a:cubicBezTo>
                <a:cubicBezTo>
                  <a:pt x="596" y="19"/>
                  <a:pt x="597" y="19"/>
                  <a:pt x="597" y="19"/>
                </a:cubicBezTo>
                <a:cubicBezTo>
                  <a:pt x="598" y="18"/>
                  <a:pt x="598" y="18"/>
                  <a:pt x="599" y="17"/>
                </a:cubicBezTo>
                <a:cubicBezTo>
                  <a:pt x="601" y="17"/>
                  <a:pt x="601" y="17"/>
                  <a:pt x="601" y="17"/>
                </a:cubicBezTo>
                <a:cubicBezTo>
                  <a:pt x="601" y="17"/>
                  <a:pt x="601" y="17"/>
                  <a:pt x="601" y="17"/>
                </a:cubicBezTo>
                <a:cubicBezTo>
                  <a:pt x="601" y="17"/>
                  <a:pt x="602" y="17"/>
                  <a:pt x="603" y="17"/>
                </a:cubicBezTo>
                <a:cubicBezTo>
                  <a:pt x="603" y="16"/>
                  <a:pt x="603" y="16"/>
                  <a:pt x="604" y="15"/>
                </a:cubicBezTo>
                <a:cubicBezTo>
                  <a:pt x="604" y="14"/>
                  <a:pt x="604" y="14"/>
                  <a:pt x="604" y="14"/>
                </a:cubicBezTo>
                <a:cubicBezTo>
                  <a:pt x="603" y="14"/>
                  <a:pt x="603" y="14"/>
                  <a:pt x="603" y="14"/>
                </a:cubicBezTo>
                <a:cubicBezTo>
                  <a:pt x="602" y="13"/>
                  <a:pt x="601" y="14"/>
                  <a:pt x="599" y="14"/>
                </a:cubicBezTo>
                <a:cubicBezTo>
                  <a:pt x="599" y="13"/>
                  <a:pt x="599" y="13"/>
                  <a:pt x="599" y="13"/>
                </a:cubicBezTo>
                <a:cubicBezTo>
                  <a:pt x="597" y="13"/>
                  <a:pt x="597" y="13"/>
                  <a:pt x="597" y="13"/>
                </a:cubicBezTo>
                <a:cubicBezTo>
                  <a:pt x="597" y="13"/>
                  <a:pt x="597" y="13"/>
                  <a:pt x="597" y="13"/>
                </a:cubicBezTo>
                <a:cubicBezTo>
                  <a:pt x="596" y="13"/>
                  <a:pt x="596" y="13"/>
                  <a:pt x="595" y="13"/>
                </a:cubicBezTo>
                <a:cubicBezTo>
                  <a:pt x="595" y="13"/>
                  <a:pt x="595" y="12"/>
                  <a:pt x="595" y="12"/>
                </a:cubicBezTo>
                <a:cubicBezTo>
                  <a:pt x="594" y="11"/>
                  <a:pt x="593" y="11"/>
                  <a:pt x="592" y="11"/>
                </a:cubicBezTo>
                <a:cubicBezTo>
                  <a:pt x="592" y="11"/>
                  <a:pt x="592" y="11"/>
                  <a:pt x="592" y="11"/>
                </a:cubicBezTo>
                <a:cubicBezTo>
                  <a:pt x="592" y="10"/>
                  <a:pt x="591" y="10"/>
                  <a:pt x="590" y="10"/>
                </a:cubicBezTo>
                <a:cubicBezTo>
                  <a:pt x="590" y="10"/>
                  <a:pt x="590" y="10"/>
                  <a:pt x="590" y="10"/>
                </a:cubicBezTo>
                <a:cubicBezTo>
                  <a:pt x="588" y="10"/>
                  <a:pt x="588" y="10"/>
                  <a:pt x="588" y="10"/>
                </a:cubicBezTo>
                <a:cubicBezTo>
                  <a:pt x="588" y="9"/>
                  <a:pt x="588" y="9"/>
                  <a:pt x="588" y="9"/>
                </a:cubicBezTo>
                <a:cubicBezTo>
                  <a:pt x="587" y="9"/>
                  <a:pt x="587" y="9"/>
                  <a:pt x="587" y="9"/>
                </a:cubicBezTo>
                <a:cubicBezTo>
                  <a:pt x="587" y="9"/>
                  <a:pt x="587" y="9"/>
                  <a:pt x="587" y="9"/>
                </a:cubicBezTo>
                <a:cubicBezTo>
                  <a:pt x="586" y="9"/>
                  <a:pt x="586" y="9"/>
                  <a:pt x="586" y="9"/>
                </a:cubicBezTo>
                <a:cubicBezTo>
                  <a:pt x="586" y="9"/>
                  <a:pt x="586" y="9"/>
                  <a:pt x="586" y="9"/>
                </a:cubicBezTo>
                <a:cubicBezTo>
                  <a:pt x="583" y="9"/>
                  <a:pt x="583" y="9"/>
                  <a:pt x="583" y="9"/>
                </a:cubicBezTo>
                <a:cubicBezTo>
                  <a:pt x="583" y="8"/>
                  <a:pt x="583" y="8"/>
                  <a:pt x="583" y="8"/>
                </a:cubicBezTo>
                <a:cubicBezTo>
                  <a:pt x="582" y="8"/>
                  <a:pt x="582" y="8"/>
                  <a:pt x="581" y="8"/>
                </a:cubicBezTo>
                <a:cubicBezTo>
                  <a:pt x="581" y="9"/>
                  <a:pt x="581" y="9"/>
                  <a:pt x="581" y="9"/>
                </a:cubicBezTo>
                <a:cubicBezTo>
                  <a:pt x="580" y="9"/>
                  <a:pt x="580" y="9"/>
                  <a:pt x="579" y="8"/>
                </a:cubicBezTo>
                <a:cubicBezTo>
                  <a:pt x="578" y="9"/>
                  <a:pt x="577" y="11"/>
                  <a:pt x="576" y="12"/>
                </a:cubicBezTo>
                <a:cubicBezTo>
                  <a:pt x="575" y="12"/>
                  <a:pt x="575" y="12"/>
                  <a:pt x="574" y="12"/>
                </a:cubicBezTo>
                <a:cubicBezTo>
                  <a:pt x="574" y="12"/>
                  <a:pt x="574" y="12"/>
                  <a:pt x="574" y="12"/>
                </a:cubicBezTo>
                <a:cubicBezTo>
                  <a:pt x="573" y="12"/>
                  <a:pt x="573" y="12"/>
                  <a:pt x="573" y="12"/>
                </a:cubicBezTo>
                <a:cubicBezTo>
                  <a:pt x="573" y="13"/>
                  <a:pt x="573" y="13"/>
                  <a:pt x="573" y="13"/>
                </a:cubicBezTo>
                <a:cubicBezTo>
                  <a:pt x="573" y="13"/>
                  <a:pt x="572" y="13"/>
                  <a:pt x="572" y="13"/>
                </a:cubicBezTo>
                <a:cubicBezTo>
                  <a:pt x="572" y="13"/>
                  <a:pt x="572" y="13"/>
                  <a:pt x="572" y="14"/>
                </a:cubicBezTo>
                <a:cubicBezTo>
                  <a:pt x="571" y="14"/>
                  <a:pt x="571" y="13"/>
                  <a:pt x="570" y="13"/>
                </a:cubicBezTo>
                <a:cubicBezTo>
                  <a:pt x="570" y="14"/>
                  <a:pt x="570" y="14"/>
                  <a:pt x="570" y="14"/>
                </a:cubicBezTo>
                <a:cubicBezTo>
                  <a:pt x="570" y="14"/>
                  <a:pt x="569" y="14"/>
                  <a:pt x="569" y="14"/>
                </a:cubicBezTo>
                <a:cubicBezTo>
                  <a:pt x="569" y="14"/>
                  <a:pt x="569" y="14"/>
                  <a:pt x="569" y="14"/>
                </a:cubicBezTo>
                <a:cubicBezTo>
                  <a:pt x="567" y="14"/>
                  <a:pt x="567" y="14"/>
                  <a:pt x="567" y="14"/>
                </a:cubicBezTo>
                <a:cubicBezTo>
                  <a:pt x="566" y="14"/>
                  <a:pt x="566" y="15"/>
                  <a:pt x="565" y="15"/>
                </a:cubicBezTo>
                <a:cubicBezTo>
                  <a:pt x="565" y="15"/>
                  <a:pt x="565" y="15"/>
                  <a:pt x="565" y="15"/>
                </a:cubicBezTo>
                <a:cubicBezTo>
                  <a:pt x="565" y="16"/>
                  <a:pt x="565" y="15"/>
                  <a:pt x="565" y="15"/>
                </a:cubicBezTo>
                <a:cubicBezTo>
                  <a:pt x="564" y="15"/>
                  <a:pt x="564" y="15"/>
                  <a:pt x="564" y="15"/>
                </a:cubicBezTo>
                <a:cubicBezTo>
                  <a:pt x="565" y="15"/>
                  <a:pt x="565" y="15"/>
                  <a:pt x="565" y="15"/>
                </a:cubicBezTo>
                <a:cubicBezTo>
                  <a:pt x="565" y="14"/>
                  <a:pt x="567" y="13"/>
                  <a:pt x="568" y="13"/>
                </a:cubicBezTo>
                <a:cubicBezTo>
                  <a:pt x="568" y="13"/>
                  <a:pt x="568" y="13"/>
                  <a:pt x="568" y="13"/>
                </a:cubicBezTo>
                <a:cubicBezTo>
                  <a:pt x="571" y="13"/>
                  <a:pt x="571" y="13"/>
                  <a:pt x="571" y="13"/>
                </a:cubicBezTo>
                <a:cubicBezTo>
                  <a:pt x="571" y="12"/>
                  <a:pt x="571" y="12"/>
                  <a:pt x="571" y="12"/>
                </a:cubicBezTo>
                <a:cubicBezTo>
                  <a:pt x="571" y="12"/>
                  <a:pt x="571" y="12"/>
                  <a:pt x="571" y="12"/>
                </a:cubicBezTo>
                <a:cubicBezTo>
                  <a:pt x="571" y="12"/>
                  <a:pt x="571" y="12"/>
                  <a:pt x="571" y="12"/>
                </a:cubicBezTo>
                <a:cubicBezTo>
                  <a:pt x="572" y="12"/>
                  <a:pt x="572" y="12"/>
                  <a:pt x="572" y="12"/>
                </a:cubicBezTo>
                <a:cubicBezTo>
                  <a:pt x="572" y="12"/>
                  <a:pt x="572" y="12"/>
                  <a:pt x="572" y="12"/>
                </a:cubicBezTo>
                <a:cubicBezTo>
                  <a:pt x="573" y="12"/>
                  <a:pt x="573" y="12"/>
                  <a:pt x="573" y="12"/>
                </a:cubicBezTo>
                <a:cubicBezTo>
                  <a:pt x="573" y="11"/>
                  <a:pt x="573" y="11"/>
                  <a:pt x="573" y="11"/>
                </a:cubicBezTo>
                <a:cubicBezTo>
                  <a:pt x="575" y="10"/>
                  <a:pt x="575" y="10"/>
                  <a:pt x="576" y="8"/>
                </a:cubicBezTo>
                <a:cubicBezTo>
                  <a:pt x="575" y="8"/>
                  <a:pt x="574" y="8"/>
                  <a:pt x="573" y="8"/>
                </a:cubicBezTo>
                <a:cubicBezTo>
                  <a:pt x="573" y="8"/>
                  <a:pt x="573" y="7"/>
                  <a:pt x="573" y="7"/>
                </a:cubicBezTo>
                <a:cubicBezTo>
                  <a:pt x="572" y="7"/>
                  <a:pt x="571" y="7"/>
                  <a:pt x="570" y="7"/>
                </a:cubicBezTo>
                <a:cubicBezTo>
                  <a:pt x="570" y="8"/>
                  <a:pt x="570" y="8"/>
                  <a:pt x="570" y="8"/>
                </a:cubicBezTo>
                <a:cubicBezTo>
                  <a:pt x="569" y="8"/>
                  <a:pt x="566" y="8"/>
                  <a:pt x="565" y="8"/>
                </a:cubicBezTo>
                <a:cubicBezTo>
                  <a:pt x="565" y="8"/>
                  <a:pt x="565" y="8"/>
                  <a:pt x="565" y="8"/>
                </a:cubicBezTo>
                <a:cubicBezTo>
                  <a:pt x="564" y="8"/>
                  <a:pt x="563" y="8"/>
                  <a:pt x="562" y="8"/>
                </a:cubicBezTo>
                <a:cubicBezTo>
                  <a:pt x="562" y="8"/>
                  <a:pt x="562" y="7"/>
                  <a:pt x="561" y="7"/>
                </a:cubicBezTo>
                <a:cubicBezTo>
                  <a:pt x="561" y="7"/>
                  <a:pt x="561" y="8"/>
                  <a:pt x="560" y="7"/>
                </a:cubicBezTo>
                <a:cubicBezTo>
                  <a:pt x="559" y="7"/>
                  <a:pt x="556" y="7"/>
                  <a:pt x="556" y="7"/>
                </a:cubicBezTo>
                <a:cubicBezTo>
                  <a:pt x="555" y="7"/>
                  <a:pt x="554" y="8"/>
                  <a:pt x="553" y="8"/>
                </a:cubicBezTo>
                <a:cubicBezTo>
                  <a:pt x="553" y="10"/>
                  <a:pt x="553" y="10"/>
                  <a:pt x="553" y="10"/>
                </a:cubicBezTo>
                <a:cubicBezTo>
                  <a:pt x="552" y="10"/>
                  <a:pt x="552" y="10"/>
                  <a:pt x="552" y="10"/>
                </a:cubicBezTo>
                <a:cubicBezTo>
                  <a:pt x="552" y="9"/>
                  <a:pt x="552" y="9"/>
                  <a:pt x="552" y="9"/>
                </a:cubicBezTo>
                <a:cubicBezTo>
                  <a:pt x="550" y="10"/>
                  <a:pt x="548" y="10"/>
                  <a:pt x="546" y="11"/>
                </a:cubicBezTo>
                <a:cubicBezTo>
                  <a:pt x="546" y="12"/>
                  <a:pt x="546" y="12"/>
                  <a:pt x="546" y="13"/>
                </a:cubicBezTo>
                <a:cubicBezTo>
                  <a:pt x="546" y="13"/>
                  <a:pt x="546" y="13"/>
                  <a:pt x="546" y="13"/>
                </a:cubicBezTo>
                <a:cubicBezTo>
                  <a:pt x="545" y="13"/>
                  <a:pt x="545" y="12"/>
                  <a:pt x="544" y="12"/>
                </a:cubicBezTo>
                <a:cubicBezTo>
                  <a:pt x="543" y="12"/>
                  <a:pt x="543" y="12"/>
                  <a:pt x="543" y="12"/>
                </a:cubicBezTo>
                <a:cubicBezTo>
                  <a:pt x="543" y="11"/>
                  <a:pt x="543" y="11"/>
                  <a:pt x="542" y="11"/>
                </a:cubicBezTo>
                <a:cubicBezTo>
                  <a:pt x="542" y="11"/>
                  <a:pt x="542" y="11"/>
                  <a:pt x="542" y="11"/>
                </a:cubicBezTo>
                <a:cubicBezTo>
                  <a:pt x="542" y="10"/>
                  <a:pt x="542" y="10"/>
                  <a:pt x="542" y="10"/>
                </a:cubicBezTo>
                <a:cubicBezTo>
                  <a:pt x="540" y="10"/>
                  <a:pt x="539" y="10"/>
                  <a:pt x="537" y="11"/>
                </a:cubicBezTo>
                <a:cubicBezTo>
                  <a:pt x="534" y="11"/>
                  <a:pt x="528" y="10"/>
                  <a:pt x="526" y="11"/>
                </a:cubicBezTo>
                <a:cubicBezTo>
                  <a:pt x="525" y="11"/>
                  <a:pt x="526" y="11"/>
                  <a:pt x="525" y="12"/>
                </a:cubicBezTo>
                <a:cubicBezTo>
                  <a:pt x="527" y="13"/>
                  <a:pt x="526" y="13"/>
                  <a:pt x="527" y="13"/>
                </a:cubicBezTo>
                <a:cubicBezTo>
                  <a:pt x="527" y="14"/>
                  <a:pt x="527" y="14"/>
                  <a:pt x="527" y="14"/>
                </a:cubicBezTo>
                <a:cubicBezTo>
                  <a:pt x="529" y="14"/>
                  <a:pt x="529" y="14"/>
                  <a:pt x="529" y="14"/>
                </a:cubicBezTo>
                <a:cubicBezTo>
                  <a:pt x="529" y="14"/>
                  <a:pt x="529" y="14"/>
                  <a:pt x="529" y="14"/>
                </a:cubicBezTo>
                <a:cubicBezTo>
                  <a:pt x="530" y="15"/>
                  <a:pt x="530" y="15"/>
                  <a:pt x="532" y="16"/>
                </a:cubicBezTo>
                <a:cubicBezTo>
                  <a:pt x="531" y="16"/>
                  <a:pt x="531" y="16"/>
                  <a:pt x="531" y="17"/>
                </a:cubicBezTo>
                <a:cubicBezTo>
                  <a:pt x="531" y="17"/>
                  <a:pt x="531" y="17"/>
                  <a:pt x="531" y="17"/>
                </a:cubicBezTo>
                <a:cubicBezTo>
                  <a:pt x="530" y="17"/>
                  <a:pt x="530" y="17"/>
                  <a:pt x="530" y="17"/>
                </a:cubicBezTo>
                <a:cubicBezTo>
                  <a:pt x="530" y="16"/>
                  <a:pt x="530" y="16"/>
                  <a:pt x="530" y="15"/>
                </a:cubicBezTo>
                <a:cubicBezTo>
                  <a:pt x="530" y="15"/>
                  <a:pt x="530" y="15"/>
                  <a:pt x="530" y="15"/>
                </a:cubicBezTo>
                <a:cubicBezTo>
                  <a:pt x="530" y="15"/>
                  <a:pt x="530" y="15"/>
                  <a:pt x="530" y="15"/>
                </a:cubicBezTo>
                <a:cubicBezTo>
                  <a:pt x="529" y="15"/>
                  <a:pt x="527" y="15"/>
                  <a:pt x="526" y="14"/>
                </a:cubicBezTo>
                <a:cubicBezTo>
                  <a:pt x="526" y="14"/>
                  <a:pt x="526" y="14"/>
                  <a:pt x="526" y="13"/>
                </a:cubicBezTo>
                <a:cubicBezTo>
                  <a:pt x="525" y="13"/>
                  <a:pt x="525" y="13"/>
                  <a:pt x="525" y="13"/>
                </a:cubicBezTo>
                <a:cubicBezTo>
                  <a:pt x="523" y="13"/>
                  <a:pt x="523" y="13"/>
                  <a:pt x="523" y="14"/>
                </a:cubicBezTo>
                <a:cubicBezTo>
                  <a:pt x="520" y="14"/>
                  <a:pt x="520" y="14"/>
                  <a:pt x="520" y="14"/>
                </a:cubicBezTo>
                <a:cubicBezTo>
                  <a:pt x="519" y="13"/>
                  <a:pt x="519" y="13"/>
                  <a:pt x="519" y="13"/>
                </a:cubicBezTo>
                <a:cubicBezTo>
                  <a:pt x="519" y="13"/>
                  <a:pt x="519" y="13"/>
                  <a:pt x="519" y="13"/>
                </a:cubicBezTo>
                <a:cubicBezTo>
                  <a:pt x="519" y="12"/>
                  <a:pt x="519" y="12"/>
                  <a:pt x="519" y="12"/>
                </a:cubicBezTo>
                <a:cubicBezTo>
                  <a:pt x="518" y="12"/>
                  <a:pt x="518" y="12"/>
                  <a:pt x="518" y="12"/>
                </a:cubicBezTo>
                <a:cubicBezTo>
                  <a:pt x="518" y="14"/>
                  <a:pt x="518" y="14"/>
                  <a:pt x="518" y="14"/>
                </a:cubicBezTo>
                <a:cubicBezTo>
                  <a:pt x="518" y="14"/>
                  <a:pt x="518" y="14"/>
                  <a:pt x="518" y="14"/>
                </a:cubicBezTo>
                <a:cubicBezTo>
                  <a:pt x="518" y="14"/>
                  <a:pt x="517" y="15"/>
                  <a:pt x="516" y="16"/>
                </a:cubicBezTo>
                <a:cubicBezTo>
                  <a:pt x="514" y="16"/>
                  <a:pt x="514" y="16"/>
                  <a:pt x="514" y="16"/>
                </a:cubicBezTo>
                <a:cubicBezTo>
                  <a:pt x="514" y="15"/>
                  <a:pt x="514" y="15"/>
                  <a:pt x="514" y="14"/>
                </a:cubicBezTo>
                <a:cubicBezTo>
                  <a:pt x="513" y="14"/>
                  <a:pt x="513" y="14"/>
                  <a:pt x="512" y="15"/>
                </a:cubicBezTo>
                <a:cubicBezTo>
                  <a:pt x="512" y="16"/>
                  <a:pt x="512" y="16"/>
                  <a:pt x="513" y="16"/>
                </a:cubicBezTo>
                <a:cubicBezTo>
                  <a:pt x="513" y="17"/>
                  <a:pt x="513" y="17"/>
                  <a:pt x="513" y="17"/>
                </a:cubicBezTo>
                <a:cubicBezTo>
                  <a:pt x="514" y="17"/>
                  <a:pt x="514" y="17"/>
                  <a:pt x="514" y="17"/>
                </a:cubicBezTo>
                <a:cubicBezTo>
                  <a:pt x="515" y="17"/>
                  <a:pt x="515" y="17"/>
                  <a:pt x="515" y="17"/>
                </a:cubicBezTo>
                <a:cubicBezTo>
                  <a:pt x="517" y="17"/>
                  <a:pt x="517" y="17"/>
                  <a:pt x="517" y="17"/>
                </a:cubicBezTo>
                <a:cubicBezTo>
                  <a:pt x="517" y="18"/>
                  <a:pt x="517" y="18"/>
                  <a:pt x="517" y="18"/>
                </a:cubicBezTo>
                <a:cubicBezTo>
                  <a:pt x="517" y="18"/>
                  <a:pt x="518" y="18"/>
                  <a:pt x="518" y="18"/>
                </a:cubicBezTo>
                <a:cubicBezTo>
                  <a:pt x="518" y="18"/>
                  <a:pt x="518" y="18"/>
                  <a:pt x="518" y="18"/>
                </a:cubicBezTo>
                <a:cubicBezTo>
                  <a:pt x="517" y="18"/>
                  <a:pt x="517" y="18"/>
                  <a:pt x="517" y="18"/>
                </a:cubicBezTo>
                <a:cubicBezTo>
                  <a:pt x="517" y="19"/>
                  <a:pt x="517" y="19"/>
                  <a:pt x="517" y="19"/>
                </a:cubicBezTo>
                <a:cubicBezTo>
                  <a:pt x="517" y="19"/>
                  <a:pt x="517" y="19"/>
                  <a:pt x="516" y="19"/>
                </a:cubicBezTo>
                <a:cubicBezTo>
                  <a:pt x="516" y="18"/>
                  <a:pt x="516" y="18"/>
                  <a:pt x="516" y="18"/>
                </a:cubicBezTo>
                <a:cubicBezTo>
                  <a:pt x="515" y="18"/>
                  <a:pt x="513" y="17"/>
                  <a:pt x="512" y="17"/>
                </a:cubicBezTo>
                <a:cubicBezTo>
                  <a:pt x="512" y="16"/>
                  <a:pt x="512" y="16"/>
                  <a:pt x="512" y="16"/>
                </a:cubicBezTo>
                <a:cubicBezTo>
                  <a:pt x="508" y="15"/>
                  <a:pt x="508" y="15"/>
                  <a:pt x="508" y="15"/>
                </a:cubicBezTo>
                <a:cubicBezTo>
                  <a:pt x="508" y="15"/>
                  <a:pt x="508" y="15"/>
                  <a:pt x="508" y="15"/>
                </a:cubicBezTo>
                <a:cubicBezTo>
                  <a:pt x="507" y="15"/>
                  <a:pt x="507" y="15"/>
                  <a:pt x="507" y="15"/>
                </a:cubicBezTo>
                <a:cubicBezTo>
                  <a:pt x="507" y="15"/>
                  <a:pt x="507" y="15"/>
                  <a:pt x="507" y="14"/>
                </a:cubicBezTo>
                <a:cubicBezTo>
                  <a:pt x="506" y="14"/>
                  <a:pt x="505" y="14"/>
                  <a:pt x="504" y="14"/>
                </a:cubicBezTo>
                <a:cubicBezTo>
                  <a:pt x="504" y="15"/>
                  <a:pt x="505" y="15"/>
                  <a:pt x="505" y="16"/>
                </a:cubicBezTo>
                <a:cubicBezTo>
                  <a:pt x="504" y="16"/>
                  <a:pt x="504" y="16"/>
                  <a:pt x="504" y="16"/>
                </a:cubicBezTo>
                <a:cubicBezTo>
                  <a:pt x="504" y="18"/>
                  <a:pt x="505" y="19"/>
                  <a:pt x="506" y="19"/>
                </a:cubicBezTo>
                <a:cubicBezTo>
                  <a:pt x="506" y="21"/>
                  <a:pt x="506" y="21"/>
                  <a:pt x="506" y="21"/>
                </a:cubicBezTo>
                <a:cubicBezTo>
                  <a:pt x="505" y="20"/>
                  <a:pt x="504" y="19"/>
                  <a:pt x="503" y="18"/>
                </a:cubicBezTo>
                <a:cubicBezTo>
                  <a:pt x="503" y="18"/>
                  <a:pt x="503" y="18"/>
                  <a:pt x="503" y="18"/>
                </a:cubicBezTo>
                <a:cubicBezTo>
                  <a:pt x="503" y="20"/>
                  <a:pt x="503" y="20"/>
                  <a:pt x="503" y="20"/>
                </a:cubicBezTo>
                <a:cubicBezTo>
                  <a:pt x="501" y="19"/>
                  <a:pt x="501" y="18"/>
                  <a:pt x="500" y="17"/>
                </a:cubicBezTo>
                <a:cubicBezTo>
                  <a:pt x="500" y="17"/>
                  <a:pt x="500" y="17"/>
                  <a:pt x="500" y="17"/>
                </a:cubicBezTo>
                <a:cubicBezTo>
                  <a:pt x="499" y="17"/>
                  <a:pt x="499" y="17"/>
                  <a:pt x="499" y="17"/>
                </a:cubicBezTo>
                <a:cubicBezTo>
                  <a:pt x="499" y="16"/>
                  <a:pt x="499" y="16"/>
                  <a:pt x="499" y="16"/>
                </a:cubicBezTo>
                <a:cubicBezTo>
                  <a:pt x="497" y="16"/>
                  <a:pt x="497" y="16"/>
                  <a:pt x="497" y="16"/>
                </a:cubicBezTo>
                <a:cubicBezTo>
                  <a:pt x="497" y="16"/>
                  <a:pt x="497" y="16"/>
                  <a:pt x="497" y="16"/>
                </a:cubicBezTo>
                <a:cubicBezTo>
                  <a:pt x="497" y="16"/>
                  <a:pt x="497" y="16"/>
                  <a:pt x="497" y="16"/>
                </a:cubicBezTo>
                <a:cubicBezTo>
                  <a:pt x="497" y="15"/>
                  <a:pt x="497" y="15"/>
                  <a:pt x="497" y="15"/>
                </a:cubicBezTo>
                <a:cubicBezTo>
                  <a:pt x="495" y="15"/>
                  <a:pt x="494" y="15"/>
                  <a:pt x="492" y="15"/>
                </a:cubicBezTo>
                <a:cubicBezTo>
                  <a:pt x="492" y="15"/>
                  <a:pt x="492" y="15"/>
                  <a:pt x="492" y="15"/>
                </a:cubicBezTo>
                <a:cubicBezTo>
                  <a:pt x="492" y="15"/>
                  <a:pt x="491" y="14"/>
                  <a:pt x="490" y="14"/>
                </a:cubicBezTo>
                <a:cubicBezTo>
                  <a:pt x="490" y="13"/>
                  <a:pt x="490" y="14"/>
                  <a:pt x="489" y="13"/>
                </a:cubicBezTo>
                <a:cubicBezTo>
                  <a:pt x="485" y="13"/>
                  <a:pt x="485" y="13"/>
                  <a:pt x="485" y="13"/>
                </a:cubicBezTo>
                <a:cubicBezTo>
                  <a:pt x="485" y="14"/>
                  <a:pt x="486" y="14"/>
                  <a:pt x="486" y="15"/>
                </a:cubicBezTo>
                <a:cubicBezTo>
                  <a:pt x="486" y="15"/>
                  <a:pt x="486" y="15"/>
                  <a:pt x="486" y="15"/>
                </a:cubicBezTo>
                <a:cubicBezTo>
                  <a:pt x="487" y="16"/>
                  <a:pt x="486" y="15"/>
                  <a:pt x="487" y="16"/>
                </a:cubicBezTo>
                <a:cubicBezTo>
                  <a:pt x="487" y="16"/>
                  <a:pt x="487" y="16"/>
                  <a:pt x="487" y="16"/>
                </a:cubicBezTo>
                <a:cubicBezTo>
                  <a:pt x="486" y="16"/>
                  <a:pt x="485" y="16"/>
                  <a:pt x="485" y="16"/>
                </a:cubicBezTo>
                <a:cubicBezTo>
                  <a:pt x="485" y="16"/>
                  <a:pt x="485" y="16"/>
                  <a:pt x="485" y="16"/>
                </a:cubicBezTo>
                <a:cubicBezTo>
                  <a:pt x="484" y="15"/>
                  <a:pt x="482" y="16"/>
                  <a:pt x="482" y="16"/>
                </a:cubicBezTo>
                <a:cubicBezTo>
                  <a:pt x="481" y="16"/>
                  <a:pt x="480" y="16"/>
                  <a:pt x="479" y="16"/>
                </a:cubicBezTo>
                <a:cubicBezTo>
                  <a:pt x="479" y="17"/>
                  <a:pt x="479" y="17"/>
                  <a:pt x="480" y="19"/>
                </a:cubicBezTo>
                <a:cubicBezTo>
                  <a:pt x="480" y="19"/>
                  <a:pt x="481" y="19"/>
                  <a:pt x="482" y="18"/>
                </a:cubicBezTo>
                <a:cubicBezTo>
                  <a:pt x="482" y="19"/>
                  <a:pt x="482" y="19"/>
                  <a:pt x="482" y="19"/>
                </a:cubicBezTo>
                <a:cubicBezTo>
                  <a:pt x="483" y="19"/>
                  <a:pt x="484" y="20"/>
                  <a:pt x="485" y="19"/>
                </a:cubicBezTo>
                <a:cubicBezTo>
                  <a:pt x="485" y="19"/>
                  <a:pt x="485" y="19"/>
                  <a:pt x="485" y="19"/>
                </a:cubicBezTo>
                <a:cubicBezTo>
                  <a:pt x="486" y="19"/>
                  <a:pt x="486" y="19"/>
                  <a:pt x="486" y="19"/>
                </a:cubicBezTo>
                <a:cubicBezTo>
                  <a:pt x="486" y="19"/>
                  <a:pt x="486" y="19"/>
                  <a:pt x="486" y="19"/>
                </a:cubicBezTo>
                <a:cubicBezTo>
                  <a:pt x="487" y="19"/>
                  <a:pt x="488" y="20"/>
                  <a:pt x="490" y="18"/>
                </a:cubicBezTo>
                <a:cubicBezTo>
                  <a:pt x="491" y="19"/>
                  <a:pt x="491" y="19"/>
                  <a:pt x="492" y="19"/>
                </a:cubicBezTo>
                <a:cubicBezTo>
                  <a:pt x="492" y="20"/>
                  <a:pt x="492" y="20"/>
                  <a:pt x="492" y="20"/>
                </a:cubicBezTo>
                <a:cubicBezTo>
                  <a:pt x="491" y="20"/>
                  <a:pt x="491" y="20"/>
                  <a:pt x="490" y="20"/>
                </a:cubicBezTo>
                <a:cubicBezTo>
                  <a:pt x="490" y="22"/>
                  <a:pt x="490" y="22"/>
                  <a:pt x="490" y="22"/>
                </a:cubicBezTo>
                <a:cubicBezTo>
                  <a:pt x="490" y="22"/>
                  <a:pt x="490" y="22"/>
                  <a:pt x="490" y="22"/>
                </a:cubicBezTo>
                <a:cubicBezTo>
                  <a:pt x="490" y="23"/>
                  <a:pt x="490" y="23"/>
                  <a:pt x="490" y="23"/>
                </a:cubicBezTo>
                <a:cubicBezTo>
                  <a:pt x="490" y="23"/>
                  <a:pt x="490" y="23"/>
                  <a:pt x="490" y="23"/>
                </a:cubicBezTo>
                <a:cubicBezTo>
                  <a:pt x="490" y="22"/>
                  <a:pt x="489" y="21"/>
                  <a:pt x="489" y="20"/>
                </a:cubicBezTo>
                <a:cubicBezTo>
                  <a:pt x="488" y="20"/>
                  <a:pt x="487" y="20"/>
                  <a:pt x="486" y="21"/>
                </a:cubicBezTo>
                <a:cubicBezTo>
                  <a:pt x="486" y="21"/>
                  <a:pt x="486" y="21"/>
                  <a:pt x="486" y="21"/>
                </a:cubicBezTo>
                <a:cubicBezTo>
                  <a:pt x="486" y="21"/>
                  <a:pt x="486" y="21"/>
                  <a:pt x="486" y="21"/>
                </a:cubicBezTo>
                <a:cubicBezTo>
                  <a:pt x="486" y="22"/>
                  <a:pt x="487" y="22"/>
                  <a:pt x="488" y="23"/>
                </a:cubicBezTo>
                <a:cubicBezTo>
                  <a:pt x="488" y="24"/>
                  <a:pt x="488" y="24"/>
                  <a:pt x="488" y="24"/>
                </a:cubicBezTo>
                <a:cubicBezTo>
                  <a:pt x="487" y="24"/>
                  <a:pt x="487" y="24"/>
                  <a:pt x="487" y="24"/>
                </a:cubicBezTo>
                <a:cubicBezTo>
                  <a:pt x="487" y="23"/>
                  <a:pt x="486" y="21"/>
                  <a:pt x="485" y="21"/>
                </a:cubicBezTo>
                <a:cubicBezTo>
                  <a:pt x="484" y="21"/>
                  <a:pt x="483" y="20"/>
                  <a:pt x="482" y="20"/>
                </a:cubicBezTo>
                <a:cubicBezTo>
                  <a:pt x="481" y="20"/>
                  <a:pt x="481" y="20"/>
                  <a:pt x="480" y="21"/>
                </a:cubicBezTo>
                <a:cubicBezTo>
                  <a:pt x="480" y="21"/>
                  <a:pt x="481" y="21"/>
                  <a:pt x="481" y="22"/>
                </a:cubicBezTo>
                <a:cubicBezTo>
                  <a:pt x="481" y="22"/>
                  <a:pt x="481" y="22"/>
                  <a:pt x="481" y="22"/>
                </a:cubicBezTo>
                <a:cubicBezTo>
                  <a:pt x="481" y="22"/>
                  <a:pt x="480" y="22"/>
                  <a:pt x="480" y="21"/>
                </a:cubicBezTo>
                <a:cubicBezTo>
                  <a:pt x="480" y="21"/>
                  <a:pt x="480" y="21"/>
                  <a:pt x="480" y="21"/>
                </a:cubicBezTo>
                <a:cubicBezTo>
                  <a:pt x="479" y="21"/>
                  <a:pt x="479" y="21"/>
                  <a:pt x="478" y="21"/>
                </a:cubicBezTo>
                <a:cubicBezTo>
                  <a:pt x="478" y="20"/>
                  <a:pt x="478" y="20"/>
                  <a:pt x="478" y="19"/>
                </a:cubicBezTo>
                <a:cubicBezTo>
                  <a:pt x="477" y="19"/>
                  <a:pt x="476" y="19"/>
                  <a:pt x="476" y="18"/>
                </a:cubicBezTo>
                <a:cubicBezTo>
                  <a:pt x="476" y="18"/>
                  <a:pt x="476" y="18"/>
                  <a:pt x="476" y="18"/>
                </a:cubicBezTo>
                <a:cubicBezTo>
                  <a:pt x="476" y="18"/>
                  <a:pt x="475" y="18"/>
                  <a:pt x="475" y="18"/>
                </a:cubicBezTo>
                <a:cubicBezTo>
                  <a:pt x="475" y="19"/>
                  <a:pt x="475" y="19"/>
                  <a:pt x="475" y="19"/>
                </a:cubicBezTo>
                <a:cubicBezTo>
                  <a:pt x="474" y="19"/>
                  <a:pt x="473" y="19"/>
                  <a:pt x="472" y="19"/>
                </a:cubicBezTo>
                <a:cubicBezTo>
                  <a:pt x="472" y="20"/>
                  <a:pt x="472" y="20"/>
                  <a:pt x="471" y="21"/>
                </a:cubicBezTo>
                <a:cubicBezTo>
                  <a:pt x="471" y="21"/>
                  <a:pt x="470" y="21"/>
                  <a:pt x="470" y="21"/>
                </a:cubicBezTo>
                <a:cubicBezTo>
                  <a:pt x="470" y="21"/>
                  <a:pt x="470" y="22"/>
                  <a:pt x="470" y="22"/>
                </a:cubicBezTo>
                <a:cubicBezTo>
                  <a:pt x="469" y="22"/>
                  <a:pt x="469" y="22"/>
                  <a:pt x="468" y="23"/>
                </a:cubicBezTo>
                <a:cubicBezTo>
                  <a:pt x="467" y="23"/>
                  <a:pt x="467" y="23"/>
                  <a:pt x="467" y="22"/>
                </a:cubicBezTo>
                <a:cubicBezTo>
                  <a:pt x="467" y="22"/>
                  <a:pt x="467" y="22"/>
                  <a:pt x="467" y="22"/>
                </a:cubicBezTo>
                <a:cubicBezTo>
                  <a:pt x="466" y="22"/>
                  <a:pt x="466" y="22"/>
                  <a:pt x="466" y="22"/>
                </a:cubicBezTo>
                <a:cubicBezTo>
                  <a:pt x="466" y="22"/>
                  <a:pt x="466" y="22"/>
                  <a:pt x="466" y="22"/>
                </a:cubicBezTo>
                <a:cubicBezTo>
                  <a:pt x="465" y="21"/>
                  <a:pt x="463" y="22"/>
                  <a:pt x="462" y="21"/>
                </a:cubicBezTo>
                <a:cubicBezTo>
                  <a:pt x="462" y="21"/>
                  <a:pt x="462" y="21"/>
                  <a:pt x="462" y="21"/>
                </a:cubicBezTo>
                <a:cubicBezTo>
                  <a:pt x="462" y="22"/>
                  <a:pt x="462" y="22"/>
                  <a:pt x="462" y="22"/>
                </a:cubicBezTo>
                <a:cubicBezTo>
                  <a:pt x="461" y="22"/>
                  <a:pt x="461" y="22"/>
                  <a:pt x="461" y="22"/>
                </a:cubicBezTo>
                <a:cubicBezTo>
                  <a:pt x="461" y="22"/>
                  <a:pt x="461" y="22"/>
                  <a:pt x="461" y="22"/>
                </a:cubicBezTo>
                <a:cubicBezTo>
                  <a:pt x="460" y="22"/>
                  <a:pt x="460" y="22"/>
                  <a:pt x="458" y="22"/>
                </a:cubicBezTo>
                <a:cubicBezTo>
                  <a:pt x="458" y="23"/>
                  <a:pt x="458" y="23"/>
                  <a:pt x="458" y="24"/>
                </a:cubicBezTo>
                <a:cubicBezTo>
                  <a:pt x="460" y="23"/>
                  <a:pt x="464" y="22"/>
                  <a:pt x="465" y="24"/>
                </a:cubicBezTo>
                <a:cubicBezTo>
                  <a:pt x="464" y="23"/>
                  <a:pt x="463" y="23"/>
                  <a:pt x="462" y="24"/>
                </a:cubicBezTo>
                <a:cubicBezTo>
                  <a:pt x="461" y="24"/>
                  <a:pt x="461" y="24"/>
                  <a:pt x="461" y="25"/>
                </a:cubicBezTo>
                <a:cubicBezTo>
                  <a:pt x="463" y="25"/>
                  <a:pt x="462" y="25"/>
                  <a:pt x="464" y="25"/>
                </a:cubicBezTo>
                <a:cubicBezTo>
                  <a:pt x="467" y="25"/>
                  <a:pt x="467" y="25"/>
                  <a:pt x="467" y="25"/>
                </a:cubicBezTo>
                <a:cubicBezTo>
                  <a:pt x="467" y="24"/>
                  <a:pt x="467" y="24"/>
                  <a:pt x="467" y="24"/>
                </a:cubicBezTo>
                <a:cubicBezTo>
                  <a:pt x="468" y="24"/>
                  <a:pt x="469" y="25"/>
                  <a:pt x="470" y="24"/>
                </a:cubicBezTo>
                <a:cubicBezTo>
                  <a:pt x="471" y="24"/>
                  <a:pt x="471" y="24"/>
                  <a:pt x="472" y="25"/>
                </a:cubicBezTo>
                <a:cubicBezTo>
                  <a:pt x="471" y="25"/>
                  <a:pt x="469" y="25"/>
                  <a:pt x="468" y="25"/>
                </a:cubicBezTo>
                <a:cubicBezTo>
                  <a:pt x="466" y="26"/>
                  <a:pt x="464" y="26"/>
                  <a:pt x="462" y="27"/>
                </a:cubicBezTo>
                <a:cubicBezTo>
                  <a:pt x="462" y="27"/>
                  <a:pt x="462" y="27"/>
                  <a:pt x="462" y="27"/>
                </a:cubicBezTo>
                <a:cubicBezTo>
                  <a:pt x="461" y="27"/>
                  <a:pt x="461" y="27"/>
                  <a:pt x="461" y="27"/>
                </a:cubicBezTo>
                <a:cubicBezTo>
                  <a:pt x="461" y="28"/>
                  <a:pt x="462" y="28"/>
                  <a:pt x="462" y="29"/>
                </a:cubicBezTo>
                <a:cubicBezTo>
                  <a:pt x="463" y="29"/>
                  <a:pt x="463" y="28"/>
                  <a:pt x="464" y="28"/>
                </a:cubicBezTo>
                <a:cubicBezTo>
                  <a:pt x="464" y="27"/>
                  <a:pt x="464" y="27"/>
                  <a:pt x="464" y="27"/>
                </a:cubicBezTo>
                <a:cubicBezTo>
                  <a:pt x="466" y="27"/>
                  <a:pt x="466" y="27"/>
                  <a:pt x="466" y="27"/>
                </a:cubicBezTo>
                <a:cubicBezTo>
                  <a:pt x="466" y="27"/>
                  <a:pt x="466" y="27"/>
                  <a:pt x="466" y="27"/>
                </a:cubicBezTo>
                <a:cubicBezTo>
                  <a:pt x="468" y="27"/>
                  <a:pt x="468" y="27"/>
                  <a:pt x="468" y="27"/>
                </a:cubicBezTo>
                <a:cubicBezTo>
                  <a:pt x="468" y="27"/>
                  <a:pt x="468" y="27"/>
                  <a:pt x="468" y="27"/>
                </a:cubicBezTo>
                <a:cubicBezTo>
                  <a:pt x="468" y="27"/>
                  <a:pt x="468" y="27"/>
                  <a:pt x="468" y="27"/>
                </a:cubicBezTo>
                <a:cubicBezTo>
                  <a:pt x="468" y="26"/>
                  <a:pt x="468" y="26"/>
                  <a:pt x="468" y="26"/>
                </a:cubicBezTo>
                <a:cubicBezTo>
                  <a:pt x="472" y="26"/>
                  <a:pt x="472" y="26"/>
                  <a:pt x="472" y="26"/>
                </a:cubicBezTo>
                <a:cubicBezTo>
                  <a:pt x="473" y="26"/>
                  <a:pt x="474" y="26"/>
                  <a:pt x="475" y="25"/>
                </a:cubicBezTo>
                <a:cubicBezTo>
                  <a:pt x="475" y="26"/>
                  <a:pt x="475" y="26"/>
                  <a:pt x="475" y="26"/>
                </a:cubicBezTo>
                <a:cubicBezTo>
                  <a:pt x="474" y="26"/>
                  <a:pt x="473" y="27"/>
                  <a:pt x="472" y="27"/>
                </a:cubicBezTo>
                <a:cubicBezTo>
                  <a:pt x="472" y="27"/>
                  <a:pt x="471" y="27"/>
                  <a:pt x="471" y="27"/>
                </a:cubicBezTo>
                <a:cubicBezTo>
                  <a:pt x="470" y="27"/>
                  <a:pt x="469" y="27"/>
                  <a:pt x="469" y="27"/>
                </a:cubicBezTo>
                <a:cubicBezTo>
                  <a:pt x="468" y="27"/>
                  <a:pt x="468" y="28"/>
                  <a:pt x="468" y="28"/>
                </a:cubicBezTo>
                <a:cubicBezTo>
                  <a:pt x="468" y="28"/>
                  <a:pt x="468" y="28"/>
                  <a:pt x="468" y="28"/>
                </a:cubicBezTo>
                <a:cubicBezTo>
                  <a:pt x="468" y="28"/>
                  <a:pt x="468" y="28"/>
                  <a:pt x="468" y="28"/>
                </a:cubicBezTo>
                <a:cubicBezTo>
                  <a:pt x="465" y="28"/>
                  <a:pt x="465" y="28"/>
                  <a:pt x="465" y="28"/>
                </a:cubicBezTo>
                <a:cubicBezTo>
                  <a:pt x="465" y="28"/>
                  <a:pt x="465" y="29"/>
                  <a:pt x="465" y="29"/>
                </a:cubicBezTo>
                <a:cubicBezTo>
                  <a:pt x="464" y="29"/>
                  <a:pt x="464" y="29"/>
                  <a:pt x="464" y="29"/>
                </a:cubicBezTo>
                <a:cubicBezTo>
                  <a:pt x="464" y="29"/>
                  <a:pt x="464" y="30"/>
                  <a:pt x="463" y="30"/>
                </a:cubicBezTo>
                <a:cubicBezTo>
                  <a:pt x="464" y="30"/>
                  <a:pt x="465" y="31"/>
                  <a:pt x="466" y="31"/>
                </a:cubicBezTo>
                <a:cubicBezTo>
                  <a:pt x="466" y="31"/>
                  <a:pt x="466" y="31"/>
                  <a:pt x="466" y="31"/>
                </a:cubicBezTo>
                <a:cubicBezTo>
                  <a:pt x="466" y="31"/>
                  <a:pt x="466" y="31"/>
                  <a:pt x="466" y="31"/>
                </a:cubicBezTo>
                <a:cubicBezTo>
                  <a:pt x="466" y="30"/>
                  <a:pt x="466" y="30"/>
                  <a:pt x="466" y="30"/>
                </a:cubicBezTo>
                <a:cubicBezTo>
                  <a:pt x="467" y="30"/>
                  <a:pt x="467" y="30"/>
                  <a:pt x="467" y="30"/>
                </a:cubicBezTo>
                <a:cubicBezTo>
                  <a:pt x="467" y="30"/>
                  <a:pt x="467" y="30"/>
                  <a:pt x="467" y="30"/>
                </a:cubicBezTo>
                <a:cubicBezTo>
                  <a:pt x="468" y="30"/>
                  <a:pt x="468" y="30"/>
                  <a:pt x="468" y="30"/>
                </a:cubicBezTo>
                <a:cubicBezTo>
                  <a:pt x="473" y="30"/>
                  <a:pt x="473" y="30"/>
                  <a:pt x="473" y="30"/>
                </a:cubicBezTo>
                <a:cubicBezTo>
                  <a:pt x="473" y="31"/>
                  <a:pt x="473" y="31"/>
                  <a:pt x="473" y="31"/>
                </a:cubicBezTo>
                <a:cubicBezTo>
                  <a:pt x="473" y="31"/>
                  <a:pt x="474" y="31"/>
                  <a:pt x="475" y="30"/>
                </a:cubicBezTo>
                <a:cubicBezTo>
                  <a:pt x="475" y="30"/>
                  <a:pt x="475" y="30"/>
                  <a:pt x="475" y="30"/>
                </a:cubicBezTo>
                <a:cubicBezTo>
                  <a:pt x="475" y="30"/>
                  <a:pt x="475" y="30"/>
                  <a:pt x="475" y="30"/>
                </a:cubicBezTo>
                <a:cubicBezTo>
                  <a:pt x="477" y="30"/>
                  <a:pt x="477" y="30"/>
                  <a:pt x="477" y="30"/>
                </a:cubicBezTo>
                <a:cubicBezTo>
                  <a:pt x="477" y="30"/>
                  <a:pt x="477" y="30"/>
                  <a:pt x="477" y="30"/>
                </a:cubicBezTo>
                <a:cubicBezTo>
                  <a:pt x="478" y="30"/>
                  <a:pt x="478" y="30"/>
                  <a:pt x="478" y="30"/>
                </a:cubicBezTo>
                <a:cubicBezTo>
                  <a:pt x="478" y="30"/>
                  <a:pt x="478" y="30"/>
                  <a:pt x="478" y="31"/>
                </a:cubicBezTo>
                <a:cubicBezTo>
                  <a:pt x="479" y="31"/>
                  <a:pt x="480" y="31"/>
                  <a:pt x="481" y="31"/>
                </a:cubicBezTo>
                <a:cubicBezTo>
                  <a:pt x="481" y="31"/>
                  <a:pt x="482" y="30"/>
                  <a:pt x="482" y="30"/>
                </a:cubicBezTo>
                <a:cubicBezTo>
                  <a:pt x="482" y="30"/>
                  <a:pt x="482" y="30"/>
                  <a:pt x="482" y="30"/>
                </a:cubicBezTo>
                <a:cubicBezTo>
                  <a:pt x="483" y="30"/>
                  <a:pt x="483" y="29"/>
                  <a:pt x="483" y="29"/>
                </a:cubicBezTo>
                <a:cubicBezTo>
                  <a:pt x="484" y="29"/>
                  <a:pt x="484" y="29"/>
                  <a:pt x="484" y="29"/>
                </a:cubicBezTo>
                <a:cubicBezTo>
                  <a:pt x="484" y="30"/>
                  <a:pt x="484" y="30"/>
                  <a:pt x="484" y="32"/>
                </a:cubicBezTo>
                <a:cubicBezTo>
                  <a:pt x="484" y="32"/>
                  <a:pt x="484" y="32"/>
                  <a:pt x="484" y="32"/>
                </a:cubicBezTo>
                <a:cubicBezTo>
                  <a:pt x="486" y="32"/>
                  <a:pt x="486" y="32"/>
                  <a:pt x="486" y="32"/>
                </a:cubicBezTo>
                <a:cubicBezTo>
                  <a:pt x="486" y="32"/>
                  <a:pt x="486" y="32"/>
                  <a:pt x="486" y="32"/>
                </a:cubicBezTo>
                <a:cubicBezTo>
                  <a:pt x="487" y="32"/>
                  <a:pt x="487" y="32"/>
                  <a:pt x="487" y="32"/>
                </a:cubicBezTo>
                <a:cubicBezTo>
                  <a:pt x="489" y="32"/>
                  <a:pt x="490" y="32"/>
                  <a:pt x="491" y="33"/>
                </a:cubicBezTo>
                <a:cubicBezTo>
                  <a:pt x="491" y="32"/>
                  <a:pt x="491" y="32"/>
                  <a:pt x="492" y="31"/>
                </a:cubicBezTo>
                <a:cubicBezTo>
                  <a:pt x="492" y="31"/>
                  <a:pt x="492" y="31"/>
                  <a:pt x="492" y="30"/>
                </a:cubicBezTo>
                <a:cubicBezTo>
                  <a:pt x="494" y="30"/>
                  <a:pt x="493" y="30"/>
                  <a:pt x="493" y="28"/>
                </a:cubicBezTo>
                <a:cubicBezTo>
                  <a:pt x="494" y="28"/>
                  <a:pt x="494" y="28"/>
                  <a:pt x="495" y="28"/>
                </a:cubicBezTo>
                <a:cubicBezTo>
                  <a:pt x="495" y="29"/>
                  <a:pt x="494" y="29"/>
                  <a:pt x="494" y="30"/>
                </a:cubicBezTo>
                <a:cubicBezTo>
                  <a:pt x="495" y="31"/>
                  <a:pt x="496" y="31"/>
                  <a:pt x="497" y="30"/>
                </a:cubicBezTo>
                <a:cubicBezTo>
                  <a:pt x="497" y="30"/>
                  <a:pt x="497" y="30"/>
                  <a:pt x="497" y="30"/>
                </a:cubicBezTo>
                <a:cubicBezTo>
                  <a:pt x="500" y="30"/>
                  <a:pt x="500" y="30"/>
                  <a:pt x="500" y="30"/>
                </a:cubicBezTo>
                <a:cubicBezTo>
                  <a:pt x="500" y="30"/>
                  <a:pt x="500" y="30"/>
                  <a:pt x="500" y="30"/>
                </a:cubicBezTo>
                <a:cubicBezTo>
                  <a:pt x="502" y="30"/>
                  <a:pt x="502" y="30"/>
                  <a:pt x="502" y="30"/>
                </a:cubicBezTo>
                <a:cubicBezTo>
                  <a:pt x="502" y="29"/>
                  <a:pt x="502" y="29"/>
                  <a:pt x="502" y="29"/>
                </a:cubicBezTo>
                <a:cubicBezTo>
                  <a:pt x="504" y="29"/>
                  <a:pt x="504" y="29"/>
                  <a:pt x="504" y="29"/>
                </a:cubicBezTo>
                <a:cubicBezTo>
                  <a:pt x="504" y="29"/>
                  <a:pt x="504" y="29"/>
                  <a:pt x="504" y="29"/>
                </a:cubicBezTo>
                <a:cubicBezTo>
                  <a:pt x="507" y="29"/>
                  <a:pt x="507" y="29"/>
                  <a:pt x="507" y="29"/>
                </a:cubicBezTo>
                <a:cubicBezTo>
                  <a:pt x="507" y="29"/>
                  <a:pt x="507" y="29"/>
                  <a:pt x="507" y="29"/>
                </a:cubicBezTo>
                <a:cubicBezTo>
                  <a:pt x="512" y="29"/>
                  <a:pt x="512" y="29"/>
                  <a:pt x="512" y="29"/>
                </a:cubicBezTo>
                <a:cubicBezTo>
                  <a:pt x="512" y="29"/>
                  <a:pt x="512" y="29"/>
                  <a:pt x="512" y="29"/>
                </a:cubicBezTo>
                <a:cubicBezTo>
                  <a:pt x="514" y="29"/>
                  <a:pt x="517" y="28"/>
                  <a:pt x="520" y="28"/>
                </a:cubicBezTo>
                <a:cubicBezTo>
                  <a:pt x="520" y="28"/>
                  <a:pt x="520" y="28"/>
                  <a:pt x="520" y="28"/>
                </a:cubicBezTo>
                <a:cubicBezTo>
                  <a:pt x="521" y="28"/>
                  <a:pt x="521" y="28"/>
                  <a:pt x="521" y="28"/>
                </a:cubicBezTo>
                <a:cubicBezTo>
                  <a:pt x="521" y="27"/>
                  <a:pt x="521" y="27"/>
                  <a:pt x="521" y="27"/>
                </a:cubicBezTo>
                <a:cubicBezTo>
                  <a:pt x="522" y="27"/>
                  <a:pt x="522" y="27"/>
                  <a:pt x="522" y="27"/>
                </a:cubicBezTo>
                <a:cubicBezTo>
                  <a:pt x="522" y="27"/>
                  <a:pt x="522" y="27"/>
                  <a:pt x="522" y="27"/>
                </a:cubicBezTo>
                <a:cubicBezTo>
                  <a:pt x="523" y="27"/>
                  <a:pt x="523" y="27"/>
                  <a:pt x="523" y="27"/>
                </a:cubicBezTo>
                <a:cubicBezTo>
                  <a:pt x="523" y="27"/>
                  <a:pt x="523" y="27"/>
                  <a:pt x="523" y="27"/>
                </a:cubicBezTo>
                <a:cubicBezTo>
                  <a:pt x="525" y="26"/>
                  <a:pt x="525" y="26"/>
                  <a:pt x="525" y="26"/>
                </a:cubicBezTo>
                <a:cubicBezTo>
                  <a:pt x="525" y="26"/>
                  <a:pt x="525" y="26"/>
                  <a:pt x="525" y="26"/>
                </a:cubicBezTo>
                <a:cubicBezTo>
                  <a:pt x="526" y="26"/>
                  <a:pt x="526" y="26"/>
                  <a:pt x="526" y="26"/>
                </a:cubicBezTo>
                <a:cubicBezTo>
                  <a:pt x="526" y="26"/>
                  <a:pt x="526" y="26"/>
                  <a:pt x="526" y="26"/>
                </a:cubicBezTo>
                <a:cubicBezTo>
                  <a:pt x="528" y="26"/>
                  <a:pt x="528" y="26"/>
                  <a:pt x="528" y="26"/>
                </a:cubicBezTo>
                <a:cubicBezTo>
                  <a:pt x="528" y="26"/>
                  <a:pt x="528" y="26"/>
                  <a:pt x="528" y="26"/>
                </a:cubicBezTo>
                <a:cubicBezTo>
                  <a:pt x="530" y="26"/>
                  <a:pt x="530" y="26"/>
                  <a:pt x="530" y="26"/>
                </a:cubicBezTo>
                <a:cubicBezTo>
                  <a:pt x="530" y="25"/>
                  <a:pt x="530" y="25"/>
                  <a:pt x="530" y="25"/>
                </a:cubicBezTo>
                <a:cubicBezTo>
                  <a:pt x="531" y="25"/>
                  <a:pt x="532" y="25"/>
                  <a:pt x="533" y="25"/>
                </a:cubicBezTo>
                <a:cubicBezTo>
                  <a:pt x="532" y="26"/>
                  <a:pt x="528" y="27"/>
                  <a:pt x="526" y="27"/>
                </a:cubicBezTo>
                <a:cubicBezTo>
                  <a:pt x="526" y="27"/>
                  <a:pt x="526" y="27"/>
                  <a:pt x="525" y="28"/>
                </a:cubicBezTo>
                <a:cubicBezTo>
                  <a:pt x="527" y="28"/>
                  <a:pt x="529" y="28"/>
                  <a:pt x="530" y="28"/>
                </a:cubicBezTo>
                <a:cubicBezTo>
                  <a:pt x="530" y="29"/>
                  <a:pt x="530" y="29"/>
                  <a:pt x="530" y="29"/>
                </a:cubicBezTo>
                <a:cubicBezTo>
                  <a:pt x="527" y="29"/>
                  <a:pt x="527" y="29"/>
                  <a:pt x="527" y="29"/>
                </a:cubicBezTo>
                <a:cubicBezTo>
                  <a:pt x="527" y="29"/>
                  <a:pt x="527" y="29"/>
                  <a:pt x="527" y="29"/>
                </a:cubicBezTo>
                <a:cubicBezTo>
                  <a:pt x="526" y="29"/>
                  <a:pt x="526" y="28"/>
                  <a:pt x="525" y="29"/>
                </a:cubicBezTo>
                <a:cubicBezTo>
                  <a:pt x="525" y="29"/>
                  <a:pt x="525" y="29"/>
                  <a:pt x="525" y="29"/>
                </a:cubicBezTo>
                <a:cubicBezTo>
                  <a:pt x="525" y="29"/>
                  <a:pt x="524" y="29"/>
                  <a:pt x="524" y="29"/>
                </a:cubicBezTo>
                <a:cubicBezTo>
                  <a:pt x="524" y="30"/>
                  <a:pt x="524" y="30"/>
                  <a:pt x="524" y="30"/>
                </a:cubicBezTo>
                <a:cubicBezTo>
                  <a:pt x="522" y="30"/>
                  <a:pt x="522" y="30"/>
                  <a:pt x="522" y="30"/>
                </a:cubicBezTo>
                <a:cubicBezTo>
                  <a:pt x="521" y="30"/>
                  <a:pt x="520" y="30"/>
                  <a:pt x="519" y="30"/>
                </a:cubicBezTo>
                <a:cubicBezTo>
                  <a:pt x="519" y="31"/>
                  <a:pt x="519" y="31"/>
                  <a:pt x="519" y="31"/>
                </a:cubicBezTo>
                <a:cubicBezTo>
                  <a:pt x="518" y="31"/>
                  <a:pt x="518" y="31"/>
                  <a:pt x="518" y="31"/>
                </a:cubicBezTo>
                <a:cubicBezTo>
                  <a:pt x="519" y="31"/>
                  <a:pt x="519" y="31"/>
                  <a:pt x="519" y="32"/>
                </a:cubicBezTo>
                <a:cubicBezTo>
                  <a:pt x="522" y="31"/>
                  <a:pt x="524" y="31"/>
                  <a:pt x="527" y="31"/>
                </a:cubicBezTo>
                <a:cubicBezTo>
                  <a:pt x="527" y="32"/>
                  <a:pt x="527" y="32"/>
                  <a:pt x="527" y="32"/>
                </a:cubicBezTo>
                <a:cubicBezTo>
                  <a:pt x="526" y="32"/>
                  <a:pt x="525" y="32"/>
                  <a:pt x="524" y="32"/>
                </a:cubicBezTo>
                <a:cubicBezTo>
                  <a:pt x="524" y="33"/>
                  <a:pt x="524" y="33"/>
                  <a:pt x="524" y="33"/>
                </a:cubicBezTo>
                <a:cubicBezTo>
                  <a:pt x="522" y="33"/>
                  <a:pt x="522" y="33"/>
                  <a:pt x="522" y="33"/>
                </a:cubicBezTo>
                <a:cubicBezTo>
                  <a:pt x="522" y="33"/>
                  <a:pt x="522" y="33"/>
                  <a:pt x="522" y="33"/>
                </a:cubicBezTo>
                <a:cubicBezTo>
                  <a:pt x="519" y="33"/>
                  <a:pt x="519" y="33"/>
                  <a:pt x="519" y="33"/>
                </a:cubicBezTo>
                <a:cubicBezTo>
                  <a:pt x="519" y="33"/>
                  <a:pt x="519" y="33"/>
                  <a:pt x="519" y="33"/>
                </a:cubicBezTo>
                <a:cubicBezTo>
                  <a:pt x="519" y="33"/>
                  <a:pt x="519" y="33"/>
                  <a:pt x="519" y="33"/>
                </a:cubicBezTo>
                <a:cubicBezTo>
                  <a:pt x="519" y="33"/>
                  <a:pt x="519" y="33"/>
                  <a:pt x="519" y="33"/>
                </a:cubicBezTo>
                <a:cubicBezTo>
                  <a:pt x="518" y="33"/>
                  <a:pt x="517" y="33"/>
                  <a:pt x="517" y="33"/>
                </a:cubicBezTo>
                <a:cubicBezTo>
                  <a:pt x="517" y="33"/>
                  <a:pt x="516" y="33"/>
                  <a:pt x="516" y="34"/>
                </a:cubicBezTo>
                <a:cubicBezTo>
                  <a:pt x="515" y="33"/>
                  <a:pt x="514" y="33"/>
                  <a:pt x="513" y="33"/>
                </a:cubicBezTo>
                <a:cubicBezTo>
                  <a:pt x="513" y="34"/>
                  <a:pt x="513" y="34"/>
                  <a:pt x="513" y="34"/>
                </a:cubicBezTo>
                <a:cubicBezTo>
                  <a:pt x="512" y="34"/>
                  <a:pt x="512" y="34"/>
                  <a:pt x="512" y="34"/>
                </a:cubicBezTo>
                <a:cubicBezTo>
                  <a:pt x="512" y="34"/>
                  <a:pt x="512" y="33"/>
                  <a:pt x="511" y="33"/>
                </a:cubicBezTo>
                <a:cubicBezTo>
                  <a:pt x="509" y="34"/>
                  <a:pt x="506" y="34"/>
                  <a:pt x="504" y="34"/>
                </a:cubicBezTo>
                <a:cubicBezTo>
                  <a:pt x="504" y="35"/>
                  <a:pt x="504" y="35"/>
                  <a:pt x="504" y="35"/>
                </a:cubicBezTo>
                <a:cubicBezTo>
                  <a:pt x="504" y="35"/>
                  <a:pt x="504" y="35"/>
                  <a:pt x="504" y="35"/>
                </a:cubicBezTo>
                <a:cubicBezTo>
                  <a:pt x="505" y="36"/>
                  <a:pt x="506" y="36"/>
                  <a:pt x="505" y="37"/>
                </a:cubicBezTo>
                <a:cubicBezTo>
                  <a:pt x="505" y="37"/>
                  <a:pt x="505" y="37"/>
                  <a:pt x="505" y="37"/>
                </a:cubicBezTo>
                <a:cubicBezTo>
                  <a:pt x="505" y="38"/>
                  <a:pt x="505" y="38"/>
                  <a:pt x="505" y="39"/>
                </a:cubicBezTo>
                <a:cubicBezTo>
                  <a:pt x="506" y="39"/>
                  <a:pt x="506" y="39"/>
                  <a:pt x="506" y="39"/>
                </a:cubicBezTo>
                <a:cubicBezTo>
                  <a:pt x="508" y="39"/>
                  <a:pt x="508" y="39"/>
                  <a:pt x="508" y="39"/>
                </a:cubicBezTo>
                <a:cubicBezTo>
                  <a:pt x="508" y="40"/>
                  <a:pt x="508" y="40"/>
                  <a:pt x="508" y="40"/>
                </a:cubicBezTo>
                <a:cubicBezTo>
                  <a:pt x="510" y="40"/>
                  <a:pt x="510" y="40"/>
                  <a:pt x="510" y="40"/>
                </a:cubicBezTo>
                <a:cubicBezTo>
                  <a:pt x="510" y="39"/>
                  <a:pt x="510" y="39"/>
                  <a:pt x="510" y="39"/>
                </a:cubicBezTo>
                <a:cubicBezTo>
                  <a:pt x="511" y="40"/>
                  <a:pt x="512" y="40"/>
                  <a:pt x="513" y="40"/>
                </a:cubicBezTo>
                <a:cubicBezTo>
                  <a:pt x="513" y="40"/>
                  <a:pt x="513" y="40"/>
                  <a:pt x="513" y="40"/>
                </a:cubicBezTo>
                <a:cubicBezTo>
                  <a:pt x="512" y="40"/>
                  <a:pt x="511" y="40"/>
                  <a:pt x="511" y="40"/>
                </a:cubicBezTo>
                <a:cubicBezTo>
                  <a:pt x="511" y="40"/>
                  <a:pt x="511" y="40"/>
                  <a:pt x="511" y="40"/>
                </a:cubicBezTo>
                <a:cubicBezTo>
                  <a:pt x="510" y="40"/>
                  <a:pt x="510" y="40"/>
                  <a:pt x="510" y="40"/>
                </a:cubicBezTo>
                <a:cubicBezTo>
                  <a:pt x="510" y="42"/>
                  <a:pt x="510" y="42"/>
                  <a:pt x="510" y="42"/>
                </a:cubicBezTo>
                <a:cubicBezTo>
                  <a:pt x="510" y="41"/>
                  <a:pt x="509" y="41"/>
                  <a:pt x="509" y="41"/>
                </a:cubicBezTo>
                <a:cubicBezTo>
                  <a:pt x="509" y="41"/>
                  <a:pt x="509" y="41"/>
                  <a:pt x="509" y="41"/>
                </a:cubicBezTo>
                <a:cubicBezTo>
                  <a:pt x="507" y="41"/>
                  <a:pt x="507" y="41"/>
                  <a:pt x="507" y="41"/>
                </a:cubicBezTo>
                <a:cubicBezTo>
                  <a:pt x="507" y="41"/>
                  <a:pt x="507" y="41"/>
                  <a:pt x="507" y="41"/>
                </a:cubicBezTo>
                <a:cubicBezTo>
                  <a:pt x="506" y="41"/>
                  <a:pt x="506" y="41"/>
                  <a:pt x="506" y="41"/>
                </a:cubicBezTo>
                <a:cubicBezTo>
                  <a:pt x="506" y="41"/>
                  <a:pt x="506" y="41"/>
                  <a:pt x="506" y="40"/>
                </a:cubicBezTo>
                <a:cubicBezTo>
                  <a:pt x="505" y="40"/>
                  <a:pt x="505" y="40"/>
                  <a:pt x="505" y="40"/>
                </a:cubicBezTo>
                <a:cubicBezTo>
                  <a:pt x="505" y="40"/>
                  <a:pt x="505" y="40"/>
                  <a:pt x="505" y="40"/>
                </a:cubicBezTo>
                <a:cubicBezTo>
                  <a:pt x="504" y="39"/>
                  <a:pt x="503" y="39"/>
                  <a:pt x="503" y="37"/>
                </a:cubicBezTo>
                <a:cubicBezTo>
                  <a:pt x="503" y="36"/>
                  <a:pt x="503" y="36"/>
                  <a:pt x="503" y="36"/>
                </a:cubicBezTo>
                <a:cubicBezTo>
                  <a:pt x="503" y="36"/>
                  <a:pt x="502" y="36"/>
                  <a:pt x="502" y="36"/>
                </a:cubicBezTo>
                <a:cubicBezTo>
                  <a:pt x="502" y="35"/>
                  <a:pt x="501" y="35"/>
                  <a:pt x="501" y="34"/>
                </a:cubicBezTo>
                <a:cubicBezTo>
                  <a:pt x="500" y="34"/>
                  <a:pt x="500" y="34"/>
                  <a:pt x="500" y="34"/>
                </a:cubicBezTo>
                <a:cubicBezTo>
                  <a:pt x="500" y="34"/>
                  <a:pt x="500" y="34"/>
                  <a:pt x="500" y="34"/>
                </a:cubicBezTo>
                <a:cubicBezTo>
                  <a:pt x="499" y="34"/>
                  <a:pt x="499" y="34"/>
                  <a:pt x="499" y="34"/>
                </a:cubicBezTo>
                <a:cubicBezTo>
                  <a:pt x="499" y="33"/>
                  <a:pt x="499" y="33"/>
                  <a:pt x="499" y="33"/>
                </a:cubicBezTo>
                <a:cubicBezTo>
                  <a:pt x="497" y="33"/>
                  <a:pt x="496" y="33"/>
                  <a:pt x="494" y="34"/>
                </a:cubicBezTo>
                <a:cubicBezTo>
                  <a:pt x="493" y="33"/>
                  <a:pt x="488" y="34"/>
                  <a:pt x="486" y="34"/>
                </a:cubicBezTo>
                <a:cubicBezTo>
                  <a:pt x="485" y="35"/>
                  <a:pt x="486" y="34"/>
                  <a:pt x="485" y="35"/>
                </a:cubicBezTo>
                <a:cubicBezTo>
                  <a:pt x="485" y="36"/>
                  <a:pt x="485" y="36"/>
                  <a:pt x="486" y="36"/>
                </a:cubicBezTo>
                <a:cubicBezTo>
                  <a:pt x="486" y="37"/>
                  <a:pt x="486" y="37"/>
                  <a:pt x="486" y="37"/>
                </a:cubicBezTo>
                <a:cubicBezTo>
                  <a:pt x="485" y="37"/>
                  <a:pt x="485" y="37"/>
                  <a:pt x="485" y="37"/>
                </a:cubicBezTo>
                <a:cubicBezTo>
                  <a:pt x="485" y="37"/>
                  <a:pt x="485" y="38"/>
                  <a:pt x="485" y="38"/>
                </a:cubicBezTo>
                <a:cubicBezTo>
                  <a:pt x="484" y="39"/>
                  <a:pt x="484" y="38"/>
                  <a:pt x="483" y="39"/>
                </a:cubicBezTo>
                <a:cubicBezTo>
                  <a:pt x="483" y="39"/>
                  <a:pt x="483" y="40"/>
                  <a:pt x="482" y="40"/>
                </a:cubicBezTo>
                <a:cubicBezTo>
                  <a:pt x="482" y="40"/>
                  <a:pt x="482" y="40"/>
                  <a:pt x="481" y="40"/>
                </a:cubicBezTo>
                <a:cubicBezTo>
                  <a:pt x="482" y="38"/>
                  <a:pt x="483" y="37"/>
                  <a:pt x="481" y="36"/>
                </a:cubicBezTo>
                <a:cubicBezTo>
                  <a:pt x="481" y="35"/>
                  <a:pt x="481" y="35"/>
                  <a:pt x="481" y="35"/>
                </a:cubicBezTo>
                <a:cubicBezTo>
                  <a:pt x="480" y="35"/>
                  <a:pt x="480" y="35"/>
                  <a:pt x="480" y="35"/>
                </a:cubicBezTo>
                <a:cubicBezTo>
                  <a:pt x="480" y="35"/>
                  <a:pt x="480" y="35"/>
                  <a:pt x="480" y="35"/>
                </a:cubicBezTo>
                <a:cubicBezTo>
                  <a:pt x="481" y="35"/>
                  <a:pt x="481" y="35"/>
                  <a:pt x="481" y="35"/>
                </a:cubicBezTo>
                <a:cubicBezTo>
                  <a:pt x="481" y="34"/>
                  <a:pt x="480" y="34"/>
                  <a:pt x="480" y="33"/>
                </a:cubicBezTo>
                <a:cubicBezTo>
                  <a:pt x="480" y="33"/>
                  <a:pt x="480" y="33"/>
                  <a:pt x="480" y="33"/>
                </a:cubicBezTo>
                <a:cubicBezTo>
                  <a:pt x="479" y="34"/>
                  <a:pt x="479" y="34"/>
                  <a:pt x="479" y="35"/>
                </a:cubicBezTo>
                <a:cubicBezTo>
                  <a:pt x="477" y="35"/>
                  <a:pt x="477" y="35"/>
                  <a:pt x="477" y="35"/>
                </a:cubicBezTo>
                <a:cubicBezTo>
                  <a:pt x="477" y="33"/>
                  <a:pt x="477" y="33"/>
                  <a:pt x="477" y="33"/>
                </a:cubicBezTo>
                <a:cubicBezTo>
                  <a:pt x="477" y="33"/>
                  <a:pt x="477" y="33"/>
                  <a:pt x="477" y="33"/>
                </a:cubicBezTo>
                <a:cubicBezTo>
                  <a:pt x="477" y="33"/>
                  <a:pt x="477" y="33"/>
                  <a:pt x="477" y="33"/>
                </a:cubicBezTo>
                <a:cubicBezTo>
                  <a:pt x="476" y="33"/>
                  <a:pt x="476" y="33"/>
                  <a:pt x="476" y="33"/>
                </a:cubicBezTo>
                <a:cubicBezTo>
                  <a:pt x="475" y="34"/>
                  <a:pt x="475" y="34"/>
                  <a:pt x="475" y="34"/>
                </a:cubicBezTo>
                <a:cubicBezTo>
                  <a:pt x="473" y="34"/>
                  <a:pt x="470" y="34"/>
                  <a:pt x="467" y="34"/>
                </a:cubicBezTo>
                <a:cubicBezTo>
                  <a:pt x="467" y="34"/>
                  <a:pt x="465" y="35"/>
                  <a:pt x="464" y="34"/>
                </a:cubicBezTo>
                <a:cubicBezTo>
                  <a:pt x="464" y="34"/>
                  <a:pt x="464" y="34"/>
                  <a:pt x="464" y="34"/>
                </a:cubicBezTo>
                <a:cubicBezTo>
                  <a:pt x="463" y="34"/>
                  <a:pt x="463" y="34"/>
                  <a:pt x="463" y="34"/>
                </a:cubicBezTo>
                <a:cubicBezTo>
                  <a:pt x="463" y="34"/>
                  <a:pt x="463" y="34"/>
                  <a:pt x="463" y="34"/>
                </a:cubicBezTo>
                <a:cubicBezTo>
                  <a:pt x="462" y="33"/>
                  <a:pt x="462" y="33"/>
                  <a:pt x="461" y="33"/>
                </a:cubicBezTo>
                <a:cubicBezTo>
                  <a:pt x="461" y="33"/>
                  <a:pt x="461" y="33"/>
                  <a:pt x="461" y="33"/>
                </a:cubicBezTo>
                <a:cubicBezTo>
                  <a:pt x="461" y="33"/>
                  <a:pt x="460" y="33"/>
                  <a:pt x="460" y="33"/>
                </a:cubicBezTo>
                <a:cubicBezTo>
                  <a:pt x="460" y="31"/>
                  <a:pt x="460" y="31"/>
                  <a:pt x="460" y="31"/>
                </a:cubicBezTo>
                <a:cubicBezTo>
                  <a:pt x="460" y="31"/>
                  <a:pt x="460" y="31"/>
                  <a:pt x="460" y="31"/>
                </a:cubicBezTo>
                <a:cubicBezTo>
                  <a:pt x="460" y="29"/>
                  <a:pt x="458" y="28"/>
                  <a:pt x="457" y="26"/>
                </a:cubicBezTo>
                <a:cubicBezTo>
                  <a:pt x="457" y="26"/>
                  <a:pt x="456" y="26"/>
                  <a:pt x="456" y="26"/>
                </a:cubicBezTo>
                <a:cubicBezTo>
                  <a:pt x="456" y="26"/>
                  <a:pt x="456" y="26"/>
                  <a:pt x="456" y="26"/>
                </a:cubicBezTo>
                <a:cubicBezTo>
                  <a:pt x="452" y="26"/>
                  <a:pt x="452" y="26"/>
                  <a:pt x="452" y="26"/>
                </a:cubicBezTo>
                <a:cubicBezTo>
                  <a:pt x="452" y="25"/>
                  <a:pt x="452" y="25"/>
                  <a:pt x="452" y="25"/>
                </a:cubicBezTo>
                <a:cubicBezTo>
                  <a:pt x="449" y="25"/>
                  <a:pt x="449" y="25"/>
                  <a:pt x="449" y="25"/>
                </a:cubicBezTo>
                <a:cubicBezTo>
                  <a:pt x="449" y="25"/>
                  <a:pt x="449" y="25"/>
                  <a:pt x="449" y="25"/>
                </a:cubicBezTo>
                <a:cubicBezTo>
                  <a:pt x="448" y="25"/>
                  <a:pt x="448" y="25"/>
                  <a:pt x="448" y="25"/>
                </a:cubicBezTo>
                <a:cubicBezTo>
                  <a:pt x="448" y="25"/>
                  <a:pt x="448" y="25"/>
                  <a:pt x="448" y="24"/>
                </a:cubicBezTo>
                <a:cubicBezTo>
                  <a:pt x="446" y="24"/>
                  <a:pt x="446" y="24"/>
                  <a:pt x="446" y="24"/>
                </a:cubicBezTo>
                <a:cubicBezTo>
                  <a:pt x="446" y="24"/>
                  <a:pt x="446" y="24"/>
                  <a:pt x="446" y="24"/>
                </a:cubicBezTo>
                <a:cubicBezTo>
                  <a:pt x="441" y="24"/>
                  <a:pt x="441" y="24"/>
                  <a:pt x="441" y="24"/>
                </a:cubicBezTo>
                <a:cubicBezTo>
                  <a:pt x="441" y="24"/>
                  <a:pt x="441" y="24"/>
                  <a:pt x="441" y="24"/>
                </a:cubicBezTo>
                <a:cubicBezTo>
                  <a:pt x="440" y="24"/>
                  <a:pt x="439" y="24"/>
                  <a:pt x="438" y="24"/>
                </a:cubicBezTo>
                <a:cubicBezTo>
                  <a:pt x="438" y="24"/>
                  <a:pt x="438" y="25"/>
                  <a:pt x="438" y="25"/>
                </a:cubicBezTo>
                <a:cubicBezTo>
                  <a:pt x="438" y="25"/>
                  <a:pt x="438" y="25"/>
                  <a:pt x="438" y="25"/>
                </a:cubicBezTo>
                <a:cubicBezTo>
                  <a:pt x="439" y="25"/>
                  <a:pt x="441" y="25"/>
                  <a:pt x="442" y="25"/>
                </a:cubicBezTo>
                <a:cubicBezTo>
                  <a:pt x="442" y="25"/>
                  <a:pt x="443" y="26"/>
                  <a:pt x="444" y="25"/>
                </a:cubicBezTo>
                <a:cubicBezTo>
                  <a:pt x="444" y="25"/>
                  <a:pt x="444" y="25"/>
                  <a:pt x="444" y="25"/>
                </a:cubicBezTo>
                <a:cubicBezTo>
                  <a:pt x="445" y="25"/>
                  <a:pt x="445" y="26"/>
                  <a:pt x="446" y="26"/>
                </a:cubicBezTo>
                <a:cubicBezTo>
                  <a:pt x="445" y="28"/>
                  <a:pt x="446" y="27"/>
                  <a:pt x="446" y="29"/>
                </a:cubicBezTo>
                <a:cubicBezTo>
                  <a:pt x="444" y="29"/>
                  <a:pt x="444" y="29"/>
                  <a:pt x="444" y="29"/>
                </a:cubicBezTo>
                <a:cubicBezTo>
                  <a:pt x="444" y="28"/>
                  <a:pt x="444" y="28"/>
                  <a:pt x="444" y="28"/>
                </a:cubicBezTo>
                <a:cubicBezTo>
                  <a:pt x="444" y="28"/>
                  <a:pt x="444" y="28"/>
                  <a:pt x="444" y="28"/>
                </a:cubicBezTo>
                <a:cubicBezTo>
                  <a:pt x="444" y="28"/>
                  <a:pt x="444" y="28"/>
                  <a:pt x="444" y="28"/>
                </a:cubicBezTo>
                <a:cubicBezTo>
                  <a:pt x="442" y="28"/>
                  <a:pt x="441" y="28"/>
                  <a:pt x="439" y="27"/>
                </a:cubicBezTo>
                <a:close/>
                <a:moveTo>
                  <a:pt x="499" y="69"/>
                </a:moveTo>
                <a:cubicBezTo>
                  <a:pt x="498" y="68"/>
                  <a:pt x="497" y="68"/>
                  <a:pt x="497" y="67"/>
                </a:cubicBezTo>
                <a:cubicBezTo>
                  <a:pt x="497" y="66"/>
                  <a:pt x="497" y="67"/>
                  <a:pt x="497" y="66"/>
                </a:cubicBezTo>
                <a:cubicBezTo>
                  <a:pt x="497" y="66"/>
                  <a:pt x="497" y="66"/>
                  <a:pt x="498" y="66"/>
                </a:cubicBezTo>
                <a:cubicBezTo>
                  <a:pt x="498" y="67"/>
                  <a:pt x="498" y="67"/>
                  <a:pt x="498" y="67"/>
                </a:cubicBezTo>
                <a:cubicBezTo>
                  <a:pt x="498" y="67"/>
                  <a:pt x="499" y="67"/>
                  <a:pt x="499" y="67"/>
                </a:cubicBezTo>
                <a:lnTo>
                  <a:pt x="499" y="69"/>
                </a:lnTo>
                <a:close/>
                <a:moveTo>
                  <a:pt x="500" y="56"/>
                </a:moveTo>
                <a:cubicBezTo>
                  <a:pt x="500" y="57"/>
                  <a:pt x="500" y="57"/>
                  <a:pt x="500" y="57"/>
                </a:cubicBezTo>
                <a:cubicBezTo>
                  <a:pt x="500" y="57"/>
                  <a:pt x="500" y="57"/>
                  <a:pt x="500" y="57"/>
                </a:cubicBezTo>
                <a:cubicBezTo>
                  <a:pt x="500" y="55"/>
                  <a:pt x="500" y="55"/>
                  <a:pt x="500" y="55"/>
                </a:cubicBezTo>
                <a:cubicBezTo>
                  <a:pt x="501" y="55"/>
                  <a:pt x="501" y="55"/>
                  <a:pt x="501" y="55"/>
                </a:cubicBezTo>
                <a:cubicBezTo>
                  <a:pt x="500" y="56"/>
                  <a:pt x="501" y="56"/>
                  <a:pt x="500" y="56"/>
                </a:cubicBezTo>
                <a:close/>
                <a:moveTo>
                  <a:pt x="579" y="22"/>
                </a:moveTo>
                <a:cubicBezTo>
                  <a:pt x="580" y="22"/>
                  <a:pt x="580" y="22"/>
                  <a:pt x="580" y="22"/>
                </a:cubicBezTo>
                <a:cubicBezTo>
                  <a:pt x="580" y="22"/>
                  <a:pt x="581" y="22"/>
                  <a:pt x="581" y="22"/>
                </a:cubicBezTo>
                <a:cubicBezTo>
                  <a:pt x="581" y="23"/>
                  <a:pt x="581" y="23"/>
                  <a:pt x="581" y="23"/>
                </a:cubicBezTo>
                <a:cubicBezTo>
                  <a:pt x="579" y="23"/>
                  <a:pt x="579" y="23"/>
                  <a:pt x="579" y="23"/>
                </a:cubicBezTo>
                <a:lnTo>
                  <a:pt x="579" y="22"/>
                </a:lnTo>
                <a:close/>
                <a:moveTo>
                  <a:pt x="536" y="28"/>
                </a:moveTo>
                <a:cubicBezTo>
                  <a:pt x="537" y="28"/>
                  <a:pt x="537" y="28"/>
                  <a:pt x="537" y="28"/>
                </a:cubicBezTo>
                <a:cubicBezTo>
                  <a:pt x="537" y="27"/>
                  <a:pt x="537" y="27"/>
                  <a:pt x="537" y="27"/>
                </a:cubicBezTo>
                <a:cubicBezTo>
                  <a:pt x="539" y="27"/>
                  <a:pt x="539" y="27"/>
                  <a:pt x="539" y="27"/>
                </a:cubicBezTo>
                <a:cubicBezTo>
                  <a:pt x="539" y="28"/>
                  <a:pt x="539" y="28"/>
                  <a:pt x="539" y="28"/>
                </a:cubicBezTo>
                <a:cubicBezTo>
                  <a:pt x="538" y="28"/>
                  <a:pt x="539" y="28"/>
                  <a:pt x="538" y="28"/>
                </a:cubicBezTo>
                <a:cubicBezTo>
                  <a:pt x="536" y="28"/>
                  <a:pt x="536" y="28"/>
                  <a:pt x="536" y="28"/>
                </a:cubicBezTo>
                <a:close/>
                <a:moveTo>
                  <a:pt x="494" y="22"/>
                </a:moveTo>
                <a:cubicBezTo>
                  <a:pt x="494" y="22"/>
                  <a:pt x="494" y="22"/>
                  <a:pt x="494" y="22"/>
                </a:cubicBezTo>
                <a:cubicBezTo>
                  <a:pt x="494" y="21"/>
                  <a:pt x="494" y="21"/>
                  <a:pt x="494" y="21"/>
                </a:cubicBezTo>
                <a:cubicBezTo>
                  <a:pt x="494" y="21"/>
                  <a:pt x="494" y="21"/>
                  <a:pt x="494" y="21"/>
                </a:cubicBezTo>
                <a:cubicBezTo>
                  <a:pt x="494" y="21"/>
                  <a:pt x="494" y="21"/>
                  <a:pt x="494" y="21"/>
                </a:cubicBezTo>
                <a:cubicBezTo>
                  <a:pt x="494" y="21"/>
                  <a:pt x="494" y="21"/>
                  <a:pt x="494" y="21"/>
                </a:cubicBezTo>
                <a:lnTo>
                  <a:pt x="494" y="22"/>
                </a:lnTo>
                <a:close/>
                <a:moveTo>
                  <a:pt x="533" y="28"/>
                </a:moveTo>
                <a:cubicBezTo>
                  <a:pt x="532" y="28"/>
                  <a:pt x="533" y="28"/>
                  <a:pt x="532" y="28"/>
                </a:cubicBezTo>
                <a:cubicBezTo>
                  <a:pt x="533" y="28"/>
                  <a:pt x="533" y="28"/>
                  <a:pt x="533" y="28"/>
                </a:cubicBezTo>
                <a:close/>
                <a:moveTo>
                  <a:pt x="530" y="31"/>
                </a:moveTo>
                <a:cubicBezTo>
                  <a:pt x="529" y="31"/>
                  <a:pt x="530" y="31"/>
                  <a:pt x="529" y="31"/>
                </a:cubicBezTo>
                <a:cubicBezTo>
                  <a:pt x="530" y="31"/>
                  <a:pt x="530" y="31"/>
                  <a:pt x="530" y="31"/>
                </a:cubicBezTo>
                <a:close/>
                <a:moveTo>
                  <a:pt x="505" y="60"/>
                </a:moveTo>
                <a:cubicBezTo>
                  <a:pt x="507" y="60"/>
                  <a:pt x="507" y="60"/>
                  <a:pt x="507" y="60"/>
                </a:cubicBezTo>
                <a:cubicBezTo>
                  <a:pt x="507" y="60"/>
                  <a:pt x="507" y="60"/>
                  <a:pt x="507" y="60"/>
                </a:cubicBezTo>
                <a:cubicBezTo>
                  <a:pt x="508" y="60"/>
                  <a:pt x="508" y="60"/>
                  <a:pt x="509" y="61"/>
                </a:cubicBezTo>
                <a:cubicBezTo>
                  <a:pt x="509" y="61"/>
                  <a:pt x="509" y="61"/>
                  <a:pt x="509" y="61"/>
                </a:cubicBezTo>
                <a:cubicBezTo>
                  <a:pt x="507" y="61"/>
                  <a:pt x="506" y="61"/>
                  <a:pt x="505" y="61"/>
                </a:cubicBezTo>
                <a:cubicBezTo>
                  <a:pt x="505" y="61"/>
                  <a:pt x="505" y="61"/>
                  <a:pt x="505" y="61"/>
                </a:cubicBezTo>
                <a:cubicBezTo>
                  <a:pt x="505" y="60"/>
                  <a:pt x="505" y="61"/>
                  <a:pt x="505" y="60"/>
                </a:cubicBezTo>
                <a:close/>
                <a:moveTo>
                  <a:pt x="465" y="53"/>
                </a:moveTo>
                <a:cubicBezTo>
                  <a:pt x="466" y="53"/>
                  <a:pt x="466" y="53"/>
                  <a:pt x="466" y="53"/>
                </a:cubicBezTo>
                <a:cubicBezTo>
                  <a:pt x="466" y="54"/>
                  <a:pt x="466" y="54"/>
                  <a:pt x="466" y="54"/>
                </a:cubicBezTo>
                <a:cubicBezTo>
                  <a:pt x="465" y="54"/>
                  <a:pt x="465" y="54"/>
                  <a:pt x="465" y="54"/>
                </a:cubicBezTo>
                <a:lnTo>
                  <a:pt x="465" y="53"/>
                </a:lnTo>
                <a:close/>
                <a:moveTo>
                  <a:pt x="454" y="40"/>
                </a:moveTo>
                <a:cubicBezTo>
                  <a:pt x="453" y="40"/>
                  <a:pt x="453" y="40"/>
                  <a:pt x="453" y="39"/>
                </a:cubicBezTo>
                <a:cubicBezTo>
                  <a:pt x="454" y="40"/>
                  <a:pt x="453" y="39"/>
                  <a:pt x="454" y="40"/>
                </a:cubicBezTo>
                <a:close/>
                <a:moveTo>
                  <a:pt x="452" y="36"/>
                </a:moveTo>
                <a:cubicBezTo>
                  <a:pt x="453" y="36"/>
                  <a:pt x="453" y="36"/>
                  <a:pt x="453" y="36"/>
                </a:cubicBezTo>
                <a:cubicBezTo>
                  <a:pt x="453" y="36"/>
                  <a:pt x="453" y="36"/>
                  <a:pt x="453" y="36"/>
                </a:cubicBezTo>
                <a:cubicBezTo>
                  <a:pt x="453" y="36"/>
                  <a:pt x="453" y="36"/>
                  <a:pt x="453" y="36"/>
                </a:cubicBezTo>
                <a:cubicBezTo>
                  <a:pt x="453" y="36"/>
                  <a:pt x="453" y="36"/>
                  <a:pt x="453" y="36"/>
                </a:cubicBezTo>
                <a:cubicBezTo>
                  <a:pt x="453" y="37"/>
                  <a:pt x="453" y="37"/>
                  <a:pt x="453" y="37"/>
                </a:cubicBezTo>
                <a:cubicBezTo>
                  <a:pt x="452" y="37"/>
                  <a:pt x="452" y="37"/>
                  <a:pt x="452" y="37"/>
                </a:cubicBezTo>
                <a:cubicBezTo>
                  <a:pt x="452" y="37"/>
                  <a:pt x="452" y="37"/>
                  <a:pt x="452" y="37"/>
                </a:cubicBezTo>
                <a:cubicBezTo>
                  <a:pt x="452" y="37"/>
                  <a:pt x="452" y="37"/>
                  <a:pt x="452" y="37"/>
                </a:cubicBezTo>
                <a:cubicBezTo>
                  <a:pt x="452" y="36"/>
                  <a:pt x="452" y="36"/>
                  <a:pt x="452" y="36"/>
                </a:cubicBezTo>
                <a:close/>
                <a:moveTo>
                  <a:pt x="1170" y="14"/>
                </a:moveTo>
                <a:cubicBezTo>
                  <a:pt x="1170" y="14"/>
                  <a:pt x="1170" y="14"/>
                  <a:pt x="1170" y="14"/>
                </a:cubicBezTo>
                <a:cubicBezTo>
                  <a:pt x="1170" y="14"/>
                  <a:pt x="1170" y="14"/>
                  <a:pt x="1170" y="14"/>
                </a:cubicBezTo>
                <a:cubicBezTo>
                  <a:pt x="1171" y="14"/>
                  <a:pt x="1171" y="14"/>
                  <a:pt x="1171" y="14"/>
                </a:cubicBezTo>
                <a:cubicBezTo>
                  <a:pt x="1171" y="14"/>
                  <a:pt x="1171" y="14"/>
                  <a:pt x="1171" y="14"/>
                </a:cubicBezTo>
                <a:cubicBezTo>
                  <a:pt x="1170" y="14"/>
                  <a:pt x="1170" y="13"/>
                  <a:pt x="1170" y="13"/>
                </a:cubicBezTo>
                <a:cubicBezTo>
                  <a:pt x="1170" y="13"/>
                  <a:pt x="1170" y="13"/>
                  <a:pt x="1169" y="13"/>
                </a:cubicBezTo>
                <a:cubicBezTo>
                  <a:pt x="1169" y="13"/>
                  <a:pt x="1169" y="13"/>
                  <a:pt x="1169" y="13"/>
                </a:cubicBezTo>
                <a:cubicBezTo>
                  <a:pt x="1169" y="13"/>
                  <a:pt x="1169" y="13"/>
                  <a:pt x="1169" y="13"/>
                </a:cubicBezTo>
                <a:cubicBezTo>
                  <a:pt x="1169" y="13"/>
                  <a:pt x="1169" y="13"/>
                  <a:pt x="1169" y="13"/>
                </a:cubicBezTo>
                <a:cubicBezTo>
                  <a:pt x="1167" y="13"/>
                  <a:pt x="1167" y="13"/>
                  <a:pt x="1167" y="14"/>
                </a:cubicBezTo>
                <a:cubicBezTo>
                  <a:pt x="1170" y="14"/>
                  <a:pt x="1170" y="14"/>
                  <a:pt x="1170" y="14"/>
                </a:cubicBezTo>
                <a:close/>
                <a:moveTo>
                  <a:pt x="640" y="18"/>
                </a:moveTo>
                <a:cubicBezTo>
                  <a:pt x="642" y="20"/>
                  <a:pt x="648" y="22"/>
                  <a:pt x="651" y="22"/>
                </a:cubicBezTo>
                <a:cubicBezTo>
                  <a:pt x="651" y="21"/>
                  <a:pt x="651" y="21"/>
                  <a:pt x="651" y="21"/>
                </a:cubicBezTo>
                <a:cubicBezTo>
                  <a:pt x="651" y="21"/>
                  <a:pt x="651" y="21"/>
                  <a:pt x="651" y="21"/>
                </a:cubicBezTo>
                <a:cubicBezTo>
                  <a:pt x="651" y="21"/>
                  <a:pt x="651" y="21"/>
                  <a:pt x="651" y="21"/>
                </a:cubicBezTo>
                <a:cubicBezTo>
                  <a:pt x="651" y="20"/>
                  <a:pt x="649" y="20"/>
                  <a:pt x="648" y="19"/>
                </a:cubicBezTo>
                <a:cubicBezTo>
                  <a:pt x="648" y="19"/>
                  <a:pt x="648" y="19"/>
                  <a:pt x="648" y="19"/>
                </a:cubicBezTo>
                <a:cubicBezTo>
                  <a:pt x="647" y="19"/>
                  <a:pt x="647" y="19"/>
                  <a:pt x="647" y="19"/>
                </a:cubicBezTo>
                <a:cubicBezTo>
                  <a:pt x="647" y="19"/>
                  <a:pt x="647" y="19"/>
                  <a:pt x="647" y="19"/>
                </a:cubicBezTo>
                <a:cubicBezTo>
                  <a:pt x="645" y="19"/>
                  <a:pt x="645" y="19"/>
                  <a:pt x="645" y="19"/>
                </a:cubicBezTo>
                <a:cubicBezTo>
                  <a:pt x="645" y="18"/>
                  <a:pt x="645" y="18"/>
                  <a:pt x="644" y="17"/>
                </a:cubicBezTo>
                <a:cubicBezTo>
                  <a:pt x="644" y="17"/>
                  <a:pt x="644" y="17"/>
                  <a:pt x="644" y="17"/>
                </a:cubicBezTo>
                <a:cubicBezTo>
                  <a:pt x="643" y="17"/>
                  <a:pt x="641" y="16"/>
                  <a:pt x="640" y="15"/>
                </a:cubicBezTo>
                <a:cubicBezTo>
                  <a:pt x="640" y="15"/>
                  <a:pt x="640" y="15"/>
                  <a:pt x="640" y="15"/>
                </a:cubicBezTo>
                <a:cubicBezTo>
                  <a:pt x="640" y="16"/>
                  <a:pt x="640" y="17"/>
                  <a:pt x="640" y="18"/>
                </a:cubicBezTo>
                <a:close/>
                <a:moveTo>
                  <a:pt x="1165" y="18"/>
                </a:moveTo>
                <a:cubicBezTo>
                  <a:pt x="1165" y="17"/>
                  <a:pt x="1165" y="17"/>
                  <a:pt x="1165" y="17"/>
                </a:cubicBezTo>
                <a:cubicBezTo>
                  <a:pt x="1164" y="16"/>
                  <a:pt x="1163" y="16"/>
                  <a:pt x="1163" y="16"/>
                </a:cubicBezTo>
                <a:cubicBezTo>
                  <a:pt x="1163" y="16"/>
                  <a:pt x="1163" y="16"/>
                  <a:pt x="1163" y="16"/>
                </a:cubicBezTo>
                <a:cubicBezTo>
                  <a:pt x="1162" y="16"/>
                  <a:pt x="1162" y="16"/>
                  <a:pt x="1162" y="16"/>
                </a:cubicBezTo>
                <a:cubicBezTo>
                  <a:pt x="1162" y="18"/>
                  <a:pt x="1163" y="17"/>
                  <a:pt x="1163" y="18"/>
                </a:cubicBezTo>
                <a:cubicBezTo>
                  <a:pt x="1164" y="18"/>
                  <a:pt x="1164" y="18"/>
                  <a:pt x="1165" y="18"/>
                </a:cubicBezTo>
                <a:close/>
                <a:moveTo>
                  <a:pt x="1155" y="21"/>
                </a:moveTo>
                <a:cubicBezTo>
                  <a:pt x="1155" y="21"/>
                  <a:pt x="1155" y="21"/>
                  <a:pt x="1155" y="21"/>
                </a:cubicBezTo>
                <a:cubicBezTo>
                  <a:pt x="1156" y="21"/>
                  <a:pt x="1157" y="21"/>
                  <a:pt x="1158" y="21"/>
                </a:cubicBezTo>
                <a:cubicBezTo>
                  <a:pt x="1158" y="20"/>
                  <a:pt x="1159" y="20"/>
                  <a:pt x="1159" y="20"/>
                </a:cubicBezTo>
                <a:cubicBezTo>
                  <a:pt x="1159" y="20"/>
                  <a:pt x="1160" y="19"/>
                  <a:pt x="1161" y="19"/>
                </a:cubicBezTo>
                <a:cubicBezTo>
                  <a:pt x="1161" y="18"/>
                  <a:pt x="1161" y="18"/>
                  <a:pt x="1161" y="18"/>
                </a:cubicBezTo>
                <a:cubicBezTo>
                  <a:pt x="1159" y="18"/>
                  <a:pt x="1159" y="18"/>
                  <a:pt x="1158" y="18"/>
                </a:cubicBezTo>
                <a:cubicBezTo>
                  <a:pt x="1158" y="18"/>
                  <a:pt x="1158" y="18"/>
                  <a:pt x="1158" y="18"/>
                </a:cubicBezTo>
                <a:cubicBezTo>
                  <a:pt x="1157" y="18"/>
                  <a:pt x="1157" y="18"/>
                  <a:pt x="1157" y="18"/>
                </a:cubicBezTo>
                <a:cubicBezTo>
                  <a:pt x="1157" y="19"/>
                  <a:pt x="1157" y="19"/>
                  <a:pt x="1157" y="19"/>
                </a:cubicBezTo>
                <a:cubicBezTo>
                  <a:pt x="1157" y="19"/>
                  <a:pt x="1157" y="19"/>
                  <a:pt x="1157" y="19"/>
                </a:cubicBezTo>
                <a:cubicBezTo>
                  <a:pt x="1157" y="19"/>
                  <a:pt x="1157" y="19"/>
                  <a:pt x="1157" y="19"/>
                </a:cubicBezTo>
                <a:cubicBezTo>
                  <a:pt x="1154" y="19"/>
                  <a:pt x="1154" y="19"/>
                  <a:pt x="1154" y="19"/>
                </a:cubicBezTo>
                <a:cubicBezTo>
                  <a:pt x="1154" y="20"/>
                  <a:pt x="1154" y="20"/>
                  <a:pt x="1154" y="20"/>
                </a:cubicBezTo>
                <a:cubicBezTo>
                  <a:pt x="1154" y="20"/>
                  <a:pt x="1154" y="20"/>
                  <a:pt x="1154" y="20"/>
                </a:cubicBezTo>
                <a:cubicBezTo>
                  <a:pt x="1154" y="21"/>
                  <a:pt x="1154" y="20"/>
                  <a:pt x="1155" y="21"/>
                </a:cubicBezTo>
                <a:close/>
                <a:moveTo>
                  <a:pt x="799" y="21"/>
                </a:moveTo>
                <a:cubicBezTo>
                  <a:pt x="799" y="19"/>
                  <a:pt x="799" y="19"/>
                  <a:pt x="799" y="19"/>
                </a:cubicBezTo>
                <a:cubicBezTo>
                  <a:pt x="798" y="19"/>
                  <a:pt x="798" y="19"/>
                  <a:pt x="798" y="19"/>
                </a:cubicBezTo>
                <a:cubicBezTo>
                  <a:pt x="798" y="19"/>
                  <a:pt x="798" y="19"/>
                  <a:pt x="798" y="19"/>
                </a:cubicBezTo>
                <a:cubicBezTo>
                  <a:pt x="798" y="19"/>
                  <a:pt x="798" y="19"/>
                  <a:pt x="798" y="19"/>
                </a:cubicBezTo>
                <a:cubicBezTo>
                  <a:pt x="798" y="20"/>
                  <a:pt x="798" y="20"/>
                  <a:pt x="798" y="21"/>
                </a:cubicBezTo>
                <a:lnTo>
                  <a:pt x="799" y="21"/>
                </a:lnTo>
                <a:close/>
                <a:moveTo>
                  <a:pt x="1166" y="19"/>
                </a:moveTo>
                <a:cubicBezTo>
                  <a:pt x="1167" y="19"/>
                  <a:pt x="1167" y="19"/>
                  <a:pt x="1167" y="19"/>
                </a:cubicBezTo>
                <a:cubicBezTo>
                  <a:pt x="1167" y="19"/>
                  <a:pt x="1167" y="19"/>
                  <a:pt x="1167" y="19"/>
                </a:cubicBezTo>
                <a:cubicBezTo>
                  <a:pt x="1168" y="19"/>
                  <a:pt x="1168" y="19"/>
                  <a:pt x="1168" y="19"/>
                </a:cubicBezTo>
                <a:cubicBezTo>
                  <a:pt x="1168" y="19"/>
                  <a:pt x="1168" y="19"/>
                  <a:pt x="1168" y="19"/>
                </a:cubicBezTo>
                <a:cubicBezTo>
                  <a:pt x="1166" y="19"/>
                  <a:pt x="1166" y="19"/>
                  <a:pt x="1166" y="19"/>
                </a:cubicBezTo>
                <a:cubicBezTo>
                  <a:pt x="1166" y="19"/>
                  <a:pt x="1166" y="19"/>
                  <a:pt x="1166" y="20"/>
                </a:cubicBezTo>
                <a:cubicBezTo>
                  <a:pt x="1166" y="20"/>
                  <a:pt x="1166" y="20"/>
                  <a:pt x="1166" y="20"/>
                </a:cubicBezTo>
                <a:lnTo>
                  <a:pt x="1166" y="19"/>
                </a:lnTo>
                <a:close/>
                <a:moveTo>
                  <a:pt x="802" y="19"/>
                </a:moveTo>
                <a:cubicBezTo>
                  <a:pt x="802" y="19"/>
                  <a:pt x="802" y="19"/>
                  <a:pt x="802" y="19"/>
                </a:cubicBezTo>
                <a:cubicBezTo>
                  <a:pt x="802" y="19"/>
                  <a:pt x="802" y="19"/>
                  <a:pt x="802" y="19"/>
                </a:cubicBezTo>
                <a:cubicBezTo>
                  <a:pt x="802" y="20"/>
                  <a:pt x="802" y="20"/>
                  <a:pt x="802" y="20"/>
                </a:cubicBezTo>
                <a:cubicBezTo>
                  <a:pt x="803" y="20"/>
                  <a:pt x="803" y="20"/>
                  <a:pt x="803" y="20"/>
                </a:cubicBezTo>
                <a:cubicBezTo>
                  <a:pt x="803" y="19"/>
                  <a:pt x="803" y="20"/>
                  <a:pt x="802" y="19"/>
                </a:cubicBezTo>
                <a:close/>
                <a:moveTo>
                  <a:pt x="1162" y="22"/>
                </a:moveTo>
                <a:cubicBezTo>
                  <a:pt x="1162" y="21"/>
                  <a:pt x="1162" y="21"/>
                  <a:pt x="1162" y="21"/>
                </a:cubicBezTo>
                <a:cubicBezTo>
                  <a:pt x="1162" y="20"/>
                  <a:pt x="1162" y="20"/>
                  <a:pt x="1162" y="20"/>
                </a:cubicBezTo>
                <a:cubicBezTo>
                  <a:pt x="1161" y="20"/>
                  <a:pt x="1161" y="20"/>
                  <a:pt x="1161" y="20"/>
                </a:cubicBezTo>
                <a:cubicBezTo>
                  <a:pt x="1161" y="21"/>
                  <a:pt x="1160" y="21"/>
                  <a:pt x="1162" y="22"/>
                </a:cubicBezTo>
                <a:close/>
                <a:moveTo>
                  <a:pt x="1165" y="24"/>
                </a:moveTo>
                <a:cubicBezTo>
                  <a:pt x="1166" y="24"/>
                  <a:pt x="1166" y="24"/>
                  <a:pt x="1166" y="24"/>
                </a:cubicBezTo>
                <a:cubicBezTo>
                  <a:pt x="1166" y="24"/>
                  <a:pt x="1166" y="24"/>
                  <a:pt x="1166" y="24"/>
                </a:cubicBezTo>
                <a:cubicBezTo>
                  <a:pt x="1166" y="24"/>
                  <a:pt x="1166" y="24"/>
                  <a:pt x="1166" y="24"/>
                </a:cubicBezTo>
                <a:cubicBezTo>
                  <a:pt x="1166" y="23"/>
                  <a:pt x="1166" y="23"/>
                  <a:pt x="1166" y="23"/>
                </a:cubicBezTo>
                <a:cubicBezTo>
                  <a:pt x="1165" y="23"/>
                  <a:pt x="1165" y="23"/>
                  <a:pt x="1165" y="23"/>
                </a:cubicBezTo>
                <a:cubicBezTo>
                  <a:pt x="1165" y="23"/>
                  <a:pt x="1165" y="23"/>
                  <a:pt x="1165" y="24"/>
                </a:cubicBezTo>
                <a:close/>
                <a:moveTo>
                  <a:pt x="1154" y="25"/>
                </a:moveTo>
                <a:cubicBezTo>
                  <a:pt x="1154" y="24"/>
                  <a:pt x="1154" y="24"/>
                  <a:pt x="1154" y="24"/>
                </a:cubicBezTo>
                <a:cubicBezTo>
                  <a:pt x="1154" y="24"/>
                  <a:pt x="1154" y="24"/>
                  <a:pt x="1154" y="24"/>
                </a:cubicBezTo>
                <a:cubicBezTo>
                  <a:pt x="1153" y="23"/>
                  <a:pt x="1153" y="23"/>
                  <a:pt x="1151" y="23"/>
                </a:cubicBezTo>
                <a:cubicBezTo>
                  <a:pt x="1151" y="24"/>
                  <a:pt x="1151" y="24"/>
                  <a:pt x="1151" y="24"/>
                </a:cubicBezTo>
                <a:cubicBezTo>
                  <a:pt x="1151" y="24"/>
                  <a:pt x="1152" y="24"/>
                  <a:pt x="1152" y="25"/>
                </a:cubicBezTo>
                <a:lnTo>
                  <a:pt x="1154" y="25"/>
                </a:lnTo>
                <a:close/>
                <a:moveTo>
                  <a:pt x="1164" y="24"/>
                </a:moveTo>
                <a:cubicBezTo>
                  <a:pt x="1163" y="24"/>
                  <a:pt x="1160" y="23"/>
                  <a:pt x="1158" y="23"/>
                </a:cubicBezTo>
                <a:cubicBezTo>
                  <a:pt x="1159" y="24"/>
                  <a:pt x="1158" y="24"/>
                  <a:pt x="1159" y="24"/>
                </a:cubicBezTo>
                <a:cubicBezTo>
                  <a:pt x="1159" y="24"/>
                  <a:pt x="1159" y="24"/>
                  <a:pt x="1159" y="24"/>
                </a:cubicBezTo>
                <a:cubicBezTo>
                  <a:pt x="1160" y="24"/>
                  <a:pt x="1160" y="24"/>
                  <a:pt x="1160" y="24"/>
                </a:cubicBezTo>
                <a:cubicBezTo>
                  <a:pt x="1161" y="25"/>
                  <a:pt x="1162" y="26"/>
                  <a:pt x="1163" y="26"/>
                </a:cubicBezTo>
                <a:cubicBezTo>
                  <a:pt x="1163" y="26"/>
                  <a:pt x="1164" y="26"/>
                  <a:pt x="1164" y="25"/>
                </a:cubicBezTo>
                <a:cubicBezTo>
                  <a:pt x="1164" y="25"/>
                  <a:pt x="1164" y="25"/>
                  <a:pt x="1164" y="24"/>
                </a:cubicBezTo>
                <a:close/>
                <a:moveTo>
                  <a:pt x="1163" y="27"/>
                </a:moveTo>
                <a:cubicBezTo>
                  <a:pt x="1163" y="27"/>
                  <a:pt x="1163" y="27"/>
                  <a:pt x="1162" y="27"/>
                </a:cubicBezTo>
                <a:cubicBezTo>
                  <a:pt x="1162" y="26"/>
                  <a:pt x="1162" y="26"/>
                  <a:pt x="1162" y="26"/>
                </a:cubicBezTo>
                <a:cubicBezTo>
                  <a:pt x="1162" y="26"/>
                  <a:pt x="1162" y="26"/>
                  <a:pt x="1162" y="26"/>
                </a:cubicBezTo>
                <a:cubicBezTo>
                  <a:pt x="1162" y="26"/>
                  <a:pt x="1162" y="26"/>
                  <a:pt x="1162" y="26"/>
                </a:cubicBezTo>
                <a:cubicBezTo>
                  <a:pt x="1161" y="26"/>
                  <a:pt x="1160" y="26"/>
                  <a:pt x="1159" y="26"/>
                </a:cubicBezTo>
                <a:cubicBezTo>
                  <a:pt x="1159" y="25"/>
                  <a:pt x="1159" y="25"/>
                  <a:pt x="1158" y="24"/>
                </a:cubicBezTo>
                <a:cubicBezTo>
                  <a:pt x="1158" y="24"/>
                  <a:pt x="1158" y="24"/>
                  <a:pt x="1158" y="24"/>
                </a:cubicBezTo>
                <a:cubicBezTo>
                  <a:pt x="1157" y="24"/>
                  <a:pt x="1157" y="24"/>
                  <a:pt x="1157" y="23"/>
                </a:cubicBezTo>
                <a:cubicBezTo>
                  <a:pt x="1155" y="23"/>
                  <a:pt x="1156" y="24"/>
                  <a:pt x="1155" y="24"/>
                </a:cubicBezTo>
                <a:cubicBezTo>
                  <a:pt x="1155" y="25"/>
                  <a:pt x="1155" y="25"/>
                  <a:pt x="1155" y="25"/>
                </a:cubicBezTo>
                <a:cubicBezTo>
                  <a:pt x="1155" y="26"/>
                  <a:pt x="1155" y="26"/>
                  <a:pt x="1155" y="26"/>
                </a:cubicBezTo>
                <a:cubicBezTo>
                  <a:pt x="1156" y="26"/>
                  <a:pt x="1156" y="25"/>
                  <a:pt x="1156" y="25"/>
                </a:cubicBezTo>
                <a:cubicBezTo>
                  <a:pt x="1157" y="26"/>
                  <a:pt x="1157" y="26"/>
                  <a:pt x="1157" y="27"/>
                </a:cubicBezTo>
                <a:cubicBezTo>
                  <a:pt x="1158" y="27"/>
                  <a:pt x="1158" y="26"/>
                  <a:pt x="1159" y="26"/>
                </a:cubicBezTo>
                <a:cubicBezTo>
                  <a:pt x="1159" y="27"/>
                  <a:pt x="1159" y="27"/>
                  <a:pt x="1159" y="27"/>
                </a:cubicBezTo>
                <a:cubicBezTo>
                  <a:pt x="1160" y="27"/>
                  <a:pt x="1160" y="27"/>
                  <a:pt x="1161" y="28"/>
                </a:cubicBezTo>
                <a:cubicBezTo>
                  <a:pt x="1163" y="28"/>
                  <a:pt x="1163" y="28"/>
                  <a:pt x="1163" y="28"/>
                </a:cubicBezTo>
                <a:cubicBezTo>
                  <a:pt x="1163" y="27"/>
                  <a:pt x="1163" y="27"/>
                  <a:pt x="1163" y="27"/>
                </a:cubicBezTo>
                <a:cubicBezTo>
                  <a:pt x="1163" y="27"/>
                  <a:pt x="1163" y="27"/>
                  <a:pt x="1163" y="27"/>
                </a:cubicBezTo>
                <a:close/>
                <a:moveTo>
                  <a:pt x="1166" y="27"/>
                </a:moveTo>
                <a:cubicBezTo>
                  <a:pt x="1166" y="27"/>
                  <a:pt x="1166" y="27"/>
                  <a:pt x="1166" y="27"/>
                </a:cubicBezTo>
                <a:cubicBezTo>
                  <a:pt x="1167" y="27"/>
                  <a:pt x="1167" y="27"/>
                  <a:pt x="1167" y="26"/>
                </a:cubicBezTo>
                <a:cubicBezTo>
                  <a:pt x="1167" y="25"/>
                  <a:pt x="1167" y="25"/>
                  <a:pt x="1167" y="25"/>
                </a:cubicBezTo>
                <a:cubicBezTo>
                  <a:pt x="1166" y="25"/>
                  <a:pt x="1165" y="26"/>
                  <a:pt x="1164" y="26"/>
                </a:cubicBezTo>
                <a:cubicBezTo>
                  <a:pt x="1165" y="27"/>
                  <a:pt x="1165" y="26"/>
                  <a:pt x="1166" y="27"/>
                </a:cubicBezTo>
                <a:close/>
                <a:moveTo>
                  <a:pt x="1150" y="27"/>
                </a:moveTo>
                <a:cubicBezTo>
                  <a:pt x="1152" y="27"/>
                  <a:pt x="1152" y="27"/>
                  <a:pt x="1152" y="27"/>
                </a:cubicBezTo>
                <a:cubicBezTo>
                  <a:pt x="1152" y="28"/>
                  <a:pt x="1152" y="28"/>
                  <a:pt x="1152" y="28"/>
                </a:cubicBezTo>
                <a:cubicBezTo>
                  <a:pt x="1153" y="28"/>
                  <a:pt x="1153" y="28"/>
                  <a:pt x="1155" y="28"/>
                </a:cubicBezTo>
                <a:cubicBezTo>
                  <a:pt x="1155" y="27"/>
                  <a:pt x="1155" y="27"/>
                  <a:pt x="1155" y="27"/>
                </a:cubicBezTo>
                <a:cubicBezTo>
                  <a:pt x="1155" y="27"/>
                  <a:pt x="1155" y="27"/>
                  <a:pt x="1155" y="27"/>
                </a:cubicBezTo>
                <a:cubicBezTo>
                  <a:pt x="1155" y="27"/>
                  <a:pt x="1155" y="27"/>
                  <a:pt x="1155" y="27"/>
                </a:cubicBezTo>
                <a:cubicBezTo>
                  <a:pt x="1153" y="27"/>
                  <a:pt x="1153" y="27"/>
                  <a:pt x="1153" y="27"/>
                </a:cubicBezTo>
                <a:cubicBezTo>
                  <a:pt x="1153" y="27"/>
                  <a:pt x="1153" y="27"/>
                  <a:pt x="1153" y="27"/>
                </a:cubicBezTo>
                <a:cubicBezTo>
                  <a:pt x="1153" y="27"/>
                  <a:pt x="1152" y="26"/>
                  <a:pt x="1151" y="26"/>
                </a:cubicBezTo>
                <a:cubicBezTo>
                  <a:pt x="1151" y="27"/>
                  <a:pt x="1151" y="27"/>
                  <a:pt x="1151" y="27"/>
                </a:cubicBezTo>
                <a:cubicBezTo>
                  <a:pt x="1151" y="27"/>
                  <a:pt x="1150" y="27"/>
                  <a:pt x="1150" y="27"/>
                </a:cubicBezTo>
                <a:cubicBezTo>
                  <a:pt x="1150" y="28"/>
                  <a:pt x="1150" y="28"/>
                  <a:pt x="1150" y="28"/>
                </a:cubicBezTo>
                <a:cubicBezTo>
                  <a:pt x="1150" y="28"/>
                  <a:pt x="1150" y="27"/>
                  <a:pt x="1150" y="27"/>
                </a:cubicBezTo>
                <a:close/>
                <a:moveTo>
                  <a:pt x="1192" y="33"/>
                </a:moveTo>
                <a:cubicBezTo>
                  <a:pt x="1192" y="33"/>
                  <a:pt x="1192" y="33"/>
                  <a:pt x="1192" y="33"/>
                </a:cubicBezTo>
                <a:cubicBezTo>
                  <a:pt x="1193" y="33"/>
                  <a:pt x="1192" y="33"/>
                  <a:pt x="1194" y="33"/>
                </a:cubicBezTo>
                <a:cubicBezTo>
                  <a:pt x="1194" y="34"/>
                  <a:pt x="1194" y="34"/>
                  <a:pt x="1194" y="34"/>
                </a:cubicBezTo>
                <a:cubicBezTo>
                  <a:pt x="1195" y="34"/>
                  <a:pt x="1194" y="33"/>
                  <a:pt x="1195" y="33"/>
                </a:cubicBezTo>
                <a:cubicBezTo>
                  <a:pt x="1195" y="33"/>
                  <a:pt x="1195" y="33"/>
                  <a:pt x="1195" y="33"/>
                </a:cubicBezTo>
                <a:cubicBezTo>
                  <a:pt x="1195" y="32"/>
                  <a:pt x="1196" y="32"/>
                  <a:pt x="1196" y="32"/>
                </a:cubicBezTo>
                <a:cubicBezTo>
                  <a:pt x="1197" y="32"/>
                  <a:pt x="1197" y="32"/>
                  <a:pt x="1197" y="32"/>
                </a:cubicBezTo>
                <a:cubicBezTo>
                  <a:pt x="1197" y="31"/>
                  <a:pt x="1197" y="31"/>
                  <a:pt x="1197" y="31"/>
                </a:cubicBezTo>
                <a:cubicBezTo>
                  <a:pt x="1199" y="31"/>
                  <a:pt x="1199" y="31"/>
                  <a:pt x="1199" y="31"/>
                </a:cubicBezTo>
                <a:cubicBezTo>
                  <a:pt x="1199" y="31"/>
                  <a:pt x="1201" y="29"/>
                  <a:pt x="1201" y="29"/>
                </a:cubicBezTo>
                <a:cubicBezTo>
                  <a:pt x="1202" y="29"/>
                  <a:pt x="1202" y="29"/>
                  <a:pt x="1202" y="29"/>
                </a:cubicBezTo>
                <a:cubicBezTo>
                  <a:pt x="1202" y="27"/>
                  <a:pt x="1202" y="27"/>
                  <a:pt x="1202" y="27"/>
                </a:cubicBezTo>
                <a:cubicBezTo>
                  <a:pt x="1201" y="27"/>
                  <a:pt x="1201" y="27"/>
                  <a:pt x="1201" y="27"/>
                </a:cubicBezTo>
                <a:cubicBezTo>
                  <a:pt x="1201" y="27"/>
                  <a:pt x="1201" y="27"/>
                  <a:pt x="1201" y="27"/>
                </a:cubicBezTo>
                <a:cubicBezTo>
                  <a:pt x="1199" y="27"/>
                  <a:pt x="1199" y="27"/>
                  <a:pt x="1199" y="27"/>
                </a:cubicBezTo>
                <a:cubicBezTo>
                  <a:pt x="1199" y="26"/>
                  <a:pt x="1199" y="26"/>
                  <a:pt x="1199" y="26"/>
                </a:cubicBezTo>
                <a:cubicBezTo>
                  <a:pt x="1198" y="26"/>
                  <a:pt x="1197" y="27"/>
                  <a:pt x="1197" y="27"/>
                </a:cubicBezTo>
                <a:cubicBezTo>
                  <a:pt x="1196" y="27"/>
                  <a:pt x="1196" y="27"/>
                  <a:pt x="1196" y="28"/>
                </a:cubicBezTo>
                <a:cubicBezTo>
                  <a:pt x="1195" y="28"/>
                  <a:pt x="1195" y="28"/>
                  <a:pt x="1195" y="28"/>
                </a:cubicBezTo>
                <a:cubicBezTo>
                  <a:pt x="1195" y="28"/>
                  <a:pt x="1195" y="28"/>
                  <a:pt x="1195" y="28"/>
                </a:cubicBezTo>
                <a:cubicBezTo>
                  <a:pt x="1194" y="28"/>
                  <a:pt x="1194" y="28"/>
                  <a:pt x="1194" y="28"/>
                </a:cubicBezTo>
                <a:cubicBezTo>
                  <a:pt x="1194" y="29"/>
                  <a:pt x="1194" y="29"/>
                  <a:pt x="1194" y="29"/>
                </a:cubicBezTo>
                <a:cubicBezTo>
                  <a:pt x="1191" y="29"/>
                  <a:pt x="1191" y="29"/>
                  <a:pt x="1191" y="29"/>
                </a:cubicBezTo>
                <a:cubicBezTo>
                  <a:pt x="1191" y="30"/>
                  <a:pt x="1191" y="29"/>
                  <a:pt x="1192" y="30"/>
                </a:cubicBezTo>
                <a:cubicBezTo>
                  <a:pt x="1192" y="30"/>
                  <a:pt x="1192" y="30"/>
                  <a:pt x="1192" y="30"/>
                </a:cubicBezTo>
                <a:cubicBezTo>
                  <a:pt x="1190" y="30"/>
                  <a:pt x="1190" y="30"/>
                  <a:pt x="1190" y="30"/>
                </a:cubicBezTo>
                <a:cubicBezTo>
                  <a:pt x="1190" y="31"/>
                  <a:pt x="1190" y="31"/>
                  <a:pt x="1190" y="31"/>
                </a:cubicBezTo>
                <a:cubicBezTo>
                  <a:pt x="1191" y="31"/>
                  <a:pt x="1191" y="32"/>
                  <a:pt x="1192" y="32"/>
                </a:cubicBezTo>
                <a:lnTo>
                  <a:pt x="1192" y="33"/>
                </a:lnTo>
                <a:close/>
                <a:moveTo>
                  <a:pt x="1159" y="29"/>
                </a:moveTo>
                <a:cubicBezTo>
                  <a:pt x="1160" y="30"/>
                  <a:pt x="1160" y="30"/>
                  <a:pt x="1161" y="29"/>
                </a:cubicBezTo>
                <a:cubicBezTo>
                  <a:pt x="1161" y="29"/>
                  <a:pt x="1161" y="28"/>
                  <a:pt x="1161" y="28"/>
                </a:cubicBezTo>
                <a:cubicBezTo>
                  <a:pt x="1159" y="28"/>
                  <a:pt x="1159" y="28"/>
                  <a:pt x="1159" y="28"/>
                </a:cubicBezTo>
                <a:cubicBezTo>
                  <a:pt x="1159" y="28"/>
                  <a:pt x="1159" y="27"/>
                  <a:pt x="1158" y="27"/>
                </a:cubicBezTo>
                <a:cubicBezTo>
                  <a:pt x="1158" y="28"/>
                  <a:pt x="1158" y="28"/>
                  <a:pt x="1158" y="28"/>
                </a:cubicBezTo>
                <a:cubicBezTo>
                  <a:pt x="1157" y="28"/>
                  <a:pt x="1156" y="28"/>
                  <a:pt x="1156" y="28"/>
                </a:cubicBezTo>
                <a:cubicBezTo>
                  <a:pt x="1156" y="29"/>
                  <a:pt x="1156" y="29"/>
                  <a:pt x="1156" y="29"/>
                </a:cubicBezTo>
                <a:cubicBezTo>
                  <a:pt x="1156" y="29"/>
                  <a:pt x="1159" y="29"/>
                  <a:pt x="1159" y="29"/>
                </a:cubicBezTo>
                <a:cubicBezTo>
                  <a:pt x="1159" y="29"/>
                  <a:pt x="1159" y="29"/>
                  <a:pt x="1159" y="29"/>
                </a:cubicBezTo>
                <a:close/>
                <a:moveTo>
                  <a:pt x="1323" y="30"/>
                </a:moveTo>
                <a:cubicBezTo>
                  <a:pt x="1324" y="30"/>
                  <a:pt x="1324" y="30"/>
                  <a:pt x="1324" y="30"/>
                </a:cubicBezTo>
                <a:cubicBezTo>
                  <a:pt x="1324" y="29"/>
                  <a:pt x="1324" y="29"/>
                  <a:pt x="1324" y="29"/>
                </a:cubicBezTo>
                <a:cubicBezTo>
                  <a:pt x="1325" y="29"/>
                  <a:pt x="1325" y="30"/>
                  <a:pt x="1326" y="29"/>
                </a:cubicBezTo>
                <a:cubicBezTo>
                  <a:pt x="1326" y="29"/>
                  <a:pt x="1326" y="29"/>
                  <a:pt x="1326" y="29"/>
                </a:cubicBezTo>
                <a:cubicBezTo>
                  <a:pt x="1326" y="28"/>
                  <a:pt x="1326" y="28"/>
                  <a:pt x="1326" y="28"/>
                </a:cubicBezTo>
                <a:cubicBezTo>
                  <a:pt x="1326" y="28"/>
                  <a:pt x="1326" y="28"/>
                  <a:pt x="1326" y="28"/>
                </a:cubicBezTo>
                <a:cubicBezTo>
                  <a:pt x="1324" y="28"/>
                  <a:pt x="1324" y="28"/>
                  <a:pt x="1324" y="28"/>
                </a:cubicBezTo>
                <a:cubicBezTo>
                  <a:pt x="1324" y="28"/>
                  <a:pt x="1324" y="28"/>
                  <a:pt x="1324" y="28"/>
                </a:cubicBezTo>
                <a:cubicBezTo>
                  <a:pt x="1323" y="28"/>
                  <a:pt x="1323" y="28"/>
                  <a:pt x="1322" y="27"/>
                </a:cubicBezTo>
                <a:cubicBezTo>
                  <a:pt x="1322" y="28"/>
                  <a:pt x="1321" y="28"/>
                  <a:pt x="1320" y="28"/>
                </a:cubicBezTo>
                <a:cubicBezTo>
                  <a:pt x="1320" y="30"/>
                  <a:pt x="1321" y="30"/>
                  <a:pt x="1323" y="30"/>
                </a:cubicBezTo>
                <a:close/>
                <a:moveTo>
                  <a:pt x="1335" y="39"/>
                </a:moveTo>
                <a:cubicBezTo>
                  <a:pt x="1336" y="40"/>
                  <a:pt x="1341" y="41"/>
                  <a:pt x="1342" y="41"/>
                </a:cubicBezTo>
                <a:cubicBezTo>
                  <a:pt x="1342" y="41"/>
                  <a:pt x="1342" y="40"/>
                  <a:pt x="1342" y="40"/>
                </a:cubicBezTo>
                <a:cubicBezTo>
                  <a:pt x="1343" y="40"/>
                  <a:pt x="1343" y="40"/>
                  <a:pt x="1343" y="40"/>
                </a:cubicBezTo>
                <a:cubicBezTo>
                  <a:pt x="1343" y="40"/>
                  <a:pt x="1343" y="40"/>
                  <a:pt x="1343" y="40"/>
                </a:cubicBezTo>
                <a:cubicBezTo>
                  <a:pt x="1343" y="40"/>
                  <a:pt x="1344" y="40"/>
                  <a:pt x="1345" y="39"/>
                </a:cubicBezTo>
                <a:cubicBezTo>
                  <a:pt x="1345" y="39"/>
                  <a:pt x="1345" y="39"/>
                  <a:pt x="1345" y="39"/>
                </a:cubicBezTo>
                <a:cubicBezTo>
                  <a:pt x="1346" y="39"/>
                  <a:pt x="1348" y="40"/>
                  <a:pt x="1349" y="40"/>
                </a:cubicBezTo>
                <a:cubicBezTo>
                  <a:pt x="1349" y="40"/>
                  <a:pt x="1349" y="40"/>
                  <a:pt x="1349" y="40"/>
                </a:cubicBezTo>
                <a:cubicBezTo>
                  <a:pt x="1347" y="40"/>
                  <a:pt x="1347" y="40"/>
                  <a:pt x="1347" y="40"/>
                </a:cubicBezTo>
                <a:cubicBezTo>
                  <a:pt x="1347" y="40"/>
                  <a:pt x="1347" y="40"/>
                  <a:pt x="1347" y="40"/>
                </a:cubicBezTo>
                <a:cubicBezTo>
                  <a:pt x="1347" y="41"/>
                  <a:pt x="1346" y="41"/>
                  <a:pt x="1346" y="41"/>
                </a:cubicBezTo>
                <a:cubicBezTo>
                  <a:pt x="1346" y="41"/>
                  <a:pt x="1346" y="41"/>
                  <a:pt x="1346" y="41"/>
                </a:cubicBezTo>
                <a:cubicBezTo>
                  <a:pt x="1345" y="41"/>
                  <a:pt x="1345" y="41"/>
                  <a:pt x="1344" y="41"/>
                </a:cubicBezTo>
                <a:cubicBezTo>
                  <a:pt x="1344" y="41"/>
                  <a:pt x="1344" y="41"/>
                  <a:pt x="1344" y="41"/>
                </a:cubicBezTo>
                <a:cubicBezTo>
                  <a:pt x="1343" y="42"/>
                  <a:pt x="1342" y="42"/>
                  <a:pt x="1341" y="43"/>
                </a:cubicBezTo>
                <a:cubicBezTo>
                  <a:pt x="1341" y="43"/>
                  <a:pt x="1341" y="43"/>
                  <a:pt x="1341" y="43"/>
                </a:cubicBezTo>
                <a:cubicBezTo>
                  <a:pt x="1341" y="45"/>
                  <a:pt x="1341" y="45"/>
                  <a:pt x="1341" y="45"/>
                </a:cubicBezTo>
                <a:cubicBezTo>
                  <a:pt x="1339" y="44"/>
                  <a:pt x="1339" y="44"/>
                  <a:pt x="1337" y="45"/>
                </a:cubicBezTo>
                <a:cubicBezTo>
                  <a:pt x="1337" y="46"/>
                  <a:pt x="1337" y="46"/>
                  <a:pt x="1337" y="46"/>
                </a:cubicBezTo>
                <a:cubicBezTo>
                  <a:pt x="1337" y="46"/>
                  <a:pt x="1337" y="46"/>
                  <a:pt x="1337" y="46"/>
                </a:cubicBezTo>
                <a:cubicBezTo>
                  <a:pt x="1337" y="46"/>
                  <a:pt x="1337" y="46"/>
                  <a:pt x="1337" y="46"/>
                </a:cubicBezTo>
                <a:cubicBezTo>
                  <a:pt x="1336" y="46"/>
                  <a:pt x="1336" y="46"/>
                  <a:pt x="1336" y="46"/>
                </a:cubicBezTo>
                <a:cubicBezTo>
                  <a:pt x="1336" y="47"/>
                  <a:pt x="1336" y="47"/>
                  <a:pt x="1336" y="47"/>
                </a:cubicBezTo>
                <a:cubicBezTo>
                  <a:pt x="1337" y="47"/>
                  <a:pt x="1338" y="47"/>
                  <a:pt x="1338" y="47"/>
                </a:cubicBezTo>
                <a:cubicBezTo>
                  <a:pt x="1338" y="47"/>
                  <a:pt x="1338" y="47"/>
                  <a:pt x="1339" y="47"/>
                </a:cubicBezTo>
                <a:cubicBezTo>
                  <a:pt x="1339" y="47"/>
                  <a:pt x="1339" y="47"/>
                  <a:pt x="1339" y="47"/>
                </a:cubicBezTo>
                <a:cubicBezTo>
                  <a:pt x="1339" y="47"/>
                  <a:pt x="1340" y="46"/>
                  <a:pt x="1341" y="46"/>
                </a:cubicBezTo>
                <a:cubicBezTo>
                  <a:pt x="1341" y="47"/>
                  <a:pt x="1340" y="47"/>
                  <a:pt x="1340" y="48"/>
                </a:cubicBezTo>
                <a:cubicBezTo>
                  <a:pt x="1341" y="48"/>
                  <a:pt x="1341" y="48"/>
                  <a:pt x="1341" y="48"/>
                </a:cubicBezTo>
                <a:cubicBezTo>
                  <a:pt x="1341" y="48"/>
                  <a:pt x="1341" y="48"/>
                  <a:pt x="1341" y="48"/>
                </a:cubicBezTo>
                <a:cubicBezTo>
                  <a:pt x="1341" y="48"/>
                  <a:pt x="1341" y="48"/>
                  <a:pt x="1341" y="48"/>
                </a:cubicBezTo>
                <a:cubicBezTo>
                  <a:pt x="1341" y="48"/>
                  <a:pt x="1341" y="48"/>
                  <a:pt x="1341" y="48"/>
                </a:cubicBezTo>
                <a:cubicBezTo>
                  <a:pt x="1342" y="48"/>
                  <a:pt x="1344" y="48"/>
                  <a:pt x="1345" y="48"/>
                </a:cubicBezTo>
                <a:cubicBezTo>
                  <a:pt x="1345" y="48"/>
                  <a:pt x="1345" y="48"/>
                  <a:pt x="1345" y="49"/>
                </a:cubicBezTo>
                <a:cubicBezTo>
                  <a:pt x="1346" y="49"/>
                  <a:pt x="1346" y="48"/>
                  <a:pt x="1346" y="48"/>
                </a:cubicBezTo>
                <a:cubicBezTo>
                  <a:pt x="1347" y="49"/>
                  <a:pt x="1348" y="49"/>
                  <a:pt x="1349" y="49"/>
                </a:cubicBezTo>
                <a:cubicBezTo>
                  <a:pt x="1349" y="49"/>
                  <a:pt x="1349" y="49"/>
                  <a:pt x="1349" y="49"/>
                </a:cubicBezTo>
                <a:cubicBezTo>
                  <a:pt x="1350" y="49"/>
                  <a:pt x="1350" y="49"/>
                  <a:pt x="1350" y="49"/>
                </a:cubicBezTo>
                <a:cubicBezTo>
                  <a:pt x="1350" y="49"/>
                  <a:pt x="1350" y="49"/>
                  <a:pt x="1350" y="49"/>
                </a:cubicBezTo>
                <a:cubicBezTo>
                  <a:pt x="1352" y="50"/>
                  <a:pt x="1353" y="50"/>
                  <a:pt x="1354" y="50"/>
                </a:cubicBezTo>
                <a:cubicBezTo>
                  <a:pt x="1355" y="49"/>
                  <a:pt x="1354" y="50"/>
                  <a:pt x="1355" y="49"/>
                </a:cubicBezTo>
                <a:cubicBezTo>
                  <a:pt x="1355" y="49"/>
                  <a:pt x="1355" y="49"/>
                  <a:pt x="1355" y="49"/>
                </a:cubicBezTo>
                <a:cubicBezTo>
                  <a:pt x="1355" y="49"/>
                  <a:pt x="1357" y="50"/>
                  <a:pt x="1357" y="50"/>
                </a:cubicBezTo>
                <a:cubicBezTo>
                  <a:pt x="1359" y="49"/>
                  <a:pt x="1361" y="49"/>
                  <a:pt x="1362" y="48"/>
                </a:cubicBezTo>
                <a:cubicBezTo>
                  <a:pt x="1363" y="48"/>
                  <a:pt x="1363" y="48"/>
                  <a:pt x="1363" y="48"/>
                </a:cubicBezTo>
                <a:cubicBezTo>
                  <a:pt x="1363" y="48"/>
                  <a:pt x="1363" y="47"/>
                  <a:pt x="1362" y="47"/>
                </a:cubicBezTo>
                <a:cubicBezTo>
                  <a:pt x="1362" y="47"/>
                  <a:pt x="1362" y="47"/>
                  <a:pt x="1362" y="47"/>
                </a:cubicBezTo>
                <a:cubicBezTo>
                  <a:pt x="1364" y="47"/>
                  <a:pt x="1364" y="47"/>
                  <a:pt x="1364" y="47"/>
                </a:cubicBezTo>
                <a:cubicBezTo>
                  <a:pt x="1364" y="47"/>
                  <a:pt x="1365" y="46"/>
                  <a:pt x="1365" y="46"/>
                </a:cubicBezTo>
                <a:cubicBezTo>
                  <a:pt x="1365" y="44"/>
                  <a:pt x="1365" y="44"/>
                  <a:pt x="1364" y="43"/>
                </a:cubicBezTo>
                <a:cubicBezTo>
                  <a:pt x="1364" y="43"/>
                  <a:pt x="1363" y="43"/>
                  <a:pt x="1363" y="43"/>
                </a:cubicBezTo>
                <a:cubicBezTo>
                  <a:pt x="1363" y="42"/>
                  <a:pt x="1363" y="42"/>
                  <a:pt x="1363" y="42"/>
                </a:cubicBezTo>
                <a:cubicBezTo>
                  <a:pt x="1363" y="42"/>
                  <a:pt x="1363" y="42"/>
                  <a:pt x="1363" y="42"/>
                </a:cubicBezTo>
                <a:cubicBezTo>
                  <a:pt x="1362" y="41"/>
                  <a:pt x="1363" y="41"/>
                  <a:pt x="1362" y="41"/>
                </a:cubicBezTo>
                <a:cubicBezTo>
                  <a:pt x="1362" y="42"/>
                  <a:pt x="1361" y="43"/>
                  <a:pt x="1361" y="44"/>
                </a:cubicBezTo>
                <a:cubicBezTo>
                  <a:pt x="1358" y="44"/>
                  <a:pt x="1358" y="44"/>
                  <a:pt x="1358" y="44"/>
                </a:cubicBezTo>
                <a:cubicBezTo>
                  <a:pt x="1358" y="44"/>
                  <a:pt x="1358" y="44"/>
                  <a:pt x="1358" y="44"/>
                </a:cubicBezTo>
                <a:cubicBezTo>
                  <a:pt x="1358" y="44"/>
                  <a:pt x="1359" y="44"/>
                  <a:pt x="1359" y="44"/>
                </a:cubicBezTo>
                <a:cubicBezTo>
                  <a:pt x="1360" y="43"/>
                  <a:pt x="1359" y="41"/>
                  <a:pt x="1359" y="40"/>
                </a:cubicBezTo>
                <a:cubicBezTo>
                  <a:pt x="1358" y="40"/>
                  <a:pt x="1358" y="40"/>
                  <a:pt x="1357" y="39"/>
                </a:cubicBezTo>
                <a:cubicBezTo>
                  <a:pt x="1356" y="40"/>
                  <a:pt x="1356" y="40"/>
                  <a:pt x="1355" y="40"/>
                </a:cubicBezTo>
                <a:cubicBezTo>
                  <a:pt x="1355" y="40"/>
                  <a:pt x="1355" y="40"/>
                  <a:pt x="1355" y="40"/>
                </a:cubicBezTo>
                <a:cubicBezTo>
                  <a:pt x="1351" y="40"/>
                  <a:pt x="1351" y="40"/>
                  <a:pt x="1351" y="40"/>
                </a:cubicBezTo>
                <a:cubicBezTo>
                  <a:pt x="1352" y="40"/>
                  <a:pt x="1353" y="40"/>
                  <a:pt x="1354" y="40"/>
                </a:cubicBezTo>
                <a:cubicBezTo>
                  <a:pt x="1354" y="40"/>
                  <a:pt x="1354" y="39"/>
                  <a:pt x="1355" y="39"/>
                </a:cubicBezTo>
                <a:cubicBezTo>
                  <a:pt x="1355" y="38"/>
                  <a:pt x="1356" y="37"/>
                  <a:pt x="1356" y="36"/>
                </a:cubicBezTo>
                <a:cubicBezTo>
                  <a:pt x="1355" y="35"/>
                  <a:pt x="1354" y="35"/>
                  <a:pt x="1354" y="35"/>
                </a:cubicBezTo>
                <a:cubicBezTo>
                  <a:pt x="1353" y="35"/>
                  <a:pt x="1353" y="34"/>
                  <a:pt x="1353" y="34"/>
                </a:cubicBezTo>
                <a:cubicBezTo>
                  <a:pt x="1352" y="34"/>
                  <a:pt x="1352" y="34"/>
                  <a:pt x="1352" y="34"/>
                </a:cubicBezTo>
                <a:cubicBezTo>
                  <a:pt x="1352" y="34"/>
                  <a:pt x="1352" y="33"/>
                  <a:pt x="1352" y="33"/>
                </a:cubicBezTo>
                <a:cubicBezTo>
                  <a:pt x="1351" y="33"/>
                  <a:pt x="1351" y="33"/>
                  <a:pt x="1351" y="33"/>
                </a:cubicBezTo>
                <a:cubicBezTo>
                  <a:pt x="1351" y="32"/>
                  <a:pt x="1351" y="32"/>
                  <a:pt x="1351" y="32"/>
                </a:cubicBezTo>
                <a:cubicBezTo>
                  <a:pt x="1351" y="32"/>
                  <a:pt x="1350" y="32"/>
                  <a:pt x="1350" y="32"/>
                </a:cubicBezTo>
                <a:cubicBezTo>
                  <a:pt x="1350" y="32"/>
                  <a:pt x="1350" y="31"/>
                  <a:pt x="1350" y="31"/>
                </a:cubicBezTo>
                <a:cubicBezTo>
                  <a:pt x="1349" y="31"/>
                  <a:pt x="1349" y="31"/>
                  <a:pt x="1349" y="31"/>
                </a:cubicBezTo>
                <a:cubicBezTo>
                  <a:pt x="1349" y="31"/>
                  <a:pt x="1349" y="31"/>
                  <a:pt x="1349" y="31"/>
                </a:cubicBezTo>
                <a:cubicBezTo>
                  <a:pt x="1349" y="31"/>
                  <a:pt x="1348" y="30"/>
                  <a:pt x="1348" y="30"/>
                </a:cubicBezTo>
                <a:cubicBezTo>
                  <a:pt x="1348" y="29"/>
                  <a:pt x="1348" y="29"/>
                  <a:pt x="1348" y="29"/>
                </a:cubicBezTo>
                <a:cubicBezTo>
                  <a:pt x="1348" y="29"/>
                  <a:pt x="1347" y="29"/>
                  <a:pt x="1347" y="29"/>
                </a:cubicBezTo>
                <a:cubicBezTo>
                  <a:pt x="1347" y="29"/>
                  <a:pt x="1347" y="29"/>
                  <a:pt x="1347" y="29"/>
                </a:cubicBezTo>
                <a:cubicBezTo>
                  <a:pt x="1346" y="29"/>
                  <a:pt x="1346" y="29"/>
                  <a:pt x="1346" y="29"/>
                </a:cubicBezTo>
                <a:cubicBezTo>
                  <a:pt x="1346" y="28"/>
                  <a:pt x="1346" y="28"/>
                  <a:pt x="1346" y="28"/>
                </a:cubicBezTo>
                <a:cubicBezTo>
                  <a:pt x="1346" y="29"/>
                  <a:pt x="1345" y="29"/>
                  <a:pt x="1345" y="29"/>
                </a:cubicBezTo>
                <a:cubicBezTo>
                  <a:pt x="1345" y="30"/>
                  <a:pt x="1345" y="30"/>
                  <a:pt x="1345" y="30"/>
                </a:cubicBezTo>
                <a:cubicBezTo>
                  <a:pt x="1343" y="30"/>
                  <a:pt x="1342" y="32"/>
                  <a:pt x="1340" y="32"/>
                </a:cubicBezTo>
                <a:cubicBezTo>
                  <a:pt x="1339" y="31"/>
                  <a:pt x="1340" y="32"/>
                  <a:pt x="1339" y="32"/>
                </a:cubicBezTo>
                <a:cubicBezTo>
                  <a:pt x="1339" y="33"/>
                  <a:pt x="1339" y="33"/>
                  <a:pt x="1339" y="33"/>
                </a:cubicBezTo>
                <a:cubicBezTo>
                  <a:pt x="1338" y="33"/>
                  <a:pt x="1338" y="33"/>
                  <a:pt x="1337" y="34"/>
                </a:cubicBezTo>
                <a:cubicBezTo>
                  <a:pt x="1337" y="35"/>
                  <a:pt x="1337" y="35"/>
                  <a:pt x="1337" y="35"/>
                </a:cubicBezTo>
                <a:cubicBezTo>
                  <a:pt x="1338" y="35"/>
                  <a:pt x="1338" y="35"/>
                  <a:pt x="1338" y="35"/>
                </a:cubicBezTo>
                <a:cubicBezTo>
                  <a:pt x="1338" y="36"/>
                  <a:pt x="1338" y="36"/>
                  <a:pt x="1338" y="36"/>
                </a:cubicBezTo>
                <a:cubicBezTo>
                  <a:pt x="1337" y="36"/>
                  <a:pt x="1337" y="36"/>
                  <a:pt x="1337" y="36"/>
                </a:cubicBezTo>
                <a:cubicBezTo>
                  <a:pt x="1337" y="36"/>
                  <a:pt x="1337" y="36"/>
                  <a:pt x="1337" y="36"/>
                </a:cubicBezTo>
                <a:cubicBezTo>
                  <a:pt x="1335" y="36"/>
                  <a:pt x="1335" y="36"/>
                  <a:pt x="1335" y="36"/>
                </a:cubicBezTo>
                <a:cubicBezTo>
                  <a:pt x="1335" y="37"/>
                  <a:pt x="1335" y="37"/>
                  <a:pt x="1335" y="37"/>
                </a:cubicBezTo>
                <a:cubicBezTo>
                  <a:pt x="1333" y="37"/>
                  <a:pt x="1333" y="37"/>
                  <a:pt x="1333" y="37"/>
                </a:cubicBezTo>
                <a:cubicBezTo>
                  <a:pt x="1333" y="37"/>
                  <a:pt x="1333" y="37"/>
                  <a:pt x="1333" y="38"/>
                </a:cubicBezTo>
                <a:cubicBezTo>
                  <a:pt x="1332" y="38"/>
                  <a:pt x="1332" y="38"/>
                  <a:pt x="1332" y="38"/>
                </a:cubicBezTo>
                <a:cubicBezTo>
                  <a:pt x="1332" y="38"/>
                  <a:pt x="1332" y="38"/>
                  <a:pt x="1332" y="38"/>
                </a:cubicBezTo>
                <a:cubicBezTo>
                  <a:pt x="1331" y="38"/>
                  <a:pt x="1331" y="38"/>
                  <a:pt x="1331" y="38"/>
                </a:cubicBezTo>
                <a:cubicBezTo>
                  <a:pt x="1331" y="38"/>
                  <a:pt x="1331" y="38"/>
                  <a:pt x="1331" y="38"/>
                </a:cubicBezTo>
                <a:cubicBezTo>
                  <a:pt x="1335" y="38"/>
                  <a:pt x="1335" y="38"/>
                  <a:pt x="1335" y="38"/>
                </a:cubicBezTo>
                <a:cubicBezTo>
                  <a:pt x="1335" y="39"/>
                  <a:pt x="1335" y="39"/>
                  <a:pt x="1335" y="39"/>
                </a:cubicBezTo>
                <a:close/>
                <a:moveTo>
                  <a:pt x="1174" y="37"/>
                </a:moveTo>
                <a:cubicBezTo>
                  <a:pt x="1176" y="37"/>
                  <a:pt x="1177" y="37"/>
                  <a:pt x="1178" y="37"/>
                </a:cubicBezTo>
                <a:cubicBezTo>
                  <a:pt x="1178" y="37"/>
                  <a:pt x="1178" y="37"/>
                  <a:pt x="1178" y="37"/>
                </a:cubicBezTo>
                <a:cubicBezTo>
                  <a:pt x="1179" y="38"/>
                  <a:pt x="1178" y="37"/>
                  <a:pt x="1179" y="38"/>
                </a:cubicBezTo>
                <a:cubicBezTo>
                  <a:pt x="1180" y="38"/>
                  <a:pt x="1180" y="38"/>
                  <a:pt x="1181" y="37"/>
                </a:cubicBezTo>
                <a:cubicBezTo>
                  <a:pt x="1181" y="35"/>
                  <a:pt x="1180" y="35"/>
                  <a:pt x="1180" y="34"/>
                </a:cubicBezTo>
                <a:cubicBezTo>
                  <a:pt x="1181" y="34"/>
                  <a:pt x="1182" y="34"/>
                  <a:pt x="1183" y="34"/>
                </a:cubicBezTo>
                <a:cubicBezTo>
                  <a:pt x="1183" y="34"/>
                  <a:pt x="1183" y="34"/>
                  <a:pt x="1183" y="34"/>
                </a:cubicBezTo>
                <a:cubicBezTo>
                  <a:pt x="1184" y="34"/>
                  <a:pt x="1184" y="34"/>
                  <a:pt x="1184" y="34"/>
                </a:cubicBezTo>
                <a:cubicBezTo>
                  <a:pt x="1184" y="33"/>
                  <a:pt x="1184" y="33"/>
                  <a:pt x="1184" y="33"/>
                </a:cubicBezTo>
                <a:cubicBezTo>
                  <a:pt x="1184" y="33"/>
                  <a:pt x="1185" y="33"/>
                  <a:pt x="1186" y="34"/>
                </a:cubicBezTo>
                <a:cubicBezTo>
                  <a:pt x="1186" y="32"/>
                  <a:pt x="1186" y="32"/>
                  <a:pt x="1186" y="32"/>
                </a:cubicBezTo>
                <a:cubicBezTo>
                  <a:pt x="1185" y="32"/>
                  <a:pt x="1185" y="32"/>
                  <a:pt x="1185" y="32"/>
                </a:cubicBezTo>
                <a:cubicBezTo>
                  <a:pt x="1185" y="31"/>
                  <a:pt x="1185" y="31"/>
                  <a:pt x="1184" y="30"/>
                </a:cubicBezTo>
                <a:cubicBezTo>
                  <a:pt x="1184" y="30"/>
                  <a:pt x="1184" y="30"/>
                  <a:pt x="1184" y="30"/>
                </a:cubicBezTo>
                <a:cubicBezTo>
                  <a:pt x="1183" y="30"/>
                  <a:pt x="1183" y="30"/>
                  <a:pt x="1182" y="30"/>
                </a:cubicBezTo>
                <a:cubicBezTo>
                  <a:pt x="1182" y="30"/>
                  <a:pt x="1182" y="29"/>
                  <a:pt x="1182" y="29"/>
                </a:cubicBezTo>
                <a:cubicBezTo>
                  <a:pt x="1181" y="29"/>
                  <a:pt x="1178" y="30"/>
                  <a:pt x="1178" y="29"/>
                </a:cubicBezTo>
                <a:cubicBezTo>
                  <a:pt x="1178" y="29"/>
                  <a:pt x="1178" y="29"/>
                  <a:pt x="1178" y="29"/>
                </a:cubicBezTo>
                <a:cubicBezTo>
                  <a:pt x="1175" y="29"/>
                  <a:pt x="1177" y="30"/>
                  <a:pt x="1176" y="32"/>
                </a:cubicBezTo>
                <a:cubicBezTo>
                  <a:pt x="1175" y="32"/>
                  <a:pt x="1175" y="32"/>
                  <a:pt x="1174" y="33"/>
                </a:cubicBezTo>
                <a:cubicBezTo>
                  <a:pt x="1174" y="33"/>
                  <a:pt x="1174" y="34"/>
                  <a:pt x="1174" y="34"/>
                </a:cubicBezTo>
                <a:cubicBezTo>
                  <a:pt x="1173" y="34"/>
                  <a:pt x="1173" y="34"/>
                  <a:pt x="1173" y="34"/>
                </a:cubicBezTo>
                <a:cubicBezTo>
                  <a:pt x="1173" y="36"/>
                  <a:pt x="1173" y="36"/>
                  <a:pt x="1173" y="36"/>
                </a:cubicBezTo>
                <a:cubicBezTo>
                  <a:pt x="1174" y="36"/>
                  <a:pt x="1174" y="36"/>
                  <a:pt x="1174" y="36"/>
                </a:cubicBezTo>
                <a:cubicBezTo>
                  <a:pt x="1174" y="37"/>
                  <a:pt x="1174" y="37"/>
                  <a:pt x="1174" y="37"/>
                </a:cubicBezTo>
                <a:close/>
                <a:moveTo>
                  <a:pt x="1096" y="36"/>
                </a:moveTo>
                <a:cubicBezTo>
                  <a:pt x="1097" y="36"/>
                  <a:pt x="1097" y="36"/>
                  <a:pt x="1097" y="36"/>
                </a:cubicBezTo>
                <a:cubicBezTo>
                  <a:pt x="1097" y="37"/>
                  <a:pt x="1097" y="37"/>
                  <a:pt x="1097" y="37"/>
                </a:cubicBezTo>
                <a:cubicBezTo>
                  <a:pt x="1098" y="37"/>
                  <a:pt x="1098" y="37"/>
                  <a:pt x="1099" y="37"/>
                </a:cubicBezTo>
                <a:cubicBezTo>
                  <a:pt x="1099" y="37"/>
                  <a:pt x="1099" y="37"/>
                  <a:pt x="1099" y="37"/>
                </a:cubicBezTo>
                <a:cubicBezTo>
                  <a:pt x="1099" y="37"/>
                  <a:pt x="1100" y="36"/>
                  <a:pt x="1101" y="36"/>
                </a:cubicBezTo>
                <a:cubicBezTo>
                  <a:pt x="1102" y="36"/>
                  <a:pt x="1102" y="36"/>
                  <a:pt x="1103" y="36"/>
                </a:cubicBezTo>
                <a:cubicBezTo>
                  <a:pt x="1103" y="35"/>
                  <a:pt x="1103" y="35"/>
                  <a:pt x="1103" y="35"/>
                </a:cubicBezTo>
                <a:cubicBezTo>
                  <a:pt x="1104" y="35"/>
                  <a:pt x="1104" y="36"/>
                  <a:pt x="1105" y="36"/>
                </a:cubicBezTo>
                <a:cubicBezTo>
                  <a:pt x="1105" y="36"/>
                  <a:pt x="1105" y="37"/>
                  <a:pt x="1106" y="37"/>
                </a:cubicBezTo>
                <a:cubicBezTo>
                  <a:pt x="1107" y="37"/>
                  <a:pt x="1107" y="37"/>
                  <a:pt x="1107" y="37"/>
                </a:cubicBezTo>
                <a:cubicBezTo>
                  <a:pt x="1107" y="36"/>
                  <a:pt x="1107" y="36"/>
                  <a:pt x="1107" y="36"/>
                </a:cubicBezTo>
                <a:cubicBezTo>
                  <a:pt x="1108" y="36"/>
                  <a:pt x="1108" y="36"/>
                  <a:pt x="1109" y="36"/>
                </a:cubicBezTo>
                <a:cubicBezTo>
                  <a:pt x="1110" y="35"/>
                  <a:pt x="1110" y="34"/>
                  <a:pt x="1110" y="34"/>
                </a:cubicBezTo>
                <a:cubicBezTo>
                  <a:pt x="1111" y="34"/>
                  <a:pt x="1113" y="34"/>
                  <a:pt x="1114" y="34"/>
                </a:cubicBezTo>
                <a:cubicBezTo>
                  <a:pt x="1114" y="34"/>
                  <a:pt x="1114" y="34"/>
                  <a:pt x="1114" y="34"/>
                </a:cubicBezTo>
                <a:cubicBezTo>
                  <a:pt x="1115" y="34"/>
                  <a:pt x="1115" y="33"/>
                  <a:pt x="1116" y="33"/>
                </a:cubicBezTo>
                <a:cubicBezTo>
                  <a:pt x="1116" y="34"/>
                  <a:pt x="1116" y="34"/>
                  <a:pt x="1116" y="34"/>
                </a:cubicBezTo>
                <a:cubicBezTo>
                  <a:pt x="1118" y="34"/>
                  <a:pt x="1119" y="34"/>
                  <a:pt x="1120" y="34"/>
                </a:cubicBezTo>
                <a:cubicBezTo>
                  <a:pt x="1120" y="34"/>
                  <a:pt x="1120" y="34"/>
                  <a:pt x="1120" y="34"/>
                </a:cubicBezTo>
                <a:cubicBezTo>
                  <a:pt x="1121" y="34"/>
                  <a:pt x="1121" y="34"/>
                  <a:pt x="1121" y="34"/>
                </a:cubicBezTo>
                <a:cubicBezTo>
                  <a:pt x="1121" y="34"/>
                  <a:pt x="1121" y="34"/>
                  <a:pt x="1121" y="34"/>
                </a:cubicBezTo>
                <a:cubicBezTo>
                  <a:pt x="1123" y="34"/>
                  <a:pt x="1123" y="34"/>
                  <a:pt x="1123" y="34"/>
                </a:cubicBezTo>
                <a:cubicBezTo>
                  <a:pt x="1123" y="34"/>
                  <a:pt x="1123" y="34"/>
                  <a:pt x="1123" y="34"/>
                </a:cubicBezTo>
                <a:cubicBezTo>
                  <a:pt x="1122" y="33"/>
                  <a:pt x="1121" y="33"/>
                  <a:pt x="1120" y="32"/>
                </a:cubicBezTo>
                <a:cubicBezTo>
                  <a:pt x="1120" y="32"/>
                  <a:pt x="1120" y="32"/>
                  <a:pt x="1120" y="32"/>
                </a:cubicBezTo>
                <a:cubicBezTo>
                  <a:pt x="1120" y="32"/>
                  <a:pt x="1119" y="32"/>
                  <a:pt x="1119" y="32"/>
                </a:cubicBezTo>
                <a:cubicBezTo>
                  <a:pt x="1117" y="32"/>
                  <a:pt x="1117" y="32"/>
                  <a:pt x="1117" y="32"/>
                </a:cubicBezTo>
                <a:cubicBezTo>
                  <a:pt x="1117" y="31"/>
                  <a:pt x="1117" y="31"/>
                  <a:pt x="1117" y="31"/>
                </a:cubicBezTo>
                <a:cubicBezTo>
                  <a:pt x="1116" y="31"/>
                  <a:pt x="1116" y="31"/>
                  <a:pt x="1116" y="31"/>
                </a:cubicBezTo>
                <a:cubicBezTo>
                  <a:pt x="1116" y="31"/>
                  <a:pt x="1116" y="31"/>
                  <a:pt x="1116" y="31"/>
                </a:cubicBezTo>
                <a:cubicBezTo>
                  <a:pt x="1114" y="31"/>
                  <a:pt x="1112" y="31"/>
                  <a:pt x="1111" y="31"/>
                </a:cubicBezTo>
                <a:cubicBezTo>
                  <a:pt x="1111" y="31"/>
                  <a:pt x="1111" y="31"/>
                  <a:pt x="1111" y="31"/>
                </a:cubicBezTo>
                <a:cubicBezTo>
                  <a:pt x="1109" y="31"/>
                  <a:pt x="1108" y="31"/>
                  <a:pt x="1107" y="31"/>
                </a:cubicBezTo>
                <a:cubicBezTo>
                  <a:pt x="1106" y="31"/>
                  <a:pt x="1106" y="31"/>
                  <a:pt x="1105" y="31"/>
                </a:cubicBezTo>
                <a:cubicBezTo>
                  <a:pt x="1105" y="31"/>
                  <a:pt x="1105" y="31"/>
                  <a:pt x="1105" y="31"/>
                </a:cubicBezTo>
                <a:cubicBezTo>
                  <a:pt x="1104" y="31"/>
                  <a:pt x="1104" y="31"/>
                  <a:pt x="1104" y="31"/>
                </a:cubicBezTo>
                <a:cubicBezTo>
                  <a:pt x="1104" y="31"/>
                  <a:pt x="1103" y="32"/>
                  <a:pt x="1103" y="32"/>
                </a:cubicBezTo>
                <a:cubicBezTo>
                  <a:pt x="1102" y="32"/>
                  <a:pt x="1101" y="32"/>
                  <a:pt x="1099" y="32"/>
                </a:cubicBezTo>
                <a:cubicBezTo>
                  <a:pt x="1099" y="33"/>
                  <a:pt x="1099" y="33"/>
                  <a:pt x="1099" y="33"/>
                </a:cubicBezTo>
                <a:cubicBezTo>
                  <a:pt x="1099" y="33"/>
                  <a:pt x="1098" y="33"/>
                  <a:pt x="1098" y="33"/>
                </a:cubicBezTo>
                <a:cubicBezTo>
                  <a:pt x="1098" y="33"/>
                  <a:pt x="1098" y="33"/>
                  <a:pt x="1098" y="33"/>
                </a:cubicBezTo>
                <a:cubicBezTo>
                  <a:pt x="1097" y="33"/>
                  <a:pt x="1096" y="33"/>
                  <a:pt x="1096" y="33"/>
                </a:cubicBezTo>
                <a:cubicBezTo>
                  <a:pt x="1096" y="33"/>
                  <a:pt x="1096" y="33"/>
                  <a:pt x="1096" y="33"/>
                </a:cubicBezTo>
                <a:cubicBezTo>
                  <a:pt x="1095" y="33"/>
                  <a:pt x="1095" y="33"/>
                  <a:pt x="1095" y="33"/>
                </a:cubicBezTo>
                <a:cubicBezTo>
                  <a:pt x="1094" y="34"/>
                  <a:pt x="1094" y="34"/>
                  <a:pt x="1094" y="34"/>
                </a:cubicBezTo>
                <a:cubicBezTo>
                  <a:pt x="1093" y="34"/>
                  <a:pt x="1093" y="34"/>
                  <a:pt x="1093" y="34"/>
                </a:cubicBezTo>
                <a:cubicBezTo>
                  <a:pt x="1093" y="34"/>
                  <a:pt x="1093" y="35"/>
                  <a:pt x="1092" y="35"/>
                </a:cubicBezTo>
                <a:cubicBezTo>
                  <a:pt x="1092" y="36"/>
                  <a:pt x="1092" y="36"/>
                  <a:pt x="1092" y="36"/>
                </a:cubicBezTo>
                <a:cubicBezTo>
                  <a:pt x="1094" y="36"/>
                  <a:pt x="1095" y="36"/>
                  <a:pt x="1096" y="36"/>
                </a:cubicBezTo>
                <a:close/>
                <a:moveTo>
                  <a:pt x="1128" y="33"/>
                </a:moveTo>
                <a:cubicBezTo>
                  <a:pt x="1128" y="34"/>
                  <a:pt x="1128" y="34"/>
                  <a:pt x="1128" y="34"/>
                </a:cubicBezTo>
                <a:cubicBezTo>
                  <a:pt x="1126" y="34"/>
                  <a:pt x="1125" y="35"/>
                  <a:pt x="1123" y="36"/>
                </a:cubicBezTo>
                <a:cubicBezTo>
                  <a:pt x="1122" y="36"/>
                  <a:pt x="1119" y="35"/>
                  <a:pt x="1118" y="35"/>
                </a:cubicBezTo>
                <a:cubicBezTo>
                  <a:pt x="1117" y="35"/>
                  <a:pt x="1117" y="35"/>
                  <a:pt x="1117" y="35"/>
                </a:cubicBezTo>
                <a:cubicBezTo>
                  <a:pt x="1117" y="35"/>
                  <a:pt x="1117" y="35"/>
                  <a:pt x="1117" y="35"/>
                </a:cubicBezTo>
                <a:cubicBezTo>
                  <a:pt x="1116" y="35"/>
                  <a:pt x="1114" y="35"/>
                  <a:pt x="1113" y="35"/>
                </a:cubicBezTo>
                <a:cubicBezTo>
                  <a:pt x="1113" y="36"/>
                  <a:pt x="1113" y="36"/>
                  <a:pt x="1113" y="36"/>
                </a:cubicBezTo>
                <a:cubicBezTo>
                  <a:pt x="1115" y="36"/>
                  <a:pt x="1114" y="36"/>
                  <a:pt x="1115" y="36"/>
                </a:cubicBezTo>
                <a:cubicBezTo>
                  <a:pt x="1115" y="37"/>
                  <a:pt x="1115" y="37"/>
                  <a:pt x="1114" y="37"/>
                </a:cubicBezTo>
                <a:cubicBezTo>
                  <a:pt x="1114" y="38"/>
                  <a:pt x="1114" y="38"/>
                  <a:pt x="1114" y="38"/>
                </a:cubicBezTo>
                <a:cubicBezTo>
                  <a:pt x="1115" y="38"/>
                  <a:pt x="1115" y="38"/>
                  <a:pt x="1115" y="38"/>
                </a:cubicBezTo>
                <a:cubicBezTo>
                  <a:pt x="1115" y="39"/>
                  <a:pt x="1115" y="39"/>
                  <a:pt x="1115" y="39"/>
                </a:cubicBezTo>
                <a:cubicBezTo>
                  <a:pt x="1117" y="39"/>
                  <a:pt x="1117" y="39"/>
                  <a:pt x="1117" y="39"/>
                </a:cubicBezTo>
                <a:cubicBezTo>
                  <a:pt x="1117" y="39"/>
                  <a:pt x="1117" y="39"/>
                  <a:pt x="1117" y="39"/>
                </a:cubicBezTo>
                <a:cubicBezTo>
                  <a:pt x="1118" y="39"/>
                  <a:pt x="1118" y="39"/>
                  <a:pt x="1118" y="39"/>
                </a:cubicBezTo>
                <a:cubicBezTo>
                  <a:pt x="1118" y="39"/>
                  <a:pt x="1118" y="40"/>
                  <a:pt x="1118" y="40"/>
                </a:cubicBezTo>
                <a:cubicBezTo>
                  <a:pt x="1118" y="40"/>
                  <a:pt x="1119" y="40"/>
                  <a:pt x="1119" y="40"/>
                </a:cubicBezTo>
                <a:cubicBezTo>
                  <a:pt x="1119" y="40"/>
                  <a:pt x="1119" y="39"/>
                  <a:pt x="1119" y="39"/>
                </a:cubicBezTo>
                <a:cubicBezTo>
                  <a:pt x="1120" y="39"/>
                  <a:pt x="1120" y="40"/>
                  <a:pt x="1121" y="39"/>
                </a:cubicBezTo>
                <a:cubicBezTo>
                  <a:pt x="1121" y="39"/>
                  <a:pt x="1121" y="39"/>
                  <a:pt x="1121" y="39"/>
                </a:cubicBezTo>
                <a:cubicBezTo>
                  <a:pt x="1121" y="39"/>
                  <a:pt x="1122" y="39"/>
                  <a:pt x="1122" y="39"/>
                </a:cubicBezTo>
                <a:cubicBezTo>
                  <a:pt x="1122" y="37"/>
                  <a:pt x="1122" y="37"/>
                  <a:pt x="1122" y="37"/>
                </a:cubicBezTo>
                <a:cubicBezTo>
                  <a:pt x="1125" y="37"/>
                  <a:pt x="1127" y="38"/>
                  <a:pt x="1129" y="38"/>
                </a:cubicBezTo>
                <a:cubicBezTo>
                  <a:pt x="1129" y="37"/>
                  <a:pt x="1129" y="37"/>
                  <a:pt x="1128" y="36"/>
                </a:cubicBezTo>
                <a:cubicBezTo>
                  <a:pt x="1128" y="36"/>
                  <a:pt x="1128" y="36"/>
                  <a:pt x="1128" y="36"/>
                </a:cubicBezTo>
                <a:cubicBezTo>
                  <a:pt x="1129" y="36"/>
                  <a:pt x="1132" y="36"/>
                  <a:pt x="1134" y="36"/>
                </a:cubicBezTo>
                <a:cubicBezTo>
                  <a:pt x="1134" y="35"/>
                  <a:pt x="1134" y="35"/>
                  <a:pt x="1134" y="35"/>
                </a:cubicBezTo>
                <a:cubicBezTo>
                  <a:pt x="1134" y="35"/>
                  <a:pt x="1134" y="35"/>
                  <a:pt x="1135" y="35"/>
                </a:cubicBezTo>
                <a:cubicBezTo>
                  <a:pt x="1135" y="33"/>
                  <a:pt x="1134" y="34"/>
                  <a:pt x="1134" y="33"/>
                </a:cubicBezTo>
                <a:cubicBezTo>
                  <a:pt x="1133" y="33"/>
                  <a:pt x="1132" y="34"/>
                  <a:pt x="1131" y="34"/>
                </a:cubicBezTo>
                <a:cubicBezTo>
                  <a:pt x="1131" y="33"/>
                  <a:pt x="1131" y="33"/>
                  <a:pt x="1132" y="32"/>
                </a:cubicBezTo>
                <a:cubicBezTo>
                  <a:pt x="1131" y="32"/>
                  <a:pt x="1130" y="32"/>
                  <a:pt x="1129" y="33"/>
                </a:cubicBezTo>
                <a:cubicBezTo>
                  <a:pt x="1129" y="32"/>
                  <a:pt x="1129" y="32"/>
                  <a:pt x="1129" y="32"/>
                </a:cubicBezTo>
                <a:cubicBezTo>
                  <a:pt x="1128" y="32"/>
                  <a:pt x="1128" y="32"/>
                  <a:pt x="1128" y="32"/>
                </a:cubicBezTo>
                <a:cubicBezTo>
                  <a:pt x="1128" y="32"/>
                  <a:pt x="1128" y="32"/>
                  <a:pt x="1128" y="32"/>
                </a:cubicBezTo>
                <a:cubicBezTo>
                  <a:pt x="1127" y="32"/>
                  <a:pt x="1127" y="32"/>
                  <a:pt x="1127" y="32"/>
                </a:cubicBezTo>
                <a:cubicBezTo>
                  <a:pt x="1127" y="33"/>
                  <a:pt x="1127" y="33"/>
                  <a:pt x="1128" y="33"/>
                </a:cubicBezTo>
                <a:close/>
                <a:moveTo>
                  <a:pt x="1164" y="32"/>
                </a:moveTo>
                <a:cubicBezTo>
                  <a:pt x="1164" y="32"/>
                  <a:pt x="1164" y="32"/>
                  <a:pt x="1164" y="32"/>
                </a:cubicBezTo>
                <a:cubicBezTo>
                  <a:pt x="1164" y="32"/>
                  <a:pt x="1164" y="32"/>
                  <a:pt x="1164" y="32"/>
                </a:cubicBezTo>
                <a:cubicBezTo>
                  <a:pt x="1164" y="32"/>
                  <a:pt x="1164" y="32"/>
                  <a:pt x="1164" y="32"/>
                </a:cubicBezTo>
                <a:close/>
                <a:moveTo>
                  <a:pt x="1144" y="33"/>
                </a:moveTo>
                <a:cubicBezTo>
                  <a:pt x="1144" y="33"/>
                  <a:pt x="1144" y="33"/>
                  <a:pt x="1144" y="33"/>
                </a:cubicBezTo>
                <a:cubicBezTo>
                  <a:pt x="1145" y="33"/>
                  <a:pt x="1145" y="33"/>
                  <a:pt x="1145" y="33"/>
                </a:cubicBezTo>
                <a:cubicBezTo>
                  <a:pt x="1145" y="33"/>
                  <a:pt x="1145" y="33"/>
                  <a:pt x="1145" y="33"/>
                </a:cubicBezTo>
                <a:cubicBezTo>
                  <a:pt x="1144" y="33"/>
                  <a:pt x="1144" y="33"/>
                  <a:pt x="1144" y="33"/>
                </a:cubicBezTo>
                <a:cubicBezTo>
                  <a:pt x="1144" y="33"/>
                  <a:pt x="1144" y="33"/>
                  <a:pt x="1144" y="33"/>
                </a:cubicBezTo>
                <a:close/>
                <a:moveTo>
                  <a:pt x="979" y="39"/>
                </a:moveTo>
                <a:cubicBezTo>
                  <a:pt x="979" y="39"/>
                  <a:pt x="979" y="38"/>
                  <a:pt x="980" y="38"/>
                </a:cubicBezTo>
                <a:cubicBezTo>
                  <a:pt x="980" y="39"/>
                  <a:pt x="980" y="39"/>
                  <a:pt x="980" y="39"/>
                </a:cubicBezTo>
                <a:cubicBezTo>
                  <a:pt x="981" y="39"/>
                  <a:pt x="981" y="39"/>
                  <a:pt x="981" y="39"/>
                </a:cubicBezTo>
                <a:cubicBezTo>
                  <a:pt x="981" y="39"/>
                  <a:pt x="981" y="39"/>
                  <a:pt x="981" y="39"/>
                </a:cubicBezTo>
                <a:cubicBezTo>
                  <a:pt x="983" y="39"/>
                  <a:pt x="983" y="39"/>
                  <a:pt x="983" y="39"/>
                </a:cubicBezTo>
                <a:cubicBezTo>
                  <a:pt x="983" y="40"/>
                  <a:pt x="983" y="40"/>
                  <a:pt x="983" y="41"/>
                </a:cubicBezTo>
                <a:cubicBezTo>
                  <a:pt x="982" y="41"/>
                  <a:pt x="981" y="41"/>
                  <a:pt x="980" y="41"/>
                </a:cubicBezTo>
                <a:cubicBezTo>
                  <a:pt x="980" y="42"/>
                  <a:pt x="980" y="42"/>
                  <a:pt x="980" y="43"/>
                </a:cubicBezTo>
                <a:cubicBezTo>
                  <a:pt x="981" y="43"/>
                  <a:pt x="981" y="43"/>
                  <a:pt x="982" y="43"/>
                </a:cubicBezTo>
                <a:cubicBezTo>
                  <a:pt x="982" y="44"/>
                  <a:pt x="982" y="44"/>
                  <a:pt x="982" y="44"/>
                </a:cubicBezTo>
                <a:cubicBezTo>
                  <a:pt x="983" y="44"/>
                  <a:pt x="983" y="44"/>
                  <a:pt x="983" y="44"/>
                </a:cubicBezTo>
                <a:cubicBezTo>
                  <a:pt x="983" y="44"/>
                  <a:pt x="983" y="44"/>
                  <a:pt x="983" y="44"/>
                </a:cubicBezTo>
                <a:cubicBezTo>
                  <a:pt x="984" y="44"/>
                  <a:pt x="986" y="43"/>
                  <a:pt x="987" y="43"/>
                </a:cubicBezTo>
                <a:cubicBezTo>
                  <a:pt x="989" y="43"/>
                  <a:pt x="992" y="43"/>
                  <a:pt x="993" y="43"/>
                </a:cubicBezTo>
                <a:cubicBezTo>
                  <a:pt x="993" y="44"/>
                  <a:pt x="993" y="44"/>
                  <a:pt x="993" y="44"/>
                </a:cubicBezTo>
                <a:cubicBezTo>
                  <a:pt x="993" y="44"/>
                  <a:pt x="993" y="44"/>
                  <a:pt x="993" y="44"/>
                </a:cubicBezTo>
                <a:cubicBezTo>
                  <a:pt x="991" y="44"/>
                  <a:pt x="991" y="44"/>
                  <a:pt x="991" y="44"/>
                </a:cubicBezTo>
                <a:cubicBezTo>
                  <a:pt x="991" y="45"/>
                  <a:pt x="991" y="45"/>
                  <a:pt x="991" y="45"/>
                </a:cubicBezTo>
                <a:cubicBezTo>
                  <a:pt x="988" y="45"/>
                  <a:pt x="988" y="45"/>
                  <a:pt x="988" y="45"/>
                </a:cubicBezTo>
                <a:cubicBezTo>
                  <a:pt x="988" y="45"/>
                  <a:pt x="988" y="45"/>
                  <a:pt x="988" y="46"/>
                </a:cubicBezTo>
                <a:cubicBezTo>
                  <a:pt x="986" y="46"/>
                  <a:pt x="986" y="45"/>
                  <a:pt x="985" y="45"/>
                </a:cubicBezTo>
                <a:cubicBezTo>
                  <a:pt x="984" y="45"/>
                  <a:pt x="984" y="45"/>
                  <a:pt x="984" y="45"/>
                </a:cubicBezTo>
                <a:cubicBezTo>
                  <a:pt x="984" y="47"/>
                  <a:pt x="984" y="46"/>
                  <a:pt x="985" y="47"/>
                </a:cubicBezTo>
                <a:cubicBezTo>
                  <a:pt x="987" y="47"/>
                  <a:pt x="987" y="47"/>
                  <a:pt x="987" y="47"/>
                </a:cubicBezTo>
                <a:cubicBezTo>
                  <a:pt x="987" y="47"/>
                  <a:pt x="986" y="48"/>
                  <a:pt x="987" y="48"/>
                </a:cubicBezTo>
                <a:cubicBezTo>
                  <a:pt x="987" y="48"/>
                  <a:pt x="987" y="47"/>
                  <a:pt x="988" y="47"/>
                </a:cubicBezTo>
                <a:cubicBezTo>
                  <a:pt x="988" y="48"/>
                  <a:pt x="988" y="48"/>
                  <a:pt x="988" y="48"/>
                </a:cubicBezTo>
                <a:cubicBezTo>
                  <a:pt x="989" y="48"/>
                  <a:pt x="990" y="47"/>
                  <a:pt x="991" y="47"/>
                </a:cubicBezTo>
                <a:cubicBezTo>
                  <a:pt x="991" y="48"/>
                  <a:pt x="991" y="48"/>
                  <a:pt x="991" y="48"/>
                </a:cubicBezTo>
                <a:cubicBezTo>
                  <a:pt x="992" y="48"/>
                  <a:pt x="992" y="48"/>
                  <a:pt x="992" y="48"/>
                </a:cubicBezTo>
                <a:cubicBezTo>
                  <a:pt x="992" y="48"/>
                  <a:pt x="992" y="48"/>
                  <a:pt x="992" y="48"/>
                </a:cubicBezTo>
                <a:cubicBezTo>
                  <a:pt x="995" y="48"/>
                  <a:pt x="995" y="48"/>
                  <a:pt x="995" y="48"/>
                </a:cubicBezTo>
                <a:cubicBezTo>
                  <a:pt x="995" y="48"/>
                  <a:pt x="995" y="49"/>
                  <a:pt x="996" y="49"/>
                </a:cubicBezTo>
                <a:cubicBezTo>
                  <a:pt x="996" y="49"/>
                  <a:pt x="996" y="49"/>
                  <a:pt x="996" y="49"/>
                </a:cubicBezTo>
                <a:cubicBezTo>
                  <a:pt x="996" y="49"/>
                  <a:pt x="996" y="49"/>
                  <a:pt x="996" y="49"/>
                </a:cubicBezTo>
                <a:cubicBezTo>
                  <a:pt x="999" y="49"/>
                  <a:pt x="999" y="49"/>
                  <a:pt x="999" y="49"/>
                </a:cubicBezTo>
                <a:cubicBezTo>
                  <a:pt x="999" y="49"/>
                  <a:pt x="999" y="49"/>
                  <a:pt x="999" y="49"/>
                </a:cubicBezTo>
                <a:cubicBezTo>
                  <a:pt x="1001" y="49"/>
                  <a:pt x="1001" y="49"/>
                  <a:pt x="1001" y="49"/>
                </a:cubicBezTo>
                <a:cubicBezTo>
                  <a:pt x="1001" y="50"/>
                  <a:pt x="1001" y="50"/>
                  <a:pt x="1001" y="50"/>
                </a:cubicBezTo>
                <a:cubicBezTo>
                  <a:pt x="1002" y="50"/>
                  <a:pt x="1007" y="50"/>
                  <a:pt x="1007" y="50"/>
                </a:cubicBezTo>
                <a:cubicBezTo>
                  <a:pt x="1009" y="50"/>
                  <a:pt x="1010" y="50"/>
                  <a:pt x="1011" y="49"/>
                </a:cubicBezTo>
                <a:cubicBezTo>
                  <a:pt x="1012" y="49"/>
                  <a:pt x="1012" y="49"/>
                  <a:pt x="1012" y="49"/>
                </a:cubicBezTo>
                <a:cubicBezTo>
                  <a:pt x="1012" y="48"/>
                  <a:pt x="1011" y="48"/>
                  <a:pt x="1011" y="47"/>
                </a:cubicBezTo>
                <a:cubicBezTo>
                  <a:pt x="1014" y="47"/>
                  <a:pt x="1015" y="47"/>
                  <a:pt x="1017" y="46"/>
                </a:cubicBezTo>
                <a:cubicBezTo>
                  <a:pt x="1017" y="46"/>
                  <a:pt x="1017" y="46"/>
                  <a:pt x="1017" y="45"/>
                </a:cubicBezTo>
                <a:cubicBezTo>
                  <a:pt x="1016" y="45"/>
                  <a:pt x="1016" y="45"/>
                  <a:pt x="1016" y="45"/>
                </a:cubicBezTo>
                <a:cubicBezTo>
                  <a:pt x="1016" y="44"/>
                  <a:pt x="1016" y="44"/>
                  <a:pt x="1016" y="44"/>
                </a:cubicBezTo>
                <a:cubicBezTo>
                  <a:pt x="1019" y="44"/>
                  <a:pt x="1019" y="44"/>
                  <a:pt x="1019" y="44"/>
                </a:cubicBezTo>
                <a:cubicBezTo>
                  <a:pt x="1019" y="44"/>
                  <a:pt x="1019" y="43"/>
                  <a:pt x="1019" y="43"/>
                </a:cubicBezTo>
                <a:cubicBezTo>
                  <a:pt x="1020" y="43"/>
                  <a:pt x="1020" y="42"/>
                  <a:pt x="1021" y="42"/>
                </a:cubicBezTo>
                <a:cubicBezTo>
                  <a:pt x="1021" y="41"/>
                  <a:pt x="1021" y="41"/>
                  <a:pt x="1021" y="40"/>
                </a:cubicBezTo>
                <a:cubicBezTo>
                  <a:pt x="1021" y="40"/>
                  <a:pt x="1021" y="40"/>
                  <a:pt x="1021" y="40"/>
                </a:cubicBezTo>
                <a:cubicBezTo>
                  <a:pt x="1022" y="40"/>
                  <a:pt x="1022" y="40"/>
                  <a:pt x="1022" y="39"/>
                </a:cubicBezTo>
                <a:cubicBezTo>
                  <a:pt x="1020" y="39"/>
                  <a:pt x="1020" y="39"/>
                  <a:pt x="1020" y="39"/>
                </a:cubicBezTo>
                <a:cubicBezTo>
                  <a:pt x="1020" y="39"/>
                  <a:pt x="1020" y="40"/>
                  <a:pt x="1020" y="39"/>
                </a:cubicBezTo>
                <a:cubicBezTo>
                  <a:pt x="1020" y="39"/>
                  <a:pt x="1020" y="39"/>
                  <a:pt x="1020" y="39"/>
                </a:cubicBezTo>
                <a:cubicBezTo>
                  <a:pt x="1018" y="39"/>
                  <a:pt x="1017" y="39"/>
                  <a:pt x="1015" y="38"/>
                </a:cubicBezTo>
                <a:cubicBezTo>
                  <a:pt x="1015" y="38"/>
                  <a:pt x="1016" y="37"/>
                  <a:pt x="1016" y="37"/>
                </a:cubicBezTo>
                <a:cubicBezTo>
                  <a:pt x="1015" y="37"/>
                  <a:pt x="1015" y="37"/>
                  <a:pt x="1014" y="37"/>
                </a:cubicBezTo>
                <a:cubicBezTo>
                  <a:pt x="1014" y="37"/>
                  <a:pt x="1014" y="38"/>
                  <a:pt x="1014" y="38"/>
                </a:cubicBezTo>
                <a:cubicBezTo>
                  <a:pt x="1013" y="38"/>
                  <a:pt x="1012" y="39"/>
                  <a:pt x="1012" y="39"/>
                </a:cubicBezTo>
                <a:cubicBezTo>
                  <a:pt x="1012" y="38"/>
                  <a:pt x="1012" y="37"/>
                  <a:pt x="1013" y="37"/>
                </a:cubicBezTo>
                <a:cubicBezTo>
                  <a:pt x="1013" y="36"/>
                  <a:pt x="1013" y="36"/>
                  <a:pt x="1013" y="36"/>
                </a:cubicBezTo>
                <a:cubicBezTo>
                  <a:pt x="1012" y="36"/>
                  <a:pt x="1011" y="37"/>
                  <a:pt x="1010" y="37"/>
                </a:cubicBezTo>
                <a:cubicBezTo>
                  <a:pt x="1010" y="38"/>
                  <a:pt x="1010" y="38"/>
                  <a:pt x="1009" y="39"/>
                </a:cubicBezTo>
                <a:cubicBezTo>
                  <a:pt x="1008" y="39"/>
                  <a:pt x="1008" y="39"/>
                  <a:pt x="1007" y="39"/>
                </a:cubicBezTo>
                <a:cubicBezTo>
                  <a:pt x="1007" y="39"/>
                  <a:pt x="1007" y="39"/>
                  <a:pt x="1007" y="39"/>
                </a:cubicBezTo>
                <a:cubicBezTo>
                  <a:pt x="1007" y="39"/>
                  <a:pt x="1007" y="39"/>
                  <a:pt x="1008" y="38"/>
                </a:cubicBezTo>
                <a:cubicBezTo>
                  <a:pt x="1008" y="37"/>
                  <a:pt x="1007" y="37"/>
                  <a:pt x="1007" y="35"/>
                </a:cubicBezTo>
                <a:cubicBezTo>
                  <a:pt x="1006" y="35"/>
                  <a:pt x="1006" y="35"/>
                  <a:pt x="1006" y="35"/>
                </a:cubicBezTo>
                <a:cubicBezTo>
                  <a:pt x="1006" y="36"/>
                  <a:pt x="1006" y="37"/>
                  <a:pt x="1005" y="38"/>
                </a:cubicBezTo>
                <a:cubicBezTo>
                  <a:pt x="1005" y="38"/>
                  <a:pt x="1005" y="38"/>
                  <a:pt x="1005" y="38"/>
                </a:cubicBezTo>
                <a:cubicBezTo>
                  <a:pt x="1005" y="38"/>
                  <a:pt x="1005" y="38"/>
                  <a:pt x="1005" y="38"/>
                </a:cubicBezTo>
                <a:cubicBezTo>
                  <a:pt x="1005" y="38"/>
                  <a:pt x="1005" y="38"/>
                  <a:pt x="1005" y="38"/>
                </a:cubicBezTo>
                <a:cubicBezTo>
                  <a:pt x="1005" y="37"/>
                  <a:pt x="1005" y="37"/>
                  <a:pt x="1005" y="37"/>
                </a:cubicBezTo>
                <a:cubicBezTo>
                  <a:pt x="1004" y="37"/>
                  <a:pt x="1004" y="37"/>
                  <a:pt x="1004" y="37"/>
                </a:cubicBezTo>
                <a:cubicBezTo>
                  <a:pt x="1004" y="37"/>
                  <a:pt x="1004" y="37"/>
                  <a:pt x="1004" y="37"/>
                </a:cubicBezTo>
                <a:cubicBezTo>
                  <a:pt x="1004" y="37"/>
                  <a:pt x="1004" y="37"/>
                  <a:pt x="1004" y="37"/>
                </a:cubicBezTo>
                <a:cubicBezTo>
                  <a:pt x="1004" y="38"/>
                  <a:pt x="1004" y="38"/>
                  <a:pt x="1004" y="38"/>
                </a:cubicBezTo>
                <a:cubicBezTo>
                  <a:pt x="1004" y="38"/>
                  <a:pt x="1003" y="39"/>
                  <a:pt x="1002" y="39"/>
                </a:cubicBezTo>
                <a:cubicBezTo>
                  <a:pt x="1002" y="40"/>
                  <a:pt x="1002" y="40"/>
                  <a:pt x="1001" y="40"/>
                </a:cubicBezTo>
                <a:cubicBezTo>
                  <a:pt x="1001" y="40"/>
                  <a:pt x="1001" y="39"/>
                  <a:pt x="1001" y="39"/>
                </a:cubicBezTo>
                <a:cubicBezTo>
                  <a:pt x="1000" y="39"/>
                  <a:pt x="1000" y="39"/>
                  <a:pt x="1000" y="39"/>
                </a:cubicBezTo>
                <a:cubicBezTo>
                  <a:pt x="1000" y="39"/>
                  <a:pt x="1000" y="39"/>
                  <a:pt x="1000" y="39"/>
                </a:cubicBezTo>
                <a:cubicBezTo>
                  <a:pt x="1000" y="39"/>
                  <a:pt x="1000" y="39"/>
                  <a:pt x="1000" y="39"/>
                </a:cubicBezTo>
                <a:cubicBezTo>
                  <a:pt x="1000" y="38"/>
                  <a:pt x="1000" y="38"/>
                  <a:pt x="1000" y="38"/>
                </a:cubicBezTo>
                <a:cubicBezTo>
                  <a:pt x="998" y="38"/>
                  <a:pt x="998" y="38"/>
                  <a:pt x="998" y="38"/>
                </a:cubicBezTo>
                <a:cubicBezTo>
                  <a:pt x="998" y="38"/>
                  <a:pt x="997" y="37"/>
                  <a:pt x="997" y="37"/>
                </a:cubicBezTo>
                <a:cubicBezTo>
                  <a:pt x="996" y="37"/>
                  <a:pt x="995" y="37"/>
                  <a:pt x="994" y="37"/>
                </a:cubicBezTo>
                <a:cubicBezTo>
                  <a:pt x="994" y="37"/>
                  <a:pt x="994" y="37"/>
                  <a:pt x="994" y="36"/>
                </a:cubicBezTo>
                <a:cubicBezTo>
                  <a:pt x="993" y="36"/>
                  <a:pt x="993" y="36"/>
                  <a:pt x="992" y="36"/>
                </a:cubicBezTo>
                <a:cubicBezTo>
                  <a:pt x="992" y="36"/>
                  <a:pt x="992" y="36"/>
                  <a:pt x="992" y="36"/>
                </a:cubicBezTo>
                <a:cubicBezTo>
                  <a:pt x="992" y="35"/>
                  <a:pt x="991" y="35"/>
                  <a:pt x="991" y="35"/>
                </a:cubicBezTo>
                <a:cubicBezTo>
                  <a:pt x="991" y="34"/>
                  <a:pt x="991" y="34"/>
                  <a:pt x="991" y="34"/>
                </a:cubicBezTo>
                <a:cubicBezTo>
                  <a:pt x="989" y="34"/>
                  <a:pt x="989" y="34"/>
                  <a:pt x="989" y="34"/>
                </a:cubicBezTo>
                <a:cubicBezTo>
                  <a:pt x="989" y="35"/>
                  <a:pt x="989" y="35"/>
                  <a:pt x="989" y="35"/>
                </a:cubicBezTo>
                <a:cubicBezTo>
                  <a:pt x="988" y="34"/>
                  <a:pt x="988" y="34"/>
                  <a:pt x="988" y="33"/>
                </a:cubicBezTo>
                <a:cubicBezTo>
                  <a:pt x="987" y="33"/>
                  <a:pt x="987" y="33"/>
                  <a:pt x="986" y="33"/>
                </a:cubicBezTo>
                <a:cubicBezTo>
                  <a:pt x="986" y="35"/>
                  <a:pt x="986" y="35"/>
                  <a:pt x="986" y="35"/>
                </a:cubicBezTo>
                <a:cubicBezTo>
                  <a:pt x="987" y="35"/>
                  <a:pt x="986" y="35"/>
                  <a:pt x="987" y="35"/>
                </a:cubicBezTo>
                <a:cubicBezTo>
                  <a:pt x="987" y="35"/>
                  <a:pt x="987" y="35"/>
                  <a:pt x="987" y="35"/>
                </a:cubicBezTo>
                <a:cubicBezTo>
                  <a:pt x="987" y="36"/>
                  <a:pt x="987" y="36"/>
                  <a:pt x="987" y="36"/>
                </a:cubicBezTo>
                <a:cubicBezTo>
                  <a:pt x="986" y="36"/>
                  <a:pt x="985" y="36"/>
                  <a:pt x="985" y="36"/>
                </a:cubicBezTo>
                <a:cubicBezTo>
                  <a:pt x="985" y="39"/>
                  <a:pt x="985" y="39"/>
                  <a:pt x="985" y="39"/>
                </a:cubicBezTo>
                <a:cubicBezTo>
                  <a:pt x="983" y="39"/>
                  <a:pt x="983" y="39"/>
                  <a:pt x="983" y="39"/>
                </a:cubicBezTo>
                <a:cubicBezTo>
                  <a:pt x="983" y="38"/>
                  <a:pt x="983" y="38"/>
                  <a:pt x="983" y="38"/>
                </a:cubicBezTo>
                <a:cubicBezTo>
                  <a:pt x="981" y="37"/>
                  <a:pt x="979" y="37"/>
                  <a:pt x="978" y="37"/>
                </a:cubicBezTo>
                <a:cubicBezTo>
                  <a:pt x="978" y="38"/>
                  <a:pt x="978" y="38"/>
                  <a:pt x="978" y="38"/>
                </a:cubicBezTo>
                <a:cubicBezTo>
                  <a:pt x="978" y="39"/>
                  <a:pt x="979" y="39"/>
                  <a:pt x="979" y="39"/>
                </a:cubicBezTo>
                <a:close/>
                <a:moveTo>
                  <a:pt x="1147" y="35"/>
                </a:moveTo>
                <a:cubicBezTo>
                  <a:pt x="1147" y="34"/>
                  <a:pt x="1147" y="34"/>
                  <a:pt x="1147" y="34"/>
                </a:cubicBezTo>
                <a:cubicBezTo>
                  <a:pt x="1147" y="34"/>
                  <a:pt x="1146" y="33"/>
                  <a:pt x="1146" y="33"/>
                </a:cubicBezTo>
                <a:cubicBezTo>
                  <a:pt x="1146" y="34"/>
                  <a:pt x="1146" y="34"/>
                  <a:pt x="1146" y="34"/>
                </a:cubicBezTo>
                <a:cubicBezTo>
                  <a:pt x="1146" y="34"/>
                  <a:pt x="1146" y="34"/>
                  <a:pt x="1146" y="35"/>
                </a:cubicBezTo>
                <a:lnTo>
                  <a:pt x="1147" y="35"/>
                </a:lnTo>
                <a:close/>
                <a:moveTo>
                  <a:pt x="1166" y="39"/>
                </a:moveTo>
                <a:cubicBezTo>
                  <a:pt x="1168" y="38"/>
                  <a:pt x="1168" y="36"/>
                  <a:pt x="1170" y="36"/>
                </a:cubicBezTo>
                <a:cubicBezTo>
                  <a:pt x="1170" y="35"/>
                  <a:pt x="1170" y="35"/>
                  <a:pt x="1170" y="35"/>
                </a:cubicBezTo>
                <a:cubicBezTo>
                  <a:pt x="1169" y="35"/>
                  <a:pt x="1167" y="35"/>
                  <a:pt x="1166" y="34"/>
                </a:cubicBezTo>
                <a:cubicBezTo>
                  <a:pt x="1165" y="34"/>
                  <a:pt x="1165" y="34"/>
                  <a:pt x="1165" y="34"/>
                </a:cubicBezTo>
                <a:cubicBezTo>
                  <a:pt x="1165" y="34"/>
                  <a:pt x="1164" y="34"/>
                  <a:pt x="1164" y="34"/>
                </a:cubicBezTo>
                <a:cubicBezTo>
                  <a:pt x="1164" y="35"/>
                  <a:pt x="1164" y="36"/>
                  <a:pt x="1164" y="38"/>
                </a:cubicBezTo>
                <a:cubicBezTo>
                  <a:pt x="1165" y="38"/>
                  <a:pt x="1166" y="38"/>
                  <a:pt x="1166" y="39"/>
                </a:cubicBezTo>
                <a:close/>
                <a:moveTo>
                  <a:pt x="1000" y="36"/>
                </a:moveTo>
                <a:cubicBezTo>
                  <a:pt x="999" y="35"/>
                  <a:pt x="1000" y="36"/>
                  <a:pt x="999" y="35"/>
                </a:cubicBezTo>
                <a:cubicBezTo>
                  <a:pt x="999" y="35"/>
                  <a:pt x="999" y="35"/>
                  <a:pt x="999" y="35"/>
                </a:cubicBezTo>
                <a:cubicBezTo>
                  <a:pt x="999" y="35"/>
                  <a:pt x="999" y="35"/>
                  <a:pt x="999" y="35"/>
                </a:cubicBezTo>
                <a:cubicBezTo>
                  <a:pt x="999" y="35"/>
                  <a:pt x="999" y="36"/>
                  <a:pt x="999" y="36"/>
                </a:cubicBezTo>
                <a:lnTo>
                  <a:pt x="1000" y="36"/>
                </a:lnTo>
                <a:close/>
                <a:moveTo>
                  <a:pt x="1143" y="38"/>
                </a:moveTo>
                <a:cubicBezTo>
                  <a:pt x="1144" y="38"/>
                  <a:pt x="1144" y="38"/>
                  <a:pt x="1145" y="38"/>
                </a:cubicBezTo>
                <a:cubicBezTo>
                  <a:pt x="1145" y="37"/>
                  <a:pt x="1145" y="37"/>
                  <a:pt x="1145" y="36"/>
                </a:cubicBezTo>
                <a:cubicBezTo>
                  <a:pt x="1144" y="36"/>
                  <a:pt x="1144" y="36"/>
                  <a:pt x="1143" y="35"/>
                </a:cubicBezTo>
                <a:cubicBezTo>
                  <a:pt x="1142" y="35"/>
                  <a:pt x="1142" y="35"/>
                  <a:pt x="1141" y="36"/>
                </a:cubicBezTo>
                <a:cubicBezTo>
                  <a:pt x="1141" y="36"/>
                  <a:pt x="1141" y="36"/>
                  <a:pt x="1141" y="36"/>
                </a:cubicBezTo>
                <a:cubicBezTo>
                  <a:pt x="1139" y="36"/>
                  <a:pt x="1139" y="36"/>
                  <a:pt x="1139" y="36"/>
                </a:cubicBezTo>
                <a:cubicBezTo>
                  <a:pt x="1139" y="36"/>
                  <a:pt x="1139" y="36"/>
                  <a:pt x="1139" y="36"/>
                </a:cubicBezTo>
                <a:cubicBezTo>
                  <a:pt x="1139" y="37"/>
                  <a:pt x="1139" y="37"/>
                  <a:pt x="1139" y="37"/>
                </a:cubicBezTo>
                <a:cubicBezTo>
                  <a:pt x="1140" y="37"/>
                  <a:pt x="1142" y="38"/>
                  <a:pt x="1143" y="38"/>
                </a:cubicBezTo>
                <a:close/>
                <a:moveTo>
                  <a:pt x="1163" y="36"/>
                </a:moveTo>
                <a:cubicBezTo>
                  <a:pt x="1161" y="36"/>
                  <a:pt x="1161" y="36"/>
                  <a:pt x="1161" y="36"/>
                </a:cubicBezTo>
                <a:cubicBezTo>
                  <a:pt x="1160" y="36"/>
                  <a:pt x="1160" y="36"/>
                  <a:pt x="1160" y="36"/>
                </a:cubicBezTo>
                <a:cubicBezTo>
                  <a:pt x="1160" y="36"/>
                  <a:pt x="1160" y="36"/>
                  <a:pt x="1160" y="36"/>
                </a:cubicBezTo>
                <a:cubicBezTo>
                  <a:pt x="1159" y="37"/>
                  <a:pt x="1159" y="37"/>
                  <a:pt x="1158" y="37"/>
                </a:cubicBezTo>
                <a:cubicBezTo>
                  <a:pt x="1158" y="37"/>
                  <a:pt x="1158" y="37"/>
                  <a:pt x="1158" y="37"/>
                </a:cubicBezTo>
                <a:cubicBezTo>
                  <a:pt x="1158" y="37"/>
                  <a:pt x="1158" y="37"/>
                  <a:pt x="1158" y="37"/>
                </a:cubicBezTo>
                <a:cubicBezTo>
                  <a:pt x="1158" y="38"/>
                  <a:pt x="1157" y="38"/>
                  <a:pt x="1157" y="39"/>
                </a:cubicBezTo>
                <a:cubicBezTo>
                  <a:pt x="1158" y="39"/>
                  <a:pt x="1161" y="39"/>
                  <a:pt x="1161" y="39"/>
                </a:cubicBezTo>
                <a:cubicBezTo>
                  <a:pt x="1161" y="39"/>
                  <a:pt x="1161" y="39"/>
                  <a:pt x="1161" y="39"/>
                </a:cubicBezTo>
                <a:cubicBezTo>
                  <a:pt x="1162" y="39"/>
                  <a:pt x="1162" y="39"/>
                  <a:pt x="1162" y="39"/>
                </a:cubicBezTo>
                <a:cubicBezTo>
                  <a:pt x="1162" y="39"/>
                  <a:pt x="1162" y="39"/>
                  <a:pt x="1162" y="39"/>
                </a:cubicBezTo>
                <a:cubicBezTo>
                  <a:pt x="1163" y="39"/>
                  <a:pt x="1163" y="39"/>
                  <a:pt x="1163" y="39"/>
                </a:cubicBezTo>
                <a:cubicBezTo>
                  <a:pt x="1163" y="39"/>
                  <a:pt x="1162" y="38"/>
                  <a:pt x="1162" y="38"/>
                </a:cubicBezTo>
                <a:cubicBezTo>
                  <a:pt x="1162" y="38"/>
                  <a:pt x="1163" y="37"/>
                  <a:pt x="1163" y="37"/>
                </a:cubicBezTo>
                <a:cubicBezTo>
                  <a:pt x="1163" y="36"/>
                  <a:pt x="1163" y="36"/>
                  <a:pt x="1163" y="36"/>
                </a:cubicBezTo>
                <a:close/>
                <a:moveTo>
                  <a:pt x="799" y="36"/>
                </a:moveTo>
                <a:cubicBezTo>
                  <a:pt x="799" y="37"/>
                  <a:pt x="798" y="37"/>
                  <a:pt x="798" y="37"/>
                </a:cubicBezTo>
                <a:cubicBezTo>
                  <a:pt x="800" y="37"/>
                  <a:pt x="800" y="37"/>
                  <a:pt x="800" y="37"/>
                </a:cubicBezTo>
                <a:cubicBezTo>
                  <a:pt x="800" y="37"/>
                  <a:pt x="800" y="37"/>
                  <a:pt x="800" y="37"/>
                </a:cubicBezTo>
                <a:cubicBezTo>
                  <a:pt x="800" y="37"/>
                  <a:pt x="800" y="37"/>
                  <a:pt x="800" y="37"/>
                </a:cubicBezTo>
                <a:cubicBezTo>
                  <a:pt x="800" y="37"/>
                  <a:pt x="800" y="37"/>
                  <a:pt x="800" y="37"/>
                </a:cubicBezTo>
                <a:cubicBezTo>
                  <a:pt x="800" y="37"/>
                  <a:pt x="800" y="37"/>
                  <a:pt x="800" y="37"/>
                </a:cubicBezTo>
                <a:cubicBezTo>
                  <a:pt x="800" y="36"/>
                  <a:pt x="800" y="36"/>
                  <a:pt x="799" y="36"/>
                </a:cubicBezTo>
                <a:close/>
                <a:moveTo>
                  <a:pt x="421" y="40"/>
                </a:moveTo>
                <a:cubicBezTo>
                  <a:pt x="422" y="41"/>
                  <a:pt x="422" y="40"/>
                  <a:pt x="422" y="40"/>
                </a:cubicBezTo>
                <a:cubicBezTo>
                  <a:pt x="423" y="41"/>
                  <a:pt x="422" y="42"/>
                  <a:pt x="424" y="42"/>
                </a:cubicBezTo>
                <a:cubicBezTo>
                  <a:pt x="424" y="38"/>
                  <a:pt x="422" y="39"/>
                  <a:pt x="422" y="36"/>
                </a:cubicBezTo>
                <a:cubicBezTo>
                  <a:pt x="420" y="36"/>
                  <a:pt x="420" y="36"/>
                  <a:pt x="420" y="36"/>
                </a:cubicBezTo>
                <a:cubicBezTo>
                  <a:pt x="420" y="38"/>
                  <a:pt x="420" y="38"/>
                  <a:pt x="420" y="38"/>
                </a:cubicBezTo>
                <a:cubicBezTo>
                  <a:pt x="421" y="38"/>
                  <a:pt x="421" y="38"/>
                  <a:pt x="421" y="38"/>
                </a:cubicBezTo>
                <a:cubicBezTo>
                  <a:pt x="421" y="39"/>
                  <a:pt x="420" y="40"/>
                  <a:pt x="421" y="40"/>
                </a:cubicBezTo>
                <a:close/>
                <a:moveTo>
                  <a:pt x="1151" y="37"/>
                </a:moveTo>
                <a:cubicBezTo>
                  <a:pt x="1151" y="37"/>
                  <a:pt x="1152" y="38"/>
                  <a:pt x="1152" y="38"/>
                </a:cubicBezTo>
                <a:cubicBezTo>
                  <a:pt x="1152" y="37"/>
                  <a:pt x="1152" y="37"/>
                  <a:pt x="1152" y="36"/>
                </a:cubicBezTo>
                <a:cubicBezTo>
                  <a:pt x="1151" y="36"/>
                  <a:pt x="1151" y="36"/>
                  <a:pt x="1151" y="36"/>
                </a:cubicBezTo>
                <a:lnTo>
                  <a:pt x="1151" y="37"/>
                </a:lnTo>
                <a:close/>
                <a:moveTo>
                  <a:pt x="1146" y="38"/>
                </a:moveTo>
                <a:cubicBezTo>
                  <a:pt x="1147" y="38"/>
                  <a:pt x="1147" y="38"/>
                  <a:pt x="1147" y="38"/>
                </a:cubicBezTo>
                <a:cubicBezTo>
                  <a:pt x="1146" y="37"/>
                  <a:pt x="1147" y="37"/>
                  <a:pt x="1146" y="37"/>
                </a:cubicBezTo>
                <a:lnTo>
                  <a:pt x="1146" y="38"/>
                </a:lnTo>
                <a:close/>
                <a:moveTo>
                  <a:pt x="949" y="44"/>
                </a:moveTo>
                <a:cubicBezTo>
                  <a:pt x="949" y="44"/>
                  <a:pt x="949" y="44"/>
                  <a:pt x="949" y="44"/>
                </a:cubicBezTo>
                <a:cubicBezTo>
                  <a:pt x="949" y="46"/>
                  <a:pt x="949" y="46"/>
                  <a:pt x="950" y="47"/>
                </a:cubicBezTo>
                <a:cubicBezTo>
                  <a:pt x="950" y="47"/>
                  <a:pt x="950" y="47"/>
                  <a:pt x="950" y="47"/>
                </a:cubicBezTo>
                <a:cubicBezTo>
                  <a:pt x="950" y="47"/>
                  <a:pt x="950" y="47"/>
                  <a:pt x="950" y="47"/>
                </a:cubicBezTo>
                <a:cubicBezTo>
                  <a:pt x="950" y="47"/>
                  <a:pt x="950" y="47"/>
                  <a:pt x="950" y="47"/>
                </a:cubicBezTo>
                <a:cubicBezTo>
                  <a:pt x="949" y="47"/>
                  <a:pt x="949" y="47"/>
                  <a:pt x="949" y="47"/>
                </a:cubicBezTo>
                <a:cubicBezTo>
                  <a:pt x="949" y="48"/>
                  <a:pt x="949" y="49"/>
                  <a:pt x="948" y="49"/>
                </a:cubicBezTo>
                <a:cubicBezTo>
                  <a:pt x="949" y="50"/>
                  <a:pt x="950" y="50"/>
                  <a:pt x="951" y="50"/>
                </a:cubicBezTo>
                <a:cubicBezTo>
                  <a:pt x="951" y="51"/>
                  <a:pt x="951" y="51"/>
                  <a:pt x="951" y="52"/>
                </a:cubicBezTo>
                <a:cubicBezTo>
                  <a:pt x="951" y="52"/>
                  <a:pt x="951" y="52"/>
                  <a:pt x="951" y="52"/>
                </a:cubicBezTo>
                <a:cubicBezTo>
                  <a:pt x="951" y="53"/>
                  <a:pt x="951" y="53"/>
                  <a:pt x="951" y="53"/>
                </a:cubicBezTo>
                <a:cubicBezTo>
                  <a:pt x="952" y="53"/>
                  <a:pt x="952" y="53"/>
                  <a:pt x="952" y="53"/>
                </a:cubicBezTo>
                <a:cubicBezTo>
                  <a:pt x="952" y="55"/>
                  <a:pt x="952" y="55"/>
                  <a:pt x="952" y="55"/>
                </a:cubicBezTo>
                <a:cubicBezTo>
                  <a:pt x="953" y="55"/>
                  <a:pt x="955" y="56"/>
                  <a:pt x="955" y="56"/>
                </a:cubicBezTo>
                <a:cubicBezTo>
                  <a:pt x="955" y="55"/>
                  <a:pt x="955" y="55"/>
                  <a:pt x="955" y="55"/>
                </a:cubicBezTo>
                <a:cubicBezTo>
                  <a:pt x="956" y="55"/>
                  <a:pt x="956" y="55"/>
                  <a:pt x="956" y="55"/>
                </a:cubicBezTo>
                <a:cubicBezTo>
                  <a:pt x="956" y="55"/>
                  <a:pt x="956" y="54"/>
                  <a:pt x="956" y="54"/>
                </a:cubicBezTo>
                <a:cubicBezTo>
                  <a:pt x="959" y="54"/>
                  <a:pt x="959" y="54"/>
                  <a:pt x="959" y="54"/>
                </a:cubicBezTo>
                <a:cubicBezTo>
                  <a:pt x="959" y="52"/>
                  <a:pt x="959" y="52"/>
                  <a:pt x="959" y="52"/>
                </a:cubicBezTo>
                <a:cubicBezTo>
                  <a:pt x="960" y="52"/>
                  <a:pt x="960" y="52"/>
                  <a:pt x="960" y="51"/>
                </a:cubicBezTo>
                <a:cubicBezTo>
                  <a:pt x="960" y="52"/>
                  <a:pt x="960" y="52"/>
                  <a:pt x="960" y="52"/>
                </a:cubicBezTo>
                <a:cubicBezTo>
                  <a:pt x="962" y="52"/>
                  <a:pt x="961" y="51"/>
                  <a:pt x="962" y="51"/>
                </a:cubicBezTo>
                <a:cubicBezTo>
                  <a:pt x="963" y="52"/>
                  <a:pt x="963" y="53"/>
                  <a:pt x="963" y="54"/>
                </a:cubicBezTo>
                <a:cubicBezTo>
                  <a:pt x="965" y="54"/>
                  <a:pt x="965" y="54"/>
                  <a:pt x="965" y="54"/>
                </a:cubicBezTo>
                <a:cubicBezTo>
                  <a:pt x="965" y="54"/>
                  <a:pt x="965" y="54"/>
                  <a:pt x="965" y="54"/>
                </a:cubicBezTo>
                <a:cubicBezTo>
                  <a:pt x="966" y="54"/>
                  <a:pt x="966" y="54"/>
                  <a:pt x="967" y="55"/>
                </a:cubicBezTo>
                <a:cubicBezTo>
                  <a:pt x="967" y="55"/>
                  <a:pt x="967" y="55"/>
                  <a:pt x="967" y="55"/>
                </a:cubicBezTo>
                <a:cubicBezTo>
                  <a:pt x="967" y="55"/>
                  <a:pt x="967" y="55"/>
                  <a:pt x="967" y="55"/>
                </a:cubicBezTo>
                <a:cubicBezTo>
                  <a:pt x="967" y="56"/>
                  <a:pt x="967" y="56"/>
                  <a:pt x="967" y="56"/>
                </a:cubicBezTo>
                <a:cubicBezTo>
                  <a:pt x="968" y="56"/>
                  <a:pt x="969" y="56"/>
                  <a:pt x="970" y="56"/>
                </a:cubicBezTo>
                <a:cubicBezTo>
                  <a:pt x="970" y="56"/>
                  <a:pt x="970" y="56"/>
                  <a:pt x="970" y="56"/>
                </a:cubicBezTo>
                <a:cubicBezTo>
                  <a:pt x="972" y="56"/>
                  <a:pt x="972" y="56"/>
                  <a:pt x="972" y="56"/>
                </a:cubicBezTo>
                <a:cubicBezTo>
                  <a:pt x="972" y="56"/>
                  <a:pt x="972" y="56"/>
                  <a:pt x="972" y="56"/>
                </a:cubicBezTo>
                <a:cubicBezTo>
                  <a:pt x="971" y="56"/>
                  <a:pt x="971" y="56"/>
                  <a:pt x="971" y="57"/>
                </a:cubicBezTo>
                <a:cubicBezTo>
                  <a:pt x="969" y="57"/>
                  <a:pt x="967" y="57"/>
                  <a:pt x="965" y="57"/>
                </a:cubicBezTo>
                <a:cubicBezTo>
                  <a:pt x="964" y="57"/>
                  <a:pt x="963" y="57"/>
                  <a:pt x="962" y="57"/>
                </a:cubicBezTo>
                <a:cubicBezTo>
                  <a:pt x="962" y="57"/>
                  <a:pt x="962" y="57"/>
                  <a:pt x="962" y="57"/>
                </a:cubicBezTo>
                <a:cubicBezTo>
                  <a:pt x="961" y="58"/>
                  <a:pt x="961" y="57"/>
                  <a:pt x="960" y="58"/>
                </a:cubicBezTo>
                <a:cubicBezTo>
                  <a:pt x="960" y="58"/>
                  <a:pt x="959" y="58"/>
                  <a:pt x="958" y="58"/>
                </a:cubicBezTo>
                <a:cubicBezTo>
                  <a:pt x="958" y="57"/>
                  <a:pt x="958" y="57"/>
                  <a:pt x="958" y="57"/>
                </a:cubicBezTo>
                <a:cubicBezTo>
                  <a:pt x="958" y="57"/>
                  <a:pt x="957" y="57"/>
                  <a:pt x="957" y="57"/>
                </a:cubicBezTo>
                <a:cubicBezTo>
                  <a:pt x="957" y="58"/>
                  <a:pt x="957" y="58"/>
                  <a:pt x="957" y="58"/>
                </a:cubicBezTo>
                <a:cubicBezTo>
                  <a:pt x="956" y="58"/>
                  <a:pt x="956" y="57"/>
                  <a:pt x="955" y="57"/>
                </a:cubicBezTo>
                <a:cubicBezTo>
                  <a:pt x="955" y="59"/>
                  <a:pt x="955" y="60"/>
                  <a:pt x="955" y="61"/>
                </a:cubicBezTo>
                <a:cubicBezTo>
                  <a:pt x="956" y="62"/>
                  <a:pt x="956" y="62"/>
                  <a:pt x="956" y="62"/>
                </a:cubicBezTo>
                <a:cubicBezTo>
                  <a:pt x="956" y="61"/>
                  <a:pt x="956" y="61"/>
                  <a:pt x="956" y="61"/>
                </a:cubicBezTo>
                <a:cubicBezTo>
                  <a:pt x="957" y="61"/>
                  <a:pt x="957" y="61"/>
                  <a:pt x="957" y="60"/>
                </a:cubicBezTo>
                <a:cubicBezTo>
                  <a:pt x="957" y="61"/>
                  <a:pt x="957" y="61"/>
                  <a:pt x="957" y="61"/>
                </a:cubicBezTo>
                <a:cubicBezTo>
                  <a:pt x="958" y="61"/>
                  <a:pt x="958" y="61"/>
                  <a:pt x="958" y="61"/>
                </a:cubicBezTo>
                <a:cubicBezTo>
                  <a:pt x="958" y="61"/>
                  <a:pt x="958" y="61"/>
                  <a:pt x="958" y="61"/>
                </a:cubicBezTo>
                <a:cubicBezTo>
                  <a:pt x="958" y="61"/>
                  <a:pt x="962" y="61"/>
                  <a:pt x="962" y="60"/>
                </a:cubicBezTo>
                <a:cubicBezTo>
                  <a:pt x="965" y="60"/>
                  <a:pt x="965" y="60"/>
                  <a:pt x="965" y="60"/>
                </a:cubicBezTo>
                <a:cubicBezTo>
                  <a:pt x="965" y="61"/>
                  <a:pt x="965" y="61"/>
                  <a:pt x="965" y="61"/>
                </a:cubicBezTo>
                <a:cubicBezTo>
                  <a:pt x="965" y="61"/>
                  <a:pt x="965" y="61"/>
                  <a:pt x="965" y="61"/>
                </a:cubicBezTo>
                <a:cubicBezTo>
                  <a:pt x="962" y="61"/>
                  <a:pt x="962" y="61"/>
                  <a:pt x="962" y="61"/>
                </a:cubicBezTo>
                <a:cubicBezTo>
                  <a:pt x="962" y="61"/>
                  <a:pt x="962" y="61"/>
                  <a:pt x="962" y="61"/>
                </a:cubicBezTo>
                <a:cubicBezTo>
                  <a:pt x="962" y="61"/>
                  <a:pt x="962" y="61"/>
                  <a:pt x="962" y="61"/>
                </a:cubicBezTo>
                <a:cubicBezTo>
                  <a:pt x="962" y="62"/>
                  <a:pt x="961" y="62"/>
                  <a:pt x="961" y="62"/>
                </a:cubicBezTo>
                <a:cubicBezTo>
                  <a:pt x="961" y="63"/>
                  <a:pt x="962" y="64"/>
                  <a:pt x="963" y="65"/>
                </a:cubicBezTo>
                <a:cubicBezTo>
                  <a:pt x="962" y="65"/>
                  <a:pt x="961" y="65"/>
                  <a:pt x="960" y="65"/>
                </a:cubicBezTo>
                <a:cubicBezTo>
                  <a:pt x="960" y="64"/>
                  <a:pt x="960" y="64"/>
                  <a:pt x="960" y="64"/>
                </a:cubicBezTo>
                <a:cubicBezTo>
                  <a:pt x="959" y="64"/>
                  <a:pt x="959" y="65"/>
                  <a:pt x="958" y="65"/>
                </a:cubicBezTo>
                <a:cubicBezTo>
                  <a:pt x="958" y="65"/>
                  <a:pt x="958" y="65"/>
                  <a:pt x="958" y="65"/>
                </a:cubicBezTo>
                <a:cubicBezTo>
                  <a:pt x="957" y="64"/>
                  <a:pt x="957" y="64"/>
                  <a:pt x="956" y="64"/>
                </a:cubicBezTo>
                <a:cubicBezTo>
                  <a:pt x="956" y="64"/>
                  <a:pt x="956" y="64"/>
                  <a:pt x="956" y="64"/>
                </a:cubicBezTo>
                <a:cubicBezTo>
                  <a:pt x="956" y="66"/>
                  <a:pt x="957" y="66"/>
                  <a:pt x="957" y="68"/>
                </a:cubicBezTo>
                <a:cubicBezTo>
                  <a:pt x="957" y="68"/>
                  <a:pt x="957" y="68"/>
                  <a:pt x="957" y="68"/>
                </a:cubicBezTo>
                <a:cubicBezTo>
                  <a:pt x="957" y="68"/>
                  <a:pt x="957" y="68"/>
                  <a:pt x="957" y="68"/>
                </a:cubicBezTo>
                <a:cubicBezTo>
                  <a:pt x="959" y="68"/>
                  <a:pt x="960" y="68"/>
                  <a:pt x="962" y="68"/>
                </a:cubicBezTo>
                <a:cubicBezTo>
                  <a:pt x="962" y="69"/>
                  <a:pt x="962" y="69"/>
                  <a:pt x="962" y="70"/>
                </a:cubicBezTo>
                <a:cubicBezTo>
                  <a:pt x="963" y="70"/>
                  <a:pt x="963" y="70"/>
                  <a:pt x="964" y="70"/>
                </a:cubicBezTo>
                <a:cubicBezTo>
                  <a:pt x="964" y="70"/>
                  <a:pt x="964" y="70"/>
                  <a:pt x="964" y="70"/>
                </a:cubicBezTo>
                <a:cubicBezTo>
                  <a:pt x="965" y="71"/>
                  <a:pt x="965" y="70"/>
                  <a:pt x="966" y="70"/>
                </a:cubicBezTo>
                <a:cubicBezTo>
                  <a:pt x="967" y="72"/>
                  <a:pt x="967" y="73"/>
                  <a:pt x="968" y="74"/>
                </a:cubicBezTo>
                <a:cubicBezTo>
                  <a:pt x="968" y="74"/>
                  <a:pt x="968" y="74"/>
                  <a:pt x="968" y="74"/>
                </a:cubicBezTo>
                <a:cubicBezTo>
                  <a:pt x="968" y="74"/>
                  <a:pt x="968" y="74"/>
                  <a:pt x="968" y="74"/>
                </a:cubicBezTo>
                <a:cubicBezTo>
                  <a:pt x="968" y="74"/>
                  <a:pt x="969" y="74"/>
                  <a:pt x="969" y="73"/>
                </a:cubicBezTo>
                <a:cubicBezTo>
                  <a:pt x="969" y="73"/>
                  <a:pt x="969" y="73"/>
                  <a:pt x="970" y="74"/>
                </a:cubicBezTo>
                <a:cubicBezTo>
                  <a:pt x="970" y="73"/>
                  <a:pt x="970" y="73"/>
                  <a:pt x="970" y="73"/>
                </a:cubicBezTo>
                <a:cubicBezTo>
                  <a:pt x="970" y="73"/>
                  <a:pt x="971" y="73"/>
                  <a:pt x="971" y="73"/>
                </a:cubicBezTo>
                <a:cubicBezTo>
                  <a:pt x="971" y="71"/>
                  <a:pt x="970" y="71"/>
                  <a:pt x="970" y="70"/>
                </a:cubicBezTo>
                <a:cubicBezTo>
                  <a:pt x="971" y="70"/>
                  <a:pt x="971" y="70"/>
                  <a:pt x="972" y="69"/>
                </a:cubicBezTo>
                <a:cubicBezTo>
                  <a:pt x="972" y="70"/>
                  <a:pt x="972" y="70"/>
                  <a:pt x="972" y="70"/>
                </a:cubicBezTo>
                <a:cubicBezTo>
                  <a:pt x="974" y="70"/>
                  <a:pt x="974" y="70"/>
                  <a:pt x="974" y="70"/>
                </a:cubicBezTo>
                <a:cubicBezTo>
                  <a:pt x="974" y="70"/>
                  <a:pt x="974" y="69"/>
                  <a:pt x="975" y="69"/>
                </a:cubicBezTo>
                <a:cubicBezTo>
                  <a:pt x="976" y="68"/>
                  <a:pt x="977" y="68"/>
                  <a:pt x="977" y="66"/>
                </a:cubicBezTo>
                <a:cubicBezTo>
                  <a:pt x="980" y="66"/>
                  <a:pt x="980" y="65"/>
                  <a:pt x="980" y="62"/>
                </a:cubicBezTo>
                <a:cubicBezTo>
                  <a:pt x="981" y="62"/>
                  <a:pt x="981" y="62"/>
                  <a:pt x="981" y="62"/>
                </a:cubicBezTo>
                <a:cubicBezTo>
                  <a:pt x="981" y="62"/>
                  <a:pt x="981" y="62"/>
                  <a:pt x="981" y="62"/>
                </a:cubicBezTo>
                <a:cubicBezTo>
                  <a:pt x="982" y="62"/>
                  <a:pt x="982" y="62"/>
                  <a:pt x="982" y="62"/>
                </a:cubicBezTo>
                <a:cubicBezTo>
                  <a:pt x="982" y="61"/>
                  <a:pt x="982" y="61"/>
                  <a:pt x="981" y="60"/>
                </a:cubicBezTo>
                <a:cubicBezTo>
                  <a:pt x="981" y="60"/>
                  <a:pt x="981" y="60"/>
                  <a:pt x="981" y="60"/>
                </a:cubicBezTo>
                <a:cubicBezTo>
                  <a:pt x="981" y="59"/>
                  <a:pt x="981" y="59"/>
                  <a:pt x="981" y="59"/>
                </a:cubicBezTo>
                <a:cubicBezTo>
                  <a:pt x="981" y="59"/>
                  <a:pt x="981" y="59"/>
                  <a:pt x="981" y="59"/>
                </a:cubicBezTo>
                <a:cubicBezTo>
                  <a:pt x="981" y="58"/>
                  <a:pt x="981" y="57"/>
                  <a:pt x="981" y="57"/>
                </a:cubicBezTo>
                <a:cubicBezTo>
                  <a:pt x="984" y="55"/>
                  <a:pt x="984" y="54"/>
                  <a:pt x="988" y="55"/>
                </a:cubicBezTo>
                <a:cubicBezTo>
                  <a:pt x="988" y="53"/>
                  <a:pt x="988" y="53"/>
                  <a:pt x="987" y="53"/>
                </a:cubicBezTo>
                <a:cubicBezTo>
                  <a:pt x="985" y="53"/>
                  <a:pt x="985" y="53"/>
                  <a:pt x="985" y="53"/>
                </a:cubicBezTo>
                <a:cubicBezTo>
                  <a:pt x="985" y="52"/>
                  <a:pt x="985" y="52"/>
                  <a:pt x="985" y="52"/>
                </a:cubicBezTo>
                <a:cubicBezTo>
                  <a:pt x="984" y="52"/>
                  <a:pt x="984" y="52"/>
                  <a:pt x="984" y="52"/>
                </a:cubicBezTo>
                <a:cubicBezTo>
                  <a:pt x="984" y="52"/>
                  <a:pt x="984" y="52"/>
                  <a:pt x="984" y="52"/>
                </a:cubicBezTo>
                <a:cubicBezTo>
                  <a:pt x="983" y="52"/>
                  <a:pt x="983" y="52"/>
                  <a:pt x="983" y="52"/>
                </a:cubicBezTo>
                <a:cubicBezTo>
                  <a:pt x="982" y="51"/>
                  <a:pt x="982" y="51"/>
                  <a:pt x="980" y="50"/>
                </a:cubicBezTo>
                <a:cubicBezTo>
                  <a:pt x="980" y="50"/>
                  <a:pt x="981" y="49"/>
                  <a:pt x="981" y="49"/>
                </a:cubicBezTo>
                <a:cubicBezTo>
                  <a:pt x="980" y="48"/>
                  <a:pt x="980" y="47"/>
                  <a:pt x="979" y="46"/>
                </a:cubicBezTo>
                <a:cubicBezTo>
                  <a:pt x="979" y="46"/>
                  <a:pt x="979" y="46"/>
                  <a:pt x="979" y="46"/>
                </a:cubicBezTo>
                <a:cubicBezTo>
                  <a:pt x="978" y="46"/>
                  <a:pt x="978" y="47"/>
                  <a:pt x="978" y="47"/>
                </a:cubicBezTo>
                <a:cubicBezTo>
                  <a:pt x="978" y="47"/>
                  <a:pt x="978" y="47"/>
                  <a:pt x="978" y="47"/>
                </a:cubicBezTo>
                <a:cubicBezTo>
                  <a:pt x="977" y="47"/>
                  <a:pt x="977" y="47"/>
                  <a:pt x="977" y="47"/>
                </a:cubicBezTo>
                <a:cubicBezTo>
                  <a:pt x="977" y="47"/>
                  <a:pt x="977" y="46"/>
                  <a:pt x="977" y="45"/>
                </a:cubicBezTo>
                <a:cubicBezTo>
                  <a:pt x="977" y="45"/>
                  <a:pt x="977" y="45"/>
                  <a:pt x="977" y="45"/>
                </a:cubicBezTo>
                <a:cubicBezTo>
                  <a:pt x="977" y="44"/>
                  <a:pt x="977" y="44"/>
                  <a:pt x="977" y="44"/>
                </a:cubicBezTo>
                <a:cubicBezTo>
                  <a:pt x="977" y="43"/>
                  <a:pt x="977" y="43"/>
                  <a:pt x="977" y="43"/>
                </a:cubicBezTo>
                <a:cubicBezTo>
                  <a:pt x="977" y="43"/>
                  <a:pt x="977" y="43"/>
                  <a:pt x="977" y="43"/>
                </a:cubicBezTo>
                <a:cubicBezTo>
                  <a:pt x="976" y="43"/>
                  <a:pt x="976" y="43"/>
                  <a:pt x="976" y="43"/>
                </a:cubicBezTo>
                <a:cubicBezTo>
                  <a:pt x="976" y="42"/>
                  <a:pt x="975" y="42"/>
                  <a:pt x="975" y="42"/>
                </a:cubicBezTo>
                <a:cubicBezTo>
                  <a:pt x="974" y="42"/>
                  <a:pt x="974" y="42"/>
                  <a:pt x="974" y="42"/>
                </a:cubicBezTo>
                <a:cubicBezTo>
                  <a:pt x="974" y="41"/>
                  <a:pt x="974" y="41"/>
                  <a:pt x="973" y="40"/>
                </a:cubicBezTo>
                <a:cubicBezTo>
                  <a:pt x="973" y="40"/>
                  <a:pt x="973" y="40"/>
                  <a:pt x="973" y="40"/>
                </a:cubicBezTo>
                <a:cubicBezTo>
                  <a:pt x="973" y="40"/>
                  <a:pt x="972" y="41"/>
                  <a:pt x="972" y="41"/>
                </a:cubicBezTo>
                <a:cubicBezTo>
                  <a:pt x="971" y="41"/>
                  <a:pt x="971" y="41"/>
                  <a:pt x="971" y="41"/>
                </a:cubicBezTo>
                <a:cubicBezTo>
                  <a:pt x="970" y="40"/>
                  <a:pt x="970" y="39"/>
                  <a:pt x="969" y="38"/>
                </a:cubicBezTo>
                <a:cubicBezTo>
                  <a:pt x="969" y="38"/>
                  <a:pt x="969" y="38"/>
                  <a:pt x="969" y="38"/>
                </a:cubicBezTo>
                <a:cubicBezTo>
                  <a:pt x="968" y="40"/>
                  <a:pt x="968" y="39"/>
                  <a:pt x="967" y="40"/>
                </a:cubicBezTo>
                <a:cubicBezTo>
                  <a:pt x="967" y="40"/>
                  <a:pt x="967" y="41"/>
                  <a:pt x="966" y="41"/>
                </a:cubicBezTo>
                <a:cubicBezTo>
                  <a:pt x="966" y="42"/>
                  <a:pt x="965" y="42"/>
                  <a:pt x="964" y="42"/>
                </a:cubicBezTo>
                <a:cubicBezTo>
                  <a:pt x="964" y="44"/>
                  <a:pt x="965" y="45"/>
                  <a:pt x="965" y="47"/>
                </a:cubicBezTo>
                <a:cubicBezTo>
                  <a:pt x="965" y="47"/>
                  <a:pt x="965" y="47"/>
                  <a:pt x="965" y="47"/>
                </a:cubicBezTo>
                <a:cubicBezTo>
                  <a:pt x="965" y="47"/>
                  <a:pt x="965" y="47"/>
                  <a:pt x="965" y="47"/>
                </a:cubicBezTo>
                <a:cubicBezTo>
                  <a:pt x="965" y="47"/>
                  <a:pt x="966" y="48"/>
                  <a:pt x="966" y="48"/>
                </a:cubicBezTo>
                <a:cubicBezTo>
                  <a:pt x="966" y="49"/>
                  <a:pt x="966" y="49"/>
                  <a:pt x="966" y="50"/>
                </a:cubicBezTo>
                <a:cubicBezTo>
                  <a:pt x="966" y="50"/>
                  <a:pt x="966" y="50"/>
                  <a:pt x="966" y="50"/>
                </a:cubicBezTo>
                <a:cubicBezTo>
                  <a:pt x="966" y="51"/>
                  <a:pt x="966" y="51"/>
                  <a:pt x="966" y="51"/>
                </a:cubicBezTo>
                <a:cubicBezTo>
                  <a:pt x="966" y="51"/>
                  <a:pt x="966" y="51"/>
                  <a:pt x="966" y="51"/>
                </a:cubicBezTo>
                <a:cubicBezTo>
                  <a:pt x="966" y="50"/>
                  <a:pt x="966" y="50"/>
                  <a:pt x="966" y="50"/>
                </a:cubicBezTo>
                <a:cubicBezTo>
                  <a:pt x="965" y="50"/>
                  <a:pt x="965" y="50"/>
                  <a:pt x="965" y="50"/>
                </a:cubicBezTo>
                <a:cubicBezTo>
                  <a:pt x="965" y="49"/>
                  <a:pt x="965" y="49"/>
                  <a:pt x="965" y="49"/>
                </a:cubicBezTo>
                <a:cubicBezTo>
                  <a:pt x="965" y="49"/>
                  <a:pt x="965" y="49"/>
                  <a:pt x="965" y="48"/>
                </a:cubicBezTo>
                <a:cubicBezTo>
                  <a:pt x="965" y="48"/>
                  <a:pt x="965" y="48"/>
                  <a:pt x="965" y="48"/>
                </a:cubicBezTo>
                <a:cubicBezTo>
                  <a:pt x="964" y="48"/>
                  <a:pt x="964" y="48"/>
                  <a:pt x="964" y="48"/>
                </a:cubicBezTo>
                <a:cubicBezTo>
                  <a:pt x="964" y="47"/>
                  <a:pt x="964" y="47"/>
                  <a:pt x="964" y="47"/>
                </a:cubicBezTo>
                <a:cubicBezTo>
                  <a:pt x="964" y="46"/>
                  <a:pt x="963" y="46"/>
                  <a:pt x="962" y="45"/>
                </a:cubicBezTo>
                <a:cubicBezTo>
                  <a:pt x="962" y="44"/>
                  <a:pt x="962" y="44"/>
                  <a:pt x="962" y="44"/>
                </a:cubicBezTo>
                <a:cubicBezTo>
                  <a:pt x="962" y="43"/>
                  <a:pt x="961" y="43"/>
                  <a:pt x="961" y="42"/>
                </a:cubicBezTo>
                <a:cubicBezTo>
                  <a:pt x="959" y="42"/>
                  <a:pt x="959" y="42"/>
                  <a:pt x="958" y="42"/>
                </a:cubicBezTo>
                <a:cubicBezTo>
                  <a:pt x="957" y="43"/>
                  <a:pt x="957" y="44"/>
                  <a:pt x="957" y="46"/>
                </a:cubicBezTo>
                <a:cubicBezTo>
                  <a:pt x="957" y="46"/>
                  <a:pt x="957" y="46"/>
                  <a:pt x="957" y="46"/>
                </a:cubicBezTo>
                <a:cubicBezTo>
                  <a:pt x="956" y="45"/>
                  <a:pt x="957" y="45"/>
                  <a:pt x="956" y="45"/>
                </a:cubicBezTo>
                <a:cubicBezTo>
                  <a:pt x="956" y="45"/>
                  <a:pt x="956" y="45"/>
                  <a:pt x="956" y="45"/>
                </a:cubicBezTo>
                <a:cubicBezTo>
                  <a:pt x="955" y="45"/>
                  <a:pt x="955" y="45"/>
                  <a:pt x="955" y="45"/>
                </a:cubicBezTo>
                <a:cubicBezTo>
                  <a:pt x="955" y="44"/>
                  <a:pt x="955" y="44"/>
                  <a:pt x="955" y="44"/>
                </a:cubicBezTo>
                <a:cubicBezTo>
                  <a:pt x="955" y="43"/>
                  <a:pt x="954" y="43"/>
                  <a:pt x="953" y="43"/>
                </a:cubicBezTo>
                <a:cubicBezTo>
                  <a:pt x="953" y="43"/>
                  <a:pt x="953" y="43"/>
                  <a:pt x="953" y="43"/>
                </a:cubicBezTo>
                <a:cubicBezTo>
                  <a:pt x="954" y="42"/>
                  <a:pt x="955" y="42"/>
                  <a:pt x="957" y="42"/>
                </a:cubicBezTo>
                <a:cubicBezTo>
                  <a:pt x="957" y="41"/>
                  <a:pt x="957" y="41"/>
                  <a:pt x="957" y="41"/>
                </a:cubicBezTo>
                <a:cubicBezTo>
                  <a:pt x="955" y="41"/>
                  <a:pt x="955" y="41"/>
                  <a:pt x="955" y="41"/>
                </a:cubicBezTo>
                <a:cubicBezTo>
                  <a:pt x="955" y="40"/>
                  <a:pt x="955" y="40"/>
                  <a:pt x="955" y="40"/>
                </a:cubicBezTo>
                <a:cubicBezTo>
                  <a:pt x="954" y="40"/>
                  <a:pt x="954" y="40"/>
                  <a:pt x="954" y="40"/>
                </a:cubicBezTo>
                <a:cubicBezTo>
                  <a:pt x="954" y="41"/>
                  <a:pt x="954" y="41"/>
                  <a:pt x="954" y="41"/>
                </a:cubicBezTo>
                <a:cubicBezTo>
                  <a:pt x="954" y="41"/>
                  <a:pt x="954" y="41"/>
                  <a:pt x="953" y="41"/>
                </a:cubicBezTo>
                <a:cubicBezTo>
                  <a:pt x="953" y="41"/>
                  <a:pt x="953" y="41"/>
                  <a:pt x="953" y="41"/>
                </a:cubicBezTo>
                <a:cubicBezTo>
                  <a:pt x="953" y="41"/>
                  <a:pt x="952" y="41"/>
                  <a:pt x="951" y="40"/>
                </a:cubicBezTo>
                <a:cubicBezTo>
                  <a:pt x="951" y="41"/>
                  <a:pt x="951" y="41"/>
                  <a:pt x="951" y="41"/>
                </a:cubicBezTo>
                <a:cubicBezTo>
                  <a:pt x="950" y="41"/>
                  <a:pt x="950" y="41"/>
                  <a:pt x="950" y="41"/>
                </a:cubicBezTo>
                <a:cubicBezTo>
                  <a:pt x="950" y="41"/>
                  <a:pt x="950" y="42"/>
                  <a:pt x="950" y="42"/>
                </a:cubicBezTo>
                <a:cubicBezTo>
                  <a:pt x="949" y="42"/>
                  <a:pt x="949" y="41"/>
                  <a:pt x="949" y="41"/>
                </a:cubicBezTo>
                <a:cubicBezTo>
                  <a:pt x="948" y="41"/>
                  <a:pt x="948" y="41"/>
                  <a:pt x="948" y="41"/>
                </a:cubicBezTo>
                <a:cubicBezTo>
                  <a:pt x="948" y="42"/>
                  <a:pt x="948" y="44"/>
                  <a:pt x="948" y="45"/>
                </a:cubicBezTo>
                <a:cubicBezTo>
                  <a:pt x="949" y="45"/>
                  <a:pt x="948" y="45"/>
                  <a:pt x="949" y="44"/>
                </a:cubicBezTo>
                <a:close/>
                <a:moveTo>
                  <a:pt x="969" y="61"/>
                </a:moveTo>
                <a:cubicBezTo>
                  <a:pt x="970" y="61"/>
                  <a:pt x="970" y="61"/>
                  <a:pt x="970" y="61"/>
                </a:cubicBezTo>
                <a:cubicBezTo>
                  <a:pt x="969" y="61"/>
                  <a:pt x="970" y="61"/>
                  <a:pt x="969" y="61"/>
                </a:cubicBezTo>
                <a:close/>
                <a:moveTo>
                  <a:pt x="1130" y="40"/>
                </a:moveTo>
                <a:cubicBezTo>
                  <a:pt x="1130" y="40"/>
                  <a:pt x="1130" y="40"/>
                  <a:pt x="1130" y="40"/>
                </a:cubicBezTo>
                <a:cubicBezTo>
                  <a:pt x="1131" y="40"/>
                  <a:pt x="1131" y="40"/>
                  <a:pt x="1131" y="40"/>
                </a:cubicBezTo>
                <a:cubicBezTo>
                  <a:pt x="1131" y="40"/>
                  <a:pt x="1130" y="39"/>
                  <a:pt x="1130" y="38"/>
                </a:cubicBezTo>
                <a:cubicBezTo>
                  <a:pt x="1129" y="39"/>
                  <a:pt x="1128" y="39"/>
                  <a:pt x="1127" y="39"/>
                </a:cubicBezTo>
                <a:cubicBezTo>
                  <a:pt x="1127" y="40"/>
                  <a:pt x="1127" y="39"/>
                  <a:pt x="1127" y="40"/>
                </a:cubicBezTo>
                <a:cubicBezTo>
                  <a:pt x="1127" y="40"/>
                  <a:pt x="1127" y="40"/>
                  <a:pt x="1127" y="40"/>
                </a:cubicBezTo>
                <a:cubicBezTo>
                  <a:pt x="1128" y="40"/>
                  <a:pt x="1128" y="40"/>
                  <a:pt x="1128" y="40"/>
                </a:cubicBezTo>
                <a:cubicBezTo>
                  <a:pt x="1128" y="40"/>
                  <a:pt x="1128" y="40"/>
                  <a:pt x="1128" y="40"/>
                </a:cubicBezTo>
                <a:lnTo>
                  <a:pt x="1130" y="40"/>
                </a:lnTo>
                <a:close/>
                <a:moveTo>
                  <a:pt x="1169" y="41"/>
                </a:moveTo>
                <a:cubicBezTo>
                  <a:pt x="1171" y="42"/>
                  <a:pt x="1171" y="43"/>
                  <a:pt x="1174" y="43"/>
                </a:cubicBezTo>
                <a:cubicBezTo>
                  <a:pt x="1174" y="42"/>
                  <a:pt x="1174" y="42"/>
                  <a:pt x="1174" y="42"/>
                </a:cubicBezTo>
                <a:cubicBezTo>
                  <a:pt x="1174" y="40"/>
                  <a:pt x="1173" y="40"/>
                  <a:pt x="1173" y="39"/>
                </a:cubicBezTo>
                <a:cubicBezTo>
                  <a:pt x="1171" y="39"/>
                  <a:pt x="1171" y="40"/>
                  <a:pt x="1170" y="40"/>
                </a:cubicBezTo>
                <a:cubicBezTo>
                  <a:pt x="1169" y="40"/>
                  <a:pt x="1169" y="41"/>
                  <a:pt x="1169" y="41"/>
                </a:cubicBezTo>
                <a:close/>
                <a:moveTo>
                  <a:pt x="1134" y="40"/>
                </a:moveTo>
                <a:cubicBezTo>
                  <a:pt x="1133" y="41"/>
                  <a:pt x="1132" y="42"/>
                  <a:pt x="1131" y="42"/>
                </a:cubicBezTo>
                <a:cubicBezTo>
                  <a:pt x="1131" y="42"/>
                  <a:pt x="1131" y="42"/>
                  <a:pt x="1131" y="42"/>
                </a:cubicBezTo>
                <a:cubicBezTo>
                  <a:pt x="1131" y="43"/>
                  <a:pt x="1131" y="43"/>
                  <a:pt x="1131" y="43"/>
                </a:cubicBezTo>
                <a:cubicBezTo>
                  <a:pt x="1136" y="43"/>
                  <a:pt x="1136" y="43"/>
                  <a:pt x="1136" y="43"/>
                </a:cubicBezTo>
                <a:cubicBezTo>
                  <a:pt x="1136" y="41"/>
                  <a:pt x="1135" y="41"/>
                  <a:pt x="1135" y="40"/>
                </a:cubicBezTo>
                <a:cubicBezTo>
                  <a:pt x="1134" y="40"/>
                  <a:pt x="1134" y="40"/>
                  <a:pt x="1134" y="40"/>
                </a:cubicBezTo>
                <a:close/>
                <a:moveTo>
                  <a:pt x="1326" y="41"/>
                </a:moveTo>
                <a:cubicBezTo>
                  <a:pt x="1326" y="41"/>
                  <a:pt x="1326" y="41"/>
                  <a:pt x="1326" y="41"/>
                </a:cubicBezTo>
                <a:cubicBezTo>
                  <a:pt x="1326" y="42"/>
                  <a:pt x="1326" y="42"/>
                  <a:pt x="1325" y="43"/>
                </a:cubicBezTo>
                <a:cubicBezTo>
                  <a:pt x="1325" y="43"/>
                  <a:pt x="1325" y="44"/>
                  <a:pt x="1325" y="45"/>
                </a:cubicBezTo>
                <a:cubicBezTo>
                  <a:pt x="1326" y="45"/>
                  <a:pt x="1326" y="45"/>
                  <a:pt x="1326" y="45"/>
                </a:cubicBezTo>
                <a:cubicBezTo>
                  <a:pt x="1326" y="45"/>
                  <a:pt x="1326" y="45"/>
                  <a:pt x="1326" y="45"/>
                </a:cubicBezTo>
                <a:cubicBezTo>
                  <a:pt x="1326" y="45"/>
                  <a:pt x="1326" y="45"/>
                  <a:pt x="1326" y="45"/>
                </a:cubicBezTo>
                <a:cubicBezTo>
                  <a:pt x="1326" y="46"/>
                  <a:pt x="1326" y="46"/>
                  <a:pt x="1326" y="46"/>
                </a:cubicBezTo>
                <a:cubicBezTo>
                  <a:pt x="1327" y="46"/>
                  <a:pt x="1328" y="46"/>
                  <a:pt x="1329" y="46"/>
                </a:cubicBezTo>
                <a:cubicBezTo>
                  <a:pt x="1329" y="46"/>
                  <a:pt x="1329" y="46"/>
                  <a:pt x="1329" y="46"/>
                </a:cubicBezTo>
                <a:cubicBezTo>
                  <a:pt x="1334" y="46"/>
                  <a:pt x="1334" y="46"/>
                  <a:pt x="1334" y="46"/>
                </a:cubicBezTo>
                <a:cubicBezTo>
                  <a:pt x="1334" y="45"/>
                  <a:pt x="1334" y="45"/>
                  <a:pt x="1334" y="45"/>
                </a:cubicBezTo>
                <a:cubicBezTo>
                  <a:pt x="1334" y="45"/>
                  <a:pt x="1335" y="45"/>
                  <a:pt x="1336" y="45"/>
                </a:cubicBezTo>
                <a:cubicBezTo>
                  <a:pt x="1335" y="42"/>
                  <a:pt x="1333" y="42"/>
                  <a:pt x="1330" y="41"/>
                </a:cubicBezTo>
                <a:cubicBezTo>
                  <a:pt x="1330" y="40"/>
                  <a:pt x="1330" y="40"/>
                  <a:pt x="1330" y="40"/>
                </a:cubicBezTo>
                <a:cubicBezTo>
                  <a:pt x="1330" y="40"/>
                  <a:pt x="1327" y="40"/>
                  <a:pt x="1326" y="40"/>
                </a:cubicBezTo>
                <a:lnTo>
                  <a:pt x="1326" y="41"/>
                </a:lnTo>
                <a:close/>
                <a:moveTo>
                  <a:pt x="1362" y="57"/>
                </a:moveTo>
                <a:cubicBezTo>
                  <a:pt x="1362" y="58"/>
                  <a:pt x="1362" y="58"/>
                  <a:pt x="1362" y="58"/>
                </a:cubicBezTo>
                <a:cubicBezTo>
                  <a:pt x="1365" y="58"/>
                  <a:pt x="1365" y="58"/>
                  <a:pt x="1365" y="58"/>
                </a:cubicBezTo>
                <a:cubicBezTo>
                  <a:pt x="1365" y="58"/>
                  <a:pt x="1365" y="58"/>
                  <a:pt x="1365" y="58"/>
                </a:cubicBezTo>
                <a:cubicBezTo>
                  <a:pt x="1365" y="58"/>
                  <a:pt x="1365" y="58"/>
                  <a:pt x="1365" y="58"/>
                </a:cubicBezTo>
                <a:cubicBezTo>
                  <a:pt x="1365" y="58"/>
                  <a:pt x="1365" y="58"/>
                  <a:pt x="1365" y="58"/>
                </a:cubicBezTo>
                <a:cubicBezTo>
                  <a:pt x="1366" y="58"/>
                  <a:pt x="1366" y="58"/>
                  <a:pt x="1366" y="58"/>
                </a:cubicBezTo>
                <a:cubicBezTo>
                  <a:pt x="1366" y="58"/>
                  <a:pt x="1366" y="58"/>
                  <a:pt x="1366" y="58"/>
                </a:cubicBezTo>
                <a:cubicBezTo>
                  <a:pt x="1366" y="57"/>
                  <a:pt x="1367" y="57"/>
                  <a:pt x="1368" y="57"/>
                </a:cubicBezTo>
                <a:cubicBezTo>
                  <a:pt x="1368" y="57"/>
                  <a:pt x="1368" y="57"/>
                  <a:pt x="1368" y="57"/>
                </a:cubicBezTo>
                <a:cubicBezTo>
                  <a:pt x="1369" y="56"/>
                  <a:pt x="1369" y="56"/>
                  <a:pt x="1370" y="55"/>
                </a:cubicBezTo>
                <a:cubicBezTo>
                  <a:pt x="1370" y="55"/>
                  <a:pt x="1370" y="55"/>
                  <a:pt x="1370" y="55"/>
                </a:cubicBezTo>
                <a:cubicBezTo>
                  <a:pt x="1370" y="55"/>
                  <a:pt x="1370" y="55"/>
                  <a:pt x="1370" y="55"/>
                </a:cubicBezTo>
                <a:cubicBezTo>
                  <a:pt x="1370" y="55"/>
                  <a:pt x="1370" y="55"/>
                  <a:pt x="1370" y="55"/>
                </a:cubicBezTo>
                <a:cubicBezTo>
                  <a:pt x="1372" y="55"/>
                  <a:pt x="1372" y="55"/>
                  <a:pt x="1372" y="55"/>
                </a:cubicBezTo>
                <a:cubicBezTo>
                  <a:pt x="1372" y="55"/>
                  <a:pt x="1372" y="55"/>
                  <a:pt x="1372" y="55"/>
                </a:cubicBezTo>
                <a:cubicBezTo>
                  <a:pt x="1374" y="55"/>
                  <a:pt x="1374" y="55"/>
                  <a:pt x="1374" y="55"/>
                </a:cubicBezTo>
                <a:cubicBezTo>
                  <a:pt x="1374" y="56"/>
                  <a:pt x="1374" y="56"/>
                  <a:pt x="1374" y="56"/>
                </a:cubicBezTo>
                <a:cubicBezTo>
                  <a:pt x="1374" y="56"/>
                  <a:pt x="1374" y="56"/>
                  <a:pt x="1375" y="56"/>
                </a:cubicBezTo>
                <a:cubicBezTo>
                  <a:pt x="1375" y="56"/>
                  <a:pt x="1375" y="55"/>
                  <a:pt x="1376" y="56"/>
                </a:cubicBezTo>
                <a:cubicBezTo>
                  <a:pt x="1376" y="56"/>
                  <a:pt x="1376" y="56"/>
                  <a:pt x="1376" y="56"/>
                </a:cubicBezTo>
                <a:cubicBezTo>
                  <a:pt x="1376" y="56"/>
                  <a:pt x="1376" y="56"/>
                  <a:pt x="1377" y="56"/>
                </a:cubicBezTo>
                <a:cubicBezTo>
                  <a:pt x="1377" y="56"/>
                  <a:pt x="1377" y="56"/>
                  <a:pt x="1377" y="56"/>
                </a:cubicBezTo>
                <a:cubicBezTo>
                  <a:pt x="1377" y="56"/>
                  <a:pt x="1377" y="56"/>
                  <a:pt x="1377" y="56"/>
                </a:cubicBezTo>
                <a:cubicBezTo>
                  <a:pt x="1378" y="56"/>
                  <a:pt x="1378" y="56"/>
                  <a:pt x="1378" y="55"/>
                </a:cubicBezTo>
                <a:cubicBezTo>
                  <a:pt x="1379" y="55"/>
                  <a:pt x="1380" y="55"/>
                  <a:pt x="1381" y="55"/>
                </a:cubicBezTo>
                <a:cubicBezTo>
                  <a:pt x="1381" y="54"/>
                  <a:pt x="1381" y="54"/>
                  <a:pt x="1381" y="54"/>
                </a:cubicBezTo>
                <a:cubicBezTo>
                  <a:pt x="1382" y="54"/>
                  <a:pt x="1382" y="54"/>
                  <a:pt x="1382" y="54"/>
                </a:cubicBezTo>
                <a:cubicBezTo>
                  <a:pt x="1382" y="54"/>
                  <a:pt x="1382" y="54"/>
                  <a:pt x="1382" y="54"/>
                </a:cubicBezTo>
                <a:cubicBezTo>
                  <a:pt x="1384" y="53"/>
                  <a:pt x="1384" y="55"/>
                  <a:pt x="1385" y="53"/>
                </a:cubicBezTo>
                <a:cubicBezTo>
                  <a:pt x="1385" y="53"/>
                  <a:pt x="1385" y="53"/>
                  <a:pt x="1385" y="53"/>
                </a:cubicBezTo>
                <a:cubicBezTo>
                  <a:pt x="1385" y="53"/>
                  <a:pt x="1385" y="53"/>
                  <a:pt x="1385" y="52"/>
                </a:cubicBezTo>
                <a:cubicBezTo>
                  <a:pt x="1385" y="52"/>
                  <a:pt x="1385" y="52"/>
                  <a:pt x="1385" y="51"/>
                </a:cubicBezTo>
                <a:cubicBezTo>
                  <a:pt x="1385" y="51"/>
                  <a:pt x="1385" y="51"/>
                  <a:pt x="1385" y="51"/>
                </a:cubicBezTo>
                <a:cubicBezTo>
                  <a:pt x="1385" y="50"/>
                  <a:pt x="1385" y="50"/>
                  <a:pt x="1385" y="50"/>
                </a:cubicBezTo>
                <a:cubicBezTo>
                  <a:pt x="1384" y="50"/>
                  <a:pt x="1383" y="49"/>
                  <a:pt x="1382" y="49"/>
                </a:cubicBezTo>
                <a:cubicBezTo>
                  <a:pt x="1381" y="49"/>
                  <a:pt x="1381" y="49"/>
                  <a:pt x="1381" y="49"/>
                </a:cubicBezTo>
                <a:cubicBezTo>
                  <a:pt x="1381" y="48"/>
                  <a:pt x="1381" y="48"/>
                  <a:pt x="1381" y="48"/>
                </a:cubicBezTo>
                <a:cubicBezTo>
                  <a:pt x="1381" y="48"/>
                  <a:pt x="1380" y="48"/>
                  <a:pt x="1380" y="48"/>
                </a:cubicBezTo>
                <a:cubicBezTo>
                  <a:pt x="1380" y="48"/>
                  <a:pt x="1380" y="48"/>
                  <a:pt x="1380" y="48"/>
                </a:cubicBezTo>
                <a:cubicBezTo>
                  <a:pt x="1378" y="48"/>
                  <a:pt x="1378" y="48"/>
                  <a:pt x="1378" y="48"/>
                </a:cubicBezTo>
                <a:cubicBezTo>
                  <a:pt x="1378" y="48"/>
                  <a:pt x="1378" y="47"/>
                  <a:pt x="1378" y="47"/>
                </a:cubicBezTo>
                <a:cubicBezTo>
                  <a:pt x="1378" y="46"/>
                  <a:pt x="1378" y="46"/>
                  <a:pt x="1378" y="46"/>
                </a:cubicBezTo>
                <a:cubicBezTo>
                  <a:pt x="1377" y="46"/>
                  <a:pt x="1377" y="46"/>
                  <a:pt x="1376" y="46"/>
                </a:cubicBezTo>
                <a:cubicBezTo>
                  <a:pt x="1376" y="46"/>
                  <a:pt x="1376" y="45"/>
                  <a:pt x="1375" y="46"/>
                </a:cubicBezTo>
                <a:cubicBezTo>
                  <a:pt x="1375" y="46"/>
                  <a:pt x="1375" y="46"/>
                  <a:pt x="1375" y="46"/>
                </a:cubicBezTo>
                <a:cubicBezTo>
                  <a:pt x="1375" y="46"/>
                  <a:pt x="1374" y="47"/>
                  <a:pt x="1374" y="47"/>
                </a:cubicBezTo>
                <a:cubicBezTo>
                  <a:pt x="1373" y="46"/>
                  <a:pt x="1373" y="46"/>
                  <a:pt x="1374" y="45"/>
                </a:cubicBezTo>
                <a:cubicBezTo>
                  <a:pt x="1374" y="44"/>
                  <a:pt x="1373" y="44"/>
                  <a:pt x="1373" y="43"/>
                </a:cubicBezTo>
                <a:cubicBezTo>
                  <a:pt x="1372" y="43"/>
                  <a:pt x="1372" y="43"/>
                  <a:pt x="1372" y="43"/>
                </a:cubicBezTo>
                <a:cubicBezTo>
                  <a:pt x="1372" y="44"/>
                  <a:pt x="1372" y="44"/>
                  <a:pt x="1372" y="44"/>
                </a:cubicBezTo>
                <a:cubicBezTo>
                  <a:pt x="1372" y="44"/>
                  <a:pt x="1372" y="44"/>
                  <a:pt x="1372" y="44"/>
                </a:cubicBezTo>
                <a:cubicBezTo>
                  <a:pt x="1371" y="45"/>
                  <a:pt x="1372" y="45"/>
                  <a:pt x="1371" y="44"/>
                </a:cubicBezTo>
                <a:cubicBezTo>
                  <a:pt x="1370" y="44"/>
                  <a:pt x="1370" y="44"/>
                  <a:pt x="1370" y="44"/>
                </a:cubicBezTo>
                <a:cubicBezTo>
                  <a:pt x="1370" y="44"/>
                  <a:pt x="1371" y="45"/>
                  <a:pt x="1370" y="46"/>
                </a:cubicBezTo>
                <a:cubicBezTo>
                  <a:pt x="1370" y="46"/>
                  <a:pt x="1370" y="46"/>
                  <a:pt x="1370" y="46"/>
                </a:cubicBezTo>
                <a:cubicBezTo>
                  <a:pt x="1370" y="46"/>
                  <a:pt x="1370" y="46"/>
                  <a:pt x="1370" y="46"/>
                </a:cubicBezTo>
                <a:cubicBezTo>
                  <a:pt x="1370" y="46"/>
                  <a:pt x="1370" y="46"/>
                  <a:pt x="1370" y="46"/>
                </a:cubicBezTo>
                <a:cubicBezTo>
                  <a:pt x="1370" y="48"/>
                  <a:pt x="1370" y="48"/>
                  <a:pt x="1370" y="48"/>
                </a:cubicBezTo>
                <a:cubicBezTo>
                  <a:pt x="1369" y="48"/>
                  <a:pt x="1369" y="48"/>
                  <a:pt x="1368" y="49"/>
                </a:cubicBezTo>
                <a:cubicBezTo>
                  <a:pt x="1368" y="50"/>
                  <a:pt x="1368" y="50"/>
                  <a:pt x="1368" y="50"/>
                </a:cubicBezTo>
                <a:cubicBezTo>
                  <a:pt x="1368" y="50"/>
                  <a:pt x="1368" y="50"/>
                  <a:pt x="1368" y="50"/>
                </a:cubicBezTo>
                <a:cubicBezTo>
                  <a:pt x="1368" y="50"/>
                  <a:pt x="1368" y="51"/>
                  <a:pt x="1368" y="51"/>
                </a:cubicBezTo>
                <a:cubicBezTo>
                  <a:pt x="1368" y="51"/>
                  <a:pt x="1368" y="51"/>
                  <a:pt x="1367" y="51"/>
                </a:cubicBezTo>
                <a:cubicBezTo>
                  <a:pt x="1367" y="52"/>
                  <a:pt x="1366" y="53"/>
                  <a:pt x="1366" y="54"/>
                </a:cubicBezTo>
                <a:cubicBezTo>
                  <a:pt x="1365" y="55"/>
                  <a:pt x="1365" y="55"/>
                  <a:pt x="1365" y="55"/>
                </a:cubicBezTo>
                <a:cubicBezTo>
                  <a:pt x="1365" y="55"/>
                  <a:pt x="1364" y="56"/>
                  <a:pt x="1363" y="57"/>
                </a:cubicBezTo>
                <a:cubicBezTo>
                  <a:pt x="1363" y="57"/>
                  <a:pt x="1362" y="57"/>
                  <a:pt x="1362" y="57"/>
                </a:cubicBezTo>
                <a:close/>
                <a:moveTo>
                  <a:pt x="542" y="48"/>
                </a:moveTo>
                <a:cubicBezTo>
                  <a:pt x="542" y="47"/>
                  <a:pt x="542" y="46"/>
                  <a:pt x="542" y="45"/>
                </a:cubicBezTo>
                <a:cubicBezTo>
                  <a:pt x="543" y="45"/>
                  <a:pt x="543" y="45"/>
                  <a:pt x="543" y="45"/>
                </a:cubicBezTo>
                <a:cubicBezTo>
                  <a:pt x="543" y="44"/>
                  <a:pt x="543" y="44"/>
                  <a:pt x="543" y="44"/>
                </a:cubicBezTo>
                <a:cubicBezTo>
                  <a:pt x="542" y="45"/>
                  <a:pt x="541" y="45"/>
                  <a:pt x="540" y="44"/>
                </a:cubicBezTo>
                <a:cubicBezTo>
                  <a:pt x="537" y="44"/>
                  <a:pt x="537" y="44"/>
                  <a:pt x="537" y="44"/>
                </a:cubicBezTo>
                <a:cubicBezTo>
                  <a:pt x="537" y="44"/>
                  <a:pt x="537" y="44"/>
                  <a:pt x="537" y="44"/>
                </a:cubicBezTo>
                <a:cubicBezTo>
                  <a:pt x="537" y="44"/>
                  <a:pt x="537" y="44"/>
                  <a:pt x="537" y="44"/>
                </a:cubicBezTo>
                <a:cubicBezTo>
                  <a:pt x="537" y="45"/>
                  <a:pt x="537" y="45"/>
                  <a:pt x="537" y="45"/>
                </a:cubicBezTo>
                <a:cubicBezTo>
                  <a:pt x="537" y="45"/>
                  <a:pt x="537" y="45"/>
                  <a:pt x="537" y="45"/>
                </a:cubicBezTo>
                <a:cubicBezTo>
                  <a:pt x="537" y="46"/>
                  <a:pt x="537" y="46"/>
                  <a:pt x="537" y="46"/>
                </a:cubicBezTo>
                <a:cubicBezTo>
                  <a:pt x="537" y="46"/>
                  <a:pt x="537" y="46"/>
                  <a:pt x="537" y="46"/>
                </a:cubicBezTo>
                <a:cubicBezTo>
                  <a:pt x="538" y="46"/>
                  <a:pt x="538" y="46"/>
                  <a:pt x="538" y="46"/>
                </a:cubicBezTo>
                <a:cubicBezTo>
                  <a:pt x="538" y="47"/>
                  <a:pt x="538" y="47"/>
                  <a:pt x="538" y="47"/>
                </a:cubicBezTo>
                <a:cubicBezTo>
                  <a:pt x="539" y="47"/>
                  <a:pt x="539" y="47"/>
                  <a:pt x="539" y="47"/>
                </a:cubicBezTo>
                <a:cubicBezTo>
                  <a:pt x="539" y="47"/>
                  <a:pt x="539" y="47"/>
                  <a:pt x="539" y="47"/>
                </a:cubicBezTo>
                <a:cubicBezTo>
                  <a:pt x="541" y="47"/>
                  <a:pt x="541" y="47"/>
                  <a:pt x="541" y="47"/>
                </a:cubicBezTo>
                <a:cubicBezTo>
                  <a:pt x="541" y="47"/>
                  <a:pt x="541" y="47"/>
                  <a:pt x="541" y="47"/>
                </a:cubicBezTo>
                <a:cubicBezTo>
                  <a:pt x="541" y="47"/>
                  <a:pt x="542" y="48"/>
                  <a:pt x="542" y="48"/>
                </a:cubicBezTo>
                <a:close/>
                <a:moveTo>
                  <a:pt x="390" y="48"/>
                </a:moveTo>
                <a:cubicBezTo>
                  <a:pt x="390" y="49"/>
                  <a:pt x="390" y="49"/>
                  <a:pt x="390" y="49"/>
                </a:cubicBezTo>
                <a:cubicBezTo>
                  <a:pt x="391" y="49"/>
                  <a:pt x="391" y="48"/>
                  <a:pt x="391" y="48"/>
                </a:cubicBezTo>
                <a:cubicBezTo>
                  <a:pt x="392" y="48"/>
                  <a:pt x="392" y="48"/>
                  <a:pt x="392" y="48"/>
                </a:cubicBezTo>
                <a:cubicBezTo>
                  <a:pt x="392" y="50"/>
                  <a:pt x="392" y="50"/>
                  <a:pt x="392" y="50"/>
                </a:cubicBezTo>
                <a:cubicBezTo>
                  <a:pt x="393" y="50"/>
                  <a:pt x="393" y="50"/>
                  <a:pt x="393" y="50"/>
                </a:cubicBezTo>
                <a:cubicBezTo>
                  <a:pt x="393" y="49"/>
                  <a:pt x="392" y="50"/>
                  <a:pt x="393" y="49"/>
                </a:cubicBezTo>
                <a:cubicBezTo>
                  <a:pt x="393" y="49"/>
                  <a:pt x="393" y="49"/>
                  <a:pt x="394" y="49"/>
                </a:cubicBezTo>
                <a:cubicBezTo>
                  <a:pt x="394" y="49"/>
                  <a:pt x="394" y="49"/>
                  <a:pt x="394" y="49"/>
                </a:cubicBezTo>
                <a:cubicBezTo>
                  <a:pt x="394" y="49"/>
                  <a:pt x="394" y="49"/>
                  <a:pt x="394" y="49"/>
                </a:cubicBezTo>
                <a:cubicBezTo>
                  <a:pt x="394" y="50"/>
                  <a:pt x="394" y="51"/>
                  <a:pt x="394" y="51"/>
                </a:cubicBezTo>
                <a:cubicBezTo>
                  <a:pt x="395" y="51"/>
                  <a:pt x="395" y="51"/>
                  <a:pt x="395" y="51"/>
                </a:cubicBezTo>
                <a:cubicBezTo>
                  <a:pt x="395" y="51"/>
                  <a:pt x="395" y="51"/>
                  <a:pt x="395" y="51"/>
                </a:cubicBezTo>
                <a:cubicBezTo>
                  <a:pt x="396" y="51"/>
                  <a:pt x="396" y="51"/>
                  <a:pt x="396" y="51"/>
                </a:cubicBezTo>
                <a:cubicBezTo>
                  <a:pt x="396" y="51"/>
                  <a:pt x="396" y="51"/>
                  <a:pt x="396" y="51"/>
                </a:cubicBezTo>
                <a:cubicBezTo>
                  <a:pt x="397" y="51"/>
                  <a:pt x="397" y="51"/>
                  <a:pt x="397" y="51"/>
                </a:cubicBezTo>
                <a:cubicBezTo>
                  <a:pt x="397" y="51"/>
                  <a:pt x="397" y="51"/>
                  <a:pt x="397" y="51"/>
                </a:cubicBezTo>
                <a:cubicBezTo>
                  <a:pt x="396" y="52"/>
                  <a:pt x="396" y="52"/>
                  <a:pt x="395" y="52"/>
                </a:cubicBezTo>
                <a:cubicBezTo>
                  <a:pt x="395" y="53"/>
                  <a:pt x="395" y="53"/>
                  <a:pt x="395" y="53"/>
                </a:cubicBezTo>
                <a:cubicBezTo>
                  <a:pt x="397" y="53"/>
                  <a:pt x="397" y="53"/>
                  <a:pt x="397" y="53"/>
                </a:cubicBezTo>
                <a:cubicBezTo>
                  <a:pt x="397" y="53"/>
                  <a:pt x="397" y="53"/>
                  <a:pt x="397" y="53"/>
                </a:cubicBezTo>
                <a:cubicBezTo>
                  <a:pt x="397" y="53"/>
                  <a:pt x="397" y="53"/>
                  <a:pt x="397" y="53"/>
                </a:cubicBezTo>
                <a:cubicBezTo>
                  <a:pt x="397" y="53"/>
                  <a:pt x="397" y="53"/>
                  <a:pt x="397" y="54"/>
                </a:cubicBezTo>
                <a:cubicBezTo>
                  <a:pt x="396" y="53"/>
                  <a:pt x="395" y="53"/>
                  <a:pt x="394" y="53"/>
                </a:cubicBezTo>
                <a:cubicBezTo>
                  <a:pt x="394" y="54"/>
                  <a:pt x="394" y="54"/>
                  <a:pt x="394" y="55"/>
                </a:cubicBezTo>
                <a:cubicBezTo>
                  <a:pt x="395" y="55"/>
                  <a:pt x="396" y="55"/>
                  <a:pt x="397" y="55"/>
                </a:cubicBezTo>
                <a:cubicBezTo>
                  <a:pt x="397" y="54"/>
                  <a:pt x="397" y="54"/>
                  <a:pt x="398" y="54"/>
                </a:cubicBezTo>
                <a:cubicBezTo>
                  <a:pt x="399" y="53"/>
                  <a:pt x="401" y="53"/>
                  <a:pt x="402" y="53"/>
                </a:cubicBezTo>
                <a:cubicBezTo>
                  <a:pt x="403" y="53"/>
                  <a:pt x="402" y="53"/>
                  <a:pt x="403" y="53"/>
                </a:cubicBezTo>
                <a:cubicBezTo>
                  <a:pt x="403" y="54"/>
                  <a:pt x="403" y="54"/>
                  <a:pt x="403" y="54"/>
                </a:cubicBezTo>
                <a:cubicBezTo>
                  <a:pt x="404" y="54"/>
                  <a:pt x="404" y="54"/>
                  <a:pt x="404" y="54"/>
                </a:cubicBezTo>
                <a:cubicBezTo>
                  <a:pt x="404" y="53"/>
                  <a:pt x="404" y="53"/>
                  <a:pt x="404" y="52"/>
                </a:cubicBezTo>
                <a:cubicBezTo>
                  <a:pt x="405" y="52"/>
                  <a:pt x="405" y="52"/>
                  <a:pt x="405" y="52"/>
                </a:cubicBezTo>
                <a:cubicBezTo>
                  <a:pt x="405" y="52"/>
                  <a:pt x="405" y="53"/>
                  <a:pt x="405" y="53"/>
                </a:cubicBezTo>
                <a:cubicBezTo>
                  <a:pt x="408" y="53"/>
                  <a:pt x="408" y="53"/>
                  <a:pt x="408" y="53"/>
                </a:cubicBezTo>
                <a:cubicBezTo>
                  <a:pt x="408" y="53"/>
                  <a:pt x="408" y="53"/>
                  <a:pt x="408" y="53"/>
                </a:cubicBezTo>
                <a:cubicBezTo>
                  <a:pt x="409" y="53"/>
                  <a:pt x="409" y="53"/>
                  <a:pt x="409" y="53"/>
                </a:cubicBezTo>
                <a:cubicBezTo>
                  <a:pt x="409" y="54"/>
                  <a:pt x="409" y="54"/>
                  <a:pt x="410" y="54"/>
                </a:cubicBezTo>
                <a:cubicBezTo>
                  <a:pt x="411" y="54"/>
                  <a:pt x="411" y="54"/>
                  <a:pt x="411" y="54"/>
                </a:cubicBezTo>
                <a:cubicBezTo>
                  <a:pt x="411" y="55"/>
                  <a:pt x="411" y="55"/>
                  <a:pt x="411" y="55"/>
                </a:cubicBezTo>
                <a:cubicBezTo>
                  <a:pt x="411" y="55"/>
                  <a:pt x="411" y="55"/>
                  <a:pt x="411" y="55"/>
                </a:cubicBezTo>
                <a:cubicBezTo>
                  <a:pt x="411" y="55"/>
                  <a:pt x="411" y="55"/>
                  <a:pt x="411" y="55"/>
                </a:cubicBezTo>
                <a:cubicBezTo>
                  <a:pt x="412" y="55"/>
                  <a:pt x="412" y="55"/>
                  <a:pt x="412" y="55"/>
                </a:cubicBezTo>
                <a:cubicBezTo>
                  <a:pt x="412" y="55"/>
                  <a:pt x="413" y="56"/>
                  <a:pt x="413" y="56"/>
                </a:cubicBezTo>
                <a:cubicBezTo>
                  <a:pt x="414" y="56"/>
                  <a:pt x="414" y="56"/>
                  <a:pt x="414" y="56"/>
                </a:cubicBezTo>
                <a:cubicBezTo>
                  <a:pt x="414" y="57"/>
                  <a:pt x="414" y="57"/>
                  <a:pt x="414" y="57"/>
                </a:cubicBezTo>
                <a:cubicBezTo>
                  <a:pt x="415" y="57"/>
                  <a:pt x="417" y="58"/>
                  <a:pt x="417" y="58"/>
                </a:cubicBezTo>
                <a:cubicBezTo>
                  <a:pt x="418" y="59"/>
                  <a:pt x="418" y="59"/>
                  <a:pt x="419" y="60"/>
                </a:cubicBezTo>
                <a:cubicBezTo>
                  <a:pt x="420" y="60"/>
                  <a:pt x="420" y="60"/>
                  <a:pt x="421" y="60"/>
                </a:cubicBezTo>
                <a:cubicBezTo>
                  <a:pt x="421" y="60"/>
                  <a:pt x="422" y="60"/>
                  <a:pt x="422" y="60"/>
                </a:cubicBezTo>
                <a:cubicBezTo>
                  <a:pt x="422" y="60"/>
                  <a:pt x="422" y="60"/>
                  <a:pt x="422" y="60"/>
                </a:cubicBezTo>
                <a:cubicBezTo>
                  <a:pt x="423" y="59"/>
                  <a:pt x="423" y="58"/>
                  <a:pt x="423" y="56"/>
                </a:cubicBezTo>
                <a:cubicBezTo>
                  <a:pt x="422" y="56"/>
                  <a:pt x="422" y="56"/>
                  <a:pt x="422" y="56"/>
                </a:cubicBezTo>
                <a:cubicBezTo>
                  <a:pt x="422" y="55"/>
                  <a:pt x="422" y="55"/>
                  <a:pt x="422" y="55"/>
                </a:cubicBezTo>
                <a:cubicBezTo>
                  <a:pt x="422" y="55"/>
                  <a:pt x="422" y="55"/>
                  <a:pt x="422" y="55"/>
                </a:cubicBezTo>
                <a:cubicBezTo>
                  <a:pt x="421" y="54"/>
                  <a:pt x="422" y="54"/>
                  <a:pt x="421" y="54"/>
                </a:cubicBezTo>
                <a:cubicBezTo>
                  <a:pt x="420" y="53"/>
                  <a:pt x="420" y="53"/>
                  <a:pt x="420" y="52"/>
                </a:cubicBezTo>
                <a:cubicBezTo>
                  <a:pt x="419" y="52"/>
                  <a:pt x="417" y="52"/>
                  <a:pt x="415" y="51"/>
                </a:cubicBezTo>
                <a:cubicBezTo>
                  <a:pt x="415" y="52"/>
                  <a:pt x="415" y="52"/>
                  <a:pt x="415" y="52"/>
                </a:cubicBezTo>
                <a:cubicBezTo>
                  <a:pt x="414" y="52"/>
                  <a:pt x="414" y="52"/>
                  <a:pt x="414" y="52"/>
                </a:cubicBezTo>
                <a:cubicBezTo>
                  <a:pt x="414" y="50"/>
                  <a:pt x="413" y="50"/>
                  <a:pt x="411" y="49"/>
                </a:cubicBezTo>
                <a:cubicBezTo>
                  <a:pt x="411" y="49"/>
                  <a:pt x="410" y="49"/>
                  <a:pt x="410" y="49"/>
                </a:cubicBezTo>
                <a:cubicBezTo>
                  <a:pt x="410" y="49"/>
                  <a:pt x="409" y="48"/>
                  <a:pt x="409" y="48"/>
                </a:cubicBezTo>
                <a:cubicBezTo>
                  <a:pt x="408" y="48"/>
                  <a:pt x="407" y="47"/>
                  <a:pt x="406" y="48"/>
                </a:cubicBezTo>
                <a:cubicBezTo>
                  <a:pt x="406" y="48"/>
                  <a:pt x="406" y="48"/>
                  <a:pt x="406" y="48"/>
                </a:cubicBezTo>
                <a:cubicBezTo>
                  <a:pt x="405" y="49"/>
                  <a:pt x="405" y="49"/>
                  <a:pt x="404" y="49"/>
                </a:cubicBezTo>
                <a:cubicBezTo>
                  <a:pt x="404" y="48"/>
                  <a:pt x="404" y="48"/>
                  <a:pt x="404" y="48"/>
                </a:cubicBezTo>
                <a:cubicBezTo>
                  <a:pt x="404" y="47"/>
                  <a:pt x="404" y="47"/>
                  <a:pt x="404" y="47"/>
                </a:cubicBezTo>
                <a:cubicBezTo>
                  <a:pt x="403" y="47"/>
                  <a:pt x="402" y="46"/>
                  <a:pt x="401" y="46"/>
                </a:cubicBezTo>
                <a:cubicBezTo>
                  <a:pt x="400" y="45"/>
                  <a:pt x="399" y="47"/>
                  <a:pt x="399" y="48"/>
                </a:cubicBezTo>
                <a:cubicBezTo>
                  <a:pt x="399" y="49"/>
                  <a:pt x="399" y="48"/>
                  <a:pt x="399" y="49"/>
                </a:cubicBezTo>
                <a:cubicBezTo>
                  <a:pt x="398" y="49"/>
                  <a:pt x="398" y="49"/>
                  <a:pt x="398" y="48"/>
                </a:cubicBezTo>
                <a:cubicBezTo>
                  <a:pt x="398" y="47"/>
                  <a:pt x="398" y="47"/>
                  <a:pt x="398" y="47"/>
                </a:cubicBezTo>
                <a:cubicBezTo>
                  <a:pt x="397" y="47"/>
                  <a:pt x="397" y="47"/>
                  <a:pt x="397" y="47"/>
                </a:cubicBezTo>
                <a:cubicBezTo>
                  <a:pt x="397" y="46"/>
                  <a:pt x="397" y="46"/>
                  <a:pt x="397" y="46"/>
                </a:cubicBezTo>
                <a:cubicBezTo>
                  <a:pt x="396" y="46"/>
                  <a:pt x="397" y="46"/>
                  <a:pt x="396" y="46"/>
                </a:cubicBezTo>
                <a:cubicBezTo>
                  <a:pt x="396" y="46"/>
                  <a:pt x="396" y="46"/>
                  <a:pt x="396" y="46"/>
                </a:cubicBezTo>
                <a:cubicBezTo>
                  <a:pt x="394" y="46"/>
                  <a:pt x="394" y="46"/>
                  <a:pt x="394" y="46"/>
                </a:cubicBezTo>
                <a:cubicBezTo>
                  <a:pt x="394" y="45"/>
                  <a:pt x="394" y="45"/>
                  <a:pt x="394" y="45"/>
                </a:cubicBezTo>
                <a:cubicBezTo>
                  <a:pt x="392" y="45"/>
                  <a:pt x="392" y="45"/>
                  <a:pt x="392" y="45"/>
                </a:cubicBezTo>
                <a:cubicBezTo>
                  <a:pt x="392" y="45"/>
                  <a:pt x="392" y="44"/>
                  <a:pt x="391" y="45"/>
                </a:cubicBezTo>
                <a:cubicBezTo>
                  <a:pt x="391" y="45"/>
                  <a:pt x="391" y="45"/>
                  <a:pt x="390" y="46"/>
                </a:cubicBezTo>
                <a:cubicBezTo>
                  <a:pt x="390" y="46"/>
                  <a:pt x="390" y="46"/>
                  <a:pt x="390" y="46"/>
                </a:cubicBezTo>
                <a:cubicBezTo>
                  <a:pt x="389" y="46"/>
                  <a:pt x="390" y="46"/>
                  <a:pt x="389" y="46"/>
                </a:cubicBezTo>
                <a:cubicBezTo>
                  <a:pt x="389" y="47"/>
                  <a:pt x="389" y="48"/>
                  <a:pt x="390" y="48"/>
                </a:cubicBezTo>
                <a:close/>
                <a:moveTo>
                  <a:pt x="427" y="54"/>
                </a:moveTo>
                <a:cubicBezTo>
                  <a:pt x="428" y="54"/>
                  <a:pt x="428" y="54"/>
                  <a:pt x="428" y="54"/>
                </a:cubicBezTo>
                <a:cubicBezTo>
                  <a:pt x="428" y="54"/>
                  <a:pt x="428" y="54"/>
                  <a:pt x="428" y="54"/>
                </a:cubicBezTo>
                <a:cubicBezTo>
                  <a:pt x="430" y="55"/>
                  <a:pt x="430" y="54"/>
                  <a:pt x="431" y="54"/>
                </a:cubicBezTo>
                <a:cubicBezTo>
                  <a:pt x="431" y="54"/>
                  <a:pt x="432" y="55"/>
                  <a:pt x="432" y="55"/>
                </a:cubicBezTo>
                <a:cubicBezTo>
                  <a:pt x="432" y="55"/>
                  <a:pt x="432" y="55"/>
                  <a:pt x="432" y="55"/>
                </a:cubicBezTo>
                <a:cubicBezTo>
                  <a:pt x="430" y="55"/>
                  <a:pt x="430" y="55"/>
                  <a:pt x="430" y="55"/>
                </a:cubicBezTo>
                <a:cubicBezTo>
                  <a:pt x="430" y="56"/>
                  <a:pt x="430" y="56"/>
                  <a:pt x="430" y="56"/>
                </a:cubicBezTo>
                <a:cubicBezTo>
                  <a:pt x="430" y="56"/>
                  <a:pt x="430" y="56"/>
                  <a:pt x="430" y="56"/>
                </a:cubicBezTo>
                <a:cubicBezTo>
                  <a:pt x="430" y="56"/>
                  <a:pt x="430" y="56"/>
                  <a:pt x="430" y="56"/>
                </a:cubicBezTo>
                <a:cubicBezTo>
                  <a:pt x="430" y="56"/>
                  <a:pt x="430" y="56"/>
                  <a:pt x="430" y="56"/>
                </a:cubicBezTo>
                <a:cubicBezTo>
                  <a:pt x="431" y="57"/>
                  <a:pt x="432" y="58"/>
                  <a:pt x="433" y="59"/>
                </a:cubicBezTo>
                <a:cubicBezTo>
                  <a:pt x="433" y="59"/>
                  <a:pt x="433" y="59"/>
                  <a:pt x="434" y="59"/>
                </a:cubicBezTo>
                <a:cubicBezTo>
                  <a:pt x="434" y="59"/>
                  <a:pt x="434" y="59"/>
                  <a:pt x="434" y="59"/>
                </a:cubicBezTo>
                <a:cubicBezTo>
                  <a:pt x="433" y="60"/>
                  <a:pt x="433" y="59"/>
                  <a:pt x="434" y="60"/>
                </a:cubicBezTo>
                <a:cubicBezTo>
                  <a:pt x="435" y="60"/>
                  <a:pt x="435" y="60"/>
                  <a:pt x="436" y="60"/>
                </a:cubicBezTo>
                <a:cubicBezTo>
                  <a:pt x="436" y="59"/>
                  <a:pt x="436" y="59"/>
                  <a:pt x="436" y="59"/>
                </a:cubicBezTo>
                <a:cubicBezTo>
                  <a:pt x="438" y="59"/>
                  <a:pt x="438" y="59"/>
                  <a:pt x="438" y="59"/>
                </a:cubicBezTo>
                <a:cubicBezTo>
                  <a:pt x="438" y="58"/>
                  <a:pt x="438" y="58"/>
                  <a:pt x="438" y="58"/>
                </a:cubicBezTo>
                <a:cubicBezTo>
                  <a:pt x="439" y="58"/>
                  <a:pt x="439" y="58"/>
                  <a:pt x="439" y="58"/>
                </a:cubicBezTo>
                <a:cubicBezTo>
                  <a:pt x="439" y="58"/>
                  <a:pt x="439" y="58"/>
                  <a:pt x="439" y="58"/>
                </a:cubicBezTo>
                <a:cubicBezTo>
                  <a:pt x="440" y="58"/>
                  <a:pt x="441" y="58"/>
                  <a:pt x="442" y="58"/>
                </a:cubicBezTo>
                <a:cubicBezTo>
                  <a:pt x="442" y="58"/>
                  <a:pt x="442" y="58"/>
                  <a:pt x="442" y="58"/>
                </a:cubicBezTo>
                <a:cubicBezTo>
                  <a:pt x="442" y="58"/>
                  <a:pt x="442" y="58"/>
                  <a:pt x="442" y="58"/>
                </a:cubicBezTo>
                <a:cubicBezTo>
                  <a:pt x="442" y="57"/>
                  <a:pt x="442" y="57"/>
                  <a:pt x="442" y="57"/>
                </a:cubicBezTo>
                <a:cubicBezTo>
                  <a:pt x="442" y="57"/>
                  <a:pt x="442" y="57"/>
                  <a:pt x="442" y="57"/>
                </a:cubicBezTo>
                <a:cubicBezTo>
                  <a:pt x="442" y="56"/>
                  <a:pt x="442" y="56"/>
                  <a:pt x="442" y="56"/>
                </a:cubicBezTo>
                <a:cubicBezTo>
                  <a:pt x="442" y="56"/>
                  <a:pt x="441" y="56"/>
                  <a:pt x="441" y="55"/>
                </a:cubicBezTo>
                <a:cubicBezTo>
                  <a:pt x="442" y="55"/>
                  <a:pt x="442" y="55"/>
                  <a:pt x="442" y="55"/>
                </a:cubicBezTo>
                <a:cubicBezTo>
                  <a:pt x="441" y="53"/>
                  <a:pt x="440" y="54"/>
                  <a:pt x="439" y="52"/>
                </a:cubicBezTo>
                <a:cubicBezTo>
                  <a:pt x="438" y="52"/>
                  <a:pt x="438" y="52"/>
                  <a:pt x="437" y="53"/>
                </a:cubicBezTo>
                <a:cubicBezTo>
                  <a:pt x="437" y="52"/>
                  <a:pt x="437" y="52"/>
                  <a:pt x="437" y="51"/>
                </a:cubicBezTo>
                <a:cubicBezTo>
                  <a:pt x="436" y="51"/>
                  <a:pt x="435" y="51"/>
                  <a:pt x="434" y="50"/>
                </a:cubicBezTo>
                <a:cubicBezTo>
                  <a:pt x="433" y="50"/>
                  <a:pt x="433" y="50"/>
                  <a:pt x="433" y="50"/>
                </a:cubicBezTo>
                <a:cubicBezTo>
                  <a:pt x="431" y="50"/>
                  <a:pt x="429" y="49"/>
                  <a:pt x="428" y="48"/>
                </a:cubicBezTo>
                <a:cubicBezTo>
                  <a:pt x="427" y="48"/>
                  <a:pt x="427" y="48"/>
                  <a:pt x="427" y="48"/>
                </a:cubicBezTo>
                <a:cubicBezTo>
                  <a:pt x="427" y="50"/>
                  <a:pt x="427" y="51"/>
                  <a:pt x="426" y="52"/>
                </a:cubicBezTo>
                <a:cubicBezTo>
                  <a:pt x="427" y="52"/>
                  <a:pt x="427" y="52"/>
                  <a:pt x="427" y="52"/>
                </a:cubicBezTo>
                <a:cubicBezTo>
                  <a:pt x="426" y="52"/>
                  <a:pt x="426" y="52"/>
                  <a:pt x="426" y="52"/>
                </a:cubicBezTo>
                <a:cubicBezTo>
                  <a:pt x="426" y="53"/>
                  <a:pt x="426" y="53"/>
                  <a:pt x="426" y="53"/>
                </a:cubicBezTo>
                <a:cubicBezTo>
                  <a:pt x="427" y="53"/>
                  <a:pt x="427" y="53"/>
                  <a:pt x="427" y="54"/>
                </a:cubicBezTo>
                <a:close/>
                <a:moveTo>
                  <a:pt x="485" y="48"/>
                </a:moveTo>
                <a:cubicBezTo>
                  <a:pt x="484" y="48"/>
                  <a:pt x="485" y="48"/>
                  <a:pt x="484" y="48"/>
                </a:cubicBezTo>
                <a:cubicBezTo>
                  <a:pt x="483" y="48"/>
                  <a:pt x="483" y="48"/>
                  <a:pt x="483" y="49"/>
                </a:cubicBezTo>
                <a:cubicBezTo>
                  <a:pt x="484" y="49"/>
                  <a:pt x="484" y="49"/>
                  <a:pt x="484" y="48"/>
                </a:cubicBezTo>
                <a:cubicBezTo>
                  <a:pt x="485" y="48"/>
                  <a:pt x="484" y="48"/>
                  <a:pt x="485" y="48"/>
                </a:cubicBezTo>
                <a:close/>
                <a:moveTo>
                  <a:pt x="366" y="53"/>
                </a:moveTo>
                <a:cubicBezTo>
                  <a:pt x="366" y="53"/>
                  <a:pt x="366" y="53"/>
                  <a:pt x="366" y="53"/>
                </a:cubicBezTo>
                <a:cubicBezTo>
                  <a:pt x="366" y="53"/>
                  <a:pt x="366" y="53"/>
                  <a:pt x="366" y="53"/>
                </a:cubicBezTo>
                <a:cubicBezTo>
                  <a:pt x="368" y="53"/>
                  <a:pt x="368" y="53"/>
                  <a:pt x="368" y="53"/>
                </a:cubicBezTo>
                <a:cubicBezTo>
                  <a:pt x="368" y="54"/>
                  <a:pt x="368" y="54"/>
                  <a:pt x="368" y="54"/>
                </a:cubicBezTo>
                <a:cubicBezTo>
                  <a:pt x="370" y="54"/>
                  <a:pt x="370" y="54"/>
                  <a:pt x="370" y="54"/>
                </a:cubicBezTo>
                <a:cubicBezTo>
                  <a:pt x="370" y="54"/>
                  <a:pt x="370" y="54"/>
                  <a:pt x="371" y="54"/>
                </a:cubicBezTo>
                <a:cubicBezTo>
                  <a:pt x="371" y="54"/>
                  <a:pt x="371" y="54"/>
                  <a:pt x="371" y="54"/>
                </a:cubicBezTo>
                <a:cubicBezTo>
                  <a:pt x="372" y="54"/>
                  <a:pt x="372" y="54"/>
                  <a:pt x="372" y="54"/>
                </a:cubicBezTo>
                <a:cubicBezTo>
                  <a:pt x="372" y="53"/>
                  <a:pt x="372" y="53"/>
                  <a:pt x="372" y="53"/>
                </a:cubicBezTo>
                <a:cubicBezTo>
                  <a:pt x="374" y="53"/>
                  <a:pt x="374" y="53"/>
                  <a:pt x="374" y="53"/>
                </a:cubicBezTo>
                <a:cubicBezTo>
                  <a:pt x="374" y="53"/>
                  <a:pt x="374" y="53"/>
                  <a:pt x="374" y="53"/>
                </a:cubicBezTo>
                <a:cubicBezTo>
                  <a:pt x="375" y="53"/>
                  <a:pt x="375" y="53"/>
                  <a:pt x="375" y="53"/>
                </a:cubicBezTo>
                <a:cubicBezTo>
                  <a:pt x="375" y="52"/>
                  <a:pt x="375" y="52"/>
                  <a:pt x="375" y="52"/>
                </a:cubicBezTo>
                <a:cubicBezTo>
                  <a:pt x="375" y="52"/>
                  <a:pt x="375" y="52"/>
                  <a:pt x="375" y="52"/>
                </a:cubicBezTo>
                <a:cubicBezTo>
                  <a:pt x="375" y="51"/>
                  <a:pt x="375" y="50"/>
                  <a:pt x="374" y="49"/>
                </a:cubicBezTo>
                <a:cubicBezTo>
                  <a:pt x="373" y="49"/>
                  <a:pt x="373" y="49"/>
                  <a:pt x="373" y="49"/>
                </a:cubicBezTo>
                <a:cubicBezTo>
                  <a:pt x="373" y="49"/>
                  <a:pt x="373" y="49"/>
                  <a:pt x="373" y="48"/>
                </a:cubicBezTo>
                <a:cubicBezTo>
                  <a:pt x="372" y="48"/>
                  <a:pt x="371" y="48"/>
                  <a:pt x="371" y="48"/>
                </a:cubicBezTo>
                <a:cubicBezTo>
                  <a:pt x="370" y="50"/>
                  <a:pt x="369" y="48"/>
                  <a:pt x="368" y="49"/>
                </a:cubicBezTo>
                <a:cubicBezTo>
                  <a:pt x="368" y="49"/>
                  <a:pt x="367" y="50"/>
                  <a:pt x="367" y="50"/>
                </a:cubicBezTo>
                <a:cubicBezTo>
                  <a:pt x="367" y="50"/>
                  <a:pt x="366" y="50"/>
                  <a:pt x="365" y="51"/>
                </a:cubicBezTo>
                <a:cubicBezTo>
                  <a:pt x="365" y="52"/>
                  <a:pt x="366" y="51"/>
                  <a:pt x="365" y="52"/>
                </a:cubicBezTo>
                <a:cubicBezTo>
                  <a:pt x="365" y="53"/>
                  <a:pt x="365" y="53"/>
                  <a:pt x="365" y="53"/>
                </a:cubicBezTo>
                <a:cubicBezTo>
                  <a:pt x="366" y="53"/>
                  <a:pt x="366" y="53"/>
                  <a:pt x="366" y="53"/>
                </a:cubicBezTo>
                <a:close/>
                <a:moveTo>
                  <a:pt x="947" y="52"/>
                </a:moveTo>
                <a:cubicBezTo>
                  <a:pt x="947" y="53"/>
                  <a:pt x="947" y="53"/>
                  <a:pt x="947" y="53"/>
                </a:cubicBezTo>
                <a:cubicBezTo>
                  <a:pt x="947" y="53"/>
                  <a:pt x="947" y="53"/>
                  <a:pt x="947" y="53"/>
                </a:cubicBezTo>
                <a:cubicBezTo>
                  <a:pt x="948" y="53"/>
                  <a:pt x="947" y="53"/>
                  <a:pt x="948" y="54"/>
                </a:cubicBezTo>
                <a:cubicBezTo>
                  <a:pt x="949" y="54"/>
                  <a:pt x="949" y="54"/>
                  <a:pt x="949" y="54"/>
                </a:cubicBezTo>
                <a:cubicBezTo>
                  <a:pt x="949" y="54"/>
                  <a:pt x="949" y="54"/>
                  <a:pt x="949" y="54"/>
                </a:cubicBezTo>
                <a:cubicBezTo>
                  <a:pt x="949" y="54"/>
                  <a:pt x="949" y="54"/>
                  <a:pt x="949" y="54"/>
                </a:cubicBezTo>
                <a:cubicBezTo>
                  <a:pt x="949" y="53"/>
                  <a:pt x="948" y="53"/>
                  <a:pt x="948" y="51"/>
                </a:cubicBezTo>
                <a:cubicBezTo>
                  <a:pt x="947" y="51"/>
                  <a:pt x="947" y="51"/>
                  <a:pt x="947" y="51"/>
                </a:cubicBezTo>
                <a:cubicBezTo>
                  <a:pt x="947" y="50"/>
                  <a:pt x="946" y="49"/>
                  <a:pt x="946" y="48"/>
                </a:cubicBezTo>
                <a:cubicBezTo>
                  <a:pt x="946" y="48"/>
                  <a:pt x="946" y="48"/>
                  <a:pt x="946" y="48"/>
                </a:cubicBezTo>
                <a:cubicBezTo>
                  <a:pt x="946" y="49"/>
                  <a:pt x="946" y="50"/>
                  <a:pt x="946" y="51"/>
                </a:cubicBezTo>
                <a:cubicBezTo>
                  <a:pt x="946" y="52"/>
                  <a:pt x="947" y="52"/>
                  <a:pt x="947" y="52"/>
                </a:cubicBezTo>
                <a:close/>
                <a:moveTo>
                  <a:pt x="354" y="54"/>
                </a:moveTo>
                <a:cubicBezTo>
                  <a:pt x="355" y="53"/>
                  <a:pt x="355" y="53"/>
                  <a:pt x="356" y="53"/>
                </a:cubicBezTo>
                <a:cubicBezTo>
                  <a:pt x="356" y="53"/>
                  <a:pt x="356" y="53"/>
                  <a:pt x="356" y="53"/>
                </a:cubicBezTo>
                <a:cubicBezTo>
                  <a:pt x="356" y="53"/>
                  <a:pt x="356" y="54"/>
                  <a:pt x="357" y="53"/>
                </a:cubicBezTo>
                <a:cubicBezTo>
                  <a:pt x="357" y="53"/>
                  <a:pt x="357" y="53"/>
                  <a:pt x="357" y="53"/>
                </a:cubicBezTo>
                <a:cubicBezTo>
                  <a:pt x="360" y="53"/>
                  <a:pt x="360" y="53"/>
                  <a:pt x="360" y="53"/>
                </a:cubicBezTo>
                <a:cubicBezTo>
                  <a:pt x="360" y="53"/>
                  <a:pt x="360" y="54"/>
                  <a:pt x="360" y="54"/>
                </a:cubicBezTo>
                <a:cubicBezTo>
                  <a:pt x="361" y="54"/>
                  <a:pt x="362" y="54"/>
                  <a:pt x="362" y="55"/>
                </a:cubicBezTo>
                <a:cubicBezTo>
                  <a:pt x="363" y="53"/>
                  <a:pt x="363" y="53"/>
                  <a:pt x="364" y="53"/>
                </a:cubicBezTo>
                <a:cubicBezTo>
                  <a:pt x="364" y="53"/>
                  <a:pt x="364" y="53"/>
                  <a:pt x="364" y="53"/>
                </a:cubicBezTo>
                <a:cubicBezTo>
                  <a:pt x="364" y="52"/>
                  <a:pt x="364" y="52"/>
                  <a:pt x="363" y="51"/>
                </a:cubicBezTo>
                <a:cubicBezTo>
                  <a:pt x="361" y="51"/>
                  <a:pt x="361" y="51"/>
                  <a:pt x="361" y="51"/>
                </a:cubicBezTo>
                <a:cubicBezTo>
                  <a:pt x="361" y="50"/>
                  <a:pt x="361" y="50"/>
                  <a:pt x="361" y="50"/>
                </a:cubicBezTo>
                <a:cubicBezTo>
                  <a:pt x="360" y="50"/>
                  <a:pt x="359" y="50"/>
                  <a:pt x="358" y="51"/>
                </a:cubicBezTo>
                <a:cubicBezTo>
                  <a:pt x="355" y="51"/>
                  <a:pt x="355" y="51"/>
                  <a:pt x="354" y="52"/>
                </a:cubicBezTo>
                <a:cubicBezTo>
                  <a:pt x="353" y="52"/>
                  <a:pt x="353" y="53"/>
                  <a:pt x="353" y="53"/>
                </a:cubicBezTo>
                <a:cubicBezTo>
                  <a:pt x="354" y="53"/>
                  <a:pt x="354" y="53"/>
                  <a:pt x="354" y="54"/>
                </a:cubicBezTo>
                <a:close/>
                <a:moveTo>
                  <a:pt x="1031" y="51"/>
                </a:moveTo>
                <a:cubicBezTo>
                  <a:pt x="1031" y="52"/>
                  <a:pt x="1031" y="52"/>
                  <a:pt x="1031" y="52"/>
                </a:cubicBezTo>
                <a:cubicBezTo>
                  <a:pt x="1032" y="52"/>
                  <a:pt x="1032" y="52"/>
                  <a:pt x="1032" y="52"/>
                </a:cubicBezTo>
                <a:cubicBezTo>
                  <a:pt x="1032" y="52"/>
                  <a:pt x="1032" y="52"/>
                  <a:pt x="1032" y="52"/>
                </a:cubicBezTo>
                <a:cubicBezTo>
                  <a:pt x="1032" y="52"/>
                  <a:pt x="1033" y="52"/>
                  <a:pt x="1034" y="52"/>
                </a:cubicBezTo>
                <a:cubicBezTo>
                  <a:pt x="1034" y="51"/>
                  <a:pt x="1034" y="51"/>
                  <a:pt x="1034" y="51"/>
                </a:cubicBezTo>
                <a:cubicBezTo>
                  <a:pt x="1032" y="51"/>
                  <a:pt x="1032" y="51"/>
                  <a:pt x="1032" y="51"/>
                </a:cubicBezTo>
                <a:cubicBezTo>
                  <a:pt x="1032" y="51"/>
                  <a:pt x="1032" y="51"/>
                  <a:pt x="1032" y="50"/>
                </a:cubicBezTo>
                <a:cubicBezTo>
                  <a:pt x="1031" y="50"/>
                  <a:pt x="1029" y="50"/>
                  <a:pt x="1028" y="50"/>
                </a:cubicBezTo>
                <a:cubicBezTo>
                  <a:pt x="1027" y="51"/>
                  <a:pt x="1028" y="50"/>
                  <a:pt x="1027" y="51"/>
                </a:cubicBezTo>
                <a:cubicBezTo>
                  <a:pt x="1027" y="51"/>
                  <a:pt x="1027" y="51"/>
                  <a:pt x="1027" y="51"/>
                </a:cubicBezTo>
                <a:cubicBezTo>
                  <a:pt x="1027" y="52"/>
                  <a:pt x="1027" y="52"/>
                  <a:pt x="1027" y="52"/>
                </a:cubicBezTo>
                <a:cubicBezTo>
                  <a:pt x="1028" y="52"/>
                  <a:pt x="1030" y="51"/>
                  <a:pt x="1031" y="51"/>
                </a:cubicBezTo>
                <a:close/>
                <a:moveTo>
                  <a:pt x="1020" y="53"/>
                </a:moveTo>
                <a:cubicBezTo>
                  <a:pt x="1020" y="54"/>
                  <a:pt x="1020" y="54"/>
                  <a:pt x="1020" y="54"/>
                </a:cubicBezTo>
                <a:cubicBezTo>
                  <a:pt x="1020" y="54"/>
                  <a:pt x="1020" y="54"/>
                  <a:pt x="1020" y="55"/>
                </a:cubicBezTo>
                <a:cubicBezTo>
                  <a:pt x="1022" y="55"/>
                  <a:pt x="1022" y="55"/>
                  <a:pt x="1022" y="55"/>
                </a:cubicBezTo>
                <a:cubicBezTo>
                  <a:pt x="1021" y="54"/>
                  <a:pt x="1021" y="54"/>
                  <a:pt x="1021" y="53"/>
                </a:cubicBezTo>
                <a:cubicBezTo>
                  <a:pt x="1020" y="53"/>
                  <a:pt x="1020" y="53"/>
                  <a:pt x="1020" y="53"/>
                </a:cubicBezTo>
                <a:close/>
                <a:moveTo>
                  <a:pt x="348" y="58"/>
                </a:moveTo>
                <a:cubicBezTo>
                  <a:pt x="348" y="59"/>
                  <a:pt x="348" y="59"/>
                  <a:pt x="348" y="59"/>
                </a:cubicBezTo>
                <a:cubicBezTo>
                  <a:pt x="349" y="59"/>
                  <a:pt x="350" y="59"/>
                  <a:pt x="350" y="58"/>
                </a:cubicBezTo>
                <a:cubicBezTo>
                  <a:pt x="350" y="58"/>
                  <a:pt x="350" y="58"/>
                  <a:pt x="350" y="58"/>
                </a:cubicBezTo>
                <a:cubicBezTo>
                  <a:pt x="350" y="58"/>
                  <a:pt x="350" y="58"/>
                  <a:pt x="350" y="58"/>
                </a:cubicBezTo>
                <a:cubicBezTo>
                  <a:pt x="351" y="57"/>
                  <a:pt x="351" y="57"/>
                  <a:pt x="351" y="56"/>
                </a:cubicBezTo>
                <a:cubicBezTo>
                  <a:pt x="350" y="56"/>
                  <a:pt x="350" y="54"/>
                  <a:pt x="349" y="54"/>
                </a:cubicBezTo>
                <a:cubicBezTo>
                  <a:pt x="348" y="54"/>
                  <a:pt x="348" y="54"/>
                  <a:pt x="348" y="54"/>
                </a:cubicBezTo>
                <a:cubicBezTo>
                  <a:pt x="348" y="54"/>
                  <a:pt x="348" y="54"/>
                  <a:pt x="348" y="54"/>
                </a:cubicBezTo>
                <a:cubicBezTo>
                  <a:pt x="346" y="54"/>
                  <a:pt x="346" y="54"/>
                  <a:pt x="346" y="54"/>
                </a:cubicBezTo>
                <a:cubicBezTo>
                  <a:pt x="346" y="54"/>
                  <a:pt x="345" y="55"/>
                  <a:pt x="345" y="55"/>
                </a:cubicBezTo>
                <a:cubicBezTo>
                  <a:pt x="345" y="57"/>
                  <a:pt x="346" y="57"/>
                  <a:pt x="346" y="58"/>
                </a:cubicBezTo>
                <a:lnTo>
                  <a:pt x="348" y="58"/>
                </a:lnTo>
                <a:close/>
                <a:moveTo>
                  <a:pt x="364" y="56"/>
                </a:moveTo>
                <a:cubicBezTo>
                  <a:pt x="363" y="56"/>
                  <a:pt x="362" y="56"/>
                  <a:pt x="362" y="56"/>
                </a:cubicBezTo>
                <a:cubicBezTo>
                  <a:pt x="361" y="57"/>
                  <a:pt x="361" y="57"/>
                  <a:pt x="361" y="57"/>
                </a:cubicBezTo>
                <a:cubicBezTo>
                  <a:pt x="361" y="57"/>
                  <a:pt x="361" y="57"/>
                  <a:pt x="361" y="57"/>
                </a:cubicBezTo>
                <a:cubicBezTo>
                  <a:pt x="361" y="57"/>
                  <a:pt x="361" y="57"/>
                  <a:pt x="361" y="57"/>
                </a:cubicBezTo>
                <a:cubicBezTo>
                  <a:pt x="360" y="57"/>
                  <a:pt x="360" y="57"/>
                  <a:pt x="360" y="57"/>
                </a:cubicBezTo>
                <a:cubicBezTo>
                  <a:pt x="358" y="58"/>
                  <a:pt x="358" y="58"/>
                  <a:pt x="355" y="58"/>
                </a:cubicBezTo>
                <a:cubicBezTo>
                  <a:pt x="355" y="60"/>
                  <a:pt x="355" y="62"/>
                  <a:pt x="355" y="64"/>
                </a:cubicBezTo>
                <a:cubicBezTo>
                  <a:pt x="357" y="64"/>
                  <a:pt x="357" y="64"/>
                  <a:pt x="358" y="65"/>
                </a:cubicBezTo>
                <a:cubicBezTo>
                  <a:pt x="358" y="65"/>
                  <a:pt x="358" y="65"/>
                  <a:pt x="358" y="65"/>
                </a:cubicBezTo>
                <a:cubicBezTo>
                  <a:pt x="358" y="65"/>
                  <a:pt x="359" y="65"/>
                  <a:pt x="360" y="65"/>
                </a:cubicBezTo>
                <a:cubicBezTo>
                  <a:pt x="360" y="66"/>
                  <a:pt x="360" y="66"/>
                  <a:pt x="360" y="66"/>
                </a:cubicBezTo>
                <a:cubicBezTo>
                  <a:pt x="361" y="66"/>
                  <a:pt x="361" y="66"/>
                  <a:pt x="361" y="66"/>
                </a:cubicBezTo>
                <a:cubicBezTo>
                  <a:pt x="361" y="66"/>
                  <a:pt x="361" y="66"/>
                  <a:pt x="361" y="66"/>
                </a:cubicBezTo>
                <a:cubicBezTo>
                  <a:pt x="362" y="66"/>
                  <a:pt x="363" y="65"/>
                  <a:pt x="364" y="65"/>
                </a:cubicBezTo>
                <a:cubicBezTo>
                  <a:pt x="364" y="65"/>
                  <a:pt x="364" y="64"/>
                  <a:pt x="365" y="64"/>
                </a:cubicBezTo>
                <a:cubicBezTo>
                  <a:pt x="365" y="64"/>
                  <a:pt x="367" y="64"/>
                  <a:pt x="368" y="64"/>
                </a:cubicBezTo>
                <a:cubicBezTo>
                  <a:pt x="368" y="64"/>
                  <a:pt x="368" y="64"/>
                  <a:pt x="368" y="64"/>
                </a:cubicBezTo>
                <a:cubicBezTo>
                  <a:pt x="368" y="63"/>
                  <a:pt x="369" y="63"/>
                  <a:pt x="370" y="62"/>
                </a:cubicBezTo>
                <a:cubicBezTo>
                  <a:pt x="370" y="60"/>
                  <a:pt x="369" y="61"/>
                  <a:pt x="368" y="59"/>
                </a:cubicBezTo>
                <a:cubicBezTo>
                  <a:pt x="368" y="59"/>
                  <a:pt x="368" y="59"/>
                  <a:pt x="368" y="59"/>
                </a:cubicBezTo>
                <a:cubicBezTo>
                  <a:pt x="369" y="58"/>
                  <a:pt x="370" y="58"/>
                  <a:pt x="371" y="58"/>
                </a:cubicBezTo>
                <a:cubicBezTo>
                  <a:pt x="372" y="57"/>
                  <a:pt x="372" y="57"/>
                  <a:pt x="373" y="55"/>
                </a:cubicBezTo>
                <a:cubicBezTo>
                  <a:pt x="370" y="55"/>
                  <a:pt x="370" y="55"/>
                  <a:pt x="370" y="55"/>
                </a:cubicBezTo>
                <a:cubicBezTo>
                  <a:pt x="370" y="55"/>
                  <a:pt x="370" y="54"/>
                  <a:pt x="369" y="55"/>
                </a:cubicBezTo>
                <a:cubicBezTo>
                  <a:pt x="369" y="55"/>
                  <a:pt x="369" y="55"/>
                  <a:pt x="369" y="55"/>
                </a:cubicBezTo>
                <a:cubicBezTo>
                  <a:pt x="367" y="55"/>
                  <a:pt x="367" y="55"/>
                  <a:pt x="367" y="55"/>
                </a:cubicBezTo>
                <a:cubicBezTo>
                  <a:pt x="367" y="55"/>
                  <a:pt x="367" y="55"/>
                  <a:pt x="367" y="56"/>
                </a:cubicBezTo>
                <a:cubicBezTo>
                  <a:pt x="366" y="56"/>
                  <a:pt x="365" y="55"/>
                  <a:pt x="365" y="55"/>
                </a:cubicBezTo>
                <a:cubicBezTo>
                  <a:pt x="365" y="56"/>
                  <a:pt x="365" y="56"/>
                  <a:pt x="365" y="56"/>
                </a:cubicBezTo>
                <a:cubicBezTo>
                  <a:pt x="364" y="56"/>
                  <a:pt x="364" y="56"/>
                  <a:pt x="364" y="56"/>
                </a:cubicBezTo>
                <a:close/>
                <a:moveTo>
                  <a:pt x="305" y="71"/>
                </a:moveTo>
                <a:cubicBezTo>
                  <a:pt x="305" y="72"/>
                  <a:pt x="305" y="72"/>
                  <a:pt x="305" y="72"/>
                </a:cubicBezTo>
                <a:cubicBezTo>
                  <a:pt x="307" y="72"/>
                  <a:pt x="307" y="72"/>
                  <a:pt x="307" y="72"/>
                </a:cubicBezTo>
                <a:cubicBezTo>
                  <a:pt x="307" y="72"/>
                  <a:pt x="307" y="73"/>
                  <a:pt x="308" y="73"/>
                </a:cubicBezTo>
                <a:cubicBezTo>
                  <a:pt x="308" y="74"/>
                  <a:pt x="308" y="74"/>
                  <a:pt x="308" y="74"/>
                </a:cubicBezTo>
                <a:cubicBezTo>
                  <a:pt x="308" y="74"/>
                  <a:pt x="308" y="74"/>
                  <a:pt x="308" y="74"/>
                </a:cubicBezTo>
                <a:cubicBezTo>
                  <a:pt x="309" y="75"/>
                  <a:pt x="309" y="75"/>
                  <a:pt x="309" y="76"/>
                </a:cubicBezTo>
                <a:cubicBezTo>
                  <a:pt x="311" y="76"/>
                  <a:pt x="311" y="76"/>
                  <a:pt x="312" y="75"/>
                </a:cubicBezTo>
                <a:cubicBezTo>
                  <a:pt x="312" y="75"/>
                  <a:pt x="312" y="75"/>
                  <a:pt x="312" y="75"/>
                </a:cubicBezTo>
                <a:cubicBezTo>
                  <a:pt x="314" y="75"/>
                  <a:pt x="314" y="75"/>
                  <a:pt x="314" y="75"/>
                </a:cubicBezTo>
                <a:cubicBezTo>
                  <a:pt x="314" y="75"/>
                  <a:pt x="314" y="75"/>
                  <a:pt x="314" y="76"/>
                </a:cubicBezTo>
                <a:cubicBezTo>
                  <a:pt x="315" y="75"/>
                  <a:pt x="316" y="75"/>
                  <a:pt x="316" y="75"/>
                </a:cubicBezTo>
                <a:cubicBezTo>
                  <a:pt x="316" y="75"/>
                  <a:pt x="316" y="75"/>
                  <a:pt x="316" y="75"/>
                </a:cubicBezTo>
                <a:cubicBezTo>
                  <a:pt x="317" y="75"/>
                  <a:pt x="317" y="75"/>
                  <a:pt x="317" y="75"/>
                </a:cubicBezTo>
                <a:cubicBezTo>
                  <a:pt x="317" y="74"/>
                  <a:pt x="317" y="74"/>
                  <a:pt x="317" y="74"/>
                </a:cubicBezTo>
                <a:cubicBezTo>
                  <a:pt x="318" y="74"/>
                  <a:pt x="318" y="74"/>
                  <a:pt x="318" y="74"/>
                </a:cubicBezTo>
                <a:cubicBezTo>
                  <a:pt x="318" y="75"/>
                  <a:pt x="318" y="74"/>
                  <a:pt x="318" y="75"/>
                </a:cubicBezTo>
                <a:cubicBezTo>
                  <a:pt x="318" y="75"/>
                  <a:pt x="318" y="75"/>
                  <a:pt x="318" y="75"/>
                </a:cubicBezTo>
                <a:cubicBezTo>
                  <a:pt x="319" y="74"/>
                  <a:pt x="318" y="73"/>
                  <a:pt x="318" y="72"/>
                </a:cubicBezTo>
                <a:cubicBezTo>
                  <a:pt x="319" y="72"/>
                  <a:pt x="319" y="72"/>
                  <a:pt x="319" y="72"/>
                </a:cubicBezTo>
                <a:cubicBezTo>
                  <a:pt x="319" y="73"/>
                  <a:pt x="319" y="73"/>
                  <a:pt x="319" y="74"/>
                </a:cubicBezTo>
                <a:cubicBezTo>
                  <a:pt x="320" y="74"/>
                  <a:pt x="320" y="74"/>
                  <a:pt x="320" y="75"/>
                </a:cubicBezTo>
                <a:cubicBezTo>
                  <a:pt x="320" y="76"/>
                  <a:pt x="320" y="76"/>
                  <a:pt x="320" y="76"/>
                </a:cubicBezTo>
                <a:cubicBezTo>
                  <a:pt x="320" y="76"/>
                  <a:pt x="320" y="76"/>
                  <a:pt x="320" y="76"/>
                </a:cubicBezTo>
                <a:cubicBezTo>
                  <a:pt x="320" y="76"/>
                  <a:pt x="320" y="76"/>
                  <a:pt x="320" y="76"/>
                </a:cubicBezTo>
                <a:cubicBezTo>
                  <a:pt x="321" y="75"/>
                  <a:pt x="322" y="75"/>
                  <a:pt x="323" y="75"/>
                </a:cubicBezTo>
                <a:cubicBezTo>
                  <a:pt x="324" y="74"/>
                  <a:pt x="324" y="74"/>
                  <a:pt x="324" y="73"/>
                </a:cubicBezTo>
                <a:cubicBezTo>
                  <a:pt x="324" y="73"/>
                  <a:pt x="324" y="73"/>
                  <a:pt x="324" y="73"/>
                </a:cubicBezTo>
                <a:cubicBezTo>
                  <a:pt x="324" y="72"/>
                  <a:pt x="324" y="71"/>
                  <a:pt x="324" y="71"/>
                </a:cubicBezTo>
                <a:cubicBezTo>
                  <a:pt x="324" y="71"/>
                  <a:pt x="324" y="71"/>
                  <a:pt x="324" y="71"/>
                </a:cubicBezTo>
                <a:cubicBezTo>
                  <a:pt x="324" y="70"/>
                  <a:pt x="324" y="70"/>
                  <a:pt x="324" y="70"/>
                </a:cubicBezTo>
                <a:cubicBezTo>
                  <a:pt x="325" y="71"/>
                  <a:pt x="325" y="71"/>
                  <a:pt x="325" y="72"/>
                </a:cubicBezTo>
                <a:cubicBezTo>
                  <a:pt x="325" y="72"/>
                  <a:pt x="325" y="72"/>
                  <a:pt x="325" y="72"/>
                </a:cubicBezTo>
                <a:cubicBezTo>
                  <a:pt x="326" y="72"/>
                  <a:pt x="325" y="72"/>
                  <a:pt x="326" y="72"/>
                </a:cubicBezTo>
                <a:cubicBezTo>
                  <a:pt x="326" y="72"/>
                  <a:pt x="326" y="72"/>
                  <a:pt x="326" y="71"/>
                </a:cubicBezTo>
                <a:cubicBezTo>
                  <a:pt x="327" y="71"/>
                  <a:pt x="327" y="71"/>
                  <a:pt x="327" y="70"/>
                </a:cubicBezTo>
                <a:cubicBezTo>
                  <a:pt x="327" y="70"/>
                  <a:pt x="328" y="70"/>
                  <a:pt x="328" y="70"/>
                </a:cubicBezTo>
                <a:cubicBezTo>
                  <a:pt x="328" y="69"/>
                  <a:pt x="328" y="69"/>
                  <a:pt x="327" y="68"/>
                </a:cubicBezTo>
                <a:cubicBezTo>
                  <a:pt x="328" y="67"/>
                  <a:pt x="328" y="67"/>
                  <a:pt x="328" y="67"/>
                </a:cubicBezTo>
                <a:cubicBezTo>
                  <a:pt x="328" y="66"/>
                  <a:pt x="328" y="67"/>
                  <a:pt x="328" y="66"/>
                </a:cubicBezTo>
                <a:cubicBezTo>
                  <a:pt x="329" y="67"/>
                  <a:pt x="329" y="67"/>
                  <a:pt x="329" y="67"/>
                </a:cubicBezTo>
                <a:cubicBezTo>
                  <a:pt x="330" y="67"/>
                  <a:pt x="330" y="66"/>
                  <a:pt x="331" y="65"/>
                </a:cubicBezTo>
                <a:cubicBezTo>
                  <a:pt x="331" y="65"/>
                  <a:pt x="332" y="65"/>
                  <a:pt x="332" y="65"/>
                </a:cubicBezTo>
                <a:cubicBezTo>
                  <a:pt x="332" y="66"/>
                  <a:pt x="332" y="67"/>
                  <a:pt x="331" y="68"/>
                </a:cubicBezTo>
                <a:cubicBezTo>
                  <a:pt x="331" y="69"/>
                  <a:pt x="331" y="69"/>
                  <a:pt x="331" y="69"/>
                </a:cubicBezTo>
                <a:cubicBezTo>
                  <a:pt x="332" y="69"/>
                  <a:pt x="332" y="69"/>
                  <a:pt x="332" y="69"/>
                </a:cubicBezTo>
                <a:cubicBezTo>
                  <a:pt x="332" y="70"/>
                  <a:pt x="332" y="70"/>
                  <a:pt x="332" y="70"/>
                </a:cubicBezTo>
                <a:cubicBezTo>
                  <a:pt x="334" y="71"/>
                  <a:pt x="334" y="69"/>
                  <a:pt x="334" y="68"/>
                </a:cubicBezTo>
                <a:cubicBezTo>
                  <a:pt x="336" y="68"/>
                  <a:pt x="337" y="68"/>
                  <a:pt x="338" y="67"/>
                </a:cubicBezTo>
                <a:cubicBezTo>
                  <a:pt x="338" y="67"/>
                  <a:pt x="338" y="67"/>
                  <a:pt x="338" y="67"/>
                </a:cubicBezTo>
                <a:cubicBezTo>
                  <a:pt x="338" y="67"/>
                  <a:pt x="338" y="67"/>
                  <a:pt x="338" y="67"/>
                </a:cubicBezTo>
                <a:cubicBezTo>
                  <a:pt x="338" y="66"/>
                  <a:pt x="338" y="66"/>
                  <a:pt x="338" y="66"/>
                </a:cubicBezTo>
                <a:cubicBezTo>
                  <a:pt x="338" y="66"/>
                  <a:pt x="338" y="66"/>
                  <a:pt x="338" y="66"/>
                </a:cubicBezTo>
                <a:cubicBezTo>
                  <a:pt x="338" y="65"/>
                  <a:pt x="338" y="65"/>
                  <a:pt x="338" y="65"/>
                </a:cubicBezTo>
                <a:cubicBezTo>
                  <a:pt x="338" y="65"/>
                  <a:pt x="338" y="64"/>
                  <a:pt x="338" y="63"/>
                </a:cubicBezTo>
                <a:cubicBezTo>
                  <a:pt x="339" y="64"/>
                  <a:pt x="341" y="64"/>
                  <a:pt x="342" y="65"/>
                </a:cubicBezTo>
                <a:cubicBezTo>
                  <a:pt x="342" y="64"/>
                  <a:pt x="342" y="64"/>
                  <a:pt x="342" y="64"/>
                </a:cubicBezTo>
                <a:cubicBezTo>
                  <a:pt x="342" y="62"/>
                  <a:pt x="342" y="62"/>
                  <a:pt x="343" y="62"/>
                </a:cubicBezTo>
                <a:cubicBezTo>
                  <a:pt x="343" y="61"/>
                  <a:pt x="343" y="60"/>
                  <a:pt x="344" y="59"/>
                </a:cubicBezTo>
                <a:cubicBezTo>
                  <a:pt x="343" y="58"/>
                  <a:pt x="342" y="58"/>
                  <a:pt x="341" y="57"/>
                </a:cubicBezTo>
                <a:cubicBezTo>
                  <a:pt x="341" y="56"/>
                  <a:pt x="340" y="56"/>
                  <a:pt x="340" y="56"/>
                </a:cubicBezTo>
                <a:cubicBezTo>
                  <a:pt x="337" y="56"/>
                  <a:pt x="338" y="57"/>
                  <a:pt x="335" y="57"/>
                </a:cubicBezTo>
                <a:cubicBezTo>
                  <a:pt x="335" y="57"/>
                  <a:pt x="335" y="57"/>
                  <a:pt x="335" y="57"/>
                </a:cubicBezTo>
                <a:cubicBezTo>
                  <a:pt x="336" y="57"/>
                  <a:pt x="336" y="57"/>
                  <a:pt x="336" y="57"/>
                </a:cubicBezTo>
                <a:cubicBezTo>
                  <a:pt x="336" y="58"/>
                  <a:pt x="336" y="58"/>
                  <a:pt x="336" y="58"/>
                </a:cubicBezTo>
                <a:cubicBezTo>
                  <a:pt x="335" y="59"/>
                  <a:pt x="335" y="59"/>
                  <a:pt x="335" y="60"/>
                </a:cubicBezTo>
                <a:cubicBezTo>
                  <a:pt x="334" y="60"/>
                  <a:pt x="333" y="60"/>
                  <a:pt x="332" y="59"/>
                </a:cubicBezTo>
                <a:cubicBezTo>
                  <a:pt x="332" y="59"/>
                  <a:pt x="332" y="59"/>
                  <a:pt x="332" y="59"/>
                </a:cubicBezTo>
                <a:cubicBezTo>
                  <a:pt x="331" y="58"/>
                  <a:pt x="326" y="59"/>
                  <a:pt x="324" y="59"/>
                </a:cubicBezTo>
                <a:cubicBezTo>
                  <a:pt x="324" y="59"/>
                  <a:pt x="324" y="59"/>
                  <a:pt x="324" y="59"/>
                </a:cubicBezTo>
                <a:cubicBezTo>
                  <a:pt x="324" y="60"/>
                  <a:pt x="324" y="60"/>
                  <a:pt x="323" y="60"/>
                </a:cubicBezTo>
                <a:cubicBezTo>
                  <a:pt x="322" y="60"/>
                  <a:pt x="322" y="61"/>
                  <a:pt x="321" y="62"/>
                </a:cubicBezTo>
                <a:cubicBezTo>
                  <a:pt x="320" y="62"/>
                  <a:pt x="320" y="62"/>
                  <a:pt x="320" y="62"/>
                </a:cubicBezTo>
                <a:cubicBezTo>
                  <a:pt x="320" y="62"/>
                  <a:pt x="320" y="62"/>
                  <a:pt x="320" y="62"/>
                </a:cubicBezTo>
                <a:cubicBezTo>
                  <a:pt x="320" y="62"/>
                  <a:pt x="320" y="62"/>
                  <a:pt x="320" y="62"/>
                </a:cubicBezTo>
                <a:cubicBezTo>
                  <a:pt x="319" y="63"/>
                  <a:pt x="319" y="63"/>
                  <a:pt x="319" y="63"/>
                </a:cubicBezTo>
                <a:cubicBezTo>
                  <a:pt x="319" y="63"/>
                  <a:pt x="318" y="63"/>
                  <a:pt x="318" y="64"/>
                </a:cubicBezTo>
                <a:cubicBezTo>
                  <a:pt x="317" y="64"/>
                  <a:pt x="317" y="64"/>
                  <a:pt x="317" y="64"/>
                </a:cubicBezTo>
                <a:cubicBezTo>
                  <a:pt x="316" y="64"/>
                  <a:pt x="316" y="64"/>
                  <a:pt x="316" y="64"/>
                </a:cubicBezTo>
                <a:cubicBezTo>
                  <a:pt x="316" y="65"/>
                  <a:pt x="316" y="65"/>
                  <a:pt x="316" y="65"/>
                </a:cubicBezTo>
                <a:cubicBezTo>
                  <a:pt x="316" y="64"/>
                  <a:pt x="315" y="64"/>
                  <a:pt x="315" y="64"/>
                </a:cubicBezTo>
                <a:cubicBezTo>
                  <a:pt x="315" y="65"/>
                  <a:pt x="315" y="65"/>
                  <a:pt x="315" y="65"/>
                </a:cubicBezTo>
                <a:cubicBezTo>
                  <a:pt x="314" y="65"/>
                  <a:pt x="314" y="65"/>
                  <a:pt x="314" y="65"/>
                </a:cubicBezTo>
                <a:cubicBezTo>
                  <a:pt x="314" y="65"/>
                  <a:pt x="314" y="66"/>
                  <a:pt x="314" y="66"/>
                </a:cubicBezTo>
                <a:cubicBezTo>
                  <a:pt x="312" y="66"/>
                  <a:pt x="312" y="66"/>
                  <a:pt x="312" y="66"/>
                </a:cubicBezTo>
                <a:cubicBezTo>
                  <a:pt x="312" y="66"/>
                  <a:pt x="312" y="66"/>
                  <a:pt x="312" y="67"/>
                </a:cubicBezTo>
                <a:cubicBezTo>
                  <a:pt x="312" y="67"/>
                  <a:pt x="312" y="67"/>
                  <a:pt x="312" y="67"/>
                </a:cubicBezTo>
                <a:cubicBezTo>
                  <a:pt x="311" y="67"/>
                  <a:pt x="312" y="68"/>
                  <a:pt x="312" y="68"/>
                </a:cubicBezTo>
                <a:cubicBezTo>
                  <a:pt x="311" y="69"/>
                  <a:pt x="311" y="69"/>
                  <a:pt x="311" y="69"/>
                </a:cubicBezTo>
                <a:cubicBezTo>
                  <a:pt x="309" y="69"/>
                  <a:pt x="309" y="69"/>
                  <a:pt x="309" y="69"/>
                </a:cubicBezTo>
                <a:cubicBezTo>
                  <a:pt x="309" y="69"/>
                  <a:pt x="309" y="69"/>
                  <a:pt x="309" y="69"/>
                </a:cubicBezTo>
                <a:cubicBezTo>
                  <a:pt x="308" y="69"/>
                  <a:pt x="308" y="69"/>
                  <a:pt x="308" y="69"/>
                </a:cubicBezTo>
                <a:cubicBezTo>
                  <a:pt x="308" y="69"/>
                  <a:pt x="308" y="70"/>
                  <a:pt x="308" y="70"/>
                </a:cubicBezTo>
                <a:cubicBezTo>
                  <a:pt x="307" y="70"/>
                  <a:pt x="307" y="70"/>
                  <a:pt x="307" y="70"/>
                </a:cubicBezTo>
                <a:cubicBezTo>
                  <a:pt x="307" y="70"/>
                  <a:pt x="307" y="70"/>
                  <a:pt x="307" y="70"/>
                </a:cubicBezTo>
                <a:cubicBezTo>
                  <a:pt x="306" y="70"/>
                  <a:pt x="306" y="70"/>
                  <a:pt x="306" y="70"/>
                </a:cubicBezTo>
                <a:cubicBezTo>
                  <a:pt x="306" y="70"/>
                  <a:pt x="306" y="70"/>
                  <a:pt x="306" y="70"/>
                </a:cubicBezTo>
                <a:cubicBezTo>
                  <a:pt x="305" y="71"/>
                  <a:pt x="305" y="71"/>
                  <a:pt x="304" y="71"/>
                </a:cubicBezTo>
                <a:cubicBezTo>
                  <a:pt x="305" y="71"/>
                  <a:pt x="304" y="71"/>
                  <a:pt x="305" y="71"/>
                </a:cubicBezTo>
                <a:close/>
                <a:moveTo>
                  <a:pt x="324" y="69"/>
                </a:moveTo>
                <a:cubicBezTo>
                  <a:pt x="324" y="69"/>
                  <a:pt x="324" y="69"/>
                  <a:pt x="324" y="69"/>
                </a:cubicBezTo>
                <a:cubicBezTo>
                  <a:pt x="324" y="70"/>
                  <a:pt x="324" y="70"/>
                  <a:pt x="324" y="70"/>
                </a:cubicBezTo>
                <a:cubicBezTo>
                  <a:pt x="324" y="70"/>
                  <a:pt x="324" y="70"/>
                  <a:pt x="324" y="70"/>
                </a:cubicBezTo>
                <a:lnTo>
                  <a:pt x="324" y="69"/>
                </a:lnTo>
                <a:close/>
                <a:moveTo>
                  <a:pt x="992" y="61"/>
                </a:moveTo>
                <a:cubicBezTo>
                  <a:pt x="993" y="61"/>
                  <a:pt x="993" y="61"/>
                  <a:pt x="993" y="61"/>
                </a:cubicBezTo>
                <a:cubicBezTo>
                  <a:pt x="993" y="60"/>
                  <a:pt x="993" y="60"/>
                  <a:pt x="993" y="60"/>
                </a:cubicBezTo>
                <a:cubicBezTo>
                  <a:pt x="993" y="60"/>
                  <a:pt x="993" y="60"/>
                  <a:pt x="993" y="60"/>
                </a:cubicBezTo>
                <a:cubicBezTo>
                  <a:pt x="993" y="59"/>
                  <a:pt x="993" y="59"/>
                  <a:pt x="993" y="59"/>
                </a:cubicBezTo>
                <a:cubicBezTo>
                  <a:pt x="994" y="59"/>
                  <a:pt x="994" y="58"/>
                  <a:pt x="995" y="58"/>
                </a:cubicBezTo>
                <a:cubicBezTo>
                  <a:pt x="994" y="57"/>
                  <a:pt x="994" y="57"/>
                  <a:pt x="993" y="56"/>
                </a:cubicBezTo>
                <a:cubicBezTo>
                  <a:pt x="992" y="56"/>
                  <a:pt x="989" y="55"/>
                  <a:pt x="987" y="56"/>
                </a:cubicBezTo>
                <a:cubicBezTo>
                  <a:pt x="987" y="56"/>
                  <a:pt x="987" y="56"/>
                  <a:pt x="987" y="57"/>
                </a:cubicBezTo>
                <a:cubicBezTo>
                  <a:pt x="986" y="57"/>
                  <a:pt x="986" y="57"/>
                  <a:pt x="986" y="57"/>
                </a:cubicBezTo>
                <a:cubicBezTo>
                  <a:pt x="986" y="57"/>
                  <a:pt x="986" y="57"/>
                  <a:pt x="986" y="57"/>
                </a:cubicBezTo>
                <a:cubicBezTo>
                  <a:pt x="985" y="57"/>
                  <a:pt x="985" y="57"/>
                  <a:pt x="985" y="57"/>
                </a:cubicBezTo>
                <a:cubicBezTo>
                  <a:pt x="985" y="57"/>
                  <a:pt x="985" y="57"/>
                  <a:pt x="985" y="57"/>
                </a:cubicBezTo>
                <a:cubicBezTo>
                  <a:pt x="984" y="57"/>
                  <a:pt x="984" y="57"/>
                  <a:pt x="984" y="57"/>
                </a:cubicBezTo>
                <a:cubicBezTo>
                  <a:pt x="985" y="58"/>
                  <a:pt x="987" y="59"/>
                  <a:pt x="988" y="59"/>
                </a:cubicBezTo>
                <a:cubicBezTo>
                  <a:pt x="988" y="60"/>
                  <a:pt x="988" y="60"/>
                  <a:pt x="988" y="60"/>
                </a:cubicBezTo>
                <a:cubicBezTo>
                  <a:pt x="988" y="60"/>
                  <a:pt x="988" y="60"/>
                  <a:pt x="988" y="60"/>
                </a:cubicBezTo>
                <a:cubicBezTo>
                  <a:pt x="988" y="61"/>
                  <a:pt x="988" y="61"/>
                  <a:pt x="988" y="61"/>
                </a:cubicBezTo>
                <a:cubicBezTo>
                  <a:pt x="989" y="61"/>
                  <a:pt x="989" y="60"/>
                  <a:pt x="989" y="60"/>
                </a:cubicBezTo>
                <a:cubicBezTo>
                  <a:pt x="992" y="60"/>
                  <a:pt x="992" y="60"/>
                  <a:pt x="992" y="60"/>
                </a:cubicBezTo>
                <a:lnTo>
                  <a:pt x="992" y="61"/>
                </a:lnTo>
                <a:close/>
                <a:moveTo>
                  <a:pt x="463" y="57"/>
                </a:moveTo>
                <a:cubicBezTo>
                  <a:pt x="463" y="58"/>
                  <a:pt x="463" y="58"/>
                  <a:pt x="462" y="59"/>
                </a:cubicBezTo>
                <a:cubicBezTo>
                  <a:pt x="462" y="59"/>
                  <a:pt x="461" y="59"/>
                  <a:pt x="461" y="60"/>
                </a:cubicBezTo>
                <a:cubicBezTo>
                  <a:pt x="462" y="60"/>
                  <a:pt x="462" y="60"/>
                  <a:pt x="462" y="60"/>
                </a:cubicBezTo>
                <a:cubicBezTo>
                  <a:pt x="462" y="61"/>
                  <a:pt x="463" y="61"/>
                  <a:pt x="462" y="63"/>
                </a:cubicBezTo>
                <a:cubicBezTo>
                  <a:pt x="463" y="63"/>
                  <a:pt x="463" y="63"/>
                  <a:pt x="463" y="63"/>
                </a:cubicBezTo>
                <a:cubicBezTo>
                  <a:pt x="463" y="62"/>
                  <a:pt x="463" y="62"/>
                  <a:pt x="463" y="62"/>
                </a:cubicBezTo>
                <a:cubicBezTo>
                  <a:pt x="464" y="62"/>
                  <a:pt x="465" y="62"/>
                  <a:pt x="465" y="61"/>
                </a:cubicBezTo>
                <a:cubicBezTo>
                  <a:pt x="465" y="61"/>
                  <a:pt x="466" y="60"/>
                  <a:pt x="466" y="59"/>
                </a:cubicBezTo>
                <a:cubicBezTo>
                  <a:pt x="466" y="59"/>
                  <a:pt x="466" y="59"/>
                  <a:pt x="466" y="59"/>
                </a:cubicBezTo>
                <a:cubicBezTo>
                  <a:pt x="466" y="58"/>
                  <a:pt x="466" y="58"/>
                  <a:pt x="465" y="58"/>
                </a:cubicBezTo>
                <a:cubicBezTo>
                  <a:pt x="465" y="57"/>
                  <a:pt x="465" y="57"/>
                  <a:pt x="465" y="57"/>
                </a:cubicBezTo>
                <a:cubicBezTo>
                  <a:pt x="464" y="57"/>
                  <a:pt x="464" y="57"/>
                  <a:pt x="464" y="57"/>
                </a:cubicBezTo>
                <a:cubicBezTo>
                  <a:pt x="464" y="57"/>
                  <a:pt x="464" y="57"/>
                  <a:pt x="464" y="57"/>
                </a:cubicBezTo>
                <a:cubicBezTo>
                  <a:pt x="464" y="57"/>
                  <a:pt x="464" y="57"/>
                  <a:pt x="463" y="57"/>
                </a:cubicBezTo>
                <a:close/>
                <a:moveTo>
                  <a:pt x="394" y="57"/>
                </a:moveTo>
                <a:cubicBezTo>
                  <a:pt x="394" y="59"/>
                  <a:pt x="394" y="60"/>
                  <a:pt x="395" y="60"/>
                </a:cubicBezTo>
                <a:cubicBezTo>
                  <a:pt x="395" y="61"/>
                  <a:pt x="395" y="62"/>
                  <a:pt x="396" y="62"/>
                </a:cubicBezTo>
                <a:cubicBezTo>
                  <a:pt x="396" y="63"/>
                  <a:pt x="396" y="63"/>
                  <a:pt x="396" y="63"/>
                </a:cubicBezTo>
                <a:cubicBezTo>
                  <a:pt x="396" y="63"/>
                  <a:pt x="396" y="63"/>
                  <a:pt x="396" y="63"/>
                </a:cubicBezTo>
                <a:cubicBezTo>
                  <a:pt x="396" y="62"/>
                  <a:pt x="397" y="62"/>
                  <a:pt x="397" y="61"/>
                </a:cubicBezTo>
                <a:cubicBezTo>
                  <a:pt x="397" y="60"/>
                  <a:pt x="396" y="58"/>
                  <a:pt x="395" y="57"/>
                </a:cubicBezTo>
                <a:cubicBezTo>
                  <a:pt x="395" y="57"/>
                  <a:pt x="395" y="57"/>
                  <a:pt x="395" y="57"/>
                </a:cubicBezTo>
                <a:cubicBezTo>
                  <a:pt x="395" y="57"/>
                  <a:pt x="394" y="57"/>
                  <a:pt x="394" y="57"/>
                </a:cubicBezTo>
                <a:close/>
                <a:moveTo>
                  <a:pt x="410" y="57"/>
                </a:moveTo>
                <a:cubicBezTo>
                  <a:pt x="410" y="58"/>
                  <a:pt x="409" y="58"/>
                  <a:pt x="409" y="58"/>
                </a:cubicBezTo>
                <a:cubicBezTo>
                  <a:pt x="410" y="58"/>
                  <a:pt x="410" y="58"/>
                  <a:pt x="410" y="58"/>
                </a:cubicBezTo>
                <a:cubicBezTo>
                  <a:pt x="410" y="59"/>
                  <a:pt x="410" y="60"/>
                  <a:pt x="411" y="60"/>
                </a:cubicBezTo>
                <a:cubicBezTo>
                  <a:pt x="412" y="60"/>
                  <a:pt x="412" y="60"/>
                  <a:pt x="414" y="59"/>
                </a:cubicBezTo>
                <a:cubicBezTo>
                  <a:pt x="413" y="59"/>
                  <a:pt x="413" y="58"/>
                  <a:pt x="413" y="58"/>
                </a:cubicBezTo>
                <a:cubicBezTo>
                  <a:pt x="413" y="58"/>
                  <a:pt x="413" y="58"/>
                  <a:pt x="413" y="58"/>
                </a:cubicBezTo>
                <a:cubicBezTo>
                  <a:pt x="412" y="58"/>
                  <a:pt x="412" y="58"/>
                  <a:pt x="412" y="58"/>
                </a:cubicBezTo>
                <a:cubicBezTo>
                  <a:pt x="412" y="57"/>
                  <a:pt x="412" y="57"/>
                  <a:pt x="412" y="57"/>
                </a:cubicBezTo>
                <a:cubicBezTo>
                  <a:pt x="411" y="57"/>
                  <a:pt x="411" y="57"/>
                  <a:pt x="410" y="57"/>
                </a:cubicBezTo>
                <a:close/>
                <a:moveTo>
                  <a:pt x="446" y="58"/>
                </a:moveTo>
                <a:cubicBezTo>
                  <a:pt x="446" y="58"/>
                  <a:pt x="446" y="58"/>
                  <a:pt x="446" y="59"/>
                </a:cubicBezTo>
                <a:cubicBezTo>
                  <a:pt x="444" y="59"/>
                  <a:pt x="444" y="59"/>
                  <a:pt x="444" y="59"/>
                </a:cubicBezTo>
                <a:cubicBezTo>
                  <a:pt x="444" y="59"/>
                  <a:pt x="444" y="59"/>
                  <a:pt x="444" y="59"/>
                </a:cubicBezTo>
                <a:cubicBezTo>
                  <a:pt x="444" y="59"/>
                  <a:pt x="443" y="59"/>
                  <a:pt x="443" y="59"/>
                </a:cubicBezTo>
                <a:cubicBezTo>
                  <a:pt x="443" y="60"/>
                  <a:pt x="443" y="60"/>
                  <a:pt x="443" y="60"/>
                </a:cubicBezTo>
                <a:cubicBezTo>
                  <a:pt x="441" y="60"/>
                  <a:pt x="439" y="60"/>
                  <a:pt x="438" y="59"/>
                </a:cubicBezTo>
                <a:cubicBezTo>
                  <a:pt x="438" y="60"/>
                  <a:pt x="438" y="60"/>
                  <a:pt x="438" y="60"/>
                </a:cubicBezTo>
                <a:cubicBezTo>
                  <a:pt x="438" y="60"/>
                  <a:pt x="437" y="60"/>
                  <a:pt x="437" y="61"/>
                </a:cubicBezTo>
                <a:cubicBezTo>
                  <a:pt x="437" y="61"/>
                  <a:pt x="437" y="61"/>
                  <a:pt x="437" y="61"/>
                </a:cubicBezTo>
                <a:cubicBezTo>
                  <a:pt x="438" y="61"/>
                  <a:pt x="439" y="61"/>
                  <a:pt x="440" y="61"/>
                </a:cubicBezTo>
                <a:cubicBezTo>
                  <a:pt x="440" y="61"/>
                  <a:pt x="440" y="61"/>
                  <a:pt x="440" y="61"/>
                </a:cubicBezTo>
                <a:cubicBezTo>
                  <a:pt x="441" y="61"/>
                  <a:pt x="441" y="61"/>
                  <a:pt x="441" y="61"/>
                </a:cubicBezTo>
                <a:cubicBezTo>
                  <a:pt x="441" y="62"/>
                  <a:pt x="441" y="62"/>
                  <a:pt x="441" y="62"/>
                </a:cubicBezTo>
                <a:cubicBezTo>
                  <a:pt x="443" y="62"/>
                  <a:pt x="443" y="62"/>
                  <a:pt x="443" y="62"/>
                </a:cubicBezTo>
                <a:cubicBezTo>
                  <a:pt x="443" y="62"/>
                  <a:pt x="443" y="62"/>
                  <a:pt x="443" y="62"/>
                </a:cubicBezTo>
                <a:cubicBezTo>
                  <a:pt x="445" y="62"/>
                  <a:pt x="445" y="62"/>
                  <a:pt x="445" y="62"/>
                </a:cubicBezTo>
                <a:cubicBezTo>
                  <a:pt x="445" y="63"/>
                  <a:pt x="445" y="63"/>
                  <a:pt x="445" y="63"/>
                </a:cubicBezTo>
                <a:cubicBezTo>
                  <a:pt x="446" y="63"/>
                  <a:pt x="446" y="63"/>
                  <a:pt x="446" y="63"/>
                </a:cubicBezTo>
                <a:cubicBezTo>
                  <a:pt x="446" y="63"/>
                  <a:pt x="446" y="63"/>
                  <a:pt x="446" y="63"/>
                </a:cubicBezTo>
                <a:cubicBezTo>
                  <a:pt x="447" y="63"/>
                  <a:pt x="447" y="63"/>
                  <a:pt x="447" y="63"/>
                </a:cubicBezTo>
                <a:cubicBezTo>
                  <a:pt x="447" y="62"/>
                  <a:pt x="447" y="62"/>
                  <a:pt x="447" y="62"/>
                </a:cubicBezTo>
                <a:cubicBezTo>
                  <a:pt x="448" y="62"/>
                  <a:pt x="449" y="62"/>
                  <a:pt x="450" y="63"/>
                </a:cubicBezTo>
                <a:cubicBezTo>
                  <a:pt x="451" y="62"/>
                  <a:pt x="451" y="62"/>
                  <a:pt x="451" y="62"/>
                </a:cubicBezTo>
                <a:cubicBezTo>
                  <a:pt x="451" y="61"/>
                  <a:pt x="452" y="61"/>
                  <a:pt x="453" y="61"/>
                </a:cubicBezTo>
                <a:cubicBezTo>
                  <a:pt x="453" y="60"/>
                  <a:pt x="453" y="60"/>
                  <a:pt x="454" y="59"/>
                </a:cubicBezTo>
                <a:cubicBezTo>
                  <a:pt x="451" y="59"/>
                  <a:pt x="451" y="59"/>
                  <a:pt x="451" y="59"/>
                </a:cubicBezTo>
                <a:cubicBezTo>
                  <a:pt x="451" y="58"/>
                  <a:pt x="451" y="58"/>
                  <a:pt x="451" y="58"/>
                </a:cubicBezTo>
                <a:cubicBezTo>
                  <a:pt x="450" y="58"/>
                  <a:pt x="449" y="59"/>
                  <a:pt x="448" y="59"/>
                </a:cubicBezTo>
                <a:cubicBezTo>
                  <a:pt x="448" y="58"/>
                  <a:pt x="448" y="58"/>
                  <a:pt x="448" y="58"/>
                </a:cubicBezTo>
                <a:cubicBezTo>
                  <a:pt x="447" y="58"/>
                  <a:pt x="447" y="58"/>
                  <a:pt x="446" y="58"/>
                </a:cubicBezTo>
                <a:close/>
                <a:moveTo>
                  <a:pt x="549" y="61"/>
                </a:moveTo>
                <a:cubicBezTo>
                  <a:pt x="549" y="61"/>
                  <a:pt x="549" y="62"/>
                  <a:pt x="549" y="62"/>
                </a:cubicBezTo>
                <a:cubicBezTo>
                  <a:pt x="550" y="62"/>
                  <a:pt x="551" y="62"/>
                  <a:pt x="551" y="62"/>
                </a:cubicBezTo>
                <a:cubicBezTo>
                  <a:pt x="551" y="61"/>
                  <a:pt x="551" y="61"/>
                  <a:pt x="551" y="61"/>
                </a:cubicBezTo>
                <a:cubicBezTo>
                  <a:pt x="551" y="61"/>
                  <a:pt x="550" y="61"/>
                  <a:pt x="549" y="61"/>
                </a:cubicBezTo>
                <a:cubicBezTo>
                  <a:pt x="549" y="61"/>
                  <a:pt x="549" y="61"/>
                  <a:pt x="549" y="61"/>
                </a:cubicBezTo>
                <a:close/>
                <a:moveTo>
                  <a:pt x="1006" y="65"/>
                </a:moveTo>
                <a:cubicBezTo>
                  <a:pt x="1007" y="65"/>
                  <a:pt x="1007" y="65"/>
                  <a:pt x="1007" y="65"/>
                </a:cubicBezTo>
                <a:cubicBezTo>
                  <a:pt x="1007" y="64"/>
                  <a:pt x="1007" y="64"/>
                  <a:pt x="1007" y="64"/>
                </a:cubicBezTo>
                <a:cubicBezTo>
                  <a:pt x="1006" y="64"/>
                  <a:pt x="1006" y="64"/>
                  <a:pt x="1006" y="64"/>
                </a:cubicBezTo>
                <a:cubicBezTo>
                  <a:pt x="1005" y="64"/>
                  <a:pt x="1005" y="65"/>
                  <a:pt x="1003" y="65"/>
                </a:cubicBezTo>
                <a:cubicBezTo>
                  <a:pt x="1003" y="64"/>
                  <a:pt x="1003" y="64"/>
                  <a:pt x="1003" y="64"/>
                </a:cubicBezTo>
                <a:cubicBezTo>
                  <a:pt x="1003" y="64"/>
                  <a:pt x="1003" y="64"/>
                  <a:pt x="1003" y="64"/>
                </a:cubicBezTo>
                <a:cubicBezTo>
                  <a:pt x="1003" y="64"/>
                  <a:pt x="1003" y="64"/>
                  <a:pt x="1003" y="64"/>
                </a:cubicBezTo>
                <a:cubicBezTo>
                  <a:pt x="1001" y="64"/>
                  <a:pt x="1001" y="64"/>
                  <a:pt x="1001" y="64"/>
                </a:cubicBezTo>
                <a:cubicBezTo>
                  <a:pt x="1001" y="64"/>
                  <a:pt x="1001" y="63"/>
                  <a:pt x="1001" y="63"/>
                </a:cubicBezTo>
                <a:cubicBezTo>
                  <a:pt x="1000" y="63"/>
                  <a:pt x="1000" y="63"/>
                  <a:pt x="1000" y="63"/>
                </a:cubicBezTo>
                <a:cubicBezTo>
                  <a:pt x="1000" y="63"/>
                  <a:pt x="1000" y="63"/>
                  <a:pt x="1000" y="63"/>
                </a:cubicBezTo>
                <a:cubicBezTo>
                  <a:pt x="1000" y="63"/>
                  <a:pt x="1000" y="63"/>
                  <a:pt x="999" y="63"/>
                </a:cubicBezTo>
                <a:cubicBezTo>
                  <a:pt x="999" y="62"/>
                  <a:pt x="999" y="62"/>
                  <a:pt x="999" y="61"/>
                </a:cubicBezTo>
                <a:cubicBezTo>
                  <a:pt x="998" y="61"/>
                  <a:pt x="997" y="61"/>
                  <a:pt x="996" y="61"/>
                </a:cubicBezTo>
                <a:cubicBezTo>
                  <a:pt x="996" y="61"/>
                  <a:pt x="996" y="61"/>
                  <a:pt x="996" y="62"/>
                </a:cubicBezTo>
                <a:cubicBezTo>
                  <a:pt x="994" y="62"/>
                  <a:pt x="993" y="61"/>
                  <a:pt x="991" y="61"/>
                </a:cubicBezTo>
                <a:cubicBezTo>
                  <a:pt x="991" y="62"/>
                  <a:pt x="990" y="62"/>
                  <a:pt x="989" y="63"/>
                </a:cubicBezTo>
                <a:cubicBezTo>
                  <a:pt x="989" y="63"/>
                  <a:pt x="989" y="64"/>
                  <a:pt x="989" y="64"/>
                </a:cubicBezTo>
                <a:cubicBezTo>
                  <a:pt x="990" y="64"/>
                  <a:pt x="990" y="64"/>
                  <a:pt x="991" y="65"/>
                </a:cubicBezTo>
                <a:cubicBezTo>
                  <a:pt x="990" y="66"/>
                  <a:pt x="989" y="66"/>
                  <a:pt x="989" y="68"/>
                </a:cubicBezTo>
                <a:cubicBezTo>
                  <a:pt x="992" y="68"/>
                  <a:pt x="992" y="67"/>
                  <a:pt x="995" y="67"/>
                </a:cubicBezTo>
                <a:cubicBezTo>
                  <a:pt x="995" y="68"/>
                  <a:pt x="995" y="68"/>
                  <a:pt x="995" y="68"/>
                </a:cubicBezTo>
                <a:cubicBezTo>
                  <a:pt x="996" y="68"/>
                  <a:pt x="996" y="68"/>
                  <a:pt x="997" y="68"/>
                </a:cubicBezTo>
                <a:cubicBezTo>
                  <a:pt x="997" y="68"/>
                  <a:pt x="997" y="68"/>
                  <a:pt x="997" y="68"/>
                </a:cubicBezTo>
                <a:cubicBezTo>
                  <a:pt x="997" y="68"/>
                  <a:pt x="997" y="68"/>
                  <a:pt x="997" y="68"/>
                </a:cubicBezTo>
                <a:cubicBezTo>
                  <a:pt x="997" y="68"/>
                  <a:pt x="997" y="68"/>
                  <a:pt x="997" y="68"/>
                </a:cubicBezTo>
                <a:cubicBezTo>
                  <a:pt x="998" y="68"/>
                  <a:pt x="998" y="68"/>
                  <a:pt x="998" y="68"/>
                </a:cubicBezTo>
                <a:cubicBezTo>
                  <a:pt x="998" y="68"/>
                  <a:pt x="998" y="68"/>
                  <a:pt x="998" y="68"/>
                </a:cubicBezTo>
                <a:cubicBezTo>
                  <a:pt x="1000" y="68"/>
                  <a:pt x="1000" y="68"/>
                  <a:pt x="1000" y="68"/>
                </a:cubicBezTo>
                <a:cubicBezTo>
                  <a:pt x="1000" y="67"/>
                  <a:pt x="1000" y="67"/>
                  <a:pt x="1000" y="67"/>
                </a:cubicBezTo>
                <a:cubicBezTo>
                  <a:pt x="1001" y="67"/>
                  <a:pt x="1001" y="67"/>
                  <a:pt x="1002" y="67"/>
                </a:cubicBezTo>
                <a:cubicBezTo>
                  <a:pt x="1002" y="67"/>
                  <a:pt x="1002" y="67"/>
                  <a:pt x="1002" y="67"/>
                </a:cubicBezTo>
                <a:cubicBezTo>
                  <a:pt x="1005" y="67"/>
                  <a:pt x="1005" y="67"/>
                  <a:pt x="1005" y="67"/>
                </a:cubicBezTo>
                <a:cubicBezTo>
                  <a:pt x="1005" y="66"/>
                  <a:pt x="1005" y="66"/>
                  <a:pt x="1005" y="66"/>
                </a:cubicBezTo>
                <a:cubicBezTo>
                  <a:pt x="1006" y="66"/>
                  <a:pt x="1006" y="66"/>
                  <a:pt x="1006" y="66"/>
                </a:cubicBezTo>
                <a:lnTo>
                  <a:pt x="1006" y="65"/>
                </a:lnTo>
                <a:close/>
                <a:moveTo>
                  <a:pt x="1775" y="179"/>
                </a:moveTo>
                <a:cubicBezTo>
                  <a:pt x="1775" y="178"/>
                  <a:pt x="1775" y="178"/>
                  <a:pt x="1775" y="177"/>
                </a:cubicBezTo>
                <a:cubicBezTo>
                  <a:pt x="1776" y="178"/>
                  <a:pt x="1777" y="178"/>
                  <a:pt x="1778" y="178"/>
                </a:cubicBezTo>
                <a:cubicBezTo>
                  <a:pt x="1777" y="177"/>
                  <a:pt x="1777" y="176"/>
                  <a:pt x="1776" y="175"/>
                </a:cubicBezTo>
                <a:cubicBezTo>
                  <a:pt x="1776" y="175"/>
                  <a:pt x="1776" y="175"/>
                  <a:pt x="1776" y="175"/>
                </a:cubicBezTo>
                <a:cubicBezTo>
                  <a:pt x="1776" y="175"/>
                  <a:pt x="1776" y="175"/>
                  <a:pt x="1776" y="174"/>
                </a:cubicBezTo>
                <a:cubicBezTo>
                  <a:pt x="1775" y="174"/>
                  <a:pt x="1776" y="174"/>
                  <a:pt x="1775" y="174"/>
                </a:cubicBezTo>
                <a:cubicBezTo>
                  <a:pt x="1775" y="174"/>
                  <a:pt x="1775" y="174"/>
                  <a:pt x="1775" y="174"/>
                </a:cubicBezTo>
                <a:cubicBezTo>
                  <a:pt x="1775" y="173"/>
                  <a:pt x="1775" y="173"/>
                  <a:pt x="1775" y="173"/>
                </a:cubicBezTo>
                <a:cubicBezTo>
                  <a:pt x="1776" y="173"/>
                  <a:pt x="1777" y="173"/>
                  <a:pt x="1778" y="173"/>
                </a:cubicBezTo>
                <a:cubicBezTo>
                  <a:pt x="1778" y="171"/>
                  <a:pt x="1778" y="171"/>
                  <a:pt x="1778" y="171"/>
                </a:cubicBezTo>
                <a:cubicBezTo>
                  <a:pt x="1778" y="171"/>
                  <a:pt x="1778" y="171"/>
                  <a:pt x="1778" y="171"/>
                </a:cubicBezTo>
                <a:cubicBezTo>
                  <a:pt x="1778" y="170"/>
                  <a:pt x="1778" y="170"/>
                  <a:pt x="1778" y="170"/>
                </a:cubicBezTo>
                <a:cubicBezTo>
                  <a:pt x="1777" y="170"/>
                  <a:pt x="1777" y="170"/>
                  <a:pt x="1776" y="171"/>
                </a:cubicBezTo>
                <a:cubicBezTo>
                  <a:pt x="1776" y="170"/>
                  <a:pt x="1776" y="170"/>
                  <a:pt x="1776" y="170"/>
                </a:cubicBezTo>
                <a:cubicBezTo>
                  <a:pt x="1776" y="170"/>
                  <a:pt x="1776" y="170"/>
                  <a:pt x="1776" y="170"/>
                </a:cubicBezTo>
                <a:cubicBezTo>
                  <a:pt x="1776" y="169"/>
                  <a:pt x="1776" y="169"/>
                  <a:pt x="1776" y="169"/>
                </a:cubicBezTo>
                <a:cubicBezTo>
                  <a:pt x="1778" y="169"/>
                  <a:pt x="1778" y="169"/>
                  <a:pt x="1778" y="169"/>
                </a:cubicBezTo>
                <a:cubicBezTo>
                  <a:pt x="1778" y="169"/>
                  <a:pt x="1778" y="169"/>
                  <a:pt x="1778" y="169"/>
                </a:cubicBezTo>
                <a:cubicBezTo>
                  <a:pt x="1780" y="169"/>
                  <a:pt x="1780" y="169"/>
                  <a:pt x="1780" y="169"/>
                </a:cubicBezTo>
                <a:cubicBezTo>
                  <a:pt x="1780" y="169"/>
                  <a:pt x="1780" y="169"/>
                  <a:pt x="1780" y="169"/>
                </a:cubicBezTo>
                <a:cubicBezTo>
                  <a:pt x="1780" y="169"/>
                  <a:pt x="1781" y="169"/>
                  <a:pt x="1782" y="169"/>
                </a:cubicBezTo>
                <a:cubicBezTo>
                  <a:pt x="1782" y="170"/>
                  <a:pt x="1782" y="170"/>
                  <a:pt x="1782" y="170"/>
                </a:cubicBezTo>
                <a:cubicBezTo>
                  <a:pt x="1782" y="170"/>
                  <a:pt x="1782" y="170"/>
                  <a:pt x="1782" y="170"/>
                </a:cubicBezTo>
                <a:cubicBezTo>
                  <a:pt x="1782" y="170"/>
                  <a:pt x="1782" y="170"/>
                  <a:pt x="1782" y="170"/>
                </a:cubicBezTo>
                <a:cubicBezTo>
                  <a:pt x="1783" y="170"/>
                  <a:pt x="1783" y="170"/>
                  <a:pt x="1784" y="170"/>
                </a:cubicBezTo>
                <a:cubicBezTo>
                  <a:pt x="1784" y="170"/>
                  <a:pt x="1784" y="170"/>
                  <a:pt x="1784" y="170"/>
                </a:cubicBezTo>
                <a:cubicBezTo>
                  <a:pt x="1784" y="170"/>
                  <a:pt x="1784" y="170"/>
                  <a:pt x="1784" y="170"/>
                </a:cubicBezTo>
                <a:cubicBezTo>
                  <a:pt x="1784" y="168"/>
                  <a:pt x="1784" y="168"/>
                  <a:pt x="1784" y="168"/>
                </a:cubicBezTo>
                <a:cubicBezTo>
                  <a:pt x="1786" y="168"/>
                  <a:pt x="1786" y="168"/>
                  <a:pt x="1786" y="168"/>
                </a:cubicBezTo>
                <a:cubicBezTo>
                  <a:pt x="1786" y="168"/>
                  <a:pt x="1786" y="168"/>
                  <a:pt x="1786" y="168"/>
                </a:cubicBezTo>
                <a:cubicBezTo>
                  <a:pt x="1785" y="168"/>
                  <a:pt x="1785" y="168"/>
                  <a:pt x="1785" y="168"/>
                </a:cubicBezTo>
                <a:cubicBezTo>
                  <a:pt x="1786" y="167"/>
                  <a:pt x="1786" y="166"/>
                  <a:pt x="1786" y="166"/>
                </a:cubicBezTo>
                <a:cubicBezTo>
                  <a:pt x="1787" y="166"/>
                  <a:pt x="1787" y="166"/>
                  <a:pt x="1787" y="166"/>
                </a:cubicBezTo>
                <a:cubicBezTo>
                  <a:pt x="1787" y="165"/>
                  <a:pt x="1787" y="165"/>
                  <a:pt x="1787" y="165"/>
                </a:cubicBezTo>
                <a:cubicBezTo>
                  <a:pt x="1786" y="165"/>
                  <a:pt x="1786" y="165"/>
                  <a:pt x="1785" y="164"/>
                </a:cubicBezTo>
                <a:cubicBezTo>
                  <a:pt x="1785" y="164"/>
                  <a:pt x="1785" y="164"/>
                  <a:pt x="1785" y="164"/>
                </a:cubicBezTo>
                <a:cubicBezTo>
                  <a:pt x="1785" y="164"/>
                  <a:pt x="1784" y="163"/>
                  <a:pt x="1784" y="163"/>
                </a:cubicBezTo>
                <a:cubicBezTo>
                  <a:pt x="1783" y="163"/>
                  <a:pt x="1783" y="163"/>
                  <a:pt x="1783" y="163"/>
                </a:cubicBezTo>
                <a:cubicBezTo>
                  <a:pt x="1783" y="163"/>
                  <a:pt x="1782" y="162"/>
                  <a:pt x="1782" y="162"/>
                </a:cubicBezTo>
                <a:cubicBezTo>
                  <a:pt x="1782" y="162"/>
                  <a:pt x="1782" y="162"/>
                  <a:pt x="1782" y="162"/>
                </a:cubicBezTo>
                <a:cubicBezTo>
                  <a:pt x="1781" y="162"/>
                  <a:pt x="1781" y="162"/>
                  <a:pt x="1780" y="161"/>
                </a:cubicBezTo>
                <a:cubicBezTo>
                  <a:pt x="1780" y="160"/>
                  <a:pt x="1779" y="160"/>
                  <a:pt x="1778" y="159"/>
                </a:cubicBezTo>
                <a:cubicBezTo>
                  <a:pt x="1778" y="159"/>
                  <a:pt x="1778" y="158"/>
                  <a:pt x="1777" y="158"/>
                </a:cubicBezTo>
                <a:cubicBezTo>
                  <a:pt x="1777" y="158"/>
                  <a:pt x="1777" y="158"/>
                  <a:pt x="1777" y="158"/>
                </a:cubicBezTo>
                <a:cubicBezTo>
                  <a:pt x="1777" y="157"/>
                  <a:pt x="1777" y="157"/>
                  <a:pt x="1777" y="157"/>
                </a:cubicBezTo>
                <a:cubicBezTo>
                  <a:pt x="1776" y="157"/>
                  <a:pt x="1776" y="157"/>
                  <a:pt x="1776" y="157"/>
                </a:cubicBezTo>
                <a:cubicBezTo>
                  <a:pt x="1776" y="157"/>
                  <a:pt x="1776" y="157"/>
                  <a:pt x="1776" y="157"/>
                </a:cubicBezTo>
                <a:cubicBezTo>
                  <a:pt x="1775" y="157"/>
                  <a:pt x="1775" y="157"/>
                  <a:pt x="1774" y="156"/>
                </a:cubicBezTo>
                <a:cubicBezTo>
                  <a:pt x="1774" y="156"/>
                  <a:pt x="1774" y="156"/>
                  <a:pt x="1774" y="156"/>
                </a:cubicBezTo>
                <a:cubicBezTo>
                  <a:pt x="1771" y="156"/>
                  <a:pt x="1769" y="157"/>
                  <a:pt x="1766" y="157"/>
                </a:cubicBezTo>
                <a:cubicBezTo>
                  <a:pt x="1766" y="159"/>
                  <a:pt x="1767" y="159"/>
                  <a:pt x="1767" y="161"/>
                </a:cubicBezTo>
                <a:cubicBezTo>
                  <a:pt x="1766" y="160"/>
                  <a:pt x="1765" y="160"/>
                  <a:pt x="1765" y="160"/>
                </a:cubicBezTo>
                <a:cubicBezTo>
                  <a:pt x="1765" y="159"/>
                  <a:pt x="1765" y="159"/>
                  <a:pt x="1765" y="159"/>
                </a:cubicBezTo>
                <a:cubicBezTo>
                  <a:pt x="1765" y="158"/>
                  <a:pt x="1765" y="157"/>
                  <a:pt x="1765" y="156"/>
                </a:cubicBezTo>
                <a:cubicBezTo>
                  <a:pt x="1765" y="156"/>
                  <a:pt x="1765" y="156"/>
                  <a:pt x="1765" y="156"/>
                </a:cubicBezTo>
                <a:cubicBezTo>
                  <a:pt x="1765" y="154"/>
                  <a:pt x="1764" y="155"/>
                  <a:pt x="1763" y="154"/>
                </a:cubicBezTo>
                <a:cubicBezTo>
                  <a:pt x="1763" y="154"/>
                  <a:pt x="1763" y="154"/>
                  <a:pt x="1763" y="154"/>
                </a:cubicBezTo>
                <a:cubicBezTo>
                  <a:pt x="1763" y="152"/>
                  <a:pt x="1763" y="152"/>
                  <a:pt x="1763" y="152"/>
                </a:cubicBezTo>
                <a:cubicBezTo>
                  <a:pt x="1762" y="152"/>
                  <a:pt x="1762" y="152"/>
                  <a:pt x="1762" y="152"/>
                </a:cubicBezTo>
                <a:cubicBezTo>
                  <a:pt x="1762" y="152"/>
                  <a:pt x="1760" y="152"/>
                  <a:pt x="1760" y="152"/>
                </a:cubicBezTo>
                <a:cubicBezTo>
                  <a:pt x="1759" y="151"/>
                  <a:pt x="1759" y="151"/>
                  <a:pt x="1759" y="150"/>
                </a:cubicBezTo>
                <a:cubicBezTo>
                  <a:pt x="1758" y="150"/>
                  <a:pt x="1758" y="150"/>
                  <a:pt x="1758" y="150"/>
                </a:cubicBezTo>
                <a:cubicBezTo>
                  <a:pt x="1758" y="150"/>
                  <a:pt x="1758" y="150"/>
                  <a:pt x="1758" y="150"/>
                </a:cubicBezTo>
                <a:cubicBezTo>
                  <a:pt x="1757" y="150"/>
                  <a:pt x="1757" y="150"/>
                  <a:pt x="1757" y="150"/>
                </a:cubicBezTo>
                <a:cubicBezTo>
                  <a:pt x="1757" y="150"/>
                  <a:pt x="1757" y="150"/>
                  <a:pt x="1757" y="150"/>
                </a:cubicBezTo>
                <a:cubicBezTo>
                  <a:pt x="1756" y="150"/>
                  <a:pt x="1756" y="150"/>
                  <a:pt x="1756" y="150"/>
                </a:cubicBezTo>
                <a:cubicBezTo>
                  <a:pt x="1756" y="149"/>
                  <a:pt x="1756" y="149"/>
                  <a:pt x="1755" y="148"/>
                </a:cubicBezTo>
                <a:cubicBezTo>
                  <a:pt x="1755" y="148"/>
                  <a:pt x="1754" y="148"/>
                  <a:pt x="1754" y="148"/>
                </a:cubicBezTo>
                <a:cubicBezTo>
                  <a:pt x="1754" y="148"/>
                  <a:pt x="1753" y="147"/>
                  <a:pt x="1753" y="147"/>
                </a:cubicBezTo>
                <a:cubicBezTo>
                  <a:pt x="1753" y="147"/>
                  <a:pt x="1753" y="147"/>
                  <a:pt x="1753" y="147"/>
                </a:cubicBezTo>
                <a:cubicBezTo>
                  <a:pt x="1752" y="147"/>
                  <a:pt x="1752" y="147"/>
                  <a:pt x="1752" y="146"/>
                </a:cubicBezTo>
                <a:cubicBezTo>
                  <a:pt x="1751" y="146"/>
                  <a:pt x="1750" y="145"/>
                  <a:pt x="1749" y="145"/>
                </a:cubicBezTo>
                <a:cubicBezTo>
                  <a:pt x="1749" y="144"/>
                  <a:pt x="1749" y="144"/>
                  <a:pt x="1749" y="144"/>
                </a:cubicBezTo>
                <a:cubicBezTo>
                  <a:pt x="1749" y="144"/>
                  <a:pt x="1749" y="144"/>
                  <a:pt x="1749" y="144"/>
                </a:cubicBezTo>
                <a:cubicBezTo>
                  <a:pt x="1750" y="144"/>
                  <a:pt x="1748" y="143"/>
                  <a:pt x="1748" y="143"/>
                </a:cubicBezTo>
                <a:cubicBezTo>
                  <a:pt x="1748" y="142"/>
                  <a:pt x="1748" y="142"/>
                  <a:pt x="1748" y="142"/>
                </a:cubicBezTo>
                <a:cubicBezTo>
                  <a:pt x="1748" y="142"/>
                  <a:pt x="1747" y="143"/>
                  <a:pt x="1746" y="143"/>
                </a:cubicBezTo>
                <a:cubicBezTo>
                  <a:pt x="1746" y="142"/>
                  <a:pt x="1746" y="142"/>
                  <a:pt x="1746" y="142"/>
                </a:cubicBezTo>
                <a:cubicBezTo>
                  <a:pt x="1744" y="141"/>
                  <a:pt x="1743" y="142"/>
                  <a:pt x="1742" y="141"/>
                </a:cubicBezTo>
                <a:cubicBezTo>
                  <a:pt x="1742" y="140"/>
                  <a:pt x="1743" y="139"/>
                  <a:pt x="1741" y="139"/>
                </a:cubicBezTo>
                <a:cubicBezTo>
                  <a:pt x="1741" y="138"/>
                  <a:pt x="1741" y="138"/>
                  <a:pt x="1741" y="138"/>
                </a:cubicBezTo>
                <a:cubicBezTo>
                  <a:pt x="1740" y="137"/>
                  <a:pt x="1739" y="137"/>
                  <a:pt x="1739" y="137"/>
                </a:cubicBezTo>
                <a:cubicBezTo>
                  <a:pt x="1739" y="137"/>
                  <a:pt x="1739" y="137"/>
                  <a:pt x="1738" y="137"/>
                </a:cubicBezTo>
                <a:cubicBezTo>
                  <a:pt x="1738" y="137"/>
                  <a:pt x="1738" y="137"/>
                  <a:pt x="1738" y="137"/>
                </a:cubicBezTo>
                <a:cubicBezTo>
                  <a:pt x="1738" y="135"/>
                  <a:pt x="1738" y="135"/>
                  <a:pt x="1738" y="135"/>
                </a:cubicBezTo>
                <a:cubicBezTo>
                  <a:pt x="1738" y="135"/>
                  <a:pt x="1738" y="135"/>
                  <a:pt x="1737" y="135"/>
                </a:cubicBezTo>
                <a:cubicBezTo>
                  <a:pt x="1737" y="134"/>
                  <a:pt x="1737" y="134"/>
                  <a:pt x="1737" y="134"/>
                </a:cubicBezTo>
                <a:cubicBezTo>
                  <a:pt x="1737" y="134"/>
                  <a:pt x="1737" y="134"/>
                  <a:pt x="1737" y="134"/>
                </a:cubicBezTo>
                <a:cubicBezTo>
                  <a:pt x="1736" y="133"/>
                  <a:pt x="1734" y="134"/>
                  <a:pt x="1733" y="134"/>
                </a:cubicBezTo>
                <a:cubicBezTo>
                  <a:pt x="1733" y="133"/>
                  <a:pt x="1733" y="133"/>
                  <a:pt x="1733" y="133"/>
                </a:cubicBezTo>
                <a:cubicBezTo>
                  <a:pt x="1732" y="133"/>
                  <a:pt x="1732" y="133"/>
                  <a:pt x="1732" y="133"/>
                </a:cubicBezTo>
                <a:cubicBezTo>
                  <a:pt x="1732" y="133"/>
                  <a:pt x="1732" y="133"/>
                  <a:pt x="1732" y="133"/>
                </a:cubicBezTo>
                <a:cubicBezTo>
                  <a:pt x="1731" y="133"/>
                  <a:pt x="1731" y="133"/>
                  <a:pt x="1731" y="133"/>
                </a:cubicBezTo>
                <a:cubicBezTo>
                  <a:pt x="1731" y="132"/>
                  <a:pt x="1731" y="132"/>
                  <a:pt x="1731" y="132"/>
                </a:cubicBezTo>
                <a:cubicBezTo>
                  <a:pt x="1730" y="132"/>
                  <a:pt x="1729" y="132"/>
                  <a:pt x="1729" y="133"/>
                </a:cubicBezTo>
                <a:cubicBezTo>
                  <a:pt x="1727" y="133"/>
                  <a:pt x="1726" y="133"/>
                  <a:pt x="1725" y="132"/>
                </a:cubicBezTo>
                <a:cubicBezTo>
                  <a:pt x="1725" y="132"/>
                  <a:pt x="1725" y="132"/>
                  <a:pt x="1725" y="132"/>
                </a:cubicBezTo>
                <a:cubicBezTo>
                  <a:pt x="1725" y="132"/>
                  <a:pt x="1725" y="131"/>
                  <a:pt x="1724" y="130"/>
                </a:cubicBezTo>
                <a:cubicBezTo>
                  <a:pt x="1723" y="130"/>
                  <a:pt x="1723" y="130"/>
                  <a:pt x="1723" y="130"/>
                </a:cubicBezTo>
                <a:cubicBezTo>
                  <a:pt x="1723" y="130"/>
                  <a:pt x="1723" y="130"/>
                  <a:pt x="1723" y="130"/>
                </a:cubicBezTo>
                <a:cubicBezTo>
                  <a:pt x="1722" y="130"/>
                  <a:pt x="1721" y="130"/>
                  <a:pt x="1720" y="130"/>
                </a:cubicBezTo>
                <a:cubicBezTo>
                  <a:pt x="1720" y="129"/>
                  <a:pt x="1719" y="129"/>
                  <a:pt x="1719" y="129"/>
                </a:cubicBezTo>
                <a:cubicBezTo>
                  <a:pt x="1718" y="129"/>
                  <a:pt x="1718" y="129"/>
                  <a:pt x="1718" y="129"/>
                </a:cubicBezTo>
                <a:cubicBezTo>
                  <a:pt x="1718" y="128"/>
                  <a:pt x="1718" y="128"/>
                  <a:pt x="1718" y="128"/>
                </a:cubicBezTo>
                <a:cubicBezTo>
                  <a:pt x="1718" y="128"/>
                  <a:pt x="1718" y="128"/>
                  <a:pt x="1718" y="128"/>
                </a:cubicBezTo>
                <a:cubicBezTo>
                  <a:pt x="1718" y="128"/>
                  <a:pt x="1718" y="128"/>
                  <a:pt x="1718" y="128"/>
                </a:cubicBezTo>
                <a:cubicBezTo>
                  <a:pt x="1717" y="128"/>
                  <a:pt x="1717" y="128"/>
                  <a:pt x="1717" y="128"/>
                </a:cubicBezTo>
                <a:cubicBezTo>
                  <a:pt x="1717" y="128"/>
                  <a:pt x="1717" y="128"/>
                  <a:pt x="1717" y="128"/>
                </a:cubicBezTo>
                <a:cubicBezTo>
                  <a:pt x="1715" y="128"/>
                  <a:pt x="1712" y="128"/>
                  <a:pt x="1710" y="128"/>
                </a:cubicBezTo>
                <a:cubicBezTo>
                  <a:pt x="1710" y="128"/>
                  <a:pt x="1710" y="128"/>
                  <a:pt x="1710" y="128"/>
                </a:cubicBezTo>
                <a:cubicBezTo>
                  <a:pt x="1708" y="127"/>
                  <a:pt x="1708" y="129"/>
                  <a:pt x="1706" y="128"/>
                </a:cubicBezTo>
                <a:cubicBezTo>
                  <a:pt x="1706" y="128"/>
                  <a:pt x="1706" y="128"/>
                  <a:pt x="1706" y="128"/>
                </a:cubicBezTo>
                <a:cubicBezTo>
                  <a:pt x="1706" y="128"/>
                  <a:pt x="1706" y="128"/>
                  <a:pt x="1706" y="128"/>
                </a:cubicBezTo>
                <a:cubicBezTo>
                  <a:pt x="1706" y="128"/>
                  <a:pt x="1705" y="127"/>
                  <a:pt x="1705" y="127"/>
                </a:cubicBezTo>
                <a:cubicBezTo>
                  <a:pt x="1704" y="127"/>
                  <a:pt x="1704" y="127"/>
                  <a:pt x="1704" y="127"/>
                </a:cubicBezTo>
                <a:cubicBezTo>
                  <a:pt x="1704" y="128"/>
                  <a:pt x="1704" y="128"/>
                  <a:pt x="1704" y="128"/>
                </a:cubicBezTo>
                <a:cubicBezTo>
                  <a:pt x="1699" y="128"/>
                  <a:pt x="1699" y="128"/>
                  <a:pt x="1699" y="128"/>
                </a:cubicBezTo>
                <a:cubicBezTo>
                  <a:pt x="1699" y="127"/>
                  <a:pt x="1699" y="127"/>
                  <a:pt x="1699" y="127"/>
                </a:cubicBezTo>
                <a:cubicBezTo>
                  <a:pt x="1698" y="127"/>
                  <a:pt x="1698" y="127"/>
                  <a:pt x="1696" y="127"/>
                </a:cubicBezTo>
                <a:cubicBezTo>
                  <a:pt x="1696" y="128"/>
                  <a:pt x="1697" y="129"/>
                  <a:pt x="1697" y="130"/>
                </a:cubicBezTo>
                <a:cubicBezTo>
                  <a:pt x="1697" y="130"/>
                  <a:pt x="1697" y="130"/>
                  <a:pt x="1697" y="130"/>
                </a:cubicBezTo>
                <a:cubicBezTo>
                  <a:pt x="1696" y="130"/>
                  <a:pt x="1696" y="131"/>
                  <a:pt x="1696" y="131"/>
                </a:cubicBezTo>
                <a:cubicBezTo>
                  <a:pt x="1698" y="131"/>
                  <a:pt x="1697" y="132"/>
                  <a:pt x="1698" y="132"/>
                </a:cubicBezTo>
                <a:cubicBezTo>
                  <a:pt x="1699" y="133"/>
                  <a:pt x="1699" y="135"/>
                  <a:pt x="1699" y="136"/>
                </a:cubicBezTo>
                <a:cubicBezTo>
                  <a:pt x="1697" y="136"/>
                  <a:pt x="1697" y="136"/>
                  <a:pt x="1697" y="136"/>
                </a:cubicBezTo>
                <a:cubicBezTo>
                  <a:pt x="1697" y="137"/>
                  <a:pt x="1697" y="137"/>
                  <a:pt x="1696" y="138"/>
                </a:cubicBezTo>
                <a:cubicBezTo>
                  <a:pt x="1695" y="138"/>
                  <a:pt x="1695" y="138"/>
                  <a:pt x="1695" y="138"/>
                </a:cubicBezTo>
                <a:cubicBezTo>
                  <a:pt x="1695" y="139"/>
                  <a:pt x="1695" y="139"/>
                  <a:pt x="1695" y="139"/>
                </a:cubicBezTo>
                <a:cubicBezTo>
                  <a:pt x="1692" y="139"/>
                  <a:pt x="1692" y="140"/>
                  <a:pt x="1689" y="140"/>
                </a:cubicBezTo>
                <a:cubicBezTo>
                  <a:pt x="1689" y="139"/>
                  <a:pt x="1688" y="136"/>
                  <a:pt x="1688" y="135"/>
                </a:cubicBezTo>
                <a:cubicBezTo>
                  <a:pt x="1687" y="135"/>
                  <a:pt x="1687" y="135"/>
                  <a:pt x="1687" y="135"/>
                </a:cubicBezTo>
                <a:cubicBezTo>
                  <a:pt x="1687" y="135"/>
                  <a:pt x="1687" y="135"/>
                  <a:pt x="1687" y="135"/>
                </a:cubicBezTo>
                <a:cubicBezTo>
                  <a:pt x="1687" y="135"/>
                  <a:pt x="1686" y="135"/>
                  <a:pt x="1686" y="134"/>
                </a:cubicBezTo>
                <a:cubicBezTo>
                  <a:pt x="1686" y="132"/>
                  <a:pt x="1686" y="132"/>
                  <a:pt x="1686" y="132"/>
                </a:cubicBezTo>
                <a:cubicBezTo>
                  <a:pt x="1686" y="132"/>
                  <a:pt x="1686" y="132"/>
                  <a:pt x="1685" y="132"/>
                </a:cubicBezTo>
                <a:cubicBezTo>
                  <a:pt x="1685" y="131"/>
                  <a:pt x="1685" y="131"/>
                  <a:pt x="1685" y="131"/>
                </a:cubicBezTo>
                <a:cubicBezTo>
                  <a:pt x="1686" y="131"/>
                  <a:pt x="1686" y="131"/>
                  <a:pt x="1686" y="131"/>
                </a:cubicBezTo>
                <a:cubicBezTo>
                  <a:pt x="1686" y="131"/>
                  <a:pt x="1686" y="131"/>
                  <a:pt x="1686" y="131"/>
                </a:cubicBezTo>
                <a:cubicBezTo>
                  <a:pt x="1685" y="131"/>
                  <a:pt x="1684" y="132"/>
                  <a:pt x="1683" y="132"/>
                </a:cubicBezTo>
                <a:cubicBezTo>
                  <a:pt x="1683" y="132"/>
                  <a:pt x="1683" y="132"/>
                  <a:pt x="1683" y="132"/>
                </a:cubicBezTo>
                <a:cubicBezTo>
                  <a:pt x="1683" y="132"/>
                  <a:pt x="1683" y="132"/>
                  <a:pt x="1683" y="132"/>
                </a:cubicBezTo>
                <a:cubicBezTo>
                  <a:pt x="1683" y="132"/>
                  <a:pt x="1683" y="132"/>
                  <a:pt x="1683" y="132"/>
                </a:cubicBezTo>
                <a:cubicBezTo>
                  <a:pt x="1683" y="132"/>
                  <a:pt x="1683" y="132"/>
                  <a:pt x="1683" y="132"/>
                </a:cubicBezTo>
                <a:cubicBezTo>
                  <a:pt x="1683" y="132"/>
                  <a:pt x="1683" y="132"/>
                  <a:pt x="1683" y="132"/>
                </a:cubicBezTo>
                <a:cubicBezTo>
                  <a:pt x="1681" y="132"/>
                  <a:pt x="1681" y="132"/>
                  <a:pt x="1681" y="132"/>
                </a:cubicBezTo>
                <a:cubicBezTo>
                  <a:pt x="1680" y="133"/>
                  <a:pt x="1679" y="133"/>
                  <a:pt x="1678" y="133"/>
                </a:cubicBezTo>
                <a:cubicBezTo>
                  <a:pt x="1678" y="133"/>
                  <a:pt x="1678" y="133"/>
                  <a:pt x="1678" y="132"/>
                </a:cubicBezTo>
                <a:cubicBezTo>
                  <a:pt x="1677" y="132"/>
                  <a:pt x="1677" y="132"/>
                  <a:pt x="1677" y="132"/>
                </a:cubicBezTo>
                <a:cubicBezTo>
                  <a:pt x="1676" y="132"/>
                  <a:pt x="1674" y="131"/>
                  <a:pt x="1674" y="131"/>
                </a:cubicBezTo>
                <a:cubicBezTo>
                  <a:pt x="1674" y="131"/>
                  <a:pt x="1674" y="131"/>
                  <a:pt x="1674" y="131"/>
                </a:cubicBezTo>
                <a:cubicBezTo>
                  <a:pt x="1671" y="131"/>
                  <a:pt x="1671" y="131"/>
                  <a:pt x="1671" y="131"/>
                </a:cubicBezTo>
                <a:cubicBezTo>
                  <a:pt x="1670" y="132"/>
                  <a:pt x="1670" y="133"/>
                  <a:pt x="1669" y="132"/>
                </a:cubicBezTo>
                <a:cubicBezTo>
                  <a:pt x="1669" y="132"/>
                  <a:pt x="1669" y="132"/>
                  <a:pt x="1669" y="132"/>
                </a:cubicBezTo>
                <a:cubicBezTo>
                  <a:pt x="1669" y="132"/>
                  <a:pt x="1668" y="132"/>
                  <a:pt x="1668" y="132"/>
                </a:cubicBezTo>
                <a:cubicBezTo>
                  <a:pt x="1668" y="130"/>
                  <a:pt x="1668" y="130"/>
                  <a:pt x="1668" y="130"/>
                </a:cubicBezTo>
                <a:cubicBezTo>
                  <a:pt x="1666" y="131"/>
                  <a:pt x="1663" y="131"/>
                  <a:pt x="1661" y="131"/>
                </a:cubicBezTo>
                <a:cubicBezTo>
                  <a:pt x="1660" y="131"/>
                  <a:pt x="1659" y="130"/>
                  <a:pt x="1658" y="130"/>
                </a:cubicBezTo>
                <a:cubicBezTo>
                  <a:pt x="1658" y="131"/>
                  <a:pt x="1658" y="131"/>
                  <a:pt x="1658" y="131"/>
                </a:cubicBezTo>
                <a:cubicBezTo>
                  <a:pt x="1657" y="131"/>
                  <a:pt x="1657" y="131"/>
                  <a:pt x="1657" y="131"/>
                </a:cubicBezTo>
                <a:cubicBezTo>
                  <a:pt x="1657" y="131"/>
                  <a:pt x="1657" y="131"/>
                  <a:pt x="1657" y="131"/>
                </a:cubicBezTo>
                <a:cubicBezTo>
                  <a:pt x="1656" y="132"/>
                  <a:pt x="1656" y="132"/>
                  <a:pt x="1656" y="132"/>
                </a:cubicBezTo>
                <a:cubicBezTo>
                  <a:pt x="1656" y="132"/>
                  <a:pt x="1656" y="132"/>
                  <a:pt x="1656" y="132"/>
                </a:cubicBezTo>
                <a:cubicBezTo>
                  <a:pt x="1654" y="132"/>
                  <a:pt x="1654" y="132"/>
                  <a:pt x="1654" y="132"/>
                </a:cubicBezTo>
                <a:cubicBezTo>
                  <a:pt x="1654" y="132"/>
                  <a:pt x="1654" y="132"/>
                  <a:pt x="1653" y="132"/>
                </a:cubicBezTo>
                <a:cubicBezTo>
                  <a:pt x="1653" y="133"/>
                  <a:pt x="1653" y="133"/>
                  <a:pt x="1653" y="133"/>
                </a:cubicBezTo>
                <a:cubicBezTo>
                  <a:pt x="1653" y="135"/>
                  <a:pt x="1653" y="135"/>
                  <a:pt x="1653" y="135"/>
                </a:cubicBezTo>
                <a:cubicBezTo>
                  <a:pt x="1652" y="135"/>
                  <a:pt x="1652" y="135"/>
                  <a:pt x="1652" y="135"/>
                </a:cubicBezTo>
                <a:cubicBezTo>
                  <a:pt x="1652" y="137"/>
                  <a:pt x="1652" y="137"/>
                  <a:pt x="1651" y="138"/>
                </a:cubicBezTo>
                <a:cubicBezTo>
                  <a:pt x="1651" y="138"/>
                  <a:pt x="1651" y="138"/>
                  <a:pt x="1651" y="138"/>
                </a:cubicBezTo>
                <a:cubicBezTo>
                  <a:pt x="1651" y="138"/>
                  <a:pt x="1651" y="138"/>
                  <a:pt x="1651" y="138"/>
                </a:cubicBezTo>
                <a:cubicBezTo>
                  <a:pt x="1651" y="137"/>
                  <a:pt x="1651" y="137"/>
                  <a:pt x="1651" y="137"/>
                </a:cubicBezTo>
                <a:cubicBezTo>
                  <a:pt x="1650" y="136"/>
                  <a:pt x="1650" y="136"/>
                  <a:pt x="1650" y="136"/>
                </a:cubicBezTo>
                <a:cubicBezTo>
                  <a:pt x="1650" y="134"/>
                  <a:pt x="1650" y="134"/>
                  <a:pt x="1650" y="134"/>
                </a:cubicBezTo>
                <a:cubicBezTo>
                  <a:pt x="1650" y="133"/>
                  <a:pt x="1649" y="134"/>
                  <a:pt x="1649" y="132"/>
                </a:cubicBezTo>
                <a:cubicBezTo>
                  <a:pt x="1648" y="132"/>
                  <a:pt x="1648" y="132"/>
                  <a:pt x="1647" y="131"/>
                </a:cubicBezTo>
                <a:cubicBezTo>
                  <a:pt x="1647" y="131"/>
                  <a:pt x="1647" y="130"/>
                  <a:pt x="1647" y="129"/>
                </a:cubicBezTo>
                <a:cubicBezTo>
                  <a:pt x="1646" y="129"/>
                  <a:pt x="1646" y="129"/>
                  <a:pt x="1646" y="129"/>
                </a:cubicBezTo>
                <a:cubicBezTo>
                  <a:pt x="1647" y="128"/>
                  <a:pt x="1647" y="128"/>
                  <a:pt x="1647" y="128"/>
                </a:cubicBezTo>
                <a:cubicBezTo>
                  <a:pt x="1648" y="127"/>
                  <a:pt x="1648" y="128"/>
                  <a:pt x="1648" y="127"/>
                </a:cubicBezTo>
                <a:cubicBezTo>
                  <a:pt x="1647" y="127"/>
                  <a:pt x="1648" y="127"/>
                  <a:pt x="1647" y="126"/>
                </a:cubicBezTo>
                <a:cubicBezTo>
                  <a:pt x="1647" y="126"/>
                  <a:pt x="1646" y="126"/>
                  <a:pt x="1646" y="125"/>
                </a:cubicBezTo>
                <a:cubicBezTo>
                  <a:pt x="1646" y="125"/>
                  <a:pt x="1646" y="125"/>
                  <a:pt x="1646" y="125"/>
                </a:cubicBezTo>
                <a:cubicBezTo>
                  <a:pt x="1645" y="125"/>
                  <a:pt x="1644" y="125"/>
                  <a:pt x="1644" y="124"/>
                </a:cubicBezTo>
                <a:cubicBezTo>
                  <a:pt x="1642" y="122"/>
                  <a:pt x="1642" y="122"/>
                  <a:pt x="1642" y="122"/>
                </a:cubicBezTo>
                <a:cubicBezTo>
                  <a:pt x="1642" y="122"/>
                  <a:pt x="1642" y="122"/>
                  <a:pt x="1642" y="122"/>
                </a:cubicBezTo>
                <a:cubicBezTo>
                  <a:pt x="1642" y="122"/>
                  <a:pt x="1642" y="122"/>
                  <a:pt x="1642" y="122"/>
                </a:cubicBezTo>
                <a:cubicBezTo>
                  <a:pt x="1641" y="122"/>
                  <a:pt x="1641" y="122"/>
                  <a:pt x="1641" y="122"/>
                </a:cubicBezTo>
                <a:cubicBezTo>
                  <a:pt x="1641" y="122"/>
                  <a:pt x="1641" y="122"/>
                  <a:pt x="1641" y="122"/>
                </a:cubicBezTo>
                <a:cubicBezTo>
                  <a:pt x="1639" y="122"/>
                  <a:pt x="1639" y="122"/>
                  <a:pt x="1639" y="122"/>
                </a:cubicBezTo>
                <a:cubicBezTo>
                  <a:pt x="1639" y="121"/>
                  <a:pt x="1639" y="121"/>
                  <a:pt x="1639" y="121"/>
                </a:cubicBezTo>
                <a:cubicBezTo>
                  <a:pt x="1638" y="121"/>
                  <a:pt x="1638" y="121"/>
                  <a:pt x="1638" y="121"/>
                </a:cubicBezTo>
                <a:cubicBezTo>
                  <a:pt x="1638" y="121"/>
                  <a:pt x="1638" y="121"/>
                  <a:pt x="1638" y="121"/>
                </a:cubicBezTo>
                <a:cubicBezTo>
                  <a:pt x="1637" y="121"/>
                  <a:pt x="1637" y="120"/>
                  <a:pt x="1636" y="120"/>
                </a:cubicBezTo>
                <a:cubicBezTo>
                  <a:pt x="1636" y="121"/>
                  <a:pt x="1636" y="121"/>
                  <a:pt x="1635" y="121"/>
                </a:cubicBezTo>
                <a:cubicBezTo>
                  <a:pt x="1635" y="122"/>
                  <a:pt x="1635" y="122"/>
                  <a:pt x="1635" y="122"/>
                </a:cubicBezTo>
                <a:cubicBezTo>
                  <a:pt x="1635" y="121"/>
                  <a:pt x="1634" y="121"/>
                  <a:pt x="1633" y="121"/>
                </a:cubicBezTo>
                <a:cubicBezTo>
                  <a:pt x="1633" y="121"/>
                  <a:pt x="1633" y="121"/>
                  <a:pt x="1633" y="121"/>
                </a:cubicBezTo>
                <a:cubicBezTo>
                  <a:pt x="1633" y="121"/>
                  <a:pt x="1633" y="121"/>
                  <a:pt x="1633" y="121"/>
                </a:cubicBezTo>
                <a:cubicBezTo>
                  <a:pt x="1633" y="122"/>
                  <a:pt x="1633" y="122"/>
                  <a:pt x="1633" y="122"/>
                </a:cubicBezTo>
                <a:cubicBezTo>
                  <a:pt x="1632" y="122"/>
                  <a:pt x="1631" y="122"/>
                  <a:pt x="1630" y="122"/>
                </a:cubicBezTo>
                <a:cubicBezTo>
                  <a:pt x="1630" y="121"/>
                  <a:pt x="1630" y="122"/>
                  <a:pt x="1630" y="121"/>
                </a:cubicBezTo>
                <a:cubicBezTo>
                  <a:pt x="1629" y="121"/>
                  <a:pt x="1628" y="122"/>
                  <a:pt x="1626" y="121"/>
                </a:cubicBezTo>
                <a:cubicBezTo>
                  <a:pt x="1626" y="121"/>
                  <a:pt x="1626" y="121"/>
                  <a:pt x="1626" y="121"/>
                </a:cubicBezTo>
                <a:cubicBezTo>
                  <a:pt x="1625" y="121"/>
                  <a:pt x="1625" y="121"/>
                  <a:pt x="1625" y="121"/>
                </a:cubicBezTo>
                <a:cubicBezTo>
                  <a:pt x="1625" y="121"/>
                  <a:pt x="1625" y="121"/>
                  <a:pt x="1625" y="121"/>
                </a:cubicBezTo>
                <a:cubicBezTo>
                  <a:pt x="1624" y="120"/>
                  <a:pt x="1621" y="122"/>
                  <a:pt x="1620" y="122"/>
                </a:cubicBezTo>
                <a:cubicBezTo>
                  <a:pt x="1618" y="123"/>
                  <a:pt x="1617" y="121"/>
                  <a:pt x="1615" y="121"/>
                </a:cubicBezTo>
                <a:cubicBezTo>
                  <a:pt x="1615" y="122"/>
                  <a:pt x="1615" y="122"/>
                  <a:pt x="1615" y="122"/>
                </a:cubicBezTo>
                <a:cubicBezTo>
                  <a:pt x="1614" y="122"/>
                  <a:pt x="1614" y="122"/>
                  <a:pt x="1614" y="122"/>
                </a:cubicBezTo>
                <a:cubicBezTo>
                  <a:pt x="1614" y="122"/>
                  <a:pt x="1614" y="122"/>
                  <a:pt x="1614" y="122"/>
                </a:cubicBezTo>
                <a:cubicBezTo>
                  <a:pt x="1613" y="122"/>
                  <a:pt x="1612" y="123"/>
                  <a:pt x="1611" y="123"/>
                </a:cubicBezTo>
                <a:cubicBezTo>
                  <a:pt x="1611" y="123"/>
                  <a:pt x="1611" y="123"/>
                  <a:pt x="1611" y="123"/>
                </a:cubicBezTo>
                <a:cubicBezTo>
                  <a:pt x="1609" y="123"/>
                  <a:pt x="1609" y="123"/>
                  <a:pt x="1609" y="123"/>
                </a:cubicBezTo>
                <a:cubicBezTo>
                  <a:pt x="1609" y="123"/>
                  <a:pt x="1609" y="123"/>
                  <a:pt x="1609" y="123"/>
                </a:cubicBezTo>
                <a:cubicBezTo>
                  <a:pt x="1607" y="123"/>
                  <a:pt x="1605" y="123"/>
                  <a:pt x="1603" y="123"/>
                </a:cubicBezTo>
                <a:cubicBezTo>
                  <a:pt x="1603" y="123"/>
                  <a:pt x="1603" y="123"/>
                  <a:pt x="1603" y="123"/>
                </a:cubicBezTo>
                <a:cubicBezTo>
                  <a:pt x="1602" y="123"/>
                  <a:pt x="1602" y="123"/>
                  <a:pt x="1602" y="123"/>
                </a:cubicBezTo>
                <a:cubicBezTo>
                  <a:pt x="1602" y="124"/>
                  <a:pt x="1602" y="124"/>
                  <a:pt x="1602" y="124"/>
                </a:cubicBezTo>
                <a:cubicBezTo>
                  <a:pt x="1599" y="124"/>
                  <a:pt x="1599" y="124"/>
                  <a:pt x="1599" y="124"/>
                </a:cubicBezTo>
                <a:cubicBezTo>
                  <a:pt x="1599" y="123"/>
                  <a:pt x="1599" y="123"/>
                  <a:pt x="1599" y="123"/>
                </a:cubicBezTo>
                <a:cubicBezTo>
                  <a:pt x="1598" y="124"/>
                  <a:pt x="1597" y="124"/>
                  <a:pt x="1597" y="124"/>
                </a:cubicBezTo>
                <a:cubicBezTo>
                  <a:pt x="1597" y="123"/>
                  <a:pt x="1597" y="123"/>
                  <a:pt x="1597" y="123"/>
                </a:cubicBezTo>
                <a:cubicBezTo>
                  <a:pt x="1595" y="123"/>
                  <a:pt x="1595" y="123"/>
                  <a:pt x="1595" y="123"/>
                </a:cubicBezTo>
                <a:cubicBezTo>
                  <a:pt x="1595" y="123"/>
                  <a:pt x="1595" y="123"/>
                  <a:pt x="1595" y="123"/>
                </a:cubicBezTo>
                <a:cubicBezTo>
                  <a:pt x="1595" y="123"/>
                  <a:pt x="1595" y="123"/>
                  <a:pt x="1595" y="123"/>
                </a:cubicBezTo>
                <a:cubicBezTo>
                  <a:pt x="1595" y="123"/>
                  <a:pt x="1595" y="123"/>
                  <a:pt x="1595" y="123"/>
                </a:cubicBezTo>
                <a:cubicBezTo>
                  <a:pt x="1594" y="123"/>
                  <a:pt x="1594" y="123"/>
                  <a:pt x="1594" y="123"/>
                </a:cubicBezTo>
                <a:cubicBezTo>
                  <a:pt x="1594" y="124"/>
                  <a:pt x="1594" y="124"/>
                  <a:pt x="1594" y="124"/>
                </a:cubicBezTo>
                <a:cubicBezTo>
                  <a:pt x="1593" y="124"/>
                  <a:pt x="1593" y="124"/>
                  <a:pt x="1593" y="124"/>
                </a:cubicBezTo>
                <a:cubicBezTo>
                  <a:pt x="1594" y="122"/>
                  <a:pt x="1595" y="120"/>
                  <a:pt x="1597" y="119"/>
                </a:cubicBezTo>
                <a:cubicBezTo>
                  <a:pt x="1597" y="119"/>
                  <a:pt x="1597" y="118"/>
                  <a:pt x="1597" y="118"/>
                </a:cubicBezTo>
                <a:cubicBezTo>
                  <a:pt x="1595" y="118"/>
                  <a:pt x="1595" y="118"/>
                  <a:pt x="1595" y="118"/>
                </a:cubicBezTo>
                <a:cubicBezTo>
                  <a:pt x="1595" y="116"/>
                  <a:pt x="1595" y="116"/>
                  <a:pt x="1595" y="116"/>
                </a:cubicBezTo>
                <a:cubicBezTo>
                  <a:pt x="1595" y="116"/>
                  <a:pt x="1595" y="116"/>
                  <a:pt x="1595" y="116"/>
                </a:cubicBezTo>
                <a:cubicBezTo>
                  <a:pt x="1595" y="115"/>
                  <a:pt x="1595" y="115"/>
                  <a:pt x="1595" y="115"/>
                </a:cubicBezTo>
                <a:cubicBezTo>
                  <a:pt x="1596" y="115"/>
                  <a:pt x="1596" y="115"/>
                  <a:pt x="1596" y="115"/>
                </a:cubicBezTo>
                <a:cubicBezTo>
                  <a:pt x="1596" y="116"/>
                  <a:pt x="1597" y="116"/>
                  <a:pt x="1597" y="117"/>
                </a:cubicBezTo>
                <a:cubicBezTo>
                  <a:pt x="1599" y="117"/>
                  <a:pt x="1598" y="116"/>
                  <a:pt x="1599" y="115"/>
                </a:cubicBezTo>
                <a:cubicBezTo>
                  <a:pt x="1599" y="113"/>
                  <a:pt x="1599" y="113"/>
                  <a:pt x="1597" y="112"/>
                </a:cubicBezTo>
                <a:cubicBezTo>
                  <a:pt x="1597" y="112"/>
                  <a:pt x="1597" y="112"/>
                  <a:pt x="1597" y="112"/>
                </a:cubicBezTo>
                <a:cubicBezTo>
                  <a:pt x="1596" y="112"/>
                  <a:pt x="1596" y="112"/>
                  <a:pt x="1596" y="112"/>
                </a:cubicBezTo>
                <a:cubicBezTo>
                  <a:pt x="1596" y="112"/>
                  <a:pt x="1596" y="112"/>
                  <a:pt x="1596" y="112"/>
                </a:cubicBezTo>
                <a:cubicBezTo>
                  <a:pt x="1596" y="112"/>
                  <a:pt x="1596" y="112"/>
                  <a:pt x="1596" y="112"/>
                </a:cubicBezTo>
                <a:cubicBezTo>
                  <a:pt x="1596" y="111"/>
                  <a:pt x="1596" y="111"/>
                  <a:pt x="1596" y="111"/>
                </a:cubicBezTo>
                <a:cubicBezTo>
                  <a:pt x="1595" y="112"/>
                  <a:pt x="1594" y="112"/>
                  <a:pt x="1594" y="112"/>
                </a:cubicBezTo>
                <a:cubicBezTo>
                  <a:pt x="1593" y="111"/>
                  <a:pt x="1593" y="111"/>
                  <a:pt x="1593" y="111"/>
                </a:cubicBezTo>
                <a:cubicBezTo>
                  <a:pt x="1592" y="111"/>
                  <a:pt x="1590" y="110"/>
                  <a:pt x="1589" y="110"/>
                </a:cubicBezTo>
                <a:cubicBezTo>
                  <a:pt x="1589" y="111"/>
                  <a:pt x="1589" y="111"/>
                  <a:pt x="1589" y="111"/>
                </a:cubicBezTo>
                <a:cubicBezTo>
                  <a:pt x="1588" y="111"/>
                  <a:pt x="1587" y="110"/>
                  <a:pt x="1586" y="111"/>
                </a:cubicBezTo>
                <a:cubicBezTo>
                  <a:pt x="1584" y="111"/>
                  <a:pt x="1585" y="112"/>
                  <a:pt x="1584" y="113"/>
                </a:cubicBezTo>
                <a:cubicBezTo>
                  <a:pt x="1584" y="113"/>
                  <a:pt x="1584" y="113"/>
                  <a:pt x="1584" y="113"/>
                </a:cubicBezTo>
                <a:cubicBezTo>
                  <a:pt x="1584" y="114"/>
                  <a:pt x="1584" y="114"/>
                  <a:pt x="1583" y="114"/>
                </a:cubicBezTo>
                <a:cubicBezTo>
                  <a:pt x="1583" y="115"/>
                  <a:pt x="1582" y="115"/>
                  <a:pt x="1582" y="116"/>
                </a:cubicBezTo>
                <a:cubicBezTo>
                  <a:pt x="1582" y="116"/>
                  <a:pt x="1582" y="116"/>
                  <a:pt x="1582" y="116"/>
                </a:cubicBezTo>
                <a:cubicBezTo>
                  <a:pt x="1582" y="116"/>
                  <a:pt x="1582" y="116"/>
                  <a:pt x="1582" y="116"/>
                </a:cubicBezTo>
                <a:cubicBezTo>
                  <a:pt x="1581" y="117"/>
                  <a:pt x="1581" y="117"/>
                  <a:pt x="1581" y="118"/>
                </a:cubicBezTo>
                <a:cubicBezTo>
                  <a:pt x="1581" y="118"/>
                  <a:pt x="1581" y="118"/>
                  <a:pt x="1581" y="118"/>
                </a:cubicBezTo>
                <a:cubicBezTo>
                  <a:pt x="1581" y="118"/>
                  <a:pt x="1581" y="118"/>
                  <a:pt x="1581" y="118"/>
                </a:cubicBezTo>
                <a:cubicBezTo>
                  <a:pt x="1579" y="118"/>
                  <a:pt x="1579" y="118"/>
                  <a:pt x="1579" y="118"/>
                </a:cubicBezTo>
                <a:cubicBezTo>
                  <a:pt x="1579" y="119"/>
                  <a:pt x="1579" y="119"/>
                  <a:pt x="1579" y="119"/>
                </a:cubicBezTo>
                <a:cubicBezTo>
                  <a:pt x="1578" y="120"/>
                  <a:pt x="1576" y="119"/>
                  <a:pt x="1576" y="119"/>
                </a:cubicBezTo>
                <a:cubicBezTo>
                  <a:pt x="1575" y="119"/>
                  <a:pt x="1575" y="119"/>
                  <a:pt x="1575" y="119"/>
                </a:cubicBezTo>
                <a:cubicBezTo>
                  <a:pt x="1576" y="118"/>
                  <a:pt x="1576" y="118"/>
                  <a:pt x="1576" y="118"/>
                </a:cubicBezTo>
                <a:cubicBezTo>
                  <a:pt x="1577" y="118"/>
                  <a:pt x="1577" y="118"/>
                  <a:pt x="1578" y="117"/>
                </a:cubicBezTo>
                <a:cubicBezTo>
                  <a:pt x="1577" y="116"/>
                  <a:pt x="1577" y="117"/>
                  <a:pt x="1577" y="116"/>
                </a:cubicBezTo>
                <a:cubicBezTo>
                  <a:pt x="1576" y="116"/>
                  <a:pt x="1576" y="116"/>
                  <a:pt x="1576" y="116"/>
                </a:cubicBezTo>
                <a:cubicBezTo>
                  <a:pt x="1576" y="115"/>
                  <a:pt x="1576" y="115"/>
                  <a:pt x="1576" y="115"/>
                </a:cubicBezTo>
                <a:cubicBezTo>
                  <a:pt x="1577" y="115"/>
                  <a:pt x="1578" y="115"/>
                  <a:pt x="1579" y="115"/>
                </a:cubicBezTo>
                <a:cubicBezTo>
                  <a:pt x="1579" y="114"/>
                  <a:pt x="1579" y="113"/>
                  <a:pt x="1580" y="112"/>
                </a:cubicBezTo>
                <a:cubicBezTo>
                  <a:pt x="1580" y="112"/>
                  <a:pt x="1580" y="112"/>
                  <a:pt x="1580" y="112"/>
                </a:cubicBezTo>
                <a:cubicBezTo>
                  <a:pt x="1580" y="112"/>
                  <a:pt x="1580" y="112"/>
                  <a:pt x="1580" y="112"/>
                </a:cubicBezTo>
                <a:cubicBezTo>
                  <a:pt x="1581" y="112"/>
                  <a:pt x="1581" y="112"/>
                  <a:pt x="1581" y="112"/>
                </a:cubicBezTo>
                <a:cubicBezTo>
                  <a:pt x="1581" y="113"/>
                  <a:pt x="1581" y="113"/>
                  <a:pt x="1581" y="113"/>
                </a:cubicBezTo>
                <a:cubicBezTo>
                  <a:pt x="1581" y="113"/>
                  <a:pt x="1580" y="113"/>
                  <a:pt x="1580" y="113"/>
                </a:cubicBezTo>
                <a:cubicBezTo>
                  <a:pt x="1580" y="114"/>
                  <a:pt x="1580" y="114"/>
                  <a:pt x="1580" y="114"/>
                </a:cubicBezTo>
                <a:cubicBezTo>
                  <a:pt x="1581" y="114"/>
                  <a:pt x="1581" y="114"/>
                  <a:pt x="1582" y="114"/>
                </a:cubicBezTo>
                <a:cubicBezTo>
                  <a:pt x="1582" y="113"/>
                  <a:pt x="1582" y="113"/>
                  <a:pt x="1582" y="111"/>
                </a:cubicBezTo>
                <a:cubicBezTo>
                  <a:pt x="1582" y="111"/>
                  <a:pt x="1581" y="111"/>
                  <a:pt x="1581" y="111"/>
                </a:cubicBezTo>
                <a:cubicBezTo>
                  <a:pt x="1581" y="111"/>
                  <a:pt x="1581" y="111"/>
                  <a:pt x="1581" y="111"/>
                </a:cubicBezTo>
                <a:cubicBezTo>
                  <a:pt x="1578" y="111"/>
                  <a:pt x="1578" y="111"/>
                  <a:pt x="1578" y="111"/>
                </a:cubicBezTo>
                <a:cubicBezTo>
                  <a:pt x="1578" y="112"/>
                  <a:pt x="1578" y="112"/>
                  <a:pt x="1578" y="112"/>
                </a:cubicBezTo>
                <a:cubicBezTo>
                  <a:pt x="1576" y="112"/>
                  <a:pt x="1574" y="112"/>
                  <a:pt x="1574" y="112"/>
                </a:cubicBezTo>
                <a:cubicBezTo>
                  <a:pt x="1573" y="112"/>
                  <a:pt x="1573" y="112"/>
                  <a:pt x="1572" y="112"/>
                </a:cubicBezTo>
                <a:cubicBezTo>
                  <a:pt x="1572" y="111"/>
                  <a:pt x="1572" y="110"/>
                  <a:pt x="1572" y="109"/>
                </a:cubicBezTo>
                <a:cubicBezTo>
                  <a:pt x="1572" y="109"/>
                  <a:pt x="1572" y="109"/>
                  <a:pt x="1572" y="109"/>
                </a:cubicBezTo>
                <a:cubicBezTo>
                  <a:pt x="1572" y="109"/>
                  <a:pt x="1572" y="109"/>
                  <a:pt x="1573" y="109"/>
                </a:cubicBezTo>
                <a:cubicBezTo>
                  <a:pt x="1573" y="109"/>
                  <a:pt x="1573" y="109"/>
                  <a:pt x="1573" y="109"/>
                </a:cubicBezTo>
                <a:cubicBezTo>
                  <a:pt x="1574" y="109"/>
                  <a:pt x="1574" y="109"/>
                  <a:pt x="1574" y="109"/>
                </a:cubicBezTo>
                <a:cubicBezTo>
                  <a:pt x="1574" y="110"/>
                  <a:pt x="1574" y="110"/>
                  <a:pt x="1574" y="110"/>
                </a:cubicBezTo>
                <a:cubicBezTo>
                  <a:pt x="1577" y="110"/>
                  <a:pt x="1577" y="110"/>
                  <a:pt x="1577" y="110"/>
                </a:cubicBezTo>
                <a:cubicBezTo>
                  <a:pt x="1577" y="109"/>
                  <a:pt x="1577" y="109"/>
                  <a:pt x="1576" y="109"/>
                </a:cubicBezTo>
                <a:cubicBezTo>
                  <a:pt x="1576" y="109"/>
                  <a:pt x="1576" y="109"/>
                  <a:pt x="1576" y="109"/>
                </a:cubicBezTo>
                <a:cubicBezTo>
                  <a:pt x="1576" y="109"/>
                  <a:pt x="1575" y="108"/>
                  <a:pt x="1574" y="108"/>
                </a:cubicBezTo>
                <a:cubicBezTo>
                  <a:pt x="1574" y="108"/>
                  <a:pt x="1574" y="108"/>
                  <a:pt x="1574" y="108"/>
                </a:cubicBezTo>
                <a:cubicBezTo>
                  <a:pt x="1572" y="108"/>
                  <a:pt x="1572" y="108"/>
                  <a:pt x="1572" y="108"/>
                </a:cubicBezTo>
                <a:cubicBezTo>
                  <a:pt x="1572" y="108"/>
                  <a:pt x="1572" y="108"/>
                  <a:pt x="1572" y="108"/>
                </a:cubicBezTo>
                <a:cubicBezTo>
                  <a:pt x="1571" y="108"/>
                  <a:pt x="1571" y="108"/>
                  <a:pt x="1571" y="108"/>
                </a:cubicBezTo>
                <a:cubicBezTo>
                  <a:pt x="1571" y="107"/>
                  <a:pt x="1571" y="107"/>
                  <a:pt x="1571" y="107"/>
                </a:cubicBezTo>
                <a:cubicBezTo>
                  <a:pt x="1569" y="107"/>
                  <a:pt x="1568" y="107"/>
                  <a:pt x="1567" y="108"/>
                </a:cubicBezTo>
                <a:cubicBezTo>
                  <a:pt x="1567" y="107"/>
                  <a:pt x="1567" y="107"/>
                  <a:pt x="1567" y="107"/>
                </a:cubicBezTo>
                <a:cubicBezTo>
                  <a:pt x="1565" y="107"/>
                  <a:pt x="1565" y="107"/>
                  <a:pt x="1565" y="107"/>
                </a:cubicBezTo>
                <a:cubicBezTo>
                  <a:pt x="1565" y="107"/>
                  <a:pt x="1565" y="107"/>
                  <a:pt x="1565" y="107"/>
                </a:cubicBezTo>
                <a:cubicBezTo>
                  <a:pt x="1564" y="107"/>
                  <a:pt x="1564" y="107"/>
                  <a:pt x="1564" y="107"/>
                </a:cubicBezTo>
                <a:cubicBezTo>
                  <a:pt x="1564" y="107"/>
                  <a:pt x="1564" y="107"/>
                  <a:pt x="1564" y="107"/>
                </a:cubicBezTo>
                <a:cubicBezTo>
                  <a:pt x="1561" y="107"/>
                  <a:pt x="1561" y="107"/>
                  <a:pt x="1561" y="107"/>
                </a:cubicBezTo>
                <a:cubicBezTo>
                  <a:pt x="1561" y="106"/>
                  <a:pt x="1561" y="106"/>
                  <a:pt x="1561" y="106"/>
                </a:cubicBezTo>
                <a:cubicBezTo>
                  <a:pt x="1560" y="106"/>
                  <a:pt x="1560" y="106"/>
                  <a:pt x="1560" y="106"/>
                </a:cubicBezTo>
                <a:cubicBezTo>
                  <a:pt x="1560" y="106"/>
                  <a:pt x="1560" y="106"/>
                  <a:pt x="1560" y="106"/>
                </a:cubicBezTo>
                <a:cubicBezTo>
                  <a:pt x="1559" y="106"/>
                  <a:pt x="1559" y="106"/>
                  <a:pt x="1559" y="106"/>
                </a:cubicBezTo>
                <a:cubicBezTo>
                  <a:pt x="1559" y="106"/>
                  <a:pt x="1559" y="106"/>
                  <a:pt x="1559" y="106"/>
                </a:cubicBezTo>
                <a:cubicBezTo>
                  <a:pt x="1558" y="106"/>
                  <a:pt x="1558" y="106"/>
                  <a:pt x="1558" y="106"/>
                </a:cubicBezTo>
                <a:cubicBezTo>
                  <a:pt x="1558" y="105"/>
                  <a:pt x="1557" y="105"/>
                  <a:pt x="1557" y="104"/>
                </a:cubicBezTo>
                <a:cubicBezTo>
                  <a:pt x="1554" y="104"/>
                  <a:pt x="1554" y="104"/>
                  <a:pt x="1554" y="104"/>
                </a:cubicBezTo>
                <a:cubicBezTo>
                  <a:pt x="1554" y="106"/>
                  <a:pt x="1554" y="105"/>
                  <a:pt x="1555" y="105"/>
                </a:cubicBezTo>
                <a:cubicBezTo>
                  <a:pt x="1555" y="105"/>
                  <a:pt x="1555" y="106"/>
                  <a:pt x="1556" y="106"/>
                </a:cubicBezTo>
                <a:cubicBezTo>
                  <a:pt x="1556" y="107"/>
                  <a:pt x="1556" y="107"/>
                  <a:pt x="1555" y="107"/>
                </a:cubicBezTo>
                <a:cubicBezTo>
                  <a:pt x="1554" y="108"/>
                  <a:pt x="1552" y="108"/>
                  <a:pt x="1551" y="107"/>
                </a:cubicBezTo>
                <a:cubicBezTo>
                  <a:pt x="1551" y="108"/>
                  <a:pt x="1551" y="108"/>
                  <a:pt x="1551" y="108"/>
                </a:cubicBezTo>
                <a:cubicBezTo>
                  <a:pt x="1550" y="108"/>
                  <a:pt x="1550" y="108"/>
                  <a:pt x="1550" y="108"/>
                </a:cubicBezTo>
                <a:cubicBezTo>
                  <a:pt x="1550" y="109"/>
                  <a:pt x="1550" y="109"/>
                  <a:pt x="1550" y="109"/>
                </a:cubicBezTo>
                <a:cubicBezTo>
                  <a:pt x="1551" y="109"/>
                  <a:pt x="1551" y="110"/>
                  <a:pt x="1552" y="110"/>
                </a:cubicBezTo>
                <a:cubicBezTo>
                  <a:pt x="1552" y="110"/>
                  <a:pt x="1552" y="110"/>
                  <a:pt x="1552" y="110"/>
                </a:cubicBezTo>
                <a:cubicBezTo>
                  <a:pt x="1553" y="110"/>
                  <a:pt x="1553" y="109"/>
                  <a:pt x="1555" y="110"/>
                </a:cubicBezTo>
                <a:cubicBezTo>
                  <a:pt x="1555" y="110"/>
                  <a:pt x="1555" y="110"/>
                  <a:pt x="1555" y="110"/>
                </a:cubicBezTo>
                <a:cubicBezTo>
                  <a:pt x="1555" y="111"/>
                  <a:pt x="1555" y="111"/>
                  <a:pt x="1555" y="111"/>
                </a:cubicBezTo>
                <a:cubicBezTo>
                  <a:pt x="1554" y="111"/>
                  <a:pt x="1554" y="111"/>
                  <a:pt x="1553" y="111"/>
                </a:cubicBezTo>
                <a:cubicBezTo>
                  <a:pt x="1553" y="110"/>
                  <a:pt x="1553" y="110"/>
                  <a:pt x="1553" y="110"/>
                </a:cubicBezTo>
                <a:cubicBezTo>
                  <a:pt x="1552" y="110"/>
                  <a:pt x="1551" y="111"/>
                  <a:pt x="1550" y="111"/>
                </a:cubicBezTo>
                <a:cubicBezTo>
                  <a:pt x="1550" y="111"/>
                  <a:pt x="1550" y="111"/>
                  <a:pt x="1550" y="112"/>
                </a:cubicBezTo>
                <a:cubicBezTo>
                  <a:pt x="1549" y="114"/>
                  <a:pt x="1550" y="115"/>
                  <a:pt x="1551" y="116"/>
                </a:cubicBezTo>
                <a:cubicBezTo>
                  <a:pt x="1551" y="117"/>
                  <a:pt x="1551" y="118"/>
                  <a:pt x="1551" y="118"/>
                </a:cubicBezTo>
                <a:cubicBezTo>
                  <a:pt x="1549" y="118"/>
                  <a:pt x="1549" y="118"/>
                  <a:pt x="1549" y="118"/>
                </a:cubicBezTo>
                <a:cubicBezTo>
                  <a:pt x="1549" y="118"/>
                  <a:pt x="1549" y="117"/>
                  <a:pt x="1547" y="118"/>
                </a:cubicBezTo>
                <a:cubicBezTo>
                  <a:pt x="1547" y="118"/>
                  <a:pt x="1547" y="118"/>
                  <a:pt x="1547" y="118"/>
                </a:cubicBezTo>
                <a:cubicBezTo>
                  <a:pt x="1546" y="118"/>
                  <a:pt x="1546" y="118"/>
                  <a:pt x="1546" y="118"/>
                </a:cubicBezTo>
                <a:cubicBezTo>
                  <a:pt x="1546" y="118"/>
                  <a:pt x="1546" y="118"/>
                  <a:pt x="1547" y="118"/>
                </a:cubicBezTo>
                <a:cubicBezTo>
                  <a:pt x="1547" y="117"/>
                  <a:pt x="1546" y="116"/>
                  <a:pt x="1546" y="116"/>
                </a:cubicBezTo>
                <a:cubicBezTo>
                  <a:pt x="1546" y="116"/>
                  <a:pt x="1546" y="116"/>
                  <a:pt x="1546" y="116"/>
                </a:cubicBezTo>
                <a:cubicBezTo>
                  <a:pt x="1546" y="116"/>
                  <a:pt x="1545" y="116"/>
                  <a:pt x="1545" y="116"/>
                </a:cubicBezTo>
                <a:cubicBezTo>
                  <a:pt x="1545" y="116"/>
                  <a:pt x="1545" y="116"/>
                  <a:pt x="1545" y="116"/>
                </a:cubicBezTo>
                <a:cubicBezTo>
                  <a:pt x="1544" y="116"/>
                  <a:pt x="1544" y="116"/>
                  <a:pt x="1544" y="116"/>
                </a:cubicBezTo>
                <a:cubicBezTo>
                  <a:pt x="1543" y="117"/>
                  <a:pt x="1544" y="117"/>
                  <a:pt x="1543" y="117"/>
                </a:cubicBezTo>
                <a:cubicBezTo>
                  <a:pt x="1543" y="118"/>
                  <a:pt x="1543" y="118"/>
                  <a:pt x="1544" y="119"/>
                </a:cubicBezTo>
                <a:cubicBezTo>
                  <a:pt x="1544" y="119"/>
                  <a:pt x="1543" y="119"/>
                  <a:pt x="1542" y="120"/>
                </a:cubicBezTo>
                <a:cubicBezTo>
                  <a:pt x="1542" y="120"/>
                  <a:pt x="1542" y="120"/>
                  <a:pt x="1542" y="120"/>
                </a:cubicBezTo>
                <a:cubicBezTo>
                  <a:pt x="1542" y="120"/>
                  <a:pt x="1542" y="120"/>
                  <a:pt x="1542" y="120"/>
                </a:cubicBezTo>
                <a:cubicBezTo>
                  <a:pt x="1542" y="120"/>
                  <a:pt x="1541" y="119"/>
                  <a:pt x="1540" y="120"/>
                </a:cubicBezTo>
                <a:cubicBezTo>
                  <a:pt x="1540" y="120"/>
                  <a:pt x="1540" y="120"/>
                  <a:pt x="1539" y="120"/>
                </a:cubicBezTo>
                <a:cubicBezTo>
                  <a:pt x="1539" y="120"/>
                  <a:pt x="1539" y="120"/>
                  <a:pt x="1539" y="119"/>
                </a:cubicBezTo>
                <a:cubicBezTo>
                  <a:pt x="1537" y="119"/>
                  <a:pt x="1537" y="119"/>
                  <a:pt x="1537" y="119"/>
                </a:cubicBezTo>
                <a:cubicBezTo>
                  <a:pt x="1537" y="119"/>
                  <a:pt x="1537" y="119"/>
                  <a:pt x="1537" y="119"/>
                </a:cubicBezTo>
                <a:cubicBezTo>
                  <a:pt x="1537" y="119"/>
                  <a:pt x="1536" y="118"/>
                  <a:pt x="1536" y="118"/>
                </a:cubicBezTo>
                <a:cubicBezTo>
                  <a:pt x="1536" y="118"/>
                  <a:pt x="1536" y="118"/>
                  <a:pt x="1535" y="117"/>
                </a:cubicBezTo>
                <a:cubicBezTo>
                  <a:pt x="1535" y="117"/>
                  <a:pt x="1535" y="117"/>
                  <a:pt x="1535" y="117"/>
                </a:cubicBezTo>
                <a:cubicBezTo>
                  <a:pt x="1534" y="117"/>
                  <a:pt x="1534" y="117"/>
                  <a:pt x="1534" y="117"/>
                </a:cubicBezTo>
                <a:cubicBezTo>
                  <a:pt x="1533" y="117"/>
                  <a:pt x="1533" y="117"/>
                  <a:pt x="1533" y="117"/>
                </a:cubicBezTo>
                <a:cubicBezTo>
                  <a:pt x="1533" y="116"/>
                  <a:pt x="1532" y="116"/>
                  <a:pt x="1532" y="115"/>
                </a:cubicBezTo>
                <a:cubicBezTo>
                  <a:pt x="1531" y="114"/>
                  <a:pt x="1530" y="116"/>
                  <a:pt x="1529" y="114"/>
                </a:cubicBezTo>
                <a:cubicBezTo>
                  <a:pt x="1528" y="114"/>
                  <a:pt x="1527" y="114"/>
                  <a:pt x="1527" y="115"/>
                </a:cubicBezTo>
                <a:cubicBezTo>
                  <a:pt x="1526" y="115"/>
                  <a:pt x="1526" y="115"/>
                  <a:pt x="1526" y="116"/>
                </a:cubicBezTo>
                <a:cubicBezTo>
                  <a:pt x="1526" y="116"/>
                  <a:pt x="1525" y="116"/>
                  <a:pt x="1525" y="116"/>
                </a:cubicBezTo>
                <a:cubicBezTo>
                  <a:pt x="1525" y="116"/>
                  <a:pt x="1524" y="117"/>
                  <a:pt x="1524" y="117"/>
                </a:cubicBezTo>
                <a:cubicBezTo>
                  <a:pt x="1523" y="117"/>
                  <a:pt x="1522" y="117"/>
                  <a:pt x="1522" y="117"/>
                </a:cubicBezTo>
                <a:cubicBezTo>
                  <a:pt x="1521" y="117"/>
                  <a:pt x="1521" y="118"/>
                  <a:pt x="1521" y="118"/>
                </a:cubicBezTo>
                <a:cubicBezTo>
                  <a:pt x="1521" y="118"/>
                  <a:pt x="1520" y="118"/>
                  <a:pt x="1520" y="118"/>
                </a:cubicBezTo>
                <a:cubicBezTo>
                  <a:pt x="1520" y="117"/>
                  <a:pt x="1520" y="116"/>
                  <a:pt x="1520" y="115"/>
                </a:cubicBezTo>
                <a:cubicBezTo>
                  <a:pt x="1519" y="115"/>
                  <a:pt x="1519" y="114"/>
                  <a:pt x="1518" y="114"/>
                </a:cubicBezTo>
                <a:cubicBezTo>
                  <a:pt x="1518" y="112"/>
                  <a:pt x="1518" y="112"/>
                  <a:pt x="1518" y="112"/>
                </a:cubicBezTo>
                <a:cubicBezTo>
                  <a:pt x="1518" y="112"/>
                  <a:pt x="1518" y="112"/>
                  <a:pt x="1518" y="112"/>
                </a:cubicBezTo>
                <a:cubicBezTo>
                  <a:pt x="1518" y="112"/>
                  <a:pt x="1518" y="112"/>
                  <a:pt x="1518" y="112"/>
                </a:cubicBezTo>
                <a:cubicBezTo>
                  <a:pt x="1518" y="112"/>
                  <a:pt x="1518" y="112"/>
                  <a:pt x="1518" y="112"/>
                </a:cubicBezTo>
                <a:cubicBezTo>
                  <a:pt x="1517" y="113"/>
                  <a:pt x="1517" y="114"/>
                  <a:pt x="1516" y="115"/>
                </a:cubicBezTo>
                <a:cubicBezTo>
                  <a:pt x="1516" y="115"/>
                  <a:pt x="1516" y="115"/>
                  <a:pt x="1516" y="115"/>
                </a:cubicBezTo>
                <a:cubicBezTo>
                  <a:pt x="1515" y="116"/>
                  <a:pt x="1516" y="117"/>
                  <a:pt x="1516" y="118"/>
                </a:cubicBezTo>
                <a:cubicBezTo>
                  <a:pt x="1516" y="118"/>
                  <a:pt x="1515" y="118"/>
                  <a:pt x="1515" y="118"/>
                </a:cubicBezTo>
                <a:cubicBezTo>
                  <a:pt x="1515" y="122"/>
                  <a:pt x="1515" y="122"/>
                  <a:pt x="1515" y="122"/>
                </a:cubicBezTo>
                <a:cubicBezTo>
                  <a:pt x="1514" y="123"/>
                  <a:pt x="1512" y="124"/>
                  <a:pt x="1512" y="126"/>
                </a:cubicBezTo>
                <a:cubicBezTo>
                  <a:pt x="1511" y="126"/>
                  <a:pt x="1511" y="126"/>
                  <a:pt x="1510" y="127"/>
                </a:cubicBezTo>
                <a:cubicBezTo>
                  <a:pt x="1510" y="126"/>
                  <a:pt x="1510" y="126"/>
                  <a:pt x="1510" y="126"/>
                </a:cubicBezTo>
                <a:cubicBezTo>
                  <a:pt x="1510" y="124"/>
                  <a:pt x="1510" y="124"/>
                  <a:pt x="1511" y="122"/>
                </a:cubicBezTo>
                <a:cubicBezTo>
                  <a:pt x="1510" y="122"/>
                  <a:pt x="1510" y="122"/>
                  <a:pt x="1510" y="122"/>
                </a:cubicBezTo>
                <a:cubicBezTo>
                  <a:pt x="1510" y="123"/>
                  <a:pt x="1510" y="123"/>
                  <a:pt x="1510" y="123"/>
                </a:cubicBezTo>
                <a:cubicBezTo>
                  <a:pt x="1508" y="123"/>
                  <a:pt x="1508" y="123"/>
                  <a:pt x="1507" y="122"/>
                </a:cubicBezTo>
                <a:cubicBezTo>
                  <a:pt x="1507" y="121"/>
                  <a:pt x="1506" y="121"/>
                  <a:pt x="1506" y="121"/>
                </a:cubicBezTo>
                <a:cubicBezTo>
                  <a:pt x="1504" y="121"/>
                  <a:pt x="1504" y="121"/>
                  <a:pt x="1502" y="121"/>
                </a:cubicBezTo>
                <a:cubicBezTo>
                  <a:pt x="1502" y="121"/>
                  <a:pt x="1502" y="121"/>
                  <a:pt x="1502" y="121"/>
                </a:cubicBezTo>
                <a:cubicBezTo>
                  <a:pt x="1502" y="121"/>
                  <a:pt x="1502" y="121"/>
                  <a:pt x="1502" y="121"/>
                </a:cubicBezTo>
                <a:cubicBezTo>
                  <a:pt x="1501" y="120"/>
                  <a:pt x="1501" y="119"/>
                  <a:pt x="1500" y="118"/>
                </a:cubicBezTo>
                <a:cubicBezTo>
                  <a:pt x="1499" y="119"/>
                  <a:pt x="1500" y="119"/>
                  <a:pt x="1498" y="119"/>
                </a:cubicBezTo>
                <a:cubicBezTo>
                  <a:pt x="1498" y="119"/>
                  <a:pt x="1498" y="118"/>
                  <a:pt x="1498" y="118"/>
                </a:cubicBezTo>
                <a:cubicBezTo>
                  <a:pt x="1499" y="117"/>
                  <a:pt x="1499" y="117"/>
                  <a:pt x="1501" y="117"/>
                </a:cubicBezTo>
                <a:cubicBezTo>
                  <a:pt x="1500" y="116"/>
                  <a:pt x="1500" y="116"/>
                  <a:pt x="1500" y="114"/>
                </a:cubicBezTo>
                <a:cubicBezTo>
                  <a:pt x="1499" y="114"/>
                  <a:pt x="1499" y="114"/>
                  <a:pt x="1499" y="114"/>
                </a:cubicBezTo>
                <a:cubicBezTo>
                  <a:pt x="1499" y="115"/>
                  <a:pt x="1499" y="115"/>
                  <a:pt x="1499" y="116"/>
                </a:cubicBezTo>
                <a:cubicBezTo>
                  <a:pt x="1499" y="116"/>
                  <a:pt x="1499" y="116"/>
                  <a:pt x="1499" y="116"/>
                </a:cubicBezTo>
                <a:cubicBezTo>
                  <a:pt x="1497" y="116"/>
                  <a:pt x="1497" y="116"/>
                  <a:pt x="1497" y="116"/>
                </a:cubicBezTo>
                <a:cubicBezTo>
                  <a:pt x="1497" y="116"/>
                  <a:pt x="1497" y="115"/>
                  <a:pt x="1496" y="114"/>
                </a:cubicBezTo>
                <a:cubicBezTo>
                  <a:pt x="1496" y="114"/>
                  <a:pt x="1496" y="114"/>
                  <a:pt x="1496" y="114"/>
                </a:cubicBezTo>
                <a:cubicBezTo>
                  <a:pt x="1496" y="114"/>
                  <a:pt x="1496" y="114"/>
                  <a:pt x="1496" y="114"/>
                </a:cubicBezTo>
                <a:cubicBezTo>
                  <a:pt x="1496" y="114"/>
                  <a:pt x="1495" y="114"/>
                  <a:pt x="1495" y="113"/>
                </a:cubicBezTo>
                <a:cubicBezTo>
                  <a:pt x="1495" y="113"/>
                  <a:pt x="1495" y="113"/>
                  <a:pt x="1495" y="113"/>
                </a:cubicBezTo>
                <a:cubicBezTo>
                  <a:pt x="1494" y="113"/>
                  <a:pt x="1494" y="113"/>
                  <a:pt x="1494" y="113"/>
                </a:cubicBezTo>
                <a:cubicBezTo>
                  <a:pt x="1494" y="113"/>
                  <a:pt x="1494" y="113"/>
                  <a:pt x="1494" y="112"/>
                </a:cubicBezTo>
                <a:cubicBezTo>
                  <a:pt x="1493" y="112"/>
                  <a:pt x="1492" y="111"/>
                  <a:pt x="1492" y="111"/>
                </a:cubicBezTo>
                <a:cubicBezTo>
                  <a:pt x="1489" y="111"/>
                  <a:pt x="1489" y="114"/>
                  <a:pt x="1491" y="115"/>
                </a:cubicBezTo>
                <a:cubicBezTo>
                  <a:pt x="1490" y="116"/>
                  <a:pt x="1491" y="115"/>
                  <a:pt x="1490" y="116"/>
                </a:cubicBezTo>
                <a:cubicBezTo>
                  <a:pt x="1490" y="116"/>
                  <a:pt x="1490" y="116"/>
                  <a:pt x="1490" y="116"/>
                </a:cubicBezTo>
                <a:cubicBezTo>
                  <a:pt x="1490" y="116"/>
                  <a:pt x="1490" y="116"/>
                  <a:pt x="1490" y="116"/>
                </a:cubicBezTo>
                <a:cubicBezTo>
                  <a:pt x="1489" y="115"/>
                  <a:pt x="1489" y="114"/>
                  <a:pt x="1489" y="113"/>
                </a:cubicBezTo>
                <a:cubicBezTo>
                  <a:pt x="1488" y="113"/>
                  <a:pt x="1488" y="113"/>
                  <a:pt x="1488" y="113"/>
                </a:cubicBezTo>
                <a:cubicBezTo>
                  <a:pt x="1488" y="112"/>
                  <a:pt x="1488" y="112"/>
                  <a:pt x="1488" y="112"/>
                </a:cubicBezTo>
                <a:cubicBezTo>
                  <a:pt x="1487" y="111"/>
                  <a:pt x="1486" y="112"/>
                  <a:pt x="1485" y="111"/>
                </a:cubicBezTo>
                <a:cubicBezTo>
                  <a:pt x="1485" y="111"/>
                  <a:pt x="1485" y="111"/>
                  <a:pt x="1485" y="111"/>
                </a:cubicBezTo>
                <a:cubicBezTo>
                  <a:pt x="1484" y="111"/>
                  <a:pt x="1484" y="111"/>
                  <a:pt x="1484" y="111"/>
                </a:cubicBezTo>
                <a:cubicBezTo>
                  <a:pt x="1484" y="111"/>
                  <a:pt x="1484" y="111"/>
                  <a:pt x="1484" y="111"/>
                </a:cubicBezTo>
                <a:cubicBezTo>
                  <a:pt x="1483" y="111"/>
                  <a:pt x="1483" y="111"/>
                  <a:pt x="1483" y="111"/>
                </a:cubicBezTo>
                <a:cubicBezTo>
                  <a:pt x="1483" y="110"/>
                  <a:pt x="1483" y="110"/>
                  <a:pt x="1483" y="110"/>
                </a:cubicBezTo>
                <a:cubicBezTo>
                  <a:pt x="1482" y="110"/>
                  <a:pt x="1482" y="110"/>
                  <a:pt x="1482" y="110"/>
                </a:cubicBezTo>
                <a:cubicBezTo>
                  <a:pt x="1481" y="110"/>
                  <a:pt x="1481" y="109"/>
                  <a:pt x="1478" y="109"/>
                </a:cubicBezTo>
                <a:cubicBezTo>
                  <a:pt x="1478" y="108"/>
                  <a:pt x="1478" y="108"/>
                  <a:pt x="1478" y="108"/>
                </a:cubicBezTo>
                <a:cubicBezTo>
                  <a:pt x="1479" y="108"/>
                  <a:pt x="1479" y="108"/>
                  <a:pt x="1479" y="108"/>
                </a:cubicBezTo>
                <a:cubicBezTo>
                  <a:pt x="1479" y="108"/>
                  <a:pt x="1479" y="108"/>
                  <a:pt x="1479" y="108"/>
                </a:cubicBezTo>
                <a:cubicBezTo>
                  <a:pt x="1480" y="107"/>
                  <a:pt x="1480" y="108"/>
                  <a:pt x="1480" y="107"/>
                </a:cubicBezTo>
                <a:cubicBezTo>
                  <a:pt x="1480" y="107"/>
                  <a:pt x="1480" y="107"/>
                  <a:pt x="1480" y="107"/>
                </a:cubicBezTo>
                <a:cubicBezTo>
                  <a:pt x="1480" y="106"/>
                  <a:pt x="1480" y="106"/>
                  <a:pt x="1480" y="106"/>
                </a:cubicBezTo>
                <a:cubicBezTo>
                  <a:pt x="1478" y="106"/>
                  <a:pt x="1478" y="106"/>
                  <a:pt x="1478" y="106"/>
                </a:cubicBezTo>
                <a:cubicBezTo>
                  <a:pt x="1478" y="107"/>
                  <a:pt x="1478" y="107"/>
                  <a:pt x="1478" y="107"/>
                </a:cubicBezTo>
                <a:cubicBezTo>
                  <a:pt x="1477" y="106"/>
                  <a:pt x="1477" y="106"/>
                  <a:pt x="1476" y="106"/>
                </a:cubicBezTo>
                <a:cubicBezTo>
                  <a:pt x="1476" y="106"/>
                  <a:pt x="1476" y="106"/>
                  <a:pt x="1476" y="106"/>
                </a:cubicBezTo>
                <a:cubicBezTo>
                  <a:pt x="1475" y="106"/>
                  <a:pt x="1474" y="106"/>
                  <a:pt x="1473" y="106"/>
                </a:cubicBezTo>
                <a:cubicBezTo>
                  <a:pt x="1474" y="107"/>
                  <a:pt x="1474" y="107"/>
                  <a:pt x="1474" y="108"/>
                </a:cubicBezTo>
                <a:cubicBezTo>
                  <a:pt x="1473" y="108"/>
                  <a:pt x="1472" y="108"/>
                  <a:pt x="1471" y="108"/>
                </a:cubicBezTo>
                <a:cubicBezTo>
                  <a:pt x="1471" y="107"/>
                  <a:pt x="1471" y="107"/>
                  <a:pt x="1471" y="107"/>
                </a:cubicBezTo>
                <a:cubicBezTo>
                  <a:pt x="1469" y="107"/>
                  <a:pt x="1469" y="107"/>
                  <a:pt x="1469" y="107"/>
                </a:cubicBezTo>
                <a:cubicBezTo>
                  <a:pt x="1469" y="107"/>
                  <a:pt x="1468" y="107"/>
                  <a:pt x="1468" y="106"/>
                </a:cubicBezTo>
                <a:cubicBezTo>
                  <a:pt x="1468" y="106"/>
                  <a:pt x="1467" y="106"/>
                  <a:pt x="1467" y="106"/>
                </a:cubicBezTo>
                <a:cubicBezTo>
                  <a:pt x="1467" y="106"/>
                  <a:pt x="1467" y="106"/>
                  <a:pt x="1467" y="106"/>
                </a:cubicBezTo>
                <a:cubicBezTo>
                  <a:pt x="1466" y="106"/>
                  <a:pt x="1466" y="106"/>
                  <a:pt x="1465" y="106"/>
                </a:cubicBezTo>
                <a:cubicBezTo>
                  <a:pt x="1465" y="106"/>
                  <a:pt x="1465" y="105"/>
                  <a:pt x="1465" y="105"/>
                </a:cubicBezTo>
                <a:cubicBezTo>
                  <a:pt x="1464" y="105"/>
                  <a:pt x="1464" y="105"/>
                  <a:pt x="1464" y="105"/>
                </a:cubicBezTo>
                <a:cubicBezTo>
                  <a:pt x="1464" y="105"/>
                  <a:pt x="1464" y="105"/>
                  <a:pt x="1464" y="105"/>
                </a:cubicBezTo>
                <a:cubicBezTo>
                  <a:pt x="1463" y="105"/>
                  <a:pt x="1463" y="105"/>
                  <a:pt x="1463" y="105"/>
                </a:cubicBezTo>
                <a:cubicBezTo>
                  <a:pt x="1463" y="105"/>
                  <a:pt x="1463" y="105"/>
                  <a:pt x="1463" y="105"/>
                </a:cubicBezTo>
                <a:cubicBezTo>
                  <a:pt x="1462" y="105"/>
                  <a:pt x="1462" y="105"/>
                  <a:pt x="1461" y="105"/>
                </a:cubicBezTo>
                <a:cubicBezTo>
                  <a:pt x="1461" y="105"/>
                  <a:pt x="1461" y="105"/>
                  <a:pt x="1461" y="105"/>
                </a:cubicBezTo>
                <a:cubicBezTo>
                  <a:pt x="1460" y="105"/>
                  <a:pt x="1459" y="105"/>
                  <a:pt x="1457" y="105"/>
                </a:cubicBezTo>
                <a:cubicBezTo>
                  <a:pt x="1457" y="106"/>
                  <a:pt x="1457" y="106"/>
                  <a:pt x="1457" y="106"/>
                </a:cubicBezTo>
                <a:cubicBezTo>
                  <a:pt x="1456" y="105"/>
                  <a:pt x="1455" y="105"/>
                  <a:pt x="1455" y="105"/>
                </a:cubicBezTo>
                <a:cubicBezTo>
                  <a:pt x="1454" y="104"/>
                  <a:pt x="1454" y="104"/>
                  <a:pt x="1454" y="104"/>
                </a:cubicBezTo>
                <a:cubicBezTo>
                  <a:pt x="1453" y="104"/>
                  <a:pt x="1453" y="104"/>
                  <a:pt x="1453" y="104"/>
                </a:cubicBezTo>
                <a:cubicBezTo>
                  <a:pt x="1453" y="104"/>
                  <a:pt x="1452" y="103"/>
                  <a:pt x="1452" y="103"/>
                </a:cubicBezTo>
                <a:cubicBezTo>
                  <a:pt x="1452" y="103"/>
                  <a:pt x="1451" y="103"/>
                  <a:pt x="1450" y="103"/>
                </a:cubicBezTo>
                <a:cubicBezTo>
                  <a:pt x="1450" y="102"/>
                  <a:pt x="1450" y="102"/>
                  <a:pt x="1450" y="102"/>
                </a:cubicBezTo>
                <a:cubicBezTo>
                  <a:pt x="1449" y="102"/>
                  <a:pt x="1449" y="102"/>
                  <a:pt x="1449" y="102"/>
                </a:cubicBezTo>
                <a:cubicBezTo>
                  <a:pt x="1449" y="102"/>
                  <a:pt x="1449" y="102"/>
                  <a:pt x="1449" y="102"/>
                </a:cubicBezTo>
                <a:cubicBezTo>
                  <a:pt x="1448" y="102"/>
                  <a:pt x="1448" y="102"/>
                  <a:pt x="1448" y="102"/>
                </a:cubicBezTo>
                <a:cubicBezTo>
                  <a:pt x="1448" y="101"/>
                  <a:pt x="1448" y="101"/>
                  <a:pt x="1448" y="101"/>
                </a:cubicBezTo>
                <a:cubicBezTo>
                  <a:pt x="1448" y="101"/>
                  <a:pt x="1448" y="101"/>
                  <a:pt x="1448" y="101"/>
                </a:cubicBezTo>
                <a:cubicBezTo>
                  <a:pt x="1448" y="100"/>
                  <a:pt x="1448" y="100"/>
                  <a:pt x="1448" y="100"/>
                </a:cubicBezTo>
                <a:cubicBezTo>
                  <a:pt x="1449" y="100"/>
                  <a:pt x="1449" y="100"/>
                  <a:pt x="1449" y="100"/>
                </a:cubicBezTo>
                <a:cubicBezTo>
                  <a:pt x="1449" y="99"/>
                  <a:pt x="1449" y="98"/>
                  <a:pt x="1449" y="97"/>
                </a:cubicBezTo>
                <a:cubicBezTo>
                  <a:pt x="1448" y="97"/>
                  <a:pt x="1448" y="97"/>
                  <a:pt x="1447" y="97"/>
                </a:cubicBezTo>
                <a:cubicBezTo>
                  <a:pt x="1447" y="97"/>
                  <a:pt x="1447" y="97"/>
                  <a:pt x="1446" y="97"/>
                </a:cubicBezTo>
                <a:cubicBezTo>
                  <a:pt x="1446" y="97"/>
                  <a:pt x="1446" y="97"/>
                  <a:pt x="1446" y="97"/>
                </a:cubicBezTo>
                <a:cubicBezTo>
                  <a:pt x="1443" y="97"/>
                  <a:pt x="1443" y="97"/>
                  <a:pt x="1443" y="97"/>
                </a:cubicBezTo>
                <a:cubicBezTo>
                  <a:pt x="1443" y="97"/>
                  <a:pt x="1442" y="97"/>
                  <a:pt x="1441" y="97"/>
                </a:cubicBezTo>
                <a:cubicBezTo>
                  <a:pt x="1440" y="97"/>
                  <a:pt x="1440" y="96"/>
                  <a:pt x="1440" y="96"/>
                </a:cubicBezTo>
                <a:cubicBezTo>
                  <a:pt x="1439" y="96"/>
                  <a:pt x="1439" y="97"/>
                  <a:pt x="1437" y="96"/>
                </a:cubicBezTo>
                <a:cubicBezTo>
                  <a:pt x="1437" y="96"/>
                  <a:pt x="1437" y="96"/>
                  <a:pt x="1437" y="96"/>
                </a:cubicBezTo>
                <a:cubicBezTo>
                  <a:pt x="1436" y="95"/>
                  <a:pt x="1435" y="96"/>
                  <a:pt x="1434" y="95"/>
                </a:cubicBezTo>
                <a:cubicBezTo>
                  <a:pt x="1433" y="95"/>
                  <a:pt x="1433" y="95"/>
                  <a:pt x="1432" y="96"/>
                </a:cubicBezTo>
                <a:cubicBezTo>
                  <a:pt x="1432" y="96"/>
                  <a:pt x="1432" y="96"/>
                  <a:pt x="1432" y="96"/>
                </a:cubicBezTo>
                <a:cubicBezTo>
                  <a:pt x="1431" y="96"/>
                  <a:pt x="1431" y="96"/>
                  <a:pt x="1430" y="97"/>
                </a:cubicBezTo>
                <a:cubicBezTo>
                  <a:pt x="1430" y="97"/>
                  <a:pt x="1429" y="98"/>
                  <a:pt x="1429" y="98"/>
                </a:cubicBezTo>
                <a:cubicBezTo>
                  <a:pt x="1428" y="98"/>
                  <a:pt x="1428" y="98"/>
                  <a:pt x="1428" y="98"/>
                </a:cubicBezTo>
                <a:cubicBezTo>
                  <a:pt x="1428" y="99"/>
                  <a:pt x="1428" y="99"/>
                  <a:pt x="1428" y="99"/>
                </a:cubicBezTo>
                <a:cubicBezTo>
                  <a:pt x="1427" y="99"/>
                  <a:pt x="1427" y="99"/>
                  <a:pt x="1427" y="99"/>
                </a:cubicBezTo>
                <a:cubicBezTo>
                  <a:pt x="1427" y="99"/>
                  <a:pt x="1427" y="99"/>
                  <a:pt x="1427" y="100"/>
                </a:cubicBezTo>
                <a:cubicBezTo>
                  <a:pt x="1426" y="100"/>
                  <a:pt x="1426" y="100"/>
                  <a:pt x="1426" y="100"/>
                </a:cubicBezTo>
                <a:cubicBezTo>
                  <a:pt x="1426" y="100"/>
                  <a:pt x="1426" y="100"/>
                  <a:pt x="1425" y="101"/>
                </a:cubicBezTo>
                <a:cubicBezTo>
                  <a:pt x="1425" y="102"/>
                  <a:pt x="1425" y="102"/>
                  <a:pt x="1425" y="102"/>
                </a:cubicBezTo>
                <a:cubicBezTo>
                  <a:pt x="1426" y="103"/>
                  <a:pt x="1426" y="103"/>
                  <a:pt x="1427" y="103"/>
                </a:cubicBezTo>
                <a:cubicBezTo>
                  <a:pt x="1427" y="103"/>
                  <a:pt x="1427" y="104"/>
                  <a:pt x="1427" y="105"/>
                </a:cubicBezTo>
                <a:cubicBezTo>
                  <a:pt x="1427" y="105"/>
                  <a:pt x="1427" y="105"/>
                  <a:pt x="1427" y="105"/>
                </a:cubicBezTo>
                <a:cubicBezTo>
                  <a:pt x="1427" y="105"/>
                  <a:pt x="1427" y="105"/>
                  <a:pt x="1427" y="105"/>
                </a:cubicBezTo>
                <a:cubicBezTo>
                  <a:pt x="1427" y="105"/>
                  <a:pt x="1427" y="105"/>
                  <a:pt x="1427" y="105"/>
                </a:cubicBezTo>
                <a:cubicBezTo>
                  <a:pt x="1426" y="106"/>
                  <a:pt x="1425" y="107"/>
                  <a:pt x="1424" y="108"/>
                </a:cubicBezTo>
                <a:cubicBezTo>
                  <a:pt x="1424" y="108"/>
                  <a:pt x="1424" y="108"/>
                  <a:pt x="1424" y="109"/>
                </a:cubicBezTo>
                <a:cubicBezTo>
                  <a:pt x="1424" y="109"/>
                  <a:pt x="1424" y="109"/>
                  <a:pt x="1424" y="109"/>
                </a:cubicBezTo>
                <a:cubicBezTo>
                  <a:pt x="1424" y="109"/>
                  <a:pt x="1424" y="109"/>
                  <a:pt x="1424" y="109"/>
                </a:cubicBezTo>
                <a:cubicBezTo>
                  <a:pt x="1424" y="109"/>
                  <a:pt x="1424" y="109"/>
                  <a:pt x="1424" y="109"/>
                </a:cubicBezTo>
                <a:cubicBezTo>
                  <a:pt x="1423" y="109"/>
                  <a:pt x="1423" y="108"/>
                  <a:pt x="1423" y="108"/>
                </a:cubicBezTo>
                <a:cubicBezTo>
                  <a:pt x="1424" y="108"/>
                  <a:pt x="1424" y="108"/>
                  <a:pt x="1424" y="108"/>
                </a:cubicBezTo>
                <a:cubicBezTo>
                  <a:pt x="1424" y="107"/>
                  <a:pt x="1425" y="107"/>
                  <a:pt x="1425" y="105"/>
                </a:cubicBezTo>
                <a:cubicBezTo>
                  <a:pt x="1424" y="105"/>
                  <a:pt x="1424" y="105"/>
                  <a:pt x="1424" y="105"/>
                </a:cubicBezTo>
                <a:cubicBezTo>
                  <a:pt x="1424" y="105"/>
                  <a:pt x="1424" y="105"/>
                  <a:pt x="1424" y="105"/>
                </a:cubicBezTo>
                <a:cubicBezTo>
                  <a:pt x="1424" y="105"/>
                  <a:pt x="1424" y="105"/>
                  <a:pt x="1424" y="105"/>
                </a:cubicBezTo>
                <a:cubicBezTo>
                  <a:pt x="1424" y="105"/>
                  <a:pt x="1424" y="105"/>
                  <a:pt x="1424" y="105"/>
                </a:cubicBezTo>
                <a:cubicBezTo>
                  <a:pt x="1424" y="104"/>
                  <a:pt x="1424" y="104"/>
                  <a:pt x="1424" y="104"/>
                </a:cubicBezTo>
                <a:cubicBezTo>
                  <a:pt x="1425" y="104"/>
                  <a:pt x="1425" y="104"/>
                  <a:pt x="1425" y="104"/>
                </a:cubicBezTo>
                <a:cubicBezTo>
                  <a:pt x="1425" y="104"/>
                  <a:pt x="1425" y="104"/>
                  <a:pt x="1425" y="104"/>
                </a:cubicBezTo>
                <a:cubicBezTo>
                  <a:pt x="1426" y="103"/>
                  <a:pt x="1426" y="104"/>
                  <a:pt x="1426" y="103"/>
                </a:cubicBezTo>
                <a:cubicBezTo>
                  <a:pt x="1425" y="103"/>
                  <a:pt x="1426" y="102"/>
                  <a:pt x="1424" y="102"/>
                </a:cubicBezTo>
                <a:cubicBezTo>
                  <a:pt x="1424" y="101"/>
                  <a:pt x="1424" y="101"/>
                  <a:pt x="1425" y="100"/>
                </a:cubicBezTo>
                <a:cubicBezTo>
                  <a:pt x="1425" y="98"/>
                  <a:pt x="1424" y="98"/>
                  <a:pt x="1423" y="96"/>
                </a:cubicBezTo>
                <a:cubicBezTo>
                  <a:pt x="1423" y="96"/>
                  <a:pt x="1423" y="96"/>
                  <a:pt x="1423" y="96"/>
                </a:cubicBezTo>
                <a:cubicBezTo>
                  <a:pt x="1423" y="99"/>
                  <a:pt x="1423" y="99"/>
                  <a:pt x="1423" y="99"/>
                </a:cubicBezTo>
                <a:cubicBezTo>
                  <a:pt x="1418" y="99"/>
                  <a:pt x="1418" y="99"/>
                  <a:pt x="1418" y="99"/>
                </a:cubicBezTo>
                <a:cubicBezTo>
                  <a:pt x="1418" y="99"/>
                  <a:pt x="1418" y="99"/>
                  <a:pt x="1418" y="99"/>
                </a:cubicBezTo>
                <a:cubicBezTo>
                  <a:pt x="1417" y="99"/>
                  <a:pt x="1417" y="99"/>
                  <a:pt x="1417" y="99"/>
                </a:cubicBezTo>
                <a:cubicBezTo>
                  <a:pt x="1417" y="99"/>
                  <a:pt x="1417" y="99"/>
                  <a:pt x="1417" y="99"/>
                </a:cubicBezTo>
                <a:cubicBezTo>
                  <a:pt x="1417" y="99"/>
                  <a:pt x="1417" y="99"/>
                  <a:pt x="1417" y="99"/>
                </a:cubicBezTo>
                <a:cubicBezTo>
                  <a:pt x="1416" y="97"/>
                  <a:pt x="1416" y="97"/>
                  <a:pt x="1415" y="95"/>
                </a:cubicBezTo>
                <a:cubicBezTo>
                  <a:pt x="1414" y="96"/>
                  <a:pt x="1415" y="96"/>
                  <a:pt x="1414" y="97"/>
                </a:cubicBezTo>
                <a:cubicBezTo>
                  <a:pt x="1414" y="97"/>
                  <a:pt x="1414" y="97"/>
                  <a:pt x="1414" y="97"/>
                </a:cubicBezTo>
                <a:cubicBezTo>
                  <a:pt x="1414" y="97"/>
                  <a:pt x="1414" y="97"/>
                  <a:pt x="1414" y="97"/>
                </a:cubicBezTo>
                <a:cubicBezTo>
                  <a:pt x="1413" y="97"/>
                  <a:pt x="1413" y="96"/>
                  <a:pt x="1413" y="96"/>
                </a:cubicBezTo>
                <a:cubicBezTo>
                  <a:pt x="1412" y="96"/>
                  <a:pt x="1412" y="96"/>
                  <a:pt x="1412" y="96"/>
                </a:cubicBezTo>
                <a:cubicBezTo>
                  <a:pt x="1412" y="96"/>
                  <a:pt x="1412" y="96"/>
                  <a:pt x="1411" y="96"/>
                </a:cubicBezTo>
                <a:cubicBezTo>
                  <a:pt x="1411" y="96"/>
                  <a:pt x="1410" y="97"/>
                  <a:pt x="1409" y="98"/>
                </a:cubicBezTo>
                <a:cubicBezTo>
                  <a:pt x="1409" y="98"/>
                  <a:pt x="1409" y="98"/>
                  <a:pt x="1409" y="98"/>
                </a:cubicBezTo>
                <a:cubicBezTo>
                  <a:pt x="1408" y="99"/>
                  <a:pt x="1409" y="99"/>
                  <a:pt x="1408" y="99"/>
                </a:cubicBezTo>
                <a:cubicBezTo>
                  <a:pt x="1408" y="101"/>
                  <a:pt x="1409" y="101"/>
                  <a:pt x="1411" y="101"/>
                </a:cubicBezTo>
                <a:cubicBezTo>
                  <a:pt x="1411" y="101"/>
                  <a:pt x="1411" y="101"/>
                  <a:pt x="1411" y="101"/>
                </a:cubicBezTo>
                <a:cubicBezTo>
                  <a:pt x="1411" y="102"/>
                  <a:pt x="1410" y="102"/>
                  <a:pt x="1410" y="102"/>
                </a:cubicBezTo>
                <a:cubicBezTo>
                  <a:pt x="1408" y="102"/>
                  <a:pt x="1408" y="102"/>
                  <a:pt x="1407" y="101"/>
                </a:cubicBezTo>
                <a:cubicBezTo>
                  <a:pt x="1407" y="101"/>
                  <a:pt x="1407" y="101"/>
                  <a:pt x="1407" y="101"/>
                </a:cubicBezTo>
                <a:cubicBezTo>
                  <a:pt x="1407" y="102"/>
                  <a:pt x="1407" y="102"/>
                  <a:pt x="1407" y="102"/>
                </a:cubicBezTo>
                <a:cubicBezTo>
                  <a:pt x="1407" y="102"/>
                  <a:pt x="1407" y="102"/>
                  <a:pt x="1407" y="102"/>
                </a:cubicBezTo>
                <a:cubicBezTo>
                  <a:pt x="1407" y="103"/>
                  <a:pt x="1406" y="103"/>
                  <a:pt x="1406" y="104"/>
                </a:cubicBezTo>
                <a:cubicBezTo>
                  <a:pt x="1405" y="104"/>
                  <a:pt x="1404" y="105"/>
                  <a:pt x="1403" y="105"/>
                </a:cubicBezTo>
                <a:cubicBezTo>
                  <a:pt x="1403" y="106"/>
                  <a:pt x="1403" y="106"/>
                  <a:pt x="1403" y="106"/>
                </a:cubicBezTo>
                <a:cubicBezTo>
                  <a:pt x="1401" y="105"/>
                  <a:pt x="1400" y="105"/>
                  <a:pt x="1399" y="105"/>
                </a:cubicBezTo>
                <a:cubicBezTo>
                  <a:pt x="1396" y="105"/>
                  <a:pt x="1396" y="105"/>
                  <a:pt x="1396" y="105"/>
                </a:cubicBezTo>
                <a:cubicBezTo>
                  <a:pt x="1396" y="106"/>
                  <a:pt x="1396" y="106"/>
                  <a:pt x="1396" y="106"/>
                </a:cubicBezTo>
                <a:cubicBezTo>
                  <a:pt x="1396" y="106"/>
                  <a:pt x="1396" y="106"/>
                  <a:pt x="1396" y="106"/>
                </a:cubicBezTo>
                <a:cubicBezTo>
                  <a:pt x="1396" y="107"/>
                  <a:pt x="1396" y="107"/>
                  <a:pt x="1396" y="107"/>
                </a:cubicBezTo>
                <a:cubicBezTo>
                  <a:pt x="1395" y="107"/>
                  <a:pt x="1395" y="107"/>
                  <a:pt x="1394" y="107"/>
                </a:cubicBezTo>
                <a:cubicBezTo>
                  <a:pt x="1394" y="107"/>
                  <a:pt x="1394" y="107"/>
                  <a:pt x="1394" y="108"/>
                </a:cubicBezTo>
                <a:cubicBezTo>
                  <a:pt x="1392" y="108"/>
                  <a:pt x="1392" y="108"/>
                  <a:pt x="1392" y="108"/>
                </a:cubicBezTo>
                <a:cubicBezTo>
                  <a:pt x="1392" y="108"/>
                  <a:pt x="1392" y="108"/>
                  <a:pt x="1392" y="108"/>
                </a:cubicBezTo>
                <a:cubicBezTo>
                  <a:pt x="1391" y="108"/>
                  <a:pt x="1389" y="108"/>
                  <a:pt x="1388" y="108"/>
                </a:cubicBezTo>
                <a:cubicBezTo>
                  <a:pt x="1385" y="108"/>
                  <a:pt x="1385" y="108"/>
                  <a:pt x="1385" y="108"/>
                </a:cubicBezTo>
                <a:cubicBezTo>
                  <a:pt x="1385" y="108"/>
                  <a:pt x="1385" y="108"/>
                  <a:pt x="1385" y="108"/>
                </a:cubicBezTo>
                <a:cubicBezTo>
                  <a:pt x="1387" y="108"/>
                  <a:pt x="1389" y="107"/>
                  <a:pt x="1391" y="107"/>
                </a:cubicBezTo>
                <a:cubicBezTo>
                  <a:pt x="1392" y="107"/>
                  <a:pt x="1393" y="106"/>
                  <a:pt x="1394" y="106"/>
                </a:cubicBezTo>
                <a:cubicBezTo>
                  <a:pt x="1394" y="105"/>
                  <a:pt x="1394" y="104"/>
                  <a:pt x="1395" y="103"/>
                </a:cubicBezTo>
                <a:cubicBezTo>
                  <a:pt x="1396" y="103"/>
                  <a:pt x="1398" y="103"/>
                  <a:pt x="1399" y="102"/>
                </a:cubicBezTo>
                <a:cubicBezTo>
                  <a:pt x="1399" y="102"/>
                  <a:pt x="1399" y="102"/>
                  <a:pt x="1400" y="102"/>
                </a:cubicBezTo>
                <a:cubicBezTo>
                  <a:pt x="1401" y="102"/>
                  <a:pt x="1401" y="102"/>
                  <a:pt x="1401" y="102"/>
                </a:cubicBezTo>
                <a:cubicBezTo>
                  <a:pt x="1401" y="101"/>
                  <a:pt x="1401" y="101"/>
                  <a:pt x="1401" y="101"/>
                </a:cubicBezTo>
                <a:cubicBezTo>
                  <a:pt x="1401" y="101"/>
                  <a:pt x="1402" y="101"/>
                  <a:pt x="1403" y="101"/>
                </a:cubicBezTo>
                <a:cubicBezTo>
                  <a:pt x="1403" y="101"/>
                  <a:pt x="1403" y="101"/>
                  <a:pt x="1403" y="100"/>
                </a:cubicBezTo>
                <a:cubicBezTo>
                  <a:pt x="1403" y="100"/>
                  <a:pt x="1404" y="100"/>
                  <a:pt x="1404" y="100"/>
                </a:cubicBezTo>
                <a:cubicBezTo>
                  <a:pt x="1404" y="99"/>
                  <a:pt x="1404" y="99"/>
                  <a:pt x="1404" y="99"/>
                </a:cubicBezTo>
                <a:cubicBezTo>
                  <a:pt x="1404" y="98"/>
                  <a:pt x="1406" y="98"/>
                  <a:pt x="1407" y="98"/>
                </a:cubicBezTo>
                <a:cubicBezTo>
                  <a:pt x="1407" y="96"/>
                  <a:pt x="1407" y="96"/>
                  <a:pt x="1407" y="96"/>
                </a:cubicBezTo>
                <a:cubicBezTo>
                  <a:pt x="1406" y="96"/>
                  <a:pt x="1406" y="96"/>
                  <a:pt x="1406" y="96"/>
                </a:cubicBezTo>
                <a:cubicBezTo>
                  <a:pt x="1406" y="95"/>
                  <a:pt x="1406" y="95"/>
                  <a:pt x="1407" y="94"/>
                </a:cubicBezTo>
                <a:cubicBezTo>
                  <a:pt x="1407" y="94"/>
                  <a:pt x="1407" y="94"/>
                  <a:pt x="1407" y="94"/>
                </a:cubicBezTo>
                <a:cubicBezTo>
                  <a:pt x="1407" y="93"/>
                  <a:pt x="1408" y="93"/>
                  <a:pt x="1408" y="92"/>
                </a:cubicBezTo>
                <a:cubicBezTo>
                  <a:pt x="1410" y="92"/>
                  <a:pt x="1412" y="92"/>
                  <a:pt x="1413" y="91"/>
                </a:cubicBezTo>
                <a:cubicBezTo>
                  <a:pt x="1415" y="91"/>
                  <a:pt x="1415" y="91"/>
                  <a:pt x="1415" y="91"/>
                </a:cubicBezTo>
                <a:cubicBezTo>
                  <a:pt x="1415" y="91"/>
                  <a:pt x="1415" y="91"/>
                  <a:pt x="1415" y="91"/>
                </a:cubicBezTo>
                <a:cubicBezTo>
                  <a:pt x="1416" y="91"/>
                  <a:pt x="1416" y="91"/>
                  <a:pt x="1416" y="91"/>
                </a:cubicBezTo>
                <a:cubicBezTo>
                  <a:pt x="1416" y="91"/>
                  <a:pt x="1416" y="90"/>
                  <a:pt x="1416" y="90"/>
                </a:cubicBezTo>
                <a:cubicBezTo>
                  <a:pt x="1418" y="90"/>
                  <a:pt x="1419" y="90"/>
                  <a:pt x="1421" y="90"/>
                </a:cubicBezTo>
                <a:cubicBezTo>
                  <a:pt x="1421" y="89"/>
                  <a:pt x="1421" y="89"/>
                  <a:pt x="1421" y="89"/>
                </a:cubicBezTo>
                <a:cubicBezTo>
                  <a:pt x="1422" y="89"/>
                  <a:pt x="1422" y="89"/>
                  <a:pt x="1422" y="89"/>
                </a:cubicBezTo>
                <a:cubicBezTo>
                  <a:pt x="1422" y="89"/>
                  <a:pt x="1422" y="89"/>
                  <a:pt x="1422" y="89"/>
                </a:cubicBezTo>
                <a:cubicBezTo>
                  <a:pt x="1423" y="89"/>
                  <a:pt x="1423" y="89"/>
                  <a:pt x="1423" y="89"/>
                </a:cubicBezTo>
                <a:cubicBezTo>
                  <a:pt x="1423" y="89"/>
                  <a:pt x="1423" y="89"/>
                  <a:pt x="1423" y="89"/>
                </a:cubicBezTo>
                <a:cubicBezTo>
                  <a:pt x="1424" y="88"/>
                  <a:pt x="1426" y="88"/>
                  <a:pt x="1427" y="88"/>
                </a:cubicBezTo>
                <a:cubicBezTo>
                  <a:pt x="1427" y="88"/>
                  <a:pt x="1428" y="88"/>
                  <a:pt x="1428" y="87"/>
                </a:cubicBezTo>
                <a:cubicBezTo>
                  <a:pt x="1428" y="87"/>
                  <a:pt x="1428" y="87"/>
                  <a:pt x="1428" y="87"/>
                </a:cubicBezTo>
                <a:cubicBezTo>
                  <a:pt x="1429" y="87"/>
                  <a:pt x="1429" y="87"/>
                  <a:pt x="1429" y="87"/>
                </a:cubicBezTo>
                <a:cubicBezTo>
                  <a:pt x="1429" y="85"/>
                  <a:pt x="1428" y="84"/>
                  <a:pt x="1427" y="83"/>
                </a:cubicBezTo>
                <a:cubicBezTo>
                  <a:pt x="1427" y="83"/>
                  <a:pt x="1427" y="83"/>
                  <a:pt x="1427" y="83"/>
                </a:cubicBezTo>
                <a:cubicBezTo>
                  <a:pt x="1427" y="82"/>
                  <a:pt x="1427" y="82"/>
                  <a:pt x="1427" y="82"/>
                </a:cubicBezTo>
                <a:cubicBezTo>
                  <a:pt x="1427" y="83"/>
                  <a:pt x="1426" y="83"/>
                  <a:pt x="1426" y="83"/>
                </a:cubicBezTo>
                <a:cubicBezTo>
                  <a:pt x="1426" y="83"/>
                  <a:pt x="1426" y="82"/>
                  <a:pt x="1425" y="82"/>
                </a:cubicBezTo>
                <a:cubicBezTo>
                  <a:pt x="1425" y="81"/>
                  <a:pt x="1425" y="81"/>
                  <a:pt x="1425" y="81"/>
                </a:cubicBezTo>
                <a:cubicBezTo>
                  <a:pt x="1426" y="81"/>
                  <a:pt x="1427" y="82"/>
                  <a:pt x="1428" y="82"/>
                </a:cubicBezTo>
                <a:cubicBezTo>
                  <a:pt x="1429" y="81"/>
                  <a:pt x="1429" y="80"/>
                  <a:pt x="1429" y="79"/>
                </a:cubicBezTo>
                <a:cubicBezTo>
                  <a:pt x="1429" y="79"/>
                  <a:pt x="1429" y="79"/>
                  <a:pt x="1429" y="79"/>
                </a:cubicBezTo>
                <a:cubicBezTo>
                  <a:pt x="1429" y="78"/>
                  <a:pt x="1428" y="78"/>
                  <a:pt x="1428" y="77"/>
                </a:cubicBezTo>
                <a:cubicBezTo>
                  <a:pt x="1427" y="77"/>
                  <a:pt x="1427" y="77"/>
                  <a:pt x="1427" y="77"/>
                </a:cubicBezTo>
                <a:cubicBezTo>
                  <a:pt x="1427" y="76"/>
                  <a:pt x="1426" y="76"/>
                  <a:pt x="1426" y="74"/>
                </a:cubicBezTo>
                <a:cubicBezTo>
                  <a:pt x="1425" y="74"/>
                  <a:pt x="1424" y="73"/>
                  <a:pt x="1424" y="73"/>
                </a:cubicBezTo>
                <a:cubicBezTo>
                  <a:pt x="1422" y="73"/>
                  <a:pt x="1422" y="73"/>
                  <a:pt x="1422" y="73"/>
                </a:cubicBezTo>
                <a:cubicBezTo>
                  <a:pt x="1422" y="72"/>
                  <a:pt x="1422" y="72"/>
                  <a:pt x="1422" y="72"/>
                </a:cubicBezTo>
                <a:cubicBezTo>
                  <a:pt x="1421" y="72"/>
                  <a:pt x="1421" y="72"/>
                  <a:pt x="1421" y="72"/>
                </a:cubicBezTo>
                <a:cubicBezTo>
                  <a:pt x="1421" y="72"/>
                  <a:pt x="1421" y="72"/>
                  <a:pt x="1420" y="72"/>
                </a:cubicBezTo>
                <a:cubicBezTo>
                  <a:pt x="1420" y="71"/>
                  <a:pt x="1420" y="70"/>
                  <a:pt x="1420" y="69"/>
                </a:cubicBezTo>
                <a:cubicBezTo>
                  <a:pt x="1419" y="68"/>
                  <a:pt x="1419" y="68"/>
                  <a:pt x="1418" y="68"/>
                </a:cubicBezTo>
                <a:cubicBezTo>
                  <a:pt x="1418" y="68"/>
                  <a:pt x="1418" y="68"/>
                  <a:pt x="1418" y="68"/>
                </a:cubicBezTo>
                <a:cubicBezTo>
                  <a:pt x="1418" y="68"/>
                  <a:pt x="1418" y="68"/>
                  <a:pt x="1418" y="68"/>
                </a:cubicBezTo>
                <a:cubicBezTo>
                  <a:pt x="1417" y="68"/>
                  <a:pt x="1417" y="68"/>
                  <a:pt x="1417" y="68"/>
                </a:cubicBezTo>
                <a:cubicBezTo>
                  <a:pt x="1417" y="68"/>
                  <a:pt x="1417" y="68"/>
                  <a:pt x="1417" y="68"/>
                </a:cubicBezTo>
                <a:cubicBezTo>
                  <a:pt x="1415" y="68"/>
                  <a:pt x="1415" y="68"/>
                  <a:pt x="1415" y="68"/>
                </a:cubicBezTo>
                <a:cubicBezTo>
                  <a:pt x="1415" y="69"/>
                  <a:pt x="1415" y="69"/>
                  <a:pt x="1415" y="69"/>
                </a:cubicBezTo>
                <a:cubicBezTo>
                  <a:pt x="1414" y="69"/>
                  <a:pt x="1413" y="69"/>
                  <a:pt x="1412" y="69"/>
                </a:cubicBezTo>
                <a:cubicBezTo>
                  <a:pt x="1412" y="68"/>
                  <a:pt x="1412" y="68"/>
                  <a:pt x="1412" y="68"/>
                </a:cubicBezTo>
                <a:cubicBezTo>
                  <a:pt x="1410" y="68"/>
                  <a:pt x="1407" y="69"/>
                  <a:pt x="1406" y="69"/>
                </a:cubicBezTo>
                <a:cubicBezTo>
                  <a:pt x="1405" y="70"/>
                  <a:pt x="1404" y="70"/>
                  <a:pt x="1403" y="70"/>
                </a:cubicBezTo>
                <a:cubicBezTo>
                  <a:pt x="1403" y="71"/>
                  <a:pt x="1402" y="72"/>
                  <a:pt x="1401" y="72"/>
                </a:cubicBezTo>
                <a:cubicBezTo>
                  <a:pt x="1400" y="73"/>
                  <a:pt x="1399" y="73"/>
                  <a:pt x="1398" y="73"/>
                </a:cubicBezTo>
                <a:cubicBezTo>
                  <a:pt x="1397" y="73"/>
                  <a:pt x="1397" y="73"/>
                  <a:pt x="1397" y="73"/>
                </a:cubicBezTo>
                <a:cubicBezTo>
                  <a:pt x="1398" y="73"/>
                  <a:pt x="1398" y="72"/>
                  <a:pt x="1398" y="71"/>
                </a:cubicBezTo>
                <a:cubicBezTo>
                  <a:pt x="1398" y="71"/>
                  <a:pt x="1398" y="71"/>
                  <a:pt x="1398" y="71"/>
                </a:cubicBezTo>
                <a:cubicBezTo>
                  <a:pt x="1399" y="70"/>
                  <a:pt x="1398" y="70"/>
                  <a:pt x="1399" y="69"/>
                </a:cubicBezTo>
                <a:cubicBezTo>
                  <a:pt x="1399" y="68"/>
                  <a:pt x="1399" y="68"/>
                  <a:pt x="1399" y="68"/>
                </a:cubicBezTo>
                <a:cubicBezTo>
                  <a:pt x="1398" y="68"/>
                  <a:pt x="1396" y="68"/>
                  <a:pt x="1395" y="68"/>
                </a:cubicBezTo>
                <a:cubicBezTo>
                  <a:pt x="1395" y="67"/>
                  <a:pt x="1395" y="67"/>
                  <a:pt x="1395" y="67"/>
                </a:cubicBezTo>
                <a:cubicBezTo>
                  <a:pt x="1395" y="67"/>
                  <a:pt x="1394" y="67"/>
                  <a:pt x="1393" y="67"/>
                </a:cubicBezTo>
                <a:cubicBezTo>
                  <a:pt x="1393" y="68"/>
                  <a:pt x="1393" y="68"/>
                  <a:pt x="1393" y="68"/>
                </a:cubicBezTo>
                <a:cubicBezTo>
                  <a:pt x="1391" y="68"/>
                  <a:pt x="1391" y="68"/>
                  <a:pt x="1391" y="68"/>
                </a:cubicBezTo>
                <a:cubicBezTo>
                  <a:pt x="1391" y="68"/>
                  <a:pt x="1391" y="68"/>
                  <a:pt x="1391" y="68"/>
                </a:cubicBezTo>
                <a:cubicBezTo>
                  <a:pt x="1391" y="68"/>
                  <a:pt x="1391" y="68"/>
                  <a:pt x="1391" y="68"/>
                </a:cubicBezTo>
                <a:cubicBezTo>
                  <a:pt x="1391" y="68"/>
                  <a:pt x="1391" y="68"/>
                  <a:pt x="1392" y="67"/>
                </a:cubicBezTo>
                <a:cubicBezTo>
                  <a:pt x="1392" y="66"/>
                  <a:pt x="1392" y="66"/>
                  <a:pt x="1392" y="66"/>
                </a:cubicBezTo>
                <a:cubicBezTo>
                  <a:pt x="1391" y="66"/>
                  <a:pt x="1391" y="66"/>
                  <a:pt x="1391" y="66"/>
                </a:cubicBezTo>
                <a:cubicBezTo>
                  <a:pt x="1391" y="67"/>
                  <a:pt x="1391" y="67"/>
                  <a:pt x="1391" y="67"/>
                </a:cubicBezTo>
                <a:cubicBezTo>
                  <a:pt x="1390" y="67"/>
                  <a:pt x="1390" y="67"/>
                  <a:pt x="1390" y="67"/>
                </a:cubicBezTo>
                <a:cubicBezTo>
                  <a:pt x="1390" y="67"/>
                  <a:pt x="1390" y="67"/>
                  <a:pt x="1390" y="67"/>
                </a:cubicBezTo>
                <a:cubicBezTo>
                  <a:pt x="1389" y="67"/>
                  <a:pt x="1389" y="67"/>
                  <a:pt x="1389" y="67"/>
                </a:cubicBezTo>
                <a:cubicBezTo>
                  <a:pt x="1389" y="67"/>
                  <a:pt x="1389" y="67"/>
                  <a:pt x="1389" y="67"/>
                </a:cubicBezTo>
                <a:cubicBezTo>
                  <a:pt x="1390" y="66"/>
                  <a:pt x="1390" y="65"/>
                  <a:pt x="1391" y="65"/>
                </a:cubicBezTo>
                <a:cubicBezTo>
                  <a:pt x="1392" y="65"/>
                  <a:pt x="1392" y="65"/>
                  <a:pt x="1392" y="65"/>
                </a:cubicBezTo>
                <a:cubicBezTo>
                  <a:pt x="1392" y="64"/>
                  <a:pt x="1392" y="64"/>
                  <a:pt x="1392" y="63"/>
                </a:cubicBezTo>
                <a:cubicBezTo>
                  <a:pt x="1391" y="63"/>
                  <a:pt x="1390" y="63"/>
                  <a:pt x="1389" y="63"/>
                </a:cubicBezTo>
                <a:cubicBezTo>
                  <a:pt x="1389" y="63"/>
                  <a:pt x="1389" y="63"/>
                  <a:pt x="1389" y="63"/>
                </a:cubicBezTo>
                <a:cubicBezTo>
                  <a:pt x="1388" y="63"/>
                  <a:pt x="1388" y="63"/>
                  <a:pt x="1388" y="63"/>
                </a:cubicBezTo>
                <a:cubicBezTo>
                  <a:pt x="1388" y="61"/>
                  <a:pt x="1388" y="61"/>
                  <a:pt x="1388" y="61"/>
                </a:cubicBezTo>
                <a:cubicBezTo>
                  <a:pt x="1387" y="61"/>
                  <a:pt x="1386" y="62"/>
                  <a:pt x="1385" y="61"/>
                </a:cubicBezTo>
                <a:cubicBezTo>
                  <a:pt x="1383" y="61"/>
                  <a:pt x="1383" y="61"/>
                  <a:pt x="1383" y="61"/>
                </a:cubicBezTo>
                <a:cubicBezTo>
                  <a:pt x="1383" y="61"/>
                  <a:pt x="1383" y="61"/>
                  <a:pt x="1383" y="61"/>
                </a:cubicBezTo>
                <a:cubicBezTo>
                  <a:pt x="1382" y="61"/>
                  <a:pt x="1382" y="61"/>
                  <a:pt x="1382" y="61"/>
                </a:cubicBezTo>
                <a:cubicBezTo>
                  <a:pt x="1382" y="62"/>
                  <a:pt x="1382" y="62"/>
                  <a:pt x="1382" y="62"/>
                </a:cubicBezTo>
                <a:cubicBezTo>
                  <a:pt x="1382" y="62"/>
                  <a:pt x="1381" y="63"/>
                  <a:pt x="1380" y="63"/>
                </a:cubicBezTo>
                <a:cubicBezTo>
                  <a:pt x="1380" y="63"/>
                  <a:pt x="1379" y="62"/>
                  <a:pt x="1379" y="62"/>
                </a:cubicBezTo>
                <a:cubicBezTo>
                  <a:pt x="1378" y="61"/>
                  <a:pt x="1374" y="63"/>
                  <a:pt x="1374" y="64"/>
                </a:cubicBezTo>
                <a:cubicBezTo>
                  <a:pt x="1373" y="64"/>
                  <a:pt x="1373" y="64"/>
                  <a:pt x="1373" y="64"/>
                </a:cubicBezTo>
                <a:cubicBezTo>
                  <a:pt x="1373" y="64"/>
                  <a:pt x="1373" y="64"/>
                  <a:pt x="1373" y="64"/>
                </a:cubicBezTo>
                <a:cubicBezTo>
                  <a:pt x="1373" y="65"/>
                  <a:pt x="1373" y="65"/>
                  <a:pt x="1373" y="65"/>
                </a:cubicBezTo>
                <a:cubicBezTo>
                  <a:pt x="1373" y="65"/>
                  <a:pt x="1373" y="65"/>
                  <a:pt x="1373" y="65"/>
                </a:cubicBezTo>
                <a:cubicBezTo>
                  <a:pt x="1373" y="65"/>
                  <a:pt x="1373" y="65"/>
                  <a:pt x="1373" y="65"/>
                </a:cubicBezTo>
                <a:cubicBezTo>
                  <a:pt x="1372" y="66"/>
                  <a:pt x="1371" y="65"/>
                  <a:pt x="1370" y="67"/>
                </a:cubicBezTo>
                <a:cubicBezTo>
                  <a:pt x="1370" y="68"/>
                  <a:pt x="1370" y="67"/>
                  <a:pt x="1370" y="68"/>
                </a:cubicBezTo>
                <a:cubicBezTo>
                  <a:pt x="1369" y="68"/>
                  <a:pt x="1369" y="68"/>
                  <a:pt x="1369" y="68"/>
                </a:cubicBezTo>
                <a:cubicBezTo>
                  <a:pt x="1369" y="71"/>
                  <a:pt x="1369" y="70"/>
                  <a:pt x="1370" y="71"/>
                </a:cubicBezTo>
                <a:cubicBezTo>
                  <a:pt x="1370" y="71"/>
                  <a:pt x="1370" y="71"/>
                  <a:pt x="1370" y="71"/>
                </a:cubicBezTo>
                <a:cubicBezTo>
                  <a:pt x="1371" y="71"/>
                  <a:pt x="1371" y="72"/>
                  <a:pt x="1372" y="72"/>
                </a:cubicBezTo>
                <a:cubicBezTo>
                  <a:pt x="1372" y="73"/>
                  <a:pt x="1372" y="73"/>
                  <a:pt x="1372" y="73"/>
                </a:cubicBezTo>
                <a:cubicBezTo>
                  <a:pt x="1370" y="73"/>
                  <a:pt x="1370" y="73"/>
                  <a:pt x="1369" y="72"/>
                </a:cubicBezTo>
                <a:cubicBezTo>
                  <a:pt x="1369" y="72"/>
                  <a:pt x="1368" y="72"/>
                  <a:pt x="1368" y="71"/>
                </a:cubicBezTo>
                <a:cubicBezTo>
                  <a:pt x="1367" y="71"/>
                  <a:pt x="1367" y="72"/>
                  <a:pt x="1366" y="72"/>
                </a:cubicBezTo>
                <a:cubicBezTo>
                  <a:pt x="1366" y="72"/>
                  <a:pt x="1366" y="72"/>
                  <a:pt x="1366" y="72"/>
                </a:cubicBezTo>
                <a:cubicBezTo>
                  <a:pt x="1366" y="72"/>
                  <a:pt x="1366" y="72"/>
                  <a:pt x="1366" y="72"/>
                </a:cubicBezTo>
                <a:cubicBezTo>
                  <a:pt x="1365" y="72"/>
                  <a:pt x="1365" y="72"/>
                  <a:pt x="1365" y="72"/>
                </a:cubicBezTo>
                <a:cubicBezTo>
                  <a:pt x="1364" y="72"/>
                  <a:pt x="1363" y="72"/>
                  <a:pt x="1362" y="72"/>
                </a:cubicBezTo>
                <a:cubicBezTo>
                  <a:pt x="1362" y="72"/>
                  <a:pt x="1362" y="72"/>
                  <a:pt x="1362" y="72"/>
                </a:cubicBezTo>
                <a:cubicBezTo>
                  <a:pt x="1361" y="72"/>
                  <a:pt x="1360" y="72"/>
                  <a:pt x="1360" y="72"/>
                </a:cubicBezTo>
                <a:cubicBezTo>
                  <a:pt x="1360" y="74"/>
                  <a:pt x="1360" y="73"/>
                  <a:pt x="1361" y="73"/>
                </a:cubicBezTo>
                <a:cubicBezTo>
                  <a:pt x="1361" y="74"/>
                  <a:pt x="1361" y="74"/>
                  <a:pt x="1361" y="74"/>
                </a:cubicBezTo>
                <a:cubicBezTo>
                  <a:pt x="1361" y="74"/>
                  <a:pt x="1361" y="74"/>
                  <a:pt x="1361" y="74"/>
                </a:cubicBezTo>
                <a:cubicBezTo>
                  <a:pt x="1361" y="74"/>
                  <a:pt x="1361" y="74"/>
                  <a:pt x="1361" y="74"/>
                </a:cubicBezTo>
                <a:cubicBezTo>
                  <a:pt x="1362" y="74"/>
                  <a:pt x="1362" y="74"/>
                  <a:pt x="1362" y="74"/>
                </a:cubicBezTo>
                <a:cubicBezTo>
                  <a:pt x="1362" y="75"/>
                  <a:pt x="1362" y="75"/>
                  <a:pt x="1362" y="75"/>
                </a:cubicBezTo>
                <a:cubicBezTo>
                  <a:pt x="1362" y="75"/>
                  <a:pt x="1362" y="75"/>
                  <a:pt x="1362" y="75"/>
                </a:cubicBezTo>
                <a:cubicBezTo>
                  <a:pt x="1362" y="75"/>
                  <a:pt x="1362" y="76"/>
                  <a:pt x="1362" y="76"/>
                </a:cubicBezTo>
                <a:cubicBezTo>
                  <a:pt x="1363" y="76"/>
                  <a:pt x="1363" y="76"/>
                  <a:pt x="1363" y="76"/>
                </a:cubicBezTo>
                <a:cubicBezTo>
                  <a:pt x="1363" y="78"/>
                  <a:pt x="1363" y="78"/>
                  <a:pt x="1361" y="78"/>
                </a:cubicBezTo>
                <a:cubicBezTo>
                  <a:pt x="1361" y="79"/>
                  <a:pt x="1361" y="79"/>
                  <a:pt x="1361" y="79"/>
                </a:cubicBezTo>
                <a:cubicBezTo>
                  <a:pt x="1361" y="79"/>
                  <a:pt x="1361" y="79"/>
                  <a:pt x="1361" y="79"/>
                </a:cubicBezTo>
                <a:cubicBezTo>
                  <a:pt x="1361" y="78"/>
                  <a:pt x="1361" y="77"/>
                  <a:pt x="1362" y="76"/>
                </a:cubicBezTo>
                <a:cubicBezTo>
                  <a:pt x="1362" y="75"/>
                  <a:pt x="1361" y="75"/>
                  <a:pt x="1361" y="74"/>
                </a:cubicBezTo>
                <a:cubicBezTo>
                  <a:pt x="1360" y="74"/>
                  <a:pt x="1359" y="74"/>
                  <a:pt x="1359" y="74"/>
                </a:cubicBezTo>
                <a:cubicBezTo>
                  <a:pt x="1358" y="75"/>
                  <a:pt x="1357" y="75"/>
                  <a:pt x="1357" y="75"/>
                </a:cubicBezTo>
                <a:cubicBezTo>
                  <a:pt x="1356" y="76"/>
                  <a:pt x="1355" y="77"/>
                  <a:pt x="1355" y="77"/>
                </a:cubicBezTo>
                <a:cubicBezTo>
                  <a:pt x="1354" y="77"/>
                  <a:pt x="1354" y="77"/>
                  <a:pt x="1354" y="77"/>
                </a:cubicBezTo>
                <a:cubicBezTo>
                  <a:pt x="1354" y="78"/>
                  <a:pt x="1354" y="78"/>
                  <a:pt x="1354" y="78"/>
                </a:cubicBezTo>
                <a:cubicBezTo>
                  <a:pt x="1354" y="78"/>
                  <a:pt x="1353" y="77"/>
                  <a:pt x="1353" y="77"/>
                </a:cubicBezTo>
                <a:cubicBezTo>
                  <a:pt x="1353" y="78"/>
                  <a:pt x="1353" y="78"/>
                  <a:pt x="1353" y="78"/>
                </a:cubicBezTo>
                <a:cubicBezTo>
                  <a:pt x="1352" y="78"/>
                  <a:pt x="1352" y="78"/>
                  <a:pt x="1351" y="79"/>
                </a:cubicBezTo>
                <a:cubicBezTo>
                  <a:pt x="1351" y="77"/>
                  <a:pt x="1351" y="77"/>
                  <a:pt x="1350" y="77"/>
                </a:cubicBezTo>
                <a:cubicBezTo>
                  <a:pt x="1350" y="78"/>
                  <a:pt x="1350" y="78"/>
                  <a:pt x="1350" y="78"/>
                </a:cubicBezTo>
                <a:cubicBezTo>
                  <a:pt x="1350" y="78"/>
                  <a:pt x="1350" y="78"/>
                  <a:pt x="1350" y="78"/>
                </a:cubicBezTo>
                <a:cubicBezTo>
                  <a:pt x="1350" y="78"/>
                  <a:pt x="1350" y="78"/>
                  <a:pt x="1350" y="78"/>
                </a:cubicBezTo>
                <a:cubicBezTo>
                  <a:pt x="1348" y="78"/>
                  <a:pt x="1348" y="78"/>
                  <a:pt x="1348" y="78"/>
                </a:cubicBezTo>
                <a:cubicBezTo>
                  <a:pt x="1348" y="79"/>
                  <a:pt x="1348" y="79"/>
                  <a:pt x="1348" y="79"/>
                </a:cubicBezTo>
                <a:cubicBezTo>
                  <a:pt x="1347" y="79"/>
                  <a:pt x="1347" y="79"/>
                  <a:pt x="1347" y="79"/>
                </a:cubicBezTo>
                <a:cubicBezTo>
                  <a:pt x="1347" y="78"/>
                  <a:pt x="1347" y="78"/>
                  <a:pt x="1347" y="78"/>
                </a:cubicBezTo>
                <a:cubicBezTo>
                  <a:pt x="1348" y="78"/>
                  <a:pt x="1348" y="78"/>
                  <a:pt x="1348" y="78"/>
                </a:cubicBezTo>
                <a:cubicBezTo>
                  <a:pt x="1348" y="78"/>
                  <a:pt x="1348" y="78"/>
                  <a:pt x="1348" y="78"/>
                </a:cubicBezTo>
                <a:cubicBezTo>
                  <a:pt x="1348" y="78"/>
                  <a:pt x="1348" y="78"/>
                  <a:pt x="1348" y="78"/>
                </a:cubicBezTo>
                <a:cubicBezTo>
                  <a:pt x="1348" y="77"/>
                  <a:pt x="1348" y="77"/>
                  <a:pt x="1348" y="77"/>
                </a:cubicBezTo>
                <a:cubicBezTo>
                  <a:pt x="1349" y="77"/>
                  <a:pt x="1349" y="76"/>
                  <a:pt x="1350" y="76"/>
                </a:cubicBezTo>
                <a:cubicBezTo>
                  <a:pt x="1350" y="75"/>
                  <a:pt x="1350" y="75"/>
                  <a:pt x="1350" y="75"/>
                </a:cubicBezTo>
                <a:cubicBezTo>
                  <a:pt x="1349" y="75"/>
                  <a:pt x="1348" y="74"/>
                  <a:pt x="1347" y="74"/>
                </a:cubicBezTo>
                <a:cubicBezTo>
                  <a:pt x="1347" y="74"/>
                  <a:pt x="1346" y="74"/>
                  <a:pt x="1346" y="75"/>
                </a:cubicBezTo>
                <a:cubicBezTo>
                  <a:pt x="1346" y="75"/>
                  <a:pt x="1346" y="75"/>
                  <a:pt x="1346" y="75"/>
                </a:cubicBezTo>
                <a:cubicBezTo>
                  <a:pt x="1345" y="75"/>
                  <a:pt x="1345" y="75"/>
                  <a:pt x="1345" y="75"/>
                </a:cubicBezTo>
                <a:cubicBezTo>
                  <a:pt x="1344" y="74"/>
                  <a:pt x="1344" y="75"/>
                  <a:pt x="1344" y="74"/>
                </a:cubicBezTo>
                <a:cubicBezTo>
                  <a:pt x="1343" y="74"/>
                  <a:pt x="1342" y="74"/>
                  <a:pt x="1342" y="75"/>
                </a:cubicBezTo>
                <a:cubicBezTo>
                  <a:pt x="1341" y="75"/>
                  <a:pt x="1341" y="75"/>
                  <a:pt x="1341" y="75"/>
                </a:cubicBezTo>
                <a:cubicBezTo>
                  <a:pt x="1341" y="74"/>
                  <a:pt x="1341" y="74"/>
                  <a:pt x="1341" y="74"/>
                </a:cubicBezTo>
                <a:cubicBezTo>
                  <a:pt x="1338" y="74"/>
                  <a:pt x="1338" y="74"/>
                  <a:pt x="1338" y="74"/>
                </a:cubicBezTo>
                <a:cubicBezTo>
                  <a:pt x="1338" y="75"/>
                  <a:pt x="1338" y="75"/>
                  <a:pt x="1338" y="75"/>
                </a:cubicBezTo>
                <a:cubicBezTo>
                  <a:pt x="1338" y="74"/>
                  <a:pt x="1338" y="74"/>
                  <a:pt x="1337" y="74"/>
                </a:cubicBezTo>
                <a:cubicBezTo>
                  <a:pt x="1337" y="75"/>
                  <a:pt x="1337" y="75"/>
                  <a:pt x="1337" y="75"/>
                </a:cubicBezTo>
                <a:cubicBezTo>
                  <a:pt x="1337" y="75"/>
                  <a:pt x="1336" y="75"/>
                  <a:pt x="1336" y="75"/>
                </a:cubicBezTo>
                <a:cubicBezTo>
                  <a:pt x="1336" y="75"/>
                  <a:pt x="1336" y="74"/>
                  <a:pt x="1336" y="74"/>
                </a:cubicBezTo>
                <a:cubicBezTo>
                  <a:pt x="1335" y="74"/>
                  <a:pt x="1335" y="74"/>
                  <a:pt x="1335" y="74"/>
                </a:cubicBezTo>
                <a:cubicBezTo>
                  <a:pt x="1335" y="75"/>
                  <a:pt x="1335" y="75"/>
                  <a:pt x="1335" y="75"/>
                </a:cubicBezTo>
                <a:cubicBezTo>
                  <a:pt x="1334" y="75"/>
                  <a:pt x="1334" y="74"/>
                  <a:pt x="1333" y="75"/>
                </a:cubicBezTo>
                <a:cubicBezTo>
                  <a:pt x="1334" y="76"/>
                  <a:pt x="1334" y="76"/>
                  <a:pt x="1334" y="76"/>
                </a:cubicBezTo>
                <a:cubicBezTo>
                  <a:pt x="1332" y="77"/>
                  <a:pt x="1329" y="77"/>
                  <a:pt x="1327" y="77"/>
                </a:cubicBezTo>
                <a:cubicBezTo>
                  <a:pt x="1327" y="77"/>
                  <a:pt x="1327" y="77"/>
                  <a:pt x="1327" y="77"/>
                </a:cubicBezTo>
                <a:cubicBezTo>
                  <a:pt x="1326" y="77"/>
                  <a:pt x="1326" y="77"/>
                  <a:pt x="1326" y="77"/>
                </a:cubicBezTo>
                <a:cubicBezTo>
                  <a:pt x="1326" y="78"/>
                  <a:pt x="1326" y="78"/>
                  <a:pt x="1326" y="78"/>
                </a:cubicBezTo>
                <a:cubicBezTo>
                  <a:pt x="1324" y="78"/>
                  <a:pt x="1324" y="78"/>
                  <a:pt x="1324" y="78"/>
                </a:cubicBezTo>
                <a:cubicBezTo>
                  <a:pt x="1324" y="78"/>
                  <a:pt x="1324" y="78"/>
                  <a:pt x="1324" y="78"/>
                </a:cubicBezTo>
                <a:cubicBezTo>
                  <a:pt x="1324" y="78"/>
                  <a:pt x="1323" y="77"/>
                  <a:pt x="1322" y="78"/>
                </a:cubicBezTo>
                <a:cubicBezTo>
                  <a:pt x="1322" y="78"/>
                  <a:pt x="1322" y="78"/>
                  <a:pt x="1322" y="78"/>
                </a:cubicBezTo>
                <a:cubicBezTo>
                  <a:pt x="1322" y="78"/>
                  <a:pt x="1322" y="78"/>
                  <a:pt x="1322" y="78"/>
                </a:cubicBezTo>
                <a:cubicBezTo>
                  <a:pt x="1322" y="78"/>
                  <a:pt x="1322" y="78"/>
                  <a:pt x="1322" y="78"/>
                </a:cubicBezTo>
                <a:cubicBezTo>
                  <a:pt x="1319" y="79"/>
                  <a:pt x="1319" y="78"/>
                  <a:pt x="1318" y="78"/>
                </a:cubicBezTo>
                <a:cubicBezTo>
                  <a:pt x="1318" y="78"/>
                  <a:pt x="1318" y="78"/>
                  <a:pt x="1318" y="78"/>
                </a:cubicBezTo>
                <a:cubicBezTo>
                  <a:pt x="1316" y="78"/>
                  <a:pt x="1316" y="78"/>
                  <a:pt x="1316" y="78"/>
                </a:cubicBezTo>
                <a:cubicBezTo>
                  <a:pt x="1316" y="79"/>
                  <a:pt x="1316" y="79"/>
                  <a:pt x="1316" y="79"/>
                </a:cubicBezTo>
                <a:cubicBezTo>
                  <a:pt x="1316" y="79"/>
                  <a:pt x="1316" y="79"/>
                  <a:pt x="1316" y="79"/>
                </a:cubicBezTo>
                <a:cubicBezTo>
                  <a:pt x="1315" y="79"/>
                  <a:pt x="1315" y="79"/>
                  <a:pt x="1315" y="80"/>
                </a:cubicBezTo>
                <a:cubicBezTo>
                  <a:pt x="1314" y="80"/>
                  <a:pt x="1314" y="80"/>
                  <a:pt x="1313" y="80"/>
                </a:cubicBezTo>
                <a:cubicBezTo>
                  <a:pt x="1313" y="80"/>
                  <a:pt x="1313" y="81"/>
                  <a:pt x="1313" y="81"/>
                </a:cubicBezTo>
                <a:cubicBezTo>
                  <a:pt x="1310" y="81"/>
                  <a:pt x="1310" y="81"/>
                  <a:pt x="1310" y="81"/>
                </a:cubicBezTo>
                <a:cubicBezTo>
                  <a:pt x="1310" y="81"/>
                  <a:pt x="1310" y="81"/>
                  <a:pt x="1310" y="81"/>
                </a:cubicBezTo>
                <a:cubicBezTo>
                  <a:pt x="1309" y="81"/>
                  <a:pt x="1309" y="81"/>
                  <a:pt x="1309" y="81"/>
                </a:cubicBezTo>
                <a:cubicBezTo>
                  <a:pt x="1309" y="81"/>
                  <a:pt x="1309" y="81"/>
                  <a:pt x="1309" y="81"/>
                </a:cubicBezTo>
                <a:cubicBezTo>
                  <a:pt x="1308" y="82"/>
                  <a:pt x="1308" y="81"/>
                  <a:pt x="1308" y="81"/>
                </a:cubicBezTo>
                <a:cubicBezTo>
                  <a:pt x="1307" y="81"/>
                  <a:pt x="1307" y="81"/>
                  <a:pt x="1307" y="81"/>
                </a:cubicBezTo>
                <a:cubicBezTo>
                  <a:pt x="1307" y="81"/>
                  <a:pt x="1307" y="81"/>
                  <a:pt x="1307" y="81"/>
                </a:cubicBezTo>
                <a:cubicBezTo>
                  <a:pt x="1307" y="81"/>
                  <a:pt x="1307" y="81"/>
                  <a:pt x="1307" y="81"/>
                </a:cubicBezTo>
                <a:cubicBezTo>
                  <a:pt x="1307" y="81"/>
                  <a:pt x="1307" y="81"/>
                  <a:pt x="1307" y="81"/>
                </a:cubicBezTo>
                <a:cubicBezTo>
                  <a:pt x="1305" y="81"/>
                  <a:pt x="1305" y="81"/>
                  <a:pt x="1305" y="81"/>
                </a:cubicBezTo>
                <a:cubicBezTo>
                  <a:pt x="1305" y="82"/>
                  <a:pt x="1305" y="82"/>
                  <a:pt x="1305" y="82"/>
                </a:cubicBezTo>
                <a:cubicBezTo>
                  <a:pt x="1305" y="82"/>
                  <a:pt x="1306" y="82"/>
                  <a:pt x="1307" y="82"/>
                </a:cubicBezTo>
                <a:cubicBezTo>
                  <a:pt x="1307" y="82"/>
                  <a:pt x="1307" y="83"/>
                  <a:pt x="1307" y="83"/>
                </a:cubicBezTo>
                <a:cubicBezTo>
                  <a:pt x="1308" y="83"/>
                  <a:pt x="1308" y="83"/>
                  <a:pt x="1308" y="83"/>
                </a:cubicBezTo>
                <a:cubicBezTo>
                  <a:pt x="1308" y="83"/>
                  <a:pt x="1308" y="83"/>
                  <a:pt x="1308" y="83"/>
                </a:cubicBezTo>
                <a:cubicBezTo>
                  <a:pt x="1307" y="83"/>
                  <a:pt x="1307" y="83"/>
                  <a:pt x="1307" y="83"/>
                </a:cubicBezTo>
                <a:cubicBezTo>
                  <a:pt x="1307" y="84"/>
                  <a:pt x="1307" y="84"/>
                  <a:pt x="1307" y="84"/>
                </a:cubicBezTo>
                <a:cubicBezTo>
                  <a:pt x="1306" y="84"/>
                  <a:pt x="1306" y="84"/>
                  <a:pt x="1306" y="84"/>
                </a:cubicBezTo>
                <a:cubicBezTo>
                  <a:pt x="1306" y="84"/>
                  <a:pt x="1305" y="85"/>
                  <a:pt x="1305" y="85"/>
                </a:cubicBezTo>
                <a:cubicBezTo>
                  <a:pt x="1305" y="85"/>
                  <a:pt x="1305" y="85"/>
                  <a:pt x="1305" y="85"/>
                </a:cubicBezTo>
                <a:cubicBezTo>
                  <a:pt x="1305" y="86"/>
                  <a:pt x="1305" y="86"/>
                  <a:pt x="1305" y="86"/>
                </a:cubicBezTo>
                <a:cubicBezTo>
                  <a:pt x="1305" y="86"/>
                  <a:pt x="1305" y="86"/>
                  <a:pt x="1305" y="86"/>
                </a:cubicBezTo>
                <a:cubicBezTo>
                  <a:pt x="1305" y="88"/>
                  <a:pt x="1305" y="88"/>
                  <a:pt x="1305" y="88"/>
                </a:cubicBezTo>
                <a:cubicBezTo>
                  <a:pt x="1304" y="87"/>
                  <a:pt x="1304" y="87"/>
                  <a:pt x="1303" y="87"/>
                </a:cubicBezTo>
                <a:cubicBezTo>
                  <a:pt x="1303" y="86"/>
                  <a:pt x="1303" y="86"/>
                  <a:pt x="1303" y="86"/>
                </a:cubicBezTo>
                <a:cubicBezTo>
                  <a:pt x="1301" y="86"/>
                  <a:pt x="1302" y="86"/>
                  <a:pt x="1301" y="86"/>
                </a:cubicBezTo>
                <a:cubicBezTo>
                  <a:pt x="1300" y="86"/>
                  <a:pt x="1300" y="86"/>
                  <a:pt x="1300" y="87"/>
                </a:cubicBezTo>
                <a:cubicBezTo>
                  <a:pt x="1301" y="87"/>
                  <a:pt x="1302" y="88"/>
                  <a:pt x="1302" y="88"/>
                </a:cubicBezTo>
                <a:cubicBezTo>
                  <a:pt x="1303" y="88"/>
                  <a:pt x="1303" y="89"/>
                  <a:pt x="1304" y="89"/>
                </a:cubicBezTo>
                <a:cubicBezTo>
                  <a:pt x="1304" y="90"/>
                  <a:pt x="1304" y="90"/>
                  <a:pt x="1304" y="90"/>
                </a:cubicBezTo>
                <a:cubicBezTo>
                  <a:pt x="1303" y="90"/>
                  <a:pt x="1303" y="90"/>
                  <a:pt x="1302" y="90"/>
                </a:cubicBezTo>
                <a:cubicBezTo>
                  <a:pt x="1302" y="89"/>
                  <a:pt x="1302" y="89"/>
                  <a:pt x="1302" y="89"/>
                </a:cubicBezTo>
                <a:cubicBezTo>
                  <a:pt x="1302" y="89"/>
                  <a:pt x="1301" y="90"/>
                  <a:pt x="1300" y="90"/>
                </a:cubicBezTo>
                <a:cubicBezTo>
                  <a:pt x="1300" y="91"/>
                  <a:pt x="1300" y="91"/>
                  <a:pt x="1300" y="91"/>
                </a:cubicBezTo>
                <a:cubicBezTo>
                  <a:pt x="1300" y="91"/>
                  <a:pt x="1302" y="92"/>
                  <a:pt x="1302" y="92"/>
                </a:cubicBezTo>
                <a:cubicBezTo>
                  <a:pt x="1302" y="94"/>
                  <a:pt x="1302" y="94"/>
                  <a:pt x="1302" y="94"/>
                </a:cubicBezTo>
                <a:cubicBezTo>
                  <a:pt x="1303" y="94"/>
                  <a:pt x="1303" y="94"/>
                  <a:pt x="1303" y="94"/>
                </a:cubicBezTo>
                <a:cubicBezTo>
                  <a:pt x="1304" y="95"/>
                  <a:pt x="1303" y="96"/>
                  <a:pt x="1305" y="96"/>
                </a:cubicBezTo>
                <a:cubicBezTo>
                  <a:pt x="1305" y="97"/>
                  <a:pt x="1305" y="98"/>
                  <a:pt x="1304" y="99"/>
                </a:cubicBezTo>
                <a:cubicBezTo>
                  <a:pt x="1303" y="99"/>
                  <a:pt x="1302" y="98"/>
                  <a:pt x="1301" y="98"/>
                </a:cubicBezTo>
                <a:cubicBezTo>
                  <a:pt x="1302" y="97"/>
                  <a:pt x="1302" y="97"/>
                  <a:pt x="1303" y="96"/>
                </a:cubicBezTo>
                <a:cubicBezTo>
                  <a:pt x="1302" y="96"/>
                  <a:pt x="1302" y="96"/>
                  <a:pt x="1301" y="96"/>
                </a:cubicBezTo>
                <a:cubicBezTo>
                  <a:pt x="1301" y="95"/>
                  <a:pt x="1301" y="95"/>
                  <a:pt x="1301" y="95"/>
                </a:cubicBezTo>
                <a:cubicBezTo>
                  <a:pt x="1300" y="95"/>
                  <a:pt x="1300" y="95"/>
                  <a:pt x="1300" y="95"/>
                </a:cubicBezTo>
                <a:cubicBezTo>
                  <a:pt x="1300" y="95"/>
                  <a:pt x="1300" y="95"/>
                  <a:pt x="1300" y="95"/>
                </a:cubicBezTo>
                <a:cubicBezTo>
                  <a:pt x="1300" y="95"/>
                  <a:pt x="1299" y="95"/>
                  <a:pt x="1298" y="95"/>
                </a:cubicBezTo>
                <a:cubicBezTo>
                  <a:pt x="1298" y="96"/>
                  <a:pt x="1298" y="96"/>
                  <a:pt x="1298" y="96"/>
                </a:cubicBezTo>
                <a:cubicBezTo>
                  <a:pt x="1296" y="96"/>
                  <a:pt x="1296" y="96"/>
                  <a:pt x="1296" y="96"/>
                </a:cubicBezTo>
                <a:cubicBezTo>
                  <a:pt x="1296" y="96"/>
                  <a:pt x="1296" y="96"/>
                  <a:pt x="1296" y="96"/>
                </a:cubicBezTo>
                <a:cubicBezTo>
                  <a:pt x="1296" y="96"/>
                  <a:pt x="1295" y="96"/>
                  <a:pt x="1294" y="96"/>
                </a:cubicBezTo>
                <a:cubicBezTo>
                  <a:pt x="1294" y="96"/>
                  <a:pt x="1294" y="96"/>
                  <a:pt x="1294" y="97"/>
                </a:cubicBezTo>
                <a:cubicBezTo>
                  <a:pt x="1292" y="97"/>
                  <a:pt x="1291" y="94"/>
                  <a:pt x="1289" y="95"/>
                </a:cubicBezTo>
                <a:cubicBezTo>
                  <a:pt x="1289" y="96"/>
                  <a:pt x="1289" y="96"/>
                  <a:pt x="1289" y="96"/>
                </a:cubicBezTo>
                <a:cubicBezTo>
                  <a:pt x="1287" y="96"/>
                  <a:pt x="1287" y="96"/>
                  <a:pt x="1287" y="96"/>
                </a:cubicBezTo>
                <a:cubicBezTo>
                  <a:pt x="1287" y="96"/>
                  <a:pt x="1287" y="96"/>
                  <a:pt x="1287" y="96"/>
                </a:cubicBezTo>
                <a:cubicBezTo>
                  <a:pt x="1286" y="96"/>
                  <a:pt x="1286" y="96"/>
                  <a:pt x="1286" y="96"/>
                </a:cubicBezTo>
                <a:cubicBezTo>
                  <a:pt x="1286" y="96"/>
                  <a:pt x="1286" y="96"/>
                  <a:pt x="1286" y="96"/>
                </a:cubicBezTo>
                <a:cubicBezTo>
                  <a:pt x="1285" y="96"/>
                  <a:pt x="1284" y="96"/>
                  <a:pt x="1283" y="96"/>
                </a:cubicBezTo>
                <a:cubicBezTo>
                  <a:pt x="1283" y="96"/>
                  <a:pt x="1283" y="96"/>
                  <a:pt x="1283" y="96"/>
                </a:cubicBezTo>
                <a:cubicBezTo>
                  <a:pt x="1282" y="96"/>
                  <a:pt x="1282" y="96"/>
                  <a:pt x="1282" y="96"/>
                </a:cubicBezTo>
                <a:cubicBezTo>
                  <a:pt x="1282" y="97"/>
                  <a:pt x="1282" y="97"/>
                  <a:pt x="1282" y="97"/>
                </a:cubicBezTo>
                <a:cubicBezTo>
                  <a:pt x="1278" y="97"/>
                  <a:pt x="1278" y="97"/>
                  <a:pt x="1278" y="97"/>
                </a:cubicBezTo>
                <a:cubicBezTo>
                  <a:pt x="1278" y="97"/>
                  <a:pt x="1278" y="97"/>
                  <a:pt x="1278" y="97"/>
                </a:cubicBezTo>
                <a:cubicBezTo>
                  <a:pt x="1278" y="97"/>
                  <a:pt x="1277" y="97"/>
                  <a:pt x="1276" y="97"/>
                </a:cubicBezTo>
                <a:cubicBezTo>
                  <a:pt x="1276" y="98"/>
                  <a:pt x="1276" y="98"/>
                  <a:pt x="1275" y="99"/>
                </a:cubicBezTo>
                <a:cubicBezTo>
                  <a:pt x="1275" y="99"/>
                  <a:pt x="1275" y="99"/>
                  <a:pt x="1275" y="99"/>
                </a:cubicBezTo>
                <a:cubicBezTo>
                  <a:pt x="1275" y="100"/>
                  <a:pt x="1275" y="100"/>
                  <a:pt x="1275" y="100"/>
                </a:cubicBezTo>
                <a:cubicBezTo>
                  <a:pt x="1274" y="100"/>
                  <a:pt x="1274" y="100"/>
                  <a:pt x="1274" y="100"/>
                </a:cubicBezTo>
                <a:cubicBezTo>
                  <a:pt x="1275" y="100"/>
                  <a:pt x="1275" y="101"/>
                  <a:pt x="1275" y="101"/>
                </a:cubicBezTo>
                <a:cubicBezTo>
                  <a:pt x="1274" y="101"/>
                  <a:pt x="1274" y="101"/>
                  <a:pt x="1274" y="101"/>
                </a:cubicBezTo>
                <a:cubicBezTo>
                  <a:pt x="1274" y="103"/>
                  <a:pt x="1274" y="103"/>
                  <a:pt x="1274" y="103"/>
                </a:cubicBezTo>
                <a:cubicBezTo>
                  <a:pt x="1274" y="103"/>
                  <a:pt x="1274" y="103"/>
                  <a:pt x="1274" y="103"/>
                </a:cubicBezTo>
                <a:cubicBezTo>
                  <a:pt x="1274" y="104"/>
                  <a:pt x="1274" y="104"/>
                  <a:pt x="1274" y="104"/>
                </a:cubicBezTo>
                <a:cubicBezTo>
                  <a:pt x="1274" y="104"/>
                  <a:pt x="1274" y="104"/>
                  <a:pt x="1274" y="104"/>
                </a:cubicBezTo>
                <a:cubicBezTo>
                  <a:pt x="1273" y="106"/>
                  <a:pt x="1274" y="108"/>
                  <a:pt x="1274" y="109"/>
                </a:cubicBezTo>
                <a:cubicBezTo>
                  <a:pt x="1275" y="109"/>
                  <a:pt x="1276" y="110"/>
                  <a:pt x="1276" y="110"/>
                </a:cubicBezTo>
                <a:cubicBezTo>
                  <a:pt x="1277" y="110"/>
                  <a:pt x="1277" y="110"/>
                  <a:pt x="1277" y="110"/>
                </a:cubicBezTo>
                <a:cubicBezTo>
                  <a:pt x="1277" y="111"/>
                  <a:pt x="1277" y="111"/>
                  <a:pt x="1277" y="111"/>
                </a:cubicBezTo>
                <a:cubicBezTo>
                  <a:pt x="1278" y="111"/>
                  <a:pt x="1278" y="111"/>
                  <a:pt x="1278" y="111"/>
                </a:cubicBezTo>
                <a:cubicBezTo>
                  <a:pt x="1278" y="111"/>
                  <a:pt x="1278" y="111"/>
                  <a:pt x="1278" y="111"/>
                </a:cubicBezTo>
                <a:cubicBezTo>
                  <a:pt x="1281" y="111"/>
                  <a:pt x="1281" y="111"/>
                  <a:pt x="1281" y="111"/>
                </a:cubicBezTo>
                <a:cubicBezTo>
                  <a:pt x="1281" y="111"/>
                  <a:pt x="1281" y="111"/>
                  <a:pt x="1281" y="111"/>
                </a:cubicBezTo>
                <a:cubicBezTo>
                  <a:pt x="1282" y="112"/>
                  <a:pt x="1282" y="112"/>
                  <a:pt x="1282" y="112"/>
                </a:cubicBezTo>
                <a:cubicBezTo>
                  <a:pt x="1283" y="112"/>
                  <a:pt x="1283" y="113"/>
                  <a:pt x="1283" y="113"/>
                </a:cubicBezTo>
                <a:cubicBezTo>
                  <a:pt x="1284" y="113"/>
                  <a:pt x="1285" y="114"/>
                  <a:pt x="1286" y="114"/>
                </a:cubicBezTo>
                <a:cubicBezTo>
                  <a:pt x="1286" y="115"/>
                  <a:pt x="1287" y="116"/>
                  <a:pt x="1287" y="117"/>
                </a:cubicBezTo>
                <a:cubicBezTo>
                  <a:pt x="1287" y="117"/>
                  <a:pt x="1286" y="117"/>
                  <a:pt x="1286" y="117"/>
                </a:cubicBezTo>
                <a:cubicBezTo>
                  <a:pt x="1286" y="118"/>
                  <a:pt x="1286" y="118"/>
                  <a:pt x="1286" y="118"/>
                </a:cubicBezTo>
                <a:cubicBezTo>
                  <a:pt x="1286" y="118"/>
                  <a:pt x="1286" y="118"/>
                  <a:pt x="1286" y="118"/>
                </a:cubicBezTo>
                <a:cubicBezTo>
                  <a:pt x="1286" y="119"/>
                  <a:pt x="1286" y="119"/>
                  <a:pt x="1286" y="119"/>
                </a:cubicBezTo>
                <a:cubicBezTo>
                  <a:pt x="1285" y="119"/>
                  <a:pt x="1285" y="119"/>
                  <a:pt x="1285" y="119"/>
                </a:cubicBezTo>
                <a:cubicBezTo>
                  <a:pt x="1285" y="120"/>
                  <a:pt x="1285" y="123"/>
                  <a:pt x="1286" y="124"/>
                </a:cubicBezTo>
                <a:cubicBezTo>
                  <a:pt x="1286" y="125"/>
                  <a:pt x="1286" y="126"/>
                  <a:pt x="1286" y="127"/>
                </a:cubicBezTo>
                <a:cubicBezTo>
                  <a:pt x="1285" y="127"/>
                  <a:pt x="1284" y="127"/>
                  <a:pt x="1283" y="127"/>
                </a:cubicBezTo>
                <a:cubicBezTo>
                  <a:pt x="1283" y="129"/>
                  <a:pt x="1283" y="129"/>
                  <a:pt x="1283" y="129"/>
                </a:cubicBezTo>
                <a:cubicBezTo>
                  <a:pt x="1283" y="129"/>
                  <a:pt x="1283" y="129"/>
                  <a:pt x="1283" y="129"/>
                </a:cubicBezTo>
                <a:cubicBezTo>
                  <a:pt x="1283" y="129"/>
                  <a:pt x="1283" y="129"/>
                  <a:pt x="1283" y="129"/>
                </a:cubicBezTo>
                <a:cubicBezTo>
                  <a:pt x="1284" y="130"/>
                  <a:pt x="1285" y="130"/>
                  <a:pt x="1285" y="130"/>
                </a:cubicBezTo>
                <a:cubicBezTo>
                  <a:pt x="1286" y="131"/>
                  <a:pt x="1287" y="131"/>
                  <a:pt x="1288" y="132"/>
                </a:cubicBezTo>
                <a:cubicBezTo>
                  <a:pt x="1288" y="132"/>
                  <a:pt x="1288" y="132"/>
                  <a:pt x="1289" y="132"/>
                </a:cubicBezTo>
                <a:cubicBezTo>
                  <a:pt x="1289" y="132"/>
                  <a:pt x="1289" y="132"/>
                  <a:pt x="1289" y="131"/>
                </a:cubicBezTo>
                <a:cubicBezTo>
                  <a:pt x="1290" y="131"/>
                  <a:pt x="1291" y="131"/>
                  <a:pt x="1292" y="130"/>
                </a:cubicBezTo>
                <a:cubicBezTo>
                  <a:pt x="1293" y="131"/>
                  <a:pt x="1293" y="131"/>
                  <a:pt x="1294" y="132"/>
                </a:cubicBezTo>
                <a:cubicBezTo>
                  <a:pt x="1294" y="132"/>
                  <a:pt x="1294" y="132"/>
                  <a:pt x="1294" y="132"/>
                </a:cubicBezTo>
                <a:cubicBezTo>
                  <a:pt x="1295" y="132"/>
                  <a:pt x="1295" y="132"/>
                  <a:pt x="1295" y="132"/>
                </a:cubicBezTo>
                <a:cubicBezTo>
                  <a:pt x="1295" y="132"/>
                  <a:pt x="1295" y="132"/>
                  <a:pt x="1295" y="132"/>
                </a:cubicBezTo>
                <a:cubicBezTo>
                  <a:pt x="1296" y="132"/>
                  <a:pt x="1296" y="132"/>
                  <a:pt x="1296" y="132"/>
                </a:cubicBezTo>
                <a:cubicBezTo>
                  <a:pt x="1296" y="132"/>
                  <a:pt x="1296" y="133"/>
                  <a:pt x="1296" y="133"/>
                </a:cubicBezTo>
                <a:cubicBezTo>
                  <a:pt x="1296" y="135"/>
                  <a:pt x="1296" y="135"/>
                  <a:pt x="1296" y="135"/>
                </a:cubicBezTo>
                <a:cubicBezTo>
                  <a:pt x="1297" y="135"/>
                  <a:pt x="1297" y="135"/>
                  <a:pt x="1297" y="135"/>
                </a:cubicBezTo>
                <a:cubicBezTo>
                  <a:pt x="1297" y="136"/>
                  <a:pt x="1297" y="136"/>
                  <a:pt x="1297" y="136"/>
                </a:cubicBezTo>
                <a:cubicBezTo>
                  <a:pt x="1295" y="136"/>
                  <a:pt x="1296" y="136"/>
                  <a:pt x="1295" y="135"/>
                </a:cubicBezTo>
                <a:cubicBezTo>
                  <a:pt x="1295" y="133"/>
                  <a:pt x="1295" y="133"/>
                  <a:pt x="1295" y="133"/>
                </a:cubicBezTo>
                <a:cubicBezTo>
                  <a:pt x="1294" y="133"/>
                  <a:pt x="1294" y="133"/>
                  <a:pt x="1293" y="133"/>
                </a:cubicBezTo>
                <a:cubicBezTo>
                  <a:pt x="1293" y="133"/>
                  <a:pt x="1293" y="132"/>
                  <a:pt x="1293" y="132"/>
                </a:cubicBezTo>
                <a:cubicBezTo>
                  <a:pt x="1291" y="131"/>
                  <a:pt x="1291" y="133"/>
                  <a:pt x="1290" y="133"/>
                </a:cubicBezTo>
                <a:cubicBezTo>
                  <a:pt x="1289" y="133"/>
                  <a:pt x="1289" y="133"/>
                  <a:pt x="1289" y="133"/>
                </a:cubicBezTo>
                <a:cubicBezTo>
                  <a:pt x="1289" y="133"/>
                  <a:pt x="1289" y="133"/>
                  <a:pt x="1289" y="133"/>
                </a:cubicBezTo>
                <a:cubicBezTo>
                  <a:pt x="1285" y="133"/>
                  <a:pt x="1285" y="133"/>
                  <a:pt x="1285" y="133"/>
                </a:cubicBezTo>
                <a:cubicBezTo>
                  <a:pt x="1285" y="132"/>
                  <a:pt x="1285" y="132"/>
                  <a:pt x="1285" y="132"/>
                </a:cubicBezTo>
                <a:cubicBezTo>
                  <a:pt x="1284" y="132"/>
                  <a:pt x="1284" y="132"/>
                  <a:pt x="1283" y="132"/>
                </a:cubicBezTo>
                <a:cubicBezTo>
                  <a:pt x="1283" y="130"/>
                  <a:pt x="1283" y="130"/>
                  <a:pt x="1283" y="130"/>
                </a:cubicBezTo>
                <a:cubicBezTo>
                  <a:pt x="1282" y="130"/>
                  <a:pt x="1282" y="129"/>
                  <a:pt x="1281" y="128"/>
                </a:cubicBezTo>
                <a:cubicBezTo>
                  <a:pt x="1281" y="128"/>
                  <a:pt x="1281" y="128"/>
                  <a:pt x="1281" y="128"/>
                </a:cubicBezTo>
                <a:cubicBezTo>
                  <a:pt x="1280" y="128"/>
                  <a:pt x="1280" y="128"/>
                  <a:pt x="1280" y="128"/>
                </a:cubicBezTo>
                <a:cubicBezTo>
                  <a:pt x="1280" y="128"/>
                  <a:pt x="1280" y="128"/>
                  <a:pt x="1280" y="128"/>
                </a:cubicBezTo>
                <a:cubicBezTo>
                  <a:pt x="1279" y="129"/>
                  <a:pt x="1279" y="130"/>
                  <a:pt x="1278" y="130"/>
                </a:cubicBezTo>
                <a:cubicBezTo>
                  <a:pt x="1277" y="130"/>
                  <a:pt x="1277" y="130"/>
                  <a:pt x="1277" y="130"/>
                </a:cubicBezTo>
                <a:cubicBezTo>
                  <a:pt x="1277" y="130"/>
                  <a:pt x="1277" y="130"/>
                  <a:pt x="1278" y="129"/>
                </a:cubicBezTo>
                <a:cubicBezTo>
                  <a:pt x="1278" y="128"/>
                  <a:pt x="1278" y="128"/>
                  <a:pt x="1279" y="128"/>
                </a:cubicBezTo>
                <a:cubicBezTo>
                  <a:pt x="1279" y="127"/>
                  <a:pt x="1279" y="126"/>
                  <a:pt x="1279" y="125"/>
                </a:cubicBezTo>
                <a:cubicBezTo>
                  <a:pt x="1280" y="125"/>
                  <a:pt x="1280" y="125"/>
                  <a:pt x="1280" y="125"/>
                </a:cubicBezTo>
                <a:cubicBezTo>
                  <a:pt x="1280" y="124"/>
                  <a:pt x="1280" y="124"/>
                  <a:pt x="1280" y="124"/>
                </a:cubicBezTo>
                <a:cubicBezTo>
                  <a:pt x="1280" y="124"/>
                  <a:pt x="1280" y="124"/>
                  <a:pt x="1280" y="124"/>
                </a:cubicBezTo>
                <a:cubicBezTo>
                  <a:pt x="1281" y="123"/>
                  <a:pt x="1280" y="122"/>
                  <a:pt x="1280" y="122"/>
                </a:cubicBezTo>
                <a:cubicBezTo>
                  <a:pt x="1280" y="121"/>
                  <a:pt x="1281" y="120"/>
                  <a:pt x="1281" y="119"/>
                </a:cubicBezTo>
                <a:cubicBezTo>
                  <a:pt x="1283" y="118"/>
                  <a:pt x="1283" y="117"/>
                  <a:pt x="1284" y="117"/>
                </a:cubicBezTo>
                <a:cubicBezTo>
                  <a:pt x="1284" y="115"/>
                  <a:pt x="1284" y="116"/>
                  <a:pt x="1283" y="115"/>
                </a:cubicBezTo>
                <a:cubicBezTo>
                  <a:pt x="1281" y="115"/>
                  <a:pt x="1277" y="115"/>
                  <a:pt x="1275" y="114"/>
                </a:cubicBezTo>
                <a:cubicBezTo>
                  <a:pt x="1275" y="114"/>
                  <a:pt x="1275" y="114"/>
                  <a:pt x="1275" y="114"/>
                </a:cubicBezTo>
                <a:cubicBezTo>
                  <a:pt x="1275" y="114"/>
                  <a:pt x="1275" y="114"/>
                  <a:pt x="1275" y="114"/>
                </a:cubicBezTo>
                <a:cubicBezTo>
                  <a:pt x="1274" y="113"/>
                  <a:pt x="1274" y="113"/>
                  <a:pt x="1273" y="112"/>
                </a:cubicBezTo>
                <a:cubicBezTo>
                  <a:pt x="1272" y="112"/>
                  <a:pt x="1272" y="112"/>
                  <a:pt x="1272" y="112"/>
                </a:cubicBezTo>
                <a:cubicBezTo>
                  <a:pt x="1271" y="111"/>
                  <a:pt x="1271" y="111"/>
                  <a:pt x="1271" y="110"/>
                </a:cubicBezTo>
                <a:cubicBezTo>
                  <a:pt x="1270" y="110"/>
                  <a:pt x="1270" y="110"/>
                  <a:pt x="1270" y="110"/>
                </a:cubicBezTo>
                <a:cubicBezTo>
                  <a:pt x="1270" y="110"/>
                  <a:pt x="1270" y="110"/>
                  <a:pt x="1270" y="110"/>
                </a:cubicBezTo>
                <a:cubicBezTo>
                  <a:pt x="1269" y="110"/>
                  <a:pt x="1269" y="110"/>
                  <a:pt x="1269" y="110"/>
                </a:cubicBezTo>
                <a:cubicBezTo>
                  <a:pt x="1269" y="110"/>
                  <a:pt x="1269" y="110"/>
                  <a:pt x="1269" y="110"/>
                </a:cubicBezTo>
                <a:cubicBezTo>
                  <a:pt x="1267" y="110"/>
                  <a:pt x="1267" y="110"/>
                  <a:pt x="1267" y="110"/>
                </a:cubicBezTo>
                <a:cubicBezTo>
                  <a:pt x="1267" y="109"/>
                  <a:pt x="1267" y="109"/>
                  <a:pt x="1267" y="109"/>
                </a:cubicBezTo>
                <a:cubicBezTo>
                  <a:pt x="1267" y="109"/>
                  <a:pt x="1265" y="109"/>
                  <a:pt x="1264" y="109"/>
                </a:cubicBezTo>
                <a:cubicBezTo>
                  <a:pt x="1264" y="109"/>
                  <a:pt x="1264" y="109"/>
                  <a:pt x="1264" y="109"/>
                </a:cubicBezTo>
                <a:cubicBezTo>
                  <a:pt x="1264" y="109"/>
                  <a:pt x="1263" y="110"/>
                  <a:pt x="1262" y="110"/>
                </a:cubicBezTo>
                <a:cubicBezTo>
                  <a:pt x="1262" y="110"/>
                  <a:pt x="1262" y="110"/>
                  <a:pt x="1262" y="110"/>
                </a:cubicBezTo>
                <a:cubicBezTo>
                  <a:pt x="1261" y="110"/>
                  <a:pt x="1261" y="110"/>
                  <a:pt x="1261" y="110"/>
                </a:cubicBezTo>
                <a:cubicBezTo>
                  <a:pt x="1261" y="111"/>
                  <a:pt x="1261" y="111"/>
                  <a:pt x="1261" y="111"/>
                </a:cubicBezTo>
                <a:cubicBezTo>
                  <a:pt x="1260" y="111"/>
                  <a:pt x="1260" y="111"/>
                  <a:pt x="1259" y="111"/>
                </a:cubicBezTo>
                <a:cubicBezTo>
                  <a:pt x="1259" y="111"/>
                  <a:pt x="1259" y="111"/>
                  <a:pt x="1259" y="111"/>
                </a:cubicBezTo>
                <a:cubicBezTo>
                  <a:pt x="1259" y="112"/>
                  <a:pt x="1259" y="112"/>
                  <a:pt x="1259" y="112"/>
                </a:cubicBezTo>
                <a:cubicBezTo>
                  <a:pt x="1261" y="112"/>
                  <a:pt x="1261" y="112"/>
                  <a:pt x="1261" y="112"/>
                </a:cubicBezTo>
                <a:cubicBezTo>
                  <a:pt x="1261" y="112"/>
                  <a:pt x="1261" y="112"/>
                  <a:pt x="1261" y="112"/>
                </a:cubicBezTo>
                <a:cubicBezTo>
                  <a:pt x="1262" y="112"/>
                  <a:pt x="1262" y="112"/>
                  <a:pt x="1262" y="112"/>
                </a:cubicBezTo>
                <a:cubicBezTo>
                  <a:pt x="1262" y="112"/>
                  <a:pt x="1262" y="112"/>
                  <a:pt x="1262" y="112"/>
                </a:cubicBezTo>
                <a:cubicBezTo>
                  <a:pt x="1262" y="113"/>
                  <a:pt x="1262" y="113"/>
                  <a:pt x="1263" y="113"/>
                </a:cubicBezTo>
                <a:cubicBezTo>
                  <a:pt x="1262" y="114"/>
                  <a:pt x="1261" y="114"/>
                  <a:pt x="1261" y="116"/>
                </a:cubicBezTo>
                <a:cubicBezTo>
                  <a:pt x="1259" y="116"/>
                  <a:pt x="1259" y="116"/>
                  <a:pt x="1259" y="116"/>
                </a:cubicBezTo>
                <a:cubicBezTo>
                  <a:pt x="1259" y="115"/>
                  <a:pt x="1259" y="115"/>
                  <a:pt x="1258" y="114"/>
                </a:cubicBezTo>
                <a:cubicBezTo>
                  <a:pt x="1257" y="114"/>
                  <a:pt x="1257" y="114"/>
                  <a:pt x="1256" y="113"/>
                </a:cubicBezTo>
                <a:cubicBezTo>
                  <a:pt x="1253" y="113"/>
                  <a:pt x="1253" y="113"/>
                  <a:pt x="1253" y="113"/>
                </a:cubicBezTo>
                <a:cubicBezTo>
                  <a:pt x="1253" y="113"/>
                  <a:pt x="1253" y="113"/>
                  <a:pt x="1253" y="113"/>
                </a:cubicBezTo>
                <a:cubicBezTo>
                  <a:pt x="1253" y="114"/>
                  <a:pt x="1252" y="116"/>
                  <a:pt x="1252" y="117"/>
                </a:cubicBezTo>
                <a:cubicBezTo>
                  <a:pt x="1253" y="117"/>
                  <a:pt x="1254" y="117"/>
                  <a:pt x="1255" y="118"/>
                </a:cubicBezTo>
                <a:cubicBezTo>
                  <a:pt x="1255" y="118"/>
                  <a:pt x="1255" y="118"/>
                  <a:pt x="1255" y="119"/>
                </a:cubicBezTo>
                <a:cubicBezTo>
                  <a:pt x="1257" y="119"/>
                  <a:pt x="1257" y="119"/>
                  <a:pt x="1257" y="119"/>
                </a:cubicBezTo>
                <a:cubicBezTo>
                  <a:pt x="1258" y="120"/>
                  <a:pt x="1258" y="120"/>
                  <a:pt x="1258" y="120"/>
                </a:cubicBezTo>
                <a:cubicBezTo>
                  <a:pt x="1258" y="120"/>
                  <a:pt x="1258" y="120"/>
                  <a:pt x="1258" y="120"/>
                </a:cubicBezTo>
                <a:cubicBezTo>
                  <a:pt x="1258" y="120"/>
                  <a:pt x="1258" y="120"/>
                  <a:pt x="1258" y="120"/>
                </a:cubicBezTo>
                <a:cubicBezTo>
                  <a:pt x="1259" y="120"/>
                  <a:pt x="1259" y="120"/>
                  <a:pt x="1259" y="121"/>
                </a:cubicBezTo>
                <a:cubicBezTo>
                  <a:pt x="1260" y="121"/>
                  <a:pt x="1260" y="121"/>
                  <a:pt x="1260" y="121"/>
                </a:cubicBezTo>
                <a:cubicBezTo>
                  <a:pt x="1260" y="121"/>
                  <a:pt x="1260" y="122"/>
                  <a:pt x="1259" y="122"/>
                </a:cubicBezTo>
                <a:cubicBezTo>
                  <a:pt x="1260" y="122"/>
                  <a:pt x="1260" y="122"/>
                  <a:pt x="1260" y="122"/>
                </a:cubicBezTo>
                <a:cubicBezTo>
                  <a:pt x="1260" y="123"/>
                  <a:pt x="1261" y="123"/>
                  <a:pt x="1262" y="123"/>
                </a:cubicBezTo>
                <a:cubicBezTo>
                  <a:pt x="1262" y="123"/>
                  <a:pt x="1262" y="123"/>
                  <a:pt x="1262" y="123"/>
                </a:cubicBezTo>
                <a:cubicBezTo>
                  <a:pt x="1260" y="123"/>
                  <a:pt x="1260" y="123"/>
                  <a:pt x="1260" y="123"/>
                </a:cubicBezTo>
                <a:cubicBezTo>
                  <a:pt x="1260" y="124"/>
                  <a:pt x="1260" y="124"/>
                  <a:pt x="1260" y="124"/>
                </a:cubicBezTo>
                <a:cubicBezTo>
                  <a:pt x="1259" y="123"/>
                  <a:pt x="1260" y="123"/>
                  <a:pt x="1259" y="122"/>
                </a:cubicBezTo>
                <a:cubicBezTo>
                  <a:pt x="1259" y="122"/>
                  <a:pt x="1259" y="122"/>
                  <a:pt x="1259" y="121"/>
                </a:cubicBezTo>
                <a:cubicBezTo>
                  <a:pt x="1256" y="121"/>
                  <a:pt x="1256" y="121"/>
                  <a:pt x="1256" y="121"/>
                </a:cubicBezTo>
                <a:cubicBezTo>
                  <a:pt x="1256" y="122"/>
                  <a:pt x="1256" y="122"/>
                  <a:pt x="1256" y="122"/>
                </a:cubicBezTo>
                <a:cubicBezTo>
                  <a:pt x="1255" y="122"/>
                  <a:pt x="1255" y="122"/>
                  <a:pt x="1255" y="122"/>
                </a:cubicBezTo>
                <a:cubicBezTo>
                  <a:pt x="1255" y="122"/>
                  <a:pt x="1255" y="122"/>
                  <a:pt x="1255" y="122"/>
                </a:cubicBezTo>
                <a:cubicBezTo>
                  <a:pt x="1254" y="122"/>
                  <a:pt x="1254" y="122"/>
                  <a:pt x="1254" y="121"/>
                </a:cubicBezTo>
                <a:cubicBezTo>
                  <a:pt x="1252" y="121"/>
                  <a:pt x="1252" y="121"/>
                  <a:pt x="1252" y="121"/>
                </a:cubicBezTo>
                <a:cubicBezTo>
                  <a:pt x="1252" y="122"/>
                  <a:pt x="1252" y="122"/>
                  <a:pt x="1252" y="122"/>
                </a:cubicBezTo>
                <a:cubicBezTo>
                  <a:pt x="1252" y="122"/>
                  <a:pt x="1251" y="121"/>
                  <a:pt x="1251" y="121"/>
                </a:cubicBezTo>
                <a:cubicBezTo>
                  <a:pt x="1251" y="122"/>
                  <a:pt x="1251" y="122"/>
                  <a:pt x="1250" y="122"/>
                </a:cubicBezTo>
                <a:cubicBezTo>
                  <a:pt x="1249" y="122"/>
                  <a:pt x="1248" y="122"/>
                  <a:pt x="1247" y="121"/>
                </a:cubicBezTo>
                <a:cubicBezTo>
                  <a:pt x="1247" y="121"/>
                  <a:pt x="1247" y="121"/>
                  <a:pt x="1247" y="121"/>
                </a:cubicBezTo>
                <a:cubicBezTo>
                  <a:pt x="1247" y="120"/>
                  <a:pt x="1247" y="119"/>
                  <a:pt x="1247" y="119"/>
                </a:cubicBezTo>
                <a:cubicBezTo>
                  <a:pt x="1247" y="119"/>
                  <a:pt x="1247" y="119"/>
                  <a:pt x="1247" y="119"/>
                </a:cubicBezTo>
                <a:cubicBezTo>
                  <a:pt x="1247" y="118"/>
                  <a:pt x="1247" y="117"/>
                  <a:pt x="1247" y="117"/>
                </a:cubicBezTo>
                <a:cubicBezTo>
                  <a:pt x="1247" y="117"/>
                  <a:pt x="1246" y="117"/>
                  <a:pt x="1246" y="117"/>
                </a:cubicBezTo>
                <a:cubicBezTo>
                  <a:pt x="1246" y="116"/>
                  <a:pt x="1246" y="116"/>
                  <a:pt x="1246" y="116"/>
                </a:cubicBezTo>
                <a:cubicBezTo>
                  <a:pt x="1246" y="116"/>
                  <a:pt x="1246" y="116"/>
                  <a:pt x="1246" y="116"/>
                </a:cubicBezTo>
                <a:cubicBezTo>
                  <a:pt x="1246" y="114"/>
                  <a:pt x="1246" y="114"/>
                  <a:pt x="1246" y="114"/>
                </a:cubicBezTo>
                <a:cubicBezTo>
                  <a:pt x="1245" y="114"/>
                  <a:pt x="1245" y="114"/>
                  <a:pt x="1245" y="114"/>
                </a:cubicBezTo>
                <a:cubicBezTo>
                  <a:pt x="1245" y="112"/>
                  <a:pt x="1245" y="112"/>
                  <a:pt x="1245" y="112"/>
                </a:cubicBezTo>
                <a:cubicBezTo>
                  <a:pt x="1246" y="112"/>
                  <a:pt x="1246" y="112"/>
                  <a:pt x="1246" y="112"/>
                </a:cubicBezTo>
                <a:cubicBezTo>
                  <a:pt x="1246" y="111"/>
                  <a:pt x="1246" y="111"/>
                  <a:pt x="1246" y="111"/>
                </a:cubicBezTo>
                <a:cubicBezTo>
                  <a:pt x="1246" y="111"/>
                  <a:pt x="1246" y="111"/>
                  <a:pt x="1246" y="111"/>
                </a:cubicBezTo>
                <a:cubicBezTo>
                  <a:pt x="1247" y="111"/>
                  <a:pt x="1247" y="111"/>
                  <a:pt x="1247" y="110"/>
                </a:cubicBezTo>
                <a:cubicBezTo>
                  <a:pt x="1246" y="110"/>
                  <a:pt x="1246" y="110"/>
                  <a:pt x="1245" y="109"/>
                </a:cubicBezTo>
                <a:cubicBezTo>
                  <a:pt x="1245" y="108"/>
                  <a:pt x="1245" y="108"/>
                  <a:pt x="1245" y="108"/>
                </a:cubicBezTo>
                <a:cubicBezTo>
                  <a:pt x="1246" y="107"/>
                  <a:pt x="1246" y="107"/>
                  <a:pt x="1246" y="107"/>
                </a:cubicBezTo>
                <a:cubicBezTo>
                  <a:pt x="1246" y="107"/>
                  <a:pt x="1246" y="106"/>
                  <a:pt x="1246" y="106"/>
                </a:cubicBezTo>
                <a:cubicBezTo>
                  <a:pt x="1245" y="106"/>
                  <a:pt x="1245" y="106"/>
                  <a:pt x="1245" y="106"/>
                </a:cubicBezTo>
                <a:cubicBezTo>
                  <a:pt x="1245" y="105"/>
                  <a:pt x="1245" y="105"/>
                  <a:pt x="1244" y="104"/>
                </a:cubicBezTo>
                <a:cubicBezTo>
                  <a:pt x="1243" y="104"/>
                  <a:pt x="1243" y="104"/>
                  <a:pt x="1243" y="104"/>
                </a:cubicBezTo>
                <a:cubicBezTo>
                  <a:pt x="1243" y="105"/>
                  <a:pt x="1243" y="105"/>
                  <a:pt x="1243" y="105"/>
                </a:cubicBezTo>
                <a:cubicBezTo>
                  <a:pt x="1243" y="105"/>
                  <a:pt x="1243" y="105"/>
                  <a:pt x="1243" y="105"/>
                </a:cubicBezTo>
                <a:cubicBezTo>
                  <a:pt x="1244" y="108"/>
                  <a:pt x="1245" y="111"/>
                  <a:pt x="1243" y="114"/>
                </a:cubicBezTo>
                <a:cubicBezTo>
                  <a:pt x="1243" y="114"/>
                  <a:pt x="1243" y="114"/>
                  <a:pt x="1243" y="114"/>
                </a:cubicBezTo>
                <a:cubicBezTo>
                  <a:pt x="1243" y="115"/>
                  <a:pt x="1243" y="115"/>
                  <a:pt x="1242" y="115"/>
                </a:cubicBezTo>
                <a:cubicBezTo>
                  <a:pt x="1242" y="116"/>
                  <a:pt x="1242" y="116"/>
                  <a:pt x="1242" y="116"/>
                </a:cubicBezTo>
                <a:cubicBezTo>
                  <a:pt x="1242" y="116"/>
                  <a:pt x="1242" y="116"/>
                  <a:pt x="1241" y="116"/>
                </a:cubicBezTo>
                <a:cubicBezTo>
                  <a:pt x="1241" y="117"/>
                  <a:pt x="1241" y="117"/>
                  <a:pt x="1241" y="117"/>
                </a:cubicBezTo>
                <a:cubicBezTo>
                  <a:pt x="1241" y="117"/>
                  <a:pt x="1241" y="117"/>
                  <a:pt x="1241" y="117"/>
                </a:cubicBezTo>
                <a:cubicBezTo>
                  <a:pt x="1241" y="117"/>
                  <a:pt x="1241" y="117"/>
                  <a:pt x="1241" y="117"/>
                </a:cubicBezTo>
                <a:cubicBezTo>
                  <a:pt x="1240" y="117"/>
                  <a:pt x="1240" y="117"/>
                  <a:pt x="1240" y="117"/>
                </a:cubicBezTo>
                <a:cubicBezTo>
                  <a:pt x="1240" y="119"/>
                  <a:pt x="1240" y="119"/>
                  <a:pt x="1240" y="119"/>
                </a:cubicBezTo>
                <a:cubicBezTo>
                  <a:pt x="1240" y="120"/>
                  <a:pt x="1239" y="121"/>
                  <a:pt x="1238" y="121"/>
                </a:cubicBezTo>
                <a:cubicBezTo>
                  <a:pt x="1239" y="123"/>
                  <a:pt x="1239" y="123"/>
                  <a:pt x="1240" y="124"/>
                </a:cubicBezTo>
                <a:cubicBezTo>
                  <a:pt x="1240" y="124"/>
                  <a:pt x="1240" y="124"/>
                  <a:pt x="1240" y="124"/>
                </a:cubicBezTo>
                <a:cubicBezTo>
                  <a:pt x="1240" y="124"/>
                  <a:pt x="1240" y="124"/>
                  <a:pt x="1240" y="124"/>
                </a:cubicBezTo>
                <a:cubicBezTo>
                  <a:pt x="1241" y="124"/>
                  <a:pt x="1241" y="124"/>
                  <a:pt x="1241" y="124"/>
                </a:cubicBezTo>
                <a:cubicBezTo>
                  <a:pt x="1241" y="125"/>
                  <a:pt x="1241" y="125"/>
                  <a:pt x="1241" y="125"/>
                </a:cubicBezTo>
                <a:cubicBezTo>
                  <a:pt x="1241" y="125"/>
                  <a:pt x="1241" y="125"/>
                  <a:pt x="1241" y="125"/>
                </a:cubicBezTo>
                <a:cubicBezTo>
                  <a:pt x="1241" y="126"/>
                  <a:pt x="1241" y="126"/>
                  <a:pt x="1242" y="127"/>
                </a:cubicBezTo>
                <a:cubicBezTo>
                  <a:pt x="1242" y="127"/>
                  <a:pt x="1241" y="128"/>
                  <a:pt x="1241" y="129"/>
                </a:cubicBezTo>
                <a:cubicBezTo>
                  <a:pt x="1241" y="129"/>
                  <a:pt x="1241" y="129"/>
                  <a:pt x="1241" y="129"/>
                </a:cubicBezTo>
                <a:cubicBezTo>
                  <a:pt x="1241" y="130"/>
                  <a:pt x="1241" y="130"/>
                  <a:pt x="1241" y="130"/>
                </a:cubicBezTo>
                <a:cubicBezTo>
                  <a:pt x="1240" y="130"/>
                  <a:pt x="1240" y="130"/>
                  <a:pt x="1240" y="130"/>
                </a:cubicBezTo>
                <a:cubicBezTo>
                  <a:pt x="1240" y="130"/>
                  <a:pt x="1240" y="130"/>
                  <a:pt x="1240" y="130"/>
                </a:cubicBezTo>
                <a:cubicBezTo>
                  <a:pt x="1241" y="130"/>
                  <a:pt x="1241" y="130"/>
                  <a:pt x="1241" y="130"/>
                </a:cubicBezTo>
                <a:cubicBezTo>
                  <a:pt x="1241" y="133"/>
                  <a:pt x="1241" y="133"/>
                  <a:pt x="1241" y="133"/>
                </a:cubicBezTo>
                <a:cubicBezTo>
                  <a:pt x="1241" y="134"/>
                  <a:pt x="1241" y="134"/>
                  <a:pt x="1241" y="134"/>
                </a:cubicBezTo>
                <a:cubicBezTo>
                  <a:pt x="1241" y="137"/>
                  <a:pt x="1241" y="137"/>
                  <a:pt x="1241" y="137"/>
                </a:cubicBezTo>
                <a:cubicBezTo>
                  <a:pt x="1242" y="137"/>
                  <a:pt x="1242" y="137"/>
                  <a:pt x="1242" y="137"/>
                </a:cubicBezTo>
                <a:cubicBezTo>
                  <a:pt x="1242" y="137"/>
                  <a:pt x="1242" y="137"/>
                  <a:pt x="1242" y="137"/>
                </a:cubicBezTo>
                <a:cubicBezTo>
                  <a:pt x="1243" y="137"/>
                  <a:pt x="1243" y="137"/>
                  <a:pt x="1243" y="137"/>
                </a:cubicBezTo>
                <a:cubicBezTo>
                  <a:pt x="1243" y="136"/>
                  <a:pt x="1243" y="136"/>
                  <a:pt x="1243" y="136"/>
                </a:cubicBezTo>
                <a:cubicBezTo>
                  <a:pt x="1244" y="136"/>
                  <a:pt x="1245" y="136"/>
                  <a:pt x="1247" y="136"/>
                </a:cubicBezTo>
                <a:cubicBezTo>
                  <a:pt x="1247" y="135"/>
                  <a:pt x="1247" y="135"/>
                  <a:pt x="1247" y="135"/>
                </a:cubicBezTo>
                <a:cubicBezTo>
                  <a:pt x="1248" y="135"/>
                  <a:pt x="1250" y="134"/>
                  <a:pt x="1252" y="134"/>
                </a:cubicBezTo>
                <a:cubicBezTo>
                  <a:pt x="1252" y="135"/>
                  <a:pt x="1252" y="135"/>
                  <a:pt x="1252" y="135"/>
                </a:cubicBezTo>
                <a:cubicBezTo>
                  <a:pt x="1253" y="135"/>
                  <a:pt x="1253" y="135"/>
                  <a:pt x="1253" y="135"/>
                </a:cubicBezTo>
                <a:cubicBezTo>
                  <a:pt x="1253" y="135"/>
                  <a:pt x="1253" y="135"/>
                  <a:pt x="1253" y="135"/>
                </a:cubicBezTo>
                <a:cubicBezTo>
                  <a:pt x="1254" y="136"/>
                  <a:pt x="1256" y="135"/>
                  <a:pt x="1257" y="136"/>
                </a:cubicBezTo>
                <a:cubicBezTo>
                  <a:pt x="1258" y="136"/>
                  <a:pt x="1258" y="136"/>
                  <a:pt x="1258" y="136"/>
                </a:cubicBezTo>
                <a:cubicBezTo>
                  <a:pt x="1258" y="136"/>
                  <a:pt x="1258" y="138"/>
                  <a:pt x="1259" y="139"/>
                </a:cubicBezTo>
                <a:cubicBezTo>
                  <a:pt x="1259" y="139"/>
                  <a:pt x="1259" y="139"/>
                  <a:pt x="1259" y="139"/>
                </a:cubicBezTo>
                <a:cubicBezTo>
                  <a:pt x="1259" y="140"/>
                  <a:pt x="1259" y="140"/>
                  <a:pt x="1259" y="140"/>
                </a:cubicBezTo>
                <a:cubicBezTo>
                  <a:pt x="1259" y="140"/>
                  <a:pt x="1259" y="140"/>
                  <a:pt x="1259" y="140"/>
                </a:cubicBezTo>
                <a:cubicBezTo>
                  <a:pt x="1260" y="141"/>
                  <a:pt x="1260" y="141"/>
                  <a:pt x="1261" y="141"/>
                </a:cubicBezTo>
                <a:cubicBezTo>
                  <a:pt x="1261" y="142"/>
                  <a:pt x="1261" y="143"/>
                  <a:pt x="1262" y="144"/>
                </a:cubicBezTo>
                <a:cubicBezTo>
                  <a:pt x="1262" y="144"/>
                  <a:pt x="1262" y="144"/>
                  <a:pt x="1262" y="144"/>
                </a:cubicBezTo>
                <a:cubicBezTo>
                  <a:pt x="1261" y="145"/>
                  <a:pt x="1260" y="145"/>
                  <a:pt x="1259" y="146"/>
                </a:cubicBezTo>
                <a:cubicBezTo>
                  <a:pt x="1258" y="147"/>
                  <a:pt x="1259" y="147"/>
                  <a:pt x="1259" y="149"/>
                </a:cubicBezTo>
                <a:cubicBezTo>
                  <a:pt x="1260" y="149"/>
                  <a:pt x="1261" y="149"/>
                  <a:pt x="1262" y="150"/>
                </a:cubicBezTo>
                <a:cubicBezTo>
                  <a:pt x="1262" y="150"/>
                  <a:pt x="1262" y="150"/>
                  <a:pt x="1262" y="150"/>
                </a:cubicBezTo>
                <a:cubicBezTo>
                  <a:pt x="1263" y="150"/>
                  <a:pt x="1263" y="150"/>
                  <a:pt x="1263" y="150"/>
                </a:cubicBezTo>
                <a:cubicBezTo>
                  <a:pt x="1263" y="151"/>
                  <a:pt x="1263" y="151"/>
                  <a:pt x="1263" y="151"/>
                </a:cubicBezTo>
                <a:cubicBezTo>
                  <a:pt x="1265" y="151"/>
                  <a:pt x="1265" y="151"/>
                  <a:pt x="1265" y="151"/>
                </a:cubicBezTo>
                <a:cubicBezTo>
                  <a:pt x="1265" y="151"/>
                  <a:pt x="1265" y="151"/>
                  <a:pt x="1265" y="151"/>
                </a:cubicBezTo>
                <a:cubicBezTo>
                  <a:pt x="1265" y="151"/>
                  <a:pt x="1265" y="151"/>
                  <a:pt x="1265" y="151"/>
                </a:cubicBezTo>
                <a:cubicBezTo>
                  <a:pt x="1265" y="151"/>
                  <a:pt x="1265" y="151"/>
                  <a:pt x="1265" y="151"/>
                </a:cubicBezTo>
                <a:cubicBezTo>
                  <a:pt x="1267" y="151"/>
                  <a:pt x="1267" y="151"/>
                  <a:pt x="1267" y="151"/>
                </a:cubicBezTo>
                <a:cubicBezTo>
                  <a:pt x="1267" y="152"/>
                  <a:pt x="1267" y="152"/>
                  <a:pt x="1267" y="152"/>
                </a:cubicBezTo>
                <a:cubicBezTo>
                  <a:pt x="1268" y="152"/>
                  <a:pt x="1268" y="152"/>
                  <a:pt x="1268" y="152"/>
                </a:cubicBezTo>
                <a:cubicBezTo>
                  <a:pt x="1268" y="152"/>
                  <a:pt x="1268" y="152"/>
                  <a:pt x="1269" y="152"/>
                </a:cubicBezTo>
                <a:cubicBezTo>
                  <a:pt x="1269" y="153"/>
                  <a:pt x="1269" y="153"/>
                  <a:pt x="1269" y="153"/>
                </a:cubicBezTo>
                <a:cubicBezTo>
                  <a:pt x="1268" y="153"/>
                  <a:pt x="1267" y="153"/>
                  <a:pt x="1266" y="153"/>
                </a:cubicBezTo>
                <a:cubicBezTo>
                  <a:pt x="1266" y="153"/>
                  <a:pt x="1266" y="153"/>
                  <a:pt x="1266" y="153"/>
                </a:cubicBezTo>
                <a:cubicBezTo>
                  <a:pt x="1265" y="153"/>
                  <a:pt x="1265" y="153"/>
                  <a:pt x="1265" y="153"/>
                </a:cubicBezTo>
                <a:cubicBezTo>
                  <a:pt x="1265" y="152"/>
                  <a:pt x="1265" y="152"/>
                  <a:pt x="1265" y="152"/>
                </a:cubicBezTo>
                <a:cubicBezTo>
                  <a:pt x="1263" y="152"/>
                  <a:pt x="1263" y="153"/>
                  <a:pt x="1262" y="151"/>
                </a:cubicBezTo>
                <a:cubicBezTo>
                  <a:pt x="1261" y="151"/>
                  <a:pt x="1261" y="151"/>
                  <a:pt x="1261" y="151"/>
                </a:cubicBezTo>
                <a:cubicBezTo>
                  <a:pt x="1261" y="151"/>
                  <a:pt x="1261" y="151"/>
                  <a:pt x="1261" y="151"/>
                </a:cubicBezTo>
                <a:cubicBezTo>
                  <a:pt x="1261" y="151"/>
                  <a:pt x="1260" y="152"/>
                  <a:pt x="1260" y="152"/>
                </a:cubicBezTo>
                <a:cubicBezTo>
                  <a:pt x="1260" y="153"/>
                  <a:pt x="1260" y="153"/>
                  <a:pt x="1260" y="153"/>
                </a:cubicBezTo>
                <a:cubicBezTo>
                  <a:pt x="1260" y="153"/>
                  <a:pt x="1260" y="153"/>
                  <a:pt x="1260" y="153"/>
                </a:cubicBezTo>
                <a:cubicBezTo>
                  <a:pt x="1260" y="154"/>
                  <a:pt x="1260" y="154"/>
                  <a:pt x="1260" y="154"/>
                </a:cubicBezTo>
                <a:cubicBezTo>
                  <a:pt x="1259" y="153"/>
                  <a:pt x="1257" y="152"/>
                  <a:pt x="1256" y="151"/>
                </a:cubicBezTo>
                <a:cubicBezTo>
                  <a:pt x="1256" y="149"/>
                  <a:pt x="1257" y="146"/>
                  <a:pt x="1257" y="145"/>
                </a:cubicBezTo>
                <a:cubicBezTo>
                  <a:pt x="1257" y="142"/>
                  <a:pt x="1257" y="142"/>
                  <a:pt x="1257" y="142"/>
                </a:cubicBezTo>
                <a:cubicBezTo>
                  <a:pt x="1256" y="142"/>
                  <a:pt x="1256" y="142"/>
                  <a:pt x="1256" y="142"/>
                </a:cubicBezTo>
                <a:cubicBezTo>
                  <a:pt x="1256" y="141"/>
                  <a:pt x="1256" y="141"/>
                  <a:pt x="1256" y="141"/>
                </a:cubicBezTo>
                <a:cubicBezTo>
                  <a:pt x="1256" y="141"/>
                  <a:pt x="1256" y="141"/>
                  <a:pt x="1255" y="141"/>
                </a:cubicBezTo>
                <a:cubicBezTo>
                  <a:pt x="1255" y="140"/>
                  <a:pt x="1255" y="140"/>
                  <a:pt x="1255" y="140"/>
                </a:cubicBezTo>
                <a:cubicBezTo>
                  <a:pt x="1255" y="140"/>
                  <a:pt x="1255" y="140"/>
                  <a:pt x="1255" y="140"/>
                </a:cubicBezTo>
                <a:cubicBezTo>
                  <a:pt x="1255" y="139"/>
                  <a:pt x="1255" y="138"/>
                  <a:pt x="1255" y="138"/>
                </a:cubicBezTo>
                <a:cubicBezTo>
                  <a:pt x="1255" y="138"/>
                  <a:pt x="1254" y="137"/>
                  <a:pt x="1254" y="137"/>
                </a:cubicBezTo>
                <a:cubicBezTo>
                  <a:pt x="1251" y="137"/>
                  <a:pt x="1251" y="137"/>
                  <a:pt x="1251" y="137"/>
                </a:cubicBezTo>
                <a:cubicBezTo>
                  <a:pt x="1251" y="137"/>
                  <a:pt x="1251" y="138"/>
                  <a:pt x="1250" y="138"/>
                </a:cubicBezTo>
                <a:cubicBezTo>
                  <a:pt x="1249" y="138"/>
                  <a:pt x="1249" y="138"/>
                  <a:pt x="1249" y="138"/>
                </a:cubicBezTo>
                <a:cubicBezTo>
                  <a:pt x="1249" y="138"/>
                  <a:pt x="1249" y="138"/>
                  <a:pt x="1249" y="138"/>
                </a:cubicBezTo>
                <a:cubicBezTo>
                  <a:pt x="1248" y="138"/>
                  <a:pt x="1248" y="138"/>
                  <a:pt x="1248" y="138"/>
                </a:cubicBezTo>
                <a:cubicBezTo>
                  <a:pt x="1247" y="139"/>
                  <a:pt x="1246" y="139"/>
                  <a:pt x="1245" y="140"/>
                </a:cubicBezTo>
                <a:cubicBezTo>
                  <a:pt x="1244" y="141"/>
                  <a:pt x="1244" y="142"/>
                  <a:pt x="1243" y="143"/>
                </a:cubicBezTo>
                <a:cubicBezTo>
                  <a:pt x="1244" y="144"/>
                  <a:pt x="1244" y="144"/>
                  <a:pt x="1245" y="145"/>
                </a:cubicBezTo>
                <a:cubicBezTo>
                  <a:pt x="1244" y="146"/>
                  <a:pt x="1244" y="148"/>
                  <a:pt x="1243" y="149"/>
                </a:cubicBezTo>
                <a:cubicBezTo>
                  <a:pt x="1243" y="149"/>
                  <a:pt x="1243" y="149"/>
                  <a:pt x="1243" y="149"/>
                </a:cubicBezTo>
                <a:cubicBezTo>
                  <a:pt x="1243" y="150"/>
                  <a:pt x="1243" y="150"/>
                  <a:pt x="1243" y="150"/>
                </a:cubicBezTo>
                <a:cubicBezTo>
                  <a:pt x="1243" y="150"/>
                  <a:pt x="1243" y="150"/>
                  <a:pt x="1243" y="150"/>
                </a:cubicBezTo>
                <a:cubicBezTo>
                  <a:pt x="1243" y="151"/>
                  <a:pt x="1243" y="151"/>
                  <a:pt x="1243" y="152"/>
                </a:cubicBezTo>
                <a:cubicBezTo>
                  <a:pt x="1243" y="152"/>
                  <a:pt x="1242" y="152"/>
                  <a:pt x="1242" y="153"/>
                </a:cubicBezTo>
                <a:cubicBezTo>
                  <a:pt x="1242" y="153"/>
                  <a:pt x="1242" y="154"/>
                  <a:pt x="1242" y="154"/>
                </a:cubicBezTo>
                <a:cubicBezTo>
                  <a:pt x="1241" y="154"/>
                  <a:pt x="1241" y="154"/>
                  <a:pt x="1241" y="154"/>
                </a:cubicBezTo>
                <a:cubicBezTo>
                  <a:pt x="1241" y="155"/>
                  <a:pt x="1241" y="155"/>
                  <a:pt x="1241" y="155"/>
                </a:cubicBezTo>
                <a:cubicBezTo>
                  <a:pt x="1241" y="155"/>
                  <a:pt x="1240" y="155"/>
                  <a:pt x="1240" y="156"/>
                </a:cubicBezTo>
                <a:cubicBezTo>
                  <a:pt x="1238" y="156"/>
                  <a:pt x="1234" y="157"/>
                  <a:pt x="1233" y="159"/>
                </a:cubicBezTo>
                <a:cubicBezTo>
                  <a:pt x="1232" y="159"/>
                  <a:pt x="1232" y="159"/>
                  <a:pt x="1232" y="159"/>
                </a:cubicBezTo>
                <a:cubicBezTo>
                  <a:pt x="1232" y="159"/>
                  <a:pt x="1232" y="159"/>
                  <a:pt x="1232" y="159"/>
                </a:cubicBezTo>
                <a:cubicBezTo>
                  <a:pt x="1233" y="159"/>
                  <a:pt x="1234" y="159"/>
                  <a:pt x="1235" y="159"/>
                </a:cubicBezTo>
                <a:cubicBezTo>
                  <a:pt x="1235" y="161"/>
                  <a:pt x="1235" y="161"/>
                  <a:pt x="1235" y="162"/>
                </a:cubicBezTo>
                <a:cubicBezTo>
                  <a:pt x="1235" y="164"/>
                  <a:pt x="1235" y="164"/>
                  <a:pt x="1235" y="164"/>
                </a:cubicBezTo>
                <a:cubicBezTo>
                  <a:pt x="1236" y="164"/>
                  <a:pt x="1236" y="164"/>
                  <a:pt x="1236" y="164"/>
                </a:cubicBezTo>
                <a:cubicBezTo>
                  <a:pt x="1236" y="165"/>
                  <a:pt x="1236" y="165"/>
                  <a:pt x="1236" y="165"/>
                </a:cubicBezTo>
                <a:cubicBezTo>
                  <a:pt x="1236" y="165"/>
                  <a:pt x="1236" y="165"/>
                  <a:pt x="1236" y="165"/>
                </a:cubicBezTo>
                <a:cubicBezTo>
                  <a:pt x="1236" y="165"/>
                  <a:pt x="1236" y="165"/>
                  <a:pt x="1235" y="164"/>
                </a:cubicBezTo>
                <a:cubicBezTo>
                  <a:pt x="1235" y="165"/>
                  <a:pt x="1234" y="165"/>
                  <a:pt x="1234" y="165"/>
                </a:cubicBezTo>
                <a:cubicBezTo>
                  <a:pt x="1233" y="163"/>
                  <a:pt x="1233" y="162"/>
                  <a:pt x="1232" y="162"/>
                </a:cubicBezTo>
                <a:cubicBezTo>
                  <a:pt x="1232" y="161"/>
                  <a:pt x="1232" y="161"/>
                  <a:pt x="1231" y="160"/>
                </a:cubicBezTo>
                <a:cubicBezTo>
                  <a:pt x="1230" y="160"/>
                  <a:pt x="1229" y="160"/>
                  <a:pt x="1227" y="160"/>
                </a:cubicBezTo>
                <a:cubicBezTo>
                  <a:pt x="1227" y="160"/>
                  <a:pt x="1227" y="160"/>
                  <a:pt x="1227" y="160"/>
                </a:cubicBezTo>
                <a:cubicBezTo>
                  <a:pt x="1227" y="160"/>
                  <a:pt x="1226" y="161"/>
                  <a:pt x="1226" y="161"/>
                </a:cubicBezTo>
                <a:cubicBezTo>
                  <a:pt x="1226" y="160"/>
                  <a:pt x="1226" y="160"/>
                  <a:pt x="1226" y="160"/>
                </a:cubicBezTo>
                <a:cubicBezTo>
                  <a:pt x="1225" y="160"/>
                  <a:pt x="1225" y="160"/>
                  <a:pt x="1225" y="160"/>
                </a:cubicBezTo>
                <a:cubicBezTo>
                  <a:pt x="1225" y="160"/>
                  <a:pt x="1225" y="160"/>
                  <a:pt x="1225" y="160"/>
                </a:cubicBezTo>
                <a:cubicBezTo>
                  <a:pt x="1223" y="160"/>
                  <a:pt x="1223" y="160"/>
                  <a:pt x="1223" y="160"/>
                </a:cubicBezTo>
                <a:cubicBezTo>
                  <a:pt x="1223" y="160"/>
                  <a:pt x="1222" y="159"/>
                  <a:pt x="1222" y="159"/>
                </a:cubicBezTo>
                <a:cubicBezTo>
                  <a:pt x="1222" y="159"/>
                  <a:pt x="1222" y="159"/>
                  <a:pt x="1222" y="159"/>
                </a:cubicBezTo>
                <a:cubicBezTo>
                  <a:pt x="1222" y="159"/>
                  <a:pt x="1222" y="159"/>
                  <a:pt x="1222" y="159"/>
                </a:cubicBezTo>
                <a:cubicBezTo>
                  <a:pt x="1221" y="159"/>
                  <a:pt x="1221" y="159"/>
                  <a:pt x="1221" y="159"/>
                </a:cubicBezTo>
                <a:cubicBezTo>
                  <a:pt x="1220" y="158"/>
                  <a:pt x="1220" y="157"/>
                  <a:pt x="1220" y="156"/>
                </a:cubicBezTo>
                <a:cubicBezTo>
                  <a:pt x="1221" y="156"/>
                  <a:pt x="1223" y="156"/>
                  <a:pt x="1224" y="156"/>
                </a:cubicBezTo>
                <a:cubicBezTo>
                  <a:pt x="1225" y="156"/>
                  <a:pt x="1226" y="157"/>
                  <a:pt x="1228" y="157"/>
                </a:cubicBezTo>
                <a:cubicBezTo>
                  <a:pt x="1228" y="156"/>
                  <a:pt x="1228" y="156"/>
                  <a:pt x="1228" y="156"/>
                </a:cubicBezTo>
                <a:cubicBezTo>
                  <a:pt x="1228" y="156"/>
                  <a:pt x="1229" y="156"/>
                  <a:pt x="1230" y="156"/>
                </a:cubicBezTo>
                <a:cubicBezTo>
                  <a:pt x="1230" y="155"/>
                  <a:pt x="1230" y="155"/>
                  <a:pt x="1231" y="154"/>
                </a:cubicBezTo>
                <a:cubicBezTo>
                  <a:pt x="1232" y="154"/>
                  <a:pt x="1232" y="154"/>
                  <a:pt x="1233" y="155"/>
                </a:cubicBezTo>
                <a:cubicBezTo>
                  <a:pt x="1234" y="155"/>
                  <a:pt x="1234" y="155"/>
                  <a:pt x="1235" y="154"/>
                </a:cubicBezTo>
                <a:cubicBezTo>
                  <a:pt x="1235" y="154"/>
                  <a:pt x="1235" y="154"/>
                  <a:pt x="1235" y="154"/>
                </a:cubicBezTo>
                <a:cubicBezTo>
                  <a:pt x="1235" y="153"/>
                  <a:pt x="1235" y="153"/>
                  <a:pt x="1235" y="153"/>
                </a:cubicBezTo>
                <a:cubicBezTo>
                  <a:pt x="1235" y="152"/>
                  <a:pt x="1236" y="152"/>
                  <a:pt x="1236" y="152"/>
                </a:cubicBezTo>
                <a:cubicBezTo>
                  <a:pt x="1236" y="150"/>
                  <a:pt x="1236" y="150"/>
                  <a:pt x="1236" y="150"/>
                </a:cubicBezTo>
                <a:cubicBezTo>
                  <a:pt x="1237" y="150"/>
                  <a:pt x="1237" y="150"/>
                  <a:pt x="1237" y="150"/>
                </a:cubicBezTo>
                <a:cubicBezTo>
                  <a:pt x="1237" y="150"/>
                  <a:pt x="1237" y="150"/>
                  <a:pt x="1237" y="150"/>
                </a:cubicBezTo>
                <a:cubicBezTo>
                  <a:pt x="1237" y="150"/>
                  <a:pt x="1238" y="150"/>
                  <a:pt x="1238" y="150"/>
                </a:cubicBezTo>
                <a:cubicBezTo>
                  <a:pt x="1238" y="149"/>
                  <a:pt x="1238" y="149"/>
                  <a:pt x="1238" y="149"/>
                </a:cubicBezTo>
                <a:cubicBezTo>
                  <a:pt x="1238" y="149"/>
                  <a:pt x="1238" y="149"/>
                  <a:pt x="1238" y="149"/>
                </a:cubicBezTo>
                <a:cubicBezTo>
                  <a:pt x="1238" y="148"/>
                  <a:pt x="1238" y="148"/>
                  <a:pt x="1238" y="148"/>
                </a:cubicBezTo>
                <a:cubicBezTo>
                  <a:pt x="1237" y="148"/>
                  <a:pt x="1237" y="148"/>
                  <a:pt x="1237" y="148"/>
                </a:cubicBezTo>
                <a:cubicBezTo>
                  <a:pt x="1237" y="147"/>
                  <a:pt x="1237" y="147"/>
                  <a:pt x="1237" y="147"/>
                </a:cubicBezTo>
                <a:cubicBezTo>
                  <a:pt x="1237" y="147"/>
                  <a:pt x="1237" y="147"/>
                  <a:pt x="1237" y="147"/>
                </a:cubicBezTo>
                <a:cubicBezTo>
                  <a:pt x="1237" y="147"/>
                  <a:pt x="1237" y="147"/>
                  <a:pt x="1237" y="147"/>
                </a:cubicBezTo>
                <a:cubicBezTo>
                  <a:pt x="1237" y="147"/>
                  <a:pt x="1237" y="147"/>
                  <a:pt x="1237" y="147"/>
                </a:cubicBezTo>
                <a:cubicBezTo>
                  <a:pt x="1237" y="145"/>
                  <a:pt x="1237" y="145"/>
                  <a:pt x="1237" y="145"/>
                </a:cubicBezTo>
                <a:cubicBezTo>
                  <a:pt x="1238" y="145"/>
                  <a:pt x="1238" y="145"/>
                  <a:pt x="1238" y="144"/>
                </a:cubicBezTo>
                <a:cubicBezTo>
                  <a:pt x="1238" y="144"/>
                  <a:pt x="1238" y="143"/>
                  <a:pt x="1238" y="143"/>
                </a:cubicBezTo>
                <a:cubicBezTo>
                  <a:pt x="1239" y="143"/>
                  <a:pt x="1239" y="143"/>
                  <a:pt x="1239" y="143"/>
                </a:cubicBezTo>
                <a:cubicBezTo>
                  <a:pt x="1239" y="141"/>
                  <a:pt x="1239" y="141"/>
                  <a:pt x="1239" y="141"/>
                </a:cubicBezTo>
                <a:cubicBezTo>
                  <a:pt x="1238" y="141"/>
                  <a:pt x="1237" y="140"/>
                  <a:pt x="1236" y="139"/>
                </a:cubicBezTo>
                <a:cubicBezTo>
                  <a:pt x="1236" y="139"/>
                  <a:pt x="1236" y="139"/>
                  <a:pt x="1236" y="139"/>
                </a:cubicBezTo>
                <a:cubicBezTo>
                  <a:pt x="1236" y="138"/>
                  <a:pt x="1235" y="138"/>
                  <a:pt x="1235" y="138"/>
                </a:cubicBezTo>
                <a:cubicBezTo>
                  <a:pt x="1235" y="138"/>
                  <a:pt x="1235" y="137"/>
                  <a:pt x="1235" y="137"/>
                </a:cubicBezTo>
                <a:cubicBezTo>
                  <a:pt x="1234" y="137"/>
                  <a:pt x="1234" y="137"/>
                  <a:pt x="1234" y="137"/>
                </a:cubicBezTo>
                <a:cubicBezTo>
                  <a:pt x="1234" y="136"/>
                  <a:pt x="1234" y="136"/>
                  <a:pt x="1234" y="135"/>
                </a:cubicBezTo>
                <a:cubicBezTo>
                  <a:pt x="1234" y="135"/>
                  <a:pt x="1234" y="135"/>
                  <a:pt x="1234" y="135"/>
                </a:cubicBezTo>
                <a:cubicBezTo>
                  <a:pt x="1234" y="135"/>
                  <a:pt x="1234" y="135"/>
                  <a:pt x="1234" y="134"/>
                </a:cubicBezTo>
                <a:cubicBezTo>
                  <a:pt x="1234" y="134"/>
                  <a:pt x="1234" y="134"/>
                  <a:pt x="1234" y="134"/>
                </a:cubicBezTo>
                <a:cubicBezTo>
                  <a:pt x="1235" y="133"/>
                  <a:pt x="1234" y="133"/>
                  <a:pt x="1234" y="132"/>
                </a:cubicBezTo>
                <a:cubicBezTo>
                  <a:pt x="1234" y="132"/>
                  <a:pt x="1234" y="132"/>
                  <a:pt x="1234" y="132"/>
                </a:cubicBezTo>
                <a:cubicBezTo>
                  <a:pt x="1234" y="131"/>
                  <a:pt x="1234" y="131"/>
                  <a:pt x="1234" y="131"/>
                </a:cubicBezTo>
                <a:cubicBezTo>
                  <a:pt x="1235" y="131"/>
                  <a:pt x="1235" y="131"/>
                  <a:pt x="1235" y="131"/>
                </a:cubicBezTo>
                <a:cubicBezTo>
                  <a:pt x="1235" y="130"/>
                  <a:pt x="1235" y="130"/>
                  <a:pt x="1235" y="129"/>
                </a:cubicBezTo>
                <a:cubicBezTo>
                  <a:pt x="1235" y="129"/>
                  <a:pt x="1235" y="129"/>
                  <a:pt x="1235" y="129"/>
                </a:cubicBezTo>
                <a:cubicBezTo>
                  <a:pt x="1235" y="129"/>
                  <a:pt x="1235" y="129"/>
                  <a:pt x="1235" y="128"/>
                </a:cubicBezTo>
                <a:cubicBezTo>
                  <a:pt x="1235" y="128"/>
                  <a:pt x="1235" y="128"/>
                  <a:pt x="1235" y="128"/>
                </a:cubicBezTo>
                <a:cubicBezTo>
                  <a:pt x="1235" y="127"/>
                  <a:pt x="1235" y="127"/>
                  <a:pt x="1235" y="127"/>
                </a:cubicBezTo>
                <a:cubicBezTo>
                  <a:pt x="1235" y="126"/>
                  <a:pt x="1235" y="126"/>
                  <a:pt x="1234" y="126"/>
                </a:cubicBezTo>
                <a:cubicBezTo>
                  <a:pt x="1234" y="126"/>
                  <a:pt x="1235" y="124"/>
                  <a:pt x="1235" y="123"/>
                </a:cubicBezTo>
                <a:cubicBezTo>
                  <a:pt x="1234" y="123"/>
                  <a:pt x="1233" y="123"/>
                  <a:pt x="1233" y="122"/>
                </a:cubicBezTo>
                <a:cubicBezTo>
                  <a:pt x="1232" y="122"/>
                  <a:pt x="1232" y="122"/>
                  <a:pt x="1232" y="122"/>
                </a:cubicBezTo>
                <a:cubicBezTo>
                  <a:pt x="1232" y="122"/>
                  <a:pt x="1232" y="121"/>
                  <a:pt x="1232" y="120"/>
                </a:cubicBezTo>
                <a:cubicBezTo>
                  <a:pt x="1231" y="120"/>
                  <a:pt x="1231" y="120"/>
                  <a:pt x="1231" y="120"/>
                </a:cubicBezTo>
                <a:cubicBezTo>
                  <a:pt x="1232" y="119"/>
                  <a:pt x="1231" y="119"/>
                  <a:pt x="1232" y="118"/>
                </a:cubicBezTo>
                <a:cubicBezTo>
                  <a:pt x="1233" y="118"/>
                  <a:pt x="1233" y="118"/>
                  <a:pt x="1233" y="118"/>
                </a:cubicBezTo>
                <a:cubicBezTo>
                  <a:pt x="1233" y="118"/>
                  <a:pt x="1233" y="117"/>
                  <a:pt x="1233" y="117"/>
                </a:cubicBezTo>
                <a:cubicBezTo>
                  <a:pt x="1233" y="117"/>
                  <a:pt x="1233" y="117"/>
                  <a:pt x="1234" y="117"/>
                </a:cubicBezTo>
                <a:cubicBezTo>
                  <a:pt x="1234" y="116"/>
                  <a:pt x="1234" y="115"/>
                  <a:pt x="1234" y="114"/>
                </a:cubicBezTo>
                <a:cubicBezTo>
                  <a:pt x="1234" y="114"/>
                  <a:pt x="1234" y="114"/>
                  <a:pt x="1234" y="114"/>
                </a:cubicBezTo>
                <a:cubicBezTo>
                  <a:pt x="1234" y="113"/>
                  <a:pt x="1234" y="113"/>
                  <a:pt x="1234" y="113"/>
                </a:cubicBezTo>
                <a:cubicBezTo>
                  <a:pt x="1235" y="113"/>
                  <a:pt x="1235" y="113"/>
                  <a:pt x="1235" y="113"/>
                </a:cubicBezTo>
                <a:cubicBezTo>
                  <a:pt x="1235" y="113"/>
                  <a:pt x="1234" y="112"/>
                  <a:pt x="1234" y="111"/>
                </a:cubicBezTo>
                <a:cubicBezTo>
                  <a:pt x="1235" y="111"/>
                  <a:pt x="1235" y="111"/>
                  <a:pt x="1235" y="111"/>
                </a:cubicBezTo>
                <a:cubicBezTo>
                  <a:pt x="1235" y="110"/>
                  <a:pt x="1235" y="110"/>
                  <a:pt x="1235" y="109"/>
                </a:cubicBezTo>
                <a:cubicBezTo>
                  <a:pt x="1235" y="109"/>
                  <a:pt x="1235" y="109"/>
                  <a:pt x="1235" y="109"/>
                </a:cubicBezTo>
                <a:cubicBezTo>
                  <a:pt x="1236" y="109"/>
                  <a:pt x="1235" y="109"/>
                  <a:pt x="1235" y="109"/>
                </a:cubicBezTo>
                <a:cubicBezTo>
                  <a:pt x="1235" y="108"/>
                  <a:pt x="1235" y="107"/>
                  <a:pt x="1235" y="107"/>
                </a:cubicBezTo>
                <a:cubicBezTo>
                  <a:pt x="1235" y="107"/>
                  <a:pt x="1235" y="107"/>
                  <a:pt x="1235" y="107"/>
                </a:cubicBezTo>
                <a:cubicBezTo>
                  <a:pt x="1235" y="106"/>
                  <a:pt x="1235" y="106"/>
                  <a:pt x="1235" y="106"/>
                </a:cubicBezTo>
                <a:cubicBezTo>
                  <a:pt x="1235" y="106"/>
                  <a:pt x="1235" y="106"/>
                  <a:pt x="1235" y="106"/>
                </a:cubicBezTo>
                <a:cubicBezTo>
                  <a:pt x="1234" y="105"/>
                  <a:pt x="1234" y="105"/>
                  <a:pt x="1234" y="103"/>
                </a:cubicBezTo>
                <a:cubicBezTo>
                  <a:pt x="1233" y="103"/>
                  <a:pt x="1232" y="103"/>
                  <a:pt x="1231" y="103"/>
                </a:cubicBezTo>
                <a:cubicBezTo>
                  <a:pt x="1231" y="103"/>
                  <a:pt x="1231" y="102"/>
                  <a:pt x="1231" y="102"/>
                </a:cubicBezTo>
                <a:cubicBezTo>
                  <a:pt x="1228" y="102"/>
                  <a:pt x="1225" y="103"/>
                  <a:pt x="1223" y="103"/>
                </a:cubicBezTo>
                <a:cubicBezTo>
                  <a:pt x="1223" y="102"/>
                  <a:pt x="1223" y="102"/>
                  <a:pt x="1222" y="102"/>
                </a:cubicBezTo>
                <a:cubicBezTo>
                  <a:pt x="1222" y="103"/>
                  <a:pt x="1222" y="103"/>
                  <a:pt x="1222" y="103"/>
                </a:cubicBezTo>
                <a:cubicBezTo>
                  <a:pt x="1221" y="103"/>
                  <a:pt x="1220" y="104"/>
                  <a:pt x="1219" y="105"/>
                </a:cubicBezTo>
                <a:cubicBezTo>
                  <a:pt x="1219" y="105"/>
                  <a:pt x="1219" y="105"/>
                  <a:pt x="1219" y="105"/>
                </a:cubicBezTo>
                <a:cubicBezTo>
                  <a:pt x="1219" y="105"/>
                  <a:pt x="1219" y="105"/>
                  <a:pt x="1219" y="105"/>
                </a:cubicBezTo>
                <a:cubicBezTo>
                  <a:pt x="1219" y="106"/>
                  <a:pt x="1219" y="106"/>
                  <a:pt x="1219" y="106"/>
                </a:cubicBezTo>
                <a:cubicBezTo>
                  <a:pt x="1219" y="106"/>
                  <a:pt x="1219" y="106"/>
                  <a:pt x="1219" y="106"/>
                </a:cubicBezTo>
                <a:cubicBezTo>
                  <a:pt x="1219" y="107"/>
                  <a:pt x="1219" y="107"/>
                  <a:pt x="1219" y="107"/>
                </a:cubicBezTo>
                <a:cubicBezTo>
                  <a:pt x="1218" y="107"/>
                  <a:pt x="1218" y="107"/>
                  <a:pt x="1218" y="107"/>
                </a:cubicBezTo>
                <a:cubicBezTo>
                  <a:pt x="1218" y="108"/>
                  <a:pt x="1218" y="108"/>
                  <a:pt x="1218" y="108"/>
                </a:cubicBezTo>
                <a:cubicBezTo>
                  <a:pt x="1218" y="108"/>
                  <a:pt x="1218" y="108"/>
                  <a:pt x="1218" y="108"/>
                </a:cubicBezTo>
                <a:cubicBezTo>
                  <a:pt x="1218" y="108"/>
                  <a:pt x="1218" y="108"/>
                  <a:pt x="1218" y="108"/>
                </a:cubicBezTo>
                <a:cubicBezTo>
                  <a:pt x="1218" y="108"/>
                  <a:pt x="1218" y="108"/>
                  <a:pt x="1218" y="108"/>
                </a:cubicBezTo>
                <a:cubicBezTo>
                  <a:pt x="1218" y="109"/>
                  <a:pt x="1218" y="109"/>
                  <a:pt x="1218" y="109"/>
                </a:cubicBezTo>
                <a:cubicBezTo>
                  <a:pt x="1217" y="109"/>
                  <a:pt x="1217" y="109"/>
                  <a:pt x="1217" y="109"/>
                </a:cubicBezTo>
                <a:cubicBezTo>
                  <a:pt x="1217" y="110"/>
                  <a:pt x="1217" y="110"/>
                  <a:pt x="1217" y="110"/>
                </a:cubicBezTo>
                <a:cubicBezTo>
                  <a:pt x="1217" y="110"/>
                  <a:pt x="1217" y="110"/>
                  <a:pt x="1216" y="110"/>
                </a:cubicBezTo>
                <a:cubicBezTo>
                  <a:pt x="1216" y="111"/>
                  <a:pt x="1216" y="111"/>
                  <a:pt x="1216" y="111"/>
                </a:cubicBezTo>
                <a:cubicBezTo>
                  <a:pt x="1215" y="112"/>
                  <a:pt x="1214" y="113"/>
                  <a:pt x="1213" y="113"/>
                </a:cubicBezTo>
                <a:cubicBezTo>
                  <a:pt x="1213" y="114"/>
                  <a:pt x="1213" y="115"/>
                  <a:pt x="1213" y="116"/>
                </a:cubicBezTo>
                <a:cubicBezTo>
                  <a:pt x="1212" y="116"/>
                  <a:pt x="1212" y="116"/>
                  <a:pt x="1212" y="116"/>
                </a:cubicBezTo>
                <a:cubicBezTo>
                  <a:pt x="1212" y="116"/>
                  <a:pt x="1212" y="116"/>
                  <a:pt x="1212" y="116"/>
                </a:cubicBezTo>
                <a:cubicBezTo>
                  <a:pt x="1211" y="116"/>
                  <a:pt x="1211" y="116"/>
                  <a:pt x="1211" y="116"/>
                </a:cubicBezTo>
                <a:cubicBezTo>
                  <a:pt x="1211" y="116"/>
                  <a:pt x="1211" y="117"/>
                  <a:pt x="1211" y="117"/>
                </a:cubicBezTo>
                <a:cubicBezTo>
                  <a:pt x="1209" y="117"/>
                  <a:pt x="1209" y="117"/>
                  <a:pt x="1209" y="117"/>
                </a:cubicBezTo>
                <a:cubicBezTo>
                  <a:pt x="1209" y="117"/>
                  <a:pt x="1209" y="117"/>
                  <a:pt x="1209" y="118"/>
                </a:cubicBezTo>
                <a:cubicBezTo>
                  <a:pt x="1209" y="118"/>
                  <a:pt x="1209" y="119"/>
                  <a:pt x="1209" y="120"/>
                </a:cubicBezTo>
                <a:cubicBezTo>
                  <a:pt x="1209" y="120"/>
                  <a:pt x="1209" y="120"/>
                  <a:pt x="1209" y="120"/>
                </a:cubicBezTo>
                <a:cubicBezTo>
                  <a:pt x="1209" y="121"/>
                  <a:pt x="1209" y="121"/>
                  <a:pt x="1209" y="121"/>
                </a:cubicBezTo>
                <a:cubicBezTo>
                  <a:pt x="1209" y="121"/>
                  <a:pt x="1209" y="122"/>
                  <a:pt x="1209" y="122"/>
                </a:cubicBezTo>
                <a:cubicBezTo>
                  <a:pt x="1209" y="123"/>
                  <a:pt x="1209" y="123"/>
                  <a:pt x="1209" y="123"/>
                </a:cubicBezTo>
                <a:cubicBezTo>
                  <a:pt x="1210" y="123"/>
                  <a:pt x="1210" y="123"/>
                  <a:pt x="1210" y="123"/>
                </a:cubicBezTo>
                <a:cubicBezTo>
                  <a:pt x="1210" y="124"/>
                  <a:pt x="1210" y="124"/>
                  <a:pt x="1210" y="124"/>
                </a:cubicBezTo>
                <a:cubicBezTo>
                  <a:pt x="1210" y="124"/>
                  <a:pt x="1210" y="124"/>
                  <a:pt x="1210" y="124"/>
                </a:cubicBezTo>
                <a:cubicBezTo>
                  <a:pt x="1210" y="125"/>
                  <a:pt x="1209" y="126"/>
                  <a:pt x="1210" y="127"/>
                </a:cubicBezTo>
                <a:cubicBezTo>
                  <a:pt x="1210" y="128"/>
                  <a:pt x="1210" y="128"/>
                  <a:pt x="1210" y="128"/>
                </a:cubicBezTo>
                <a:cubicBezTo>
                  <a:pt x="1208" y="128"/>
                  <a:pt x="1208" y="128"/>
                  <a:pt x="1208" y="128"/>
                </a:cubicBezTo>
                <a:cubicBezTo>
                  <a:pt x="1208" y="129"/>
                  <a:pt x="1208" y="131"/>
                  <a:pt x="1208" y="132"/>
                </a:cubicBezTo>
                <a:cubicBezTo>
                  <a:pt x="1209" y="132"/>
                  <a:pt x="1210" y="132"/>
                  <a:pt x="1211" y="133"/>
                </a:cubicBezTo>
                <a:cubicBezTo>
                  <a:pt x="1211" y="133"/>
                  <a:pt x="1211" y="133"/>
                  <a:pt x="1211" y="133"/>
                </a:cubicBezTo>
                <a:cubicBezTo>
                  <a:pt x="1212" y="133"/>
                  <a:pt x="1212" y="133"/>
                  <a:pt x="1212" y="133"/>
                </a:cubicBezTo>
                <a:cubicBezTo>
                  <a:pt x="1212" y="134"/>
                  <a:pt x="1212" y="134"/>
                  <a:pt x="1212" y="134"/>
                </a:cubicBezTo>
                <a:cubicBezTo>
                  <a:pt x="1212" y="134"/>
                  <a:pt x="1212" y="133"/>
                  <a:pt x="1213" y="133"/>
                </a:cubicBezTo>
                <a:cubicBezTo>
                  <a:pt x="1213" y="133"/>
                  <a:pt x="1213" y="133"/>
                  <a:pt x="1213" y="133"/>
                </a:cubicBezTo>
                <a:cubicBezTo>
                  <a:pt x="1213" y="133"/>
                  <a:pt x="1213" y="133"/>
                  <a:pt x="1213" y="133"/>
                </a:cubicBezTo>
                <a:cubicBezTo>
                  <a:pt x="1214" y="133"/>
                  <a:pt x="1214" y="133"/>
                  <a:pt x="1214" y="133"/>
                </a:cubicBezTo>
                <a:cubicBezTo>
                  <a:pt x="1213" y="135"/>
                  <a:pt x="1213" y="135"/>
                  <a:pt x="1212" y="135"/>
                </a:cubicBezTo>
                <a:cubicBezTo>
                  <a:pt x="1212" y="137"/>
                  <a:pt x="1212" y="137"/>
                  <a:pt x="1213" y="138"/>
                </a:cubicBezTo>
                <a:cubicBezTo>
                  <a:pt x="1213" y="138"/>
                  <a:pt x="1213" y="138"/>
                  <a:pt x="1213" y="138"/>
                </a:cubicBezTo>
                <a:cubicBezTo>
                  <a:pt x="1213" y="140"/>
                  <a:pt x="1213" y="140"/>
                  <a:pt x="1213" y="140"/>
                </a:cubicBezTo>
                <a:cubicBezTo>
                  <a:pt x="1214" y="140"/>
                  <a:pt x="1214" y="140"/>
                  <a:pt x="1214" y="140"/>
                </a:cubicBezTo>
                <a:cubicBezTo>
                  <a:pt x="1214" y="140"/>
                  <a:pt x="1214" y="140"/>
                  <a:pt x="1214" y="140"/>
                </a:cubicBezTo>
                <a:cubicBezTo>
                  <a:pt x="1214" y="139"/>
                  <a:pt x="1214" y="139"/>
                  <a:pt x="1214" y="139"/>
                </a:cubicBezTo>
                <a:cubicBezTo>
                  <a:pt x="1215" y="139"/>
                  <a:pt x="1215" y="139"/>
                  <a:pt x="1215" y="139"/>
                </a:cubicBezTo>
                <a:cubicBezTo>
                  <a:pt x="1215" y="140"/>
                  <a:pt x="1215" y="141"/>
                  <a:pt x="1214" y="142"/>
                </a:cubicBezTo>
                <a:cubicBezTo>
                  <a:pt x="1214" y="143"/>
                  <a:pt x="1214" y="143"/>
                  <a:pt x="1214" y="143"/>
                </a:cubicBezTo>
                <a:cubicBezTo>
                  <a:pt x="1214" y="144"/>
                  <a:pt x="1214" y="144"/>
                  <a:pt x="1214" y="144"/>
                </a:cubicBezTo>
                <a:cubicBezTo>
                  <a:pt x="1214" y="144"/>
                  <a:pt x="1214" y="144"/>
                  <a:pt x="1214" y="144"/>
                </a:cubicBezTo>
                <a:cubicBezTo>
                  <a:pt x="1213" y="144"/>
                  <a:pt x="1213" y="144"/>
                  <a:pt x="1213" y="144"/>
                </a:cubicBezTo>
                <a:cubicBezTo>
                  <a:pt x="1213" y="145"/>
                  <a:pt x="1213" y="145"/>
                  <a:pt x="1213" y="145"/>
                </a:cubicBezTo>
                <a:cubicBezTo>
                  <a:pt x="1211" y="145"/>
                  <a:pt x="1211" y="145"/>
                  <a:pt x="1211" y="145"/>
                </a:cubicBezTo>
                <a:cubicBezTo>
                  <a:pt x="1211" y="145"/>
                  <a:pt x="1211" y="144"/>
                  <a:pt x="1211" y="143"/>
                </a:cubicBezTo>
                <a:cubicBezTo>
                  <a:pt x="1211" y="143"/>
                  <a:pt x="1211" y="143"/>
                  <a:pt x="1211" y="143"/>
                </a:cubicBezTo>
                <a:cubicBezTo>
                  <a:pt x="1211" y="143"/>
                  <a:pt x="1211" y="143"/>
                  <a:pt x="1211" y="143"/>
                </a:cubicBezTo>
                <a:cubicBezTo>
                  <a:pt x="1210" y="143"/>
                  <a:pt x="1210" y="143"/>
                  <a:pt x="1210" y="143"/>
                </a:cubicBezTo>
                <a:cubicBezTo>
                  <a:pt x="1210" y="142"/>
                  <a:pt x="1210" y="142"/>
                  <a:pt x="1210" y="142"/>
                </a:cubicBezTo>
                <a:cubicBezTo>
                  <a:pt x="1209" y="142"/>
                  <a:pt x="1209" y="142"/>
                  <a:pt x="1208" y="141"/>
                </a:cubicBezTo>
                <a:cubicBezTo>
                  <a:pt x="1208" y="141"/>
                  <a:pt x="1208" y="141"/>
                  <a:pt x="1208" y="141"/>
                </a:cubicBezTo>
                <a:cubicBezTo>
                  <a:pt x="1208" y="140"/>
                  <a:pt x="1207" y="140"/>
                  <a:pt x="1206" y="139"/>
                </a:cubicBezTo>
                <a:cubicBezTo>
                  <a:pt x="1206" y="139"/>
                  <a:pt x="1206" y="139"/>
                  <a:pt x="1206" y="139"/>
                </a:cubicBezTo>
                <a:cubicBezTo>
                  <a:pt x="1206" y="139"/>
                  <a:pt x="1206" y="139"/>
                  <a:pt x="1206" y="139"/>
                </a:cubicBezTo>
                <a:cubicBezTo>
                  <a:pt x="1206" y="139"/>
                  <a:pt x="1206" y="139"/>
                  <a:pt x="1206" y="139"/>
                </a:cubicBezTo>
                <a:cubicBezTo>
                  <a:pt x="1204" y="138"/>
                  <a:pt x="1203" y="139"/>
                  <a:pt x="1202" y="137"/>
                </a:cubicBezTo>
                <a:cubicBezTo>
                  <a:pt x="1203" y="137"/>
                  <a:pt x="1203" y="137"/>
                  <a:pt x="1203" y="137"/>
                </a:cubicBezTo>
                <a:cubicBezTo>
                  <a:pt x="1201" y="137"/>
                  <a:pt x="1200" y="136"/>
                  <a:pt x="1199" y="135"/>
                </a:cubicBezTo>
                <a:cubicBezTo>
                  <a:pt x="1199" y="136"/>
                  <a:pt x="1198" y="137"/>
                  <a:pt x="1198" y="138"/>
                </a:cubicBezTo>
                <a:cubicBezTo>
                  <a:pt x="1197" y="138"/>
                  <a:pt x="1197" y="138"/>
                  <a:pt x="1197" y="138"/>
                </a:cubicBezTo>
                <a:cubicBezTo>
                  <a:pt x="1197" y="137"/>
                  <a:pt x="1197" y="137"/>
                  <a:pt x="1197" y="137"/>
                </a:cubicBezTo>
                <a:cubicBezTo>
                  <a:pt x="1197" y="137"/>
                  <a:pt x="1197" y="137"/>
                  <a:pt x="1197" y="137"/>
                </a:cubicBezTo>
                <a:cubicBezTo>
                  <a:pt x="1197" y="136"/>
                  <a:pt x="1197" y="135"/>
                  <a:pt x="1198" y="134"/>
                </a:cubicBezTo>
                <a:cubicBezTo>
                  <a:pt x="1197" y="134"/>
                  <a:pt x="1196" y="134"/>
                  <a:pt x="1196" y="133"/>
                </a:cubicBezTo>
                <a:cubicBezTo>
                  <a:pt x="1196" y="133"/>
                  <a:pt x="1196" y="133"/>
                  <a:pt x="1196" y="133"/>
                </a:cubicBezTo>
                <a:cubicBezTo>
                  <a:pt x="1193" y="133"/>
                  <a:pt x="1193" y="133"/>
                  <a:pt x="1193" y="133"/>
                </a:cubicBezTo>
                <a:cubicBezTo>
                  <a:pt x="1193" y="133"/>
                  <a:pt x="1192" y="133"/>
                  <a:pt x="1192" y="133"/>
                </a:cubicBezTo>
                <a:cubicBezTo>
                  <a:pt x="1192" y="132"/>
                  <a:pt x="1192" y="132"/>
                  <a:pt x="1192" y="132"/>
                </a:cubicBezTo>
                <a:cubicBezTo>
                  <a:pt x="1191" y="132"/>
                  <a:pt x="1191" y="132"/>
                  <a:pt x="1190" y="132"/>
                </a:cubicBezTo>
                <a:cubicBezTo>
                  <a:pt x="1190" y="131"/>
                  <a:pt x="1190" y="131"/>
                  <a:pt x="1190" y="131"/>
                </a:cubicBezTo>
                <a:cubicBezTo>
                  <a:pt x="1189" y="131"/>
                  <a:pt x="1190" y="131"/>
                  <a:pt x="1189" y="130"/>
                </a:cubicBezTo>
                <a:cubicBezTo>
                  <a:pt x="1187" y="130"/>
                  <a:pt x="1187" y="131"/>
                  <a:pt x="1187" y="132"/>
                </a:cubicBezTo>
                <a:cubicBezTo>
                  <a:pt x="1184" y="132"/>
                  <a:pt x="1182" y="131"/>
                  <a:pt x="1180" y="131"/>
                </a:cubicBezTo>
                <a:cubicBezTo>
                  <a:pt x="1180" y="131"/>
                  <a:pt x="1180" y="131"/>
                  <a:pt x="1180" y="131"/>
                </a:cubicBezTo>
                <a:cubicBezTo>
                  <a:pt x="1180" y="131"/>
                  <a:pt x="1180" y="131"/>
                  <a:pt x="1180" y="131"/>
                </a:cubicBezTo>
                <a:cubicBezTo>
                  <a:pt x="1180" y="132"/>
                  <a:pt x="1180" y="132"/>
                  <a:pt x="1180" y="132"/>
                </a:cubicBezTo>
                <a:cubicBezTo>
                  <a:pt x="1179" y="132"/>
                  <a:pt x="1179" y="132"/>
                  <a:pt x="1179" y="132"/>
                </a:cubicBezTo>
                <a:cubicBezTo>
                  <a:pt x="1179" y="133"/>
                  <a:pt x="1179" y="133"/>
                  <a:pt x="1179" y="133"/>
                </a:cubicBezTo>
                <a:cubicBezTo>
                  <a:pt x="1177" y="133"/>
                  <a:pt x="1177" y="133"/>
                  <a:pt x="1177" y="133"/>
                </a:cubicBezTo>
                <a:cubicBezTo>
                  <a:pt x="1177" y="133"/>
                  <a:pt x="1177" y="133"/>
                  <a:pt x="1177" y="133"/>
                </a:cubicBezTo>
                <a:cubicBezTo>
                  <a:pt x="1177" y="133"/>
                  <a:pt x="1177" y="133"/>
                  <a:pt x="1177" y="133"/>
                </a:cubicBezTo>
                <a:cubicBezTo>
                  <a:pt x="1177" y="134"/>
                  <a:pt x="1177" y="134"/>
                  <a:pt x="1178" y="135"/>
                </a:cubicBezTo>
                <a:cubicBezTo>
                  <a:pt x="1178" y="135"/>
                  <a:pt x="1178" y="135"/>
                  <a:pt x="1178" y="135"/>
                </a:cubicBezTo>
                <a:cubicBezTo>
                  <a:pt x="1178" y="136"/>
                  <a:pt x="1179" y="137"/>
                  <a:pt x="1179" y="138"/>
                </a:cubicBezTo>
                <a:cubicBezTo>
                  <a:pt x="1179" y="138"/>
                  <a:pt x="1179" y="138"/>
                  <a:pt x="1179" y="138"/>
                </a:cubicBezTo>
                <a:cubicBezTo>
                  <a:pt x="1179" y="140"/>
                  <a:pt x="1179" y="140"/>
                  <a:pt x="1179" y="140"/>
                </a:cubicBezTo>
                <a:cubicBezTo>
                  <a:pt x="1179" y="140"/>
                  <a:pt x="1179" y="140"/>
                  <a:pt x="1179" y="140"/>
                </a:cubicBezTo>
                <a:cubicBezTo>
                  <a:pt x="1179" y="141"/>
                  <a:pt x="1179" y="141"/>
                  <a:pt x="1179" y="141"/>
                </a:cubicBezTo>
                <a:cubicBezTo>
                  <a:pt x="1179" y="141"/>
                  <a:pt x="1178" y="142"/>
                  <a:pt x="1178" y="142"/>
                </a:cubicBezTo>
                <a:cubicBezTo>
                  <a:pt x="1177" y="142"/>
                  <a:pt x="1176" y="142"/>
                  <a:pt x="1175" y="142"/>
                </a:cubicBezTo>
                <a:cubicBezTo>
                  <a:pt x="1175" y="141"/>
                  <a:pt x="1175" y="141"/>
                  <a:pt x="1175" y="141"/>
                </a:cubicBezTo>
                <a:cubicBezTo>
                  <a:pt x="1174" y="141"/>
                  <a:pt x="1175" y="141"/>
                  <a:pt x="1174" y="141"/>
                </a:cubicBezTo>
                <a:cubicBezTo>
                  <a:pt x="1172" y="142"/>
                  <a:pt x="1174" y="143"/>
                  <a:pt x="1173" y="145"/>
                </a:cubicBezTo>
                <a:cubicBezTo>
                  <a:pt x="1173" y="145"/>
                  <a:pt x="1173" y="145"/>
                  <a:pt x="1173" y="145"/>
                </a:cubicBezTo>
                <a:cubicBezTo>
                  <a:pt x="1173" y="145"/>
                  <a:pt x="1173" y="145"/>
                  <a:pt x="1173" y="145"/>
                </a:cubicBezTo>
                <a:cubicBezTo>
                  <a:pt x="1172" y="145"/>
                  <a:pt x="1172" y="145"/>
                  <a:pt x="1172" y="144"/>
                </a:cubicBezTo>
                <a:cubicBezTo>
                  <a:pt x="1172" y="144"/>
                  <a:pt x="1172" y="144"/>
                  <a:pt x="1172" y="144"/>
                </a:cubicBezTo>
                <a:cubicBezTo>
                  <a:pt x="1171" y="143"/>
                  <a:pt x="1171" y="144"/>
                  <a:pt x="1171" y="143"/>
                </a:cubicBezTo>
                <a:cubicBezTo>
                  <a:pt x="1170" y="142"/>
                  <a:pt x="1171" y="142"/>
                  <a:pt x="1170" y="141"/>
                </a:cubicBezTo>
                <a:cubicBezTo>
                  <a:pt x="1170" y="140"/>
                  <a:pt x="1170" y="140"/>
                  <a:pt x="1171" y="139"/>
                </a:cubicBezTo>
                <a:cubicBezTo>
                  <a:pt x="1168" y="139"/>
                  <a:pt x="1167" y="140"/>
                  <a:pt x="1164" y="141"/>
                </a:cubicBezTo>
                <a:cubicBezTo>
                  <a:pt x="1164" y="141"/>
                  <a:pt x="1164" y="142"/>
                  <a:pt x="1163" y="142"/>
                </a:cubicBezTo>
                <a:cubicBezTo>
                  <a:pt x="1163" y="142"/>
                  <a:pt x="1162" y="142"/>
                  <a:pt x="1161" y="142"/>
                </a:cubicBezTo>
                <a:cubicBezTo>
                  <a:pt x="1161" y="141"/>
                  <a:pt x="1161" y="141"/>
                  <a:pt x="1160" y="141"/>
                </a:cubicBezTo>
                <a:cubicBezTo>
                  <a:pt x="1159" y="141"/>
                  <a:pt x="1158" y="140"/>
                  <a:pt x="1156" y="140"/>
                </a:cubicBezTo>
                <a:cubicBezTo>
                  <a:pt x="1155" y="141"/>
                  <a:pt x="1153" y="142"/>
                  <a:pt x="1151" y="142"/>
                </a:cubicBezTo>
                <a:cubicBezTo>
                  <a:pt x="1151" y="143"/>
                  <a:pt x="1151" y="143"/>
                  <a:pt x="1151" y="144"/>
                </a:cubicBezTo>
                <a:cubicBezTo>
                  <a:pt x="1151" y="144"/>
                  <a:pt x="1151" y="144"/>
                  <a:pt x="1151" y="144"/>
                </a:cubicBezTo>
                <a:cubicBezTo>
                  <a:pt x="1151" y="145"/>
                  <a:pt x="1151" y="145"/>
                  <a:pt x="1151" y="145"/>
                </a:cubicBezTo>
                <a:cubicBezTo>
                  <a:pt x="1150" y="144"/>
                  <a:pt x="1150" y="144"/>
                  <a:pt x="1149" y="143"/>
                </a:cubicBezTo>
                <a:cubicBezTo>
                  <a:pt x="1149" y="143"/>
                  <a:pt x="1148" y="144"/>
                  <a:pt x="1147" y="144"/>
                </a:cubicBezTo>
                <a:cubicBezTo>
                  <a:pt x="1147" y="145"/>
                  <a:pt x="1147" y="145"/>
                  <a:pt x="1147" y="145"/>
                </a:cubicBezTo>
                <a:cubicBezTo>
                  <a:pt x="1146" y="145"/>
                  <a:pt x="1146" y="144"/>
                  <a:pt x="1146" y="144"/>
                </a:cubicBezTo>
                <a:cubicBezTo>
                  <a:pt x="1145" y="144"/>
                  <a:pt x="1143" y="145"/>
                  <a:pt x="1142" y="145"/>
                </a:cubicBezTo>
                <a:cubicBezTo>
                  <a:pt x="1142" y="144"/>
                  <a:pt x="1143" y="144"/>
                  <a:pt x="1143" y="143"/>
                </a:cubicBezTo>
                <a:cubicBezTo>
                  <a:pt x="1144" y="143"/>
                  <a:pt x="1145" y="143"/>
                  <a:pt x="1146" y="143"/>
                </a:cubicBezTo>
                <a:cubicBezTo>
                  <a:pt x="1146" y="143"/>
                  <a:pt x="1146" y="143"/>
                  <a:pt x="1146" y="143"/>
                </a:cubicBezTo>
                <a:cubicBezTo>
                  <a:pt x="1146" y="143"/>
                  <a:pt x="1146" y="143"/>
                  <a:pt x="1146" y="143"/>
                </a:cubicBezTo>
                <a:cubicBezTo>
                  <a:pt x="1146" y="142"/>
                  <a:pt x="1145" y="142"/>
                  <a:pt x="1144" y="141"/>
                </a:cubicBezTo>
                <a:cubicBezTo>
                  <a:pt x="1144" y="140"/>
                  <a:pt x="1144" y="140"/>
                  <a:pt x="1144" y="140"/>
                </a:cubicBezTo>
                <a:cubicBezTo>
                  <a:pt x="1143" y="140"/>
                  <a:pt x="1143" y="140"/>
                  <a:pt x="1143" y="140"/>
                </a:cubicBezTo>
                <a:cubicBezTo>
                  <a:pt x="1143" y="139"/>
                  <a:pt x="1143" y="139"/>
                  <a:pt x="1143" y="138"/>
                </a:cubicBezTo>
                <a:cubicBezTo>
                  <a:pt x="1143" y="138"/>
                  <a:pt x="1142" y="138"/>
                  <a:pt x="1142" y="139"/>
                </a:cubicBezTo>
                <a:cubicBezTo>
                  <a:pt x="1142" y="139"/>
                  <a:pt x="1142" y="139"/>
                  <a:pt x="1142" y="139"/>
                </a:cubicBezTo>
                <a:cubicBezTo>
                  <a:pt x="1141" y="139"/>
                  <a:pt x="1141" y="140"/>
                  <a:pt x="1140" y="140"/>
                </a:cubicBezTo>
                <a:cubicBezTo>
                  <a:pt x="1140" y="140"/>
                  <a:pt x="1140" y="140"/>
                  <a:pt x="1140" y="140"/>
                </a:cubicBezTo>
                <a:cubicBezTo>
                  <a:pt x="1139" y="140"/>
                  <a:pt x="1139" y="141"/>
                  <a:pt x="1138" y="141"/>
                </a:cubicBezTo>
                <a:cubicBezTo>
                  <a:pt x="1138" y="141"/>
                  <a:pt x="1139" y="142"/>
                  <a:pt x="1139" y="142"/>
                </a:cubicBezTo>
                <a:cubicBezTo>
                  <a:pt x="1138" y="142"/>
                  <a:pt x="1138" y="142"/>
                  <a:pt x="1138" y="142"/>
                </a:cubicBezTo>
                <a:cubicBezTo>
                  <a:pt x="1138" y="143"/>
                  <a:pt x="1138" y="142"/>
                  <a:pt x="1138" y="143"/>
                </a:cubicBezTo>
                <a:cubicBezTo>
                  <a:pt x="1138" y="143"/>
                  <a:pt x="1138" y="143"/>
                  <a:pt x="1138" y="143"/>
                </a:cubicBezTo>
                <a:cubicBezTo>
                  <a:pt x="1138" y="143"/>
                  <a:pt x="1138" y="143"/>
                  <a:pt x="1138" y="143"/>
                </a:cubicBezTo>
                <a:cubicBezTo>
                  <a:pt x="1138" y="142"/>
                  <a:pt x="1138" y="142"/>
                  <a:pt x="1138" y="142"/>
                </a:cubicBezTo>
                <a:cubicBezTo>
                  <a:pt x="1136" y="142"/>
                  <a:pt x="1134" y="142"/>
                  <a:pt x="1134" y="142"/>
                </a:cubicBezTo>
                <a:cubicBezTo>
                  <a:pt x="1133" y="143"/>
                  <a:pt x="1133" y="143"/>
                  <a:pt x="1133" y="143"/>
                </a:cubicBezTo>
                <a:cubicBezTo>
                  <a:pt x="1131" y="143"/>
                  <a:pt x="1131" y="143"/>
                  <a:pt x="1131" y="143"/>
                </a:cubicBezTo>
                <a:cubicBezTo>
                  <a:pt x="1131" y="143"/>
                  <a:pt x="1131" y="143"/>
                  <a:pt x="1131" y="143"/>
                </a:cubicBezTo>
                <a:cubicBezTo>
                  <a:pt x="1130" y="143"/>
                  <a:pt x="1130" y="143"/>
                  <a:pt x="1130" y="143"/>
                </a:cubicBezTo>
                <a:cubicBezTo>
                  <a:pt x="1130" y="144"/>
                  <a:pt x="1130" y="144"/>
                  <a:pt x="1130" y="144"/>
                </a:cubicBezTo>
                <a:cubicBezTo>
                  <a:pt x="1129" y="145"/>
                  <a:pt x="1128" y="145"/>
                  <a:pt x="1128" y="145"/>
                </a:cubicBezTo>
                <a:cubicBezTo>
                  <a:pt x="1128" y="145"/>
                  <a:pt x="1128" y="145"/>
                  <a:pt x="1128" y="145"/>
                </a:cubicBezTo>
                <a:cubicBezTo>
                  <a:pt x="1127" y="145"/>
                  <a:pt x="1127" y="145"/>
                  <a:pt x="1127" y="145"/>
                </a:cubicBezTo>
                <a:cubicBezTo>
                  <a:pt x="1127" y="145"/>
                  <a:pt x="1127" y="146"/>
                  <a:pt x="1127" y="146"/>
                </a:cubicBezTo>
                <a:cubicBezTo>
                  <a:pt x="1125" y="146"/>
                  <a:pt x="1124" y="146"/>
                  <a:pt x="1123" y="147"/>
                </a:cubicBezTo>
                <a:cubicBezTo>
                  <a:pt x="1122" y="147"/>
                  <a:pt x="1122" y="147"/>
                  <a:pt x="1121" y="147"/>
                </a:cubicBezTo>
                <a:cubicBezTo>
                  <a:pt x="1121" y="148"/>
                  <a:pt x="1121" y="148"/>
                  <a:pt x="1121" y="148"/>
                </a:cubicBezTo>
                <a:cubicBezTo>
                  <a:pt x="1121" y="148"/>
                  <a:pt x="1120" y="148"/>
                  <a:pt x="1120" y="149"/>
                </a:cubicBezTo>
                <a:cubicBezTo>
                  <a:pt x="1120" y="149"/>
                  <a:pt x="1120" y="149"/>
                  <a:pt x="1120" y="149"/>
                </a:cubicBezTo>
                <a:cubicBezTo>
                  <a:pt x="1120" y="149"/>
                  <a:pt x="1119" y="149"/>
                  <a:pt x="1119" y="149"/>
                </a:cubicBezTo>
                <a:cubicBezTo>
                  <a:pt x="1119" y="149"/>
                  <a:pt x="1119" y="149"/>
                  <a:pt x="1119" y="149"/>
                </a:cubicBezTo>
                <a:cubicBezTo>
                  <a:pt x="1119" y="149"/>
                  <a:pt x="1118" y="149"/>
                  <a:pt x="1118" y="149"/>
                </a:cubicBezTo>
                <a:cubicBezTo>
                  <a:pt x="1117" y="149"/>
                  <a:pt x="1118" y="149"/>
                  <a:pt x="1117" y="149"/>
                </a:cubicBezTo>
                <a:cubicBezTo>
                  <a:pt x="1117" y="150"/>
                  <a:pt x="1117" y="151"/>
                  <a:pt x="1116" y="152"/>
                </a:cubicBezTo>
                <a:cubicBezTo>
                  <a:pt x="1116" y="152"/>
                  <a:pt x="1116" y="152"/>
                  <a:pt x="1116" y="152"/>
                </a:cubicBezTo>
                <a:cubicBezTo>
                  <a:pt x="1116" y="153"/>
                  <a:pt x="1117" y="155"/>
                  <a:pt x="1116" y="156"/>
                </a:cubicBezTo>
                <a:cubicBezTo>
                  <a:pt x="1116" y="156"/>
                  <a:pt x="1116" y="156"/>
                  <a:pt x="1116" y="156"/>
                </a:cubicBezTo>
                <a:cubicBezTo>
                  <a:pt x="1115" y="156"/>
                  <a:pt x="1115" y="156"/>
                  <a:pt x="1114" y="156"/>
                </a:cubicBezTo>
                <a:cubicBezTo>
                  <a:pt x="1114" y="156"/>
                  <a:pt x="1114" y="156"/>
                  <a:pt x="1114" y="157"/>
                </a:cubicBezTo>
                <a:cubicBezTo>
                  <a:pt x="1113" y="157"/>
                  <a:pt x="1112" y="157"/>
                  <a:pt x="1112" y="157"/>
                </a:cubicBezTo>
                <a:cubicBezTo>
                  <a:pt x="1112" y="158"/>
                  <a:pt x="1112" y="158"/>
                  <a:pt x="1112" y="158"/>
                </a:cubicBezTo>
                <a:cubicBezTo>
                  <a:pt x="1109" y="158"/>
                  <a:pt x="1109" y="158"/>
                  <a:pt x="1109" y="158"/>
                </a:cubicBezTo>
                <a:cubicBezTo>
                  <a:pt x="1109" y="158"/>
                  <a:pt x="1109" y="158"/>
                  <a:pt x="1109" y="158"/>
                </a:cubicBezTo>
                <a:cubicBezTo>
                  <a:pt x="1107" y="158"/>
                  <a:pt x="1107" y="158"/>
                  <a:pt x="1107" y="158"/>
                </a:cubicBezTo>
                <a:cubicBezTo>
                  <a:pt x="1107" y="158"/>
                  <a:pt x="1107" y="158"/>
                  <a:pt x="1107" y="158"/>
                </a:cubicBezTo>
                <a:cubicBezTo>
                  <a:pt x="1106" y="157"/>
                  <a:pt x="1108" y="155"/>
                  <a:pt x="1106" y="154"/>
                </a:cubicBezTo>
                <a:cubicBezTo>
                  <a:pt x="1106" y="152"/>
                  <a:pt x="1106" y="152"/>
                  <a:pt x="1106" y="151"/>
                </a:cubicBezTo>
                <a:cubicBezTo>
                  <a:pt x="1107" y="151"/>
                  <a:pt x="1107" y="151"/>
                  <a:pt x="1107" y="151"/>
                </a:cubicBezTo>
                <a:cubicBezTo>
                  <a:pt x="1107" y="150"/>
                  <a:pt x="1107" y="150"/>
                  <a:pt x="1107" y="150"/>
                </a:cubicBezTo>
                <a:cubicBezTo>
                  <a:pt x="1107" y="150"/>
                  <a:pt x="1107" y="150"/>
                  <a:pt x="1107" y="150"/>
                </a:cubicBezTo>
                <a:cubicBezTo>
                  <a:pt x="1108" y="150"/>
                  <a:pt x="1109" y="150"/>
                  <a:pt x="1109" y="150"/>
                </a:cubicBezTo>
                <a:cubicBezTo>
                  <a:pt x="1109" y="150"/>
                  <a:pt x="1109" y="150"/>
                  <a:pt x="1109" y="150"/>
                </a:cubicBezTo>
                <a:cubicBezTo>
                  <a:pt x="1110" y="149"/>
                  <a:pt x="1112" y="150"/>
                  <a:pt x="1112" y="149"/>
                </a:cubicBezTo>
                <a:cubicBezTo>
                  <a:pt x="1113" y="149"/>
                  <a:pt x="1113" y="149"/>
                  <a:pt x="1113" y="149"/>
                </a:cubicBezTo>
                <a:cubicBezTo>
                  <a:pt x="1113" y="149"/>
                  <a:pt x="1113" y="148"/>
                  <a:pt x="1112" y="148"/>
                </a:cubicBezTo>
                <a:cubicBezTo>
                  <a:pt x="1112" y="148"/>
                  <a:pt x="1112" y="148"/>
                  <a:pt x="1112" y="148"/>
                </a:cubicBezTo>
                <a:cubicBezTo>
                  <a:pt x="1112" y="147"/>
                  <a:pt x="1112" y="147"/>
                  <a:pt x="1112" y="147"/>
                </a:cubicBezTo>
                <a:cubicBezTo>
                  <a:pt x="1112" y="147"/>
                  <a:pt x="1112" y="147"/>
                  <a:pt x="1112" y="147"/>
                </a:cubicBezTo>
                <a:cubicBezTo>
                  <a:pt x="1112" y="146"/>
                  <a:pt x="1112" y="146"/>
                  <a:pt x="1112" y="146"/>
                </a:cubicBezTo>
                <a:cubicBezTo>
                  <a:pt x="1111" y="146"/>
                  <a:pt x="1110" y="145"/>
                  <a:pt x="1110" y="144"/>
                </a:cubicBezTo>
                <a:cubicBezTo>
                  <a:pt x="1110" y="143"/>
                  <a:pt x="1110" y="143"/>
                  <a:pt x="1110" y="143"/>
                </a:cubicBezTo>
                <a:cubicBezTo>
                  <a:pt x="1109" y="143"/>
                  <a:pt x="1108" y="142"/>
                  <a:pt x="1107" y="141"/>
                </a:cubicBezTo>
                <a:cubicBezTo>
                  <a:pt x="1106" y="141"/>
                  <a:pt x="1104" y="141"/>
                  <a:pt x="1103" y="141"/>
                </a:cubicBezTo>
                <a:cubicBezTo>
                  <a:pt x="1103" y="140"/>
                  <a:pt x="1103" y="140"/>
                  <a:pt x="1103" y="140"/>
                </a:cubicBezTo>
                <a:cubicBezTo>
                  <a:pt x="1102" y="140"/>
                  <a:pt x="1102" y="140"/>
                  <a:pt x="1102" y="140"/>
                </a:cubicBezTo>
                <a:cubicBezTo>
                  <a:pt x="1102" y="140"/>
                  <a:pt x="1102" y="140"/>
                  <a:pt x="1102" y="140"/>
                </a:cubicBezTo>
                <a:cubicBezTo>
                  <a:pt x="1101" y="140"/>
                  <a:pt x="1101" y="140"/>
                  <a:pt x="1101" y="140"/>
                </a:cubicBezTo>
                <a:cubicBezTo>
                  <a:pt x="1100" y="140"/>
                  <a:pt x="1098" y="139"/>
                  <a:pt x="1098" y="138"/>
                </a:cubicBezTo>
                <a:cubicBezTo>
                  <a:pt x="1098" y="138"/>
                  <a:pt x="1098" y="138"/>
                  <a:pt x="1098" y="138"/>
                </a:cubicBezTo>
                <a:cubicBezTo>
                  <a:pt x="1098" y="140"/>
                  <a:pt x="1099" y="141"/>
                  <a:pt x="1100" y="142"/>
                </a:cubicBezTo>
                <a:cubicBezTo>
                  <a:pt x="1100" y="142"/>
                  <a:pt x="1100" y="142"/>
                  <a:pt x="1100" y="142"/>
                </a:cubicBezTo>
                <a:cubicBezTo>
                  <a:pt x="1101" y="142"/>
                  <a:pt x="1101" y="142"/>
                  <a:pt x="1101" y="142"/>
                </a:cubicBezTo>
                <a:cubicBezTo>
                  <a:pt x="1101" y="144"/>
                  <a:pt x="1101" y="144"/>
                  <a:pt x="1101" y="144"/>
                </a:cubicBezTo>
                <a:cubicBezTo>
                  <a:pt x="1101" y="144"/>
                  <a:pt x="1101" y="144"/>
                  <a:pt x="1101" y="144"/>
                </a:cubicBezTo>
                <a:cubicBezTo>
                  <a:pt x="1101" y="145"/>
                  <a:pt x="1101" y="145"/>
                  <a:pt x="1101" y="145"/>
                </a:cubicBezTo>
                <a:cubicBezTo>
                  <a:pt x="1100" y="145"/>
                  <a:pt x="1100" y="145"/>
                  <a:pt x="1100" y="145"/>
                </a:cubicBezTo>
                <a:cubicBezTo>
                  <a:pt x="1100" y="146"/>
                  <a:pt x="1100" y="146"/>
                  <a:pt x="1100" y="146"/>
                </a:cubicBezTo>
                <a:cubicBezTo>
                  <a:pt x="1100" y="146"/>
                  <a:pt x="1100" y="146"/>
                  <a:pt x="1100" y="146"/>
                </a:cubicBezTo>
                <a:cubicBezTo>
                  <a:pt x="1100" y="146"/>
                  <a:pt x="1100" y="146"/>
                  <a:pt x="1100" y="147"/>
                </a:cubicBezTo>
                <a:cubicBezTo>
                  <a:pt x="1099" y="147"/>
                  <a:pt x="1099" y="147"/>
                  <a:pt x="1099" y="148"/>
                </a:cubicBezTo>
                <a:cubicBezTo>
                  <a:pt x="1099" y="148"/>
                  <a:pt x="1099" y="148"/>
                  <a:pt x="1099" y="148"/>
                </a:cubicBezTo>
                <a:cubicBezTo>
                  <a:pt x="1098" y="149"/>
                  <a:pt x="1099" y="149"/>
                  <a:pt x="1098" y="150"/>
                </a:cubicBezTo>
                <a:cubicBezTo>
                  <a:pt x="1098" y="151"/>
                  <a:pt x="1098" y="151"/>
                  <a:pt x="1098" y="151"/>
                </a:cubicBezTo>
                <a:cubicBezTo>
                  <a:pt x="1098" y="151"/>
                  <a:pt x="1098" y="151"/>
                  <a:pt x="1098" y="151"/>
                </a:cubicBezTo>
                <a:cubicBezTo>
                  <a:pt x="1099" y="152"/>
                  <a:pt x="1099" y="151"/>
                  <a:pt x="1099" y="153"/>
                </a:cubicBezTo>
                <a:cubicBezTo>
                  <a:pt x="1100" y="153"/>
                  <a:pt x="1100" y="153"/>
                  <a:pt x="1100" y="153"/>
                </a:cubicBezTo>
                <a:cubicBezTo>
                  <a:pt x="1100" y="153"/>
                  <a:pt x="1099" y="153"/>
                  <a:pt x="1099" y="154"/>
                </a:cubicBezTo>
                <a:cubicBezTo>
                  <a:pt x="1100" y="154"/>
                  <a:pt x="1100" y="154"/>
                  <a:pt x="1100" y="154"/>
                </a:cubicBezTo>
                <a:cubicBezTo>
                  <a:pt x="1100" y="155"/>
                  <a:pt x="1098" y="155"/>
                  <a:pt x="1098" y="156"/>
                </a:cubicBezTo>
                <a:cubicBezTo>
                  <a:pt x="1098" y="156"/>
                  <a:pt x="1098" y="157"/>
                  <a:pt x="1098" y="158"/>
                </a:cubicBezTo>
                <a:cubicBezTo>
                  <a:pt x="1097" y="158"/>
                  <a:pt x="1097" y="158"/>
                  <a:pt x="1097" y="158"/>
                </a:cubicBezTo>
                <a:cubicBezTo>
                  <a:pt x="1097" y="159"/>
                  <a:pt x="1096" y="160"/>
                  <a:pt x="1096" y="162"/>
                </a:cubicBezTo>
                <a:cubicBezTo>
                  <a:pt x="1094" y="162"/>
                  <a:pt x="1094" y="162"/>
                  <a:pt x="1094" y="162"/>
                </a:cubicBezTo>
                <a:cubicBezTo>
                  <a:pt x="1094" y="161"/>
                  <a:pt x="1095" y="161"/>
                  <a:pt x="1095" y="160"/>
                </a:cubicBezTo>
                <a:cubicBezTo>
                  <a:pt x="1095" y="160"/>
                  <a:pt x="1094" y="160"/>
                  <a:pt x="1094" y="160"/>
                </a:cubicBezTo>
                <a:cubicBezTo>
                  <a:pt x="1094" y="160"/>
                  <a:pt x="1094" y="160"/>
                  <a:pt x="1094" y="160"/>
                </a:cubicBezTo>
                <a:cubicBezTo>
                  <a:pt x="1093" y="159"/>
                  <a:pt x="1093" y="159"/>
                  <a:pt x="1093" y="159"/>
                </a:cubicBezTo>
                <a:cubicBezTo>
                  <a:pt x="1091" y="159"/>
                  <a:pt x="1091" y="159"/>
                  <a:pt x="1091" y="159"/>
                </a:cubicBezTo>
                <a:cubicBezTo>
                  <a:pt x="1091" y="158"/>
                  <a:pt x="1091" y="158"/>
                  <a:pt x="1090" y="157"/>
                </a:cubicBezTo>
                <a:cubicBezTo>
                  <a:pt x="1089" y="157"/>
                  <a:pt x="1089" y="157"/>
                  <a:pt x="1089" y="157"/>
                </a:cubicBezTo>
                <a:cubicBezTo>
                  <a:pt x="1089" y="158"/>
                  <a:pt x="1088" y="158"/>
                  <a:pt x="1088" y="158"/>
                </a:cubicBezTo>
                <a:cubicBezTo>
                  <a:pt x="1087" y="158"/>
                  <a:pt x="1087" y="158"/>
                  <a:pt x="1087" y="158"/>
                </a:cubicBezTo>
                <a:cubicBezTo>
                  <a:pt x="1087" y="159"/>
                  <a:pt x="1087" y="159"/>
                  <a:pt x="1087" y="159"/>
                </a:cubicBezTo>
                <a:cubicBezTo>
                  <a:pt x="1086" y="159"/>
                  <a:pt x="1085" y="159"/>
                  <a:pt x="1084" y="160"/>
                </a:cubicBezTo>
                <a:cubicBezTo>
                  <a:pt x="1084" y="161"/>
                  <a:pt x="1084" y="160"/>
                  <a:pt x="1084" y="161"/>
                </a:cubicBezTo>
                <a:cubicBezTo>
                  <a:pt x="1082" y="162"/>
                  <a:pt x="1082" y="162"/>
                  <a:pt x="1082" y="163"/>
                </a:cubicBezTo>
                <a:cubicBezTo>
                  <a:pt x="1081" y="163"/>
                  <a:pt x="1081" y="163"/>
                  <a:pt x="1081" y="163"/>
                </a:cubicBezTo>
                <a:cubicBezTo>
                  <a:pt x="1081" y="163"/>
                  <a:pt x="1081" y="163"/>
                  <a:pt x="1081" y="163"/>
                </a:cubicBezTo>
                <a:cubicBezTo>
                  <a:pt x="1080" y="164"/>
                  <a:pt x="1080" y="164"/>
                  <a:pt x="1080" y="164"/>
                </a:cubicBezTo>
                <a:cubicBezTo>
                  <a:pt x="1080" y="166"/>
                  <a:pt x="1080" y="167"/>
                  <a:pt x="1082" y="168"/>
                </a:cubicBezTo>
                <a:cubicBezTo>
                  <a:pt x="1082" y="168"/>
                  <a:pt x="1082" y="168"/>
                  <a:pt x="1082" y="168"/>
                </a:cubicBezTo>
                <a:cubicBezTo>
                  <a:pt x="1082" y="168"/>
                  <a:pt x="1082" y="168"/>
                  <a:pt x="1083" y="168"/>
                </a:cubicBezTo>
                <a:cubicBezTo>
                  <a:pt x="1083" y="169"/>
                  <a:pt x="1083" y="170"/>
                  <a:pt x="1084" y="170"/>
                </a:cubicBezTo>
                <a:cubicBezTo>
                  <a:pt x="1084" y="172"/>
                  <a:pt x="1084" y="172"/>
                  <a:pt x="1084" y="172"/>
                </a:cubicBezTo>
                <a:cubicBezTo>
                  <a:pt x="1083" y="172"/>
                  <a:pt x="1083" y="171"/>
                  <a:pt x="1082" y="171"/>
                </a:cubicBezTo>
                <a:cubicBezTo>
                  <a:pt x="1082" y="171"/>
                  <a:pt x="1082" y="171"/>
                  <a:pt x="1082" y="171"/>
                </a:cubicBezTo>
                <a:cubicBezTo>
                  <a:pt x="1079" y="171"/>
                  <a:pt x="1079" y="171"/>
                  <a:pt x="1079" y="171"/>
                </a:cubicBezTo>
                <a:cubicBezTo>
                  <a:pt x="1079" y="171"/>
                  <a:pt x="1079" y="171"/>
                  <a:pt x="1079" y="171"/>
                </a:cubicBezTo>
                <a:cubicBezTo>
                  <a:pt x="1079" y="170"/>
                  <a:pt x="1078" y="170"/>
                  <a:pt x="1078" y="170"/>
                </a:cubicBezTo>
                <a:cubicBezTo>
                  <a:pt x="1078" y="170"/>
                  <a:pt x="1078" y="170"/>
                  <a:pt x="1078" y="170"/>
                </a:cubicBezTo>
                <a:cubicBezTo>
                  <a:pt x="1076" y="170"/>
                  <a:pt x="1076" y="170"/>
                  <a:pt x="1076" y="170"/>
                </a:cubicBezTo>
                <a:cubicBezTo>
                  <a:pt x="1076" y="170"/>
                  <a:pt x="1076" y="170"/>
                  <a:pt x="1076" y="170"/>
                </a:cubicBezTo>
                <a:cubicBezTo>
                  <a:pt x="1075" y="170"/>
                  <a:pt x="1075" y="170"/>
                  <a:pt x="1075" y="171"/>
                </a:cubicBezTo>
                <a:cubicBezTo>
                  <a:pt x="1074" y="171"/>
                  <a:pt x="1074" y="171"/>
                  <a:pt x="1074" y="171"/>
                </a:cubicBezTo>
                <a:cubicBezTo>
                  <a:pt x="1074" y="170"/>
                  <a:pt x="1074" y="170"/>
                  <a:pt x="1074" y="170"/>
                </a:cubicBezTo>
                <a:cubicBezTo>
                  <a:pt x="1075" y="170"/>
                  <a:pt x="1075" y="170"/>
                  <a:pt x="1075" y="170"/>
                </a:cubicBezTo>
                <a:cubicBezTo>
                  <a:pt x="1075" y="169"/>
                  <a:pt x="1075" y="170"/>
                  <a:pt x="1076" y="169"/>
                </a:cubicBezTo>
                <a:cubicBezTo>
                  <a:pt x="1075" y="168"/>
                  <a:pt x="1075" y="168"/>
                  <a:pt x="1075" y="168"/>
                </a:cubicBezTo>
                <a:cubicBezTo>
                  <a:pt x="1075" y="168"/>
                  <a:pt x="1075" y="168"/>
                  <a:pt x="1075" y="168"/>
                </a:cubicBezTo>
                <a:cubicBezTo>
                  <a:pt x="1074" y="168"/>
                  <a:pt x="1073" y="168"/>
                  <a:pt x="1073" y="168"/>
                </a:cubicBezTo>
                <a:cubicBezTo>
                  <a:pt x="1072" y="167"/>
                  <a:pt x="1072" y="167"/>
                  <a:pt x="1072" y="166"/>
                </a:cubicBezTo>
                <a:cubicBezTo>
                  <a:pt x="1071" y="166"/>
                  <a:pt x="1070" y="166"/>
                  <a:pt x="1069" y="165"/>
                </a:cubicBezTo>
                <a:cubicBezTo>
                  <a:pt x="1069" y="166"/>
                  <a:pt x="1069" y="167"/>
                  <a:pt x="1069" y="169"/>
                </a:cubicBezTo>
                <a:cubicBezTo>
                  <a:pt x="1068" y="169"/>
                  <a:pt x="1068" y="169"/>
                  <a:pt x="1068" y="169"/>
                </a:cubicBezTo>
                <a:cubicBezTo>
                  <a:pt x="1068" y="169"/>
                  <a:pt x="1068" y="169"/>
                  <a:pt x="1068" y="169"/>
                </a:cubicBezTo>
                <a:cubicBezTo>
                  <a:pt x="1068" y="169"/>
                  <a:pt x="1068" y="169"/>
                  <a:pt x="1068" y="169"/>
                </a:cubicBezTo>
                <a:cubicBezTo>
                  <a:pt x="1068" y="169"/>
                  <a:pt x="1068" y="170"/>
                  <a:pt x="1068" y="171"/>
                </a:cubicBezTo>
                <a:cubicBezTo>
                  <a:pt x="1069" y="171"/>
                  <a:pt x="1069" y="171"/>
                  <a:pt x="1069" y="171"/>
                </a:cubicBezTo>
                <a:cubicBezTo>
                  <a:pt x="1070" y="173"/>
                  <a:pt x="1071" y="173"/>
                  <a:pt x="1073" y="173"/>
                </a:cubicBezTo>
                <a:cubicBezTo>
                  <a:pt x="1073" y="177"/>
                  <a:pt x="1073" y="177"/>
                  <a:pt x="1073" y="177"/>
                </a:cubicBezTo>
                <a:cubicBezTo>
                  <a:pt x="1073" y="177"/>
                  <a:pt x="1072" y="177"/>
                  <a:pt x="1072" y="177"/>
                </a:cubicBezTo>
                <a:cubicBezTo>
                  <a:pt x="1073" y="177"/>
                  <a:pt x="1073" y="177"/>
                  <a:pt x="1073" y="177"/>
                </a:cubicBezTo>
                <a:cubicBezTo>
                  <a:pt x="1073" y="178"/>
                  <a:pt x="1073" y="178"/>
                  <a:pt x="1073" y="178"/>
                </a:cubicBezTo>
                <a:cubicBezTo>
                  <a:pt x="1071" y="178"/>
                  <a:pt x="1071" y="178"/>
                  <a:pt x="1071" y="178"/>
                </a:cubicBezTo>
                <a:cubicBezTo>
                  <a:pt x="1071" y="179"/>
                  <a:pt x="1071" y="179"/>
                  <a:pt x="1071" y="179"/>
                </a:cubicBezTo>
                <a:cubicBezTo>
                  <a:pt x="1070" y="179"/>
                  <a:pt x="1070" y="179"/>
                  <a:pt x="1070" y="179"/>
                </a:cubicBezTo>
                <a:cubicBezTo>
                  <a:pt x="1070" y="179"/>
                  <a:pt x="1070" y="179"/>
                  <a:pt x="1070" y="179"/>
                </a:cubicBezTo>
                <a:cubicBezTo>
                  <a:pt x="1068" y="178"/>
                  <a:pt x="1066" y="177"/>
                  <a:pt x="1064" y="178"/>
                </a:cubicBezTo>
                <a:cubicBezTo>
                  <a:pt x="1063" y="177"/>
                  <a:pt x="1063" y="177"/>
                  <a:pt x="1063" y="177"/>
                </a:cubicBezTo>
                <a:cubicBezTo>
                  <a:pt x="1063" y="175"/>
                  <a:pt x="1063" y="175"/>
                  <a:pt x="1063" y="175"/>
                </a:cubicBezTo>
                <a:cubicBezTo>
                  <a:pt x="1063" y="175"/>
                  <a:pt x="1062" y="175"/>
                  <a:pt x="1062" y="174"/>
                </a:cubicBezTo>
                <a:cubicBezTo>
                  <a:pt x="1061" y="174"/>
                  <a:pt x="1061" y="175"/>
                  <a:pt x="1061" y="175"/>
                </a:cubicBezTo>
                <a:cubicBezTo>
                  <a:pt x="1061" y="175"/>
                  <a:pt x="1061" y="175"/>
                  <a:pt x="1061" y="175"/>
                </a:cubicBezTo>
                <a:cubicBezTo>
                  <a:pt x="1060" y="175"/>
                  <a:pt x="1060" y="175"/>
                  <a:pt x="1059" y="175"/>
                </a:cubicBezTo>
                <a:cubicBezTo>
                  <a:pt x="1059" y="173"/>
                  <a:pt x="1059" y="173"/>
                  <a:pt x="1059" y="173"/>
                </a:cubicBezTo>
                <a:cubicBezTo>
                  <a:pt x="1059" y="173"/>
                  <a:pt x="1059" y="173"/>
                  <a:pt x="1059" y="172"/>
                </a:cubicBezTo>
                <a:cubicBezTo>
                  <a:pt x="1059" y="172"/>
                  <a:pt x="1059" y="172"/>
                  <a:pt x="1059" y="172"/>
                </a:cubicBezTo>
                <a:cubicBezTo>
                  <a:pt x="1059" y="172"/>
                  <a:pt x="1059" y="172"/>
                  <a:pt x="1059" y="172"/>
                </a:cubicBezTo>
                <a:cubicBezTo>
                  <a:pt x="1059" y="171"/>
                  <a:pt x="1059" y="171"/>
                  <a:pt x="1059" y="171"/>
                </a:cubicBezTo>
                <a:cubicBezTo>
                  <a:pt x="1059" y="171"/>
                  <a:pt x="1059" y="171"/>
                  <a:pt x="1059" y="171"/>
                </a:cubicBezTo>
                <a:cubicBezTo>
                  <a:pt x="1059" y="168"/>
                  <a:pt x="1059" y="168"/>
                  <a:pt x="1059" y="168"/>
                </a:cubicBezTo>
                <a:cubicBezTo>
                  <a:pt x="1058" y="168"/>
                  <a:pt x="1058" y="168"/>
                  <a:pt x="1058" y="168"/>
                </a:cubicBezTo>
                <a:cubicBezTo>
                  <a:pt x="1058" y="168"/>
                  <a:pt x="1058" y="167"/>
                  <a:pt x="1058" y="166"/>
                </a:cubicBezTo>
                <a:cubicBezTo>
                  <a:pt x="1057" y="166"/>
                  <a:pt x="1057" y="166"/>
                  <a:pt x="1057" y="166"/>
                </a:cubicBezTo>
                <a:cubicBezTo>
                  <a:pt x="1058" y="166"/>
                  <a:pt x="1058" y="165"/>
                  <a:pt x="1058" y="164"/>
                </a:cubicBezTo>
                <a:cubicBezTo>
                  <a:pt x="1058" y="164"/>
                  <a:pt x="1058" y="164"/>
                  <a:pt x="1059" y="164"/>
                </a:cubicBezTo>
                <a:cubicBezTo>
                  <a:pt x="1058" y="164"/>
                  <a:pt x="1058" y="163"/>
                  <a:pt x="1058" y="163"/>
                </a:cubicBezTo>
                <a:cubicBezTo>
                  <a:pt x="1057" y="162"/>
                  <a:pt x="1057" y="162"/>
                  <a:pt x="1056" y="161"/>
                </a:cubicBezTo>
                <a:cubicBezTo>
                  <a:pt x="1056" y="161"/>
                  <a:pt x="1056" y="161"/>
                  <a:pt x="1056" y="161"/>
                </a:cubicBezTo>
                <a:cubicBezTo>
                  <a:pt x="1053" y="161"/>
                  <a:pt x="1053" y="161"/>
                  <a:pt x="1053" y="161"/>
                </a:cubicBezTo>
                <a:cubicBezTo>
                  <a:pt x="1053" y="161"/>
                  <a:pt x="1053" y="161"/>
                  <a:pt x="1053" y="161"/>
                </a:cubicBezTo>
                <a:cubicBezTo>
                  <a:pt x="1053" y="161"/>
                  <a:pt x="1053" y="161"/>
                  <a:pt x="1053" y="161"/>
                </a:cubicBezTo>
                <a:cubicBezTo>
                  <a:pt x="1053" y="160"/>
                  <a:pt x="1053" y="160"/>
                  <a:pt x="1053" y="160"/>
                </a:cubicBezTo>
                <a:cubicBezTo>
                  <a:pt x="1051" y="160"/>
                  <a:pt x="1051" y="160"/>
                  <a:pt x="1051" y="160"/>
                </a:cubicBezTo>
                <a:cubicBezTo>
                  <a:pt x="1051" y="160"/>
                  <a:pt x="1051" y="160"/>
                  <a:pt x="1051" y="160"/>
                </a:cubicBezTo>
                <a:cubicBezTo>
                  <a:pt x="1050" y="159"/>
                  <a:pt x="1049" y="159"/>
                  <a:pt x="1048" y="159"/>
                </a:cubicBezTo>
                <a:cubicBezTo>
                  <a:pt x="1048" y="159"/>
                  <a:pt x="1048" y="159"/>
                  <a:pt x="1048" y="159"/>
                </a:cubicBezTo>
                <a:cubicBezTo>
                  <a:pt x="1050" y="159"/>
                  <a:pt x="1050" y="159"/>
                  <a:pt x="1050" y="159"/>
                </a:cubicBezTo>
                <a:cubicBezTo>
                  <a:pt x="1050" y="159"/>
                  <a:pt x="1050" y="159"/>
                  <a:pt x="1050" y="159"/>
                </a:cubicBezTo>
                <a:cubicBezTo>
                  <a:pt x="1050" y="159"/>
                  <a:pt x="1050" y="159"/>
                  <a:pt x="1050" y="159"/>
                </a:cubicBezTo>
                <a:cubicBezTo>
                  <a:pt x="1050" y="158"/>
                  <a:pt x="1050" y="158"/>
                  <a:pt x="1050" y="158"/>
                </a:cubicBezTo>
                <a:cubicBezTo>
                  <a:pt x="1050" y="158"/>
                  <a:pt x="1050" y="158"/>
                  <a:pt x="1050" y="158"/>
                </a:cubicBezTo>
                <a:cubicBezTo>
                  <a:pt x="1050" y="158"/>
                  <a:pt x="1050" y="158"/>
                  <a:pt x="1050" y="158"/>
                </a:cubicBezTo>
                <a:cubicBezTo>
                  <a:pt x="1049" y="158"/>
                  <a:pt x="1048" y="158"/>
                  <a:pt x="1048" y="158"/>
                </a:cubicBezTo>
                <a:cubicBezTo>
                  <a:pt x="1048" y="157"/>
                  <a:pt x="1047" y="157"/>
                  <a:pt x="1047" y="156"/>
                </a:cubicBezTo>
                <a:cubicBezTo>
                  <a:pt x="1048" y="156"/>
                  <a:pt x="1048" y="156"/>
                  <a:pt x="1048" y="156"/>
                </a:cubicBezTo>
                <a:cubicBezTo>
                  <a:pt x="1049" y="156"/>
                  <a:pt x="1049" y="155"/>
                  <a:pt x="1049" y="155"/>
                </a:cubicBezTo>
                <a:cubicBezTo>
                  <a:pt x="1047" y="154"/>
                  <a:pt x="1047" y="154"/>
                  <a:pt x="1046" y="155"/>
                </a:cubicBezTo>
                <a:cubicBezTo>
                  <a:pt x="1046" y="155"/>
                  <a:pt x="1046" y="155"/>
                  <a:pt x="1046" y="155"/>
                </a:cubicBezTo>
                <a:cubicBezTo>
                  <a:pt x="1045" y="155"/>
                  <a:pt x="1045" y="155"/>
                  <a:pt x="1045" y="155"/>
                </a:cubicBezTo>
                <a:cubicBezTo>
                  <a:pt x="1045" y="155"/>
                  <a:pt x="1046" y="154"/>
                  <a:pt x="1047" y="154"/>
                </a:cubicBezTo>
                <a:cubicBezTo>
                  <a:pt x="1046" y="154"/>
                  <a:pt x="1046" y="154"/>
                  <a:pt x="1045" y="153"/>
                </a:cubicBezTo>
                <a:cubicBezTo>
                  <a:pt x="1045" y="153"/>
                  <a:pt x="1045" y="152"/>
                  <a:pt x="1045" y="152"/>
                </a:cubicBezTo>
                <a:cubicBezTo>
                  <a:pt x="1044" y="151"/>
                  <a:pt x="1045" y="151"/>
                  <a:pt x="1044" y="151"/>
                </a:cubicBezTo>
                <a:cubicBezTo>
                  <a:pt x="1044" y="150"/>
                  <a:pt x="1044" y="150"/>
                  <a:pt x="1044" y="150"/>
                </a:cubicBezTo>
                <a:cubicBezTo>
                  <a:pt x="1044" y="150"/>
                  <a:pt x="1044" y="150"/>
                  <a:pt x="1045" y="150"/>
                </a:cubicBezTo>
                <a:cubicBezTo>
                  <a:pt x="1045" y="150"/>
                  <a:pt x="1045" y="150"/>
                  <a:pt x="1045" y="151"/>
                </a:cubicBezTo>
                <a:cubicBezTo>
                  <a:pt x="1046" y="151"/>
                  <a:pt x="1046" y="151"/>
                  <a:pt x="1047" y="151"/>
                </a:cubicBezTo>
                <a:cubicBezTo>
                  <a:pt x="1047" y="152"/>
                  <a:pt x="1047" y="152"/>
                  <a:pt x="1047" y="152"/>
                </a:cubicBezTo>
                <a:cubicBezTo>
                  <a:pt x="1047" y="152"/>
                  <a:pt x="1047" y="152"/>
                  <a:pt x="1047" y="152"/>
                </a:cubicBezTo>
                <a:cubicBezTo>
                  <a:pt x="1048" y="153"/>
                  <a:pt x="1047" y="152"/>
                  <a:pt x="1048" y="153"/>
                </a:cubicBezTo>
                <a:cubicBezTo>
                  <a:pt x="1048" y="153"/>
                  <a:pt x="1048" y="153"/>
                  <a:pt x="1048" y="153"/>
                </a:cubicBezTo>
                <a:cubicBezTo>
                  <a:pt x="1049" y="153"/>
                  <a:pt x="1049" y="153"/>
                  <a:pt x="1049" y="153"/>
                </a:cubicBezTo>
                <a:cubicBezTo>
                  <a:pt x="1049" y="153"/>
                  <a:pt x="1049" y="154"/>
                  <a:pt x="1049" y="154"/>
                </a:cubicBezTo>
                <a:cubicBezTo>
                  <a:pt x="1050" y="154"/>
                  <a:pt x="1051" y="154"/>
                  <a:pt x="1051" y="153"/>
                </a:cubicBezTo>
                <a:cubicBezTo>
                  <a:pt x="1051" y="154"/>
                  <a:pt x="1051" y="154"/>
                  <a:pt x="1051" y="154"/>
                </a:cubicBezTo>
                <a:cubicBezTo>
                  <a:pt x="1052" y="154"/>
                  <a:pt x="1053" y="155"/>
                  <a:pt x="1054" y="155"/>
                </a:cubicBezTo>
                <a:cubicBezTo>
                  <a:pt x="1054" y="156"/>
                  <a:pt x="1054" y="156"/>
                  <a:pt x="1054" y="156"/>
                </a:cubicBezTo>
                <a:cubicBezTo>
                  <a:pt x="1055" y="156"/>
                  <a:pt x="1055" y="156"/>
                  <a:pt x="1055" y="156"/>
                </a:cubicBezTo>
                <a:cubicBezTo>
                  <a:pt x="1055" y="154"/>
                  <a:pt x="1055" y="154"/>
                  <a:pt x="1055" y="154"/>
                </a:cubicBezTo>
                <a:cubicBezTo>
                  <a:pt x="1055" y="154"/>
                  <a:pt x="1055" y="154"/>
                  <a:pt x="1055" y="154"/>
                </a:cubicBezTo>
                <a:cubicBezTo>
                  <a:pt x="1055" y="154"/>
                  <a:pt x="1055" y="154"/>
                  <a:pt x="1056" y="154"/>
                </a:cubicBezTo>
                <a:cubicBezTo>
                  <a:pt x="1056" y="155"/>
                  <a:pt x="1056" y="156"/>
                  <a:pt x="1056" y="156"/>
                </a:cubicBezTo>
                <a:cubicBezTo>
                  <a:pt x="1058" y="157"/>
                  <a:pt x="1059" y="157"/>
                  <a:pt x="1060" y="157"/>
                </a:cubicBezTo>
                <a:cubicBezTo>
                  <a:pt x="1060" y="157"/>
                  <a:pt x="1060" y="158"/>
                  <a:pt x="1060" y="158"/>
                </a:cubicBezTo>
                <a:cubicBezTo>
                  <a:pt x="1063" y="158"/>
                  <a:pt x="1063" y="158"/>
                  <a:pt x="1063" y="158"/>
                </a:cubicBezTo>
                <a:cubicBezTo>
                  <a:pt x="1063" y="158"/>
                  <a:pt x="1064" y="158"/>
                  <a:pt x="1064" y="159"/>
                </a:cubicBezTo>
                <a:cubicBezTo>
                  <a:pt x="1064" y="159"/>
                  <a:pt x="1065" y="159"/>
                  <a:pt x="1065" y="159"/>
                </a:cubicBezTo>
                <a:cubicBezTo>
                  <a:pt x="1065" y="159"/>
                  <a:pt x="1065" y="159"/>
                  <a:pt x="1065" y="159"/>
                </a:cubicBezTo>
                <a:cubicBezTo>
                  <a:pt x="1069" y="159"/>
                  <a:pt x="1069" y="159"/>
                  <a:pt x="1069" y="159"/>
                </a:cubicBezTo>
                <a:cubicBezTo>
                  <a:pt x="1069" y="160"/>
                  <a:pt x="1069" y="160"/>
                  <a:pt x="1069" y="160"/>
                </a:cubicBezTo>
                <a:cubicBezTo>
                  <a:pt x="1070" y="160"/>
                  <a:pt x="1070" y="160"/>
                  <a:pt x="1070" y="160"/>
                </a:cubicBezTo>
                <a:cubicBezTo>
                  <a:pt x="1070" y="160"/>
                  <a:pt x="1070" y="160"/>
                  <a:pt x="1070" y="160"/>
                </a:cubicBezTo>
                <a:cubicBezTo>
                  <a:pt x="1072" y="160"/>
                  <a:pt x="1074" y="160"/>
                  <a:pt x="1076" y="160"/>
                </a:cubicBezTo>
                <a:cubicBezTo>
                  <a:pt x="1076" y="160"/>
                  <a:pt x="1076" y="160"/>
                  <a:pt x="1076" y="160"/>
                </a:cubicBezTo>
                <a:cubicBezTo>
                  <a:pt x="1077" y="160"/>
                  <a:pt x="1077" y="160"/>
                  <a:pt x="1077" y="160"/>
                </a:cubicBezTo>
                <a:cubicBezTo>
                  <a:pt x="1077" y="160"/>
                  <a:pt x="1077" y="159"/>
                  <a:pt x="1077" y="159"/>
                </a:cubicBezTo>
                <a:cubicBezTo>
                  <a:pt x="1078" y="159"/>
                  <a:pt x="1078" y="159"/>
                  <a:pt x="1078" y="159"/>
                </a:cubicBezTo>
                <a:cubicBezTo>
                  <a:pt x="1078" y="159"/>
                  <a:pt x="1078" y="159"/>
                  <a:pt x="1078" y="159"/>
                </a:cubicBezTo>
                <a:cubicBezTo>
                  <a:pt x="1079" y="159"/>
                  <a:pt x="1079" y="159"/>
                  <a:pt x="1079" y="159"/>
                </a:cubicBezTo>
                <a:cubicBezTo>
                  <a:pt x="1079" y="159"/>
                  <a:pt x="1079" y="159"/>
                  <a:pt x="1079" y="159"/>
                </a:cubicBezTo>
                <a:cubicBezTo>
                  <a:pt x="1080" y="159"/>
                  <a:pt x="1080" y="159"/>
                  <a:pt x="1080" y="159"/>
                </a:cubicBezTo>
                <a:cubicBezTo>
                  <a:pt x="1080" y="158"/>
                  <a:pt x="1081" y="157"/>
                  <a:pt x="1081" y="157"/>
                </a:cubicBezTo>
                <a:cubicBezTo>
                  <a:pt x="1082" y="157"/>
                  <a:pt x="1082" y="157"/>
                  <a:pt x="1082" y="156"/>
                </a:cubicBezTo>
                <a:cubicBezTo>
                  <a:pt x="1082" y="156"/>
                  <a:pt x="1082" y="156"/>
                  <a:pt x="1082" y="156"/>
                </a:cubicBezTo>
                <a:cubicBezTo>
                  <a:pt x="1083" y="155"/>
                  <a:pt x="1084" y="155"/>
                  <a:pt x="1085" y="153"/>
                </a:cubicBezTo>
                <a:cubicBezTo>
                  <a:pt x="1085" y="153"/>
                  <a:pt x="1085" y="153"/>
                  <a:pt x="1085" y="153"/>
                </a:cubicBezTo>
                <a:cubicBezTo>
                  <a:pt x="1085" y="152"/>
                  <a:pt x="1085" y="150"/>
                  <a:pt x="1085" y="149"/>
                </a:cubicBezTo>
                <a:cubicBezTo>
                  <a:pt x="1084" y="149"/>
                  <a:pt x="1084" y="149"/>
                  <a:pt x="1084" y="149"/>
                </a:cubicBezTo>
                <a:cubicBezTo>
                  <a:pt x="1084" y="149"/>
                  <a:pt x="1084" y="148"/>
                  <a:pt x="1084" y="148"/>
                </a:cubicBezTo>
                <a:cubicBezTo>
                  <a:pt x="1083" y="148"/>
                  <a:pt x="1083" y="148"/>
                  <a:pt x="1083" y="148"/>
                </a:cubicBezTo>
                <a:cubicBezTo>
                  <a:pt x="1083" y="148"/>
                  <a:pt x="1083" y="148"/>
                  <a:pt x="1083" y="147"/>
                </a:cubicBezTo>
                <a:cubicBezTo>
                  <a:pt x="1082" y="147"/>
                  <a:pt x="1082" y="147"/>
                  <a:pt x="1082" y="147"/>
                </a:cubicBezTo>
                <a:cubicBezTo>
                  <a:pt x="1082" y="146"/>
                  <a:pt x="1082" y="146"/>
                  <a:pt x="1082" y="146"/>
                </a:cubicBezTo>
                <a:cubicBezTo>
                  <a:pt x="1081" y="146"/>
                  <a:pt x="1079" y="145"/>
                  <a:pt x="1078" y="145"/>
                </a:cubicBezTo>
                <a:cubicBezTo>
                  <a:pt x="1078" y="144"/>
                  <a:pt x="1078" y="144"/>
                  <a:pt x="1078" y="144"/>
                </a:cubicBezTo>
                <a:cubicBezTo>
                  <a:pt x="1078" y="144"/>
                  <a:pt x="1078" y="144"/>
                  <a:pt x="1078" y="144"/>
                </a:cubicBezTo>
                <a:cubicBezTo>
                  <a:pt x="1078" y="143"/>
                  <a:pt x="1078" y="143"/>
                  <a:pt x="1078" y="143"/>
                </a:cubicBezTo>
                <a:cubicBezTo>
                  <a:pt x="1078" y="143"/>
                  <a:pt x="1078" y="143"/>
                  <a:pt x="1078" y="143"/>
                </a:cubicBezTo>
                <a:cubicBezTo>
                  <a:pt x="1077" y="143"/>
                  <a:pt x="1078" y="143"/>
                  <a:pt x="1077" y="143"/>
                </a:cubicBezTo>
                <a:cubicBezTo>
                  <a:pt x="1077" y="143"/>
                  <a:pt x="1077" y="143"/>
                  <a:pt x="1077" y="143"/>
                </a:cubicBezTo>
                <a:cubicBezTo>
                  <a:pt x="1077" y="144"/>
                  <a:pt x="1077" y="144"/>
                  <a:pt x="1076" y="144"/>
                </a:cubicBezTo>
                <a:cubicBezTo>
                  <a:pt x="1075" y="142"/>
                  <a:pt x="1074" y="142"/>
                  <a:pt x="1072" y="141"/>
                </a:cubicBezTo>
                <a:cubicBezTo>
                  <a:pt x="1072" y="140"/>
                  <a:pt x="1072" y="140"/>
                  <a:pt x="1072" y="140"/>
                </a:cubicBezTo>
                <a:cubicBezTo>
                  <a:pt x="1071" y="140"/>
                  <a:pt x="1071" y="140"/>
                  <a:pt x="1071" y="140"/>
                </a:cubicBezTo>
                <a:cubicBezTo>
                  <a:pt x="1071" y="140"/>
                  <a:pt x="1071" y="140"/>
                  <a:pt x="1071" y="140"/>
                </a:cubicBezTo>
                <a:cubicBezTo>
                  <a:pt x="1070" y="140"/>
                  <a:pt x="1069" y="139"/>
                  <a:pt x="1069" y="139"/>
                </a:cubicBezTo>
                <a:cubicBezTo>
                  <a:pt x="1068" y="139"/>
                  <a:pt x="1068" y="138"/>
                  <a:pt x="1068" y="138"/>
                </a:cubicBezTo>
                <a:cubicBezTo>
                  <a:pt x="1067" y="138"/>
                  <a:pt x="1066" y="138"/>
                  <a:pt x="1065" y="138"/>
                </a:cubicBezTo>
                <a:cubicBezTo>
                  <a:pt x="1065" y="137"/>
                  <a:pt x="1065" y="137"/>
                  <a:pt x="1065" y="137"/>
                </a:cubicBezTo>
                <a:cubicBezTo>
                  <a:pt x="1064" y="137"/>
                  <a:pt x="1062" y="136"/>
                  <a:pt x="1061" y="136"/>
                </a:cubicBezTo>
                <a:cubicBezTo>
                  <a:pt x="1061" y="136"/>
                  <a:pt x="1061" y="136"/>
                  <a:pt x="1061" y="136"/>
                </a:cubicBezTo>
                <a:cubicBezTo>
                  <a:pt x="1061" y="136"/>
                  <a:pt x="1061" y="136"/>
                  <a:pt x="1061" y="136"/>
                </a:cubicBezTo>
                <a:cubicBezTo>
                  <a:pt x="1061" y="136"/>
                  <a:pt x="1061" y="136"/>
                  <a:pt x="1061" y="136"/>
                </a:cubicBezTo>
                <a:cubicBezTo>
                  <a:pt x="1060" y="136"/>
                  <a:pt x="1060" y="136"/>
                  <a:pt x="1060" y="136"/>
                </a:cubicBezTo>
                <a:cubicBezTo>
                  <a:pt x="1060" y="135"/>
                  <a:pt x="1059" y="135"/>
                  <a:pt x="1059" y="134"/>
                </a:cubicBezTo>
                <a:cubicBezTo>
                  <a:pt x="1058" y="134"/>
                  <a:pt x="1057" y="135"/>
                  <a:pt x="1057" y="135"/>
                </a:cubicBezTo>
                <a:cubicBezTo>
                  <a:pt x="1057" y="134"/>
                  <a:pt x="1057" y="134"/>
                  <a:pt x="1057" y="134"/>
                </a:cubicBezTo>
                <a:cubicBezTo>
                  <a:pt x="1057" y="134"/>
                  <a:pt x="1056" y="134"/>
                  <a:pt x="1056" y="134"/>
                </a:cubicBezTo>
                <a:cubicBezTo>
                  <a:pt x="1056" y="134"/>
                  <a:pt x="1056" y="134"/>
                  <a:pt x="1056" y="133"/>
                </a:cubicBezTo>
                <a:cubicBezTo>
                  <a:pt x="1055" y="133"/>
                  <a:pt x="1055" y="133"/>
                  <a:pt x="1055" y="133"/>
                </a:cubicBezTo>
                <a:cubicBezTo>
                  <a:pt x="1053" y="133"/>
                  <a:pt x="1053" y="132"/>
                  <a:pt x="1051" y="133"/>
                </a:cubicBezTo>
                <a:cubicBezTo>
                  <a:pt x="1051" y="132"/>
                  <a:pt x="1051" y="132"/>
                  <a:pt x="1051" y="132"/>
                </a:cubicBezTo>
                <a:cubicBezTo>
                  <a:pt x="1050" y="132"/>
                  <a:pt x="1050" y="132"/>
                  <a:pt x="1050" y="132"/>
                </a:cubicBezTo>
                <a:cubicBezTo>
                  <a:pt x="1050" y="132"/>
                  <a:pt x="1050" y="132"/>
                  <a:pt x="1050" y="132"/>
                </a:cubicBezTo>
                <a:cubicBezTo>
                  <a:pt x="1049" y="132"/>
                  <a:pt x="1049" y="132"/>
                  <a:pt x="1049" y="132"/>
                </a:cubicBezTo>
                <a:cubicBezTo>
                  <a:pt x="1048" y="131"/>
                  <a:pt x="1047" y="132"/>
                  <a:pt x="1046" y="132"/>
                </a:cubicBezTo>
                <a:cubicBezTo>
                  <a:pt x="1046" y="131"/>
                  <a:pt x="1046" y="131"/>
                  <a:pt x="1046" y="131"/>
                </a:cubicBezTo>
                <a:cubicBezTo>
                  <a:pt x="1044" y="131"/>
                  <a:pt x="1044" y="131"/>
                  <a:pt x="1044" y="131"/>
                </a:cubicBezTo>
                <a:cubicBezTo>
                  <a:pt x="1044" y="130"/>
                  <a:pt x="1044" y="130"/>
                  <a:pt x="1044" y="130"/>
                </a:cubicBezTo>
                <a:cubicBezTo>
                  <a:pt x="1046" y="130"/>
                  <a:pt x="1046" y="130"/>
                  <a:pt x="1046" y="130"/>
                </a:cubicBezTo>
                <a:cubicBezTo>
                  <a:pt x="1046" y="130"/>
                  <a:pt x="1047" y="130"/>
                  <a:pt x="1047" y="129"/>
                </a:cubicBezTo>
                <a:cubicBezTo>
                  <a:pt x="1047" y="129"/>
                  <a:pt x="1047" y="129"/>
                  <a:pt x="1047" y="129"/>
                </a:cubicBezTo>
                <a:cubicBezTo>
                  <a:pt x="1046" y="128"/>
                  <a:pt x="1046" y="129"/>
                  <a:pt x="1045" y="129"/>
                </a:cubicBezTo>
                <a:cubicBezTo>
                  <a:pt x="1044" y="128"/>
                  <a:pt x="1044" y="128"/>
                  <a:pt x="1043" y="127"/>
                </a:cubicBezTo>
                <a:cubicBezTo>
                  <a:pt x="1043" y="127"/>
                  <a:pt x="1043" y="128"/>
                  <a:pt x="1043" y="128"/>
                </a:cubicBezTo>
                <a:cubicBezTo>
                  <a:pt x="1043" y="128"/>
                  <a:pt x="1043" y="128"/>
                  <a:pt x="1043" y="128"/>
                </a:cubicBezTo>
                <a:cubicBezTo>
                  <a:pt x="1041" y="128"/>
                  <a:pt x="1041" y="128"/>
                  <a:pt x="1041" y="128"/>
                </a:cubicBezTo>
                <a:cubicBezTo>
                  <a:pt x="1041" y="129"/>
                  <a:pt x="1041" y="129"/>
                  <a:pt x="1041" y="129"/>
                </a:cubicBezTo>
                <a:cubicBezTo>
                  <a:pt x="1041" y="129"/>
                  <a:pt x="1041" y="129"/>
                  <a:pt x="1040" y="129"/>
                </a:cubicBezTo>
                <a:cubicBezTo>
                  <a:pt x="1040" y="128"/>
                  <a:pt x="1040" y="128"/>
                  <a:pt x="1040" y="128"/>
                </a:cubicBezTo>
                <a:cubicBezTo>
                  <a:pt x="1037" y="128"/>
                  <a:pt x="1037" y="128"/>
                  <a:pt x="1037" y="128"/>
                </a:cubicBezTo>
                <a:cubicBezTo>
                  <a:pt x="1037" y="128"/>
                  <a:pt x="1037" y="128"/>
                  <a:pt x="1037" y="128"/>
                </a:cubicBezTo>
                <a:cubicBezTo>
                  <a:pt x="1037" y="128"/>
                  <a:pt x="1037" y="128"/>
                  <a:pt x="1036" y="128"/>
                </a:cubicBezTo>
                <a:cubicBezTo>
                  <a:pt x="1036" y="128"/>
                  <a:pt x="1036" y="128"/>
                  <a:pt x="1036" y="129"/>
                </a:cubicBezTo>
                <a:cubicBezTo>
                  <a:pt x="1036" y="129"/>
                  <a:pt x="1036" y="129"/>
                  <a:pt x="1036" y="129"/>
                </a:cubicBezTo>
                <a:cubicBezTo>
                  <a:pt x="1035" y="129"/>
                  <a:pt x="1035" y="128"/>
                  <a:pt x="1034" y="128"/>
                </a:cubicBezTo>
                <a:cubicBezTo>
                  <a:pt x="1034" y="129"/>
                  <a:pt x="1034" y="128"/>
                  <a:pt x="1034" y="129"/>
                </a:cubicBezTo>
                <a:cubicBezTo>
                  <a:pt x="1033" y="129"/>
                  <a:pt x="1033" y="130"/>
                  <a:pt x="1032" y="130"/>
                </a:cubicBezTo>
                <a:cubicBezTo>
                  <a:pt x="1032" y="128"/>
                  <a:pt x="1031" y="128"/>
                  <a:pt x="1031" y="127"/>
                </a:cubicBezTo>
                <a:cubicBezTo>
                  <a:pt x="1032" y="127"/>
                  <a:pt x="1032" y="127"/>
                  <a:pt x="1032" y="127"/>
                </a:cubicBezTo>
                <a:cubicBezTo>
                  <a:pt x="1032" y="127"/>
                  <a:pt x="1032" y="127"/>
                  <a:pt x="1032" y="127"/>
                </a:cubicBezTo>
                <a:cubicBezTo>
                  <a:pt x="1033" y="127"/>
                  <a:pt x="1033" y="127"/>
                  <a:pt x="1033" y="127"/>
                </a:cubicBezTo>
                <a:cubicBezTo>
                  <a:pt x="1033" y="127"/>
                  <a:pt x="1033" y="127"/>
                  <a:pt x="1033" y="127"/>
                </a:cubicBezTo>
                <a:cubicBezTo>
                  <a:pt x="1033" y="127"/>
                  <a:pt x="1034" y="127"/>
                  <a:pt x="1035" y="127"/>
                </a:cubicBezTo>
                <a:cubicBezTo>
                  <a:pt x="1035" y="126"/>
                  <a:pt x="1035" y="126"/>
                  <a:pt x="1036" y="125"/>
                </a:cubicBezTo>
                <a:cubicBezTo>
                  <a:pt x="1039" y="125"/>
                  <a:pt x="1039" y="125"/>
                  <a:pt x="1039" y="125"/>
                </a:cubicBezTo>
                <a:cubicBezTo>
                  <a:pt x="1038" y="125"/>
                  <a:pt x="1038" y="124"/>
                  <a:pt x="1038" y="123"/>
                </a:cubicBezTo>
                <a:cubicBezTo>
                  <a:pt x="1037" y="123"/>
                  <a:pt x="1037" y="123"/>
                  <a:pt x="1037" y="123"/>
                </a:cubicBezTo>
                <a:cubicBezTo>
                  <a:pt x="1037" y="123"/>
                  <a:pt x="1037" y="123"/>
                  <a:pt x="1037" y="122"/>
                </a:cubicBezTo>
                <a:cubicBezTo>
                  <a:pt x="1036" y="123"/>
                  <a:pt x="1035" y="123"/>
                  <a:pt x="1035" y="123"/>
                </a:cubicBezTo>
                <a:cubicBezTo>
                  <a:pt x="1035" y="122"/>
                  <a:pt x="1035" y="122"/>
                  <a:pt x="1036" y="121"/>
                </a:cubicBezTo>
                <a:cubicBezTo>
                  <a:pt x="1035" y="121"/>
                  <a:pt x="1035" y="121"/>
                  <a:pt x="1035" y="121"/>
                </a:cubicBezTo>
                <a:cubicBezTo>
                  <a:pt x="1035" y="120"/>
                  <a:pt x="1035" y="120"/>
                  <a:pt x="1035" y="120"/>
                </a:cubicBezTo>
                <a:cubicBezTo>
                  <a:pt x="1035" y="120"/>
                  <a:pt x="1035" y="120"/>
                  <a:pt x="1035" y="120"/>
                </a:cubicBezTo>
                <a:cubicBezTo>
                  <a:pt x="1034" y="121"/>
                  <a:pt x="1034" y="121"/>
                  <a:pt x="1033" y="122"/>
                </a:cubicBezTo>
                <a:cubicBezTo>
                  <a:pt x="1033" y="121"/>
                  <a:pt x="1033" y="121"/>
                  <a:pt x="1033" y="121"/>
                </a:cubicBezTo>
                <a:cubicBezTo>
                  <a:pt x="1032" y="121"/>
                  <a:pt x="1032" y="120"/>
                  <a:pt x="1032" y="120"/>
                </a:cubicBezTo>
                <a:cubicBezTo>
                  <a:pt x="1032" y="119"/>
                  <a:pt x="1032" y="119"/>
                  <a:pt x="1031" y="119"/>
                </a:cubicBezTo>
                <a:cubicBezTo>
                  <a:pt x="1030" y="118"/>
                  <a:pt x="1031" y="118"/>
                  <a:pt x="1030" y="118"/>
                </a:cubicBezTo>
                <a:cubicBezTo>
                  <a:pt x="1029" y="119"/>
                  <a:pt x="1030" y="120"/>
                  <a:pt x="1029" y="120"/>
                </a:cubicBezTo>
                <a:cubicBezTo>
                  <a:pt x="1029" y="122"/>
                  <a:pt x="1030" y="122"/>
                  <a:pt x="1028" y="123"/>
                </a:cubicBezTo>
                <a:cubicBezTo>
                  <a:pt x="1028" y="123"/>
                  <a:pt x="1028" y="123"/>
                  <a:pt x="1028" y="123"/>
                </a:cubicBezTo>
                <a:cubicBezTo>
                  <a:pt x="1028" y="123"/>
                  <a:pt x="1028" y="123"/>
                  <a:pt x="1027" y="123"/>
                </a:cubicBezTo>
                <a:cubicBezTo>
                  <a:pt x="1027" y="121"/>
                  <a:pt x="1028" y="121"/>
                  <a:pt x="1028" y="120"/>
                </a:cubicBezTo>
                <a:cubicBezTo>
                  <a:pt x="1027" y="120"/>
                  <a:pt x="1027" y="121"/>
                  <a:pt x="1026" y="121"/>
                </a:cubicBezTo>
                <a:cubicBezTo>
                  <a:pt x="1026" y="120"/>
                  <a:pt x="1026" y="120"/>
                  <a:pt x="1026" y="119"/>
                </a:cubicBezTo>
                <a:cubicBezTo>
                  <a:pt x="1027" y="119"/>
                  <a:pt x="1027" y="119"/>
                  <a:pt x="1028" y="119"/>
                </a:cubicBezTo>
                <a:cubicBezTo>
                  <a:pt x="1028" y="118"/>
                  <a:pt x="1028" y="118"/>
                  <a:pt x="1028" y="118"/>
                </a:cubicBezTo>
                <a:cubicBezTo>
                  <a:pt x="1027" y="118"/>
                  <a:pt x="1027" y="118"/>
                  <a:pt x="1027" y="118"/>
                </a:cubicBezTo>
                <a:cubicBezTo>
                  <a:pt x="1027" y="117"/>
                  <a:pt x="1027" y="117"/>
                  <a:pt x="1027" y="117"/>
                </a:cubicBezTo>
                <a:cubicBezTo>
                  <a:pt x="1027" y="117"/>
                  <a:pt x="1027" y="117"/>
                  <a:pt x="1027" y="117"/>
                </a:cubicBezTo>
                <a:cubicBezTo>
                  <a:pt x="1025" y="117"/>
                  <a:pt x="1025" y="117"/>
                  <a:pt x="1025" y="116"/>
                </a:cubicBezTo>
                <a:cubicBezTo>
                  <a:pt x="1024" y="116"/>
                  <a:pt x="1024" y="116"/>
                  <a:pt x="1024" y="116"/>
                </a:cubicBezTo>
                <a:cubicBezTo>
                  <a:pt x="1024" y="118"/>
                  <a:pt x="1024" y="118"/>
                  <a:pt x="1024" y="118"/>
                </a:cubicBezTo>
                <a:cubicBezTo>
                  <a:pt x="1023" y="118"/>
                  <a:pt x="1023" y="118"/>
                  <a:pt x="1023" y="118"/>
                </a:cubicBezTo>
                <a:cubicBezTo>
                  <a:pt x="1023" y="118"/>
                  <a:pt x="1023" y="118"/>
                  <a:pt x="1023" y="118"/>
                </a:cubicBezTo>
                <a:cubicBezTo>
                  <a:pt x="1022" y="118"/>
                  <a:pt x="1022" y="118"/>
                  <a:pt x="1022" y="118"/>
                </a:cubicBezTo>
                <a:cubicBezTo>
                  <a:pt x="1022" y="119"/>
                  <a:pt x="1023" y="119"/>
                  <a:pt x="1023" y="120"/>
                </a:cubicBezTo>
                <a:cubicBezTo>
                  <a:pt x="1023" y="120"/>
                  <a:pt x="1022" y="120"/>
                  <a:pt x="1021" y="120"/>
                </a:cubicBezTo>
                <a:cubicBezTo>
                  <a:pt x="1021" y="120"/>
                  <a:pt x="1021" y="121"/>
                  <a:pt x="1021" y="121"/>
                </a:cubicBezTo>
                <a:cubicBezTo>
                  <a:pt x="1021" y="123"/>
                  <a:pt x="1021" y="123"/>
                  <a:pt x="1021" y="123"/>
                </a:cubicBezTo>
                <a:cubicBezTo>
                  <a:pt x="1019" y="123"/>
                  <a:pt x="1019" y="124"/>
                  <a:pt x="1019" y="125"/>
                </a:cubicBezTo>
                <a:cubicBezTo>
                  <a:pt x="1018" y="125"/>
                  <a:pt x="1018" y="125"/>
                  <a:pt x="1018" y="125"/>
                </a:cubicBezTo>
                <a:cubicBezTo>
                  <a:pt x="1018" y="124"/>
                  <a:pt x="1018" y="124"/>
                  <a:pt x="1019" y="123"/>
                </a:cubicBezTo>
                <a:cubicBezTo>
                  <a:pt x="1019" y="123"/>
                  <a:pt x="1018" y="123"/>
                  <a:pt x="1018" y="122"/>
                </a:cubicBezTo>
                <a:cubicBezTo>
                  <a:pt x="1019" y="122"/>
                  <a:pt x="1019" y="122"/>
                  <a:pt x="1019" y="122"/>
                </a:cubicBezTo>
                <a:cubicBezTo>
                  <a:pt x="1019" y="121"/>
                  <a:pt x="1019" y="121"/>
                  <a:pt x="1019" y="121"/>
                </a:cubicBezTo>
                <a:cubicBezTo>
                  <a:pt x="1019" y="121"/>
                  <a:pt x="1019" y="121"/>
                  <a:pt x="1019" y="121"/>
                </a:cubicBezTo>
                <a:cubicBezTo>
                  <a:pt x="1019" y="120"/>
                  <a:pt x="1019" y="120"/>
                  <a:pt x="1019" y="120"/>
                </a:cubicBezTo>
                <a:cubicBezTo>
                  <a:pt x="1020" y="120"/>
                  <a:pt x="1020" y="120"/>
                  <a:pt x="1020" y="120"/>
                </a:cubicBezTo>
                <a:cubicBezTo>
                  <a:pt x="1020" y="120"/>
                  <a:pt x="1019" y="119"/>
                  <a:pt x="1019" y="119"/>
                </a:cubicBezTo>
                <a:cubicBezTo>
                  <a:pt x="1019" y="119"/>
                  <a:pt x="1019" y="119"/>
                  <a:pt x="1019" y="119"/>
                </a:cubicBezTo>
                <a:cubicBezTo>
                  <a:pt x="1019" y="120"/>
                  <a:pt x="1019" y="120"/>
                  <a:pt x="1019" y="120"/>
                </a:cubicBezTo>
                <a:cubicBezTo>
                  <a:pt x="1018" y="120"/>
                  <a:pt x="1018" y="120"/>
                  <a:pt x="1018" y="120"/>
                </a:cubicBezTo>
                <a:cubicBezTo>
                  <a:pt x="1018" y="121"/>
                  <a:pt x="1017" y="120"/>
                  <a:pt x="1017" y="121"/>
                </a:cubicBezTo>
                <a:cubicBezTo>
                  <a:pt x="1016" y="121"/>
                  <a:pt x="1016" y="121"/>
                  <a:pt x="1016" y="121"/>
                </a:cubicBezTo>
                <a:cubicBezTo>
                  <a:pt x="1016" y="122"/>
                  <a:pt x="1015" y="124"/>
                  <a:pt x="1015" y="124"/>
                </a:cubicBezTo>
                <a:cubicBezTo>
                  <a:pt x="1014" y="124"/>
                  <a:pt x="1014" y="124"/>
                  <a:pt x="1014" y="124"/>
                </a:cubicBezTo>
                <a:cubicBezTo>
                  <a:pt x="1014" y="125"/>
                  <a:pt x="1014" y="125"/>
                  <a:pt x="1014" y="125"/>
                </a:cubicBezTo>
                <a:cubicBezTo>
                  <a:pt x="1013" y="125"/>
                  <a:pt x="1013" y="125"/>
                  <a:pt x="1013" y="125"/>
                </a:cubicBezTo>
                <a:cubicBezTo>
                  <a:pt x="1013" y="126"/>
                  <a:pt x="1013" y="127"/>
                  <a:pt x="1013" y="127"/>
                </a:cubicBezTo>
                <a:cubicBezTo>
                  <a:pt x="1013" y="127"/>
                  <a:pt x="1013" y="127"/>
                  <a:pt x="1013" y="127"/>
                </a:cubicBezTo>
                <a:cubicBezTo>
                  <a:pt x="1012" y="128"/>
                  <a:pt x="1012" y="128"/>
                  <a:pt x="1012" y="129"/>
                </a:cubicBezTo>
                <a:cubicBezTo>
                  <a:pt x="1011" y="128"/>
                  <a:pt x="1012" y="129"/>
                  <a:pt x="1011" y="128"/>
                </a:cubicBezTo>
                <a:cubicBezTo>
                  <a:pt x="1011" y="128"/>
                  <a:pt x="1011" y="128"/>
                  <a:pt x="1011" y="128"/>
                </a:cubicBezTo>
                <a:cubicBezTo>
                  <a:pt x="1011" y="127"/>
                  <a:pt x="1012" y="126"/>
                  <a:pt x="1012" y="124"/>
                </a:cubicBezTo>
                <a:cubicBezTo>
                  <a:pt x="1013" y="124"/>
                  <a:pt x="1013" y="124"/>
                  <a:pt x="1014" y="123"/>
                </a:cubicBezTo>
                <a:cubicBezTo>
                  <a:pt x="1014" y="122"/>
                  <a:pt x="1014" y="122"/>
                  <a:pt x="1015" y="121"/>
                </a:cubicBezTo>
                <a:cubicBezTo>
                  <a:pt x="1014" y="121"/>
                  <a:pt x="1014" y="121"/>
                  <a:pt x="1014" y="121"/>
                </a:cubicBezTo>
                <a:cubicBezTo>
                  <a:pt x="1014" y="121"/>
                  <a:pt x="1014" y="121"/>
                  <a:pt x="1014" y="121"/>
                </a:cubicBezTo>
                <a:cubicBezTo>
                  <a:pt x="1014" y="121"/>
                  <a:pt x="1014" y="121"/>
                  <a:pt x="1013" y="121"/>
                </a:cubicBezTo>
                <a:cubicBezTo>
                  <a:pt x="1013" y="120"/>
                  <a:pt x="1013" y="120"/>
                  <a:pt x="1013" y="120"/>
                </a:cubicBezTo>
                <a:cubicBezTo>
                  <a:pt x="1012" y="120"/>
                  <a:pt x="1012" y="120"/>
                  <a:pt x="1012" y="120"/>
                </a:cubicBezTo>
                <a:cubicBezTo>
                  <a:pt x="1012" y="121"/>
                  <a:pt x="1012" y="121"/>
                  <a:pt x="1012" y="121"/>
                </a:cubicBezTo>
                <a:cubicBezTo>
                  <a:pt x="1011" y="121"/>
                  <a:pt x="1011" y="121"/>
                  <a:pt x="1011" y="121"/>
                </a:cubicBezTo>
                <a:cubicBezTo>
                  <a:pt x="1011" y="120"/>
                  <a:pt x="1011" y="120"/>
                  <a:pt x="1011" y="120"/>
                </a:cubicBezTo>
                <a:cubicBezTo>
                  <a:pt x="1009" y="120"/>
                  <a:pt x="1009" y="119"/>
                  <a:pt x="1009" y="119"/>
                </a:cubicBezTo>
                <a:cubicBezTo>
                  <a:pt x="1008" y="120"/>
                  <a:pt x="1008" y="122"/>
                  <a:pt x="1009" y="123"/>
                </a:cubicBezTo>
                <a:cubicBezTo>
                  <a:pt x="1009" y="123"/>
                  <a:pt x="1009" y="123"/>
                  <a:pt x="1009" y="123"/>
                </a:cubicBezTo>
                <a:cubicBezTo>
                  <a:pt x="1007" y="123"/>
                  <a:pt x="1007" y="123"/>
                  <a:pt x="1007" y="123"/>
                </a:cubicBezTo>
                <a:cubicBezTo>
                  <a:pt x="1007" y="122"/>
                  <a:pt x="1007" y="122"/>
                  <a:pt x="1007" y="121"/>
                </a:cubicBezTo>
                <a:cubicBezTo>
                  <a:pt x="1005" y="121"/>
                  <a:pt x="1005" y="121"/>
                  <a:pt x="1005" y="121"/>
                </a:cubicBezTo>
                <a:cubicBezTo>
                  <a:pt x="1006" y="121"/>
                  <a:pt x="1006" y="122"/>
                  <a:pt x="1006" y="122"/>
                </a:cubicBezTo>
                <a:cubicBezTo>
                  <a:pt x="1005" y="122"/>
                  <a:pt x="1005" y="122"/>
                  <a:pt x="1005" y="122"/>
                </a:cubicBezTo>
                <a:cubicBezTo>
                  <a:pt x="1005" y="122"/>
                  <a:pt x="1005" y="123"/>
                  <a:pt x="1005" y="123"/>
                </a:cubicBezTo>
                <a:cubicBezTo>
                  <a:pt x="1005" y="123"/>
                  <a:pt x="1005" y="123"/>
                  <a:pt x="1004" y="123"/>
                </a:cubicBezTo>
                <a:cubicBezTo>
                  <a:pt x="1004" y="124"/>
                  <a:pt x="1004" y="124"/>
                  <a:pt x="1004" y="124"/>
                </a:cubicBezTo>
                <a:cubicBezTo>
                  <a:pt x="1004" y="124"/>
                  <a:pt x="1004" y="124"/>
                  <a:pt x="1003" y="124"/>
                </a:cubicBezTo>
                <a:cubicBezTo>
                  <a:pt x="1003" y="124"/>
                  <a:pt x="1003" y="125"/>
                  <a:pt x="1003" y="125"/>
                </a:cubicBezTo>
                <a:cubicBezTo>
                  <a:pt x="1002" y="125"/>
                  <a:pt x="1002" y="125"/>
                  <a:pt x="1001" y="125"/>
                </a:cubicBezTo>
                <a:cubicBezTo>
                  <a:pt x="1001" y="126"/>
                  <a:pt x="1001" y="126"/>
                  <a:pt x="1001" y="126"/>
                </a:cubicBezTo>
                <a:cubicBezTo>
                  <a:pt x="1001" y="126"/>
                  <a:pt x="1001" y="126"/>
                  <a:pt x="1001" y="126"/>
                </a:cubicBezTo>
                <a:cubicBezTo>
                  <a:pt x="1001" y="127"/>
                  <a:pt x="1001" y="127"/>
                  <a:pt x="1001" y="127"/>
                </a:cubicBezTo>
                <a:cubicBezTo>
                  <a:pt x="1001" y="127"/>
                  <a:pt x="1001" y="127"/>
                  <a:pt x="1001" y="127"/>
                </a:cubicBezTo>
                <a:cubicBezTo>
                  <a:pt x="1001" y="126"/>
                  <a:pt x="1001" y="126"/>
                  <a:pt x="1001" y="126"/>
                </a:cubicBezTo>
                <a:cubicBezTo>
                  <a:pt x="999" y="126"/>
                  <a:pt x="999" y="125"/>
                  <a:pt x="998" y="125"/>
                </a:cubicBezTo>
                <a:cubicBezTo>
                  <a:pt x="998" y="124"/>
                  <a:pt x="998" y="124"/>
                  <a:pt x="998" y="124"/>
                </a:cubicBezTo>
                <a:cubicBezTo>
                  <a:pt x="997" y="124"/>
                  <a:pt x="997" y="124"/>
                  <a:pt x="996" y="124"/>
                </a:cubicBezTo>
                <a:cubicBezTo>
                  <a:pt x="996" y="124"/>
                  <a:pt x="996" y="123"/>
                  <a:pt x="996" y="123"/>
                </a:cubicBezTo>
                <a:cubicBezTo>
                  <a:pt x="995" y="123"/>
                  <a:pt x="995" y="123"/>
                  <a:pt x="994" y="123"/>
                </a:cubicBezTo>
                <a:cubicBezTo>
                  <a:pt x="994" y="123"/>
                  <a:pt x="994" y="123"/>
                  <a:pt x="994" y="124"/>
                </a:cubicBezTo>
                <a:cubicBezTo>
                  <a:pt x="992" y="124"/>
                  <a:pt x="992" y="124"/>
                  <a:pt x="992" y="124"/>
                </a:cubicBezTo>
                <a:cubicBezTo>
                  <a:pt x="992" y="125"/>
                  <a:pt x="992" y="125"/>
                  <a:pt x="993" y="125"/>
                </a:cubicBezTo>
                <a:cubicBezTo>
                  <a:pt x="993" y="126"/>
                  <a:pt x="993" y="126"/>
                  <a:pt x="993" y="126"/>
                </a:cubicBezTo>
                <a:cubicBezTo>
                  <a:pt x="993" y="125"/>
                  <a:pt x="993" y="125"/>
                  <a:pt x="994" y="125"/>
                </a:cubicBezTo>
                <a:cubicBezTo>
                  <a:pt x="995" y="125"/>
                  <a:pt x="995" y="127"/>
                  <a:pt x="996" y="128"/>
                </a:cubicBezTo>
                <a:cubicBezTo>
                  <a:pt x="994" y="128"/>
                  <a:pt x="994" y="127"/>
                  <a:pt x="992" y="127"/>
                </a:cubicBezTo>
                <a:cubicBezTo>
                  <a:pt x="992" y="126"/>
                  <a:pt x="992" y="126"/>
                  <a:pt x="992" y="126"/>
                </a:cubicBezTo>
                <a:cubicBezTo>
                  <a:pt x="992" y="127"/>
                  <a:pt x="992" y="127"/>
                  <a:pt x="992" y="127"/>
                </a:cubicBezTo>
                <a:cubicBezTo>
                  <a:pt x="991" y="127"/>
                  <a:pt x="991" y="127"/>
                  <a:pt x="991" y="127"/>
                </a:cubicBezTo>
                <a:cubicBezTo>
                  <a:pt x="992" y="127"/>
                  <a:pt x="992" y="128"/>
                  <a:pt x="993" y="128"/>
                </a:cubicBezTo>
                <a:cubicBezTo>
                  <a:pt x="992" y="128"/>
                  <a:pt x="992" y="129"/>
                  <a:pt x="992" y="129"/>
                </a:cubicBezTo>
                <a:cubicBezTo>
                  <a:pt x="991" y="129"/>
                  <a:pt x="991" y="129"/>
                  <a:pt x="991" y="129"/>
                </a:cubicBezTo>
                <a:cubicBezTo>
                  <a:pt x="991" y="129"/>
                  <a:pt x="991" y="129"/>
                  <a:pt x="991" y="129"/>
                </a:cubicBezTo>
                <a:cubicBezTo>
                  <a:pt x="990" y="129"/>
                  <a:pt x="990" y="129"/>
                  <a:pt x="990" y="129"/>
                </a:cubicBezTo>
                <a:cubicBezTo>
                  <a:pt x="990" y="128"/>
                  <a:pt x="990" y="127"/>
                  <a:pt x="991" y="127"/>
                </a:cubicBezTo>
                <a:cubicBezTo>
                  <a:pt x="990" y="127"/>
                  <a:pt x="990" y="127"/>
                  <a:pt x="990" y="127"/>
                </a:cubicBezTo>
                <a:cubicBezTo>
                  <a:pt x="990" y="127"/>
                  <a:pt x="990" y="127"/>
                  <a:pt x="990" y="127"/>
                </a:cubicBezTo>
                <a:cubicBezTo>
                  <a:pt x="989" y="128"/>
                  <a:pt x="990" y="128"/>
                  <a:pt x="989" y="129"/>
                </a:cubicBezTo>
                <a:cubicBezTo>
                  <a:pt x="989" y="129"/>
                  <a:pt x="989" y="129"/>
                  <a:pt x="988" y="129"/>
                </a:cubicBezTo>
                <a:cubicBezTo>
                  <a:pt x="988" y="130"/>
                  <a:pt x="988" y="130"/>
                  <a:pt x="988" y="130"/>
                </a:cubicBezTo>
                <a:cubicBezTo>
                  <a:pt x="988" y="129"/>
                  <a:pt x="988" y="128"/>
                  <a:pt x="988" y="127"/>
                </a:cubicBezTo>
                <a:cubicBezTo>
                  <a:pt x="988" y="127"/>
                  <a:pt x="988" y="127"/>
                  <a:pt x="987" y="127"/>
                </a:cubicBezTo>
                <a:cubicBezTo>
                  <a:pt x="987" y="128"/>
                  <a:pt x="987" y="128"/>
                  <a:pt x="987" y="128"/>
                </a:cubicBezTo>
                <a:cubicBezTo>
                  <a:pt x="987" y="128"/>
                  <a:pt x="987" y="128"/>
                  <a:pt x="987" y="128"/>
                </a:cubicBezTo>
                <a:cubicBezTo>
                  <a:pt x="987" y="129"/>
                  <a:pt x="987" y="129"/>
                  <a:pt x="987" y="129"/>
                </a:cubicBezTo>
                <a:cubicBezTo>
                  <a:pt x="985" y="129"/>
                  <a:pt x="985" y="130"/>
                  <a:pt x="984" y="131"/>
                </a:cubicBezTo>
                <a:cubicBezTo>
                  <a:pt x="984" y="130"/>
                  <a:pt x="984" y="129"/>
                  <a:pt x="984" y="128"/>
                </a:cubicBezTo>
                <a:cubicBezTo>
                  <a:pt x="983" y="128"/>
                  <a:pt x="983" y="128"/>
                  <a:pt x="983" y="128"/>
                </a:cubicBezTo>
                <a:cubicBezTo>
                  <a:pt x="983" y="129"/>
                  <a:pt x="983" y="129"/>
                  <a:pt x="983" y="129"/>
                </a:cubicBezTo>
                <a:cubicBezTo>
                  <a:pt x="982" y="129"/>
                  <a:pt x="982" y="129"/>
                  <a:pt x="982" y="129"/>
                </a:cubicBezTo>
                <a:cubicBezTo>
                  <a:pt x="982" y="129"/>
                  <a:pt x="982" y="129"/>
                  <a:pt x="982" y="130"/>
                </a:cubicBezTo>
                <a:cubicBezTo>
                  <a:pt x="981" y="130"/>
                  <a:pt x="981" y="130"/>
                  <a:pt x="981" y="130"/>
                </a:cubicBezTo>
                <a:cubicBezTo>
                  <a:pt x="981" y="131"/>
                  <a:pt x="981" y="131"/>
                  <a:pt x="983" y="131"/>
                </a:cubicBezTo>
                <a:cubicBezTo>
                  <a:pt x="983" y="134"/>
                  <a:pt x="983" y="134"/>
                  <a:pt x="983" y="134"/>
                </a:cubicBezTo>
                <a:cubicBezTo>
                  <a:pt x="982" y="134"/>
                  <a:pt x="982" y="134"/>
                  <a:pt x="982" y="134"/>
                </a:cubicBezTo>
                <a:cubicBezTo>
                  <a:pt x="982" y="133"/>
                  <a:pt x="982" y="133"/>
                  <a:pt x="982" y="133"/>
                </a:cubicBezTo>
                <a:cubicBezTo>
                  <a:pt x="982" y="133"/>
                  <a:pt x="982" y="133"/>
                  <a:pt x="982" y="133"/>
                </a:cubicBezTo>
                <a:cubicBezTo>
                  <a:pt x="981" y="132"/>
                  <a:pt x="981" y="132"/>
                  <a:pt x="980" y="132"/>
                </a:cubicBezTo>
                <a:cubicBezTo>
                  <a:pt x="980" y="132"/>
                  <a:pt x="980" y="132"/>
                  <a:pt x="980" y="132"/>
                </a:cubicBezTo>
                <a:cubicBezTo>
                  <a:pt x="980" y="132"/>
                  <a:pt x="980" y="132"/>
                  <a:pt x="980" y="132"/>
                </a:cubicBezTo>
                <a:cubicBezTo>
                  <a:pt x="980" y="132"/>
                  <a:pt x="980" y="133"/>
                  <a:pt x="981" y="133"/>
                </a:cubicBezTo>
                <a:cubicBezTo>
                  <a:pt x="981" y="134"/>
                  <a:pt x="981" y="133"/>
                  <a:pt x="980" y="134"/>
                </a:cubicBezTo>
                <a:cubicBezTo>
                  <a:pt x="980" y="134"/>
                  <a:pt x="980" y="134"/>
                  <a:pt x="980" y="134"/>
                </a:cubicBezTo>
                <a:cubicBezTo>
                  <a:pt x="980" y="134"/>
                  <a:pt x="980" y="134"/>
                  <a:pt x="979" y="134"/>
                </a:cubicBezTo>
                <a:cubicBezTo>
                  <a:pt x="979" y="133"/>
                  <a:pt x="979" y="133"/>
                  <a:pt x="979" y="133"/>
                </a:cubicBezTo>
                <a:cubicBezTo>
                  <a:pt x="979" y="133"/>
                  <a:pt x="979" y="133"/>
                  <a:pt x="979" y="133"/>
                </a:cubicBezTo>
                <a:cubicBezTo>
                  <a:pt x="978" y="133"/>
                  <a:pt x="978" y="133"/>
                  <a:pt x="978" y="133"/>
                </a:cubicBezTo>
                <a:cubicBezTo>
                  <a:pt x="978" y="134"/>
                  <a:pt x="978" y="134"/>
                  <a:pt x="978" y="135"/>
                </a:cubicBezTo>
                <a:cubicBezTo>
                  <a:pt x="977" y="135"/>
                  <a:pt x="977" y="135"/>
                  <a:pt x="977" y="135"/>
                </a:cubicBezTo>
                <a:cubicBezTo>
                  <a:pt x="976" y="136"/>
                  <a:pt x="977" y="136"/>
                  <a:pt x="976" y="137"/>
                </a:cubicBezTo>
                <a:cubicBezTo>
                  <a:pt x="976" y="137"/>
                  <a:pt x="976" y="137"/>
                  <a:pt x="976" y="137"/>
                </a:cubicBezTo>
                <a:cubicBezTo>
                  <a:pt x="976" y="138"/>
                  <a:pt x="976" y="138"/>
                  <a:pt x="976" y="138"/>
                </a:cubicBezTo>
                <a:cubicBezTo>
                  <a:pt x="976" y="138"/>
                  <a:pt x="975" y="138"/>
                  <a:pt x="975" y="139"/>
                </a:cubicBezTo>
                <a:cubicBezTo>
                  <a:pt x="975" y="139"/>
                  <a:pt x="976" y="140"/>
                  <a:pt x="976" y="140"/>
                </a:cubicBezTo>
                <a:cubicBezTo>
                  <a:pt x="975" y="140"/>
                  <a:pt x="975" y="141"/>
                  <a:pt x="975" y="141"/>
                </a:cubicBezTo>
                <a:cubicBezTo>
                  <a:pt x="974" y="141"/>
                  <a:pt x="974" y="141"/>
                  <a:pt x="974" y="141"/>
                </a:cubicBezTo>
                <a:cubicBezTo>
                  <a:pt x="974" y="142"/>
                  <a:pt x="974" y="142"/>
                  <a:pt x="974" y="142"/>
                </a:cubicBezTo>
                <a:cubicBezTo>
                  <a:pt x="973" y="142"/>
                  <a:pt x="973" y="142"/>
                  <a:pt x="973" y="142"/>
                </a:cubicBezTo>
                <a:cubicBezTo>
                  <a:pt x="973" y="142"/>
                  <a:pt x="973" y="142"/>
                  <a:pt x="973" y="142"/>
                </a:cubicBezTo>
                <a:cubicBezTo>
                  <a:pt x="971" y="142"/>
                  <a:pt x="971" y="142"/>
                  <a:pt x="971" y="142"/>
                </a:cubicBezTo>
                <a:cubicBezTo>
                  <a:pt x="971" y="142"/>
                  <a:pt x="971" y="143"/>
                  <a:pt x="971" y="143"/>
                </a:cubicBezTo>
                <a:cubicBezTo>
                  <a:pt x="970" y="143"/>
                  <a:pt x="970" y="143"/>
                  <a:pt x="970" y="143"/>
                </a:cubicBezTo>
                <a:cubicBezTo>
                  <a:pt x="970" y="144"/>
                  <a:pt x="970" y="144"/>
                  <a:pt x="970" y="144"/>
                </a:cubicBezTo>
                <a:cubicBezTo>
                  <a:pt x="972" y="144"/>
                  <a:pt x="973" y="144"/>
                  <a:pt x="974" y="143"/>
                </a:cubicBezTo>
                <a:cubicBezTo>
                  <a:pt x="975" y="143"/>
                  <a:pt x="975" y="143"/>
                  <a:pt x="975" y="143"/>
                </a:cubicBezTo>
                <a:cubicBezTo>
                  <a:pt x="975" y="144"/>
                  <a:pt x="975" y="144"/>
                  <a:pt x="975" y="144"/>
                </a:cubicBezTo>
                <a:cubicBezTo>
                  <a:pt x="971" y="145"/>
                  <a:pt x="972" y="143"/>
                  <a:pt x="972" y="148"/>
                </a:cubicBezTo>
                <a:cubicBezTo>
                  <a:pt x="972" y="148"/>
                  <a:pt x="972" y="148"/>
                  <a:pt x="972" y="148"/>
                </a:cubicBezTo>
                <a:cubicBezTo>
                  <a:pt x="971" y="147"/>
                  <a:pt x="971" y="146"/>
                  <a:pt x="970" y="145"/>
                </a:cubicBezTo>
                <a:cubicBezTo>
                  <a:pt x="968" y="145"/>
                  <a:pt x="968" y="145"/>
                  <a:pt x="967" y="147"/>
                </a:cubicBezTo>
                <a:cubicBezTo>
                  <a:pt x="968" y="146"/>
                  <a:pt x="968" y="146"/>
                  <a:pt x="968" y="146"/>
                </a:cubicBezTo>
                <a:cubicBezTo>
                  <a:pt x="968" y="147"/>
                  <a:pt x="968" y="147"/>
                  <a:pt x="968" y="147"/>
                </a:cubicBezTo>
                <a:cubicBezTo>
                  <a:pt x="969" y="147"/>
                  <a:pt x="969" y="147"/>
                  <a:pt x="969" y="147"/>
                </a:cubicBezTo>
                <a:cubicBezTo>
                  <a:pt x="969" y="147"/>
                  <a:pt x="969" y="147"/>
                  <a:pt x="969" y="147"/>
                </a:cubicBezTo>
                <a:cubicBezTo>
                  <a:pt x="968" y="147"/>
                  <a:pt x="968" y="147"/>
                  <a:pt x="968" y="147"/>
                </a:cubicBezTo>
                <a:cubicBezTo>
                  <a:pt x="968" y="148"/>
                  <a:pt x="968" y="148"/>
                  <a:pt x="968" y="148"/>
                </a:cubicBezTo>
                <a:cubicBezTo>
                  <a:pt x="969" y="148"/>
                  <a:pt x="969" y="148"/>
                  <a:pt x="970" y="148"/>
                </a:cubicBezTo>
                <a:cubicBezTo>
                  <a:pt x="970" y="149"/>
                  <a:pt x="969" y="149"/>
                  <a:pt x="969" y="150"/>
                </a:cubicBezTo>
                <a:cubicBezTo>
                  <a:pt x="970" y="150"/>
                  <a:pt x="970" y="150"/>
                  <a:pt x="970" y="150"/>
                </a:cubicBezTo>
                <a:cubicBezTo>
                  <a:pt x="970" y="151"/>
                  <a:pt x="970" y="151"/>
                  <a:pt x="970" y="151"/>
                </a:cubicBezTo>
                <a:cubicBezTo>
                  <a:pt x="967" y="151"/>
                  <a:pt x="967" y="151"/>
                  <a:pt x="967" y="151"/>
                </a:cubicBezTo>
                <a:cubicBezTo>
                  <a:pt x="967" y="152"/>
                  <a:pt x="967" y="152"/>
                  <a:pt x="966" y="152"/>
                </a:cubicBezTo>
                <a:cubicBezTo>
                  <a:pt x="966" y="153"/>
                  <a:pt x="967" y="153"/>
                  <a:pt x="967" y="153"/>
                </a:cubicBezTo>
                <a:cubicBezTo>
                  <a:pt x="966" y="155"/>
                  <a:pt x="966" y="153"/>
                  <a:pt x="965" y="154"/>
                </a:cubicBezTo>
                <a:cubicBezTo>
                  <a:pt x="965" y="154"/>
                  <a:pt x="965" y="155"/>
                  <a:pt x="964" y="155"/>
                </a:cubicBezTo>
                <a:cubicBezTo>
                  <a:pt x="964" y="156"/>
                  <a:pt x="964" y="156"/>
                  <a:pt x="964" y="156"/>
                </a:cubicBezTo>
                <a:cubicBezTo>
                  <a:pt x="964" y="156"/>
                  <a:pt x="964" y="156"/>
                  <a:pt x="963" y="155"/>
                </a:cubicBezTo>
                <a:cubicBezTo>
                  <a:pt x="963" y="156"/>
                  <a:pt x="963" y="156"/>
                  <a:pt x="963" y="156"/>
                </a:cubicBezTo>
                <a:cubicBezTo>
                  <a:pt x="961" y="156"/>
                  <a:pt x="961" y="156"/>
                  <a:pt x="961" y="156"/>
                </a:cubicBezTo>
                <a:cubicBezTo>
                  <a:pt x="961" y="157"/>
                  <a:pt x="961" y="157"/>
                  <a:pt x="961" y="157"/>
                </a:cubicBezTo>
                <a:cubicBezTo>
                  <a:pt x="962" y="157"/>
                  <a:pt x="962" y="157"/>
                  <a:pt x="962" y="157"/>
                </a:cubicBezTo>
                <a:cubicBezTo>
                  <a:pt x="962" y="157"/>
                  <a:pt x="962" y="157"/>
                  <a:pt x="962" y="157"/>
                </a:cubicBezTo>
                <a:cubicBezTo>
                  <a:pt x="961" y="157"/>
                  <a:pt x="961" y="157"/>
                  <a:pt x="961" y="157"/>
                </a:cubicBezTo>
                <a:cubicBezTo>
                  <a:pt x="961" y="157"/>
                  <a:pt x="960" y="158"/>
                  <a:pt x="960" y="158"/>
                </a:cubicBezTo>
                <a:cubicBezTo>
                  <a:pt x="959" y="158"/>
                  <a:pt x="959" y="158"/>
                  <a:pt x="959" y="158"/>
                </a:cubicBezTo>
                <a:cubicBezTo>
                  <a:pt x="959" y="158"/>
                  <a:pt x="958" y="158"/>
                  <a:pt x="958" y="159"/>
                </a:cubicBezTo>
                <a:cubicBezTo>
                  <a:pt x="958" y="160"/>
                  <a:pt x="958" y="160"/>
                  <a:pt x="958" y="160"/>
                </a:cubicBezTo>
                <a:cubicBezTo>
                  <a:pt x="959" y="160"/>
                  <a:pt x="959" y="160"/>
                  <a:pt x="959" y="160"/>
                </a:cubicBezTo>
                <a:cubicBezTo>
                  <a:pt x="959" y="160"/>
                  <a:pt x="959" y="160"/>
                  <a:pt x="959" y="160"/>
                </a:cubicBezTo>
                <a:cubicBezTo>
                  <a:pt x="958" y="160"/>
                  <a:pt x="958" y="160"/>
                  <a:pt x="958" y="160"/>
                </a:cubicBezTo>
                <a:cubicBezTo>
                  <a:pt x="958" y="161"/>
                  <a:pt x="958" y="161"/>
                  <a:pt x="958" y="161"/>
                </a:cubicBezTo>
                <a:cubicBezTo>
                  <a:pt x="959" y="161"/>
                  <a:pt x="959" y="161"/>
                  <a:pt x="959" y="161"/>
                </a:cubicBezTo>
                <a:cubicBezTo>
                  <a:pt x="959" y="162"/>
                  <a:pt x="958" y="162"/>
                  <a:pt x="959" y="163"/>
                </a:cubicBezTo>
                <a:cubicBezTo>
                  <a:pt x="958" y="163"/>
                  <a:pt x="958" y="163"/>
                  <a:pt x="958" y="163"/>
                </a:cubicBezTo>
                <a:cubicBezTo>
                  <a:pt x="958" y="164"/>
                  <a:pt x="958" y="164"/>
                  <a:pt x="958" y="164"/>
                </a:cubicBezTo>
                <a:cubicBezTo>
                  <a:pt x="957" y="164"/>
                  <a:pt x="957" y="163"/>
                  <a:pt x="956" y="165"/>
                </a:cubicBezTo>
                <a:cubicBezTo>
                  <a:pt x="954" y="165"/>
                  <a:pt x="954" y="165"/>
                  <a:pt x="954" y="165"/>
                </a:cubicBezTo>
                <a:cubicBezTo>
                  <a:pt x="954" y="166"/>
                  <a:pt x="954" y="166"/>
                  <a:pt x="954" y="166"/>
                </a:cubicBezTo>
                <a:cubicBezTo>
                  <a:pt x="952" y="166"/>
                  <a:pt x="952" y="166"/>
                  <a:pt x="951" y="167"/>
                </a:cubicBezTo>
                <a:cubicBezTo>
                  <a:pt x="952" y="167"/>
                  <a:pt x="952" y="168"/>
                  <a:pt x="952" y="169"/>
                </a:cubicBezTo>
                <a:cubicBezTo>
                  <a:pt x="952" y="169"/>
                  <a:pt x="952" y="169"/>
                  <a:pt x="952" y="170"/>
                </a:cubicBezTo>
                <a:cubicBezTo>
                  <a:pt x="951" y="170"/>
                  <a:pt x="950" y="169"/>
                  <a:pt x="949" y="169"/>
                </a:cubicBezTo>
                <a:cubicBezTo>
                  <a:pt x="948" y="170"/>
                  <a:pt x="948" y="170"/>
                  <a:pt x="948" y="170"/>
                </a:cubicBezTo>
                <a:cubicBezTo>
                  <a:pt x="948" y="170"/>
                  <a:pt x="948" y="170"/>
                  <a:pt x="948" y="171"/>
                </a:cubicBezTo>
                <a:cubicBezTo>
                  <a:pt x="948" y="171"/>
                  <a:pt x="948" y="171"/>
                  <a:pt x="948" y="171"/>
                </a:cubicBezTo>
                <a:cubicBezTo>
                  <a:pt x="948" y="171"/>
                  <a:pt x="947" y="171"/>
                  <a:pt x="946" y="171"/>
                </a:cubicBezTo>
                <a:cubicBezTo>
                  <a:pt x="946" y="172"/>
                  <a:pt x="946" y="172"/>
                  <a:pt x="946" y="172"/>
                </a:cubicBezTo>
                <a:cubicBezTo>
                  <a:pt x="946" y="172"/>
                  <a:pt x="946" y="172"/>
                  <a:pt x="945" y="172"/>
                </a:cubicBezTo>
                <a:cubicBezTo>
                  <a:pt x="945" y="172"/>
                  <a:pt x="945" y="172"/>
                  <a:pt x="945" y="172"/>
                </a:cubicBezTo>
                <a:cubicBezTo>
                  <a:pt x="945" y="172"/>
                  <a:pt x="945" y="172"/>
                  <a:pt x="945" y="172"/>
                </a:cubicBezTo>
                <a:cubicBezTo>
                  <a:pt x="945" y="174"/>
                  <a:pt x="945" y="174"/>
                  <a:pt x="945" y="174"/>
                </a:cubicBezTo>
                <a:cubicBezTo>
                  <a:pt x="943" y="174"/>
                  <a:pt x="943" y="175"/>
                  <a:pt x="942" y="177"/>
                </a:cubicBezTo>
                <a:cubicBezTo>
                  <a:pt x="942" y="177"/>
                  <a:pt x="941" y="177"/>
                  <a:pt x="941" y="177"/>
                </a:cubicBezTo>
                <a:cubicBezTo>
                  <a:pt x="940" y="177"/>
                  <a:pt x="940" y="177"/>
                  <a:pt x="940" y="177"/>
                </a:cubicBezTo>
                <a:cubicBezTo>
                  <a:pt x="940" y="178"/>
                  <a:pt x="940" y="178"/>
                  <a:pt x="940" y="178"/>
                </a:cubicBezTo>
                <a:cubicBezTo>
                  <a:pt x="940" y="178"/>
                  <a:pt x="940" y="178"/>
                  <a:pt x="940" y="178"/>
                </a:cubicBezTo>
                <a:cubicBezTo>
                  <a:pt x="940" y="179"/>
                  <a:pt x="940" y="179"/>
                  <a:pt x="940" y="179"/>
                </a:cubicBezTo>
                <a:cubicBezTo>
                  <a:pt x="940" y="179"/>
                  <a:pt x="940" y="179"/>
                  <a:pt x="940" y="179"/>
                </a:cubicBezTo>
                <a:cubicBezTo>
                  <a:pt x="940" y="179"/>
                  <a:pt x="940" y="179"/>
                  <a:pt x="940" y="179"/>
                </a:cubicBezTo>
                <a:cubicBezTo>
                  <a:pt x="941" y="180"/>
                  <a:pt x="940" y="179"/>
                  <a:pt x="941" y="180"/>
                </a:cubicBezTo>
                <a:cubicBezTo>
                  <a:pt x="942" y="179"/>
                  <a:pt x="942" y="179"/>
                  <a:pt x="942" y="179"/>
                </a:cubicBezTo>
                <a:cubicBezTo>
                  <a:pt x="942" y="179"/>
                  <a:pt x="942" y="179"/>
                  <a:pt x="942" y="179"/>
                </a:cubicBezTo>
                <a:cubicBezTo>
                  <a:pt x="943" y="179"/>
                  <a:pt x="943" y="179"/>
                  <a:pt x="943" y="179"/>
                </a:cubicBezTo>
                <a:cubicBezTo>
                  <a:pt x="943" y="178"/>
                  <a:pt x="943" y="178"/>
                  <a:pt x="944" y="178"/>
                </a:cubicBezTo>
                <a:cubicBezTo>
                  <a:pt x="944" y="178"/>
                  <a:pt x="944" y="178"/>
                  <a:pt x="945" y="177"/>
                </a:cubicBezTo>
                <a:cubicBezTo>
                  <a:pt x="945" y="177"/>
                  <a:pt x="945" y="177"/>
                  <a:pt x="945" y="177"/>
                </a:cubicBezTo>
                <a:cubicBezTo>
                  <a:pt x="945" y="177"/>
                  <a:pt x="946" y="176"/>
                  <a:pt x="946" y="176"/>
                </a:cubicBezTo>
                <a:cubicBezTo>
                  <a:pt x="946" y="177"/>
                  <a:pt x="946" y="177"/>
                  <a:pt x="946" y="177"/>
                </a:cubicBezTo>
                <a:cubicBezTo>
                  <a:pt x="946" y="177"/>
                  <a:pt x="946" y="177"/>
                  <a:pt x="945" y="177"/>
                </a:cubicBezTo>
                <a:cubicBezTo>
                  <a:pt x="945" y="178"/>
                  <a:pt x="945" y="178"/>
                  <a:pt x="945" y="178"/>
                </a:cubicBezTo>
                <a:cubicBezTo>
                  <a:pt x="945" y="178"/>
                  <a:pt x="945" y="178"/>
                  <a:pt x="945" y="179"/>
                </a:cubicBezTo>
                <a:cubicBezTo>
                  <a:pt x="945" y="179"/>
                  <a:pt x="945" y="179"/>
                  <a:pt x="945" y="179"/>
                </a:cubicBezTo>
                <a:cubicBezTo>
                  <a:pt x="944" y="179"/>
                  <a:pt x="943" y="179"/>
                  <a:pt x="943" y="180"/>
                </a:cubicBezTo>
                <a:cubicBezTo>
                  <a:pt x="943" y="180"/>
                  <a:pt x="943" y="181"/>
                  <a:pt x="942" y="181"/>
                </a:cubicBezTo>
                <a:cubicBezTo>
                  <a:pt x="941" y="181"/>
                  <a:pt x="940" y="181"/>
                  <a:pt x="939" y="181"/>
                </a:cubicBezTo>
                <a:cubicBezTo>
                  <a:pt x="939" y="180"/>
                  <a:pt x="939" y="179"/>
                  <a:pt x="938" y="179"/>
                </a:cubicBezTo>
                <a:cubicBezTo>
                  <a:pt x="938" y="179"/>
                  <a:pt x="938" y="179"/>
                  <a:pt x="938" y="179"/>
                </a:cubicBezTo>
                <a:cubicBezTo>
                  <a:pt x="938" y="179"/>
                  <a:pt x="938" y="179"/>
                  <a:pt x="938" y="179"/>
                </a:cubicBezTo>
                <a:cubicBezTo>
                  <a:pt x="937" y="179"/>
                  <a:pt x="937" y="179"/>
                  <a:pt x="937" y="180"/>
                </a:cubicBezTo>
                <a:cubicBezTo>
                  <a:pt x="935" y="180"/>
                  <a:pt x="936" y="179"/>
                  <a:pt x="934" y="179"/>
                </a:cubicBezTo>
                <a:cubicBezTo>
                  <a:pt x="934" y="180"/>
                  <a:pt x="934" y="180"/>
                  <a:pt x="934" y="180"/>
                </a:cubicBezTo>
                <a:cubicBezTo>
                  <a:pt x="934" y="181"/>
                  <a:pt x="934" y="181"/>
                  <a:pt x="934" y="181"/>
                </a:cubicBezTo>
                <a:cubicBezTo>
                  <a:pt x="934" y="183"/>
                  <a:pt x="933" y="182"/>
                  <a:pt x="932" y="183"/>
                </a:cubicBezTo>
                <a:cubicBezTo>
                  <a:pt x="932" y="183"/>
                  <a:pt x="932" y="184"/>
                  <a:pt x="932" y="184"/>
                </a:cubicBezTo>
                <a:cubicBezTo>
                  <a:pt x="933" y="184"/>
                  <a:pt x="933" y="184"/>
                  <a:pt x="933" y="184"/>
                </a:cubicBezTo>
                <a:cubicBezTo>
                  <a:pt x="933" y="185"/>
                  <a:pt x="933" y="185"/>
                  <a:pt x="933" y="185"/>
                </a:cubicBezTo>
                <a:cubicBezTo>
                  <a:pt x="932" y="184"/>
                  <a:pt x="932" y="184"/>
                  <a:pt x="931" y="183"/>
                </a:cubicBezTo>
                <a:cubicBezTo>
                  <a:pt x="931" y="185"/>
                  <a:pt x="931" y="185"/>
                  <a:pt x="931" y="185"/>
                </a:cubicBezTo>
                <a:cubicBezTo>
                  <a:pt x="931" y="185"/>
                  <a:pt x="930" y="184"/>
                  <a:pt x="930" y="184"/>
                </a:cubicBezTo>
                <a:cubicBezTo>
                  <a:pt x="929" y="184"/>
                  <a:pt x="928" y="185"/>
                  <a:pt x="926" y="184"/>
                </a:cubicBezTo>
                <a:cubicBezTo>
                  <a:pt x="926" y="184"/>
                  <a:pt x="926" y="184"/>
                  <a:pt x="926" y="184"/>
                </a:cubicBezTo>
                <a:cubicBezTo>
                  <a:pt x="926" y="185"/>
                  <a:pt x="926" y="185"/>
                  <a:pt x="926" y="186"/>
                </a:cubicBezTo>
                <a:cubicBezTo>
                  <a:pt x="927" y="186"/>
                  <a:pt x="927" y="186"/>
                  <a:pt x="927" y="186"/>
                </a:cubicBezTo>
                <a:cubicBezTo>
                  <a:pt x="927" y="186"/>
                  <a:pt x="927" y="186"/>
                  <a:pt x="927" y="186"/>
                </a:cubicBezTo>
                <a:cubicBezTo>
                  <a:pt x="928" y="186"/>
                  <a:pt x="928" y="186"/>
                  <a:pt x="928" y="186"/>
                </a:cubicBezTo>
                <a:cubicBezTo>
                  <a:pt x="928" y="187"/>
                  <a:pt x="928" y="187"/>
                  <a:pt x="928" y="187"/>
                </a:cubicBezTo>
                <a:cubicBezTo>
                  <a:pt x="927" y="187"/>
                  <a:pt x="927" y="188"/>
                  <a:pt x="926" y="188"/>
                </a:cubicBezTo>
                <a:cubicBezTo>
                  <a:pt x="926" y="189"/>
                  <a:pt x="926" y="189"/>
                  <a:pt x="926" y="189"/>
                </a:cubicBezTo>
                <a:cubicBezTo>
                  <a:pt x="925" y="188"/>
                  <a:pt x="925" y="188"/>
                  <a:pt x="922" y="188"/>
                </a:cubicBezTo>
                <a:cubicBezTo>
                  <a:pt x="922" y="190"/>
                  <a:pt x="922" y="190"/>
                  <a:pt x="922" y="190"/>
                </a:cubicBezTo>
                <a:cubicBezTo>
                  <a:pt x="922" y="190"/>
                  <a:pt x="922" y="190"/>
                  <a:pt x="922" y="190"/>
                </a:cubicBezTo>
                <a:cubicBezTo>
                  <a:pt x="922" y="190"/>
                  <a:pt x="922" y="190"/>
                  <a:pt x="922" y="190"/>
                </a:cubicBezTo>
                <a:cubicBezTo>
                  <a:pt x="925" y="190"/>
                  <a:pt x="925" y="190"/>
                  <a:pt x="925" y="190"/>
                </a:cubicBezTo>
                <a:cubicBezTo>
                  <a:pt x="925" y="190"/>
                  <a:pt x="925" y="190"/>
                  <a:pt x="925" y="190"/>
                </a:cubicBezTo>
                <a:cubicBezTo>
                  <a:pt x="925" y="191"/>
                  <a:pt x="925" y="191"/>
                  <a:pt x="926" y="191"/>
                </a:cubicBezTo>
                <a:cubicBezTo>
                  <a:pt x="926" y="192"/>
                  <a:pt x="926" y="192"/>
                  <a:pt x="926" y="192"/>
                </a:cubicBezTo>
                <a:cubicBezTo>
                  <a:pt x="926" y="192"/>
                  <a:pt x="926" y="192"/>
                  <a:pt x="926" y="192"/>
                </a:cubicBezTo>
                <a:cubicBezTo>
                  <a:pt x="926" y="192"/>
                  <a:pt x="926" y="192"/>
                  <a:pt x="925" y="192"/>
                </a:cubicBezTo>
                <a:cubicBezTo>
                  <a:pt x="925" y="193"/>
                  <a:pt x="925" y="193"/>
                  <a:pt x="925" y="193"/>
                </a:cubicBezTo>
                <a:cubicBezTo>
                  <a:pt x="925" y="193"/>
                  <a:pt x="925" y="193"/>
                  <a:pt x="925" y="193"/>
                </a:cubicBezTo>
                <a:cubicBezTo>
                  <a:pt x="925" y="191"/>
                  <a:pt x="925" y="191"/>
                  <a:pt x="925" y="191"/>
                </a:cubicBezTo>
                <a:cubicBezTo>
                  <a:pt x="923" y="191"/>
                  <a:pt x="924" y="191"/>
                  <a:pt x="923" y="192"/>
                </a:cubicBezTo>
                <a:cubicBezTo>
                  <a:pt x="923" y="192"/>
                  <a:pt x="923" y="191"/>
                  <a:pt x="922" y="191"/>
                </a:cubicBezTo>
                <a:cubicBezTo>
                  <a:pt x="922" y="191"/>
                  <a:pt x="922" y="191"/>
                  <a:pt x="922" y="191"/>
                </a:cubicBezTo>
                <a:cubicBezTo>
                  <a:pt x="922" y="192"/>
                  <a:pt x="922" y="192"/>
                  <a:pt x="922" y="192"/>
                </a:cubicBezTo>
                <a:cubicBezTo>
                  <a:pt x="920" y="192"/>
                  <a:pt x="920" y="192"/>
                  <a:pt x="920" y="192"/>
                </a:cubicBezTo>
                <a:cubicBezTo>
                  <a:pt x="920" y="192"/>
                  <a:pt x="920" y="192"/>
                  <a:pt x="920" y="192"/>
                </a:cubicBezTo>
                <a:cubicBezTo>
                  <a:pt x="919" y="192"/>
                  <a:pt x="919" y="192"/>
                  <a:pt x="918" y="192"/>
                </a:cubicBezTo>
                <a:cubicBezTo>
                  <a:pt x="918" y="192"/>
                  <a:pt x="918" y="193"/>
                  <a:pt x="917" y="193"/>
                </a:cubicBezTo>
                <a:cubicBezTo>
                  <a:pt x="917" y="192"/>
                  <a:pt x="917" y="192"/>
                  <a:pt x="917" y="192"/>
                </a:cubicBezTo>
                <a:cubicBezTo>
                  <a:pt x="917" y="192"/>
                  <a:pt x="917" y="192"/>
                  <a:pt x="917" y="192"/>
                </a:cubicBezTo>
                <a:cubicBezTo>
                  <a:pt x="917" y="194"/>
                  <a:pt x="917" y="194"/>
                  <a:pt x="917" y="194"/>
                </a:cubicBezTo>
                <a:cubicBezTo>
                  <a:pt x="918" y="194"/>
                  <a:pt x="920" y="194"/>
                  <a:pt x="921" y="194"/>
                </a:cubicBezTo>
                <a:cubicBezTo>
                  <a:pt x="921" y="195"/>
                  <a:pt x="921" y="194"/>
                  <a:pt x="921" y="195"/>
                </a:cubicBezTo>
                <a:cubicBezTo>
                  <a:pt x="920" y="195"/>
                  <a:pt x="920" y="195"/>
                  <a:pt x="918" y="195"/>
                </a:cubicBezTo>
                <a:cubicBezTo>
                  <a:pt x="917" y="195"/>
                  <a:pt x="916" y="195"/>
                  <a:pt x="915" y="195"/>
                </a:cubicBezTo>
                <a:cubicBezTo>
                  <a:pt x="915" y="196"/>
                  <a:pt x="915" y="196"/>
                  <a:pt x="915" y="196"/>
                </a:cubicBezTo>
                <a:cubicBezTo>
                  <a:pt x="915" y="197"/>
                  <a:pt x="915" y="197"/>
                  <a:pt x="916" y="197"/>
                </a:cubicBezTo>
                <a:cubicBezTo>
                  <a:pt x="916" y="197"/>
                  <a:pt x="915" y="197"/>
                  <a:pt x="915" y="197"/>
                </a:cubicBezTo>
                <a:cubicBezTo>
                  <a:pt x="915" y="198"/>
                  <a:pt x="915" y="198"/>
                  <a:pt x="915" y="199"/>
                </a:cubicBezTo>
                <a:cubicBezTo>
                  <a:pt x="916" y="199"/>
                  <a:pt x="917" y="198"/>
                  <a:pt x="918" y="198"/>
                </a:cubicBezTo>
                <a:cubicBezTo>
                  <a:pt x="918" y="198"/>
                  <a:pt x="918" y="198"/>
                  <a:pt x="918" y="199"/>
                </a:cubicBezTo>
                <a:cubicBezTo>
                  <a:pt x="919" y="199"/>
                  <a:pt x="919" y="199"/>
                  <a:pt x="919" y="199"/>
                </a:cubicBezTo>
                <a:cubicBezTo>
                  <a:pt x="919" y="199"/>
                  <a:pt x="919" y="199"/>
                  <a:pt x="919" y="199"/>
                </a:cubicBezTo>
                <a:cubicBezTo>
                  <a:pt x="920" y="199"/>
                  <a:pt x="920" y="199"/>
                  <a:pt x="921" y="198"/>
                </a:cubicBezTo>
                <a:cubicBezTo>
                  <a:pt x="921" y="198"/>
                  <a:pt x="921" y="198"/>
                  <a:pt x="921" y="198"/>
                </a:cubicBezTo>
                <a:cubicBezTo>
                  <a:pt x="921" y="198"/>
                  <a:pt x="921" y="198"/>
                  <a:pt x="921" y="198"/>
                </a:cubicBezTo>
                <a:cubicBezTo>
                  <a:pt x="921" y="197"/>
                  <a:pt x="921" y="198"/>
                  <a:pt x="922" y="198"/>
                </a:cubicBezTo>
                <a:cubicBezTo>
                  <a:pt x="922" y="198"/>
                  <a:pt x="922" y="198"/>
                  <a:pt x="922" y="198"/>
                </a:cubicBezTo>
                <a:cubicBezTo>
                  <a:pt x="923" y="198"/>
                  <a:pt x="923" y="198"/>
                  <a:pt x="924" y="198"/>
                </a:cubicBezTo>
                <a:cubicBezTo>
                  <a:pt x="924" y="199"/>
                  <a:pt x="924" y="198"/>
                  <a:pt x="924" y="199"/>
                </a:cubicBezTo>
                <a:cubicBezTo>
                  <a:pt x="924" y="199"/>
                  <a:pt x="924" y="199"/>
                  <a:pt x="924" y="199"/>
                </a:cubicBezTo>
                <a:cubicBezTo>
                  <a:pt x="924" y="199"/>
                  <a:pt x="924" y="199"/>
                  <a:pt x="924" y="199"/>
                </a:cubicBezTo>
                <a:cubicBezTo>
                  <a:pt x="924" y="199"/>
                  <a:pt x="925" y="198"/>
                  <a:pt x="925" y="198"/>
                </a:cubicBezTo>
                <a:cubicBezTo>
                  <a:pt x="925" y="198"/>
                  <a:pt x="925" y="198"/>
                  <a:pt x="925" y="198"/>
                </a:cubicBezTo>
                <a:cubicBezTo>
                  <a:pt x="925" y="199"/>
                  <a:pt x="925" y="199"/>
                  <a:pt x="925" y="199"/>
                </a:cubicBezTo>
                <a:cubicBezTo>
                  <a:pt x="925" y="199"/>
                  <a:pt x="924" y="199"/>
                  <a:pt x="924" y="200"/>
                </a:cubicBezTo>
                <a:cubicBezTo>
                  <a:pt x="923" y="200"/>
                  <a:pt x="923" y="200"/>
                  <a:pt x="923" y="200"/>
                </a:cubicBezTo>
                <a:cubicBezTo>
                  <a:pt x="922" y="200"/>
                  <a:pt x="922" y="199"/>
                  <a:pt x="921" y="200"/>
                </a:cubicBezTo>
                <a:cubicBezTo>
                  <a:pt x="921" y="200"/>
                  <a:pt x="921" y="200"/>
                  <a:pt x="921" y="200"/>
                </a:cubicBezTo>
                <a:cubicBezTo>
                  <a:pt x="920" y="200"/>
                  <a:pt x="920" y="200"/>
                  <a:pt x="920" y="200"/>
                </a:cubicBezTo>
                <a:cubicBezTo>
                  <a:pt x="920" y="200"/>
                  <a:pt x="920" y="200"/>
                  <a:pt x="920" y="200"/>
                </a:cubicBezTo>
                <a:cubicBezTo>
                  <a:pt x="917" y="200"/>
                  <a:pt x="917" y="200"/>
                  <a:pt x="917" y="200"/>
                </a:cubicBezTo>
                <a:cubicBezTo>
                  <a:pt x="917" y="200"/>
                  <a:pt x="917" y="200"/>
                  <a:pt x="917" y="200"/>
                </a:cubicBezTo>
                <a:cubicBezTo>
                  <a:pt x="916" y="200"/>
                  <a:pt x="916" y="200"/>
                  <a:pt x="916" y="200"/>
                </a:cubicBezTo>
                <a:cubicBezTo>
                  <a:pt x="916" y="200"/>
                  <a:pt x="916" y="200"/>
                  <a:pt x="916" y="200"/>
                </a:cubicBezTo>
                <a:cubicBezTo>
                  <a:pt x="916" y="200"/>
                  <a:pt x="915" y="200"/>
                  <a:pt x="915" y="200"/>
                </a:cubicBezTo>
                <a:cubicBezTo>
                  <a:pt x="915" y="201"/>
                  <a:pt x="915" y="201"/>
                  <a:pt x="915" y="201"/>
                </a:cubicBezTo>
                <a:cubicBezTo>
                  <a:pt x="916" y="201"/>
                  <a:pt x="916" y="201"/>
                  <a:pt x="917" y="201"/>
                </a:cubicBezTo>
                <a:cubicBezTo>
                  <a:pt x="917" y="201"/>
                  <a:pt x="917" y="201"/>
                  <a:pt x="917" y="201"/>
                </a:cubicBezTo>
                <a:cubicBezTo>
                  <a:pt x="917" y="201"/>
                  <a:pt x="917" y="201"/>
                  <a:pt x="917" y="201"/>
                </a:cubicBezTo>
                <a:cubicBezTo>
                  <a:pt x="917" y="202"/>
                  <a:pt x="917" y="202"/>
                  <a:pt x="917" y="203"/>
                </a:cubicBezTo>
                <a:cubicBezTo>
                  <a:pt x="916" y="203"/>
                  <a:pt x="916" y="203"/>
                  <a:pt x="916" y="203"/>
                </a:cubicBezTo>
                <a:cubicBezTo>
                  <a:pt x="916" y="203"/>
                  <a:pt x="915" y="203"/>
                  <a:pt x="916" y="203"/>
                </a:cubicBezTo>
                <a:cubicBezTo>
                  <a:pt x="916" y="204"/>
                  <a:pt x="916" y="204"/>
                  <a:pt x="916" y="204"/>
                </a:cubicBezTo>
                <a:cubicBezTo>
                  <a:pt x="914" y="204"/>
                  <a:pt x="914" y="204"/>
                  <a:pt x="914" y="204"/>
                </a:cubicBezTo>
                <a:cubicBezTo>
                  <a:pt x="915" y="204"/>
                  <a:pt x="915" y="204"/>
                  <a:pt x="915" y="204"/>
                </a:cubicBezTo>
                <a:cubicBezTo>
                  <a:pt x="917" y="205"/>
                  <a:pt x="916" y="204"/>
                  <a:pt x="918" y="204"/>
                </a:cubicBezTo>
                <a:cubicBezTo>
                  <a:pt x="918" y="204"/>
                  <a:pt x="918" y="205"/>
                  <a:pt x="918" y="205"/>
                </a:cubicBezTo>
                <a:cubicBezTo>
                  <a:pt x="917" y="205"/>
                  <a:pt x="917" y="205"/>
                  <a:pt x="917" y="205"/>
                </a:cubicBezTo>
                <a:cubicBezTo>
                  <a:pt x="917" y="205"/>
                  <a:pt x="917" y="206"/>
                  <a:pt x="917" y="206"/>
                </a:cubicBezTo>
                <a:cubicBezTo>
                  <a:pt x="918" y="206"/>
                  <a:pt x="918" y="206"/>
                  <a:pt x="919" y="206"/>
                </a:cubicBezTo>
                <a:cubicBezTo>
                  <a:pt x="919" y="207"/>
                  <a:pt x="919" y="207"/>
                  <a:pt x="919" y="207"/>
                </a:cubicBezTo>
                <a:cubicBezTo>
                  <a:pt x="920" y="207"/>
                  <a:pt x="920" y="207"/>
                  <a:pt x="920" y="207"/>
                </a:cubicBezTo>
                <a:cubicBezTo>
                  <a:pt x="921" y="206"/>
                  <a:pt x="921" y="206"/>
                  <a:pt x="921" y="205"/>
                </a:cubicBezTo>
                <a:cubicBezTo>
                  <a:pt x="922" y="205"/>
                  <a:pt x="922" y="205"/>
                  <a:pt x="923" y="205"/>
                </a:cubicBezTo>
                <a:cubicBezTo>
                  <a:pt x="923" y="204"/>
                  <a:pt x="923" y="204"/>
                  <a:pt x="923" y="204"/>
                </a:cubicBezTo>
                <a:cubicBezTo>
                  <a:pt x="924" y="204"/>
                  <a:pt x="924" y="204"/>
                  <a:pt x="924" y="204"/>
                </a:cubicBezTo>
                <a:cubicBezTo>
                  <a:pt x="924" y="204"/>
                  <a:pt x="925" y="204"/>
                  <a:pt x="925" y="204"/>
                </a:cubicBezTo>
                <a:cubicBezTo>
                  <a:pt x="925" y="204"/>
                  <a:pt x="925" y="204"/>
                  <a:pt x="925" y="204"/>
                </a:cubicBezTo>
                <a:cubicBezTo>
                  <a:pt x="925" y="205"/>
                  <a:pt x="924" y="205"/>
                  <a:pt x="924" y="205"/>
                </a:cubicBezTo>
                <a:cubicBezTo>
                  <a:pt x="922" y="205"/>
                  <a:pt x="922" y="205"/>
                  <a:pt x="922" y="205"/>
                </a:cubicBezTo>
                <a:cubicBezTo>
                  <a:pt x="922" y="205"/>
                  <a:pt x="921" y="208"/>
                  <a:pt x="921" y="208"/>
                </a:cubicBezTo>
                <a:cubicBezTo>
                  <a:pt x="921" y="208"/>
                  <a:pt x="921" y="208"/>
                  <a:pt x="921" y="208"/>
                </a:cubicBezTo>
                <a:cubicBezTo>
                  <a:pt x="920" y="209"/>
                  <a:pt x="920" y="209"/>
                  <a:pt x="921" y="210"/>
                </a:cubicBezTo>
                <a:cubicBezTo>
                  <a:pt x="920" y="210"/>
                  <a:pt x="920" y="210"/>
                  <a:pt x="920" y="210"/>
                </a:cubicBezTo>
                <a:cubicBezTo>
                  <a:pt x="920" y="211"/>
                  <a:pt x="920" y="211"/>
                  <a:pt x="920" y="211"/>
                </a:cubicBezTo>
                <a:cubicBezTo>
                  <a:pt x="919" y="211"/>
                  <a:pt x="918" y="211"/>
                  <a:pt x="917" y="211"/>
                </a:cubicBezTo>
                <a:cubicBezTo>
                  <a:pt x="917" y="211"/>
                  <a:pt x="917" y="211"/>
                  <a:pt x="917" y="211"/>
                </a:cubicBezTo>
                <a:cubicBezTo>
                  <a:pt x="917" y="211"/>
                  <a:pt x="917" y="211"/>
                  <a:pt x="916" y="212"/>
                </a:cubicBezTo>
                <a:cubicBezTo>
                  <a:pt x="916" y="213"/>
                  <a:pt x="916" y="213"/>
                  <a:pt x="916" y="213"/>
                </a:cubicBezTo>
                <a:cubicBezTo>
                  <a:pt x="917" y="213"/>
                  <a:pt x="917" y="213"/>
                  <a:pt x="918" y="213"/>
                </a:cubicBezTo>
                <a:cubicBezTo>
                  <a:pt x="918" y="214"/>
                  <a:pt x="918" y="214"/>
                  <a:pt x="918" y="214"/>
                </a:cubicBezTo>
                <a:cubicBezTo>
                  <a:pt x="918" y="214"/>
                  <a:pt x="918" y="214"/>
                  <a:pt x="918" y="214"/>
                </a:cubicBezTo>
                <a:cubicBezTo>
                  <a:pt x="918" y="214"/>
                  <a:pt x="918" y="214"/>
                  <a:pt x="918" y="214"/>
                </a:cubicBezTo>
                <a:cubicBezTo>
                  <a:pt x="919" y="214"/>
                  <a:pt x="919" y="214"/>
                  <a:pt x="919" y="214"/>
                </a:cubicBezTo>
                <a:cubicBezTo>
                  <a:pt x="919" y="213"/>
                  <a:pt x="919" y="213"/>
                  <a:pt x="919" y="213"/>
                </a:cubicBezTo>
                <a:cubicBezTo>
                  <a:pt x="919" y="213"/>
                  <a:pt x="919" y="213"/>
                  <a:pt x="919" y="213"/>
                </a:cubicBezTo>
                <a:cubicBezTo>
                  <a:pt x="919" y="212"/>
                  <a:pt x="919" y="212"/>
                  <a:pt x="919" y="212"/>
                </a:cubicBezTo>
                <a:cubicBezTo>
                  <a:pt x="920" y="212"/>
                  <a:pt x="920" y="213"/>
                  <a:pt x="920" y="213"/>
                </a:cubicBezTo>
                <a:cubicBezTo>
                  <a:pt x="920" y="213"/>
                  <a:pt x="921" y="213"/>
                  <a:pt x="921" y="213"/>
                </a:cubicBezTo>
                <a:cubicBezTo>
                  <a:pt x="921" y="212"/>
                  <a:pt x="921" y="212"/>
                  <a:pt x="921" y="212"/>
                </a:cubicBezTo>
                <a:cubicBezTo>
                  <a:pt x="921" y="212"/>
                  <a:pt x="921" y="212"/>
                  <a:pt x="921" y="212"/>
                </a:cubicBezTo>
                <a:cubicBezTo>
                  <a:pt x="922" y="212"/>
                  <a:pt x="922" y="212"/>
                  <a:pt x="922" y="212"/>
                </a:cubicBezTo>
                <a:cubicBezTo>
                  <a:pt x="922" y="212"/>
                  <a:pt x="921" y="212"/>
                  <a:pt x="921" y="213"/>
                </a:cubicBezTo>
                <a:cubicBezTo>
                  <a:pt x="921" y="213"/>
                  <a:pt x="921" y="213"/>
                  <a:pt x="921" y="213"/>
                </a:cubicBezTo>
                <a:cubicBezTo>
                  <a:pt x="921" y="214"/>
                  <a:pt x="921" y="214"/>
                  <a:pt x="921" y="215"/>
                </a:cubicBezTo>
                <a:cubicBezTo>
                  <a:pt x="921" y="215"/>
                  <a:pt x="921" y="215"/>
                  <a:pt x="921" y="215"/>
                </a:cubicBezTo>
                <a:cubicBezTo>
                  <a:pt x="921" y="217"/>
                  <a:pt x="920" y="216"/>
                  <a:pt x="920" y="217"/>
                </a:cubicBezTo>
                <a:cubicBezTo>
                  <a:pt x="919" y="217"/>
                  <a:pt x="919" y="217"/>
                  <a:pt x="919" y="217"/>
                </a:cubicBezTo>
                <a:cubicBezTo>
                  <a:pt x="919" y="221"/>
                  <a:pt x="920" y="219"/>
                  <a:pt x="921" y="222"/>
                </a:cubicBezTo>
                <a:cubicBezTo>
                  <a:pt x="922" y="222"/>
                  <a:pt x="923" y="222"/>
                  <a:pt x="924" y="222"/>
                </a:cubicBezTo>
                <a:cubicBezTo>
                  <a:pt x="924" y="221"/>
                  <a:pt x="924" y="221"/>
                  <a:pt x="924" y="221"/>
                </a:cubicBezTo>
                <a:cubicBezTo>
                  <a:pt x="925" y="221"/>
                  <a:pt x="925" y="221"/>
                  <a:pt x="925" y="221"/>
                </a:cubicBezTo>
                <a:cubicBezTo>
                  <a:pt x="925" y="222"/>
                  <a:pt x="924" y="222"/>
                  <a:pt x="924" y="223"/>
                </a:cubicBezTo>
                <a:cubicBezTo>
                  <a:pt x="928" y="223"/>
                  <a:pt x="928" y="223"/>
                  <a:pt x="928" y="223"/>
                </a:cubicBezTo>
                <a:cubicBezTo>
                  <a:pt x="928" y="223"/>
                  <a:pt x="928" y="222"/>
                  <a:pt x="929" y="222"/>
                </a:cubicBezTo>
                <a:cubicBezTo>
                  <a:pt x="929" y="222"/>
                  <a:pt x="929" y="222"/>
                  <a:pt x="929" y="222"/>
                </a:cubicBezTo>
                <a:cubicBezTo>
                  <a:pt x="929" y="222"/>
                  <a:pt x="929" y="222"/>
                  <a:pt x="929" y="222"/>
                </a:cubicBezTo>
                <a:cubicBezTo>
                  <a:pt x="931" y="222"/>
                  <a:pt x="931" y="222"/>
                  <a:pt x="931" y="222"/>
                </a:cubicBezTo>
                <a:cubicBezTo>
                  <a:pt x="931" y="221"/>
                  <a:pt x="931" y="221"/>
                  <a:pt x="931" y="221"/>
                </a:cubicBezTo>
                <a:cubicBezTo>
                  <a:pt x="932" y="221"/>
                  <a:pt x="932" y="221"/>
                  <a:pt x="932" y="221"/>
                </a:cubicBezTo>
                <a:cubicBezTo>
                  <a:pt x="932" y="220"/>
                  <a:pt x="932" y="220"/>
                  <a:pt x="932" y="220"/>
                </a:cubicBezTo>
                <a:cubicBezTo>
                  <a:pt x="933" y="220"/>
                  <a:pt x="933" y="220"/>
                  <a:pt x="933" y="220"/>
                </a:cubicBezTo>
                <a:cubicBezTo>
                  <a:pt x="933" y="220"/>
                  <a:pt x="934" y="220"/>
                  <a:pt x="934" y="219"/>
                </a:cubicBezTo>
                <a:cubicBezTo>
                  <a:pt x="935" y="219"/>
                  <a:pt x="935" y="219"/>
                  <a:pt x="935" y="219"/>
                </a:cubicBezTo>
                <a:cubicBezTo>
                  <a:pt x="935" y="219"/>
                  <a:pt x="935" y="219"/>
                  <a:pt x="936" y="218"/>
                </a:cubicBezTo>
                <a:cubicBezTo>
                  <a:pt x="936" y="218"/>
                  <a:pt x="936" y="218"/>
                  <a:pt x="936" y="218"/>
                </a:cubicBezTo>
                <a:cubicBezTo>
                  <a:pt x="936" y="218"/>
                  <a:pt x="937" y="218"/>
                  <a:pt x="937" y="218"/>
                </a:cubicBezTo>
                <a:cubicBezTo>
                  <a:pt x="937" y="217"/>
                  <a:pt x="937" y="217"/>
                  <a:pt x="937" y="217"/>
                </a:cubicBezTo>
                <a:cubicBezTo>
                  <a:pt x="939" y="217"/>
                  <a:pt x="939" y="217"/>
                  <a:pt x="939" y="217"/>
                </a:cubicBezTo>
                <a:cubicBezTo>
                  <a:pt x="939" y="217"/>
                  <a:pt x="939" y="217"/>
                  <a:pt x="939" y="217"/>
                </a:cubicBezTo>
                <a:cubicBezTo>
                  <a:pt x="940" y="217"/>
                  <a:pt x="940" y="217"/>
                  <a:pt x="941" y="217"/>
                </a:cubicBezTo>
                <a:cubicBezTo>
                  <a:pt x="941" y="216"/>
                  <a:pt x="941" y="216"/>
                  <a:pt x="941" y="216"/>
                </a:cubicBezTo>
                <a:cubicBezTo>
                  <a:pt x="941" y="216"/>
                  <a:pt x="941" y="216"/>
                  <a:pt x="941" y="216"/>
                </a:cubicBezTo>
                <a:cubicBezTo>
                  <a:pt x="942" y="216"/>
                  <a:pt x="942" y="216"/>
                  <a:pt x="942" y="216"/>
                </a:cubicBezTo>
                <a:cubicBezTo>
                  <a:pt x="942" y="216"/>
                  <a:pt x="942" y="216"/>
                  <a:pt x="942" y="216"/>
                </a:cubicBezTo>
                <a:cubicBezTo>
                  <a:pt x="943" y="215"/>
                  <a:pt x="943" y="215"/>
                  <a:pt x="943" y="215"/>
                </a:cubicBezTo>
                <a:cubicBezTo>
                  <a:pt x="944" y="215"/>
                  <a:pt x="944" y="215"/>
                  <a:pt x="944" y="215"/>
                </a:cubicBezTo>
                <a:cubicBezTo>
                  <a:pt x="944" y="215"/>
                  <a:pt x="944" y="215"/>
                  <a:pt x="944" y="215"/>
                </a:cubicBezTo>
                <a:cubicBezTo>
                  <a:pt x="944" y="214"/>
                  <a:pt x="944" y="214"/>
                  <a:pt x="945" y="214"/>
                </a:cubicBezTo>
                <a:cubicBezTo>
                  <a:pt x="945" y="216"/>
                  <a:pt x="945" y="216"/>
                  <a:pt x="945" y="216"/>
                </a:cubicBezTo>
                <a:cubicBezTo>
                  <a:pt x="945" y="216"/>
                  <a:pt x="945" y="216"/>
                  <a:pt x="945" y="216"/>
                </a:cubicBezTo>
                <a:cubicBezTo>
                  <a:pt x="945" y="219"/>
                  <a:pt x="945" y="219"/>
                  <a:pt x="945" y="219"/>
                </a:cubicBezTo>
                <a:cubicBezTo>
                  <a:pt x="945" y="219"/>
                  <a:pt x="945" y="219"/>
                  <a:pt x="945" y="219"/>
                </a:cubicBezTo>
                <a:cubicBezTo>
                  <a:pt x="945" y="219"/>
                  <a:pt x="945" y="219"/>
                  <a:pt x="945" y="219"/>
                </a:cubicBezTo>
                <a:cubicBezTo>
                  <a:pt x="946" y="219"/>
                  <a:pt x="946" y="219"/>
                  <a:pt x="946" y="219"/>
                </a:cubicBezTo>
                <a:cubicBezTo>
                  <a:pt x="946" y="220"/>
                  <a:pt x="947" y="221"/>
                  <a:pt x="948" y="221"/>
                </a:cubicBezTo>
                <a:cubicBezTo>
                  <a:pt x="947" y="222"/>
                  <a:pt x="947" y="222"/>
                  <a:pt x="947" y="222"/>
                </a:cubicBezTo>
                <a:cubicBezTo>
                  <a:pt x="946" y="223"/>
                  <a:pt x="947" y="223"/>
                  <a:pt x="946" y="224"/>
                </a:cubicBezTo>
                <a:cubicBezTo>
                  <a:pt x="947" y="225"/>
                  <a:pt x="947" y="224"/>
                  <a:pt x="947" y="226"/>
                </a:cubicBezTo>
                <a:cubicBezTo>
                  <a:pt x="949" y="226"/>
                  <a:pt x="949" y="226"/>
                  <a:pt x="949" y="226"/>
                </a:cubicBezTo>
                <a:cubicBezTo>
                  <a:pt x="949" y="229"/>
                  <a:pt x="951" y="229"/>
                  <a:pt x="952" y="232"/>
                </a:cubicBezTo>
                <a:cubicBezTo>
                  <a:pt x="952" y="232"/>
                  <a:pt x="953" y="232"/>
                  <a:pt x="953" y="232"/>
                </a:cubicBezTo>
                <a:cubicBezTo>
                  <a:pt x="953" y="233"/>
                  <a:pt x="953" y="232"/>
                  <a:pt x="953" y="233"/>
                </a:cubicBezTo>
                <a:cubicBezTo>
                  <a:pt x="953" y="233"/>
                  <a:pt x="953" y="233"/>
                  <a:pt x="953" y="233"/>
                </a:cubicBezTo>
                <a:cubicBezTo>
                  <a:pt x="952" y="233"/>
                  <a:pt x="952" y="233"/>
                  <a:pt x="952" y="233"/>
                </a:cubicBezTo>
                <a:cubicBezTo>
                  <a:pt x="952" y="234"/>
                  <a:pt x="952" y="234"/>
                  <a:pt x="952" y="234"/>
                </a:cubicBezTo>
                <a:cubicBezTo>
                  <a:pt x="952" y="235"/>
                  <a:pt x="952" y="235"/>
                  <a:pt x="952" y="235"/>
                </a:cubicBezTo>
                <a:cubicBezTo>
                  <a:pt x="952" y="235"/>
                  <a:pt x="952" y="235"/>
                  <a:pt x="951" y="235"/>
                </a:cubicBezTo>
                <a:cubicBezTo>
                  <a:pt x="951" y="238"/>
                  <a:pt x="951" y="238"/>
                  <a:pt x="951" y="238"/>
                </a:cubicBezTo>
                <a:cubicBezTo>
                  <a:pt x="951" y="238"/>
                  <a:pt x="952" y="238"/>
                  <a:pt x="952" y="238"/>
                </a:cubicBezTo>
                <a:cubicBezTo>
                  <a:pt x="952" y="239"/>
                  <a:pt x="952" y="240"/>
                  <a:pt x="952" y="241"/>
                </a:cubicBezTo>
                <a:cubicBezTo>
                  <a:pt x="952" y="241"/>
                  <a:pt x="952" y="241"/>
                  <a:pt x="952" y="241"/>
                </a:cubicBezTo>
                <a:cubicBezTo>
                  <a:pt x="952" y="241"/>
                  <a:pt x="952" y="241"/>
                  <a:pt x="952" y="241"/>
                </a:cubicBezTo>
                <a:cubicBezTo>
                  <a:pt x="953" y="241"/>
                  <a:pt x="953" y="241"/>
                  <a:pt x="953" y="241"/>
                </a:cubicBezTo>
                <a:cubicBezTo>
                  <a:pt x="953" y="241"/>
                  <a:pt x="953" y="241"/>
                  <a:pt x="953" y="241"/>
                </a:cubicBezTo>
                <a:cubicBezTo>
                  <a:pt x="953" y="241"/>
                  <a:pt x="953" y="241"/>
                  <a:pt x="953" y="241"/>
                </a:cubicBezTo>
                <a:cubicBezTo>
                  <a:pt x="953" y="241"/>
                  <a:pt x="953" y="241"/>
                  <a:pt x="953" y="241"/>
                </a:cubicBezTo>
                <a:cubicBezTo>
                  <a:pt x="955" y="241"/>
                  <a:pt x="957" y="241"/>
                  <a:pt x="958" y="240"/>
                </a:cubicBezTo>
                <a:cubicBezTo>
                  <a:pt x="960" y="239"/>
                  <a:pt x="958" y="239"/>
                  <a:pt x="958" y="237"/>
                </a:cubicBezTo>
                <a:cubicBezTo>
                  <a:pt x="959" y="237"/>
                  <a:pt x="959" y="237"/>
                  <a:pt x="959" y="237"/>
                </a:cubicBezTo>
                <a:cubicBezTo>
                  <a:pt x="959" y="237"/>
                  <a:pt x="959" y="236"/>
                  <a:pt x="959" y="236"/>
                </a:cubicBezTo>
                <a:cubicBezTo>
                  <a:pt x="961" y="236"/>
                  <a:pt x="961" y="236"/>
                  <a:pt x="961" y="236"/>
                </a:cubicBezTo>
                <a:cubicBezTo>
                  <a:pt x="961" y="235"/>
                  <a:pt x="961" y="235"/>
                  <a:pt x="961" y="235"/>
                </a:cubicBezTo>
                <a:cubicBezTo>
                  <a:pt x="961" y="235"/>
                  <a:pt x="962" y="234"/>
                  <a:pt x="963" y="234"/>
                </a:cubicBezTo>
                <a:cubicBezTo>
                  <a:pt x="963" y="235"/>
                  <a:pt x="963" y="235"/>
                  <a:pt x="963" y="235"/>
                </a:cubicBezTo>
                <a:cubicBezTo>
                  <a:pt x="965" y="235"/>
                  <a:pt x="966" y="235"/>
                  <a:pt x="968" y="234"/>
                </a:cubicBezTo>
                <a:cubicBezTo>
                  <a:pt x="968" y="233"/>
                  <a:pt x="968" y="233"/>
                  <a:pt x="968" y="233"/>
                </a:cubicBezTo>
                <a:cubicBezTo>
                  <a:pt x="968" y="233"/>
                  <a:pt x="968" y="233"/>
                  <a:pt x="968" y="233"/>
                </a:cubicBezTo>
                <a:cubicBezTo>
                  <a:pt x="968" y="234"/>
                  <a:pt x="968" y="234"/>
                  <a:pt x="968" y="234"/>
                </a:cubicBezTo>
                <a:cubicBezTo>
                  <a:pt x="969" y="234"/>
                  <a:pt x="969" y="234"/>
                  <a:pt x="969" y="234"/>
                </a:cubicBezTo>
                <a:cubicBezTo>
                  <a:pt x="970" y="233"/>
                  <a:pt x="970" y="232"/>
                  <a:pt x="971" y="231"/>
                </a:cubicBezTo>
                <a:cubicBezTo>
                  <a:pt x="971" y="230"/>
                  <a:pt x="971" y="230"/>
                  <a:pt x="971" y="230"/>
                </a:cubicBezTo>
                <a:cubicBezTo>
                  <a:pt x="970" y="231"/>
                  <a:pt x="970" y="231"/>
                  <a:pt x="969" y="232"/>
                </a:cubicBezTo>
                <a:cubicBezTo>
                  <a:pt x="969" y="232"/>
                  <a:pt x="969" y="232"/>
                  <a:pt x="969" y="232"/>
                </a:cubicBezTo>
                <a:cubicBezTo>
                  <a:pt x="969" y="232"/>
                  <a:pt x="969" y="232"/>
                  <a:pt x="969" y="232"/>
                </a:cubicBezTo>
                <a:cubicBezTo>
                  <a:pt x="969" y="231"/>
                  <a:pt x="969" y="231"/>
                  <a:pt x="969" y="230"/>
                </a:cubicBezTo>
                <a:cubicBezTo>
                  <a:pt x="969" y="230"/>
                  <a:pt x="969" y="230"/>
                  <a:pt x="969" y="230"/>
                </a:cubicBezTo>
                <a:cubicBezTo>
                  <a:pt x="969" y="227"/>
                  <a:pt x="969" y="227"/>
                  <a:pt x="969" y="227"/>
                </a:cubicBezTo>
                <a:cubicBezTo>
                  <a:pt x="970" y="227"/>
                  <a:pt x="970" y="227"/>
                  <a:pt x="970" y="227"/>
                </a:cubicBezTo>
                <a:cubicBezTo>
                  <a:pt x="970" y="227"/>
                  <a:pt x="970" y="226"/>
                  <a:pt x="970" y="226"/>
                </a:cubicBezTo>
                <a:cubicBezTo>
                  <a:pt x="971" y="226"/>
                  <a:pt x="971" y="226"/>
                  <a:pt x="971" y="226"/>
                </a:cubicBezTo>
                <a:cubicBezTo>
                  <a:pt x="970" y="225"/>
                  <a:pt x="970" y="225"/>
                  <a:pt x="970" y="224"/>
                </a:cubicBezTo>
                <a:cubicBezTo>
                  <a:pt x="970" y="224"/>
                  <a:pt x="971" y="224"/>
                  <a:pt x="971" y="224"/>
                </a:cubicBezTo>
                <a:cubicBezTo>
                  <a:pt x="971" y="222"/>
                  <a:pt x="971" y="222"/>
                  <a:pt x="971" y="222"/>
                </a:cubicBezTo>
                <a:cubicBezTo>
                  <a:pt x="971" y="220"/>
                  <a:pt x="971" y="220"/>
                  <a:pt x="971" y="218"/>
                </a:cubicBezTo>
                <a:cubicBezTo>
                  <a:pt x="971" y="218"/>
                  <a:pt x="971" y="218"/>
                  <a:pt x="972" y="218"/>
                </a:cubicBezTo>
                <a:cubicBezTo>
                  <a:pt x="972" y="218"/>
                  <a:pt x="972" y="218"/>
                  <a:pt x="972" y="218"/>
                </a:cubicBezTo>
                <a:cubicBezTo>
                  <a:pt x="972" y="218"/>
                  <a:pt x="972" y="218"/>
                  <a:pt x="972" y="218"/>
                </a:cubicBezTo>
                <a:cubicBezTo>
                  <a:pt x="971" y="217"/>
                  <a:pt x="971" y="218"/>
                  <a:pt x="970" y="217"/>
                </a:cubicBezTo>
                <a:cubicBezTo>
                  <a:pt x="970" y="217"/>
                  <a:pt x="970" y="217"/>
                  <a:pt x="970" y="217"/>
                </a:cubicBezTo>
                <a:cubicBezTo>
                  <a:pt x="969" y="217"/>
                  <a:pt x="969" y="217"/>
                  <a:pt x="969" y="217"/>
                </a:cubicBezTo>
                <a:cubicBezTo>
                  <a:pt x="969" y="216"/>
                  <a:pt x="969" y="216"/>
                  <a:pt x="969" y="216"/>
                </a:cubicBezTo>
                <a:cubicBezTo>
                  <a:pt x="970" y="216"/>
                  <a:pt x="972" y="217"/>
                  <a:pt x="973" y="216"/>
                </a:cubicBezTo>
                <a:cubicBezTo>
                  <a:pt x="973" y="216"/>
                  <a:pt x="973" y="216"/>
                  <a:pt x="973" y="216"/>
                </a:cubicBezTo>
                <a:cubicBezTo>
                  <a:pt x="975" y="216"/>
                  <a:pt x="975" y="216"/>
                  <a:pt x="975" y="216"/>
                </a:cubicBezTo>
                <a:cubicBezTo>
                  <a:pt x="975" y="215"/>
                  <a:pt x="975" y="215"/>
                  <a:pt x="975" y="215"/>
                </a:cubicBezTo>
                <a:cubicBezTo>
                  <a:pt x="976" y="215"/>
                  <a:pt x="976" y="215"/>
                  <a:pt x="976" y="215"/>
                </a:cubicBezTo>
                <a:cubicBezTo>
                  <a:pt x="976" y="216"/>
                  <a:pt x="976" y="216"/>
                  <a:pt x="976" y="216"/>
                </a:cubicBezTo>
                <a:cubicBezTo>
                  <a:pt x="976" y="216"/>
                  <a:pt x="976" y="216"/>
                  <a:pt x="976" y="216"/>
                </a:cubicBezTo>
                <a:cubicBezTo>
                  <a:pt x="977" y="216"/>
                  <a:pt x="977" y="216"/>
                  <a:pt x="977" y="215"/>
                </a:cubicBezTo>
                <a:cubicBezTo>
                  <a:pt x="978" y="215"/>
                  <a:pt x="979" y="215"/>
                  <a:pt x="979" y="215"/>
                </a:cubicBezTo>
                <a:cubicBezTo>
                  <a:pt x="979" y="214"/>
                  <a:pt x="979" y="214"/>
                  <a:pt x="979" y="214"/>
                </a:cubicBezTo>
                <a:cubicBezTo>
                  <a:pt x="980" y="214"/>
                  <a:pt x="980" y="214"/>
                  <a:pt x="980" y="214"/>
                </a:cubicBezTo>
                <a:cubicBezTo>
                  <a:pt x="980" y="213"/>
                  <a:pt x="980" y="213"/>
                  <a:pt x="980" y="213"/>
                </a:cubicBezTo>
                <a:cubicBezTo>
                  <a:pt x="980" y="213"/>
                  <a:pt x="980" y="213"/>
                  <a:pt x="980" y="213"/>
                </a:cubicBezTo>
                <a:cubicBezTo>
                  <a:pt x="980" y="213"/>
                  <a:pt x="980" y="213"/>
                  <a:pt x="980" y="213"/>
                </a:cubicBezTo>
                <a:cubicBezTo>
                  <a:pt x="981" y="213"/>
                  <a:pt x="981" y="213"/>
                  <a:pt x="981" y="213"/>
                </a:cubicBezTo>
                <a:cubicBezTo>
                  <a:pt x="981" y="212"/>
                  <a:pt x="981" y="213"/>
                  <a:pt x="981" y="212"/>
                </a:cubicBezTo>
                <a:cubicBezTo>
                  <a:pt x="981" y="212"/>
                  <a:pt x="981" y="212"/>
                  <a:pt x="981" y="212"/>
                </a:cubicBezTo>
                <a:cubicBezTo>
                  <a:pt x="979" y="212"/>
                  <a:pt x="979" y="212"/>
                  <a:pt x="979" y="212"/>
                </a:cubicBezTo>
                <a:cubicBezTo>
                  <a:pt x="979" y="212"/>
                  <a:pt x="979" y="212"/>
                  <a:pt x="979" y="212"/>
                </a:cubicBezTo>
                <a:cubicBezTo>
                  <a:pt x="980" y="211"/>
                  <a:pt x="981" y="211"/>
                  <a:pt x="982" y="210"/>
                </a:cubicBezTo>
                <a:cubicBezTo>
                  <a:pt x="982" y="210"/>
                  <a:pt x="982" y="209"/>
                  <a:pt x="982" y="208"/>
                </a:cubicBezTo>
                <a:cubicBezTo>
                  <a:pt x="982" y="208"/>
                  <a:pt x="982" y="208"/>
                  <a:pt x="981" y="208"/>
                </a:cubicBezTo>
                <a:cubicBezTo>
                  <a:pt x="981" y="206"/>
                  <a:pt x="981" y="206"/>
                  <a:pt x="981" y="206"/>
                </a:cubicBezTo>
                <a:cubicBezTo>
                  <a:pt x="981" y="206"/>
                  <a:pt x="980" y="206"/>
                  <a:pt x="980" y="206"/>
                </a:cubicBezTo>
                <a:cubicBezTo>
                  <a:pt x="979" y="205"/>
                  <a:pt x="979" y="205"/>
                  <a:pt x="979" y="205"/>
                </a:cubicBezTo>
                <a:cubicBezTo>
                  <a:pt x="980" y="204"/>
                  <a:pt x="980" y="204"/>
                  <a:pt x="980" y="204"/>
                </a:cubicBezTo>
                <a:cubicBezTo>
                  <a:pt x="979" y="204"/>
                  <a:pt x="979" y="204"/>
                  <a:pt x="979" y="204"/>
                </a:cubicBezTo>
                <a:cubicBezTo>
                  <a:pt x="978" y="204"/>
                  <a:pt x="978" y="204"/>
                  <a:pt x="978" y="204"/>
                </a:cubicBezTo>
                <a:cubicBezTo>
                  <a:pt x="978" y="204"/>
                  <a:pt x="978" y="204"/>
                  <a:pt x="978" y="204"/>
                </a:cubicBezTo>
                <a:cubicBezTo>
                  <a:pt x="977" y="203"/>
                  <a:pt x="978" y="203"/>
                  <a:pt x="976" y="202"/>
                </a:cubicBezTo>
                <a:cubicBezTo>
                  <a:pt x="976" y="203"/>
                  <a:pt x="976" y="203"/>
                  <a:pt x="976" y="203"/>
                </a:cubicBezTo>
                <a:cubicBezTo>
                  <a:pt x="976" y="203"/>
                  <a:pt x="976" y="203"/>
                  <a:pt x="976" y="203"/>
                </a:cubicBezTo>
                <a:cubicBezTo>
                  <a:pt x="975" y="203"/>
                  <a:pt x="975" y="203"/>
                  <a:pt x="974" y="203"/>
                </a:cubicBezTo>
                <a:cubicBezTo>
                  <a:pt x="974" y="203"/>
                  <a:pt x="974" y="203"/>
                  <a:pt x="974" y="203"/>
                </a:cubicBezTo>
                <a:cubicBezTo>
                  <a:pt x="974" y="203"/>
                  <a:pt x="974" y="203"/>
                  <a:pt x="974" y="203"/>
                </a:cubicBezTo>
                <a:cubicBezTo>
                  <a:pt x="974" y="202"/>
                  <a:pt x="974" y="201"/>
                  <a:pt x="973" y="201"/>
                </a:cubicBezTo>
                <a:cubicBezTo>
                  <a:pt x="974" y="201"/>
                  <a:pt x="974" y="201"/>
                  <a:pt x="974" y="201"/>
                </a:cubicBezTo>
                <a:cubicBezTo>
                  <a:pt x="974" y="201"/>
                  <a:pt x="974" y="200"/>
                  <a:pt x="974" y="200"/>
                </a:cubicBezTo>
                <a:cubicBezTo>
                  <a:pt x="974" y="200"/>
                  <a:pt x="974" y="200"/>
                  <a:pt x="973" y="200"/>
                </a:cubicBezTo>
                <a:cubicBezTo>
                  <a:pt x="974" y="199"/>
                  <a:pt x="974" y="198"/>
                  <a:pt x="974" y="197"/>
                </a:cubicBezTo>
                <a:cubicBezTo>
                  <a:pt x="974" y="197"/>
                  <a:pt x="973" y="197"/>
                  <a:pt x="973" y="197"/>
                </a:cubicBezTo>
                <a:cubicBezTo>
                  <a:pt x="973" y="196"/>
                  <a:pt x="973" y="196"/>
                  <a:pt x="973" y="196"/>
                </a:cubicBezTo>
                <a:cubicBezTo>
                  <a:pt x="973" y="196"/>
                  <a:pt x="973" y="196"/>
                  <a:pt x="973" y="196"/>
                </a:cubicBezTo>
                <a:cubicBezTo>
                  <a:pt x="973" y="196"/>
                  <a:pt x="973" y="196"/>
                  <a:pt x="973" y="196"/>
                </a:cubicBezTo>
                <a:cubicBezTo>
                  <a:pt x="973" y="194"/>
                  <a:pt x="973" y="194"/>
                  <a:pt x="973" y="194"/>
                </a:cubicBezTo>
                <a:cubicBezTo>
                  <a:pt x="974" y="194"/>
                  <a:pt x="973" y="194"/>
                  <a:pt x="974" y="194"/>
                </a:cubicBezTo>
                <a:cubicBezTo>
                  <a:pt x="974" y="194"/>
                  <a:pt x="974" y="194"/>
                  <a:pt x="974" y="194"/>
                </a:cubicBezTo>
                <a:cubicBezTo>
                  <a:pt x="974" y="194"/>
                  <a:pt x="973" y="193"/>
                  <a:pt x="974" y="192"/>
                </a:cubicBezTo>
                <a:cubicBezTo>
                  <a:pt x="974" y="192"/>
                  <a:pt x="974" y="192"/>
                  <a:pt x="974" y="192"/>
                </a:cubicBezTo>
                <a:cubicBezTo>
                  <a:pt x="974" y="191"/>
                  <a:pt x="974" y="191"/>
                  <a:pt x="974" y="191"/>
                </a:cubicBezTo>
                <a:cubicBezTo>
                  <a:pt x="975" y="191"/>
                  <a:pt x="975" y="191"/>
                  <a:pt x="975" y="191"/>
                </a:cubicBezTo>
                <a:cubicBezTo>
                  <a:pt x="975" y="190"/>
                  <a:pt x="974" y="188"/>
                  <a:pt x="974" y="188"/>
                </a:cubicBezTo>
                <a:cubicBezTo>
                  <a:pt x="974" y="187"/>
                  <a:pt x="974" y="187"/>
                  <a:pt x="974" y="187"/>
                </a:cubicBezTo>
                <a:cubicBezTo>
                  <a:pt x="974" y="187"/>
                  <a:pt x="974" y="187"/>
                  <a:pt x="974" y="187"/>
                </a:cubicBezTo>
                <a:cubicBezTo>
                  <a:pt x="974" y="187"/>
                  <a:pt x="975" y="187"/>
                  <a:pt x="975" y="187"/>
                </a:cubicBezTo>
                <a:cubicBezTo>
                  <a:pt x="975" y="187"/>
                  <a:pt x="975" y="187"/>
                  <a:pt x="975" y="187"/>
                </a:cubicBezTo>
                <a:cubicBezTo>
                  <a:pt x="976" y="186"/>
                  <a:pt x="976" y="186"/>
                  <a:pt x="977" y="186"/>
                </a:cubicBezTo>
                <a:cubicBezTo>
                  <a:pt x="977" y="185"/>
                  <a:pt x="978" y="185"/>
                  <a:pt x="978" y="184"/>
                </a:cubicBezTo>
                <a:cubicBezTo>
                  <a:pt x="977" y="184"/>
                  <a:pt x="977" y="184"/>
                  <a:pt x="977" y="184"/>
                </a:cubicBezTo>
                <a:cubicBezTo>
                  <a:pt x="977" y="184"/>
                  <a:pt x="977" y="184"/>
                  <a:pt x="977" y="184"/>
                </a:cubicBezTo>
                <a:cubicBezTo>
                  <a:pt x="979" y="184"/>
                  <a:pt x="979" y="183"/>
                  <a:pt x="980" y="183"/>
                </a:cubicBezTo>
                <a:cubicBezTo>
                  <a:pt x="980" y="182"/>
                  <a:pt x="980" y="182"/>
                  <a:pt x="980" y="182"/>
                </a:cubicBezTo>
                <a:cubicBezTo>
                  <a:pt x="980" y="182"/>
                  <a:pt x="980" y="182"/>
                  <a:pt x="980" y="182"/>
                </a:cubicBezTo>
                <a:cubicBezTo>
                  <a:pt x="980" y="182"/>
                  <a:pt x="980" y="182"/>
                  <a:pt x="980" y="182"/>
                </a:cubicBezTo>
                <a:cubicBezTo>
                  <a:pt x="980" y="182"/>
                  <a:pt x="980" y="182"/>
                  <a:pt x="980" y="182"/>
                </a:cubicBezTo>
                <a:cubicBezTo>
                  <a:pt x="980" y="182"/>
                  <a:pt x="980" y="182"/>
                  <a:pt x="980" y="181"/>
                </a:cubicBezTo>
                <a:cubicBezTo>
                  <a:pt x="980" y="181"/>
                  <a:pt x="980" y="181"/>
                  <a:pt x="980" y="181"/>
                </a:cubicBezTo>
                <a:cubicBezTo>
                  <a:pt x="980" y="181"/>
                  <a:pt x="981" y="181"/>
                  <a:pt x="981" y="180"/>
                </a:cubicBezTo>
                <a:cubicBezTo>
                  <a:pt x="982" y="180"/>
                  <a:pt x="982" y="180"/>
                  <a:pt x="983" y="180"/>
                </a:cubicBezTo>
                <a:cubicBezTo>
                  <a:pt x="983" y="180"/>
                  <a:pt x="983" y="180"/>
                  <a:pt x="983" y="180"/>
                </a:cubicBezTo>
                <a:cubicBezTo>
                  <a:pt x="983" y="179"/>
                  <a:pt x="983" y="179"/>
                  <a:pt x="984" y="179"/>
                </a:cubicBezTo>
                <a:cubicBezTo>
                  <a:pt x="984" y="179"/>
                  <a:pt x="984" y="179"/>
                  <a:pt x="984" y="179"/>
                </a:cubicBezTo>
                <a:cubicBezTo>
                  <a:pt x="984" y="179"/>
                  <a:pt x="984" y="179"/>
                  <a:pt x="985" y="179"/>
                </a:cubicBezTo>
                <a:cubicBezTo>
                  <a:pt x="985" y="179"/>
                  <a:pt x="985" y="178"/>
                  <a:pt x="986" y="178"/>
                </a:cubicBezTo>
                <a:cubicBezTo>
                  <a:pt x="986" y="178"/>
                  <a:pt x="987" y="178"/>
                  <a:pt x="988" y="177"/>
                </a:cubicBezTo>
                <a:cubicBezTo>
                  <a:pt x="988" y="178"/>
                  <a:pt x="988" y="178"/>
                  <a:pt x="988" y="178"/>
                </a:cubicBezTo>
                <a:cubicBezTo>
                  <a:pt x="988" y="178"/>
                  <a:pt x="988" y="178"/>
                  <a:pt x="988" y="178"/>
                </a:cubicBezTo>
                <a:cubicBezTo>
                  <a:pt x="988" y="178"/>
                  <a:pt x="988" y="177"/>
                  <a:pt x="988" y="177"/>
                </a:cubicBezTo>
                <a:cubicBezTo>
                  <a:pt x="989" y="177"/>
                  <a:pt x="989" y="177"/>
                  <a:pt x="989" y="177"/>
                </a:cubicBezTo>
                <a:cubicBezTo>
                  <a:pt x="991" y="176"/>
                  <a:pt x="990" y="174"/>
                  <a:pt x="992" y="174"/>
                </a:cubicBezTo>
                <a:cubicBezTo>
                  <a:pt x="992" y="173"/>
                  <a:pt x="993" y="173"/>
                  <a:pt x="993" y="172"/>
                </a:cubicBezTo>
                <a:cubicBezTo>
                  <a:pt x="992" y="172"/>
                  <a:pt x="992" y="172"/>
                  <a:pt x="992" y="172"/>
                </a:cubicBezTo>
                <a:cubicBezTo>
                  <a:pt x="992" y="172"/>
                  <a:pt x="992" y="172"/>
                  <a:pt x="992" y="172"/>
                </a:cubicBezTo>
                <a:cubicBezTo>
                  <a:pt x="992" y="172"/>
                  <a:pt x="992" y="171"/>
                  <a:pt x="992" y="171"/>
                </a:cubicBezTo>
                <a:cubicBezTo>
                  <a:pt x="992" y="170"/>
                  <a:pt x="991" y="170"/>
                  <a:pt x="991" y="170"/>
                </a:cubicBezTo>
                <a:cubicBezTo>
                  <a:pt x="992" y="170"/>
                  <a:pt x="992" y="170"/>
                  <a:pt x="992" y="170"/>
                </a:cubicBezTo>
                <a:cubicBezTo>
                  <a:pt x="991" y="169"/>
                  <a:pt x="991" y="169"/>
                  <a:pt x="991" y="168"/>
                </a:cubicBezTo>
                <a:cubicBezTo>
                  <a:pt x="992" y="168"/>
                  <a:pt x="992" y="167"/>
                  <a:pt x="993" y="166"/>
                </a:cubicBezTo>
                <a:cubicBezTo>
                  <a:pt x="993" y="166"/>
                  <a:pt x="993" y="166"/>
                  <a:pt x="993" y="166"/>
                </a:cubicBezTo>
                <a:cubicBezTo>
                  <a:pt x="993" y="166"/>
                  <a:pt x="993" y="166"/>
                  <a:pt x="993" y="165"/>
                </a:cubicBezTo>
                <a:cubicBezTo>
                  <a:pt x="993" y="165"/>
                  <a:pt x="993" y="165"/>
                  <a:pt x="993" y="165"/>
                </a:cubicBezTo>
                <a:cubicBezTo>
                  <a:pt x="994" y="165"/>
                  <a:pt x="994" y="165"/>
                  <a:pt x="994" y="165"/>
                </a:cubicBezTo>
                <a:cubicBezTo>
                  <a:pt x="994" y="164"/>
                  <a:pt x="994" y="164"/>
                  <a:pt x="993" y="164"/>
                </a:cubicBezTo>
                <a:cubicBezTo>
                  <a:pt x="994" y="164"/>
                  <a:pt x="994" y="163"/>
                  <a:pt x="995" y="163"/>
                </a:cubicBezTo>
                <a:cubicBezTo>
                  <a:pt x="995" y="163"/>
                  <a:pt x="995" y="164"/>
                  <a:pt x="995" y="164"/>
                </a:cubicBezTo>
                <a:cubicBezTo>
                  <a:pt x="995" y="163"/>
                  <a:pt x="995" y="163"/>
                  <a:pt x="995" y="163"/>
                </a:cubicBezTo>
                <a:cubicBezTo>
                  <a:pt x="996" y="163"/>
                  <a:pt x="996" y="163"/>
                  <a:pt x="997" y="162"/>
                </a:cubicBezTo>
                <a:cubicBezTo>
                  <a:pt x="997" y="162"/>
                  <a:pt x="997" y="162"/>
                  <a:pt x="997" y="162"/>
                </a:cubicBezTo>
                <a:cubicBezTo>
                  <a:pt x="997" y="162"/>
                  <a:pt x="997" y="161"/>
                  <a:pt x="997" y="161"/>
                </a:cubicBezTo>
                <a:cubicBezTo>
                  <a:pt x="997" y="161"/>
                  <a:pt x="997" y="161"/>
                  <a:pt x="997" y="161"/>
                </a:cubicBezTo>
                <a:cubicBezTo>
                  <a:pt x="997" y="160"/>
                  <a:pt x="997" y="160"/>
                  <a:pt x="997" y="160"/>
                </a:cubicBezTo>
                <a:cubicBezTo>
                  <a:pt x="998" y="160"/>
                  <a:pt x="998" y="161"/>
                  <a:pt x="999" y="161"/>
                </a:cubicBezTo>
                <a:cubicBezTo>
                  <a:pt x="999" y="161"/>
                  <a:pt x="999" y="160"/>
                  <a:pt x="1000" y="160"/>
                </a:cubicBezTo>
                <a:cubicBezTo>
                  <a:pt x="1000" y="160"/>
                  <a:pt x="1000" y="160"/>
                  <a:pt x="1000" y="160"/>
                </a:cubicBezTo>
                <a:cubicBezTo>
                  <a:pt x="1000" y="160"/>
                  <a:pt x="1000" y="161"/>
                  <a:pt x="1000" y="161"/>
                </a:cubicBezTo>
                <a:cubicBezTo>
                  <a:pt x="1000" y="161"/>
                  <a:pt x="1000" y="161"/>
                  <a:pt x="1000" y="161"/>
                </a:cubicBezTo>
                <a:cubicBezTo>
                  <a:pt x="1001" y="161"/>
                  <a:pt x="1001" y="161"/>
                  <a:pt x="1001" y="161"/>
                </a:cubicBezTo>
                <a:cubicBezTo>
                  <a:pt x="1001" y="161"/>
                  <a:pt x="1001" y="161"/>
                  <a:pt x="1001" y="160"/>
                </a:cubicBezTo>
                <a:cubicBezTo>
                  <a:pt x="1003" y="161"/>
                  <a:pt x="1005" y="161"/>
                  <a:pt x="1007" y="161"/>
                </a:cubicBezTo>
                <a:cubicBezTo>
                  <a:pt x="1008" y="161"/>
                  <a:pt x="1008" y="161"/>
                  <a:pt x="1008" y="161"/>
                </a:cubicBezTo>
                <a:cubicBezTo>
                  <a:pt x="1008" y="162"/>
                  <a:pt x="1008" y="162"/>
                  <a:pt x="1008" y="162"/>
                </a:cubicBezTo>
                <a:cubicBezTo>
                  <a:pt x="1008" y="162"/>
                  <a:pt x="1009" y="162"/>
                  <a:pt x="1009" y="162"/>
                </a:cubicBezTo>
                <a:cubicBezTo>
                  <a:pt x="1010" y="162"/>
                  <a:pt x="1010" y="162"/>
                  <a:pt x="1010" y="163"/>
                </a:cubicBezTo>
                <a:cubicBezTo>
                  <a:pt x="1010" y="163"/>
                  <a:pt x="1010" y="163"/>
                  <a:pt x="1010" y="163"/>
                </a:cubicBezTo>
                <a:cubicBezTo>
                  <a:pt x="1010" y="163"/>
                  <a:pt x="1010" y="164"/>
                  <a:pt x="1009" y="164"/>
                </a:cubicBezTo>
                <a:cubicBezTo>
                  <a:pt x="1010" y="164"/>
                  <a:pt x="1010" y="164"/>
                  <a:pt x="1010" y="164"/>
                </a:cubicBezTo>
                <a:cubicBezTo>
                  <a:pt x="1010" y="165"/>
                  <a:pt x="1009" y="165"/>
                  <a:pt x="1009" y="165"/>
                </a:cubicBezTo>
                <a:cubicBezTo>
                  <a:pt x="1010" y="166"/>
                  <a:pt x="1010" y="166"/>
                  <a:pt x="1011" y="166"/>
                </a:cubicBezTo>
                <a:cubicBezTo>
                  <a:pt x="1011" y="166"/>
                  <a:pt x="1011" y="166"/>
                  <a:pt x="1011" y="166"/>
                </a:cubicBezTo>
                <a:cubicBezTo>
                  <a:pt x="1010" y="167"/>
                  <a:pt x="1010" y="167"/>
                  <a:pt x="1010" y="168"/>
                </a:cubicBezTo>
                <a:cubicBezTo>
                  <a:pt x="1010" y="168"/>
                  <a:pt x="1010" y="168"/>
                  <a:pt x="1010" y="168"/>
                </a:cubicBezTo>
                <a:cubicBezTo>
                  <a:pt x="1010" y="168"/>
                  <a:pt x="1010" y="168"/>
                  <a:pt x="1010" y="168"/>
                </a:cubicBezTo>
                <a:cubicBezTo>
                  <a:pt x="1010" y="168"/>
                  <a:pt x="1010" y="168"/>
                  <a:pt x="1010" y="168"/>
                </a:cubicBezTo>
                <a:cubicBezTo>
                  <a:pt x="1010" y="169"/>
                  <a:pt x="1010" y="169"/>
                  <a:pt x="1010" y="169"/>
                </a:cubicBezTo>
                <a:cubicBezTo>
                  <a:pt x="1009" y="169"/>
                  <a:pt x="1009" y="169"/>
                  <a:pt x="1009" y="169"/>
                </a:cubicBezTo>
                <a:cubicBezTo>
                  <a:pt x="1009" y="169"/>
                  <a:pt x="1009" y="169"/>
                  <a:pt x="1009" y="169"/>
                </a:cubicBezTo>
                <a:cubicBezTo>
                  <a:pt x="1008" y="169"/>
                  <a:pt x="1008" y="169"/>
                  <a:pt x="1007" y="169"/>
                </a:cubicBezTo>
                <a:cubicBezTo>
                  <a:pt x="1006" y="173"/>
                  <a:pt x="1006" y="173"/>
                  <a:pt x="1006" y="173"/>
                </a:cubicBezTo>
                <a:cubicBezTo>
                  <a:pt x="1004" y="174"/>
                  <a:pt x="1005" y="173"/>
                  <a:pt x="1005" y="174"/>
                </a:cubicBezTo>
                <a:cubicBezTo>
                  <a:pt x="1004" y="175"/>
                  <a:pt x="1004" y="175"/>
                  <a:pt x="1004" y="175"/>
                </a:cubicBezTo>
                <a:cubicBezTo>
                  <a:pt x="1004" y="175"/>
                  <a:pt x="1004" y="175"/>
                  <a:pt x="1004" y="175"/>
                </a:cubicBezTo>
                <a:cubicBezTo>
                  <a:pt x="1004" y="175"/>
                  <a:pt x="1004" y="175"/>
                  <a:pt x="1004" y="175"/>
                </a:cubicBezTo>
                <a:cubicBezTo>
                  <a:pt x="1004" y="176"/>
                  <a:pt x="1004" y="176"/>
                  <a:pt x="1004" y="176"/>
                </a:cubicBezTo>
                <a:cubicBezTo>
                  <a:pt x="1003" y="177"/>
                  <a:pt x="1003" y="177"/>
                  <a:pt x="1003" y="177"/>
                </a:cubicBezTo>
                <a:cubicBezTo>
                  <a:pt x="1003" y="177"/>
                  <a:pt x="1003" y="177"/>
                  <a:pt x="1003" y="177"/>
                </a:cubicBezTo>
                <a:cubicBezTo>
                  <a:pt x="1002" y="177"/>
                  <a:pt x="1002" y="177"/>
                  <a:pt x="1002" y="177"/>
                </a:cubicBezTo>
                <a:cubicBezTo>
                  <a:pt x="1002" y="177"/>
                  <a:pt x="1002" y="178"/>
                  <a:pt x="1002" y="178"/>
                </a:cubicBezTo>
                <a:cubicBezTo>
                  <a:pt x="1001" y="178"/>
                  <a:pt x="1001" y="178"/>
                  <a:pt x="1001" y="178"/>
                </a:cubicBezTo>
                <a:cubicBezTo>
                  <a:pt x="1000" y="179"/>
                  <a:pt x="1000" y="179"/>
                  <a:pt x="999" y="180"/>
                </a:cubicBezTo>
                <a:cubicBezTo>
                  <a:pt x="998" y="180"/>
                  <a:pt x="998" y="180"/>
                  <a:pt x="998" y="180"/>
                </a:cubicBezTo>
                <a:cubicBezTo>
                  <a:pt x="998" y="181"/>
                  <a:pt x="998" y="181"/>
                  <a:pt x="998" y="181"/>
                </a:cubicBezTo>
                <a:cubicBezTo>
                  <a:pt x="997" y="181"/>
                  <a:pt x="996" y="181"/>
                  <a:pt x="996" y="182"/>
                </a:cubicBezTo>
                <a:cubicBezTo>
                  <a:pt x="996" y="183"/>
                  <a:pt x="996" y="183"/>
                  <a:pt x="996" y="183"/>
                </a:cubicBezTo>
                <a:cubicBezTo>
                  <a:pt x="996" y="183"/>
                  <a:pt x="994" y="185"/>
                  <a:pt x="993" y="185"/>
                </a:cubicBezTo>
                <a:cubicBezTo>
                  <a:pt x="993" y="186"/>
                  <a:pt x="993" y="186"/>
                  <a:pt x="994" y="187"/>
                </a:cubicBezTo>
                <a:cubicBezTo>
                  <a:pt x="994" y="187"/>
                  <a:pt x="995" y="187"/>
                  <a:pt x="995" y="187"/>
                </a:cubicBezTo>
                <a:cubicBezTo>
                  <a:pt x="995" y="188"/>
                  <a:pt x="995" y="188"/>
                  <a:pt x="995" y="189"/>
                </a:cubicBezTo>
                <a:cubicBezTo>
                  <a:pt x="995" y="189"/>
                  <a:pt x="995" y="189"/>
                  <a:pt x="995" y="189"/>
                </a:cubicBezTo>
                <a:cubicBezTo>
                  <a:pt x="995" y="190"/>
                  <a:pt x="995" y="191"/>
                  <a:pt x="996" y="191"/>
                </a:cubicBezTo>
                <a:cubicBezTo>
                  <a:pt x="996" y="191"/>
                  <a:pt x="996" y="191"/>
                  <a:pt x="996" y="191"/>
                </a:cubicBezTo>
                <a:cubicBezTo>
                  <a:pt x="996" y="192"/>
                  <a:pt x="996" y="193"/>
                  <a:pt x="995" y="193"/>
                </a:cubicBezTo>
                <a:cubicBezTo>
                  <a:pt x="995" y="193"/>
                  <a:pt x="995" y="193"/>
                  <a:pt x="995" y="193"/>
                </a:cubicBezTo>
                <a:cubicBezTo>
                  <a:pt x="995" y="194"/>
                  <a:pt x="995" y="194"/>
                  <a:pt x="995" y="195"/>
                </a:cubicBezTo>
                <a:cubicBezTo>
                  <a:pt x="995" y="195"/>
                  <a:pt x="995" y="195"/>
                  <a:pt x="995" y="195"/>
                </a:cubicBezTo>
                <a:cubicBezTo>
                  <a:pt x="995" y="197"/>
                  <a:pt x="995" y="197"/>
                  <a:pt x="995" y="197"/>
                </a:cubicBezTo>
                <a:cubicBezTo>
                  <a:pt x="995" y="197"/>
                  <a:pt x="995" y="197"/>
                  <a:pt x="995" y="197"/>
                </a:cubicBezTo>
                <a:cubicBezTo>
                  <a:pt x="995" y="197"/>
                  <a:pt x="995" y="197"/>
                  <a:pt x="995" y="197"/>
                </a:cubicBezTo>
                <a:cubicBezTo>
                  <a:pt x="995" y="197"/>
                  <a:pt x="995" y="197"/>
                  <a:pt x="995" y="197"/>
                </a:cubicBezTo>
                <a:cubicBezTo>
                  <a:pt x="995" y="198"/>
                  <a:pt x="995" y="198"/>
                  <a:pt x="995" y="198"/>
                </a:cubicBezTo>
                <a:cubicBezTo>
                  <a:pt x="996" y="198"/>
                  <a:pt x="996" y="198"/>
                  <a:pt x="997" y="198"/>
                </a:cubicBezTo>
                <a:cubicBezTo>
                  <a:pt x="997" y="199"/>
                  <a:pt x="997" y="200"/>
                  <a:pt x="997" y="201"/>
                </a:cubicBezTo>
                <a:cubicBezTo>
                  <a:pt x="998" y="201"/>
                  <a:pt x="998" y="201"/>
                  <a:pt x="998" y="201"/>
                </a:cubicBezTo>
                <a:cubicBezTo>
                  <a:pt x="998" y="200"/>
                  <a:pt x="998" y="201"/>
                  <a:pt x="997" y="200"/>
                </a:cubicBezTo>
                <a:cubicBezTo>
                  <a:pt x="997" y="199"/>
                  <a:pt x="997" y="199"/>
                  <a:pt x="997" y="199"/>
                </a:cubicBezTo>
                <a:cubicBezTo>
                  <a:pt x="999" y="200"/>
                  <a:pt x="1000" y="200"/>
                  <a:pt x="1001" y="201"/>
                </a:cubicBezTo>
                <a:cubicBezTo>
                  <a:pt x="1001" y="202"/>
                  <a:pt x="1001" y="202"/>
                  <a:pt x="1001" y="202"/>
                </a:cubicBezTo>
                <a:cubicBezTo>
                  <a:pt x="1001" y="202"/>
                  <a:pt x="1002" y="202"/>
                  <a:pt x="1003" y="202"/>
                </a:cubicBezTo>
                <a:cubicBezTo>
                  <a:pt x="1003" y="203"/>
                  <a:pt x="1003" y="203"/>
                  <a:pt x="1003" y="203"/>
                </a:cubicBezTo>
                <a:cubicBezTo>
                  <a:pt x="1001" y="203"/>
                  <a:pt x="1000" y="203"/>
                  <a:pt x="999" y="203"/>
                </a:cubicBezTo>
                <a:cubicBezTo>
                  <a:pt x="999" y="204"/>
                  <a:pt x="999" y="204"/>
                  <a:pt x="999" y="204"/>
                </a:cubicBezTo>
                <a:cubicBezTo>
                  <a:pt x="999" y="204"/>
                  <a:pt x="999" y="204"/>
                  <a:pt x="999" y="204"/>
                </a:cubicBezTo>
                <a:cubicBezTo>
                  <a:pt x="999" y="204"/>
                  <a:pt x="999" y="204"/>
                  <a:pt x="999" y="205"/>
                </a:cubicBezTo>
                <a:cubicBezTo>
                  <a:pt x="999" y="205"/>
                  <a:pt x="999" y="205"/>
                  <a:pt x="999" y="205"/>
                </a:cubicBezTo>
                <a:cubicBezTo>
                  <a:pt x="999" y="206"/>
                  <a:pt x="999" y="206"/>
                  <a:pt x="999" y="206"/>
                </a:cubicBezTo>
                <a:cubicBezTo>
                  <a:pt x="999" y="206"/>
                  <a:pt x="999" y="206"/>
                  <a:pt x="999" y="206"/>
                </a:cubicBezTo>
                <a:cubicBezTo>
                  <a:pt x="999" y="206"/>
                  <a:pt x="999" y="206"/>
                  <a:pt x="999" y="206"/>
                </a:cubicBezTo>
                <a:cubicBezTo>
                  <a:pt x="1000" y="206"/>
                  <a:pt x="1000" y="206"/>
                  <a:pt x="1001" y="206"/>
                </a:cubicBezTo>
                <a:cubicBezTo>
                  <a:pt x="1001" y="205"/>
                  <a:pt x="1001" y="205"/>
                  <a:pt x="1001" y="205"/>
                </a:cubicBezTo>
                <a:cubicBezTo>
                  <a:pt x="1001" y="205"/>
                  <a:pt x="1001" y="205"/>
                  <a:pt x="1001" y="205"/>
                </a:cubicBezTo>
                <a:cubicBezTo>
                  <a:pt x="1001" y="204"/>
                  <a:pt x="1001" y="204"/>
                  <a:pt x="1001" y="204"/>
                </a:cubicBezTo>
                <a:cubicBezTo>
                  <a:pt x="1002" y="204"/>
                  <a:pt x="1002" y="204"/>
                  <a:pt x="1002" y="204"/>
                </a:cubicBezTo>
                <a:cubicBezTo>
                  <a:pt x="1002" y="204"/>
                  <a:pt x="1002" y="204"/>
                  <a:pt x="1002" y="204"/>
                </a:cubicBezTo>
                <a:cubicBezTo>
                  <a:pt x="1002" y="204"/>
                  <a:pt x="1002" y="204"/>
                  <a:pt x="1002" y="204"/>
                </a:cubicBezTo>
                <a:cubicBezTo>
                  <a:pt x="1002" y="204"/>
                  <a:pt x="1002" y="204"/>
                  <a:pt x="1002" y="204"/>
                </a:cubicBezTo>
                <a:cubicBezTo>
                  <a:pt x="1003" y="204"/>
                  <a:pt x="1003" y="205"/>
                  <a:pt x="1003" y="205"/>
                </a:cubicBezTo>
                <a:cubicBezTo>
                  <a:pt x="1003" y="205"/>
                  <a:pt x="1003" y="206"/>
                  <a:pt x="1003" y="206"/>
                </a:cubicBezTo>
                <a:cubicBezTo>
                  <a:pt x="1004" y="206"/>
                  <a:pt x="1004" y="206"/>
                  <a:pt x="1004" y="206"/>
                </a:cubicBezTo>
                <a:cubicBezTo>
                  <a:pt x="1004" y="207"/>
                  <a:pt x="1004" y="207"/>
                  <a:pt x="1004" y="207"/>
                </a:cubicBezTo>
                <a:cubicBezTo>
                  <a:pt x="1005" y="207"/>
                  <a:pt x="1005" y="207"/>
                  <a:pt x="1006" y="207"/>
                </a:cubicBezTo>
                <a:cubicBezTo>
                  <a:pt x="1006" y="206"/>
                  <a:pt x="1006" y="206"/>
                  <a:pt x="1006" y="206"/>
                </a:cubicBezTo>
                <a:cubicBezTo>
                  <a:pt x="1008" y="206"/>
                  <a:pt x="1008" y="206"/>
                  <a:pt x="1008" y="206"/>
                </a:cubicBezTo>
                <a:cubicBezTo>
                  <a:pt x="1008" y="206"/>
                  <a:pt x="1008" y="206"/>
                  <a:pt x="1008" y="205"/>
                </a:cubicBezTo>
                <a:cubicBezTo>
                  <a:pt x="1009" y="205"/>
                  <a:pt x="1009" y="205"/>
                  <a:pt x="1009" y="205"/>
                </a:cubicBezTo>
                <a:cubicBezTo>
                  <a:pt x="1010" y="204"/>
                  <a:pt x="1010" y="204"/>
                  <a:pt x="1011" y="203"/>
                </a:cubicBezTo>
                <a:cubicBezTo>
                  <a:pt x="1012" y="203"/>
                  <a:pt x="1013" y="203"/>
                  <a:pt x="1014" y="203"/>
                </a:cubicBezTo>
                <a:cubicBezTo>
                  <a:pt x="1014" y="202"/>
                  <a:pt x="1014" y="202"/>
                  <a:pt x="1014" y="202"/>
                </a:cubicBezTo>
                <a:cubicBezTo>
                  <a:pt x="1016" y="202"/>
                  <a:pt x="1015" y="201"/>
                  <a:pt x="1017" y="201"/>
                </a:cubicBezTo>
                <a:cubicBezTo>
                  <a:pt x="1017" y="202"/>
                  <a:pt x="1017" y="202"/>
                  <a:pt x="1017" y="202"/>
                </a:cubicBezTo>
                <a:cubicBezTo>
                  <a:pt x="1017" y="202"/>
                  <a:pt x="1018" y="202"/>
                  <a:pt x="1019" y="202"/>
                </a:cubicBezTo>
                <a:cubicBezTo>
                  <a:pt x="1019" y="201"/>
                  <a:pt x="1019" y="201"/>
                  <a:pt x="1019" y="201"/>
                </a:cubicBezTo>
                <a:cubicBezTo>
                  <a:pt x="1019" y="201"/>
                  <a:pt x="1020" y="200"/>
                  <a:pt x="1020" y="200"/>
                </a:cubicBezTo>
                <a:cubicBezTo>
                  <a:pt x="1020" y="201"/>
                  <a:pt x="1020" y="201"/>
                  <a:pt x="1020" y="201"/>
                </a:cubicBezTo>
                <a:cubicBezTo>
                  <a:pt x="1023" y="201"/>
                  <a:pt x="1023" y="200"/>
                  <a:pt x="1025" y="199"/>
                </a:cubicBezTo>
                <a:cubicBezTo>
                  <a:pt x="1025" y="201"/>
                  <a:pt x="1025" y="201"/>
                  <a:pt x="1025" y="201"/>
                </a:cubicBezTo>
                <a:cubicBezTo>
                  <a:pt x="1024" y="201"/>
                  <a:pt x="1024" y="201"/>
                  <a:pt x="1024" y="201"/>
                </a:cubicBezTo>
                <a:cubicBezTo>
                  <a:pt x="1025" y="202"/>
                  <a:pt x="1028" y="203"/>
                  <a:pt x="1029" y="204"/>
                </a:cubicBezTo>
                <a:cubicBezTo>
                  <a:pt x="1031" y="204"/>
                  <a:pt x="1030" y="204"/>
                  <a:pt x="1032" y="204"/>
                </a:cubicBezTo>
                <a:cubicBezTo>
                  <a:pt x="1032" y="204"/>
                  <a:pt x="1032" y="204"/>
                  <a:pt x="1032" y="204"/>
                </a:cubicBezTo>
                <a:cubicBezTo>
                  <a:pt x="1033" y="204"/>
                  <a:pt x="1033" y="204"/>
                  <a:pt x="1033" y="204"/>
                </a:cubicBezTo>
                <a:cubicBezTo>
                  <a:pt x="1033" y="205"/>
                  <a:pt x="1034" y="205"/>
                  <a:pt x="1035" y="206"/>
                </a:cubicBezTo>
                <a:cubicBezTo>
                  <a:pt x="1036" y="206"/>
                  <a:pt x="1036" y="206"/>
                  <a:pt x="1036" y="206"/>
                </a:cubicBezTo>
                <a:cubicBezTo>
                  <a:pt x="1036" y="206"/>
                  <a:pt x="1036" y="206"/>
                  <a:pt x="1036" y="206"/>
                </a:cubicBezTo>
                <a:cubicBezTo>
                  <a:pt x="1036" y="206"/>
                  <a:pt x="1036" y="206"/>
                  <a:pt x="1036" y="206"/>
                </a:cubicBezTo>
                <a:cubicBezTo>
                  <a:pt x="1036" y="207"/>
                  <a:pt x="1036" y="207"/>
                  <a:pt x="1036" y="207"/>
                </a:cubicBezTo>
                <a:cubicBezTo>
                  <a:pt x="1034" y="207"/>
                  <a:pt x="1033" y="207"/>
                  <a:pt x="1031" y="206"/>
                </a:cubicBezTo>
                <a:cubicBezTo>
                  <a:pt x="1031" y="207"/>
                  <a:pt x="1031" y="207"/>
                  <a:pt x="1031" y="207"/>
                </a:cubicBezTo>
                <a:cubicBezTo>
                  <a:pt x="1031" y="207"/>
                  <a:pt x="1031" y="207"/>
                  <a:pt x="1031" y="207"/>
                </a:cubicBezTo>
                <a:cubicBezTo>
                  <a:pt x="1030" y="207"/>
                  <a:pt x="1030" y="207"/>
                  <a:pt x="1030" y="208"/>
                </a:cubicBezTo>
                <a:cubicBezTo>
                  <a:pt x="1029" y="208"/>
                  <a:pt x="1029" y="208"/>
                  <a:pt x="1029" y="208"/>
                </a:cubicBezTo>
                <a:cubicBezTo>
                  <a:pt x="1029" y="208"/>
                  <a:pt x="1029" y="208"/>
                  <a:pt x="1029" y="208"/>
                </a:cubicBezTo>
                <a:cubicBezTo>
                  <a:pt x="1028" y="208"/>
                  <a:pt x="1027" y="208"/>
                  <a:pt x="1027" y="208"/>
                </a:cubicBezTo>
                <a:cubicBezTo>
                  <a:pt x="1027" y="208"/>
                  <a:pt x="1026" y="208"/>
                  <a:pt x="1026" y="208"/>
                </a:cubicBezTo>
                <a:cubicBezTo>
                  <a:pt x="1026" y="208"/>
                  <a:pt x="1025" y="208"/>
                  <a:pt x="1025" y="207"/>
                </a:cubicBezTo>
                <a:cubicBezTo>
                  <a:pt x="1025" y="208"/>
                  <a:pt x="1024" y="210"/>
                  <a:pt x="1024" y="211"/>
                </a:cubicBezTo>
                <a:cubicBezTo>
                  <a:pt x="1023" y="211"/>
                  <a:pt x="1022" y="210"/>
                  <a:pt x="1021" y="210"/>
                </a:cubicBezTo>
                <a:cubicBezTo>
                  <a:pt x="1021" y="210"/>
                  <a:pt x="1021" y="210"/>
                  <a:pt x="1021" y="210"/>
                </a:cubicBezTo>
                <a:cubicBezTo>
                  <a:pt x="1020" y="209"/>
                  <a:pt x="1020" y="210"/>
                  <a:pt x="1020" y="209"/>
                </a:cubicBezTo>
                <a:cubicBezTo>
                  <a:pt x="1019" y="209"/>
                  <a:pt x="1019" y="209"/>
                  <a:pt x="1019" y="209"/>
                </a:cubicBezTo>
                <a:cubicBezTo>
                  <a:pt x="1019" y="210"/>
                  <a:pt x="1019" y="210"/>
                  <a:pt x="1019" y="210"/>
                </a:cubicBezTo>
                <a:cubicBezTo>
                  <a:pt x="1019" y="210"/>
                  <a:pt x="1019" y="210"/>
                  <a:pt x="1019" y="210"/>
                </a:cubicBezTo>
                <a:cubicBezTo>
                  <a:pt x="1019" y="211"/>
                  <a:pt x="1019" y="211"/>
                  <a:pt x="1019" y="211"/>
                </a:cubicBezTo>
                <a:cubicBezTo>
                  <a:pt x="1015" y="211"/>
                  <a:pt x="1015" y="211"/>
                  <a:pt x="1015" y="211"/>
                </a:cubicBezTo>
                <a:cubicBezTo>
                  <a:pt x="1015" y="211"/>
                  <a:pt x="1015" y="211"/>
                  <a:pt x="1014" y="211"/>
                </a:cubicBezTo>
                <a:cubicBezTo>
                  <a:pt x="1014" y="211"/>
                  <a:pt x="1014" y="211"/>
                  <a:pt x="1014" y="211"/>
                </a:cubicBezTo>
                <a:cubicBezTo>
                  <a:pt x="1013" y="211"/>
                  <a:pt x="1013" y="211"/>
                  <a:pt x="1013" y="211"/>
                </a:cubicBezTo>
                <a:cubicBezTo>
                  <a:pt x="1013" y="210"/>
                  <a:pt x="1013" y="210"/>
                  <a:pt x="1013" y="210"/>
                </a:cubicBezTo>
                <a:cubicBezTo>
                  <a:pt x="1013" y="210"/>
                  <a:pt x="1012" y="210"/>
                  <a:pt x="1012" y="210"/>
                </a:cubicBezTo>
                <a:cubicBezTo>
                  <a:pt x="1012" y="211"/>
                  <a:pt x="1012" y="211"/>
                  <a:pt x="1012" y="211"/>
                </a:cubicBezTo>
                <a:cubicBezTo>
                  <a:pt x="1009" y="211"/>
                  <a:pt x="1009" y="211"/>
                  <a:pt x="1009" y="211"/>
                </a:cubicBezTo>
                <a:cubicBezTo>
                  <a:pt x="1009" y="211"/>
                  <a:pt x="1009" y="211"/>
                  <a:pt x="1009" y="211"/>
                </a:cubicBezTo>
                <a:cubicBezTo>
                  <a:pt x="1009" y="211"/>
                  <a:pt x="1009" y="211"/>
                  <a:pt x="1009" y="211"/>
                </a:cubicBezTo>
                <a:cubicBezTo>
                  <a:pt x="1009" y="211"/>
                  <a:pt x="1009" y="211"/>
                  <a:pt x="1009" y="212"/>
                </a:cubicBezTo>
                <a:cubicBezTo>
                  <a:pt x="1008" y="212"/>
                  <a:pt x="1008" y="212"/>
                  <a:pt x="1008" y="212"/>
                </a:cubicBezTo>
                <a:cubicBezTo>
                  <a:pt x="1008" y="212"/>
                  <a:pt x="1008" y="212"/>
                  <a:pt x="1008" y="212"/>
                </a:cubicBezTo>
                <a:cubicBezTo>
                  <a:pt x="1006" y="212"/>
                  <a:pt x="1006" y="212"/>
                  <a:pt x="1006" y="212"/>
                </a:cubicBezTo>
                <a:cubicBezTo>
                  <a:pt x="1006" y="212"/>
                  <a:pt x="1006" y="212"/>
                  <a:pt x="1006" y="213"/>
                </a:cubicBezTo>
                <a:cubicBezTo>
                  <a:pt x="1005" y="212"/>
                  <a:pt x="1005" y="212"/>
                  <a:pt x="1005" y="212"/>
                </a:cubicBezTo>
                <a:cubicBezTo>
                  <a:pt x="1005" y="213"/>
                  <a:pt x="1005" y="213"/>
                  <a:pt x="1005" y="213"/>
                </a:cubicBezTo>
                <a:cubicBezTo>
                  <a:pt x="1004" y="213"/>
                  <a:pt x="1004" y="213"/>
                  <a:pt x="1004" y="213"/>
                </a:cubicBezTo>
                <a:cubicBezTo>
                  <a:pt x="1004" y="214"/>
                  <a:pt x="1004" y="215"/>
                  <a:pt x="1004" y="215"/>
                </a:cubicBezTo>
                <a:cubicBezTo>
                  <a:pt x="1004" y="215"/>
                  <a:pt x="1004" y="215"/>
                  <a:pt x="1004" y="215"/>
                </a:cubicBezTo>
                <a:cubicBezTo>
                  <a:pt x="1004" y="216"/>
                  <a:pt x="1004" y="216"/>
                  <a:pt x="1004" y="216"/>
                </a:cubicBezTo>
                <a:cubicBezTo>
                  <a:pt x="1003" y="216"/>
                  <a:pt x="1003" y="216"/>
                  <a:pt x="1003" y="216"/>
                </a:cubicBezTo>
                <a:cubicBezTo>
                  <a:pt x="1003" y="217"/>
                  <a:pt x="1004" y="218"/>
                  <a:pt x="1004" y="219"/>
                </a:cubicBezTo>
                <a:cubicBezTo>
                  <a:pt x="1004" y="219"/>
                  <a:pt x="1004" y="219"/>
                  <a:pt x="1005" y="219"/>
                </a:cubicBezTo>
                <a:cubicBezTo>
                  <a:pt x="1005" y="219"/>
                  <a:pt x="1005" y="219"/>
                  <a:pt x="1005" y="219"/>
                </a:cubicBezTo>
                <a:cubicBezTo>
                  <a:pt x="1005" y="219"/>
                  <a:pt x="1005" y="219"/>
                  <a:pt x="1005" y="219"/>
                </a:cubicBezTo>
                <a:cubicBezTo>
                  <a:pt x="1005" y="220"/>
                  <a:pt x="1005" y="221"/>
                  <a:pt x="1005" y="223"/>
                </a:cubicBezTo>
                <a:cubicBezTo>
                  <a:pt x="1005" y="223"/>
                  <a:pt x="1005" y="223"/>
                  <a:pt x="1005" y="223"/>
                </a:cubicBezTo>
                <a:cubicBezTo>
                  <a:pt x="1004" y="224"/>
                  <a:pt x="1004" y="226"/>
                  <a:pt x="1005" y="226"/>
                </a:cubicBezTo>
                <a:cubicBezTo>
                  <a:pt x="1005" y="227"/>
                  <a:pt x="1005" y="228"/>
                  <a:pt x="1005" y="229"/>
                </a:cubicBezTo>
                <a:cubicBezTo>
                  <a:pt x="1004" y="229"/>
                  <a:pt x="1002" y="229"/>
                  <a:pt x="1002" y="229"/>
                </a:cubicBezTo>
                <a:cubicBezTo>
                  <a:pt x="998" y="229"/>
                  <a:pt x="1000" y="229"/>
                  <a:pt x="999" y="227"/>
                </a:cubicBezTo>
                <a:cubicBezTo>
                  <a:pt x="999" y="227"/>
                  <a:pt x="999" y="227"/>
                  <a:pt x="999" y="227"/>
                </a:cubicBezTo>
                <a:cubicBezTo>
                  <a:pt x="998" y="227"/>
                  <a:pt x="998" y="226"/>
                  <a:pt x="997" y="226"/>
                </a:cubicBezTo>
                <a:cubicBezTo>
                  <a:pt x="997" y="226"/>
                  <a:pt x="997" y="226"/>
                  <a:pt x="997" y="226"/>
                </a:cubicBezTo>
                <a:cubicBezTo>
                  <a:pt x="997" y="225"/>
                  <a:pt x="997" y="225"/>
                  <a:pt x="997" y="224"/>
                </a:cubicBezTo>
                <a:cubicBezTo>
                  <a:pt x="996" y="224"/>
                  <a:pt x="995" y="225"/>
                  <a:pt x="994" y="225"/>
                </a:cubicBezTo>
                <a:cubicBezTo>
                  <a:pt x="994" y="225"/>
                  <a:pt x="994" y="226"/>
                  <a:pt x="994" y="226"/>
                </a:cubicBezTo>
                <a:cubicBezTo>
                  <a:pt x="993" y="226"/>
                  <a:pt x="993" y="226"/>
                  <a:pt x="993" y="226"/>
                </a:cubicBezTo>
                <a:cubicBezTo>
                  <a:pt x="993" y="227"/>
                  <a:pt x="993" y="227"/>
                  <a:pt x="993" y="227"/>
                </a:cubicBezTo>
                <a:cubicBezTo>
                  <a:pt x="993" y="227"/>
                  <a:pt x="993" y="227"/>
                  <a:pt x="993" y="227"/>
                </a:cubicBezTo>
                <a:cubicBezTo>
                  <a:pt x="993" y="227"/>
                  <a:pt x="993" y="227"/>
                  <a:pt x="993" y="227"/>
                </a:cubicBezTo>
                <a:cubicBezTo>
                  <a:pt x="993" y="228"/>
                  <a:pt x="993" y="228"/>
                  <a:pt x="992" y="228"/>
                </a:cubicBezTo>
                <a:cubicBezTo>
                  <a:pt x="992" y="228"/>
                  <a:pt x="992" y="228"/>
                  <a:pt x="992" y="228"/>
                </a:cubicBezTo>
                <a:cubicBezTo>
                  <a:pt x="992" y="228"/>
                  <a:pt x="992" y="228"/>
                  <a:pt x="992" y="228"/>
                </a:cubicBezTo>
                <a:cubicBezTo>
                  <a:pt x="992" y="229"/>
                  <a:pt x="991" y="230"/>
                  <a:pt x="991" y="231"/>
                </a:cubicBezTo>
                <a:cubicBezTo>
                  <a:pt x="991" y="231"/>
                  <a:pt x="991" y="231"/>
                  <a:pt x="991" y="231"/>
                </a:cubicBezTo>
                <a:cubicBezTo>
                  <a:pt x="991" y="231"/>
                  <a:pt x="991" y="232"/>
                  <a:pt x="991" y="233"/>
                </a:cubicBezTo>
                <a:cubicBezTo>
                  <a:pt x="990" y="233"/>
                  <a:pt x="990" y="233"/>
                  <a:pt x="990" y="233"/>
                </a:cubicBezTo>
                <a:cubicBezTo>
                  <a:pt x="990" y="235"/>
                  <a:pt x="990" y="235"/>
                  <a:pt x="990" y="235"/>
                </a:cubicBezTo>
                <a:cubicBezTo>
                  <a:pt x="990" y="235"/>
                  <a:pt x="989" y="238"/>
                  <a:pt x="990" y="239"/>
                </a:cubicBezTo>
                <a:cubicBezTo>
                  <a:pt x="990" y="239"/>
                  <a:pt x="990" y="239"/>
                  <a:pt x="990" y="239"/>
                </a:cubicBezTo>
                <a:cubicBezTo>
                  <a:pt x="990" y="239"/>
                  <a:pt x="990" y="239"/>
                  <a:pt x="990" y="239"/>
                </a:cubicBezTo>
                <a:cubicBezTo>
                  <a:pt x="991" y="239"/>
                  <a:pt x="991" y="239"/>
                  <a:pt x="991" y="239"/>
                </a:cubicBezTo>
                <a:cubicBezTo>
                  <a:pt x="991" y="240"/>
                  <a:pt x="990" y="240"/>
                  <a:pt x="990" y="240"/>
                </a:cubicBezTo>
                <a:cubicBezTo>
                  <a:pt x="990" y="240"/>
                  <a:pt x="990" y="240"/>
                  <a:pt x="990" y="240"/>
                </a:cubicBezTo>
                <a:cubicBezTo>
                  <a:pt x="991" y="240"/>
                  <a:pt x="991" y="240"/>
                  <a:pt x="991" y="240"/>
                </a:cubicBezTo>
                <a:cubicBezTo>
                  <a:pt x="991" y="242"/>
                  <a:pt x="991" y="242"/>
                  <a:pt x="991" y="242"/>
                </a:cubicBezTo>
                <a:cubicBezTo>
                  <a:pt x="990" y="242"/>
                  <a:pt x="990" y="242"/>
                  <a:pt x="990" y="242"/>
                </a:cubicBezTo>
                <a:cubicBezTo>
                  <a:pt x="991" y="243"/>
                  <a:pt x="989" y="243"/>
                  <a:pt x="988" y="244"/>
                </a:cubicBezTo>
                <a:cubicBezTo>
                  <a:pt x="988" y="244"/>
                  <a:pt x="988" y="244"/>
                  <a:pt x="988" y="244"/>
                </a:cubicBezTo>
                <a:cubicBezTo>
                  <a:pt x="988" y="243"/>
                  <a:pt x="988" y="243"/>
                  <a:pt x="988" y="243"/>
                </a:cubicBezTo>
                <a:cubicBezTo>
                  <a:pt x="988" y="241"/>
                  <a:pt x="988" y="241"/>
                  <a:pt x="988" y="241"/>
                </a:cubicBezTo>
                <a:cubicBezTo>
                  <a:pt x="987" y="242"/>
                  <a:pt x="987" y="243"/>
                  <a:pt x="985" y="243"/>
                </a:cubicBezTo>
                <a:cubicBezTo>
                  <a:pt x="985" y="244"/>
                  <a:pt x="985" y="245"/>
                  <a:pt x="985" y="245"/>
                </a:cubicBezTo>
                <a:cubicBezTo>
                  <a:pt x="986" y="245"/>
                  <a:pt x="986" y="245"/>
                  <a:pt x="986" y="245"/>
                </a:cubicBezTo>
                <a:cubicBezTo>
                  <a:pt x="986" y="246"/>
                  <a:pt x="986" y="246"/>
                  <a:pt x="986" y="246"/>
                </a:cubicBezTo>
                <a:cubicBezTo>
                  <a:pt x="985" y="246"/>
                  <a:pt x="985" y="246"/>
                  <a:pt x="985" y="246"/>
                </a:cubicBezTo>
                <a:cubicBezTo>
                  <a:pt x="985" y="248"/>
                  <a:pt x="984" y="248"/>
                  <a:pt x="983" y="249"/>
                </a:cubicBezTo>
                <a:cubicBezTo>
                  <a:pt x="983" y="249"/>
                  <a:pt x="983" y="249"/>
                  <a:pt x="983" y="249"/>
                </a:cubicBezTo>
                <a:cubicBezTo>
                  <a:pt x="982" y="249"/>
                  <a:pt x="982" y="249"/>
                  <a:pt x="982" y="249"/>
                </a:cubicBezTo>
                <a:cubicBezTo>
                  <a:pt x="982" y="249"/>
                  <a:pt x="982" y="249"/>
                  <a:pt x="983" y="248"/>
                </a:cubicBezTo>
                <a:cubicBezTo>
                  <a:pt x="983" y="248"/>
                  <a:pt x="983" y="248"/>
                  <a:pt x="983" y="248"/>
                </a:cubicBezTo>
                <a:cubicBezTo>
                  <a:pt x="981" y="248"/>
                  <a:pt x="980" y="249"/>
                  <a:pt x="978" y="249"/>
                </a:cubicBezTo>
                <a:cubicBezTo>
                  <a:pt x="978" y="249"/>
                  <a:pt x="978" y="248"/>
                  <a:pt x="978" y="248"/>
                </a:cubicBezTo>
                <a:cubicBezTo>
                  <a:pt x="979" y="248"/>
                  <a:pt x="979" y="248"/>
                  <a:pt x="979" y="248"/>
                </a:cubicBezTo>
                <a:cubicBezTo>
                  <a:pt x="979" y="248"/>
                  <a:pt x="979" y="248"/>
                  <a:pt x="979" y="248"/>
                </a:cubicBezTo>
                <a:cubicBezTo>
                  <a:pt x="979" y="248"/>
                  <a:pt x="979" y="248"/>
                  <a:pt x="979" y="248"/>
                </a:cubicBezTo>
                <a:cubicBezTo>
                  <a:pt x="980" y="248"/>
                  <a:pt x="980" y="248"/>
                  <a:pt x="980" y="248"/>
                </a:cubicBezTo>
                <a:cubicBezTo>
                  <a:pt x="980" y="247"/>
                  <a:pt x="980" y="247"/>
                  <a:pt x="980" y="247"/>
                </a:cubicBezTo>
                <a:cubicBezTo>
                  <a:pt x="979" y="247"/>
                  <a:pt x="979" y="247"/>
                  <a:pt x="978" y="247"/>
                </a:cubicBezTo>
                <a:cubicBezTo>
                  <a:pt x="978" y="247"/>
                  <a:pt x="978" y="246"/>
                  <a:pt x="977" y="246"/>
                </a:cubicBezTo>
                <a:cubicBezTo>
                  <a:pt x="977" y="247"/>
                  <a:pt x="977" y="247"/>
                  <a:pt x="977" y="247"/>
                </a:cubicBezTo>
                <a:cubicBezTo>
                  <a:pt x="976" y="247"/>
                  <a:pt x="975" y="247"/>
                  <a:pt x="975" y="247"/>
                </a:cubicBezTo>
                <a:cubicBezTo>
                  <a:pt x="975" y="247"/>
                  <a:pt x="975" y="247"/>
                  <a:pt x="975" y="247"/>
                </a:cubicBezTo>
                <a:cubicBezTo>
                  <a:pt x="973" y="247"/>
                  <a:pt x="973" y="247"/>
                  <a:pt x="973" y="247"/>
                </a:cubicBezTo>
                <a:cubicBezTo>
                  <a:pt x="973" y="248"/>
                  <a:pt x="973" y="248"/>
                  <a:pt x="973" y="248"/>
                </a:cubicBezTo>
                <a:cubicBezTo>
                  <a:pt x="972" y="248"/>
                  <a:pt x="972" y="248"/>
                  <a:pt x="972" y="248"/>
                </a:cubicBezTo>
                <a:cubicBezTo>
                  <a:pt x="972" y="248"/>
                  <a:pt x="972" y="248"/>
                  <a:pt x="972" y="248"/>
                </a:cubicBezTo>
                <a:cubicBezTo>
                  <a:pt x="971" y="248"/>
                  <a:pt x="971" y="248"/>
                  <a:pt x="971" y="248"/>
                </a:cubicBezTo>
                <a:cubicBezTo>
                  <a:pt x="971" y="249"/>
                  <a:pt x="971" y="249"/>
                  <a:pt x="971" y="249"/>
                </a:cubicBezTo>
                <a:cubicBezTo>
                  <a:pt x="969" y="249"/>
                  <a:pt x="969" y="249"/>
                  <a:pt x="969" y="249"/>
                </a:cubicBezTo>
                <a:cubicBezTo>
                  <a:pt x="969" y="249"/>
                  <a:pt x="969" y="250"/>
                  <a:pt x="968" y="250"/>
                </a:cubicBezTo>
                <a:cubicBezTo>
                  <a:pt x="968" y="250"/>
                  <a:pt x="968" y="250"/>
                  <a:pt x="968" y="250"/>
                </a:cubicBezTo>
                <a:cubicBezTo>
                  <a:pt x="968" y="250"/>
                  <a:pt x="968" y="250"/>
                  <a:pt x="968" y="250"/>
                </a:cubicBezTo>
                <a:cubicBezTo>
                  <a:pt x="967" y="250"/>
                  <a:pt x="966" y="250"/>
                  <a:pt x="966" y="250"/>
                </a:cubicBezTo>
                <a:cubicBezTo>
                  <a:pt x="966" y="250"/>
                  <a:pt x="966" y="250"/>
                  <a:pt x="966" y="250"/>
                </a:cubicBezTo>
                <a:cubicBezTo>
                  <a:pt x="965" y="250"/>
                  <a:pt x="965" y="250"/>
                  <a:pt x="965" y="250"/>
                </a:cubicBezTo>
                <a:cubicBezTo>
                  <a:pt x="965" y="251"/>
                  <a:pt x="965" y="251"/>
                  <a:pt x="965" y="251"/>
                </a:cubicBezTo>
                <a:cubicBezTo>
                  <a:pt x="963" y="251"/>
                  <a:pt x="961" y="252"/>
                  <a:pt x="958" y="252"/>
                </a:cubicBezTo>
                <a:cubicBezTo>
                  <a:pt x="958" y="252"/>
                  <a:pt x="958" y="252"/>
                  <a:pt x="958" y="252"/>
                </a:cubicBezTo>
                <a:cubicBezTo>
                  <a:pt x="958" y="252"/>
                  <a:pt x="958" y="252"/>
                  <a:pt x="958" y="252"/>
                </a:cubicBezTo>
                <a:cubicBezTo>
                  <a:pt x="958" y="251"/>
                  <a:pt x="958" y="251"/>
                  <a:pt x="958" y="251"/>
                </a:cubicBezTo>
                <a:cubicBezTo>
                  <a:pt x="957" y="251"/>
                  <a:pt x="957" y="251"/>
                  <a:pt x="957" y="251"/>
                </a:cubicBezTo>
                <a:cubicBezTo>
                  <a:pt x="957" y="251"/>
                  <a:pt x="956" y="251"/>
                  <a:pt x="956" y="250"/>
                </a:cubicBezTo>
                <a:cubicBezTo>
                  <a:pt x="955" y="250"/>
                  <a:pt x="955" y="250"/>
                  <a:pt x="955" y="250"/>
                </a:cubicBezTo>
                <a:cubicBezTo>
                  <a:pt x="955" y="250"/>
                  <a:pt x="955" y="250"/>
                  <a:pt x="955" y="250"/>
                </a:cubicBezTo>
                <a:cubicBezTo>
                  <a:pt x="955" y="250"/>
                  <a:pt x="955" y="250"/>
                  <a:pt x="954" y="250"/>
                </a:cubicBezTo>
                <a:cubicBezTo>
                  <a:pt x="954" y="250"/>
                  <a:pt x="954" y="250"/>
                  <a:pt x="954" y="250"/>
                </a:cubicBezTo>
                <a:cubicBezTo>
                  <a:pt x="953" y="250"/>
                  <a:pt x="952" y="250"/>
                  <a:pt x="951" y="249"/>
                </a:cubicBezTo>
                <a:cubicBezTo>
                  <a:pt x="951" y="249"/>
                  <a:pt x="951" y="249"/>
                  <a:pt x="951" y="249"/>
                </a:cubicBezTo>
                <a:cubicBezTo>
                  <a:pt x="948" y="249"/>
                  <a:pt x="949" y="250"/>
                  <a:pt x="948" y="251"/>
                </a:cubicBezTo>
                <a:cubicBezTo>
                  <a:pt x="948" y="252"/>
                  <a:pt x="948" y="252"/>
                  <a:pt x="948" y="252"/>
                </a:cubicBezTo>
                <a:cubicBezTo>
                  <a:pt x="948" y="251"/>
                  <a:pt x="947" y="251"/>
                  <a:pt x="947" y="251"/>
                </a:cubicBezTo>
                <a:cubicBezTo>
                  <a:pt x="947" y="252"/>
                  <a:pt x="947" y="252"/>
                  <a:pt x="947" y="252"/>
                </a:cubicBezTo>
                <a:cubicBezTo>
                  <a:pt x="946" y="252"/>
                  <a:pt x="946" y="252"/>
                  <a:pt x="946" y="252"/>
                </a:cubicBezTo>
                <a:cubicBezTo>
                  <a:pt x="946" y="252"/>
                  <a:pt x="946" y="252"/>
                  <a:pt x="946" y="252"/>
                </a:cubicBezTo>
                <a:cubicBezTo>
                  <a:pt x="946" y="252"/>
                  <a:pt x="946" y="252"/>
                  <a:pt x="946" y="252"/>
                </a:cubicBezTo>
                <a:cubicBezTo>
                  <a:pt x="946" y="252"/>
                  <a:pt x="946" y="253"/>
                  <a:pt x="946" y="253"/>
                </a:cubicBezTo>
                <a:cubicBezTo>
                  <a:pt x="944" y="253"/>
                  <a:pt x="945" y="252"/>
                  <a:pt x="943" y="252"/>
                </a:cubicBezTo>
                <a:cubicBezTo>
                  <a:pt x="943" y="251"/>
                  <a:pt x="943" y="251"/>
                  <a:pt x="943" y="251"/>
                </a:cubicBezTo>
                <a:cubicBezTo>
                  <a:pt x="943" y="251"/>
                  <a:pt x="943" y="251"/>
                  <a:pt x="943" y="251"/>
                </a:cubicBezTo>
                <a:cubicBezTo>
                  <a:pt x="943" y="250"/>
                  <a:pt x="943" y="250"/>
                  <a:pt x="943" y="250"/>
                </a:cubicBezTo>
                <a:cubicBezTo>
                  <a:pt x="942" y="251"/>
                  <a:pt x="941" y="251"/>
                  <a:pt x="940" y="251"/>
                </a:cubicBezTo>
                <a:cubicBezTo>
                  <a:pt x="940" y="251"/>
                  <a:pt x="940" y="251"/>
                  <a:pt x="940" y="251"/>
                </a:cubicBezTo>
                <a:cubicBezTo>
                  <a:pt x="940" y="251"/>
                  <a:pt x="940" y="251"/>
                  <a:pt x="940" y="250"/>
                </a:cubicBezTo>
                <a:cubicBezTo>
                  <a:pt x="940" y="249"/>
                  <a:pt x="940" y="249"/>
                  <a:pt x="940" y="249"/>
                </a:cubicBezTo>
                <a:cubicBezTo>
                  <a:pt x="939" y="249"/>
                  <a:pt x="939" y="249"/>
                  <a:pt x="939" y="249"/>
                </a:cubicBezTo>
                <a:cubicBezTo>
                  <a:pt x="939" y="248"/>
                  <a:pt x="939" y="248"/>
                  <a:pt x="939" y="248"/>
                </a:cubicBezTo>
                <a:cubicBezTo>
                  <a:pt x="939" y="248"/>
                  <a:pt x="939" y="248"/>
                  <a:pt x="939" y="248"/>
                </a:cubicBezTo>
                <a:cubicBezTo>
                  <a:pt x="938" y="247"/>
                  <a:pt x="939" y="248"/>
                  <a:pt x="938" y="247"/>
                </a:cubicBezTo>
                <a:cubicBezTo>
                  <a:pt x="938" y="246"/>
                  <a:pt x="938" y="246"/>
                  <a:pt x="938" y="246"/>
                </a:cubicBezTo>
                <a:cubicBezTo>
                  <a:pt x="937" y="246"/>
                  <a:pt x="937" y="246"/>
                  <a:pt x="937" y="246"/>
                </a:cubicBezTo>
                <a:cubicBezTo>
                  <a:pt x="937" y="246"/>
                  <a:pt x="937" y="246"/>
                  <a:pt x="937" y="246"/>
                </a:cubicBezTo>
                <a:cubicBezTo>
                  <a:pt x="938" y="246"/>
                  <a:pt x="938" y="246"/>
                  <a:pt x="938" y="246"/>
                </a:cubicBezTo>
                <a:cubicBezTo>
                  <a:pt x="939" y="245"/>
                  <a:pt x="939" y="245"/>
                  <a:pt x="940" y="244"/>
                </a:cubicBezTo>
                <a:cubicBezTo>
                  <a:pt x="939" y="244"/>
                  <a:pt x="939" y="244"/>
                  <a:pt x="939" y="244"/>
                </a:cubicBezTo>
                <a:cubicBezTo>
                  <a:pt x="939" y="244"/>
                  <a:pt x="939" y="244"/>
                  <a:pt x="939" y="244"/>
                </a:cubicBezTo>
                <a:cubicBezTo>
                  <a:pt x="939" y="245"/>
                  <a:pt x="939" y="245"/>
                  <a:pt x="939" y="245"/>
                </a:cubicBezTo>
                <a:cubicBezTo>
                  <a:pt x="938" y="245"/>
                  <a:pt x="938" y="245"/>
                  <a:pt x="937" y="245"/>
                </a:cubicBezTo>
                <a:cubicBezTo>
                  <a:pt x="937" y="244"/>
                  <a:pt x="937" y="244"/>
                  <a:pt x="937" y="243"/>
                </a:cubicBezTo>
                <a:cubicBezTo>
                  <a:pt x="938" y="243"/>
                  <a:pt x="938" y="243"/>
                  <a:pt x="938" y="243"/>
                </a:cubicBezTo>
                <a:cubicBezTo>
                  <a:pt x="938" y="243"/>
                  <a:pt x="938" y="242"/>
                  <a:pt x="937" y="242"/>
                </a:cubicBezTo>
                <a:cubicBezTo>
                  <a:pt x="938" y="241"/>
                  <a:pt x="938" y="241"/>
                  <a:pt x="938" y="241"/>
                </a:cubicBezTo>
                <a:cubicBezTo>
                  <a:pt x="938" y="241"/>
                  <a:pt x="938" y="241"/>
                  <a:pt x="938" y="241"/>
                </a:cubicBezTo>
                <a:cubicBezTo>
                  <a:pt x="938" y="241"/>
                  <a:pt x="938" y="241"/>
                  <a:pt x="938" y="241"/>
                </a:cubicBezTo>
                <a:cubicBezTo>
                  <a:pt x="939" y="240"/>
                  <a:pt x="939" y="240"/>
                  <a:pt x="939" y="239"/>
                </a:cubicBezTo>
                <a:cubicBezTo>
                  <a:pt x="940" y="239"/>
                  <a:pt x="940" y="239"/>
                  <a:pt x="940" y="239"/>
                </a:cubicBezTo>
                <a:cubicBezTo>
                  <a:pt x="940" y="237"/>
                  <a:pt x="940" y="237"/>
                  <a:pt x="940" y="235"/>
                </a:cubicBezTo>
                <a:cubicBezTo>
                  <a:pt x="941" y="235"/>
                  <a:pt x="941" y="235"/>
                  <a:pt x="941" y="236"/>
                </a:cubicBezTo>
                <a:cubicBezTo>
                  <a:pt x="942" y="236"/>
                  <a:pt x="942" y="236"/>
                  <a:pt x="942" y="236"/>
                </a:cubicBezTo>
                <a:cubicBezTo>
                  <a:pt x="943" y="235"/>
                  <a:pt x="943" y="235"/>
                  <a:pt x="943" y="234"/>
                </a:cubicBezTo>
                <a:cubicBezTo>
                  <a:pt x="942" y="234"/>
                  <a:pt x="942" y="233"/>
                  <a:pt x="941" y="233"/>
                </a:cubicBezTo>
                <a:cubicBezTo>
                  <a:pt x="940" y="232"/>
                  <a:pt x="940" y="230"/>
                  <a:pt x="940" y="229"/>
                </a:cubicBezTo>
                <a:cubicBezTo>
                  <a:pt x="940" y="229"/>
                  <a:pt x="939" y="228"/>
                  <a:pt x="939" y="228"/>
                </a:cubicBezTo>
                <a:cubicBezTo>
                  <a:pt x="939" y="229"/>
                  <a:pt x="939" y="229"/>
                  <a:pt x="939" y="229"/>
                </a:cubicBezTo>
                <a:cubicBezTo>
                  <a:pt x="938" y="229"/>
                  <a:pt x="938" y="229"/>
                  <a:pt x="938" y="229"/>
                </a:cubicBezTo>
                <a:cubicBezTo>
                  <a:pt x="938" y="228"/>
                  <a:pt x="938" y="228"/>
                  <a:pt x="938" y="228"/>
                </a:cubicBezTo>
                <a:cubicBezTo>
                  <a:pt x="938" y="228"/>
                  <a:pt x="938" y="228"/>
                  <a:pt x="938" y="228"/>
                </a:cubicBezTo>
                <a:cubicBezTo>
                  <a:pt x="940" y="228"/>
                  <a:pt x="940" y="228"/>
                  <a:pt x="940" y="228"/>
                </a:cubicBezTo>
                <a:cubicBezTo>
                  <a:pt x="940" y="228"/>
                  <a:pt x="940" y="228"/>
                  <a:pt x="940" y="228"/>
                </a:cubicBezTo>
                <a:cubicBezTo>
                  <a:pt x="941" y="227"/>
                  <a:pt x="941" y="227"/>
                  <a:pt x="942" y="227"/>
                </a:cubicBezTo>
                <a:cubicBezTo>
                  <a:pt x="942" y="225"/>
                  <a:pt x="941" y="224"/>
                  <a:pt x="942" y="224"/>
                </a:cubicBezTo>
                <a:cubicBezTo>
                  <a:pt x="942" y="223"/>
                  <a:pt x="942" y="223"/>
                  <a:pt x="942" y="223"/>
                </a:cubicBezTo>
                <a:cubicBezTo>
                  <a:pt x="941" y="223"/>
                  <a:pt x="941" y="223"/>
                  <a:pt x="941" y="223"/>
                </a:cubicBezTo>
                <a:cubicBezTo>
                  <a:pt x="940" y="223"/>
                  <a:pt x="940" y="223"/>
                  <a:pt x="940" y="223"/>
                </a:cubicBezTo>
                <a:cubicBezTo>
                  <a:pt x="940" y="224"/>
                  <a:pt x="940" y="224"/>
                  <a:pt x="940" y="224"/>
                </a:cubicBezTo>
                <a:cubicBezTo>
                  <a:pt x="940" y="224"/>
                  <a:pt x="939" y="224"/>
                  <a:pt x="938" y="224"/>
                </a:cubicBezTo>
                <a:cubicBezTo>
                  <a:pt x="938" y="225"/>
                  <a:pt x="938" y="225"/>
                  <a:pt x="938" y="225"/>
                </a:cubicBezTo>
                <a:cubicBezTo>
                  <a:pt x="938" y="225"/>
                  <a:pt x="937" y="227"/>
                  <a:pt x="937" y="227"/>
                </a:cubicBezTo>
                <a:cubicBezTo>
                  <a:pt x="936" y="227"/>
                  <a:pt x="934" y="227"/>
                  <a:pt x="933" y="227"/>
                </a:cubicBezTo>
                <a:cubicBezTo>
                  <a:pt x="933" y="227"/>
                  <a:pt x="933" y="227"/>
                  <a:pt x="933" y="227"/>
                </a:cubicBezTo>
                <a:cubicBezTo>
                  <a:pt x="933" y="227"/>
                  <a:pt x="933" y="227"/>
                  <a:pt x="933" y="227"/>
                </a:cubicBezTo>
                <a:cubicBezTo>
                  <a:pt x="933" y="227"/>
                  <a:pt x="933" y="227"/>
                  <a:pt x="933" y="227"/>
                </a:cubicBezTo>
                <a:cubicBezTo>
                  <a:pt x="932" y="228"/>
                  <a:pt x="931" y="229"/>
                  <a:pt x="930" y="229"/>
                </a:cubicBezTo>
                <a:cubicBezTo>
                  <a:pt x="930" y="230"/>
                  <a:pt x="930" y="230"/>
                  <a:pt x="930" y="231"/>
                </a:cubicBezTo>
                <a:cubicBezTo>
                  <a:pt x="930" y="231"/>
                  <a:pt x="930" y="231"/>
                  <a:pt x="931" y="231"/>
                </a:cubicBezTo>
                <a:cubicBezTo>
                  <a:pt x="931" y="230"/>
                  <a:pt x="932" y="229"/>
                  <a:pt x="934" y="229"/>
                </a:cubicBezTo>
                <a:cubicBezTo>
                  <a:pt x="934" y="228"/>
                  <a:pt x="934" y="228"/>
                  <a:pt x="934" y="228"/>
                </a:cubicBezTo>
                <a:cubicBezTo>
                  <a:pt x="934" y="229"/>
                  <a:pt x="935" y="229"/>
                  <a:pt x="936" y="229"/>
                </a:cubicBezTo>
                <a:cubicBezTo>
                  <a:pt x="936" y="230"/>
                  <a:pt x="936" y="230"/>
                  <a:pt x="937" y="231"/>
                </a:cubicBezTo>
                <a:cubicBezTo>
                  <a:pt x="937" y="232"/>
                  <a:pt x="937" y="232"/>
                  <a:pt x="937" y="232"/>
                </a:cubicBezTo>
                <a:cubicBezTo>
                  <a:pt x="936" y="232"/>
                  <a:pt x="936" y="232"/>
                  <a:pt x="936" y="232"/>
                </a:cubicBezTo>
                <a:cubicBezTo>
                  <a:pt x="936" y="232"/>
                  <a:pt x="936" y="232"/>
                  <a:pt x="936" y="232"/>
                </a:cubicBezTo>
                <a:cubicBezTo>
                  <a:pt x="936" y="231"/>
                  <a:pt x="936" y="232"/>
                  <a:pt x="936" y="231"/>
                </a:cubicBezTo>
                <a:cubicBezTo>
                  <a:pt x="934" y="231"/>
                  <a:pt x="934" y="231"/>
                  <a:pt x="934" y="231"/>
                </a:cubicBezTo>
                <a:cubicBezTo>
                  <a:pt x="934" y="232"/>
                  <a:pt x="933" y="232"/>
                  <a:pt x="933" y="233"/>
                </a:cubicBezTo>
                <a:cubicBezTo>
                  <a:pt x="932" y="233"/>
                  <a:pt x="931" y="233"/>
                  <a:pt x="930" y="233"/>
                </a:cubicBezTo>
                <a:cubicBezTo>
                  <a:pt x="929" y="234"/>
                  <a:pt x="929" y="235"/>
                  <a:pt x="929" y="237"/>
                </a:cubicBezTo>
                <a:cubicBezTo>
                  <a:pt x="930" y="237"/>
                  <a:pt x="930" y="237"/>
                  <a:pt x="930" y="237"/>
                </a:cubicBezTo>
                <a:cubicBezTo>
                  <a:pt x="931" y="237"/>
                  <a:pt x="931" y="237"/>
                  <a:pt x="931" y="238"/>
                </a:cubicBezTo>
                <a:cubicBezTo>
                  <a:pt x="931" y="238"/>
                  <a:pt x="931" y="238"/>
                  <a:pt x="931" y="238"/>
                </a:cubicBezTo>
                <a:cubicBezTo>
                  <a:pt x="931" y="239"/>
                  <a:pt x="931" y="239"/>
                  <a:pt x="930" y="239"/>
                </a:cubicBezTo>
                <a:cubicBezTo>
                  <a:pt x="930" y="241"/>
                  <a:pt x="930" y="241"/>
                  <a:pt x="931" y="243"/>
                </a:cubicBezTo>
                <a:cubicBezTo>
                  <a:pt x="932" y="243"/>
                  <a:pt x="932" y="243"/>
                  <a:pt x="932" y="243"/>
                </a:cubicBezTo>
                <a:cubicBezTo>
                  <a:pt x="932" y="243"/>
                  <a:pt x="933" y="244"/>
                  <a:pt x="933" y="245"/>
                </a:cubicBezTo>
                <a:cubicBezTo>
                  <a:pt x="932" y="245"/>
                  <a:pt x="932" y="245"/>
                  <a:pt x="932" y="245"/>
                </a:cubicBezTo>
                <a:cubicBezTo>
                  <a:pt x="932" y="245"/>
                  <a:pt x="932" y="246"/>
                  <a:pt x="932" y="246"/>
                </a:cubicBezTo>
                <a:cubicBezTo>
                  <a:pt x="933" y="246"/>
                  <a:pt x="933" y="246"/>
                  <a:pt x="933" y="246"/>
                </a:cubicBezTo>
                <a:cubicBezTo>
                  <a:pt x="933" y="247"/>
                  <a:pt x="933" y="248"/>
                  <a:pt x="933" y="248"/>
                </a:cubicBezTo>
                <a:cubicBezTo>
                  <a:pt x="933" y="248"/>
                  <a:pt x="933" y="248"/>
                  <a:pt x="933" y="248"/>
                </a:cubicBezTo>
                <a:cubicBezTo>
                  <a:pt x="933" y="250"/>
                  <a:pt x="933" y="250"/>
                  <a:pt x="933" y="250"/>
                </a:cubicBezTo>
                <a:cubicBezTo>
                  <a:pt x="933" y="250"/>
                  <a:pt x="933" y="250"/>
                  <a:pt x="933" y="250"/>
                </a:cubicBezTo>
                <a:cubicBezTo>
                  <a:pt x="933" y="252"/>
                  <a:pt x="934" y="253"/>
                  <a:pt x="934" y="254"/>
                </a:cubicBezTo>
                <a:cubicBezTo>
                  <a:pt x="934" y="254"/>
                  <a:pt x="934" y="254"/>
                  <a:pt x="934" y="254"/>
                </a:cubicBezTo>
                <a:cubicBezTo>
                  <a:pt x="934" y="254"/>
                  <a:pt x="933" y="254"/>
                  <a:pt x="932" y="254"/>
                </a:cubicBezTo>
                <a:cubicBezTo>
                  <a:pt x="932" y="256"/>
                  <a:pt x="932" y="256"/>
                  <a:pt x="932" y="256"/>
                </a:cubicBezTo>
                <a:cubicBezTo>
                  <a:pt x="932" y="256"/>
                  <a:pt x="932" y="256"/>
                  <a:pt x="931" y="257"/>
                </a:cubicBezTo>
                <a:cubicBezTo>
                  <a:pt x="931" y="257"/>
                  <a:pt x="931" y="257"/>
                  <a:pt x="931" y="257"/>
                </a:cubicBezTo>
                <a:cubicBezTo>
                  <a:pt x="931" y="257"/>
                  <a:pt x="931" y="257"/>
                  <a:pt x="931" y="257"/>
                </a:cubicBezTo>
                <a:cubicBezTo>
                  <a:pt x="931" y="256"/>
                  <a:pt x="931" y="256"/>
                  <a:pt x="931" y="256"/>
                </a:cubicBezTo>
                <a:cubicBezTo>
                  <a:pt x="931" y="256"/>
                  <a:pt x="930" y="256"/>
                  <a:pt x="930" y="255"/>
                </a:cubicBezTo>
                <a:cubicBezTo>
                  <a:pt x="928" y="256"/>
                  <a:pt x="927" y="256"/>
                  <a:pt x="926" y="257"/>
                </a:cubicBezTo>
                <a:cubicBezTo>
                  <a:pt x="926" y="258"/>
                  <a:pt x="927" y="259"/>
                  <a:pt x="928" y="259"/>
                </a:cubicBezTo>
                <a:cubicBezTo>
                  <a:pt x="928" y="260"/>
                  <a:pt x="928" y="260"/>
                  <a:pt x="928" y="260"/>
                </a:cubicBezTo>
                <a:cubicBezTo>
                  <a:pt x="927" y="259"/>
                  <a:pt x="926" y="259"/>
                  <a:pt x="926" y="259"/>
                </a:cubicBezTo>
                <a:cubicBezTo>
                  <a:pt x="926" y="257"/>
                  <a:pt x="926" y="257"/>
                  <a:pt x="926" y="257"/>
                </a:cubicBezTo>
                <a:cubicBezTo>
                  <a:pt x="925" y="257"/>
                  <a:pt x="924" y="257"/>
                  <a:pt x="923" y="257"/>
                </a:cubicBezTo>
                <a:cubicBezTo>
                  <a:pt x="923" y="257"/>
                  <a:pt x="922" y="258"/>
                  <a:pt x="922" y="257"/>
                </a:cubicBezTo>
                <a:cubicBezTo>
                  <a:pt x="922" y="257"/>
                  <a:pt x="922" y="257"/>
                  <a:pt x="922" y="257"/>
                </a:cubicBezTo>
                <a:cubicBezTo>
                  <a:pt x="921" y="257"/>
                  <a:pt x="921" y="257"/>
                  <a:pt x="921" y="257"/>
                </a:cubicBezTo>
                <a:cubicBezTo>
                  <a:pt x="921" y="257"/>
                  <a:pt x="921" y="257"/>
                  <a:pt x="921" y="257"/>
                </a:cubicBezTo>
                <a:cubicBezTo>
                  <a:pt x="920" y="257"/>
                  <a:pt x="919" y="257"/>
                  <a:pt x="918" y="257"/>
                </a:cubicBezTo>
                <a:cubicBezTo>
                  <a:pt x="918" y="257"/>
                  <a:pt x="918" y="258"/>
                  <a:pt x="918" y="258"/>
                </a:cubicBezTo>
                <a:cubicBezTo>
                  <a:pt x="918" y="258"/>
                  <a:pt x="918" y="258"/>
                  <a:pt x="918" y="258"/>
                </a:cubicBezTo>
                <a:cubicBezTo>
                  <a:pt x="917" y="259"/>
                  <a:pt x="917" y="259"/>
                  <a:pt x="914" y="259"/>
                </a:cubicBezTo>
                <a:cubicBezTo>
                  <a:pt x="914" y="260"/>
                  <a:pt x="914" y="260"/>
                  <a:pt x="914" y="260"/>
                </a:cubicBezTo>
                <a:cubicBezTo>
                  <a:pt x="914" y="260"/>
                  <a:pt x="914" y="260"/>
                  <a:pt x="914" y="260"/>
                </a:cubicBezTo>
                <a:cubicBezTo>
                  <a:pt x="914" y="261"/>
                  <a:pt x="914" y="261"/>
                  <a:pt x="914" y="261"/>
                </a:cubicBezTo>
                <a:cubicBezTo>
                  <a:pt x="913" y="261"/>
                  <a:pt x="913" y="261"/>
                  <a:pt x="913" y="261"/>
                </a:cubicBezTo>
                <a:cubicBezTo>
                  <a:pt x="913" y="263"/>
                  <a:pt x="913" y="263"/>
                  <a:pt x="912" y="264"/>
                </a:cubicBezTo>
                <a:cubicBezTo>
                  <a:pt x="912" y="265"/>
                  <a:pt x="912" y="265"/>
                  <a:pt x="913" y="265"/>
                </a:cubicBezTo>
                <a:cubicBezTo>
                  <a:pt x="912" y="266"/>
                  <a:pt x="911" y="267"/>
                  <a:pt x="911" y="267"/>
                </a:cubicBezTo>
                <a:cubicBezTo>
                  <a:pt x="911" y="268"/>
                  <a:pt x="913" y="267"/>
                  <a:pt x="911" y="269"/>
                </a:cubicBezTo>
                <a:cubicBezTo>
                  <a:pt x="911" y="269"/>
                  <a:pt x="911" y="269"/>
                  <a:pt x="911" y="269"/>
                </a:cubicBezTo>
                <a:cubicBezTo>
                  <a:pt x="910" y="269"/>
                  <a:pt x="910" y="269"/>
                  <a:pt x="909" y="269"/>
                </a:cubicBezTo>
                <a:cubicBezTo>
                  <a:pt x="909" y="269"/>
                  <a:pt x="909" y="269"/>
                  <a:pt x="908" y="269"/>
                </a:cubicBezTo>
                <a:cubicBezTo>
                  <a:pt x="908" y="269"/>
                  <a:pt x="908" y="268"/>
                  <a:pt x="906" y="268"/>
                </a:cubicBezTo>
                <a:cubicBezTo>
                  <a:pt x="906" y="269"/>
                  <a:pt x="906" y="269"/>
                  <a:pt x="906" y="269"/>
                </a:cubicBezTo>
                <a:cubicBezTo>
                  <a:pt x="906" y="269"/>
                  <a:pt x="905" y="269"/>
                  <a:pt x="904" y="269"/>
                </a:cubicBezTo>
                <a:cubicBezTo>
                  <a:pt x="904" y="269"/>
                  <a:pt x="904" y="269"/>
                  <a:pt x="904" y="269"/>
                </a:cubicBezTo>
                <a:cubicBezTo>
                  <a:pt x="903" y="269"/>
                  <a:pt x="903" y="269"/>
                  <a:pt x="903" y="269"/>
                </a:cubicBezTo>
                <a:cubicBezTo>
                  <a:pt x="903" y="270"/>
                  <a:pt x="903" y="270"/>
                  <a:pt x="903" y="270"/>
                </a:cubicBezTo>
                <a:cubicBezTo>
                  <a:pt x="901" y="270"/>
                  <a:pt x="901" y="270"/>
                  <a:pt x="901" y="270"/>
                </a:cubicBezTo>
                <a:cubicBezTo>
                  <a:pt x="901" y="270"/>
                  <a:pt x="901" y="270"/>
                  <a:pt x="901" y="270"/>
                </a:cubicBezTo>
                <a:cubicBezTo>
                  <a:pt x="900" y="271"/>
                  <a:pt x="899" y="271"/>
                  <a:pt x="898" y="271"/>
                </a:cubicBezTo>
                <a:cubicBezTo>
                  <a:pt x="898" y="271"/>
                  <a:pt x="898" y="271"/>
                  <a:pt x="898" y="271"/>
                </a:cubicBezTo>
                <a:cubicBezTo>
                  <a:pt x="898" y="271"/>
                  <a:pt x="898" y="271"/>
                  <a:pt x="897" y="271"/>
                </a:cubicBezTo>
                <a:cubicBezTo>
                  <a:pt x="897" y="273"/>
                  <a:pt x="898" y="274"/>
                  <a:pt x="898" y="275"/>
                </a:cubicBezTo>
                <a:cubicBezTo>
                  <a:pt x="898" y="275"/>
                  <a:pt x="897" y="276"/>
                  <a:pt x="897" y="276"/>
                </a:cubicBezTo>
                <a:cubicBezTo>
                  <a:pt x="898" y="276"/>
                  <a:pt x="898" y="276"/>
                  <a:pt x="898" y="276"/>
                </a:cubicBezTo>
                <a:cubicBezTo>
                  <a:pt x="898" y="277"/>
                  <a:pt x="898" y="277"/>
                  <a:pt x="898" y="277"/>
                </a:cubicBezTo>
                <a:cubicBezTo>
                  <a:pt x="897" y="276"/>
                  <a:pt x="893" y="279"/>
                  <a:pt x="892" y="279"/>
                </a:cubicBezTo>
                <a:cubicBezTo>
                  <a:pt x="892" y="280"/>
                  <a:pt x="892" y="280"/>
                  <a:pt x="892" y="281"/>
                </a:cubicBezTo>
                <a:cubicBezTo>
                  <a:pt x="892" y="281"/>
                  <a:pt x="892" y="281"/>
                  <a:pt x="892" y="281"/>
                </a:cubicBezTo>
                <a:cubicBezTo>
                  <a:pt x="892" y="281"/>
                  <a:pt x="892" y="281"/>
                  <a:pt x="892" y="281"/>
                </a:cubicBezTo>
                <a:cubicBezTo>
                  <a:pt x="890" y="281"/>
                  <a:pt x="890" y="281"/>
                  <a:pt x="890" y="281"/>
                </a:cubicBezTo>
                <a:cubicBezTo>
                  <a:pt x="890" y="281"/>
                  <a:pt x="890" y="282"/>
                  <a:pt x="890" y="282"/>
                </a:cubicBezTo>
                <a:cubicBezTo>
                  <a:pt x="886" y="282"/>
                  <a:pt x="886" y="282"/>
                  <a:pt x="886" y="282"/>
                </a:cubicBezTo>
                <a:cubicBezTo>
                  <a:pt x="886" y="282"/>
                  <a:pt x="886" y="282"/>
                  <a:pt x="885" y="282"/>
                </a:cubicBezTo>
                <a:cubicBezTo>
                  <a:pt x="885" y="281"/>
                  <a:pt x="885" y="280"/>
                  <a:pt x="885" y="279"/>
                </a:cubicBezTo>
                <a:cubicBezTo>
                  <a:pt x="884" y="280"/>
                  <a:pt x="883" y="280"/>
                  <a:pt x="882" y="280"/>
                </a:cubicBezTo>
                <a:cubicBezTo>
                  <a:pt x="882" y="281"/>
                  <a:pt x="882" y="281"/>
                  <a:pt x="882" y="281"/>
                </a:cubicBezTo>
                <a:cubicBezTo>
                  <a:pt x="882" y="282"/>
                  <a:pt x="882" y="282"/>
                  <a:pt x="882" y="282"/>
                </a:cubicBezTo>
                <a:cubicBezTo>
                  <a:pt x="883" y="282"/>
                  <a:pt x="883" y="282"/>
                  <a:pt x="883" y="282"/>
                </a:cubicBezTo>
                <a:cubicBezTo>
                  <a:pt x="883" y="283"/>
                  <a:pt x="883" y="283"/>
                  <a:pt x="883" y="283"/>
                </a:cubicBezTo>
                <a:cubicBezTo>
                  <a:pt x="883" y="283"/>
                  <a:pt x="883" y="283"/>
                  <a:pt x="883" y="283"/>
                </a:cubicBezTo>
                <a:cubicBezTo>
                  <a:pt x="884" y="285"/>
                  <a:pt x="882" y="285"/>
                  <a:pt x="884" y="287"/>
                </a:cubicBezTo>
                <a:cubicBezTo>
                  <a:pt x="884" y="287"/>
                  <a:pt x="884" y="287"/>
                  <a:pt x="884" y="287"/>
                </a:cubicBezTo>
                <a:cubicBezTo>
                  <a:pt x="881" y="287"/>
                  <a:pt x="881" y="287"/>
                  <a:pt x="881" y="287"/>
                </a:cubicBezTo>
                <a:cubicBezTo>
                  <a:pt x="881" y="287"/>
                  <a:pt x="881" y="287"/>
                  <a:pt x="881" y="287"/>
                </a:cubicBezTo>
                <a:cubicBezTo>
                  <a:pt x="881" y="286"/>
                  <a:pt x="881" y="287"/>
                  <a:pt x="881" y="287"/>
                </a:cubicBezTo>
                <a:cubicBezTo>
                  <a:pt x="880" y="287"/>
                  <a:pt x="880" y="287"/>
                  <a:pt x="880" y="287"/>
                </a:cubicBezTo>
                <a:cubicBezTo>
                  <a:pt x="880" y="287"/>
                  <a:pt x="880" y="287"/>
                  <a:pt x="880" y="288"/>
                </a:cubicBezTo>
                <a:cubicBezTo>
                  <a:pt x="879" y="288"/>
                  <a:pt x="878" y="287"/>
                  <a:pt x="878" y="287"/>
                </a:cubicBezTo>
                <a:cubicBezTo>
                  <a:pt x="877" y="288"/>
                  <a:pt x="877" y="288"/>
                  <a:pt x="877" y="289"/>
                </a:cubicBezTo>
                <a:cubicBezTo>
                  <a:pt x="876" y="289"/>
                  <a:pt x="876" y="289"/>
                  <a:pt x="876" y="289"/>
                </a:cubicBezTo>
                <a:cubicBezTo>
                  <a:pt x="876" y="288"/>
                  <a:pt x="876" y="287"/>
                  <a:pt x="875" y="287"/>
                </a:cubicBezTo>
                <a:cubicBezTo>
                  <a:pt x="874" y="287"/>
                  <a:pt x="873" y="287"/>
                  <a:pt x="872" y="287"/>
                </a:cubicBezTo>
                <a:cubicBezTo>
                  <a:pt x="872" y="288"/>
                  <a:pt x="872" y="288"/>
                  <a:pt x="872" y="288"/>
                </a:cubicBezTo>
                <a:cubicBezTo>
                  <a:pt x="872" y="287"/>
                  <a:pt x="872" y="288"/>
                  <a:pt x="872" y="287"/>
                </a:cubicBezTo>
                <a:cubicBezTo>
                  <a:pt x="870" y="287"/>
                  <a:pt x="869" y="287"/>
                  <a:pt x="869" y="288"/>
                </a:cubicBezTo>
                <a:cubicBezTo>
                  <a:pt x="868" y="288"/>
                  <a:pt x="868" y="288"/>
                  <a:pt x="868" y="289"/>
                </a:cubicBezTo>
                <a:cubicBezTo>
                  <a:pt x="869" y="289"/>
                  <a:pt x="869" y="290"/>
                  <a:pt x="870" y="290"/>
                </a:cubicBezTo>
                <a:cubicBezTo>
                  <a:pt x="870" y="290"/>
                  <a:pt x="870" y="290"/>
                  <a:pt x="870" y="290"/>
                </a:cubicBezTo>
                <a:cubicBezTo>
                  <a:pt x="870" y="290"/>
                  <a:pt x="870" y="290"/>
                  <a:pt x="870" y="290"/>
                </a:cubicBezTo>
                <a:cubicBezTo>
                  <a:pt x="870" y="291"/>
                  <a:pt x="870" y="291"/>
                  <a:pt x="870" y="291"/>
                </a:cubicBezTo>
                <a:cubicBezTo>
                  <a:pt x="869" y="291"/>
                  <a:pt x="869" y="290"/>
                  <a:pt x="868" y="290"/>
                </a:cubicBezTo>
                <a:cubicBezTo>
                  <a:pt x="868" y="292"/>
                  <a:pt x="869" y="292"/>
                  <a:pt x="868" y="292"/>
                </a:cubicBezTo>
                <a:cubicBezTo>
                  <a:pt x="868" y="292"/>
                  <a:pt x="868" y="293"/>
                  <a:pt x="868" y="293"/>
                </a:cubicBezTo>
                <a:cubicBezTo>
                  <a:pt x="869" y="293"/>
                  <a:pt x="870" y="292"/>
                  <a:pt x="871" y="292"/>
                </a:cubicBezTo>
                <a:cubicBezTo>
                  <a:pt x="871" y="293"/>
                  <a:pt x="872" y="293"/>
                  <a:pt x="872" y="294"/>
                </a:cubicBezTo>
                <a:cubicBezTo>
                  <a:pt x="872" y="293"/>
                  <a:pt x="872" y="293"/>
                  <a:pt x="873" y="293"/>
                </a:cubicBezTo>
                <a:cubicBezTo>
                  <a:pt x="873" y="293"/>
                  <a:pt x="873" y="294"/>
                  <a:pt x="873" y="294"/>
                </a:cubicBezTo>
                <a:cubicBezTo>
                  <a:pt x="874" y="295"/>
                  <a:pt x="875" y="294"/>
                  <a:pt x="875" y="296"/>
                </a:cubicBezTo>
                <a:cubicBezTo>
                  <a:pt x="875" y="296"/>
                  <a:pt x="875" y="296"/>
                  <a:pt x="875" y="296"/>
                </a:cubicBezTo>
                <a:cubicBezTo>
                  <a:pt x="875" y="296"/>
                  <a:pt x="875" y="296"/>
                  <a:pt x="876" y="295"/>
                </a:cubicBezTo>
                <a:cubicBezTo>
                  <a:pt x="876" y="295"/>
                  <a:pt x="876" y="295"/>
                  <a:pt x="876" y="295"/>
                </a:cubicBezTo>
                <a:cubicBezTo>
                  <a:pt x="877" y="295"/>
                  <a:pt x="876" y="294"/>
                  <a:pt x="877" y="294"/>
                </a:cubicBezTo>
                <a:cubicBezTo>
                  <a:pt x="877" y="295"/>
                  <a:pt x="877" y="295"/>
                  <a:pt x="877" y="295"/>
                </a:cubicBezTo>
                <a:cubicBezTo>
                  <a:pt x="878" y="295"/>
                  <a:pt x="877" y="295"/>
                  <a:pt x="878" y="295"/>
                </a:cubicBezTo>
                <a:cubicBezTo>
                  <a:pt x="877" y="295"/>
                  <a:pt x="877" y="295"/>
                  <a:pt x="876" y="296"/>
                </a:cubicBezTo>
                <a:cubicBezTo>
                  <a:pt x="876" y="296"/>
                  <a:pt x="876" y="296"/>
                  <a:pt x="876" y="296"/>
                </a:cubicBezTo>
                <a:cubicBezTo>
                  <a:pt x="878" y="296"/>
                  <a:pt x="878" y="296"/>
                  <a:pt x="878" y="296"/>
                </a:cubicBezTo>
                <a:cubicBezTo>
                  <a:pt x="878" y="297"/>
                  <a:pt x="878" y="297"/>
                  <a:pt x="878" y="298"/>
                </a:cubicBezTo>
                <a:cubicBezTo>
                  <a:pt x="878" y="298"/>
                  <a:pt x="878" y="298"/>
                  <a:pt x="878" y="298"/>
                </a:cubicBezTo>
                <a:cubicBezTo>
                  <a:pt x="878" y="298"/>
                  <a:pt x="878" y="298"/>
                  <a:pt x="878" y="298"/>
                </a:cubicBezTo>
                <a:cubicBezTo>
                  <a:pt x="880" y="298"/>
                  <a:pt x="880" y="298"/>
                  <a:pt x="880" y="298"/>
                </a:cubicBezTo>
                <a:cubicBezTo>
                  <a:pt x="880" y="299"/>
                  <a:pt x="880" y="299"/>
                  <a:pt x="879" y="299"/>
                </a:cubicBezTo>
                <a:cubicBezTo>
                  <a:pt x="880" y="299"/>
                  <a:pt x="879" y="299"/>
                  <a:pt x="880" y="299"/>
                </a:cubicBezTo>
                <a:cubicBezTo>
                  <a:pt x="880" y="301"/>
                  <a:pt x="880" y="301"/>
                  <a:pt x="880" y="301"/>
                </a:cubicBezTo>
                <a:cubicBezTo>
                  <a:pt x="880" y="302"/>
                  <a:pt x="880" y="302"/>
                  <a:pt x="881" y="302"/>
                </a:cubicBezTo>
                <a:cubicBezTo>
                  <a:pt x="881" y="302"/>
                  <a:pt x="881" y="302"/>
                  <a:pt x="881" y="302"/>
                </a:cubicBezTo>
                <a:cubicBezTo>
                  <a:pt x="881" y="303"/>
                  <a:pt x="881" y="303"/>
                  <a:pt x="882" y="303"/>
                </a:cubicBezTo>
                <a:cubicBezTo>
                  <a:pt x="882" y="303"/>
                  <a:pt x="882" y="304"/>
                  <a:pt x="882" y="304"/>
                </a:cubicBezTo>
                <a:cubicBezTo>
                  <a:pt x="883" y="304"/>
                  <a:pt x="884" y="304"/>
                  <a:pt x="885" y="305"/>
                </a:cubicBezTo>
                <a:cubicBezTo>
                  <a:pt x="885" y="305"/>
                  <a:pt x="885" y="305"/>
                  <a:pt x="885" y="306"/>
                </a:cubicBezTo>
                <a:cubicBezTo>
                  <a:pt x="886" y="305"/>
                  <a:pt x="886" y="305"/>
                  <a:pt x="886" y="305"/>
                </a:cubicBezTo>
                <a:cubicBezTo>
                  <a:pt x="886" y="306"/>
                  <a:pt x="886" y="308"/>
                  <a:pt x="886" y="309"/>
                </a:cubicBezTo>
                <a:cubicBezTo>
                  <a:pt x="886" y="309"/>
                  <a:pt x="886" y="309"/>
                  <a:pt x="886" y="309"/>
                </a:cubicBezTo>
                <a:cubicBezTo>
                  <a:pt x="886" y="309"/>
                  <a:pt x="886" y="309"/>
                  <a:pt x="886" y="309"/>
                </a:cubicBezTo>
                <a:cubicBezTo>
                  <a:pt x="887" y="310"/>
                  <a:pt x="887" y="310"/>
                  <a:pt x="887" y="310"/>
                </a:cubicBezTo>
                <a:cubicBezTo>
                  <a:pt x="887" y="311"/>
                  <a:pt x="886" y="311"/>
                  <a:pt x="886" y="311"/>
                </a:cubicBezTo>
                <a:cubicBezTo>
                  <a:pt x="886" y="314"/>
                  <a:pt x="886" y="314"/>
                  <a:pt x="886" y="314"/>
                </a:cubicBezTo>
                <a:cubicBezTo>
                  <a:pt x="886" y="314"/>
                  <a:pt x="887" y="314"/>
                  <a:pt x="887" y="314"/>
                </a:cubicBezTo>
                <a:cubicBezTo>
                  <a:pt x="887" y="315"/>
                  <a:pt x="886" y="316"/>
                  <a:pt x="886" y="317"/>
                </a:cubicBezTo>
                <a:cubicBezTo>
                  <a:pt x="886" y="317"/>
                  <a:pt x="886" y="317"/>
                  <a:pt x="886" y="317"/>
                </a:cubicBezTo>
                <a:cubicBezTo>
                  <a:pt x="886" y="318"/>
                  <a:pt x="886" y="319"/>
                  <a:pt x="886" y="320"/>
                </a:cubicBezTo>
                <a:cubicBezTo>
                  <a:pt x="885" y="321"/>
                  <a:pt x="884" y="321"/>
                  <a:pt x="883" y="322"/>
                </a:cubicBezTo>
                <a:cubicBezTo>
                  <a:pt x="879" y="322"/>
                  <a:pt x="879" y="322"/>
                  <a:pt x="879" y="322"/>
                </a:cubicBezTo>
                <a:cubicBezTo>
                  <a:pt x="879" y="322"/>
                  <a:pt x="878" y="322"/>
                  <a:pt x="878" y="321"/>
                </a:cubicBezTo>
                <a:cubicBezTo>
                  <a:pt x="877" y="321"/>
                  <a:pt x="876" y="321"/>
                  <a:pt x="875" y="321"/>
                </a:cubicBezTo>
                <a:cubicBezTo>
                  <a:pt x="875" y="321"/>
                  <a:pt x="875" y="321"/>
                  <a:pt x="875" y="321"/>
                </a:cubicBezTo>
                <a:cubicBezTo>
                  <a:pt x="875" y="321"/>
                  <a:pt x="874" y="321"/>
                  <a:pt x="873" y="321"/>
                </a:cubicBezTo>
                <a:cubicBezTo>
                  <a:pt x="873" y="321"/>
                  <a:pt x="873" y="321"/>
                  <a:pt x="873" y="321"/>
                </a:cubicBezTo>
                <a:cubicBezTo>
                  <a:pt x="870" y="321"/>
                  <a:pt x="870" y="321"/>
                  <a:pt x="870" y="321"/>
                </a:cubicBezTo>
                <a:cubicBezTo>
                  <a:pt x="870" y="321"/>
                  <a:pt x="870" y="321"/>
                  <a:pt x="870" y="321"/>
                </a:cubicBezTo>
                <a:cubicBezTo>
                  <a:pt x="869" y="321"/>
                  <a:pt x="869" y="321"/>
                  <a:pt x="869" y="321"/>
                </a:cubicBezTo>
                <a:cubicBezTo>
                  <a:pt x="869" y="321"/>
                  <a:pt x="869" y="321"/>
                  <a:pt x="869" y="321"/>
                </a:cubicBezTo>
                <a:cubicBezTo>
                  <a:pt x="868" y="321"/>
                  <a:pt x="868" y="321"/>
                  <a:pt x="868" y="321"/>
                </a:cubicBezTo>
                <a:cubicBezTo>
                  <a:pt x="868" y="320"/>
                  <a:pt x="868" y="320"/>
                  <a:pt x="868" y="320"/>
                </a:cubicBezTo>
                <a:cubicBezTo>
                  <a:pt x="866" y="320"/>
                  <a:pt x="866" y="320"/>
                  <a:pt x="866" y="320"/>
                </a:cubicBezTo>
                <a:cubicBezTo>
                  <a:pt x="866" y="320"/>
                  <a:pt x="866" y="320"/>
                  <a:pt x="866" y="320"/>
                </a:cubicBezTo>
                <a:cubicBezTo>
                  <a:pt x="864" y="320"/>
                  <a:pt x="862" y="320"/>
                  <a:pt x="859" y="320"/>
                </a:cubicBezTo>
                <a:cubicBezTo>
                  <a:pt x="859" y="321"/>
                  <a:pt x="859" y="321"/>
                  <a:pt x="859" y="321"/>
                </a:cubicBezTo>
                <a:cubicBezTo>
                  <a:pt x="859" y="321"/>
                  <a:pt x="858" y="319"/>
                  <a:pt x="858" y="319"/>
                </a:cubicBezTo>
                <a:cubicBezTo>
                  <a:pt x="857" y="319"/>
                  <a:pt x="855" y="319"/>
                  <a:pt x="854" y="320"/>
                </a:cubicBezTo>
                <a:cubicBezTo>
                  <a:pt x="854" y="320"/>
                  <a:pt x="854" y="320"/>
                  <a:pt x="854" y="320"/>
                </a:cubicBezTo>
                <a:cubicBezTo>
                  <a:pt x="853" y="320"/>
                  <a:pt x="853" y="320"/>
                  <a:pt x="853" y="320"/>
                </a:cubicBezTo>
                <a:cubicBezTo>
                  <a:pt x="853" y="320"/>
                  <a:pt x="853" y="320"/>
                  <a:pt x="853" y="320"/>
                </a:cubicBezTo>
                <a:cubicBezTo>
                  <a:pt x="852" y="320"/>
                  <a:pt x="852" y="320"/>
                  <a:pt x="852" y="320"/>
                </a:cubicBezTo>
                <a:cubicBezTo>
                  <a:pt x="852" y="321"/>
                  <a:pt x="852" y="321"/>
                  <a:pt x="852" y="321"/>
                </a:cubicBezTo>
                <a:cubicBezTo>
                  <a:pt x="850" y="321"/>
                  <a:pt x="850" y="321"/>
                  <a:pt x="850" y="321"/>
                </a:cubicBezTo>
                <a:cubicBezTo>
                  <a:pt x="850" y="322"/>
                  <a:pt x="850" y="322"/>
                  <a:pt x="850" y="322"/>
                </a:cubicBezTo>
                <a:cubicBezTo>
                  <a:pt x="850" y="321"/>
                  <a:pt x="850" y="321"/>
                  <a:pt x="850" y="321"/>
                </a:cubicBezTo>
                <a:cubicBezTo>
                  <a:pt x="849" y="321"/>
                  <a:pt x="849" y="321"/>
                  <a:pt x="849" y="321"/>
                </a:cubicBezTo>
                <a:cubicBezTo>
                  <a:pt x="848" y="323"/>
                  <a:pt x="847" y="322"/>
                  <a:pt x="847" y="323"/>
                </a:cubicBezTo>
                <a:cubicBezTo>
                  <a:pt x="846" y="323"/>
                  <a:pt x="846" y="323"/>
                  <a:pt x="846" y="323"/>
                </a:cubicBezTo>
                <a:cubicBezTo>
                  <a:pt x="846" y="324"/>
                  <a:pt x="847" y="324"/>
                  <a:pt x="847" y="325"/>
                </a:cubicBezTo>
                <a:cubicBezTo>
                  <a:pt x="847" y="325"/>
                  <a:pt x="847" y="325"/>
                  <a:pt x="847" y="325"/>
                </a:cubicBezTo>
                <a:cubicBezTo>
                  <a:pt x="848" y="325"/>
                  <a:pt x="848" y="325"/>
                  <a:pt x="848" y="325"/>
                </a:cubicBezTo>
                <a:cubicBezTo>
                  <a:pt x="848" y="326"/>
                  <a:pt x="848" y="326"/>
                  <a:pt x="847" y="326"/>
                </a:cubicBezTo>
                <a:cubicBezTo>
                  <a:pt x="848" y="326"/>
                  <a:pt x="848" y="326"/>
                  <a:pt x="849" y="327"/>
                </a:cubicBezTo>
                <a:cubicBezTo>
                  <a:pt x="849" y="328"/>
                  <a:pt x="849" y="328"/>
                  <a:pt x="850" y="329"/>
                </a:cubicBezTo>
                <a:cubicBezTo>
                  <a:pt x="849" y="329"/>
                  <a:pt x="848" y="330"/>
                  <a:pt x="848" y="331"/>
                </a:cubicBezTo>
                <a:cubicBezTo>
                  <a:pt x="849" y="331"/>
                  <a:pt x="849" y="331"/>
                  <a:pt x="849" y="331"/>
                </a:cubicBezTo>
                <a:cubicBezTo>
                  <a:pt x="849" y="332"/>
                  <a:pt x="849" y="333"/>
                  <a:pt x="849" y="334"/>
                </a:cubicBezTo>
                <a:cubicBezTo>
                  <a:pt x="850" y="335"/>
                  <a:pt x="850" y="335"/>
                  <a:pt x="850" y="335"/>
                </a:cubicBezTo>
                <a:cubicBezTo>
                  <a:pt x="850" y="335"/>
                  <a:pt x="850" y="335"/>
                  <a:pt x="850" y="336"/>
                </a:cubicBezTo>
                <a:cubicBezTo>
                  <a:pt x="850" y="336"/>
                  <a:pt x="850" y="336"/>
                  <a:pt x="850" y="336"/>
                </a:cubicBezTo>
                <a:cubicBezTo>
                  <a:pt x="850" y="337"/>
                  <a:pt x="850" y="337"/>
                  <a:pt x="850" y="337"/>
                </a:cubicBezTo>
                <a:cubicBezTo>
                  <a:pt x="850" y="337"/>
                  <a:pt x="850" y="337"/>
                  <a:pt x="850" y="337"/>
                </a:cubicBezTo>
                <a:cubicBezTo>
                  <a:pt x="850" y="340"/>
                  <a:pt x="850" y="340"/>
                  <a:pt x="850" y="340"/>
                </a:cubicBezTo>
                <a:cubicBezTo>
                  <a:pt x="849" y="340"/>
                  <a:pt x="849" y="340"/>
                  <a:pt x="849" y="340"/>
                </a:cubicBezTo>
                <a:cubicBezTo>
                  <a:pt x="849" y="340"/>
                  <a:pt x="849" y="340"/>
                  <a:pt x="849" y="340"/>
                </a:cubicBezTo>
                <a:cubicBezTo>
                  <a:pt x="849" y="341"/>
                  <a:pt x="849" y="341"/>
                  <a:pt x="848" y="341"/>
                </a:cubicBezTo>
                <a:cubicBezTo>
                  <a:pt x="848" y="341"/>
                  <a:pt x="849" y="342"/>
                  <a:pt x="849" y="343"/>
                </a:cubicBezTo>
                <a:cubicBezTo>
                  <a:pt x="848" y="343"/>
                  <a:pt x="848" y="343"/>
                  <a:pt x="848" y="343"/>
                </a:cubicBezTo>
                <a:cubicBezTo>
                  <a:pt x="848" y="344"/>
                  <a:pt x="848" y="344"/>
                  <a:pt x="847" y="346"/>
                </a:cubicBezTo>
                <a:cubicBezTo>
                  <a:pt x="847" y="346"/>
                  <a:pt x="847" y="346"/>
                  <a:pt x="846" y="346"/>
                </a:cubicBezTo>
                <a:cubicBezTo>
                  <a:pt x="847" y="347"/>
                  <a:pt x="847" y="347"/>
                  <a:pt x="846" y="348"/>
                </a:cubicBezTo>
                <a:cubicBezTo>
                  <a:pt x="846" y="350"/>
                  <a:pt x="846" y="350"/>
                  <a:pt x="846" y="350"/>
                </a:cubicBezTo>
                <a:cubicBezTo>
                  <a:pt x="846" y="350"/>
                  <a:pt x="846" y="350"/>
                  <a:pt x="846" y="350"/>
                </a:cubicBezTo>
                <a:cubicBezTo>
                  <a:pt x="846" y="350"/>
                  <a:pt x="846" y="350"/>
                  <a:pt x="846" y="350"/>
                </a:cubicBezTo>
                <a:cubicBezTo>
                  <a:pt x="847" y="350"/>
                  <a:pt x="847" y="350"/>
                  <a:pt x="847" y="350"/>
                </a:cubicBezTo>
                <a:cubicBezTo>
                  <a:pt x="847" y="350"/>
                  <a:pt x="847" y="350"/>
                  <a:pt x="847" y="349"/>
                </a:cubicBezTo>
                <a:cubicBezTo>
                  <a:pt x="848" y="349"/>
                  <a:pt x="848" y="349"/>
                  <a:pt x="848" y="349"/>
                </a:cubicBezTo>
                <a:cubicBezTo>
                  <a:pt x="848" y="351"/>
                  <a:pt x="848" y="351"/>
                  <a:pt x="848" y="351"/>
                </a:cubicBezTo>
                <a:cubicBezTo>
                  <a:pt x="847" y="351"/>
                  <a:pt x="848" y="351"/>
                  <a:pt x="847" y="351"/>
                </a:cubicBezTo>
                <a:cubicBezTo>
                  <a:pt x="847" y="351"/>
                  <a:pt x="847" y="351"/>
                  <a:pt x="847" y="351"/>
                </a:cubicBezTo>
                <a:cubicBezTo>
                  <a:pt x="847" y="352"/>
                  <a:pt x="847" y="352"/>
                  <a:pt x="847" y="352"/>
                </a:cubicBezTo>
                <a:cubicBezTo>
                  <a:pt x="848" y="352"/>
                  <a:pt x="848" y="352"/>
                  <a:pt x="848" y="352"/>
                </a:cubicBezTo>
                <a:cubicBezTo>
                  <a:pt x="848" y="353"/>
                  <a:pt x="848" y="355"/>
                  <a:pt x="849" y="356"/>
                </a:cubicBezTo>
                <a:cubicBezTo>
                  <a:pt x="848" y="356"/>
                  <a:pt x="848" y="356"/>
                  <a:pt x="848" y="356"/>
                </a:cubicBezTo>
                <a:cubicBezTo>
                  <a:pt x="848" y="357"/>
                  <a:pt x="848" y="359"/>
                  <a:pt x="847" y="360"/>
                </a:cubicBezTo>
                <a:cubicBezTo>
                  <a:pt x="848" y="360"/>
                  <a:pt x="849" y="360"/>
                  <a:pt x="850" y="360"/>
                </a:cubicBezTo>
                <a:cubicBezTo>
                  <a:pt x="850" y="360"/>
                  <a:pt x="850" y="360"/>
                  <a:pt x="850" y="360"/>
                </a:cubicBezTo>
                <a:cubicBezTo>
                  <a:pt x="852" y="360"/>
                  <a:pt x="852" y="360"/>
                  <a:pt x="852" y="360"/>
                </a:cubicBezTo>
                <a:cubicBezTo>
                  <a:pt x="852" y="361"/>
                  <a:pt x="852" y="361"/>
                  <a:pt x="853" y="361"/>
                </a:cubicBezTo>
                <a:cubicBezTo>
                  <a:pt x="853" y="362"/>
                  <a:pt x="855" y="360"/>
                  <a:pt x="855" y="360"/>
                </a:cubicBezTo>
                <a:cubicBezTo>
                  <a:pt x="857" y="360"/>
                  <a:pt x="857" y="360"/>
                  <a:pt x="857" y="360"/>
                </a:cubicBezTo>
                <a:cubicBezTo>
                  <a:pt x="857" y="360"/>
                  <a:pt x="857" y="360"/>
                  <a:pt x="857" y="360"/>
                </a:cubicBezTo>
                <a:cubicBezTo>
                  <a:pt x="858" y="360"/>
                  <a:pt x="858" y="360"/>
                  <a:pt x="858" y="360"/>
                </a:cubicBezTo>
                <a:cubicBezTo>
                  <a:pt x="859" y="361"/>
                  <a:pt x="860" y="361"/>
                  <a:pt x="860" y="362"/>
                </a:cubicBezTo>
                <a:cubicBezTo>
                  <a:pt x="861" y="362"/>
                  <a:pt x="861" y="362"/>
                  <a:pt x="861" y="362"/>
                </a:cubicBezTo>
                <a:cubicBezTo>
                  <a:pt x="861" y="363"/>
                  <a:pt x="861" y="363"/>
                  <a:pt x="861" y="364"/>
                </a:cubicBezTo>
                <a:cubicBezTo>
                  <a:pt x="861" y="364"/>
                  <a:pt x="861" y="364"/>
                  <a:pt x="861" y="364"/>
                </a:cubicBezTo>
                <a:cubicBezTo>
                  <a:pt x="862" y="364"/>
                  <a:pt x="862" y="365"/>
                  <a:pt x="862" y="365"/>
                </a:cubicBezTo>
                <a:cubicBezTo>
                  <a:pt x="863" y="366"/>
                  <a:pt x="864" y="366"/>
                  <a:pt x="865" y="366"/>
                </a:cubicBezTo>
                <a:cubicBezTo>
                  <a:pt x="865" y="365"/>
                  <a:pt x="866" y="365"/>
                  <a:pt x="867" y="365"/>
                </a:cubicBezTo>
                <a:cubicBezTo>
                  <a:pt x="867" y="364"/>
                  <a:pt x="867" y="364"/>
                  <a:pt x="867" y="364"/>
                </a:cubicBezTo>
                <a:cubicBezTo>
                  <a:pt x="868" y="364"/>
                  <a:pt x="869" y="364"/>
                  <a:pt x="869" y="364"/>
                </a:cubicBezTo>
                <a:cubicBezTo>
                  <a:pt x="870" y="364"/>
                  <a:pt x="870" y="363"/>
                  <a:pt x="870" y="363"/>
                </a:cubicBezTo>
                <a:cubicBezTo>
                  <a:pt x="871" y="363"/>
                  <a:pt x="871" y="363"/>
                  <a:pt x="872" y="363"/>
                </a:cubicBezTo>
                <a:cubicBezTo>
                  <a:pt x="872" y="363"/>
                  <a:pt x="872" y="363"/>
                  <a:pt x="872" y="363"/>
                </a:cubicBezTo>
                <a:cubicBezTo>
                  <a:pt x="873" y="364"/>
                  <a:pt x="873" y="363"/>
                  <a:pt x="873" y="363"/>
                </a:cubicBezTo>
                <a:cubicBezTo>
                  <a:pt x="873" y="363"/>
                  <a:pt x="873" y="363"/>
                  <a:pt x="873" y="363"/>
                </a:cubicBezTo>
                <a:cubicBezTo>
                  <a:pt x="874" y="364"/>
                  <a:pt x="875" y="364"/>
                  <a:pt x="876" y="364"/>
                </a:cubicBezTo>
                <a:cubicBezTo>
                  <a:pt x="876" y="363"/>
                  <a:pt x="876" y="363"/>
                  <a:pt x="876" y="363"/>
                </a:cubicBezTo>
                <a:cubicBezTo>
                  <a:pt x="876" y="363"/>
                  <a:pt x="876" y="363"/>
                  <a:pt x="876" y="363"/>
                </a:cubicBezTo>
                <a:cubicBezTo>
                  <a:pt x="876" y="363"/>
                  <a:pt x="876" y="363"/>
                  <a:pt x="876" y="363"/>
                </a:cubicBezTo>
                <a:cubicBezTo>
                  <a:pt x="879" y="363"/>
                  <a:pt x="879" y="363"/>
                  <a:pt x="879" y="363"/>
                </a:cubicBezTo>
                <a:cubicBezTo>
                  <a:pt x="879" y="363"/>
                  <a:pt x="879" y="363"/>
                  <a:pt x="879" y="362"/>
                </a:cubicBezTo>
                <a:cubicBezTo>
                  <a:pt x="880" y="362"/>
                  <a:pt x="880" y="362"/>
                  <a:pt x="880" y="362"/>
                </a:cubicBezTo>
                <a:cubicBezTo>
                  <a:pt x="880" y="360"/>
                  <a:pt x="881" y="360"/>
                  <a:pt x="882" y="359"/>
                </a:cubicBezTo>
                <a:cubicBezTo>
                  <a:pt x="882" y="359"/>
                  <a:pt x="882" y="358"/>
                  <a:pt x="882" y="358"/>
                </a:cubicBezTo>
                <a:cubicBezTo>
                  <a:pt x="883" y="358"/>
                  <a:pt x="883" y="358"/>
                  <a:pt x="884" y="358"/>
                </a:cubicBezTo>
                <a:cubicBezTo>
                  <a:pt x="884" y="358"/>
                  <a:pt x="884" y="357"/>
                  <a:pt x="884" y="357"/>
                </a:cubicBezTo>
                <a:cubicBezTo>
                  <a:pt x="886" y="357"/>
                  <a:pt x="886" y="357"/>
                  <a:pt x="886" y="357"/>
                </a:cubicBezTo>
                <a:cubicBezTo>
                  <a:pt x="886" y="357"/>
                  <a:pt x="886" y="357"/>
                  <a:pt x="887" y="357"/>
                </a:cubicBezTo>
                <a:cubicBezTo>
                  <a:pt x="887" y="355"/>
                  <a:pt x="887" y="355"/>
                  <a:pt x="887" y="355"/>
                </a:cubicBezTo>
                <a:cubicBezTo>
                  <a:pt x="887" y="355"/>
                  <a:pt x="887" y="355"/>
                  <a:pt x="887" y="355"/>
                </a:cubicBezTo>
                <a:cubicBezTo>
                  <a:pt x="887" y="354"/>
                  <a:pt x="887" y="354"/>
                  <a:pt x="887" y="354"/>
                </a:cubicBezTo>
                <a:cubicBezTo>
                  <a:pt x="888" y="353"/>
                  <a:pt x="888" y="353"/>
                  <a:pt x="889" y="353"/>
                </a:cubicBezTo>
                <a:cubicBezTo>
                  <a:pt x="889" y="352"/>
                  <a:pt x="889" y="352"/>
                  <a:pt x="889" y="352"/>
                </a:cubicBezTo>
                <a:cubicBezTo>
                  <a:pt x="889" y="352"/>
                  <a:pt x="889" y="352"/>
                  <a:pt x="890" y="351"/>
                </a:cubicBezTo>
                <a:cubicBezTo>
                  <a:pt x="891" y="350"/>
                  <a:pt x="890" y="350"/>
                  <a:pt x="892" y="349"/>
                </a:cubicBezTo>
                <a:cubicBezTo>
                  <a:pt x="892" y="348"/>
                  <a:pt x="892" y="348"/>
                  <a:pt x="892" y="348"/>
                </a:cubicBezTo>
                <a:cubicBezTo>
                  <a:pt x="892" y="348"/>
                  <a:pt x="891" y="348"/>
                  <a:pt x="891" y="348"/>
                </a:cubicBezTo>
                <a:cubicBezTo>
                  <a:pt x="890" y="347"/>
                  <a:pt x="890" y="346"/>
                  <a:pt x="890" y="346"/>
                </a:cubicBezTo>
                <a:cubicBezTo>
                  <a:pt x="890" y="345"/>
                  <a:pt x="890" y="345"/>
                  <a:pt x="891" y="344"/>
                </a:cubicBezTo>
                <a:cubicBezTo>
                  <a:pt x="891" y="344"/>
                  <a:pt x="891" y="344"/>
                  <a:pt x="891" y="344"/>
                </a:cubicBezTo>
                <a:cubicBezTo>
                  <a:pt x="891" y="344"/>
                  <a:pt x="892" y="344"/>
                  <a:pt x="892" y="343"/>
                </a:cubicBezTo>
                <a:cubicBezTo>
                  <a:pt x="892" y="343"/>
                  <a:pt x="892" y="343"/>
                  <a:pt x="892" y="343"/>
                </a:cubicBezTo>
                <a:cubicBezTo>
                  <a:pt x="893" y="342"/>
                  <a:pt x="893" y="342"/>
                  <a:pt x="893" y="342"/>
                </a:cubicBezTo>
                <a:cubicBezTo>
                  <a:pt x="893" y="341"/>
                  <a:pt x="893" y="341"/>
                  <a:pt x="893" y="341"/>
                </a:cubicBezTo>
                <a:cubicBezTo>
                  <a:pt x="893" y="341"/>
                  <a:pt x="893" y="341"/>
                  <a:pt x="893" y="341"/>
                </a:cubicBezTo>
                <a:cubicBezTo>
                  <a:pt x="893" y="341"/>
                  <a:pt x="893" y="341"/>
                  <a:pt x="893" y="341"/>
                </a:cubicBezTo>
                <a:cubicBezTo>
                  <a:pt x="893" y="341"/>
                  <a:pt x="894" y="340"/>
                  <a:pt x="894" y="340"/>
                </a:cubicBezTo>
                <a:cubicBezTo>
                  <a:pt x="895" y="340"/>
                  <a:pt x="895" y="339"/>
                  <a:pt x="895" y="338"/>
                </a:cubicBezTo>
                <a:cubicBezTo>
                  <a:pt x="896" y="338"/>
                  <a:pt x="897" y="337"/>
                  <a:pt x="898" y="336"/>
                </a:cubicBezTo>
                <a:cubicBezTo>
                  <a:pt x="898" y="336"/>
                  <a:pt x="898" y="336"/>
                  <a:pt x="898" y="336"/>
                </a:cubicBezTo>
                <a:cubicBezTo>
                  <a:pt x="898" y="336"/>
                  <a:pt x="898" y="336"/>
                  <a:pt x="898" y="336"/>
                </a:cubicBezTo>
                <a:cubicBezTo>
                  <a:pt x="899" y="336"/>
                  <a:pt x="899" y="335"/>
                  <a:pt x="899" y="335"/>
                </a:cubicBezTo>
                <a:cubicBezTo>
                  <a:pt x="900" y="335"/>
                  <a:pt x="900" y="335"/>
                  <a:pt x="900" y="335"/>
                </a:cubicBezTo>
                <a:cubicBezTo>
                  <a:pt x="900" y="334"/>
                  <a:pt x="900" y="334"/>
                  <a:pt x="900" y="334"/>
                </a:cubicBezTo>
                <a:cubicBezTo>
                  <a:pt x="902" y="334"/>
                  <a:pt x="901" y="335"/>
                  <a:pt x="902" y="333"/>
                </a:cubicBezTo>
                <a:cubicBezTo>
                  <a:pt x="904" y="333"/>
                  <a:pt x="905" y="332"/>
                  <a:pt x="906" y="331"/>
                </a:cubicBezTo>
                <a:cubicBezTo>
                  <a:pt x="906" y="331"/>
                  <a:pt x="906" y="331"/>
                  <a:pt x="906" y="331"/>
                </a:cubicBezTo>
                <a:cubicBezTo>
                  <a:pt x="906" y="330"/>
                  <a:pt x="906" y="329"/>
                  <a:pt x="906" y="328"/>
                </a:cubicBezTo>
                <a:cubicBezTo>
                  <a:pt x="906" y="328"/>
                  <a:pt x="906" y="328"/>
                  <a:pt x="906" y="328"/>
                </a:cubicBezTo>
                <a:cubicBezTo>
                  <a:pt x="906" y="324"/>
                  <a:pt x="906" y="324"/>
                  <a:pt x="906" y="324"/>
                </a:cubicBezTo>
                <a:cubicBezTo>
                  <a:pt x="907" y="324"/>
                  <a:pt x="907" y="324"/>
                  <a:pt x="908" y="323"/>
                </a:cubicBezTo>
                <a:cubicBezTo>
                  <a:pt x="908" y="323"/>
                  <a:pt x="908" y="323"/>
                  <a:pt x="909" y="322"/>
                </a:cubicBezTo>
                <a:cubicBezTo>
                  <a:pt x="909" y="322"/>
                  <a:pt x="909" y="322"/>
                  <a:pt x="909" y="322"/>
                </a:cubicBezTo>
                <a:cubicBezTo>
                  <a:pt x="909" y="322"/>
                  <a:pt x="909" y="322"/>
                  <a:pt x="909" y="322"/>
                </a:cubicBezTo>
                <a:cubicBezTo>
                  <a:pt x="909" y="322"/>
                  <a:pt x="909" y="322"/>
                  <a:pt x="909" y="322"/>
                </a:cubicBezTo>
                <a:cubicBezTo>
                  <a:pt x="910" y="322"/>
                  <a:pt x="910" y="322"/>
                  <a:pt x="910" y="321"/>
                </a:cubicBezTo>
                <a:cubicBezTo>
                  <a:pt x="911" y="321"/>
                  <a:pt x="913" y="321"/>
                  <a:pt x="914" y="322"/>
                </a:cubicBezTo>
                <a:cubicBezTo>
                  <a:pt x="914" y="322"/>
                  <a:pt x="914" y="322"/>
                  <a:pt x="914" y="322"/>
                </a:cubicBezTo>
                <a:cubicBezTo>
                  <a:pt x="914" y="322"/>
                  <a:pt x="915" y="322"/>
                  <a:pt x="915" y="321"/>
                </a:cubicBezTo>
                <a:cubicBezTo>
                  <a:pt x="915" y="322"/>
                  <a:pt x="916" y="322"/>
                  <a:pt x="916" y="322"/>
                </a:cubicBezTo>
                <a:cubicBezTo>
                  <a:pt x="917" y="322"/>
                  <a:pt x="917" y="322"/>
                  <a:pt x="917" y="322"/>
                </a:cubicBezTo>
                <a:cubicBezTo>
                  <a:pt x="917" y="323"/>
                  <a:pt x="917" y="323"/>
                  <a:pt x="917" y="323"/>
                </a:cubicBezTo>
                <a:cubicBezTo>
                  <a:pt x="917" y="323"/>
                  <a:pt x="918" y="323"/>
                  <a:pt x="918" y="323"/>
                </a:cubicBezTo>
                <a:cubicBezTo>
                  <a:pt x="918" y="324"/>
                  <a:pt x="918" y="323"/>
                  <a:pt x="918" y="324"/>
                </a:cubicBezTo>
                <a:cubicBezTo>
                  <a:pt x="919" y="324"/>
                  <a:pt x="921" y="324"/>
                  <a:pt x="922" y="323"/>
                </a:cubicBezTo>
                <a:cubicBezTo>
                  <a:pt x="922" y="323"/>
                  <a:pt x="922" y="323"/>
                  <a:pt x="922" y="323"/>
                </a:cubicBezTo>
                <a:cubicBezTo>
                  <a:pt x="924" y="322"/>
                  <a:pt x="922" y="322"/>
                  <a:pt x="923" y="321"/>
                </a:cubicBezTo>
                <a:cubicBezTo>
                  <a:pt x="924" y="321"/>
                  <a:pt x="924" y="321"/>
                  <a:pt x="924" y="321"/>
                </a:cubicBezTo>
                <a:cubicBezTo>
                  <a:pt x="924" y="321"/>
                  <a:pt x="924" y="321"/>
                  <a:pt x="924" y="321"/>
                </a:cubicBezTo>
                <a:cubicBezTo>
                  <a:pt x="924" y="321"/>
                  <a:pt x="924" y="321"/>
                  <a:pt x="924" y="321"/>
                </a:cubicBezTo>
                <a:cubicBezTo>
                  <a:pt x="924" y="321"/>
                  <a:pt x="924" y="321"/>
                  <a:pt x="924" y="321"/>
                </a:cubicBezTo>
                <a:cubicBezTo>
                  <a:pt x="925" y="321"/>
                  <a:pt x="925" y="321"/>
                  <a:pt x="925" y="321"/>
                </a:cubicBezTo>
                <a:cubicBezTo>
                  <a:pt x="925" y="320"/>
                  <a:pt x="925" y="320"/>
                  <a:pt x="925" y="320"/>
                </a:cubicBezTo>
                <a:cubicBezTo>
                  <a:pt x="926" y="320"/>
                  <a:pt x="926" y="320"/>
                  <a:pt x="926" y="320"/>
                </a:cubicBezTo>
                <a:cubicBezTo>
                  <a:pt x="926" y="320"/>
                  <a:pt x="926" y="320"/>
                  <a:pt x="926" y="320"/>
                </a:cubicBezTo>
                <a:cubicBezTo>
                  <a:pt x="928" y="320"/>
                  <a:pt x="928" y="320"/>
                  <a:pt x="928" y="320"/>
                </a:cubicBezTo>
                <a:cubicBezTo>
                  <a:pt x="928" y="319"/>
                  <a:pt x="929" y="319"/>
                  <a:pt x="929" y="319"/>
                </a:cubicBezTo>
                <a:cubicBezTo>
                  <a:pt x="929" y="318"/>
                  <a:pt x="930" y="318"/>
                  <a:pt x="930" y="318"/>
                </a:cubicBezTo>
                <a:cubicBezTo>
                  <a:pt x="930" y="316"/>
                  <a:pt x="930" y="316"/>
                  <a:pt x="930" y="316"/>
                </a:cubicBezTo>
                <a:cubicBezTo>
                  <a:pt x="931" y="316"/>
                  <a:pt x="931" y="316"/>
                  <a:pt x="931" y="316"/>
                </a:cubicBezTo>
                <a:cubicBezTo>
                  <a:pt x="931" y="316"/>
                  <a:pt x="931" y="316"/>
                  <a:pt x="931" y="316"/>
                </a:cubicBezTo>
                <a:cubicBezTo>
                  <a:pt x="932" y="315"/>
                  <a:pt x="933" y="316"/>
                  <a:pt x="934" y="316"/>
                </a:cubicBezTo>
                <a:cubicBezTo>
                  <a:pt x="934" y="316"/>
                  <a:pt x="934" y="316"/>
                  <a:pt x="934" y="317"/>
                </a:cubicBezTo>
                <a:cubicBezTo>
                  <a:pt x="935" y="317"/>
                  <a:pt x="935" y="317"/>
                  <a:pt x="936" y="317"/>
                </a:cubicBezTo>
                <a:cubicBezTo>
                  <a:pt x="936" y="317"/>
                  <a:pt x="936" y="317"/>
                  <a:pt x="936" y="318"/>
                </a:cubicBezTo>
                <a:cubicBezTo>
                  <a:pt x="937" y="318"/>
                  <a:pt x="937" y="318"/>
                  <a:pt x="937" y="318"/>
                </a:cubicBezTo>
                <a:cubicBezTo>
                  <a:pt x="937" y="318"/>
                  <a:pt x="937" y="318"/>
                  <a:pt x="937" y="318"/>
                </a:cubicBezTo>
                <a:cubicBezTo>
                  <a:pt x="938" y="318"/>
                  <a:pt x="938" y="319"/>
                  <a:pt x="939" y="319"/>
                </a:cubicBezTo>
                <a:cubicBezTo>
                  <a:pt x="939" y="320"/>
                  <a:pt x="939" y="320"/>
                  <a:pt x="939" y="320"/>
                </a:cubicBezTo>
                <a:cubicBezTo>
                  <a:pt x="939" y="321"/>
                  <a:pt x="939" y="321"/>
                  <a:pt x="939" y="321"/>
                </a:cubicBezTo>
                <a:cubicBezTo>
                  <a:pt x="940" y="322"/>
                  <a:pt x="940" y="322"/>
                  <a:pt x="940" y="322"/>
                </a:cubicBezTo>
                <a:cubicBezTo>
                  <a:pt x="940" y="323"/>
                  <a:pt x="940" y="323"/>
                  <a:pt x="940" y="323"/>
                </a:cubicBezTo>
                <a:cubicBezTo>
                  <a:pt x="941" y="323"/>
                  <a:pt x="941" y="323"/>
                  <a:pt x="941" y="323"/>
                </a:cubicBezTo>
                <a:cubicBezTo>
                  <a:pt x="941" y="325"/>
                  <a:pt x="941" y="325"/>
                  <a:pt x="941" y="325"/>
                </a:cubicBezTo>
                <a:cubicBezTo>
                  <a:pt x="941" y="325"/>
                  <a:pt x="941" y="325"/>
                  <a:pt x="942" y="325"/>
                </a:cubicBezTo>
                <a:cubicBezTo>
                  <a:pt x="942" y="326"/>
                  <a:pt x="942" y="326"/>
                  <a:pt x="942" y="326"/>
                </a:cubicBezTo>
                <a:cubicBezTo>
                  <a:pt x="943" y="328"/>
                  <a:pt x="943" y="330"/>
                  <a:pt x="945" y="331"/>
                </a:cubicBezTo>
                <a:cubicBezTo>
                  <a:pt x="946" y="331"/>
                  <a:pt x="946" y="331"/>
                  <a:pt x="946" y="332"/>
                </a:cubicBezTo>
                <a:cubicBezTo>
                  <a:pt x="946" y="332"/>
                  <a:pt x="946" y="332"/>
                  <a:pt x="946" y="332"/>
                </a:cubicBezTo>
                <a:cubicBezTo>
                  <a:pt x="947" y="332"/>
                  <a:pt x="947" y="332"/>
                  <a:pt x="947" y="332"/>
                </a:cubicBezTo>
                <a:cubicBezTo>
                  <a:pt x="947" y="332"/>
                  <a:pt x="947" y="332"/>
                  <a:pt x="947" y="332"/>
                </a:cubicBezTo>
                <a:cubicBezTo>
                  <a:pt x="947" y="333"/>
                  <a:pt x="947" y="333"/>
                  <a:pt x="947" y="333"/>
                </a:cubicBezTo>
                <a:cubicBezTo>
                  <a:pt x="948" y="334"/>
                  <a:pt x="948" y="334"/>
                  <a:pt x="949" y="335"/>
                </a:cubicBezTo>
                <a:cubicBezTo>
                  <a:pt x="950" y="335"/>
                  <a:pt x="951" y="336"/>
                  <a:pt x="952" y="336"/>
                </a:cubicBezTo>
                <a:cubicBezTo>
                  <a:pt x="952" y="336"/>
                  <a:pt x="952" y="336"/>
                  <a:pt x="952" y="337"/>
                </a:cubicBezTo>
                <a:cubicBezTo>
                  <a:pt x="953" y="337"/>
                  <a:pt x="953" y="337"/>
                  <a:pt x="953" y="337"/>
                </a:cubicBezTo>
                <a:cubicBezTo>
                  <a:pt x="953" y="337"/>
                  <a:pt x="953" y="337"/>
                  <a:pt x="953" y="337"/>
                </a:cubicBezTo>
                <a:cubicBezTo>
                  <a:pt x="953" y="337"/>
                  <a:pt x="954" y="337"/>
                  <a:pt x="955" y="337"/>
                </a:cubicBezTo>
                <a:cubicBezTo>
                  <a:pt x="955" y="337"/>
                  <a:pt x="955" y="337"/>
                  <a:pt x="955" y="337"/>
                </a:cubicBezTo>
                <a:cubicBezTo>
                  <a:pt x="956" y="338"/>
                  <a:pt x="957" y="339"/>
                  <a:pt x="958" y="339"/>
                </a:cubicBezTo>
                <a:cubicBezTo>
                  <a:pt x="958" y="340"/>
                  <a:pt x="958" y="340"/>
                  <a:pt x="958" y="340"/>
                </a:cubicBezTo>
                <a:cubicBezTo>
                  <a:pt x="959" y="340"/>
                  <a:pt x="960" y="340"/>
                  <a:pt x="960" y="341"/>
                </a:cubicBezTo>
                <a:cubicBezTo>
                  <a:pt x="960" y="343"/>
                  <a:pt x="960" y="343"/>
                  <a:pt x="960" y="343"/>
                </a:cubicBezTo>
                <a:cubicBezTo>
                  <a:pt x="961" y="343"/>
                  <a:pt x="963" y="344"/>
                  <a:pt x="964" y="344"/>
                </a:cubicBezTo>
                <a:cubicBezTo>
                  <a:pt x="964" y="346"/>
                  <a:pt x="965" y="347"/>
                  <a:pt x="965" y="348"/>
                </a:cubicBezTo>
                <a:cubicBezTo>
                  <a:pt x="965" y="348"/>
                  <a:pt x="965" y="348"/>
                  <a:pt x="965" y="348"/>
                </a:cubicBezTo>
                <a:cubicBezTo>
                  <a:pt x="965" y="348"/>
                  <a:pt x="965" y="349"/>
                  <a:pt x="965" y="350"/>
                </a:cubicBezTo>
                <a:cubicBezTo>
                  <a:pt x="965" y="350"/>
                  <a:pt x="965" y="350"/>
                  <a:pt x="965" y="350"/>
                </a:cubicBezTo>
                <a:cubicBezTo>
                  <a:pt x="966" y="350"/>
                  <a:pt x="966" y="351"/>
                  <a:pt x="966" y="352"/>
                </a:cubicBezTo>
                <a:cubicBezTo>
                  <a:pt x="965" y="352"/>
                  <a:pt x="965" y="352"/>
                  <a:pt x="965" y="352"/>
                </a:cubicBezTo>
                <a:cubicBezTo>
                  <a:pt x="965" y="352"/>
                  <a:pt x="965" y="352"/>
                  <a:pt x="965" y="352"/>
                </a:cubicBezTo>
                <a:cubicBezTo>
                  <a:pt x="965" y="354"/>
                  <a:pt x="965" y="354"/>
                  <a:pt x="965" y="354"/>
                </a:cubicBezTo>
                <a:cubicBezTo>
                  <a:pt x="964" y="354"/>
                  <a:pt x="964" y="354"/>
                  <a:pt x="964" y="354"/>
                </a:cubicBezTo>
                <a:cubicBezTo>
                  <a:pt x="964" y="355"/>
                  <a:pt x="964" y="356"/>
                  <a:pt x="964" y="358"/>
                </a:cubicBezTo>
                <a:cubicBezTo>
                  <a:pt x="965" y="358"/>
                  <a:pt x="965" y="358"/>
                  <a:pt x="966" y="358"/>
                </a:cubicBezTo>
                <a:cubicBezTo>
                  <a:pt x="966" y="357"/>
                  <a:pt x="966" y="357"/>
                  <a:pt x="966" y="357"/>
                </a:cubicBezTo>
                <a:cubicBezTo>
                  <a:pt x="966" y="357"/>
                  <a:pt x="966" y="357"/>
                  <a:pt x="966" y="357"/>
                </a:cubicBezTo>
                <a:cubicBezTo>
                  <a:pt x="967" y="356"/>
                  <a:pt x="967" y="356"/>
                  <a:pt x="968" y="355"/>
                </a:cubicBezTo>
                <a:cubicBezTo>
                  <a:pt x="968" y="355"/>
                  <a:pt x="968" y="355"/>
                  <a:pt x="968" y="355"/>
                </a:cubicBezTo>
                <a:cubicBezTo>
                  <a:pt x="968" y="353"/>
                  <a:pt x="968" y="353"/>
                  <a:pt x="968" y="353"/>
                </a:cubicBezTo>
                <a:cubicBezTo>
                  <a:pt x="969" y="352"/>
                  <a:pt x="969" y="352"/>
                  <a:pt x="969" y="352"/>
                </a:cubicBezTo>
                <a:cubicBezTo>
                  <a:pt x="970" y="352"/>
                  <a:pt x="970" y="352"/>
                  <a:pt x="970" y="352"/>
                </a:cubicBezTo>
                <a:cubicBezTo>
                  <a:pt x="970" y="352"/>
                  <a:pt x="970" y="351"/>
                  <a:pt x="971" y="351"/>
                </a:cubicBezTo>
                <a:cubicBezTo>
                  <a:pt x="970" y="350"/>
                  <a:pt x="970" y="350"/>
                  <a:pt x="970" y="349"/>
                </a:cubicBezTo>
                <a:cubicBezTo>
                  <a:pt x="971" y="349"/>
                  <a:pt x="971" y="349"/>
                  <a:pt x="971" y="349"/>
                </a:cubicBezTo>
                <a:cubicBezTo>
                  <a:pt x="970" y="348"/>
                  <a:pt x="970" y="348"/>
                  <a:pt x="969" y="347"/>
                </a:cubicBezTo>
                <a:cubicBezTo>
                  <a:pt x="968" y="346"/>
                  <a:pt x="969" y="346"/>
                  <a:pt x="967" y="345"/>
                </a:cubicBezTo>
                <a:cubicBezTo>
                  <a:pt x="967" y="343"/>
                  <a:pt x="969" y="342"/>
                  <a:pt x="970" y="341"/>
                </a:cubicBezTo>
                <a:cubicBezTo>
                  <a:pt x="971" y="341"/>
                  <a:pt x="971" y="341"/>
                  <a:pt x="971" y="341"/>
                </a:cubicBezTo>
                <a:cubicBezTo>
                  <a:pt x="971" y="341"/>
                  <a:pt x="971" y="341"/>
                  <a:pt x="971" y="342"/>
                </a:cubicBezTo>
                <a:cubicBezTo>
                  <a:pt x="972" y="342"/>
                  <a:pt x="972" y="342"/>
                  <a:pt x="974" y="342"/>
                </a:cubicBezTo>
                <a:cubicBezTo>
                  <a:pt x="974" y="343"/>
                  <a:pt x="974" y="344"/>
                  <a:pt x="975" y="344"/>
                </a:cubicBezTo>
                <a:cubicBezTo>
                  <a:pt x="976" y="344"/>
                  <a:pt x="976" y="344"/>
                  <a:pt x="976" y="344"/>
                </a:cubicBezTo>
                <a:cubicBezTo>
                  <a:pt x="976" y="344"/>
                  <a:pt x="976" y="344"/>
                  <a:pt x="976" y="344"/>
                </a:cubicBezTo>
                <a:cubicBezTo>
                  <a:pt x="976" y="343"/>
                  <a:pt x="977" y="344"/>
                  <a:pt x="976" y="343"/>
                </a:cubicBezTo>
                <a:cubicBezTo>
                  <a:pt x="976" y="343"/>
                  <a:pt x="976" y="343"/>
                  <a:pt x="976" y="343"/>
                </a:cubicBezTo>
                <a:cubicBezTo>
                  <a:pt x="976" y="340"/>
                  <a:pt x="975" y="341"/>
                  <a:pt x="974" y="340"/>
                </a:cubicBezTo>
                <a:cubicBezTo>
                  <a:pt x="974" y="340"/>
                  <a:pt x="973" y="339"/>
                  <a:pt x="972" y="338"/>
                </a:cubicBezTo>
                <a:cubicBezTo>
                  <a:pt x="972" y="338"/>
                  <a:pt x="972" y="338"/>
                  <a:pt x="972" y="338"/>
                </a:cubicBezTo>
                <a:cubicBezTo>
                  <a:pt x="971" y="338"/>
                  <a:pt x="971" y="338"/>
                  <a:pt x="971" y="338"/>
                </a:cubicBezTo>
                <a:cubicBezTo>
                  <a:pt x="971" y="338"/>
                  <a:pt x="971" y="338"/>
                  <a:pt x="971" y="338"/>
                </a:cubicBezTo>
                <a:cubicBezTo>
                  <a:pt x="969" y="337"/>
                  <a:pt x="967" y="336"/>
                  <a:pt x="966" y="335"/>
                </a:cubicBezTo>
                <a:cubicBezTo>
                  <a:pt x="966" y="335"/>
                  <a:pt x="966" y="335"/>
                  <a:pt x="966" y="335"/>
                </a:cubicBezTo>
                <a:cubicBezTo>
                  <a:pt x="966" y="334"/>
                  <a:pt x="966" y="333"/>
                  <a:pt x="966" y="333"/>
                </a:cubicBezTo>
                <a:cubicBezTo>
                  <a:pt x="966" y="332"/>
                  <a:pt x="965" y="333"/>
                  <a:pt x="964" y="332"/>
                </a:cubicBezTo>
                <a:cubicBezTo>
                  <a:pt x="964" y="332"/>
                  <a:pt x="964" y="332"/>
                  <a:pt x="964" y="332"/>
                </a:cubicBezTo>
                <a:cubicBezTo>
                  <a:pt x="964" y="332"/>
                  <a:pt x="964" y="332"/>
                  <a:pt x="963" y="332"/>
                </a:cubicBezTo>
                <a:cubicBezTo>
                  <a:pt x="963" y="332"/>
                  <a:pt x="963" y="332"/>
                  <a:pt x="963" y="332"/>
                </a:cubicBezTo>
                <a:cubicBezTo>
                  <a:pt x="961" y="332"/>
                  <a:pt x="961" y="332"/>
                  <a:pt x="961" y="332"/>
                </a:cubicBezTo>
                <a:cubicBezTo>
                  <a:pt x="961" y="332"/>
                  <a:pt x="961" y="332"/>
                  <a:pt x="961" y="331"/>
                </a:cubicBezTo>
                <a:cubicBezTo>
                  <a:pt x="960" y="331"/>
                  <a:pt x="960" y="331"/>
                  <a:pt x="960" y="331"/>
                </a:cubicBezTo>
                <a:cubicBezTo>
                  <a:pt x="960" y="331"/>
                  <a:pt x="960" y="331"/>
                  <a:pt x="960" y="331"/>
                </a:cubicBezTo>
                <a:cubicBezTo>
                  <a:pt x="959" y="331"/>
                  <a:pt x="959" y="330"/>
                  <a:pt x="958" y="330"/>
                </a:cubicBezTo>
                <a:cubicBezTo>
                  <a:pt x="958" y="329"/>
                  <a:pt x="958" y="329"/>
                  <a:pt x="958" y="329"/>
                </a:cubicBezTo>
                <a:cubicBezTo>
                  <a:pt x="958" y="329"/>
                  <a:pt x="957" y="328"/>
                  <a:pt x="957" y="328"/>
                </a:cubicBezTo>
                <a:cubicBezTo>
                  <a:pt x="957" y="327"/>
                  <a:pt x="957" y="327"/>
                  <a:pt x="957" y="327"/>
                </a:cubicBezTo>
                <a:cubicBezTo>
                  <a:pt x="956" y="327"/>
                  <a:pt x="956" y="327"/>
                  <a:pt x="956" y="327"/>
                </a:cubicBezTo>
                <a:cubicBezTo>
                  <a:pt x="956" y="327"/>
                  <a:pt x="956" y="326"/>
                  <a:pt x="956" y="326"/>
                </a:cubicBezTo>
                <a:cubicBezTo>
                  <a:pt x="956" y="326"/>
                  <a:pt x="956" y="326"/>
                  <a:pt x="956" y="326"/>
                </a:cubicBezTo>
                <a:cubicBezTo>
                  <a:pt x="956" y="325"/>
                  <a:pt x="956" y="325"/>
                  <a:pt x="956" y="325"/>
                </a:cubicBezTo>
                <a:cubicBezTo>
                  <a:pt x="955" y="325"/>
                  <a:pt x="955" y="325"/>
                  <a:pt x="955" y="325"/>
                </a:cubicBezTo>
                <a:cubicBezTo>
                  <a:pt x="955" y="324"/>
                  <a:pt x="955" y="324"/>
                  <a:pt x="955" y="324"/>
                </a:cubicBezTo>
                <a:cubicBezTo>
                  <a:pt x="955" y="324"/>
                  <a:pt x="955" y="324"/>
                  <a:pt x="955" y="324"/>
                </a:cubicBezTo>
                <a:cubicBezTo>
                  <a:pt x="955" y="323"/>
                  <a:pt x="955" y="323"/>
                  <a:pt x="955" y="323"/>
                </a:cubicBezTo>
                <a:cubicBezTo>
                  <a:pt x="954" y="323"/>
                  <a:pt x="954" y="323"/>
                  <a:pt x="953" y="322"/>
                </a:cubicBezTo>
                <a:cubicBezTo>
                  <a:pt x="953" y="322"/>
                  <a:pt x="953" y="322"/>
                  <a:pt x="953" y="322"/>
                </a:cubicBezTo>
                <a:cubicBezTo>
                  <a:pt x="953" y="322"/>
                  <a:pt x="953" y="322"/>
                  <a:pt x="953" y="322"/>
                </a:cubicBezTo>
                <a:cubicBezTo>
                  <a:pt x="953" y="321"/>
                  <a:pt x="953" y="321"/>
                  <a:pt x="953" y="321"/>
                </a:cubicBezTo>
                <a:cubicBezTo>
                  <a:pt x="953" y="321"/>
                  <a:pt x="952" y="321"/>
                  <a:pt x="952" y="320"/>
                </a:cubicBezTo>
                <a:cubicBezTo>
                  <a:pt x="952" y="320"/>
                  <a:pt x="952" y="320"/>
                  <a:pt x="952" y="320"/>
                </a:cubicBezTo>
                <a:cubicBezTo>
                  <a:pt x="951" y="320"/>
                  <a:pt x="951" y="320"/>
                  <a:pt x="951" y="320"/>
                </a:cubicBezTo>
                <a:cubicBezTo>
                  <a:pt x="951" y="320"/>
                  <a:pt x="951" y="320"/>
                  <a:pt x="951" y="320"/>
                </a:cubicBezTo>
                <a:cubicBezTo>
                  <a:pt x="950" y="320"/>
                  <a:pt x="950" y="320"/>
                  <a:pt x="950" y="320"/>
                </a:cubicBezTo>
                <a:cubicBezTo>
                  <a:pt x="950" y="319"/>
                  <a:pt x="950" y="319"/>
                  <a:pt x="950" y="319"/>
                </a:cubicBezTo>
                <a:cubicBezTo>
                  <a:pt x="949" y="319"/>
                  <a:pt x="949" y="319"/>
                  <a:pt x="949" y="319"/>
                </a:cubicBezTo>
                <a:cubicBezTo>
                  <a:pt x="949" y="319"/>
                  <a:pt x="949" y="319"/>
                  <a:pt x="949" y="319"/>
                </a:cubicBezTo>
                <a:cubicBezTo>
                  <a:pt x="948" y="319"/>
                  <a:pt x="948" y="319"/>
                  <a:pt x="948" y="319"/>
                </a:cubicBezTo>
                <a:cubicBezTo>
                  <a:pt x="948" y="319"/>
                  <a:pt x="948" y="318"/>
                  <a:pt x="947" y="318"/>
                </a:cubicBezTo>
                <a:cubicBezTo>
                  <a:pt x="947" y="317"/>
                  <a:pt x="947" y="315"/>
                  <a:pt x="948" y="315"/>
                </a:cubicBezTo>
                <a:cubicBezTo>
                  <a:pt x="948" y="315"/>
                  <a:pt x="948" y="315"/>
                  <a:pt x="948" y="315"/>
                </a:cubicBezTo>
                <a:cubicBezTo>
                  <a:pt x="949" y="313"/>
                  <a:pt x="950" y="312"/>
                  <a:pt x="948" y="310"/>
                </a:cubicBezTo>
                <a:cubicBezTo>
                  <a:pt x="948" y="309"/>
                  <a:pt x="948" y="309"/>
                  <a:pt x="948" y="309"/>
                </a:cubicBezTo>
                <a:cubicBezTo>
                  <a:pt x="948" y="309"/>
                  <a:pt x="948" y="309"/>
                  <a:pt x="948" y="309"/>
                </a:cubicBezTo>
                <a:cubicBezTo>
                  <a:pt x="948" y="309"/>
                  <a:pt x="948" y="309"/>
                  <a:pt x="948" y="309"/>
                </a:cubicBezTo>
                <a:cubicBezTo>
                  <a:pt x="949" y="309"/>
                  <a:pt x="949" y="309"/>
                  <a:pt x="949" y="310"/>
                </a:cubicBezTo>
                <a:cubicBezTo>
                  <a:pt x="949" y="309"/>
                  <a:pt x="949" y="309"/>
                  <a:pt x="949" y="309"/>
                </a:cubicBezTo>
                <a:cubicBezTo>
                  <a:pt x="950" y="309"/>
                  <a:pt x="950" y="309"/>
                  <a:pt x="950" y="309"/>
                </a:cubicBezTo>
                <a:cubicBezTo>
                  <a:pt x="950" y="309"/>
                  <a:pt x="950" y="309"/>
                  <a:pt x="950" y="309"/>
                </a:cubicBezTo>
                <a:cubicBezTo>
                  <a:pt x="952" y="309"/>
                  <a:pt x="952" y="309"/>
                  <a:pt x="952" y="309"/>
                </a:cubicBezTo>
                <a:cubicBezTo>
                  <a:pt x="952" y="308"/>
                  <a:pt x="952" y="308"/>
                  <a:pt x="952" y="308"/>
                </a:cubicBezTo>
                <a:cubicBezTo>
                  <a:pt x="954" y="308"/>
                  <a:pt x="954" y="308"/>
                  <a:pt x="954" y="308"/>
                </a:cubicBezTo>
                <a:cubicBezTo>
                  <a:pt x="954" y="308"/>
                  <a:pt x="954" y="308"/>
                  <a:pt x="954" y="308"/>
                </a:cubicBezTo>
                <a:cubicBezTo>
                  <a:pt x="955" y="308"/>
                  <a:pt x="954" y="308"/>
                  <a:pt x="954" y="308"/>
                </a:cubicBezTo>
                <a:cubicBezTo>
                  <a:pt x="955" y="308"/>
                  <a:pt x="955" y="308"/>
                  <a:pt x="955" y="308"/>
                </a:cubicBezTo>
                <a:cubicBezTo>
                  <a:pt x="954" y="309"/>
                  <a:pt x="954" y="309"/>
                  <a:pt x="953" y="310"/>
                </a:cubicBezTo>
                <a:cubicBezTo>
                  <a:pt x="953" y="310"/>
                  <a:pt x="953" y="311"/>
                  <a:pt x="954" y="311"/>
                </a:cubicBezTo>
                <a:cubicBezTo>
                  <a:pt x="954" y="311"/>
                  <a:pt x="954" y="311"/>
                  <a:pt x="954" y="311"/>
                </a:cubicBezTo>
                <a:cubicBezTo>
                  <a:pt x="955" y="312"/>
                  <a:pt x="954" y="313"/>
                  <a:pt x="955" y="315"/>
                </a:cubicBezTo>
                <a:cubicBezTo>
                  <a:pt x="955" y="315"/>
                  <a:pt x="955" y="315"/>
                  <a:pt x="956" y="315"/>
                </a:cubicBezTo>
                <a:cubicBezTo>
                  <a:pt x="956" y="315"/>
                  <a:pt x="956" y="315"/>
                  <a:pt x="956" y="315"/>
                </a:cubicBezTo>
                <a:cubicBezTo>
                  <a:pt x="956" y="315"/>
                  <a:pt x="956" y="315"/>
                  <a:pt x="956" y="315"/>
                </a:cubicBezTo>
                <a:cubicBezTo>
                  <a:pt x="956" y="313"/>
                  <a:pt x="956" y="313"/>
                  <a:pt x="956" y="313"/>
                </a:cubicBezTo>
                <a:cubicBezTo>
                  <a:pt x="956" y="313"/>
                  <a:pt x="956" y="313"/>
                  <a:pt x="956" y="313"/>
                </a:cubicBezTo>
                <a:cubicBezTo>
                  <a:pt x="956" y="313"/>
                  <a:pt x="956" y="313"/>
                  <a:pt x="956" y="313"/>
                </a:cubicBezTo>
                <a:cubicBezTo>
                  <a:pt x="957" y="313"/>
                  <a:pt x="957" y="313"/>
                  <a:pt x="957" y="313"/>
                </a:cubicBezTo>
                <a:cubicBezTo>
                  <a:pt x="958" y="312"/>
                  <a:pt x="958" y="311"/>
                  <a:pt x="958" y="310"/>
                </a:cubicBezTo>
                <a:cubicBezTo>
                  <a:pt x="959" y="310"/>
                  <a:pt x="960" y="311"/>
                  <a:pt x="960" y="312"/>
                </a:cubicBezTo>
                <a:cubicBezTo>
                  <a:pt x="960" y="312"/>
                  <a:pt x="960" y="314"/>
                  <a:pt x="960" y="315"/>
                </a:cubicBezTo>
                <a:cubicBezTo>
                  <a:pt x="961" y="316"/>
                  <a:pt x="961" y="316"/>
                  <a:pt x="962" y="317"/>
                </a:cubicBezTo>
                <a:cubicBezTo>
                  <a:pt x="962" y="318"/>
                  <a:pt x="963" y="318"/>
                  <a:pt x="963" y="318"/>
                </a:cubicBezTo>
                <a:cubicBezTo>
                  <a:pt x="963" y="319"/>
                  <a:pt x="963" y="319"/>
                  <a:pt x="962" y="319"/>
                </a:cubicBezTo>
                <a:cubicBezTo>
                  <a:pt x="962" y="320"/>
                  <a:pt x="962" y="320"/>
                  <a:pt x="962" y="320"/>
                </a:cubicBezTo>
                <a:cubicBezTo>
                  <a:pt x="962" y="320"/>
                  <a:pt x="962" y="320"/>
                  <a:pt x="963" y="320"/>
                </a:cubicBezTo>
                <a:cubicBezTo>
                  <a:pt x="963" y="320"/>
                  <a:pt x="963" y="320"/>
                  <a:pt x="963" y="320"/>
                </a:cubicBezTo>
                <a:cubicBezTo>
                  <a:pt x="964" y="320"/>
                  <a:pt x="964" y="320"/>
                  <a:pt x="964" y="320"/>
                </a:cubicBezTo>
                <a:cubicBezTo>
                  <a:pt x="964" y="321"/>
                  <a:pt x="964" y="321"/>
                  <a:pt x="964" y="321"/>
                </a:cubicBezTo>
                <a:cubicBezTo>
                  <a:pt x="965" y="321"/>
                  <a:pt x="965" y="321"/>
                  <a:pt x="965" y="321"/>
                </a:cubicBezTo>
                <a:cubicBezTo>
                  <a:pt x="965" y="321"/>
                  <a:pt x="965" y="321"/>
                  <a:pt x="965" y="321"/>
                </a:cubicBezTo>
                <a:cubicBezTo>
                  <a:pt x="965" y="321"/>
                  <a:pt x="965" y="321"/>
                  <a:pt x="965" y="321"/>
                </a:cubicBezTo>
                <a:cubicBezTo>
                  <a:pt x="965" y="322"/>
                  <a:pt x="965" y="322"/>
                  <a:pt x="965" y="322"/>
                </a:cubicBezTo>
                <a:cubicBezTo>
                  <a:pt x="966" y="322"/>
                  <a:pt x="966" y="322"/>
                  <a:pt x="967" y="322"/>
                </a:cubicBezTo>
                <a:cubicBezTo>
                  <a:pt x="967" y="322"/>
                  <a:pt x="967" y="322"/>
                  <a:pt x="967" y="322"/>
                </a:cubicBezTo>
                <a:cubicBezTo>
                  <a:pt x="967" y="322"/>
                  <a:pt x="967" y="322"/>
                  <a:pt x="967" y="322"/>
                </a:cubicBezTo>
                <a:cubicBezTo>
                  <a:pt x="967" y="322"/>
                  <a:pt x="967" y="322"/>
                  <a:pt x="967" y="322"/>
                </a:cubicBezTo>
                <a:cubicBezTo>
                  <a:pt x="968" y="323"/>
                  <a:pt x="968" y="322"/>
                  <a:pt x="969" y="322"/>
                </a:cubicBezTo>
                <a:cubicBezTo>
                  <a:pt x="969" y="322"/>
                  <a:pt x="969" y="322"/>
                  <a:pt x="969" y="322"/>
                </a:cubicBezTo>
                <a:cubicBezTo>
                  <a:pt x="969" y="323"/>
                  <a:pt x="970" y="323"/>
                  <a:pt x="970" y="324"/>
                </a:cubicBezTo>
                <a:cubicBezTo>
                  <a:pt x="971" y="324"/>
                  <a:pt x="972" y="325"/>
                  <a:pt x="973" y="326"/>
                </a:cubicBezTo>
                <a:cubicBezTo>
                  <a:pt x="973" y="326"/>
                  <a:pt x="973" y="326"/>
                  <a:pt x="973" y="326"/>
                </a:cubicBezTo>
                <a:cubicBezTo>
                  <a:pt x="973" y="326"/>
                  <a:pt x="973" y="326"/>
                  <a:pt x="973" y="326"/>
                </a:cubicBezTo>
                <a:cubicBezTo>
                  <a:pt x="974" y="326"/>
                  <a:pt x="974" y="327"/>
                  <a:pt x="974" y="327"/>
                </a:cubicBezTo>
                <a:cubicBezTo>
                  <a:pt x="974" y="327"/>
                  <a:pt x="975" y="327"/>
                  <a:pt x="975" y="327"/>
                </a:cubicBezTo>
                <a:cubicBezTo>
                  <a:pt x="976" y="327"/>
                  <a:pt x="976" y="328"/>
                  <a:pt x="977" y="329"/>
                </a:cubicBezTo>
                <a:cubicBezTo>
                  <a:pt x="978" y="329"/>
                  <a:pt x="979" y="329"/>
                  <a:pt x="980" y="329"/>
                </a:cubicBezTo>
                <a:cubicBezTo>
                  <a:pt x="980" y="330"/>
                  <a:pt x="980" y="330"/>
                  <a:pt x="980" y="330"/>
                </a:cubicBezTo>
                <a:cubicBezTo>
                  <a:pt x="981" y="330"/>
                  <a:pt x="981" y="330"/>
                  <a:pt x="981" y="330"/>
                </a:cubicBezTo>
                <a:cubicBezTo>
                  <a:pt x="981" y="331"/>
                  <a:pt x="981" y="331"/>
                  <a:pt x="981" y="331"/>
                </a:cubicBezTo>
                <a:cubicBezTo>
                  <a:pt x="982" y="331"/>
                  <a:pt x="982" y="331"/>
                  <a:pt x="982" y="332"/>
                </a:cubicBezTo>
                <a:cubicBezTo>
                  <a:pt x="983" y="332"/>
                  <a:pt x="983" y="332"/>
                  <a:pt x="983" y="332"/>
                </a:cubicBezTo>
                <a:cubicBezTo>
                  <a:pt x="983" y="332"/>
                  <a:pt x="983" y="332"/>
                  <a:pt x="983" y="332"/>
                </a:cubicBezTo>
                <a:cubicBezTo>
                  <a:pt x="984" y="332"/>
                  <a:pt x="984" y="332"/>
                  <a:pt x="984" y="332"/>
                </a:cubicBezTo>
                <a:cubicBezTo>
                  <a:pt x="984" y="334"/>
                  <a:pt x="984" y="334"/>
                  <a:pt x="984" y="334"/>
                </a:cubicBezTo>
                <a:cubicBezTo>
                  <a:pt x="983" y="334"/>
                  <a:pt x="983" y="334"/>
                  <a:pt x="983" y="334"/>
                </a:cubicBezTo>
                <a:cubicBezTo>
                  <a:pt x="983" y="334"/>
                  <a:pt x="983" y="334"/>
                  <a:pt x="983" y="334"/>
                </a:cubicBezTo>
                <a:cubicBezTo>
                  <a:pt x="983" y="334"/>
                  <a:pt x="983" y="334"/>
                  <a:pt x="983" y="334"/>
                </a:cubicBezTo>
                <a:cubicBezTo>
                  <a:pt x="983" y="335"/>
                  <a:pt x="984" y="335"/>
                  <a:pt x="984" y="336"/>
                </a:cubicBezTo>
                <a:cubicBezTo>
                  <a:pt x="983" y="336"/>
                  <a:pt x="983" y="336"/>
                  <a:pt x="983" y="336"/>
                </a:cubicBezTo>
                <a:cubicBezTo>
                  <a:pt x="983" y="338"/>
                  <a:pt x="983" y="338"/>
                  <a:pt x="983" y="338"/>
                </a:cubicBezTo>
                <a:cubicBezTo>
                  <a:pt x="983" y="338"/>
                  <a:pt x="983" y="338"/>
                  <a:pt x="983" y="338"/>
                </a:cubicBezTo>
                <a:cubicBezTo>
                  <a:pt x="983" y="338"/>
                  <a:pt x="982" y="340"/>
                  <a:pt x="983" y="340"/>
                </a:cubicBezTo>
                <a:cubicBezTo>
                  <a:pt x="983" y="340"/>
                  <a:pt x="983" y="340"/>
                  <a:pt x="983" y="340"/>
                </a:cubicBezTo>
                <a:cubicBezTo>
                  <a:pt x="983" y="341"/>
                  <a:pt x="983" y="342"/>
                  <a:pt x="984" y="343"/>
                </a:cubicBezTo>
                <a:cubicBezTo>
                  <a:pt x="985" y="343"/>
                  <a:pt x="985" y="343"/>
                  <a:pt x="985" y="343"/>
                </a:cubicBezTo>
                <a:cubicBezTo>
                  <a:pt x="985" y="343"/>
                  <a:pt x="985" y="343"/>
                  <a:pt x="985" y="343"/>
                </a:cubicBezTo>
                <a:cubicBezTo>
                  <a:pt x="985" y="344"/>
                  <a:pt x="986" y="344"/>
                  <a:pt x="986" y="344"/>
                </a:cubicBezTo>
                <a:cubicBezTo>
                  <a:pt x="986" y="345"/>
                  <a:pt x="986" y="345"/>
                  <a:pt x="986" y="345"/>
                </a:cubicBezTo>
                <a:cubicBezTo>
                  <a:pt x="987" y="345"/>
                  <a:pt x="987" y="345"/>
                  <a:pt x="987" y="345"/>
                </a:cubicBezTo>
                <a:cubicBezTo>
                  <a:pt x="987" y="346"/>
                  <a:pt x="987" y="346"/>
                  <a:pt x="987" y="346"/>
                </a:cubicBezTo>
                <a:cubicBezTo>
                  <a:pt x="987" y="346"/>
                  <a:pt x="987" y="346"/>
                  <a:pt x="987" y="346"/>
                </a:cubicBezTo>
                <a:cubicBezTo>
                  <a:pt x="987" y="347"/>
                  <a:pt x="987" y="347"/>
                  <a:pt x="987" y="347"/>
                </a:cubicBezTo>
                <a:cubicBezTo>
                  <a:pt x="987" y="347"/>
                  <a:pt x="987" y="347"/>
                  <a:pt x="987" y="347"/>
                </a:cubicBezTo>
                <a:cubicBezTo>
                  <a:pt x="987" y="348"/>
                  <a:pt x="987" y="348"/>
                  <a:pt x="987" y="348"/>
                </a:cubicBezTo>
                <a:cubicBezTo>
                  <a:pt x="988" y="348"/>
                  <a:pt x="988" y="348"/>
                  <a:pt x="989" y="348"/>
                </a:cubicBezTo>
                <a:cubicBezTo>
                  <a:pt x="989" y="349"/>
                  <a:pt x="989" y="349"/>
                  <a:pt x="989" y="349"/>
                </a:cubicBezTo>
                <a:cubicBezTo>
                  <a:pt x="989" y="350"/>
                  <a:pt x="990" y="350"/>
                  <a:pt x="990" y="350"/>
                </a:cubicBezTo>
                <a:cubicBezTo>
                  <a:pt x="990" y="351"/>
                  <a:pt x="990" y="351"/>
                  <a:pt x="990" y="351"/>
                </a:cubicBezTo>
                <a:cubicBezTo>
                  <a:pt x="991" y="350"/>
                  <a:pt x="991" y="350"/>
                  <a:pt x="992" y="350"/>
                </a:cubicBezTo>
                <a:cubicBezTo>
                  <a:pt x="992" y="351"/>
                  <a:pt x="992" y="351"/>
                  <a:pt x="992" y="351"/>
                </a:cubicBezTo>
                <a:cubicBezTo>
                  <a:pt x="992" y="351"/>
                  <a:pt x="991" y="351"/>
                  <a:pt x="991" y="351"/>
                </a:cubicBezTo>
                <a:cubicBezTo>
                  <a:pt x="991" y="352"/>
                  <a:pt x="991" y="354"/>
                  <a:pt x="991" y="354"/>
                </a:cubicBezTo>
                <a:cubicBezTo>
                  <a:pt x="992" y="355"/>
                  <a:pt x="993" y="354"/>
                  <a:pt x="995" y="354"/>
                </a:cubicBezTo>
                <a:cubicBezTo>
                  <a:pt x="995" y="355"/>
                  <a:pt x="995" y="355"/>
                  <a:pt x="995" y="355"/>
                </a:cubicBezTo>
                <a:cubicBezTo>
                  <a:pt x="997" y="355"/>
                  <a:pt x="997" y="355"/>
                  <a:pt x="997" y="355"/>
                </a:cubicBezTo>
                <a:cubicBezTo>
                  <a:pt x="997" y="355"/>
                  <a:pt x="998" y="356"/>
                  <a:pt x="998" y="356"/>
                </a:cubicBezTo>
                <a:cubicBezTo>
                  <a:pt x="999" y="356"/>
                  <a:pt x="999" y="356"/>
                  <a:pt x="999" y="356"/>
                </a:cubicBezTo>
                <a:cubicBezTo>
                  <a:pt x="999" y="357"/>
                  <a:pt x="999" y="357"/>
                  <a:pt x="999" y="357"/>
                </a:cubicBezTo>
                <a:cubicBezTo>
                  <a:pt x="999" y="357"/>
                  <a:pt x="999" y="357"/>
                  <a:pt x="999" y="357"/>
                </a:cubicBezTo>
                <a:cubicBezTo>
                  <a:pt x="999" y="357"/>
                  <a:pt x="999" y="357"/>
                  <a:pt x="999" y="357"/>
                </a:cubicBezTo>
                <a:cubicBezTo>
                  <a:pt x="998" y="357"/>
                  <a:pt x="997" y="357"/>
                  <a:pt x="997" y="357"/>
                </a:cubicBezTo>
                <a:cubicBezTo>
                  <a:pt x="996" y="357"/>
                  <a:pt x="996" y="356"/>
                  <a:pt x="996" y="356"/>
                </a:cubicBezTo>
                <a:cubicBezTo>
                  <a:pt x="995" y="356"/>
                  <a:pt x="995" y="356"/>
                  <a:pt x="995" y="356"/>
                </a:cubicBezTo>
                <a:cubicBezTo>
                  <a:pt x="995" y="355"/>
                  <a:pt x="995" y="355"/>
                  <a:pt x="995" y="355"/>
                </a:cubicBezTo>
                <a:cubicBezTo>
                  <a:pt x="994" y="355"/>
                  <a:pt x="994" y="355"/>
                  <a:pt x="994" y="355"/>
                </a:cubicBezTo>
                <a:cubicBezTo>
                  <a:pt x="994" y="356"/>
                  <a:pt x="994" y="356"/>
                  <a:pt x="994" y="356"/>
                </a:cubicBezTo>
                <a:cubicBezTo>
                  <a:pt x="993" y="356"/>
                  <a:pt x="993" y="356"/>
                  <a:pt x="993" y="355"/>
                </a:cubicBezTo>
                <a:cubicBezTo>
                  <a:pt x="992" y="356"/>
                  <a:pt x="992" y="356"/>
                  <a:pt x="992" y="356"/>
                </a:cubicBezTo>
                <a:cubicBezTo>
                  <a:pt x="992" y="357"/>
                  <a:pt x="992" y="357"/>
                  <a:pt x="992" y="357"/>
                </a:cubicBezTo>
                <a:cubicBezTo>
                  <a:pt x="992" y="357"/>
                  <a:pt x="992" y="357"/>
                  <a:pt x="992" y="357"/>
                </a:cubicBezTo>
                <a:cubicBezTo>
                  <a:pt x="992" y="358"/>
                  <a:pt x="992" y="358"/>
                  <a:pt x="992" y="358"/>
                </a:cubicBezTo>
                <a:cubicBezTo>
                  <a:pt x="992" y="358"/>
                  <a:pt x="992" y="358"/>
                  <a:pt x="992" y="358"/>
                </a:cubicBezTo>
                <a:cubicBezTo>
                  <a:pt x="993" y="359"/>
                  <a:pt x="994" y="360"/>
                  <a:pt x="993" y="361"/>
                </a:cubicBezTo>
                <a:cubicBezTo>
                  <a:pt x="993" y="362"/>
                  <a:pt x="993" y="362"/>
                  <a:pt x="994" y="363"/>
                </a:cubicBezTo>
                <a:cubicBezTo>
                  <a:pt x="994" y="362"/>
                  <a:pt x="994" y="362"/>
                  <a:pt x="994" y="362"/>
                </a:cubicBezTo>
                <a:cubicBezTo>
                  <a:pt x="996" y="362"/>
                  <a:pt x="997" y="362"/>
                  <a:pt x="999" y="363"/>
                </a:cubicBezTo>
                <a:cubicBezTo>
                  <a:pt x="999" y="362"/>
                  <a:pt x="999" y="361"/>
                  <a:pt x="999" y="361"/>
                </a:cubicBezTo>
                <a:cubicBezTo>
                  <a:pt x="1000" y="361"/>
                  <a:pt x="1001" y="361"/>
                  <a:pt x="1002" y="361"/>
                </a:cubicBezTo>
                <a:cubicBezTo>
                  <a:pt x="1002" y="361"/>
                  <a:pt x="1002" y="361"/>
                  <a:pt x="1002" y="360"/>
                </a:cubicBezTo>
                <a:cubicBezTo>
                  <a:pt x="1003" y="360"/>
                  <a:pt x="1003" y="360"/>
                  <a:pt x="1003" y="360"/>
                </a:cubicBezTo>
                <a:cubicBezTo>
                  <a:pt x="1002" y="360"/>
                  <a:pt x="1002" y="360"/>
                  <a:pt x="1002" y="359"/>
                </a:cubicBezTo>
                <a:cubicBezTo>
                  <a:pt x="1001" y="359"/>
                  <a:pt x="1001" y="359"/>
                  <a:pt x="1001" y="359"/>
                </a:cubicBezTo>
                <a:cubicBezTo>
                  <a:pt x="1001" y="359"/>
                  <a:pt x="1001" y="359"/>
                  <a:pt x="1001" y="359"/>
                </a:cubicBezTo>
                <a:cubicBezTo>
                  <a:pt x="1001" y="358"/>
                  <a:pt x="1001" y="358"/>
                  <a:pt x="1001" y="358"/>
                </a:cubicBezTo>
                <a:cubicBezTo>
                  <a:pt x="1002" y="358"/>
                  <a:pt x="1002" y="358"/>
                  <a:pt x="1002" y="358"/>
                </a:cubicBezTo>
                <a:cubicBezTo>
                  <a:pt x="1002" y="357"/>
                  <a:pt x="1002" y="357"/>
                  <a:pt x="1002" y="357"/>
                </a:cubicBezTo>
                <a:cubicBezTo>
                  <a:pt x="1003" y="357"/>
                  <a:pt x="1003" y="357"/>
                  <a:pt x="1003" y="357"/>
                </a:cubicBezTo>
                <a:cubicBezTo>
                  <a:pt x="1003" y="358"/>
                  <a:pt x="1003" y="358"/>
                  <a:pt x="1003" y="358"/>
                </a:cubicBezTo>
                <a:cubicBezTo>
                  <a:pt x="1003" y="358"/>
                  <a:pt x="1004" y="359"/>
                  <a:pt x="1005" y="359"/>
                </a:cubicBezTo>
                <a:cubicBezTo>
                  <a:pt x="1005" y="358"/>
                  <a:pt x="1005" y="357"/>
                  <a:pt x="1005" y="357"/>
                </a:cubicBezTo>
                <a:cubicBezTo>
                  <a:pt x="1005" y="357"/>
                  <a:pt x="1005" y="357"/>
                  <a:pt x="1005" y="357"/>
                </a:cubicBezTo>
                <a:cubicBezTo>
                  <a:pt x="1005" y="356"/>
                  <a:pt x="1004" y="356"/>
                  <a:pt x="1004" y="355"/>
                </a:cubicBezTo>
                <a:cubicBezTo>
                  <a:pt x="1003" y="355"/>
                  <a:pt x="1003" y="355"/>
                  <a:pt x="1003" y="355"/>
                </a:cubicBezTo>
                <a:cubicBezTo>
                  <a:pt x="1003" y="355"/>
                  <a:pt x="1003" y="355"/>
                  <a:pt x="1003" y="354"/>
                </a:cubicBezTo>
                <a:cubicBezTo>
                  <a:pt x="1002" y="354"/>
                  <a:pt x="1002" y="354"/>
                  <a:pt x="1002" y="354"/>
                </a:cubicBezTo>
                <a:cubicBezTo>
                  <a:pt x="1002" y="354"/>
                  <a:pt x="1002" y="354"/>
                  <a:pt x="1002" y="354"/>
                </a:cubicBezTo>
                <a:cubicBezTo>
                  <a:pt x="1002" y="354"/>
                  <a:pt x="1001" y="354"/>
                  <a:pt x="1001" y="354"/>
                </a:cubicBezTo>
                <a:cubicBezTo>
                  <a:pt x="1001" y="353"/>
                  <a:pt x="1001" y="353"/>
                  <a:pt x="1001" y="353"/>
                </a:cubicBezTo>
                <a:cubicBezTo>
                  <a:pt x="1001" y="353"/>
                  <a:pt x="1001" y="353"/>
                  <a:pt x="1001" y="353"/>
                </a:cubicBezTo>
                <a:cubicBezTo>
                  <a:pt x="1001" y="352"/>
                  <a:pt x="1001" y="352"/>
                  <a:pt x="1001" y="352"/>
                </a:cubicBezTo>
                <a:cubicBezTo>
                  <a:pt x="1002" y="353"/>
                  <a:pt x="1002" y="353"/>
                  <a:pt x="1003" y="353"/>
                </a:cubicBezTo>
                <a:cubicBezTo>
                  <a:pt x="1003" y="354"/>
                  <a:pt x="1003" y="354"/>
                  <a:pt x="1004" y="354"/>
                </a:cubicBezTo>
                <a:cubicBezTo>
                  <a:pt x="1004" y="355"/>
                  <a:pt x="1004" y="355"/>
                  <a:pt x="1004" y="355"/>
                </a:cubicBezTo>
                <a:cubicBezTo>
                  <a:pt x="1006" y="355"/>
                  <a:pt x="1006" y="355"/>
                  <a:pt x="1006" y="355"/>
                </a:cubicBezTo>
                <a:cubicBezTo>
                  <a:pt x="1006" y="355"/>
                  <a:pt x="1006" y="355"/>
                  <a:pt x="1006" y="355"/>
                </a:cubicBezTo>
                <a:cubicBezTo>
                  <a:pt x="1007" y="356"/>
                  <a:pt x="1008" y="357"/>
                  <a:pt x="1008" y="357"/>
                </a:cubicBezTo>
                <a:cubicBezTo>
                  <a:pt x="1008" y="357"/>
                  <a:pt x="1008" y="357"/>
                  <a:pt x="1008" y="357"/>
                </a:cubicBezTo>
                <a:cubicBezTo>
                  <a:pt x="1009" y="357"/>
                  <a:pt x="1009" y="357"/>
                  <a:pt x="1009" y="357"/>
                </a:cubicBezTo>
                <a:cubicBezTo>
                  <a:pt x="1009" y="356"/>
                  <a:pt x="1008" y="356"/>
                  <a:pt x="1008" y="356"/>
                </a:cubicBezTo>
                <a:cubicBezTo>
                  <a:pt x="1008" y="355"/>
                  <a:pt x="1008" y="355"/>
                  <a:pt x="1008" y="355"/>
                </a:cubicBezTo>
                <a:cubicBezTo>
                  <a:pt x="1008" y="355"/>
                  <a:pt x="1008" y="355"/>
                  <a:pt x="1007" y="355"/>
                </a:cubicBezTo>
                <a:cubicBezTo>
                  <a:pt x="1007" y="355"/>
                  <a:pt x="1007" y="354"/>
                  <a:pt x="1007" y="354"/>
                </a:cubicBezTo>
                <a:cubicBezTo>
                  <a:pt x="1005" y="353"/>
                  <a:pt x="1005" y="353"/>
                  <a:pt x="1004" y="352"/>
                </a:cubicBezTo>
                <a:cubicBezTo>
                  <a:pt x="1003" y="351"/>
                  <a:pt x="1003" y="351"/>
                  <a:pt x="1002" y="351"/>
                </a:cubicBezTo>
                <a:cubicBezTo>
                  <a:pt x="1002" y="350"/>
                  <a:pt x="1002" y="350"/>
                  <a:pt x="1002" y="350"/>
                </a:cubicBezTo>
                <a:cubicBezTo>
                  <a:pt x="1001" y="350"/>
                  <a:pt x="1001" y="351"/>
                  <a:pt x="1000" y="351"/>
                </a:cubicBezTo>
                <a:cubicBezTo>
                  <a:pt x="1000" y="352"/>
                  <a:pt x="1000" y="351"/>
                  <a:pt x="1000" y="352"/>
                </a:cubicBezTo>
                <a:cubicBezTo>
                  <a:pt x="1000" y="352"/>
                  <a:pt x="1000" y="352"/>
                  <a:pt x="1000" y="352"/>
                </a:cubicBezTo>
                <a:cubicBezTo>
                  <a:pt x="999" y="352"/>
                  <a:pt x="999" y="352"/>
                  <a:pt x="999" y="352"/>
                </a:cubicBezTo>
                <a:cubicBezTo>
                  <a:pt x="999" y="352"/>
                  <a:pt x="999" y="352"/>
                  <a:pt x="999" y="352"/>
                </a:cubicBezTo>
                <a:cubicBezTo>
                  <a:pt x="999" y="352"/>
                  <a:pt x="999" y="352"/>
                  <a:pt x="999" y="352"/>
                </a:cubicBezTo>
                <a:cubicBezTo>
                  <a:pt x="999" y="351"/>
                  <a:pt x="999" y="351"/>
                  <a:pt x="999" y="351"/>
                </a:cubicBezTo>
                <a:cubicBezTo>
                  <a:pt x="999" y="351"/>
                  <a:pt x="999" y="352"/>
                  <a:pt x="1000" y="351"/>
                </a:cubicBezTo>
                <a:cubicBezTo>
                  <a:pt x="1000" y="351"/>
                  <a:pt x="1000" y="351"/>
                  <a:pt x="1000" y="351"/>
                </a:cubicBezTo>
                <a:cubicBezTo>
                  <a:pt x="1000" y="350"/>
                  <a:pt x="1000" y="350"/>
                  <a:pt x="1000" y="350"/>
                </a:cubicBezTo>
                <a:cubicBezTo>
                  <a:pt x="1000" y="350"/>
                  <a:pt x="1000" y="349"/>
                  <a:pt x="999" y="349"/>
                </a:cubicBezTo>
                <a:cubicBezTo>
                  <a:pt x="999" y="348"/>
                  <a:pt x="999" y="348"/>
                  <a:pt x="999" y="348"/>
                </a:cubicBezTo>
                <a:cubicBezTo>
                  <a:pt x="1000" y="348"/>
                  <a:pt x="1000" y="348"/>
                  <a:pt x="1000" y="348"/>
                </a:cubicBezTo>
                <a:cubicBezTo>
                  <a:pt x="1000" y="348"/>
                  <a:pt x="1000" y="349"/>
                  <a:pt x="1000" y="349"/>
                </a:cubicBezTo>
                <a:cubicBezTo>
                  <a:pt x="1002" y="349"/>
                  <a:pt x="1002" y="349"/>
                  <a:pt x="1002" y="349"/>
                </a:cubicBezTo>
                <a:cubicBezTo>
                  <a:pt x="1001" y="347"/>
                  <a:pt x="999" y="347"/>
                  <a:pt x="999" y="344"/>
                </a:cubicBezTo>
                <a:cubicBezTo>
                  <a:pt x="998" y="344"/>
                  <a:pt x="999" y="344"/>
                  <a:pt x="998" y="343"/>
                </a:cubicBezTo>
                <a:cubicBezTo>
                  <a:pt x="998" y="343"/>
                  <a:pt x="998" y="343"/>
                  <a:pt x="998" y="343"/>
                </a:cubicBezTo>
                <a:cubicBezTo>
                  <a:pt x="998" y="343"/>
                  <a:pt x="998" y="342"/>
                  <a:pt x="999" y="342"/>
                </a:cubicBezTo>
                <a:cubicBezTo>
                  <a:pt x="999" y="342"/>
                  <a:pt x="999" y="342"/>
                  <a:pt x="999" y="342"/>
                </a:cubicBezTo>
                <a:cubicBezTo>
                  <a:pt x="999" y="340"/>
                  <a:pt x="999" y="340"/>
                  <a:pt x="999" y="340"/>
                </a:cubicBezTo>
                <a:cubicBezTo>
                  <a:pt x="999" y="340"/>
                  <a:pt x="999" y="340"/>
                  <a:pt x="999" y="340"/>
                </a:cubicBezTo>
                <a:cubicBezTo>
                  <a:pt x="999" y="340"/>
                  <a:pt x="999" y="340"/>
                  <a:pt x="1000" y="340"/>
                </a:cubicBezTo>
                <a:cubicBezTo>
                  <a:pt x="1000" y="341"/>
                  <a:pt x="1000" y="341"/>
                  <a:pt x="1001" y="342"/>
                </a:cubicBezTo>
                <a:cubicBezTo>
                  <a:pt x="1001" y="342"/>
                  <a:pt x="1001" y="342"/>
                  <a:pt x="1001" y="342"/>
                </a:cubicBezTo>
                <a:cubicBezTo>
                  <a:pt x="1001" y="343"/>
                  <a:pt x="1001" y="343"/>
                  <a:pt x="1001" y="343"/>
                </a:cubicBezTo>
                <a:cubicBezTo>
                  <a:pt x="1001" y="343"/>
                  <a:pt x="1001" y="343"/>
                  <a:pt x="1001" y="343"/>
                </a:cubicBezTo>
                <a:cubicBezTo>
                  <a:pt x="1002" y="343"/>
                  <a:pt x="1002" y="343"/>
                  <a:pt x="1002" y="344"/>
                </a:cubicBezTo>
                <a:cubicBezTo>
                  <a:pt x="1003" y="344"/>
                  <a:pt x="1003" y="344"/>
                  <a:pt x="1003" y="344"/>
                </a:cubicBezTo>
                <a:cubicBezTo>
                  <a:pt x="1003" y="343"/>
                  <a:pt x="1002" y="343"/>
                  <a:pt x="1002" y="343"/>
                </a:cubicBezTo>
                <a:cubicBezTo>
                  <a:pt x="1002" y="343"/>
                  <a:pt x="1003" y="343"/>
                  <a:pt x="1003" y="342"/>
                </a:cubicBezTo>
                <a:cubicBezTo>
                  <a:pt x="1003" y="342"/>
                  <a:pt x="1003" y="342"/>
                  <a:pt x="1003" y="342"/>
                </a:cubicBezTo>
                <a:cubicBezTo>
                  <a:pt x="1003" y="342"/>
                  <a:pt x="1004" y="343"/>
                  <a:pt x="1004" y="343"/>
                </a:cubicBezTo>
                <a:cubicBezTo>
                  <a:pt x="1004" y="342"/>
                  <a:pt x="1004" y="342"/>
                  <a:pt x="1004" y="342"/>
                </a:cubicBezTo>
                <a:cubicBezTo>
                  <a:pt x="1005" y="342"/>
                  <a:pt x="1005" y="342"/>
                  <a:pt x="1005" y="342"/>
                </a:cubicBezTo>
                <a:cubicBezTo>
                  <a:pt x="1005" y="342"/>
                  <a:pt x="1004" y="342"/>
                  <a:pt x="1004" y="341"/>
                </a:cubicBezTo>
                <a:cubicBezTo>
                  <a:pt x="1005" y="341"/>
                  <a:pt x="1006" y="342"/>
                  <a:pt x="1006" y="342"/>
                </a:cubicBezTo>
                <a:cubicBezTo>
                  <a:pt x="1006" y="340"/>
                  <a:pt x="1005" y="341"/>
                  <a:pt x="1004" y="340"/>
                </a:cubicBezTo>
                <a:cubicBezTo>
                  <a:pt x="1004" y="340"/>
                  <a:pt x="1004" y="340"/>
                  <a:pt x="1004" y="339"/>
                </a:cubicBezTo>
                <a:cubicBezTo>
                  <a:pt x="1004" y="338"/>
                  <a:pt x="1004" y="338"/>
                  <a:pt x="1004" y="338"/>
                </a:cubicBezTo>
                <a:cubicBezTo>
                  <a:pt x="1004" y="338"/>
                  <a:pt x="1007" y="338"/>
                  <a:pt x="1007" y="338"/>
                </a:cubicBezTo>
                <a:cubicBezTo>
                  <a:pt x="1007" y="338"/>
                  <a:pt x="1007" y="338"/>
                  <a:pt x="1007" y="338"/>
                </a:cubicBezTo>
                <a:cubicBezTo>
                  <a:pt x="1008" y="338"/>
                  <a:pt x="1008" y="338"/>
                  <a:pt x="1008" y="338"/>
                </a:cubicBezTo>
                <a:cubicBezTo>
                  <a:pt x="1008" y="338"/>
                  <a:pt x="1008" y="338"/>
                  <a:pt x="1008" y="338"/>
                </a:cubicBezTo>
                <a:cubicBezTo>
                  <a:pt x="1010" y="338"/>
                  <a:pt x="1010" y="338"/>
                  <a:pt x="1010" y="338"/>
                </a:cubicBezTo>
                <a:cubicBezTo>
                  <a:pt x="1010" y="338"/>
                  <a:pt x="1010" y="338"/>
                  <a:pt x="1010" y="338"/>
                </a:cubicBezTo>
                <a:cubicBezTo>
                  <a:pt x="1010" y="338"/>
                  <a:pt x="1011" y="338"/>
                  <a:pt x="1012" y="338"/>
                </a:cubicBezTo>
                <a:cubicBezTo>
                  <a:pt x="1012" y="338"/>
                  <a:pt x="1013" y="338"/>
                  <a:pt x="1015" y="338"/>
                </a:cubicBezTo>
                <a:cubicBezTo>
                  <a:pt x="1015" y="339"/>
                  <a:pt x="1015" y="339"/>
                  <a:pt x="1015" y="339"/>
                </a:cubicBezTo>
                <a:cubicBezTo>
                  <a:pt x="1016" y="339"/>
                  <a:pt x="1015" y="339"/>
                  <a:pt x="1017" y="340"/>
                </a:cubicBezTo>
                <a:cubicBezTo>
                  <a:pt x="1017" y="340"/>
                  <a:pt x="1017" y="340"/>
                  <a:pt x="1017" y="340"/>
                </a:cubicBezTo>
                <a:cubicBezTo>
                  <a:pt x="1016" y="340"/>
                  <a:pt x="1016" y="340"/>
                  <a:pt x="1015" y="341"/>
                </a:cubicBezTo>
                <a:cubicBezTo>
                  <a:pt x="1015" y="342"/>
                  <a:pt x="1015" y="342"/>
                  <a:pt x="1015" y="342"/>
                </a:cubicBezTo>
                <a:cubicBezTo>
                  <a:pt x="1016" y="342"/>
                  <a:pt x="1016" y="342"/>
                  <a:pt x="1016" y="342"/>
                </a:cubicBezTo>
                <a:cubicBezTo>
                  <a:pt x="1016" y="342"/>
                  <a:pt x="1016" y="342"/>
                  <a:pt x="1016" y="342"/>
                </a:cubicBezTo>
                <a:cubicBezTo>
                  <a:pt x="1017" y="342"/>
                  <a:pt x="1017" y="341"/>
                  <a:pt x="1017" y="341"/>
                </a:cubicBezTo>
                <a:cubicBezTo>
                  <a:pt x="1018" y="341"/>
                  <a:pt x="1018" y="341"/>
                  <a:pt x="1018" y="341"/>
                </a:cubicBezTo>
                <a:cubicBezTo>
                  <a:pt x="1019" y="341"/>
                  <a:pt x="1019" y="341"/>
                  <a:pt x="1019" y="341"/>
                </a:cubicBezTo>
                <a:cubicBezTo>
                  <a:pt x="1019" y="340"/>
                  <a:pt x="1019" y="340"/>
                  <a:pt x="1019" y="340"/>
                </a:cubicBezTo>
                <a:cubicBezTo>
                  <a:pt x="1020" y="340"/>
                  <a:pt x="1021" y="340"/>
                  <a:pt x="1021" y="339"/>
                </a:cubicBezTo>
                <a:cubicBezTo>
                  <a:pt x="1022" y="339"/>
                  <a:pt x="1022" y="338"/>
                  <a:pt x="1023" y="338"/>
                </a:cubicBezTo>
                <a:cubicBezTo>
                  <a:pt x="1025" y="338"/>
                  <a:pt x="1025" y="338"/>
                  <a:pt x="1025" y="338"/>
                </a:cubicBezTo>
                <a:cubicBezTo>
                  <a:pt x="1025" y="338"/>
                  <a:pt x="1025" y="338"/>
                  <a:pt x="1025" y="338"/>
                </a:cubicBezTo>
                <a:cubicBezTo>
                  <a:pt x="1026" y="338"/>
                  <a:pt x="1026" y="338"/>
                  <a:pt x="1026" y="338"/>
                </a:cubicBezTo>
                <a:cubicBezTo>
                  <a:pt x="1026" y="337"/>
                  <a:pt x="1026" y="337"/>
                  <a:pt x="1026" y="337"/>
                </a:cubicBezTo>
                <a:cubicBezTo>
                  <a:pt x="1028" y="337"/>
                  <a:pt x="1028" y="337"/>
                  <a:pt x="1028" y="337"/>
                </a:cubicBezTo>
                <a:cubicBezTo>
                  <a:pt x="1028" y="337"/>
                  <a:pt x="1028" y="337"/>
                  <a:pt x="1028" y="337"/>
                </a:cubicBezTo>
                <a:cubicBezTo>
                  <a:pt x="1028" y="337"/>
                  <a:pt x="1028" y="337"/>
                  <a:pt x="1028" y="337"/>
                </a:cubicBezTo>
                <a:cubicBezTo>
                  <a:pt x="1028" y="336"/>
                  <a:pt x="1028" y="336"/>
                  <a:pt x="1028" y="336"/>
                </a:cubicBezTo>
                <a:cubicBezTo>
                  <a:pt x="1027" y="335"/>
                  <a:pt x="1026" y="335"/>
                  <a:pt x="1025" y="334"/>
                </a:cubicBezTo>
                <a:cubicBezTo>
                  <a:pt x="1025" y="334"/>
                  <a:pt x="1024" y="334"/>
                  <a:pt x="1024" y="333"/>
                </a:cubicBezTo>
                <a:cubicBezTo>
                  <a:pt x="1024" y="333"/>
                  <a:pt x="1024" y="333"/>
                  <a:pt x="1024" y="333"/>
                </a:cubicBezTo>
                <a:cubicBezTo>
                  <a:pt x="1024" y="332"/>
                  <a:pt x="1024" y="332"/>
                  <a:pt x="1024" y="332"/>
                </a:cubicBezTo>
                <a:cubicBezTo>
                  <a:pt x="1023" y="332"/>
                  <a:pt x="1023" y="332"/>
                  <a:pt x="1023" y="332"/>
                </a:cubicBezTo>
                <a:cubicBezTo>
                  <a:pt x="1023" y="331"/>
                  <a:pt x="1023" y="331"/>
                  <a:pt x="1023" y="331"/>
                </a:cubicBezTo>
                <a:cubicBezTo>
                  <a:pt x="1023" y="331"/>
                  <a:pt x="1023" y="331"/>
                  <a:pt x="1023" y="331"/>
                </a:cubicBezTo>
                <a:cubicBezTo>
                  <a:pt x="1023" y="330"/>
                  <a:pt x="1023" y="330"/>
                  <a:pt x="1023" y="330"/>
                </a:cubicBezTo>
                <a:cubicBezTo>
                  <a:pt x="1022" y="330"/>
                  <a:pt x="1022" y="330"/>
                  <a:pt x="1021" y="330"/>
                </a:cubicBezTo>
                <a:cubicBezTo>
                  <a:pt x="1022" y="329"/>
                  <a:pt x="1022" y="329"/>
                  <a:pt x="1023" y="328"/>
                </a:cubicBezTo>
                <a:cubicBezTo>
                  <a:pt x="1023" y="328"/>
                  <a:pt x="1023" y="328"/>
                  <a:pt x="1023" y="328"/>
                </a:cubicBezTo>
                <a:cubicBezTo>
                  <a:pt x="1023" y="328"/>
                  <a:pt x="1023" y="327"/>
                  <a:pt x="1023" y="326"/>
                </a:cubicBezTo>
                <a:cubicBezTo>
                  <a:pt x="1024" y="326"/>
                  <a:pt x="1024" y="325"/>
                  <a:pt x="1024" y="325"/>
                </a:cubicBezTo>
                <a:cubicBezTo>
                  <a:pt x="1024" y="325"/>
                  <a:pt x="1024" y="325"/>
                  <a:pt x="1024" y="325"/>
                </a:cubicBezTo>
                <a:cubicBezTo>
                  <a:pt x="1025" y="325"/>
                  <a:pt x="1025" y="325"/>
                  <a:pt x="1025" y="325"/>
                </a:cubicBezTo>
                <a:cubicBezTo>
                  <a:pt x="1025" y="324"/>
                  <a:pt x="1025" y="324"/>
                  <a:pt x="1026" y="323"/>
                </a:cubicBezTo>
                <a:cubicBezTo>
                  <a:pt x="1027" y="323"/>
                  <a:pt x="1027" y="323"/>
                  <a:pt x="1027" y="323"/>
                </a:cubicBezTo>
                <a:cubicBezTo>
                  <a:pt x="1027" y="321"/>
                  <a:pt x="1027" y="320"/>
                  <a:pt x="1027" y="318"/>
                </a:cubicBezTo>
                <a:cubicBezTo>
                  <a:pt x="1027" y="318"/>
                  <a:pt x="1027" y="318"/>
                  <a:pt x="1027" y="318"/>
                </a:cubicBezTo>
                <a:cubicBezTo>
                  <a:pt x="1028" y="317"/>
                  <a:pt x="1028" y="318"/>
                  <a:pt x="1028" y="317"/>
                </a:cubicBezTo>
                <a:cubicBezTo>
                  <a:pt x="1028" y="317"/>
                  <a:pt x="1028" y="317"/>
                  <a:pt x="1028" y="317"/>
                </a:cubicBezTo>
                <a:cubicBezTo>
                  <a:pt x="1028" y="316"/>
                  <a:pt x="1028" y="316"/>
                  <a:pt x="1028" y="316"/>
                </a:cubicBezTo>
                <a:cubicBezTo>
                  <a:pt x="1028" y="316"/>
                  <a:pt x="1029" y="315"/>
                  <a:pt x="1029" y="315"/>
                </a:cubicBezTo>
                <a:cubicBezTo>
                  <a:pt x="1029" y="315"/>
                  <a:pt x="1029" y="315"/>
                  <a:pt x="1030" y="315"/>
                </a:cubicBezTo>
                <a:cubicBezTo>
                  <a:pt x="1030" y="315"/>
                  <a:pt x="1030" y="315"/>
                  <a:pt x="1030" y="315"/>
                </a:cubicBezTo>
                <a:cubicBezTo>
                  <a:pt x="1031" y="315"/>
                  <a:pt x="1031" y="315"/>
                  <a:pt x="1031" y="315"/>
                </a:cubicBezTo>
                <a:cubicBezTo>
                  <a:pt x="1030" y="314"/>
                  <a:pt x="1030" y="314"/>
                  <a:pt x="1030" y="313"/>
                </a:cubicBezTo>
                <a:cubicBezTo>
                  <a:pt x="1031" y="313"/>
                  <a:pt x="1031" y="313"/>
                  <a:pt x="1031" y="313"/>
                </a:cubicBezTo>
                <a:cubicBezTo>
                  <a:pt x="1031" y="312"/>
                  <a:pt x="1031" y="312"/>
                  <a:pt x="1031" y="312"/>
                </a:cubicBezTo>
                <a:cubicBezTo>
                  <a:pt x="1031" y="312"/>
                  <a:pt x="1031" y="312"/>
                  <a:pt x="1031" y="312"/>
                </a:cubicBezTo>
                <a:cubicBezTo>
                  <a:pt x="1031" y="312"/>
                  <a:pt x="1031" y="312"/>
                  <a:pt x="1031" y="311"/>
                </a:cubicBezTo>
                <a:cubicBezTo>
                  <a:pt x="1031" y="311"/>
                  <a:pt x="1031" y="311"/>
                  <a:pt x="1031" y="311"/>
                </a:cubicBezTo>
                <a:cubicBezTo>
                  <a:pt x="1031" y="311"/>
                  <a:pt x="1031" y="311"/>
                  <a:pt x="1031" y="311"/>
                </a:cubicBezTo>
                <a:cubicBezTo>
                  <a:pt x="1031" y="310"/>
                  <a:pt x="1031" y="310"/>
                  <a:pt x="1031" y="310"/>
                </a:cubicBezTo>
                <a:cubicBezTo>
                  <a:pt x="1031" y="310"/>
                  <a:pt x="1031" y="310"/>
                  <a:pt x="1031" y="310"/>
                </a:cubicBezTo>
                <a:cubicBezTo>
                  <a:pt x="1031" y="309"/>
                  <a:pt x="1031" y="309"/>
                  <a:pt x="1032" y="310"/>
                </a:cubicBezTo>
                <a:cubicBezTo>
                  <a:pt x="1032" y="310"/>
                  <a:pt x="1032" y="310"/>
                  <a:pt x="1032" y="310"/>
                </a:cubicBezTo>
                <a:cubicBezTo>
                  <a:pt x="1032" y="309"/>
                  <a:pt x="1032" y="309"/>
                  <a:pt x="1032" y="308"/>
                </a:cubicBezTo>
                <a:cubicBezTo>
                  <a:pt x="1033" y="308"/>
                  <a:pt x="1034" y="307"/>
                  <a:pt x="1035" y="307"/>
                </a:cubicBezTo>
                <a:cubicBezTo>
                  <a:pt x="1035" y="306"/>
                  <a:pt x="1035" y="305"/>
                  <a:pt x="1035" y="305"/>
                </a:cubicBezTo>
                <a:cubicBezTo>
                  <a:pt x="1036" y="305"/>
                  <a:pt x="1036" y="305"/>
                  <a:pt x="1036" y="305"/>
                </a:cubicBezTo>
                <a:cubicBezTo>
                  <a:pt x="1036" y="304"/>
                  <a:pt x="1036" y="304"/>
                  <a:pt x="1036" y="303"/>
                </a:cubicBezTo>
                <a:cubicBezTo>
                  <a:pt x="1037" y="303"/>
                  <a:pt x="1037" y="303"/>
                  <a:pt x="1038" y="303"/>
                </a:cubicBezTo>
                <a:cubicBezTo>
                  <a:pt x="1038" y="302"/>
                  <a:pt x="1038" y="302"/>
                  <a:pt x="1038" y="302"/>
                </a:cubicBezTo>
                <a:cubicBezTo>
                  <a:pt x="1038" y="302"/>
                  <a:pt x="1038" y="302"/>
                  <a:pt x="1038" y="302"/>
                </a:cubicBezTo>
                <a:cubicBezTo>
                  <a:pt x="1038" y="303"/>
                  <a:pt x="1038" y="303"/>
                  <a:pt x="1038" y="303"/>
                </a:cubicBezTo>
                <a:cubicBezTo>
                  <a:pt x="1039" y="303"/>
                  <a:pt x="1040" y="303"/>
                  <a:pt x="1041" y="302"/>
                </a:cubicBezTo>
                <a:cubicBezTo>
                  <a:pt x="1042" y="302"/>
                  <a:pt x="1041" y="302"/>
                  <a:pt x="1042" y="302"/>
                </a:cubicBezTo>
                <a:cubicBezTo>
                  <a:pt x="1042" y="301"/>
                  <a:pt x="1042" y="301"/>
                  <a:pt x="1042" y="301"/>
                </a:cubicBezTo>
                <a:cubicBezTo>
                  <a:pt x="1043" y="302"/>
                  <a:pt x="1042" y="303"/>
                  <a:pt x="1044" y="303"/>
                </a:cubicBezTo>
                <a:cubicBezTo>
                  <a:pt x="1044" y="303"/>
                  <a:pt x="1044" y="303"/>
                  <a:pt x="1044" y="303"/>
                </a:cubicBezTo>
                <a:cubicBezTo>
                  <a:pt x="1044" y="304"/>
                  <a:pt x="1044" y="304"/>
                  <a:pt x="1044" y="304"/>
                </a:cubicBezTo>
                <a:cubicBezTo>
                  <a:pt x="1041" y="304"/>
                  <a:pt x="1041" y="304"/>
                  <a:pt x="1041" y="304"/>
                </a:cubicBezTo>
                <a:cubicBezTo>
                  <a:pt x="1041" y="304"/>
                  <a:pt x="1041" y="304"/>
                  <a:pt x="1041" y="304"/>
                </a:cubicBezTo>
                <a:cubicBezTo>
                  <a:pt x="1041" y="304"/>
                  <a:pt x="1041" y="304"/>
                  <a:pt x="1041" y="304"/>
                </a:cubicBezTo>
                <a:cubicBezTo>
                  <a:pt x="1041" y="304"/>
                  <a:pt x="1041" y="304"/>
                  <a:pt x="1041" y="304"/>
                </a:cubicBezTo>
                <a:cubicBezTo>
                  <a:pt x="1041" y="304"/>
                  <a:pt x="1042" y="304"/>
                  <a:pt x="1043" y="305"/>
                </a:cubicBezTo>
                <a:cubicBezTo>
                  <a:pt x="1043" y="305"/>
                  <a:pt x="1043" y="305"/>
                  <a:pt x="1043" y="305"/>
                </a:cubicBezTo>
                <a:cubicBezTo>
                  <a:pt x="1044" y="305"/>
                  <a:pt x="1045" y="306"/>
                  <a:pt x="1045" y="307"/>
                </a:cubicBezTo>
                <a:cubicBezTo>
                  <a:pt x="1046" y="307"/>
                  <a:pt x="1046" y="307"/>
                  <a:pt x="1046" y="307"/>
                </a:cubicBezTo>
                <a:cubicBezTo>
                  <a:pt x="1046" y="306"/>
                  <a:pt x="1046" y="306"/>
                  <a:pt x="1046" y="305"/>
                </a:cubicBezTo>
                <a:cubicBezTo>
                  <a:pt x="1048" y="305"/>
                  <a:pt x="1048" y="305"/>
                  <a:pt x="1049" y="305"/>
                </a:cubicBezTo>
                <a:cubicBezTo>
                  <a:pt x="1049" y="305"/>
                  <a:pt x="1049" y="306"/>
                  <a:pt x="1049" y="306"/>
                </a:cubicBezTo>
                <a:cubicBezTo>
                  <a:pt x="1050" y="306"/>
                  <a:pt x="1050" y="306"/>
                  <a:pt x="1051" y="306"/>
                </a:cubicBezTo>
                <a:cubicBezTo>
                  <a:pt x="1051" y="306"/>
                  <a:pt x="1052" y="307"/>
                  <a:pt x="1052" y="308"/>
                </a:cubicBezTo>
                <a:cubicBezTo>
                  <a:pt x="1051" y="308"/>
                  <a:pt x="1050" y="308"/>
                  <a:pt x="1050" y="308"/>
                </a:cubicBezTo>
                <a:cubicBezTo>
                  <a:pt x="1050" y="308"/>
                  <a:pt x="1050" y="308"/>
                  <a:pt x="1049" y="308"/>
                </a:cubicBezTo>
                <a:cubicBezTo>
                  <a:pt x="1049" y="308"/>
                  <a:pt x="1048" y="309"/>
                  <a:pt x="1047" y="309"/>
                </a:cubicBezTo>
                <a:cubicBezTo>
                  <a:pt x="1047" y="309"/>
                  <a:pt x="1047" y="309"/>
                  <a:pt x="1047" y="309"/>
                </a:cubicBezTo>
                <a:cubicBezTo>
                  <a:pt x="1046" y="310"/>
                  <a:pt x="1045" y="310"/>
                  <a:pt x="1045" y="311"/>
                </a:cubicBezTo>
                <a:cubicBezTo>
                  <a:pt x="1047" y="311"/>
                  <a:pt x="1047" y="311"/>
                  <a:pt x="1047" y="311"/>
                </a:cubicBezTo>
                <a:cubicBezTo>
                  <a:pt x="1047" y="311"/>
                  <a:pt x="1047" y="311"/>
                  <a:pt x="1047" y="311"/>
                </a:cubicBezTo>
                <a:cubicBezTo>
                  <a:pt x="1047" y="311"/>
                  <a:pt x="1047" y="311"/>
                  <a:pt x="1047" y="311"/>
                </a:cubicBezTo>
                <a:cubicBezTo>
                  <a:pt x="1047" y="311"/>
                  <a:pt x="1047" y="311"/>
                  <a:pt x="1047" y="311"/>
                </a:cubicBezTo>
                <a:cubicBezTo>
                  <a:pt x="1048" y="311"/>
                  <a:pt x="1048" y="311"/>
                  <a:pt x="1048" y="311"/>
                </a:cubicBezTo>
                <a:cubicBezTo>
                  <a:pt x="1048" y="311"/>
                  <a:pt x="1048" y="311"/>
                  <a:pt x="1048" y="311"/>
                </a:cubicBezTo>
                <a:cubicBezTo>
                  <a:pt x="1049" y="312"/>
                  <a:pt x="1049" y="312"/>
                  <a:pt x="1050" y="312"/>
                </a:cubicBezTo>
                <a:cubicBezTo>
                  <a:pt x="1050" y="313"/>
                  <a:pt x="1050" y="314"/>
                  <a:pt x="1051" y="315"/>
                </a:cubicBezTo>
                <a:cubicBezTo>
                  <a:pt x="1050" y="315"/>
                  <a:pt x="1050" y="315"/>
                  <a:pt x="1050" y="315"/>
                </a:cubicBezTo>
                <a:cubicBezTo>
                  <a:pt x="1050" y="316"/>
                  <a:pt x="1050" y="316"/>
                  <a:pt x="1049" y="317"/>
                </a:cubicBezTo>
                <a:cubicBezTo>
                  <a:pt x="1051" y="317"/>
                  <a:pt x="1050" y="316"/>
                  <a:pt x="1051" y="316"/>
                </a:cubicBezTo>
                <a:cubicBezTo>
                  <a:pt x="1052" y="316"/>
                  <a:pt x="1053" y="316"/>
                  <a:pt x="1053" y="316"/>
                </a:cubicBezTo>
                <a:cubicBezTo>
                  <a:pt x="1053" y="316"/>
                  <a:pt x="1053" y="316"/>
                  <a:pt x="1053" y="316"/>
                </a:cubicBezTo>
                <a:cubicBezTo>
                  <a:pt x="1054" y="315"/>
                  <a:pt x="1055" y="315"/>
                  <a:pt x="1056" y="315"/>
                </a:cubicBezTo>
                <a:cubicBezTo>
                  <a:pt x="1056" y="315"/>
                  <a:pt x="1056" y="315"/>
                  <a:pt x="1056" y="315"/>
                </a:cubicBezTo>
                <a:cubicBezTo>
                  <a:pt x="1057" y="315"/>
                  <a:pt x="1057" y="315"/>
                  <a:pt x="1057" y="315"/>
                </a:cubicBezTo>
                <a:cubicBezTo>
                  <a:pt x="1057" y="314"/>
                  <a:pt x="1057" y="314"/>
                  <a:pt x="1057" y="314"/>
                </a:cubicBezTo>
                <a:cubicBezTo>
                  <a:pt x="1058" y="314"/>
                  <a:pt x="1059" y="313"/>
                  <a:pt x="1060" y="313"/>
                </a:cubicBezTo>
                <a:cubicBezTo>
                  <a:pt x="1060" y="313"/>
                  <a:pt x="1060" y="313"/>
                  <a:pt x="1060" y="313"/>
                </a:cubicBezTo>
                <a:cubicBezTo>
                  <a:pt x="1060" y="313"/>
                  <a:pt x="1060" y="313"/>
                  <a:pt x="1060" y="313"/>
                </a:cubicBezTo>
                <a:cubicBezTo>
                  <a:pt x="1062" y="313"/>
                  <a:pt x="1061" y="313"/>
                  <a:pt x="1062" y="312"/>
                </a:cubicBezTo>
                <a:cubicBezTo>
                  <a:pt x="1064" y="312"/>
                  <a:pt x="1064" y="312"/>
                  <a:pt x="1064" y="312"/>
                </a:cubicBezTo>
                <a:cubicBezTo>
                  <a:pt x="1064" y="312"/>
                  <a:pt x="1064" y="312"/>
                  <a:pt x="1064" y="312"/>
                </a:cubicBezTo>
                <a:cubicBezTo>
                  <a:pt x="1064" y="312"/>
                  <a:pt x="1064" y="312"/>
                  <a:pt x="1064" y="312"/>
                </a:cubicBezTo>
                <a:cubicBezTo>
                  <a:pt x="1064" y="312"/>
                  <a:pt x="1064" y="311"/>
                  <a:pt x="1064" y="310"/>
                </a:cubicBezTo>
                <a:cubicBezTo>
                  <a:pt x="1064" y="310"/>
                  <a:pt x="1064" y="310"/>
                  <a:pt x="1064" y="310"/>
                </a:cubicBezTo>
                <a:cubicBezTo>
                  <a:pt x="1064" y="310"/>
                  <a:pt x="1064" y="310"/>
                  <a:pt x="1064" y="310"/>
                </a:cubicBezTo>
                <a:cubicBezTo>
                  <a:pt x="1063" y="310"/>
                  <a:pt x="1063" y="310"/>
                  <a:pt x="1062" y="310"/>
                </a:cubicBezTo>
                <a:cubicBezTo>
                  <a:pt x="1062" y="311"/>
                  <a:pt x="1062" y="311"/>
                  <a:pt x="1062" y="311"/>
                </a:cubicBezTo>
                <a:cubicBezTo>
                  <a:pt x="1061" y="311"/>
                  <a:pt x="1061" y="311"/>
                  <a:pt x="1060" y="310"/>
                </a:cubicBezTo>
                <a:cubicBezTo>
                  <a:pt x="1060" y="311"/>
                  <a:pt x="1060" y="311"/>
                  <a:pt x="1060" y="311"/>
                </a:cubicBezTo>
                <a:cubicBezTo>
                  <a:pt x="1059" y="311"/>
                  <a:pt x="1059" y="310"/>
                  <a:pt x="1059" y="310"/>
                </a:cubicBezTo>
                <a:cubicBezTo>
                  <a:pt x="1058" y="311"/>
                  <a:pt x="1058" y="311"/>
                  <a:pt x="1057" y="311"/>
                </a:cubicBezTo>
                <a:cubicBezTo>
                  <a:pt x="1056" y="309"/>
                  <a:pt x="1056" y="310"/>
                  <a:pt x="1056" y="308"/>
                </a:cubicBezTo>
                <a:cubicBezTo>
                  <a:pt x="1056" y="308"/>
                  <a:pt x="1055" y="308"/>
                  <a:pt x="1055" y="308"/>
                </a:cubicBezTo>
                <a:cubicBezTo>
                  <a:pt x="1054" y="306"/>
                  <a:pt x="1054" y="307"/>
                  <a:pt x="1053" y="307"/>
                </a:cubicBezTo>
                <a:cubicBezTo>
                  <a:pt x="1053" y="306"/>
                  <a:pt x="1053" y="306"/>
                  <a:pt x="1053" y="306"/>
                </a:cubicBezTo>
                <a:cubicBezTo>
                  <a:pt x="1053" y="306"/>
                  <a:pt x="1052" y="306"/>
                  <a:pt x="1052" y="306"/>
                </a:cubicBezTo>
                <a:cubicBezTo>
                  <a:pt x="1052" y="304"/>
                  <a:pt x="1052" y="304"/>
                  <a:pt x="1052" y="304"/>
                </a:cubicBezTo>
                <a:cubicBezTo>
                  <a:pt x="1053" y="304"/>
                  <a:pt x="1053" y="304"/>
                  <a:pt x="1055" y="304"/>
                </a:cubicBezTo>
                <a:cubicBezTo>
                  <a:pt x="1055" y="305"/>
                  <a:pt x="1055" y="305"/>
                  <a:pt x="1055" y="305"/>
                </a:cubicBezTo>
                <a:cubicBezTo>
                  <a:pt x="1059" y="305"/>
                  <a:pt x="1059" y="305"/>
                  <a:pt x="1059" y="305"/>
                </a:cubicBezTo>
                <a:cubicBezTo>
                  <a:pt x="1059" y="304"/>
                  <a:pt x="1059" y="304"/>
                  <a:pt x="1060" y="304"/>
                </a:cubicBezTo>
                <a:cubicBezTo>
                  <a:pt x="1060" y="304"/>
                  <a:pt x="1060" y="304"/>
                  <a:pt x="1060" y="304"/>
                </a:cubicBezTo>
                <a:cubicBezTo>
                  <a:pt x="1060" y="304"/>
                  <a:pt x="1060" y="304"/>
                  <a:pt x="1060" y="304"/>
                </a:cubicBezTo>
                <a:cubicBezTo>
                  <a:pt x="1061" y="303"/>
                  <a:pt x="1061" y="303"/>
                  <a:pt x="1061" y="302"/>
                </a:cubicBezTo>
                <a:cubicBezTo>
                  <a:pt x="1062" y="302"/>
                  <a:pt x="1062" y="302"/>
                  <a:pt x="1062" y="302"/>
                </a:cubicBezTo>
                <a:cubicBezTo>
                  <a:pt x="1062" y="303"/>
                  <a:pt x="1062" y="303"/>
                  <a:pt x="1062" y="303"/>
                </a:cubicBezTo>
                <a:cubicBezTo>
                  <a:pt x="1063" y="303"/>
                  <a:pt x="1063" y="303"/>
                  <a:pt x="1064" y="302"/>
                </a:cubicBezTo>
                <a:cubicBezTo>
                  <a:pt x="1064" y="302"/>
                  <a:pt x="1064" y="302"/>
                  <a:pt x="1064" y="302"/>
                </a:cubicBezTo>
                <a:cubicBezTo>
                  <a:pt x="1065" y="302"/>
                  <a:pt x="1066" y="302"/>
                  <a:pt x="1067" y="301"/>
                </a:cubicBezTo>
                <a:cubicBezTo>
                  <a:pt x="1067" y="301"/>
                  <a:pt x="1067" y="301"/>
                  <a:pt x="1068" y="300"/>
                </a:cubicBezTo>
                <a:cubicBezTo>
                  <a:pt x="1069" y="300"/>
                  <a:pt x="1070" y="300"/>
                  <a:pt x="1071" y="300"/>
                </a:cubicBezTo>
                <a:cubicBezTo>
                  <a:pt x="1071" y="299"/>
                  <a:pt x="1071" y="299"/>
                  <a:pt x="1071" y="299"/>
                </a:cubicBezTo>
                <a:cubicBezTo>
                  <a:pt x="1072" y="299"/>
                  <a:pt x="1073" y="299"/>
                  <a:pt x="1073" y="298"/>
                </a:cubicBezTo>
                <a:cubicBezTo>
                  <a:pt x="1073" y="299"/>
                  <a:pt x="1073" y="299"/>
                  <a:pt x="1073" y="299"/>
                </a:cubicBezTo>
                <a:cubicBezTo>
                  <a:pt x="1075" y="299"/>
                  <a:pt x="1076" y="298"/>
                  <a:pt x="1077" y="298"/>
                </a:cubicBezTo>
                <a:cubicBezTo>
                  <a:pt x="1077" y="298"/>
                  <a:pt x="1077" y="298"/>
                  <a:pt x="1078" y="298"/>
                </a:cubicBezTo>
                <a:cubicBezTo>
                  <a:pt x="1078" y="298"/>
                  <a:pt x="1078" y="298"/>
                  <a:pt x="1078" y="298"/>
                </a:cubicBezTo>
                <a:cubicBezTo>
                  <a:pt x="1078" y="298"/>
                  <a:pt x="1078" y="298"/>
                  <a:pt x="1078" y="298"/>
                </a:cubicBezTo>
                <a:cubicBezTo>
                  <a:pt x="1078" y="299"/>
                  <a:pt x="1078" y="299"/>
                  <a:pt x="1078" y="299"/>
                </a:cubicBezTo>
                <a:cubicBezTo>
                  <a:pt x="1078" y="299"/>
                  <a:pt x="1077" y="299"/>
                  <a:pt x="1077" y="299"/>
                </a:cubicBezTo>
                <a:cubicBezTo>
                  <a:pt x="1077" y="299"/>
                  <a:pt x="1077" y="299"/>
                  <a:pt x="1076" y="300"/>
                </a:cubicBezTo>
                <a:cubicBezTo>
                  <a:pt x="1075" y="300"/>
                  <a:pt x="1075" y="300"/>
                  <a:pt x="1075" y="300"/>
                </a:cubicBezTo>
                <a:cubicBezTo>
                  <a:pt x="1075" y="300"/>
                  <a:pt x="1075" y="300"/>
                  <a:pt x="1075" y="300"/>
                </a:cubicBezTo>
                <a:cubicBezTo>
                  <a:pt x="1075" y="300"/>
                  <a:pt x="1075" y="301"/>
                  <a:pt x="1074" y="301"/>
                </a:cubicBezTo>
                <a:cubicBezTo>
                  <a:pt x="1074" y="301"/>
                  <a:pt x="1074" y="301"/>
                  <a:pt x="1074" y="301"/>
                </a:cubicBezTo>
                <a:cubicBezTo>
                  <a:pt x="1073" y="301"/>
                  <a:pt x="1073" y="301"/>
                  <a:pt x="1073" y="301"/>
                </a:cubicBezTo>
                <a:cubicBezTo>
                  <a:pt x="1073" y="301"/>
                  <a:pt x="1073" y="301"/>
                  <a:pt x="1073" y="301"/>
                </a:cubicBezTo>
                <a:cubicBezTo>
                  <a:pt x="1073" y="301"/>
                  <a:pt x="1073" y="301"/>
                  <a:pt x="1073" y="301"/>
                </a:cubicBezTo>
                <a:cubicBezTo>
                  <a:pt x="1073" y="301"/>
                  <a:pt x="1072" y="302"/>
                  <a:pt x="1072" y="302"/>
                </a:cubicBezTo>
                <a:cubicBezTo>
                  <a:pt x="1073" y="302"/>
                  <a:pt x="1073" y="302"/>
                  <a:pt x="1073" y="302"/>
                </a:cubicBezTo>
                <a:cubicBezTo>
                  <a:pt x="1073" y="303"/>
                  <a:pt x="1073" y="303"/>
                  <a:pt x="1073" y="303"/>
                </a:cubicBezTo>
                <a:cubicBezTo>
                  <a:pt x="1071" y="303"/>
                  <a:pt x="1070" y="303"/>
                  <a:pt x="1069" y="303"/>
                </a:cubicBezTo>
                <a:cubicBezTo>
                  <a:pt x="1069" y="304"/>
                  <a:pt x="1069" y="304"/>
                  <a:pt x="1070" y="305"/>
                </a:cubicBezTo>
                <a:cubicBezTo>
                  <a:pt x="1071" y="305"/>
                  <a:pt x="1071" y="305"/>
                  <a:pt x="1071" y="305"/>
                </a:cubicBezTo>
                <a:cubicBezTo>
                  <a:pt x="1071" y="305"/>
                  <a:pt x="1072" y="305"/>
                  <a:pt x="1072" y="305"/>
                </a:cubicBezTo>
                <a:cubicBezTo>
                  <a:pt x="1072" y="306"/>
                  <a:pt x="1072" y="306"/>
                  <a:pt x="1072" y="306"/>
                </a:cubicBezTo>
                <a:cubicBezTo>
                  <a:pt x="1071" y="306"/>
                  <a:pt x="1071" y="306"/>
                  <a:pt x="1071" y="306"/>
                </a:cubicBezTo>
                <a:cubicBezTo>
                  <a:pt x="1071" y="308"/>
                  <a:pt x="1071" y="307"/>
                  <a:pt x="1070" y="308"/>
                </a:cubicBezTo>
                <a:cubicBezTo>
                  <a:pt x="1070" y="308"/>
                  <a:pt x="1070" y="308"/>
                  <a:pt x="1070" y="308"/>
                </a:cubicBezTo>
                <a:cubicBezTo>
                  <a:pt x="1070" y="309"/>
                  <a:pt x="1070" y="309"/>
                  <a:pt x="1070" y="309"/>
                </a:cubicBezTo>
                <a:cubicBezTo>
                  <a:pt x="1069" y="309"/>
                  <a:pt x="1069" y="310"/>
                  <a:pt x="1068" y="310"/>
                </a:cubicBezTo>
                <a:cubicBezTo>
                  <a:pt x="1068" y="309"/>
                  <a:pt x="1068" y="309"/>
                  <a:pt x="1068" y="309"/>
                </a:cubicBezTo>
                <a:cubicBezTo>
                  <a:pt x="1067" y="309"/>
                  <a:pt x="1067" y="309"/>
                  <a:pt x="1067" y="309"/>
                </a:cubicBezTo>
                <a:cubicBezTo>
                  <a:pt x="1067" y="311"/>
                  <a:pt x="1067" y="311"/>
                  <a:pt x="1067" y="311"/>
                </a:cubicBezTo>
                <a:cubicBezTo>
                  <a:pt x="1066" y="311"/>
                  <a:pt x="1065" y="311"/>
                  <a:pt x="1065" y="311"/>
                </a:cubicBezTo>
                <a:cubicBezTo>
                  <a:pt x="1065" y="312"/>
                  <a:pt x="1065" y="312"/>
                  <a:pt x="1065" y="312"/>
                </a:cubicBezTo>
                <a:cubicBezTo>
                  <a:pt x="1066" y="312"/>
                  <a:pt x="1067" y="311"/>
                  <a:pt x="1068" y="311"/>
                </a:cubicBezTo>
                <a:cubicBezTo>
                  <a:pt x="1068" y="312"/>
                  <a:pt x="1068" y="312"/>
                  <a:pt x="1068" y="313"/>
                </a:cubicBezTo>
                <a:cubicBezTo>
                  <a:pt x="1069" y="313"/>
                  <a:pt x="1069" y="313"/>
                  <a:pt x="1069" y="313"/>
                </a:cubicBezTo>
                <a:cubicBezTo>
                  <a:pt x="1069" y="313"/>
                  <a:pt x="1069" y="314"/>
                  <a:pt x="1069" y="314"/>
                </a:cubicBezTo>
                <a:cubicBezTo>
                  <a:pt x="1069" y="315"/>
                  <a:pt x="1069" y="315"/>
                  <a:pt x="1069" y="315"/>
                </a:cubicBezTo>
                <a:cubicBezTo>
                  <a:pt x="1070" y="314"/>
                  <a:pt x="1070" y="314"/>
                  <a:pt x="1071" y="314"/>
                </a:cubicBezTo>
                <a:cubicBezTo>
                  <a:pt x="1071" y="315"/>
                  <a:pt x="1071" y="315"/>
                  <a:pt x="1072" y="316"/>
                </a:cubicBezTo>
                <a:cubicBezTo>
                  <a:pt x="1072" y="316"/>
                  <a:pt x="1072" y="316"/>
                  <a:pt x="1072" y="316"/>
                </a:cubicBezTo>
                <a:cubicBezTo>
                  <a:pt x="1073" y="316"/>
                  <a:pt x="1073" y="316"/>
                  <a:pt x="1073" y="317"/>
                </a:cubicBezTo>
                <a:cubicBezTo>
                  <a:pt x="1073" y="317"/>
                  <a:pt x="1073" y="317"/>
                  <a:pt x="1074" y="317"/>
                </a:cubicBezTo>
                <a:cubicBezTo>
                  <a:pt x="1074" y="318"/>
                  <a:pt x="1074" y="318"/>
                  <a:pt x="1074" y="318"/>
                </a:cubicBezTo>
                <a:cubicBezTo>
                  <a:pt x="1074" y="318"/>
                  <a:pt x="1074" y="318"/>
                  <a:pt x="1074" y="318"/>
                </a:cubicBezTo>
                <a:cubicBezTo>
                  <a:pt x="1075" y="319"/>
                  <a:pt x="1075" y="319"/>
                  <a:pt x="1075" y="319"/>
                </a:cubicBezTo>
                <a:cubicBezTo>
                  <a:pt x="1075" y="319"/>
                  <a:pt x="1075" y="319"/>
                  <a:pt x="1075" y="319"/>
                </a:cubicBezTo>
                <a:cubicBezTo>
                  <a:pt x="1075" y="319"/>
                  <a:pt x="1075" y="319"/>
                  <a:pt x="1075" y="319"/>
                </a:cubicBezTo>
                <a:cubicBezTo>
                  <a:pt x="1076" y="319"/>
                  <a:pt x="1076" y="319"/>
                  <a:pt x="1076" y="319"/>
                </a:cubicBezTo>
                <a:cubicBezTo>
                  <a:pt x="1076" y="319"/>
                  <a:pt x="1077" y="320"/>
                  <a:pt x="1077" y="320"/>
                </a:cubicBezTo>
                <a:cubicBezTo>
                  <a:pt x="1077" y="320"/>
                  <a:pt x="1077" y="320"/>
                  <a:pt x="1077" y="320"/>
                </a:cubicBezTo>
                <a:cubicBezTo>
                  <a:pt x="1077" y="321"/>
                  <a:pt x="1077" y="321"/>
                  <a:pt x="1077" y="321"/>
                </a:cubicBezTo>
                <a:cubicBezTo>
                  <a:pt x="1078" y="321"/>
                  <a:pt x="1078" y="321"/>
                  <a:pt x="1079" y="322"/>
                </a:cubicBezTo>
                <a:cubicBezTo>
                  <a:pt x="1079" y="322"/>
                  <a:pt x="1079" y="322"/>
                  <a:pt x="1079" y="322"/>
                </a:cubicBezTo>
                <a:cubicBezTo>
                  <a:pt x="1079" y="322"/>
                  <a:pt x="1079" y="322"/>
                  <a:pt x="1079" y="322"/>
                </a:cubicBezTo>
                <a:cubicBezTo>
                  <a:pt x="1079" y="322"/>
                  <a:pt x="1080" y="323"/>
                  <a:pt x="1080" y="323"/>
                </a:cubicBezTo>
                <a:cubicBezTo>
                  <a:pt x="1080" y="323"/>
                  <a:pt x="1080" y="323"/>
                  <a:pt x="1080" y="323"/>
                </a:cubicBezTo>
                <a:cubicBezTo>
                  <a:pt x="1081" y="323"/>
                  <a:pt x="1081" y="323"/>
                  <a:pt x="1081" y="323"/>
                </a:cubicBezTo>
                <a:cubicBezTo>
                  <a:pt x="1082" y="323"/>
                  <a:pt x="1082" y="323"/>
                  <a:pt x="1082" y="323"/>
                </a:cubicBezTo>
                <a:cubicBezTo>
                  <a:pt x="1082" y="324"/>
                  <a:pt x="1082" y="324"/>
                  <a:pt x="1083" y="324"/>
                </a:cubicBezTo>
                <a:cubicBezTo>
                  <a:pt x="1083" y="324"/>
                  <a:pt x="1083" y="324"/>
                  <a:pt x="1083" y="324"/>
                </a:cubicBezTo>
                <a:cubicBezTo>
                  <a:pt x="1083" y="324"/>
                  <a:pt x="1084" y="325"/>
                  <a:pt x="1084" y="325"/>
                </a:cubicBezTo>
                <a:cubicBezTo>
                  <a:pt x="1084" y="325"/>
                  <a:pt x="1084" y="325"/>
                  <a:pt x="1084" y="325"/>
                </a:cubicBezTo>
                <a:cubicBezTo>
                  <a:pt x="1084" y="325"/>
                  <a:pt x="1084" y="325"/>
                  <a:pt x="1084" y="325"/>
                </a:cubicBezTo>
                <a:cubicBezTo>
                  <a:pt x="1085" y="325"/>
                  <a:pt x="1085" y="325"/>
                  <a:pt x="1085" y="326"/>
                </a:cubicBezTo>
                <a:cubicBezTo>
                  <a:pt x="1085" y="326"/>
                  <a:pt x="1085" y="326"/>
                  <a:pt x="1085" y="326"/>
                </a:cubicBezTo>
                <a:cubicBezTo>
                  <a:pt x="1086" y="326"/>
                  <a:pt x="1086" y="326"/>
                  <a:pt x="1086" y="327"/>
                </a:cubicBezTo>
                <a:cubicBezTo>
                  <a:pt x="1087" y="328"/>
                  <a:pt x="1088" y="330"/>
                  <a:pt x="1088" y="332"/>
                </a:cubicBezTo>
                <a:cubicBezTo>
                  <a:pt x="1087" y="332"/>
                  <a:pt x="1087" y="332"/>
                  <a:pt x="1087" y="332"/>
                </a:cubicBezTo>
                <a:cubicBezTo>
                  <a:pt x="1087" y="332"/>
                  <a:pt x="1087" y="333"/>
                  <a:pt x="1087" y="333"/>
                </a:cubicBezTo>
                <a:cubicBezTo>
                  <a:pt x="1085" y="334"/>
                  <a:pt x="1087" y="334"/>
                  <a:pt x="1086" y="334"/>
                </a:cubicBezTo>
                <a:cubicBezTo>
                  <a:pt x="1086" y="335"/>
                  <a:pt x="1085" y="335"/>
                  <a:pt x="1085" y="335"/>
                </a:cubicBezTo>
                <a:cubicBezTo>
                  <a:pt x="1085" y="335"/>
                  <a:pt x="1085" y="335"/>
                  <a:pt x="1085" y="335"/>
                </a:cubicBezTo>
                <a:cubicBezTo>
                  <a:pt x="1084" y="335"/>
                  <a:pt x="1084" y="335"/>
                  <a:pt x="1084" y="335"/>
                </a:cubicBezTo>
                <a:cubicBezTo>
                  <a:pt x="1084" y="336"/>
                  <a:pt x="1084" y="336"/>
                  <a:pt x="1084" y="336"/>
                </a:cubicBezTo>
                <a:cubicBezTo>
                  <a:pt x="1084" y="336"/>
                  <a:pt x="1084" y="336"/>
                  <a:pt x="1084" y="336"/>
                </a:cubicBezTo>
                <a:cubicBezTo>
                  <a:pt x="1084" y="336"/>
                  <a:pt x="1084" y="336"/>
                  <a:pt x="1084" y="336"/>
                </a:cubicBezTo>
                <a:cubicBezTo>
                  <a:pt x="1083" y="336"/>
                  <a:pt x="1083" y="336"/>
                  <a:pt x="1083" y="336"/>
                </a:cubicBezTo>
                <a:cubicBezTo>
                  <a:pt x="1083" y="336"/>
                  <a:pt x="1083" y="336"/>
                  <a:pt x="1083" y="336"/>
                </a:cubicBezTo>
                <a:cubicBezTo>
                  <a:pt x="1082" y="337"/>
                  <a:pt x="1082" y="337"/>
                  <a:pt x="1081" y="337"/>
                </a:cubicBezTo>
                <a:cubicBezTo>
                  <a:pt x="1080" y="338"/>
                  <a:pt x="1079" y="335"/>
                  <a:pt x="1077" y="336"/>
                </a:cubicBezTo>
                <a:cubicBezTo>
                  <a:pt x="1077" y="336"/>
                  <a:pt x="1077" y="336"/>
                  <a:pt x="1077" y="336"/>
                </a:cubicBezTo>
                <a:cubicBezTo>
                  <a:pt x="1076" y="336"/>
                  <a:pt x="1076" y="336"/>
                  <a:pt x="1076" y="336"/>
                </a:cubicBezTo>
                <a:cubicBezTo>
                  <a:pt x="1076" y="336"/>
                  <a:pt x="1076" y="337"/>
                  <a:pt x="1076" y="337"/>
                </a:cubicBezTo>
                <a:cubicBezTo>
                  <a:pt x="1074" y="337"/>
                  <a:pt x="1074" y="337"/>
                  <a:pt x="1074" y="337"/>
                </a:cubicBezTo>
                <a:cubicBezTo>
                  <a:pt x="1074" y="337"/>
                  <a:pt x="1074" y="337"/>
                  <a:pt x="1074" y="337"/>
                </a:cubicBezTo>
                <a:cubicBezTo>
                  <a:pt x="1073" y="337"/>
                  <a:pt x="1072" y="337"/>
                  <a:pt x="1071" y="337"/>
                </a:cubicBezTo>
                <a:cubicBezTo>
                  <a:pt x="1070" y="337"/>
                  <a:pt x="1070" y="336"/>
                  <a:pt x="1070" y="336"/>
                </a:cubicBezTo>
                <a:cubicBezTo>
                  <a:pt x="1068" y="336"/>
                  <a:pt x="1068" y="336"/>
                  <a:pt x="1068" y="336"/>
                </a:cubicBezTo>
                <a:cubicBezTo>
                  <a:pt x="1068" y="336"/>
                  <a:pt x="1068" y="336"/>
                  <a:pt x="1068" y="336"/>
                </a:cubicBezTo>
                <a:cubicBezTo>
                  <a:pt x="1068" y="336"/>
                  <a:pt x="1067" y="335"/>
                  <a:pt x="1067" y="335"/>
                </a:cubicBezTo>
                <a:cubicBezTo>
                  <a:pt x="1067" y="335"/>
                  <a:pt x="1067" y="335"/>
                  <a:pt x="1067" y="334"/>
                </a:cubicBezTo>
                <a:cubicBezTo>
                  <a:pt x="1065" y="334"/>
                  <a:pt x="1064" y="334"/>
                  <a:pt x="1064" y="336"/>
                </a:cubicBezTo>
                <a:cubicBezTo>
                  <a:pt x="1063" y="335"/>
                  <a:pt x="1063" y="335"/>
                  <a:pt x="1062" y="335"/>
                </a:cubicBezTo>
                <a:cubicBezTo>
                  <a:pt x="1062" y="334"/>
                  <a:pt x="1062" y="333"/>
                  <a:pt x="1061" y="333"/>
                </a:cubicBezTo>
                <a:cubicBezTo>
                  <a:pt x="1061" y="332"/>
                  <a:pt x="1061" y="332"/>
                  <a:pt x="1061" y="332"/>
                </a:cubicBezTo>
                <a:cubicBezTo>
                  <a:pt x="1061" y="332"/>
                  <a:pt x="1060" y="333"/>
                  <a:pt x="1059" y="333"/>
                </a:cubicBezTo>
                <a:cubicBezTo>
                  <a:pt x="1059" y="332"/>
                  <a:pt x="1059" y="332"/>
                  <a:pt x="1059" y="332"/>
                </a:cubicBezTo>
                <a:cubicBezTo>
                  <a:pt x="1058" y="332"/>
                  <a:pt x="1058" y="332"/>
                  <a:pt x="1057" y="332"/>
                </a:cubicBezTo>
                <a:cubicBezTo>
                  <a:pt x="1057" y="332"/>
                  <a:pt x="1057" y="332"/>
                  <a:pt x="1057" y="331"/>
                </a:cubicBezTo>
                <a:cubicBezTo>
                  <a:pt x="1056" y="331"/>
                  <a:pt x="1056" y="331"/>
                  <a:pt x="1056" y="331"/>
                </a:cubicBezTo>
                <a:cubicBezTo>
                  <a:pt x="1055" y="331"/>
                  <a:pt x="1055" y="331"/>
                  <a:pt x="1055" y="331"/>
                </a:cubicBezTo>
                <a:cubicBezTo>
                  <a:pt x="1055" y="331"/>
                  <a:pt x="1054" y="332"/>
                  <a:pt x="1053" y="332"/>
                </a:cubicBezTo>
                <a:cubicBezTo>
                  <a:pt x="1053" y="331"/>
                  <a:pt x="1053" y="331"/>
                  <a:pt x="1053" y="331"/>
                </a:cubicBezTo>
                <a:cubicBezTo>
                  <a:pt x="1053" y="331"/>
                  <a:pt x="1053" y="331"/>
                  <a:pt x="1052" y="331"/>
                </a:cubicBezTo>
                <a:cubicBezTo>
                  <a:pt x="1052" y="331"/>
                  <a:pt x="1052" y="331"/>
                  <a:pt x="1052" y="331"/>
                </a:cubicBezTo>
                <a:cubicBezTo>
                  <a:pt x="1048" y="331"/>
                  <a:pt x="1048" y="331"/>
                  <a:pt x="1048" y="331"/>
                </a:cubicBezTo>
                <a:cubicBezTo>
                  <a:pt x="1048" y="331"/>
                  <a:pt x="1048" y="331"/>
                  <a:pt x="1048" y="331"/>
                </a:cubicBezTo>
                <a:cubicBezTo>
                  <a:pt x="1047" y="332"/>
                  <a:pt x="1046" y="332"/>
                  <a:pt x="1044" y="332"/>
                </a:cubicBezTo>
                <a:cubicBezTo>
                  <a:pt x="1044" y="333"/>
                  <a:pt x="1044" y="333"/>
                  <a:pt x="1044" y="333"/>
                </a:cubicBezTo>
                <a:cubicBezTo>
                  <a:pt x="1043" y="334"/>
                  <a:pt x="1042" y="334"/>
                  <a:pt x="1041" y="334"/>
                </a:cubicBezTo>
                <a:cubicBezTo>
                  <a:pt x="1041" y="335"/>
                  <a:pt x="1041" y="335"/>
                  <a:pt x="1041" y="335"/>
                </a:cubicBezTo>
                <a:cubicBezTo>
                  <a:pt x="1040" y="335"/>
                  <a:pt x="1040" y="335"/>
                  <a:pt x="1040" y="335"/>
                </a:cubicBezTo>
                <a:cubicBezTo>
                  <a:pt x="1040" y="335"/>
                  <a:pt x="1040" y="336"/>
                  <a:pt x="1039" y="336"/>
                </a:cubicBezTo>
                <a:cubicBezTo>
                  <a:pt x="1039" y="336"/>
                  <a:pt x="1036" y="337"/>
                  <a:pt x="1035" y="336"/>
                </a:cubicBezTo>
                <a:cubicBezTo>
                  <a:pt x="1035" y="336"/>
                  <a:pt x="1035" y="336"/>
                  <a:pt x="1035" y="336"/>
                </a:cubicBezTo>
                <a:cubicBezTo>
                  <a:pt x="1034" y="335"/>
                  <a:pt x="1034" y="337"/>
                  <a:pt x="1032" y="336"/>
                </a:cubicBezTo>
                <a:cubicBezTo>
                  <a:pt x="1031" y="336"/>
                  <a:pt x="1030" y="336"/>
                  <a:pt x="1029" y="336"/>
                </a:cubicBezTo>
                <a:cubicBezTo>
                  <a:pt x="1029" y="337"/>
                  <a:pt x="1029" y="337"/>
                  <a:pt x="1029" y="337"/>
                </a:cubicBezTo>
                <a:cubicBezTo>
                  <a:pt x="1030" y="338"/>
                  <a:pt x="1031" y="338"/>
                  <a:pt x="1032" y="338"/>
                </a:cubicBezTo>
                <a:cubicBezTo>
                  <a:pt x="1032" y="338"/>
                  <a:pt x="1032" y="338"/>
                  <a:pt x="1032" y="338"/>
                </a:cubicBezTo>
                <a:cubicBezTo>
                  <a:pt x="1031" y="339"/>
                  <a:pt x="1031" y="339"/>
                  <a:pt x="1029" y="338"/>
                </a:cubicBezTo>
                <a:cubicBezTo>
                  <a:pt x="1029" y="339"/>
                  <a:pt x="1029" y="339"/>
                  <a:pt x="1029" y="339"/>
                </a:cubicBezTo>
                <a:cubicBezTo>
                  <a:pt x="1029" y="339"/>
                  <a:pt x="1029" y="339"/>
                  <a:pt x="1029" y="339"/>
                </a:cubicBezTo>
                <a:cubicBezTo>
                  <a:pt x="1029" y="339"/>
                  <a:pt x="1029" y="339"/>
                  <a:pt x="1029" y="339"/>
                </a:cubicBezTo>
                <a:cubicBezTo>
                  <a:pt x="1028" y="340"/>
                  <a:pt x="1026" y="340"/>
                  <a:pt x="1025" y="340"/>
                </a:cubicBezTo>
                <a:cubicBezTo>
                  <a:pt x="1025" y="340"/>
                  <a:pt x="1025" y="340"/>
                  <a:pt x="1025" y="340"/>
                </a:cubicBezTo>
                <a:cubicBezTo>
                  <a:pt x="1023" y="340"/>
                  <a:pt x="1023" y="340"/>
                  <a:pt x="1023" y="340"/>
                </a:cubicBezTo>
                <a:cubicBezTo>
                  <a:pt x="1023" y="341"/>
                  <a:pt x="1023" y="341"/>
                  <a:pt x="1023" y="341"/>
                </a:cubicBezTo>
                <a:cubicBezTo>
                  <a:pt x="1022" y="341"/>
                  <a:pt x="1021" y="340"/>
                  <a:pt x="1020" y="341"/>
                </a:cubicBezTo>
                <a:cubicBezTo>
                  <a:pt x="1018" y="341"/>
                  <a:pt x="1018" y="341"/>
                  <a:pt x="1017" y="343"/>
                </a:cubicBezTo>
                <a:cubicBezTo>
                  <a:pt x="1016" y="343"/>
                  <a:pt x="1016" y="343"/>
                  <a:pt x="1016" y="344"/>
                </a:cubicBezTo>
                <a:cubicBezTo>
                  <a:pt x="1016" y="345"/>
                  <a:pt x="1016" y="346"/>
                  <a:pt x="1015" y="347"/>
                </a:cubicBezTo>
                <a:cubicBezTo>
                  <a:pt x="1015" y="347"/>
                  <a:pt x="1015" y="347"/>
                  <a:pt x="1015" y="347"/>
                </a:cubicBezTo>
                <a:cubicBezTo>
                  <a:pt x="1016" y="347"/>
                  <a:pt x="1017" y="347"/>
                  <a:pt x="1019" y="347"/>
                </a:cubicBezTo>
                <a:cubicBezTo>
                  <a:pt x="1019" y="349"/>
                  <a:pt x="1020" y="350"/>
                  <a:pt x="1018" y="351"/>
                </a:cubicBezTo>
                <a:cubicBezTo>
                  <a:pt x="1019" y="352"/>
                  <a:pt x="1019" y="352"/>
                  <a:pt x="1020" y="352"/>
                </a:cubicBezTo>
                <a:cubicBezTo>
                  <a:pt x="1019" y="353"/>
                  <a:pt x="1019" y="353"/>
                  <a:pt x="1019" y="354"/>
                </a:cubicBezTo>
                <a:cubicBezTo>
                  <a:pt x="1019" y="354"/>
                  <a:pt x="1019" y="354"/>
                  <a:pt x="1019" y="354"/>
                </a:cubicBezTo>
                <a:cubicBezTo>
                  <a:pt x="1017" y="354"/>
                  <a:pt x="1018" y="353"/>
                  <a:pt x="1016" y="353"/>
                </a:cubicBezTo>
                <a:cubicBezTo>
                  <a:pt x="1017" y="354"/>
                  <a:pt x="1017" y="355"/>
                  <a:pt x="1017" y="355"/>
                </a:cubicBezTo>
                <a:cubicBezTo>
                  <a:pt x="1017" y="356"/>
                  <a:pt x="1017" y="356"/>
                  <a:pt x="1017" y="356"/>
                </a:cubicBezTo>
                <a:cubicBezTo>
                  <a:pt x="1017" y="356"/>
                  <a:pt x="1018" y="356"/>
                  <a:pt x="1019" y="355"/>
                </a:cubicBezTo>
                <a:cubicBezTo>
                  <a:pt x="1019" y="356"/>
                  <a:pt x="1019" y="356"/>
                  <a:pt x="1020" y="356"/>
                </a:cubicBezTo>
                <a:cubicBezTo>
                  <a:pt x="1020" y="357"/>
                  <a:pt x="1020" y="358"/>
                  <a:pt x="1020" y="359"/>
                </a:cubicBezTo>
                <a:cubicBezTo>
                  <a:pt x="1021" y="359"/>
                  <a:pt x="1021" y="359"/>
                  <a:pt x="1021" y="359"/>
                </a:cubicBezTo>
                <a:cubicBezTo>
                  <a:pt x="1021" y="361"/>
                  <a:pt x="1021" y="361"/>
                  <a:pt x="1021" y="361"/>
                </a:cubicBezTo>
                <a:cubicBezTo>
                  <a:pt x="1020" y="361"/>
                  <a:pt x="1020" y="361"/>
                  <a:pt x="1020" y="361"/>
                </a:cubicBezTo>
                <a:cubicBezTo>
                  <a:pt x="1020" y="362"/>
                  <a:pt x="1020" y="362"/>
                  <a:pt x="1020" y="362"/>
                </a:cubicBezTo>
                <a:cubicBezTo>
                  <a:pt x="1021" y="362"/>
                  <a:pt x="1023" y="362"/>
                  <a:pt x="1024" y="362"/>
                </a:cubicBezTo>
                <a:cubicBezTo>
                  <a:pt x="1024" y="363"/>
                  <a:pt x="1024" y="362"/>
                  <a:pt x="1024" y="363"/>
                </a:cubicBezTo>
                <a:cubicBezTo>
                  <a:pt x="1024" y="363"/>
                  <a:pt x="1024" y="363"/>
                  <a:pt x="1024" y="363"/>
                </a:cubicBezTo>
                <a:cubicBezTo>
                  <a:pt x="1024" y="364"/>
                  <a:pt x="1024" y="364"/>
                  <a:pt x="1024" y="364"/>
                </a:cubicBezTo>
                <a:cubicBezTo>
                  <a:pt x="1025" y="364"/>
                  <a:pt x="1025" y="364"/>
                  <a:pt x="1025" y="364"/>
                </a:cubicBezTo>
                <a:cubicBezTo>
                  <a:pt x="1025" y="363"/>
                  <a:pt x="1025" y="363"/>
                  <a:pt x="1025" y="363"/>
                </a:cubicBezTo>
                <a:cubicBezTo>
                  <a:pt x="1026" y="363"/>
                  <a:pt x="1026" y="363"/>
                  <a:pt x="1026" y="363"/>
                </a:cubicBezTo>
                <a:cubicBezTo>
                  <a:pt x="1026" y="364"/>
                  <a:pt x="1026" y="363"/>
                  <a:pt x="1027" y="364"/>
                </a:cubicBezTo>
                <a:cubicBezTo>
                  <a:pt x="1027" y="366"/>
                  <a:pt x="1027" y="364"/>
                  <a:pt x="1029" y="365"/>
                </a:cubicBezTo>
                <a:cubicBezTo>
                  <a:pt x="1029" y="365"/>
                  <a:pt x="1029" y="365"/>
                  <a:pt x="1029" y="365"/>
                </a:cubicBezTo>
                <a:cubicBezTo>
                  <a:pt x="1029" y="365"/>
                  <a:pt x="1029" y="365"/>
                  <a:pt x="1029" y="365"/>
                </a:cubicBezTo>
                <a:cubicBezTo>
                  <a:pt x="1029" y="365"/>
                  <a:pt x="1029" y="366"/>
                  <a:pt x="1029" y="366"/>
                </a:cubicBezTo>
                <a:cubicBezTo>
                  <a:pt x="1029" y="366"/>
                  <a:pt x="1029" y="366"/>
                  <a:pt x="1029" y="366"/>
                </a:cubicBezTo>
                <a:cubicBezTo>
                  <a:pt x="1029" y="367"/>
                  <a:pt x="1030" y="367"/>
                  <a:pt x="1030" y="367"/>
                </a:cubicBezTo>
                <a:cubicBezTo>
                  <a:pt x="1031" y="367"/>
                  <a:pt x="1031" y="367"/>
                  <a:pt x="1031" y="367"/>
                </a:cubicBezTo>
                <a:cubicBezTo>
                  <a:pt x="1031" y="368"/>
                  <a:pt x="1032" y="368"/>
                  <a:pt x="1032" y="369"/>
                </a:cubicBezTo>
                <a:cubicBezTo>
                  <a:pt x="1033" y="369"/>
                  <a:pt x="1033" y="369"/>
                  <a:pt x="1033" y="368"/>
                </a:cubicBezTo>
                <a:cubicBezTo>
                  <a:pt x="1033" y="368"/>
                  <a:pt x="1033" y="368"/>
                  <a:pt x="1033" y="368"/>
                </a:cubicBezTo>
                <a:cubicBezTo>
                  <a:pt x="1034" y="368"/>
                  <a:pt x="1034" y="368"/>
                  <a:pt x="1035" y="368"/>
                </a:cubicBezTo>
                <a:cubicBezTo>
                  <a:pt x="1035" y="367"/>
                  <a:pt x="1036" y="365"/>
                  <a:pt x="1036" y="364"/>
                </a:cubicBezTo>
                <a:cubicBezTo>
                  <a:pt x="1037" y="364"/>
                  <a:pt x="1037" y="364"/>
                  <a:pt x="1038" y="364"/>
                </a:cubicBezTo>
                <a:cubicBezTo>
                  <a:pt x="1038" y="364"/>
                  <a:pt x="1038" y="364"/>
                  <a:pt x="1039" y="364"/>
                </a:cubicBezTo>
                <a:cubicBezTo>
                  <a:pt x="1039" y="364"/>
                  <a:pt x="1039" y="364"/>
                  <a:pt x="1039" y="364"/>
                </a:cubicBezTo>
                <a:cubicBezTo>
                  <a:pt x="1040" y="364"/>
                  <a:pt x="1040" y="364"/>
                  <a:pt x="1040" y="364"/>
                </a:cubicBezTo>
                <a:cubicBezTo>
                  <a:pt x="1040" y="365"/>
                  <a:pt x="1040" y="365"/>
                  <a:pt x="1040" y="365"/>
                </a:cubicBezTo>
                <a:cubicBezTo>
                  <a:pt x="1041" y="365"/>
                  <a:pt x="1041" y="365"/>
                  <a:pt x="1041" y="365"/>
                </a:cubicBezTo>
                <a:cubicBezTo>
                  <a:pt x="1041" y="365"/>
                  <a:pt x="1041" y="365"/>
                  <a:pt x="1041" y="365"/>
                </a:cubicBezTo>
                <a:cubicBezTo>
                  <a:pt x="1042" y="365"/>
                  <a:pt x="1042" y="365"/>
                  <a:pt x="1042" y="365"/>
                </a:cubicBezTo>
                <a:cubicBezTo>
                  <a:pt x="1042" y="366"/>
                  <a:pt x="1042" y="366"/>
                  <a:pt x="1042" y="366"/>
                </a:cubicBezTo>
                <a:cubicBezTo>
                  <a:pt x="1043" y="366"/>
                  <a:pt x="1043" y="366"/>
                  <a:pt x="1043" y="366"/>
                </a:cubicBezTo>
                <a:cubicBezTo>
                  <a:pt x="1043" y="366"/>
                  <a:pt x="1043" y="367"/>
                  <a:pt x="1044" y="367"/>
                </a:cubicBezTo>
                <a:cubicBezTo>
                  <a:pt x="1045" y="367"/>
                  <a:pt x="1045" y="367"/>
                  <a:pt x="1046" y="368"/>
                </a:cubicBezTo>
                <a:cubicBezTo>
                  <a:pt x="1050" y="368"/>
                  <a:pt x="1053" y="367"/>
                  <a:pt x="1055" y="365"/>
                </a:cubicBezTo>
                <a:cubicBezTo>
                  <a:pt x="1057" y="365"/>
                  <a:pt x="1057" y="365"/>
                  <a:pt x="1057" y="365"/>
                </a:cubicBezTo>
                <a:cubicBezTo>
                  <a:pt x="1057" y="365"/>
                  <a:pt x="1057" y="365"/>
                  <a:pt x="1057" y="365"/>
                </a:cubicBezTo>
                <a:cubicBezTo>
                  <a:pt x="1058" y="365"/>
                  <a:pt x="1059" y="364"/>
                  <a:pt x="1060" y="363"/>
                </a:cubicBezTo>
                <a:cubicBezTo>
                  <a:pt x="1061" y="363"/>
                  <a:pt x="1061" y="363"/>
                  <a:pt x="1061" y="363"/>
                </a:cubicBezTo>
                <a:cubicBezTo>
                  <a:pt x="1061" y="364"/>
                  <a:pt x="1061" y="365"/>
                  <a:pt x="1061" y="366"/>
                </a:cubicBezTo>
                <a:cubicBezTo>
                  <a:pt x="1060" y="366"/>
                  <a:pt x="1060" y="367"/>
                  <a:pt x="1060" y="367"/>
                </a:cubicBezTo>
                <a:cubicBezTo>
                  <a:pt x="1060" y="368"/>
                  <a:pt x="1060" y="368"/>
                  <a:pt x="1060" y="369"/>
                </a:cubicBezTo>
                <a:cubicBezTo>
                  <a:pt x="1060" y="369"/>
                  <a:pt x="1060" y="369"/>
                  <a:pt x="1060" y="369"/>
                </a:cubicBezTo>
                <a:cubicBezTo>
                  <a:pt x="1060" y="369"/>
                  <a:pt x="1060" y="369"/>
                  <a:pt x="1060" y="369"/>
                </a:cubicBezTo>
                <a:cubicBezTo>
                  <a:pt x="1060" y="371"/>
                  <a:pt x="1060" y="371"/>
                  <a:pt x="1060" y="371"/>
                </a:cubicBezTo>
                <a:cubicBezTo>
                  <a:pt x="1060" y="371"/>
                  <a:pt x="1060" y="371"/>
                  <a:pt x="1060" y="371"/>
                </a:cubicBezTo>
                <a:cubicBezTo>
                  <a:pt x="1060" y="371"/>
                  <a:pt x="1060" y="372"/>
                  <a:pt x="1060" y="372"/>
                </a:cubicBezTo>
                <a:cubicBezTo>
                  <a:pt x="1060" y="372"/>
                  <a:pt x="1061" y="373"/>
                  <a:pt x="1061" y="373"/>
                </a:cubicBezTo>
                <a:cubicBezTo>
                  <a:pt x="1061" y="374"/>
                  <a:pt x="1061" y="375"/>
                  <a:pt x="1060" y="375"/>
                </a:cubicBezTo>
                <a:cubicBezTo>
                  <a:pt x="1061" y="377"/>
                  <a:pt x="1061" y="376"/>
                  <a:pt x="1061" y="378"/>
                </a:cubicBezTo>
                <a:cubicBezTo>
                  <a:pt x="1062" y="378"/>
                  <a:pt x="1062" y="378"/>
                  <a:pt x="1062" y="378"/>
                </a:cubicBezTo>
                <a:cubicBezTo>
                  <a:pt x="1062" y="378"/>
                  <a:pt x="1061" y="378"/>
                  <a:pt x="1061" y="378"/>
                </a:cubicBezTo>
                <a:cubicBezTo>
                  <a:pt x="1061" y="379"/>
                  <a:pt x="1061" y="380"/>
                  <a:pt x="1061" y="380"/>
                </a:cubicBezTo>
                <a:cubicBezTo>
                  <a:pt x="1060" y="380"/>
                  <a:pt x="1060" y="381"/>
                  <a:pt x="1060" y="381"/>
                </a:cubicBezTo>
                <a:cubicBezTo>
                  <a:pt x="1060" y="381"/>
                  <a:pt x="1059" y="381"/>
                  <a:pt x="1059" y="381"/>
                </a:cubicBezTo>
                <a:cubicBezTo>
                  <a:pt x="1059" y="383"/>
                  <a:pt x="1059" y="383"/>
                  <a:pt x="1059" y="383"/>
                </a:cubicBezTo>
                <a:cubicBezTo>
                  <a:pt x="1059" y="383"/>
                  <a:pt x="1059" y="383"/>
                  <a:pt x="1059" y="383"/>
                </a:cubicBezTo>
                <a:cubicBezTo>
                  <a:pt x="1059" y="386"/>
                  <a:pt x="1059" y="386"/>
                  <a:pt x="1059" y="386"/>
                </a:cubicBezTo>
                <a:cubicBezTo>
                  <a:pt x="1059" y="386"/>
                  <a:pt x="1058" y="386"/>
                  <a:pt x="1058" y="387"/>
                </a:cubicBezTo>
                <a:cubicBezTo>
                  <a:pt x="1057" y="387"/>
                  <a:pt x="1057" y="387"/>
                  <a:pt x="1057" y="387"/>
                </a:cubicBezTo>
                <a:cubicBezTo>
                  <a:pt x="1057" y="388"/>
                  <a:pt x="1057" y="390"/>
                  <a:pt x="1057" y="391"/>
                </a:cubicBezTo>
                <a:cubicBezTo>
                  <a:pt x="1057" y="391"/>
                  <a:pt x="1057" y="391"/>
                  <a:pt x="1056" y="391"/>
                </a:cubicBezTo>
                <a:cubicBezTo>
                  <a:pt x="1056" y="392"/>
                  <a:pt x="1056" y="392"/>
                  <a:pt x="1056" y="392"/>
                </a:cubicBezTo>
                <a:cubicBezTo>
                  <a:pt x="1056" y="392"/>
                  <a:pt x="1056" y="392"/>
                  <a:pt x="1056" y="392"/>
                </a:cubicBezTo>
                <a:cubicBezTo>
                  <a:pt x="1055" y="393"/>
                  <a:pt x="1056" y="394"/>
                  <a:pt x="1055" y="395"/>
                </a:cubicBezTo>
                <a:cubicBezTo>
                  <a:pt x="1055" y="395"/>
                  <a:pt x="1055" y="395"/>
                  <a:pt x="1055" y="395"/>
                </a:cubicBezTo>
                <a:cubicBezTo>
                  <a:pt x="1054" y="396"/>
                  <a:pt x="1054" y="396"/>
                  <a:pt x="1053" y="397"/>
                </a:cubicBezTo>
                <a:cubicBezTo>
                  <a:pt x="1051" y="397"/>
                  <a:pt x="1049" y="397"/>
                  <a:pt x="1047" y="398"/>
                </a:cubicBezTo>
                <a:cubicBezTo>
                  <a:pt x="1047" y="397"/>
                  <a:pt x="1047" y="397"/>
                  <a:pt x="1047" y="397"/>
                </a:cubicBezTo>
                <a:cubicBezTo>
                  <a:pt x="1046" y="397"/>
                  <a:pt x="1045" y="397"/>
                  <a:pt x="1044" y="397"/>
                </a:cubicBezTo>
                <a:cubicBezTo>
                  <a:pt x="1044" y="398"/>
                  <a:pt x="1044" y="398"/>
                  <a:pt x="1044" y="398"/>
                </a:cubicBezTo>
                <a:cubicBezTo>
                  <a:pt x="1043" y="398"/>
                  <a:pt x="1043" y="398"/>
                  <a:pt x="1043" y="397"/>
                </a:cubicBezTo>
                <a:cubicBezTo>
                  <a:pt x="1041" y="397"/>
                  <a:pt x="1041" y="397"/>
                  <a:pt x="1041" y="397"/>
                </a:cubicBezTo>
                <a:cubicBezTo>
                  <a:pt x="1041" y="397"/>
                  <a:pt x="1041" y="397"/>
                  <a:pt x="1041" y="396"/>
                </a:cubicBezTo>
                <a:cubicBezTo>
                  <a:pt x="1041" y="396"/>
                  <a:pt x="1040" y="396"/>
                  <a:pt x="1039" y="396"/>
                </a:cubicBezTo>
                <a:cubicBezTo>
                  <a:pt x="1039" y="397"/>
                  <a:pt x="1039" y="397"/>
                  <a:pt x="1040" y="397"/>
                </a:cubicBezTo>
                <a:cubicBezTo>
                  <a:pt x="1039" y="398"/>
                  <a:pt x="1040" y="398"/>
                  <a:pt x="1039" y="398"/>
                </a:cubicBezTo>
                <a:cubicBezTo>
                  <a:pt x="1039" y="399"/>
                  <a:pt x="1039" y="398"/>
                  <a:pt x="1039" y="399"/>
                </a:cubicBezTo>
                <a:cubicBezTo>
                  <a:pt x="1038" y="398"/>
                  <a:pt x="1038" y="398"/>
                  <a:pt x="1039" y="397"/>
                </a:cubicBezTo>
                <a:cubicBezTo>
                  <a:pt x="1037" y="397"/>
                  <a:pt x="1036" y="398"/>
                  <a:pt x="1036" y="397"/>
                </a:cubicBezTo>
                <a:cubicBezTo>
                  <a:pt x="1034" y="397"/>
                  <a:pt x="1034" y="397"/>
                  <a:pt x="1034" y="399"/>
                </a:cubicBezTo>
                <a:cubicBezTo>
                  <a:pt x="1033" y="399"/>
                  <a:pt x="1032" y="398"/>
                  <a:pt x="1031" y="398"/>
                </a:cubicBezTo>
                <a:cubicBezTo>
                  <a:pt x="1031" y="399"/>
                  <a:pt x="1031" y="399"/>
                  <a:pt x="1031" y="399"/>
                </a:cubicBezTo>
                <a:cubicBezTo>
                  <a:pt x="1031" y="399"/>
                  <a:pt x="1029" y="399"/>
                  <a:pt x="1028" y="399"/>
                </a:cubicBezTo>
                <a:cubicBezTo>
                  <a:pt x="1028" y="399"/>
                  <a:pt x="1028" y="398"/>
                  <a:pt x="1028" y="398"/>
                </a:cubicBezTo>
                <a:cubicBezTo>
                  <a:pt x="1028" y="398"/>
                  <a:pt x="1027" y="398"/>
                  <a:pt x="1027" y="398"/>
                </a:cubicBezTo>
                <a:cubicBezTo>
                  <a:pt x="1027" y="397"/>
                  <a:pt x="1027" y="397"/>
                  <a:pt x="1027" y="397"/>
                </a:cubicBezTo>
                <a:cubicBezTo>
                  <a:pt x="1026" y="397"/>
                  <a:pt x="1026" y="398"/>
                  <a:pt x="1026" y="398"/>
                </a:cubicBezTo>
                <a:cubicBezTo>
                  <a:pt x="1025" y="398"/>
                  <a:pt x="1024" y="398"/>
                  <a:pt x="1023" y="397"/>
                </a:cubicBezTo>
                <a:cubicBezTo>
                  <a:pt x="1023" y="398"/>
                  <a:pt x="1023" y="398"/>
                  <a:pt x="1023" y="398"/>
                </a:cubicBezTo>
                <a:cubicBezTo>
                  <a:pt x="1021" y="398"/>
                  <a:pt x="1021" y="398"/>
                  <a:pt x="1021" y="398"/>
                </a:cubicBezTo>
                <a:cubicBezTo>
                  <a:pt x="1021" y="398"/>
                  <a:pt x="1021" y="397"/>
                  <a:pt x="1021" y="397"/>
                </a:cubicBezTo>
                <a:cubicBezTo>
                  <a:pt x="1020" y="397"/>
                  <a:pt x="1020" y="397"/>
                  <a:pt x="1020" y="397"/>
                </a:cubicBezTo>
                <a:cubicBezTo>
                  <a:pt x="1020" y="397"/>
                  <a:pt x="1020" y="397"/>
                  <a:pt x="1020" y="397"/>
                </a:cubicBezTo>
                <a:cubicBezTo>
                  <a:pt x="1019" y="397"/>
                  <a:pt x="1019" y="397"/>
                  <a:pt x="1019" y="397"/>
                </a:cubicBezTo>
                <a:cubicBezTo>
                  <a:pt x="1019" y="396"/>
                  <a:pt x="1019" y="396"/>
                  <a:pt x="1019" y="396"/>
                </a:cubicBezTo>
                <a:cubicBezTo>
                  <a:pt x="1018" y="396"/>
                  <a:pt x="1018" y="396"/>
                  <a:pt x="1018" y="396"/>
                </a:cubicBezTo>
                <a:cubicBezTo>
                  <a:pt x="1018" y="396"/>
                  <a:pt x="1017" y="396"/>
                  <a:pt x="1017" y="395"/>
                </a:cubicBezTo>
                <a:cubicBezTo>
                  <a:pt x="1017" y="395"/>
                  <a:pt x="1014" y="395"/>
                  <a:pt x="1013" y="395"/>
                </a:cubicBezTo>
                <a:cubicBezTo>
                  <a:pt x="1013" y="395"/>
                  <a:pt x="1013" y="395"/>
                  <a:pt x="1013" y="395"/>
                </a:cubicBezTo>
                <a:cubicBezTo>
                  <a:pt x="1012" y="395"/>
                  <a:pt x="1012" y="395"/>
                  <a:pt x="1011" y="395"/>
                </a:cubicBezTo>
                <a:cubicBezTo>
                  <a:pt x="1011" y="395"/>
                  <a:pt x="1011" y="395"/>
                  <a:pt x="1010" y="395"/>
                </a:cubicBezTo>
                <a:cubicBezTo>
                  <a:pt x="1010" y="394"/>
                  <a:pt x="1010" y="394"/>
                  <a:pt x="1010" y="393"/>
                </a:cubicBezTo>
                <a:cubicBezTo>
                  <a:pt x="1008" y="393"/>
                  <a:pt x="1007" y="393"/>
                  <a:pt x="1005" y="393"/>
                </a:cubicBezTo>
                <a:cubicBezTo>
                  <a:pt x="1005" y="392"/>
                  <a:pt x="1005" y="392"/>
                  <a:pt x="1005" y="392"/>
                </a:cubicBezTo>
                <a:cubicBezTo>
                  <a:pt x="1004" y="392"/>
                  <a:pt x="1002" y="391"/>
                  <a:pt x="1001" y="392"/>
                </a:cubicBezTo>
                <a:cubicBezTo>
                  <a:pt x="1000" y="392"/>
                  <a:pt x="1000" y="392"/>
                  <a:pt x="1000" y="392"/>
                </a:cubicBezTo>
                <a:cubicBezTo>
                  <a:pt x="1000" y="391"/>
                  <a:pt x="1000" y="391"/>
                  <a:pt x="1000" y="391"/>
                </a:cubicBezTo>
                <a:cubicBezTo>
                  <a:pt x="1000" y="391"/>
                  <a:pt x="1000" y="391"/>
                  <a:pt x="1000" y="391"/>
                </a:cubicBezTo>
                <a:cubicBezTo>
                  <a:pt x="1000" y="391"/>
                  <a:pt x="1000" y="391"/>
                  <a:pt x="1000" y="390"/>
                </a:cubicBezTo>
                <a:cubicBezTo>
                  <a:pt x="1000" y="390"/>
                  <a:pt x="1000" y="390"/>
                  <a:pt x="999" y="390"/>
                </a:cubicBezTo>
                <a:cubicBezTo>
                  <a:pt x="999" y="389"/>
                  <a:pt x="999" y="390"/>
                  <a:pt x="999" y="389"/>
                </a:cubicBezTo>
                <a:cubicBezTo>
                  <a:pt x="999" y="389"/>
                  <a:pt x="999" y="389"/>
                  <a:pt x="999" y="389"/>
                </a:cubicBezTo>
                <a:cubicBezTo>
                  <a:pt x="997" y="389"/>
                  <a:pt x="997" y="389"/>
                  <a:pt x="997" y="389"/>
                </a:cubicBezTo>
                <a:cubicBezTo>
                  <a:pt x="995" y="388"/>
                  <a:pt x="994" y="388"/>
                  <a:pt x="992" y="387"/>
                </a:cubicBezTo>
                <a:cubicBezTo>
                  <a:pt x="991" y="388"/>
                  <a:pt x="992" y="387"/>
                  <a:pt x="991" y="388"/>
                </a:cubicBezTo>
                <a:cubicBezTo>
                  <a:pt x="991" y="388"/>
                  <a:pt x="991" y="388"/>
                  <a:pt x="991" y="388"/>
                </a:cubicBezTo>
                <a:cubicBezTo>
                  <a:pt x="990" y="388"/>
                  <a:pt x="990" y="388"/>
                  <a:pt x="990" y="388"/>
                </a:cubicBezTo>
                <a:cubicBezTo>
                  <a:pt x="990" y="388"/>
                  <a:pt x="989" y="389"/>
                  <a:pt x="989" y="389"/>
                </a:cubicBezTo>
                <a:cubicBezTo>
                  <a:pt x="988" y="389"/>
                  <a:pt x="988" y="389"/>
                  <a:pt x="988" y="389"/>
                </a:cubicBezTo>
                <a:cubicBezTo>
                  <a:pt x="988" y="389"/>
                  <a:pt x="988" y="389"/>
                  <a:pt x="988" y="389"/>
                </a:cubicBezTo>
                <a:cubicBezTo>
                  <a:pt x="987" y="389"/>
                  <a:pt x="987" y="389"/>
                  <a:pt x="987" y="389"/>
                </a:cubicBezTo>
                <a:cubicBezTo>
                  <a:pt x="986" y="390"/>
                  <a:pt x="985" y="392"/>
                  <a:pt x="985" y="393"/>
                </a:cubicBezTo>
                <a:cubicBezTo>
                  <a:pt x="984" y="393"/>
                  <a:pt x="984" y="393"/>
                  <a:pt x="984" y="393"/>
                </a:cubicBezTo>
                <a:cubicBezTo>
                  <a:pt x="984" y="394"/>
                  <a:pt x="985" y="394"/>
                  <a:pt x="985" y="395"/>
                </a:cubicBezTo>
                <a:cubicBezTo>
                  <a:pt x="985" y="395"/>
                  <a:pt x="986" y="395"/>
                  <a:pt x="986" y="395"/>
                </a:cubicBezTo>
                <a:cubicBezTo>
                  <a:pt x="986" y="396"/>
                  <a:pt x="986" y="396"/>
                  <a:pt x="986" y="396"/>
                </a:cubicBezTo>
                <a:cubicBezTo>
                  <a:pt x="986" y="396"/>
                  <a:pt x="986" y="396"/>
                  <a:pt x="986" y="396"/>
                </a:cubicBezTo>
                <a:cubicBezTo>
                  <a:pt x="986" y="399"/>
                  <a:pt x="984" y="400"/>
                  <a:pt x="983" y="402"/>
                </a:cubicBezTo>
                <a:cubicBezTo>
                  <a:pt x="979" y="401"/>
                  <a:pt x="976" y="400"/>
                  <a:pt x="973" y="400"/>
                </a:cubicBezTo>
                <a:cubicBezTo>
                  <a:pt x="973" y="399"/>
                  <a:pt x="973" y="399"/>
                  <a:pt x="973" y="399"/>
                </a:cubicBezTo>
                <a:cubicBezTo>
                  <a:pt x="972" y="399"/>
                  <a:pt x="972" y="399"/>
                  <a:pt x="972" y="399"/>
                </a:cubicBezTo>
                <a:cubicBezTo>
                  <a:pt x="972" y="399"/>
                  <a:pt x="972" y="399"/>
                  <a:pt x="972" y="399"/>
                </a:cubicBezTo>
                <a:cubicBezTo>
                  <a:pt x="971" y="399"/>
                  <a:pt x="971" y="399"/>
                  <a:pt x="971" y="399"/>
                </a:cubicBezTo>
                <a:cubicBezTo>
                  <a:pt x="971" y="399"/>
                  <a:pt x="971" y="398"/>
                  <a:pt x="971" y="398"/>
                </a:cubicBezTo>
                <a:cubicBezTo>
                  <a:pt x="970" y="398"/>
                  <a:pt x="970" y="398"/>
                  <a:pt x="970" y="398"/>
                </a:cubicBezTo>
                <a:cubicBezTo>
                  <a:pt x="970" y="398"/>
                  <a:pt x="970" y="398"/>
                  <a:pt x="970" y="398"/>
                </a:cubicBezTo>
                <a:cubicBezTo>
                  <a:pt x="969" y="398"/>
                  <a:pt x="968" y="398"/>
                  <a:pt x="968" y="398"/>
                </a:cubicBezTo>
                <a:cubicBezTo>
                  <a:pt x="967" y="398"/>
                  <a:pt x="967" y="397"/>
                  <a:pt x="967" y="397"/>
                </a:cubicBezTo>
                <a:cubicBezTo>
                  <a:pt x="966" y="397"/>
                  <a:pt x="966" y="397"/>
                  <a:pt x="966" y="397"/>
                </a:cubicBezTo>
                <a:cubicBezTo>
                  <a:pt x="965" y="396"/>
                  <a:pt x="964" y="395"/>
                  <a:pt x="963" y="394"/>
                </a:cubicBezTo>
                <a:cubicBezTo>
                  <a:pt x="962" y="393"/>
                  <a:pt x="962" y="393"/>
                  <a:pt x="961" y="393"/>
                </a:cubicBezTo>
                <a:cubicBezTo>
                  <a:pt x="961" y="392"/>
                  <a:pt x="962" y="392"/>
                  <a:pt x="961" y="391"/>
                </a:cubicBezTo>
                <a:cubicBezTo>
                  <a:pt x="960" y="391"/>
                  <a:pt x="959" y="391"/>
                  <a:pt x="958" y="391"/>
                </a:cubicBezTo>
                <a:cubicBezTo>
                  <a:pt x="958" y="390"/>
                  <a:pt x="958" y="390"/>
                  <a:pt x="958" y="390"/>
                </a:cubicBezTo>
                <a:cubicBezTo>
                  <a:pt x="957" y="390"/>
                  <a:pt x="957" y="390"/>
                  <a:pt x="957" y="390"/>
                </a:cubicBezTo>
                <a:cubicBezTo>
                  <a:pt x="957" y="390"/>
                  <a:pt x="956" y="389"/>
                  <a:pt x="956" y="389"/>
                </a:cubicBezTo>
                <a:cubicBezTo>
                  <a:pt x="956" y="389"/>
                  <a:pt x="955" y="389"/>
                  <a:pt x="954" y="389"/>
                </a:cubicBezTo>
                <a:cubicBezTo>
                  <a:pt x="954" y="389"/>
                  <a:pt x="954" y="388"/>
                  <a:pt x="954" y="388"/>
                </a:cubicBezTo>
                <a:cubicBezTo>
                  <a:pt x="953" y="388"/>
                  <a:pt x="953" y="388"/>
                  <a:pt x="953" y="388"/>
                </a:cubicBezTo>
                <a:cubicBezTo>
                  <a:pt x="953" y="388"/>
                  <a:pt x="953" y="388"/>
                  <a:pt x="953" y="388"/>
                </a:cubicBezTo>
                <a:cubicBezTo>
                  <a:pt x="952" y="387"/>
                  <a:pt x="951" y="388"/>
                  <a:pt x="950" y="388"/>
                </a:cubicBezTo>
                <a:cubicBezTo>
                  <a:pt x="950" y="388"/>
                  <a:pt x="950" y="388"/>
                  <a:pt x="950" y="388"/>
                </a:cubicBezTo>
                <a:cubicBezTo>
                  <a:pt x="948" y="388"/>
                  <a:pt x="948" y="388"/>
                  <a:pt x="948" y="388"/>
                </a:cubicBezTo>
                <a:cubicBezTo>
                  <a:pt x="948" y="388"/>
                  <a:pt x="948" y="388"/>
                  <a:pt x="947" y="388"/>
                </a:cubicBezTo>
                <a:cubicBezTo>
                  <a:pt x="947" y="386"/>
                  <a:pt x="946" y="387"/>
                  <a:pt x="945" y="386"/>
                </a:cubicBezTo>
                <a:cubicBezTo>
                  <a:pt x="945" y="386"/>
                  <a:pt x="945" y="386"/>
                  <a:pt x="945" y="386"/>
                </a:cubicBezTo>
                <a:cubicBezTo>
                  <a:pt x="945" y="386"/>
                  <a:pt x="944" y="386"/>
                  <a:pt x="944" y="385"/>
                </a:cubicBezTo>
                <a:cubicBezTo>
                  <a:pt x="944" y="385"/>
                  <a:pt x="944" y="385"/>
                  <a:pt x="944" y="385"/>
                </a:cubicBezTo>
                <a:cubicBezTo>
                  <a:pt x="944" y="385"/>
                  <a:pt x="944" y="385"/>
                  <a:pt x="944" y="385"/>
                </a:cubicBezTo>
                <a:cubicBezTo>
                  <a:pt x="944" y="384"/>
                  <a:pt x="944" y="385"/>
                  <a:pt x="944" y="384"/>
                </a:cubicBezTo>
                <a:cubicBezTo>
                  <a:pt x="943" y="384"/>
                  <a:pt x="943" y="383"/>
                  <a:pt x="942" y="383"/>
                </a:cubicBezTo>
                <a:cubicBezTo>
                  <a:pt x="942" y="383"/>
                  <a:pt x="942" y="383"/>
                  <a:pt x="942" y="383"/>
                </a:cubicBezTo>
                <a:cubicBezTo>
                  <a:pt x="942" y="383"/>
                  <a:pt x="942" y="383"/>
                  <a:pt x="942" y="383"/>
                </a:cubicBezTo>
                <a:cubicBezTo>
                  <a:pt x="941" y="383"/>
                  <a:pt x="941" y="383"/>
                  <a:pt x="941" y="383"/>
                </a:cubicBezTo>
                <a:cubicBezTo>
                  <a:pt x="940" y="383"/>
                  <a:pt x="940" y="383"/>
                  <a:pt x="940" y="383"/>
                </a:cubicBezTo>
                <a:cubicBezTo>
                  <a:pt x="940" y="382"/>
                  <a:pt x="940" y="382"/>
                  <a:pt x="940" y="382"/>
                </a:cubicBezTo>
                <a:cubicBezTo>
                  <a:pt x="940" y="382"/>
                  <a:pt x="940" y="382"/>
                  <a:pt x="940" y="382"/>
                </a:cubicBezTo>
                <a:cubicBezTo>
                  <a:pt x="939" y="381"/>
                  <a:pt x="940" y="382"/>
                  <a:pt x="939" y="381"/>
                </a:cubicBezTo>
                <a:cubicBezTo>
                  <a:pt x="939" y="380"/>
                  <a:pt x="939" y="380"/>
                  <a:pt x="939" y="380"/>
                </a:cubicBezTo>
                <a:cubicBezTo>
                  <a:pt x="940" y="380"/>
                  <a:pt x="940" y="380"/>
                  <a:pt x="940" y="380"/>
                </a:cubicBezTo>
                <a:cubicBezTo>
                  <a:pt x="940" y="379"/>
                  <a:pt x="940" y="379"/>
                  <a:pt x="940" y="379"/>
                </a:cubicBezTo>
                <a:cubicBezTo>
                  <a:pt x="940" y="379"/>
                  <a:pt x="940" y="379"/>
                  <a:pt x="940" y="379"/>
                </a:cubicBezTo>
                <a:cubicBezTo>
                  <a:pt x="940" y="378"/>
                  <a:pt x="940" y="378"/>
                  <a:pt x="940" y="378"/>
                </a:cubicBezTo>
                <a:cubicBezTo>
                  <a:pt x="941" y="378"/>
                  <a:pt x="941" y="378"/>
                  <a:pt x="941" y="378"/>
                </a:cubicBezTo>
                <a:cubicBezTo>
                  <a:pt x="941" y="377"/>
                  <a:pt x="941" y="377"/>
                  <a:pt x="941" y="377"/>
                </a:cubicBezTo>
                <a:cubicBezTo>
                  <a:pt x="941" y="377"/>
                  <a:pt x="941" y="377"/>
                  <a:pt x="941" y="377"/>
                </a:cubicBezTo>
                <a:cubicBezTo>
                  <a:pt x="942" y="377"/>
                  <a:pt x="942" y="376"/>
                  <a:pt x="942" y="375"/>
                </a:cubicBezTo>
                <a:cubicBezTo>
                  <a:pt x="943" y="375"/>
                  <a:pt x="943" y="375"/>
                  <a:pt x="943" y="375"/>
                </a:cubicBezTo>
                <a:cubicBezTo>
                  <a:pt x="943" y="374"/>
                  <a:pt x="942" y="373"/>
                  <a:pt x="942" y="372"/>
                </a:cubicBezTo>
                <a:cubicBezTo>
                  <a:pt x="942" y="372"/>
                  <a:pt x="942" y="372"/>
                  <a:pt x="942" y="372"/>
                </a:cubicBezTo>
                <a:cubicBezTo>
                  <a:pt x="943" y="372"/>
                  <a:pt x="943" y="371"/>
                  <a:pt x="943" y="371"/>
                </a:cubicBezTo>
                <a:cubicBezTo>
                  <a:pt x="941" y="371"/>
                  <a:pt x="941" y="371"/>
                  <a:pt x="941" y="371"/>
                </a:cubicBezTo>
                <a:cubicBezTo>
                  <a:pt x="941" y="368"/>
                  <a:pt x="941" y="368"/>
                  <a:pt x="941" y="368"/>
                </a:cubicBezTo>
                <a:cubicBezTo>
                  <a:pt x="941" y="367"/>
                  <a:pt x="942" y="367"/>
                  <a:pt x="942" y="367"/>
                </a:cubicBezTo>
                <a:cubicBezTo>
                  <a:pt x="943" y="366"/>
                  <a:pt x="943" y="365"/>
                  <a:pt x="944" y="365"/>
                </a:cubicBezTo>
                <a:cubicBezTo>
                  <a:pt x="944" y="364"/>
                  <a:pt x="944" y="363"/>
                  <a:pt x="944" y="362"/>
                </a:cubicBezTo>
                <a:cubicBezTo>
                  <a:pt x="943" y="362"/>
                  <a:pt x="943" y="363"/>
                  <a:pt x="942" y="363"/>
                </a:cubicBezTo>
                <a:cubicBezTo>
                  <a:pt x="942" y="363"/>
                  <a:pt x="942" y="363"/>
                  <a:pt x="942" y="363"/>
                </a:cubicBezTo>
                <a:cubicBezTo>
                  <a:pt x="939" y="363"/>
                  <a:pt x="941" y="362"/>
                  <a:pt x="940" y="361"/>
                </a:cubicBezTo>
                <a:cubicBezTo>
                  <a:pt x="940" y="361"/>
                  <a:pt x="940" y="361"/>
                  <a:pt x="940" y="361"/>
                </a:cubicBezTo>
                <a:cubicBezTo>
                  <a:pt x="939" y="361"/>
                  <a:pt x="939" y="361"/>
                  <a:pt x="938" y="361"/>
                </a:cubicBezTo>
                <a:cubicBezTo>
                  <a:pt x="938" y="361"/>
                  <a:pt x="938" y="360"/>
                  <a:pt x="937" y="360"/>
                </a:cubicBezTo>
                <a:cubicBezTo>
                  <a:pt x="937" y="361"/>
                  <a:pt x="937" y="361"/>
                  <a:pt x="937" y="361"/>
                </a:cubicBezTo>
                <a:cubicBezTo>
                  <a:pt x="936" y="361"/>
                  <a:pt x="936" y="361"/>
                  <a:pt x="936" y="361"/>
                </a:cubicBezTo>
                <a:cubicBezTo>
                  <a:pt x="936" y="361"/>
                  <a:pt x="936" y="361"/>
                  <a:pt x="936" y="361"/>
                </a:cubicBezTo>
                <a:cubicBezTo>
                  <a:pt x="934" y="361"/>
                  <a:pt x="934" y="361"/>
                  <a:pt x="934" y="361"/>
                </a:cubicBezTo>
                <a:cubicBezTo>
                  <a:pt x="934" y="362"/>
                  <a:pt x="934" y="362"/>
                  <a:pt x="934" y="362"/>
                </a:cubicBezTo>
                <a:cubicBezTo>
                  <a:pt x="933" y="362"/>
                  <a:pt x="932" y="362"/>
                  <a:pt x="930" y="362"/>
                </a:cubicBezTo>
                <a:cubicBezTo>
                  <a:pt x="930" y="362"/>
                  <a:pt x="930" y="362"/>
                  <a:pt x="930" y="362"/>
                </a:cubicBezTo>
                <a:cubicBezTo>
                  <a:pt x="929" y="362"/>
                  <a:pt x="928" y="362"/>
                  <a:pt x="928" y="362"/>
                </a:cubicBezTo>
                <a:cubicBezTo>
                  <a:pt x="928" y="362"/>
                  <a:pt x="928" y="362"/>
                  <a:pt x="928" y="362"/>
                </a:cubicBezTo>
                <a:cubicBezTo>
                  <a:pt x="927" y="362"/>
                  <a:pt x="926" y="361"/>
                  <a:pt x="926" y="361"/>
                </a:cubicBezTo>
                <a:cubicBezTo>
                  <a:pt x="926" y="362"/>
                  <a:pt x="925" y="362"/>
                  <a:pt x="925" y="363"/>
                </a:cubicBezTo>
                <a:cubicBezTo>
                  <a:pt x="925" y="363"/>
                  <a:pt x="925" y="363"/>
                  <a:pt x="925" y="363"/>
                </a:cubicBezTo>
                <a:cubicBezTo>
                  <a:pt x="925" y="363"/>
                  <a:pt x="925" y="363"/>
                  <a:pt x="924" y="363"/>
                </a:cubicBezTo>
                <a:cubicBezTo>
                  <a:pt x="924" y="363"/>
                  <a:pt x="924" y="362"/>
                  <a:pt x="923" y="362"/>
                </a:cubicBezTo>
                <a:cubicBezTo>
                  <a:pt x="922" y="361"/>
                  <a:pt x="921" y="361"/>
                  <a:pt x="920" y="362"/>
                </a:cubicBezTo>
                <a:cubicBezTo>
                  <a:pt x="920" y="362"/>
                  <a:pt x="920" y="362"/>
                  <a:pt x="920" y="362"/>
                </a:cubicBezTo>
                <a:cubicBezTo>
                  <a:pt x="919" y="362"/>
                  <a:pt x="918" y="362"/>
                  <a:pt x="917" y="362"/>
                </a:cubicBezTo>
                <a:cubicBezTo>
                  <a:pt x="917" y="362"/>
                  <a:pt x="917" y="362"/>
                  <a:pt x="917" y="362"/>
                </a:cubicBezTo>
                <a:cubicBezTo>
                  <a:pt x="917" y="362"/>
                  <a:pt x="916" y="363"/>
                  <a:pt x="915" y="363"/>
                </a:cubicBezTo>
                <a:cubicBezTo>
                  <a:pt x="915" y="362"/>
                  <a:pt x="915" y="362"/>
                  <a:pt x="915" y="362"/>
                </a:cubicBezTo>
                <a:cubicBezTo>
                  <a:pt x="914" y="362"/>
                  <a:pt x="913" y="362"/>
                  <a:pt x="912" y="362"/>
                </a:cubicBezTo>
                <a:cubicBezTo>
                  <a:pt x="911" y="362"/>
                  <a:pt x="911" y="362"/>
                  <a:pt x="911" y="362"/>
                </a:cubicBezTo>
                <a:cubicBezTo>
                  <a:pt x="910" y="362"/>
                  <a:pt x="909" y="362"/>
                  <a:pt x="907" y="362"/>
                </a:cubicBezTo>
                <a:cubicBezTo>
                  <a:pt x="907" y="363"/>
                  <a:pt x="907" y="363"/>
                  <a:pt x="907" y="363"/>
                </a:cubicBezTo>
                <a:cubicBezTo>
                  <a:pt x="906" y="363"/>
                  <a:pt x="906" y="363"/>
                  <a:pt x="906" y="363"/>
                </a:cubicBezTo>
                <a:cubicBezTo>
                  <a:pt x="906" y="363"/>
                  <a:pt x="906" y="363"/>
                  <a:pt x="906" y="363"/>
                </a:cubicBezTo>
                <a:cubicBezTo>
                  <a:pt x="904" y="363"/>
                  <a:pt x="901" y="363"/>
                  <a:pt x="899" y="363"/>
                </a:cubicBezTo>
                <a:cubicBezTo>
                  <a:pt x="899" y="363"/>
                  <a:pt x="899" y="363"/>
                  <a:pt x="898" y="364"/>
                </a:cubicBezTo>
                <a:cubicBezTo>
                  <a:pt x="898" y="364"/>
                  <a:pt x="898" y="364"/>
                  <a:pt x="898" y="364"/>
                </a:cubicBezTo>
                <a:cubicBezTo>
                  <a:pt x="898" y="364"/>
                  <a:pt x="898" y="364"/>
                  <a:pt x="898" y="364"/>
                </a:cubicBezTo>
                <a:cubicBezTo>
                  <a:pt x="897" y="364"/>
                  <a:pt x="897" y="364"/>
                  <a:pt x="897" y="364"/>
                </a:cubicBezTo>
                <a:cubicBezTo>
                  <a:pt x="896" y="364"/>
                  <a:pt x="896" y="365"/>
                  <a:pt x="896" y="365"/>
                </a:cubicBezTo>
                <a:cubicBezTo>
                  <a:pt x="895" y="365"/>
                  <a:pt x="896" y="364"/>
                  <a:pt x="895" y="366"/>
                </a:cubicBezTo>
                <a:cubicBezTo>
                  <a:pt x="894" y="366"/>
                  <a:pt x="893" y="366"/>
                  <a:pt x="892" y="367"/>
                </a:cubicBezTo>
                <a:cubicBezTo>
                  <a:pt x="892" y="367"/>
                  <a:pt x="892" y="367"/>
                  <a:pt x="892" y="367"/>
                </a:cubicBezTo>
                <a:cubicBezTo>
                  <a:pt x="891" y="367"/>
                  <a:pt x="891" y="367"/>
                  <a:pt x="891" y="367"/>
                </a:cubicBezTo>
                <a:cubicBezTo>
                  <a:pt x="891" y="367"/>
                  <a:pt x="891" y="368"/>
                  <a:pt x="890" y="368"/>
                </a:cubicBezTo>
                <a:cubicBezTo>
                  <a:pt x="890" y="368"/>
                  <a:pt x="889" y="368"/>
                  <a:pt x="889" y="368"/>
                </a:cubicBezTo>
                <a:cubicBezTo>
                  <a:pt x="888" y="368"/>
                  <a:pt x="888" y="368"/>
                  <a:pt x="888" y="368"/>
                </a:cubicBezTo>
                <a:cubicBezTo>
                  <a:pt x="887" y="369"/>
                  <a:pt x="886" y="368"/>
                  <a:pt x="886" y="369"/>
                </a:cubicBezTo>
                <a:cubicBezTo>
                  <a:pt x="886" y="369"/>
                  <a:pt x="886" y="369"/>
                  <a:pt x="886" y="369"/>
                </a:cubicBezTo>
                <a:cubicBezTo>
                  <a:pt x="885" y="369"/>
                  <a:pt x="885" y="369"/>
                  <a:pt x="885" y="369"/>
                </a:cubicBezTo>
                <a:cubicBezTo>
                  <a:pt x="885" y="370"/>
                  <a:pt x="885" y="370"/>
                  <a:pt x="885" y="370"/>
                </a:cubicBezTo>
                <a:cubicBezTo>
                  <a:pt x="885" y="370"/>
                  <a:pt x="885" y="370"/>
                  <a:pt x="885" y="370"/>
                </a:cubicBezTo>
                <a:cubicBezTo>
                  <a:pt x="884" y="371"/>
                  <a:pt x="884" y="371"/>
                  <a:pt x="883" y="372"/>
                </a:cubicBezTo>
                <a:cubicBezTo>
                  <a:pt x="881" y="372"/>
                  <a:pt x="881" y="372"/>
                  <a:pt x="881" y="372"/>
                </a:cubicBezTo>
                <a:cubicBezTo>
                  <a:pt x="881" y="372"/>
                  <a:pt x="881" y="372"/>
                  <a:pt x="881" y="372"/>
                </a:cubicBezTo>
                <a:cubicBezTo>
                  <a:pt x="881" y="372"/>
                  <a:pt x="881" y="372"/>
                  <a:pt x="881" y="372"/>
                </a:cubicBezTo>
                <a:cubicBezTo>
                  <a:pt x="881" y="372"/>
                  <a:pt x="881" y="372"/>
                  <a:pt x="881" y="372"/>
                </a:cubicBezTo>
                <a:cubicBezTo>
                  <a:pt x="880" y="372"/>
                  <a:pt x="880" y="373"/>
                  <a:pt x="880" y="373"/>
                </a:cubicBezTo>
                <a:cubicBezTo>
                  <a:pt x="879" y="372"/>
                  <a:pt x="879" y="372"/>
                  <a:pt x="878" y="372"/>
                </a:cubicBezTo>
                <a:cubicBezTo>
                  <a:pt x="878" y="372"/>
                  <a:pt x="878" y="372"/>
                  <a:pt x="878" y="372"/>
                </a:cubicBezTo>
                <a:cubicBezTo>
                  <a:pt x="878" y="371"/>
                  <a:pt x="878" y="371"/>
                  <a:pt x="878" y="371"/>
                </a:cubicBezTo>
                <a:cubicBezTo>
                  <a:pt x="877" y="371"/>
                  <a:pt x="877" y="371"/>
                  <a:pt x="876" y="371"/>
                </a:cubicBezTo>
                <a:cubicBezTo>
                  <a:pt x="876" y="372"/>
                  <a:pt x="876" y="372"/>
                  <a:pt x="876" y="372"/>
                </a:cubicBezTo>
                <a:cubicBezTo>
                  <a:pt x="876" y="372"/>
                  <a:pt x="876" y="372"/>
                  <a:pt x="876" y="372"/>
                </a:cubicBezTo>
                <a:cubicBezTo>
                  <a:pt x="876" y="372"/>
                  <a:pt x="876" y="372"/>
                  <a:pt x="876" y="372"/>
                </a:cubicBezTo>
                <a:cubicBezTo>
                  <a:pt x="874" y="372"/>
                  <a:pt x="873" y="372"/>
                  <a:pt x="871" y="372"/>
                </a:cubicBezTo>
                <a:cubicBezTo>
                  <a:pt x="871" y="372"/>
                  <a:pt x="871" y="372"/>
                  <a:pt x="871" y="372"/>
                </a:cubicBezTo>
                <a:cubicBezTo>
                  <a:pt x="870" y="372"/>
                  <a:pt x="869" y="373"/>
                  <a:pt x="868" y="372"/>
                </a:cubicBezTo>
                <a:cubicBezTo>
                  <a:pt x="867" y="372"/>
                  <a:pt x="866" y="370"/>
                  <a:pt x="865" y="368"/>
                </a:cubicBezTo>
                <a:cubicBezTo>
                  <a:pt x="864" y="368"/>
                  <a:pt x="864" y="368"/>
                  <a:pt x="864" y="368"/>
                </a:cubicBezTo>
                <a:cubicBezTo>
                  <a:pt x="864" y="369"/>
                  <a:pt x="864" y="369"/>
                  <a:pt x="864" y="369"/>
                </a:cubicBezTo>
                <a:cubicBezTo>
                  <a:pt x="863" y="369"/>
                  <a:pt x="863" y="369"/>
                  <a:pt x="862" y="370"/>
                </a:cubicBezTo>
                <a:cubicBezTo>
                  <a:pt x="862" y="371"/>
                  <a:pt x="862" y="371"/>
                  <a:pt x="862" y="372"/>
                </a:cubicBezTo>
                <a:cubicBezTo>
                  <a:pt x="861" y="372"/>
                  <a:pt x="861" y="372"/>
                  <a:pt x="861" y="372"/>
                </a:cubicBezTo>
                <a:cubicBezTo>
                  <a:pt x="861" y="373"/>
                  <a:pt x="861" y="373"/>
                  <a:pt x="861" y="373"/>
                </a:cubicBezTo>
                <a:cubicBezTo>
                  <a:pt x="861" y="373"/>
                  <a:pt x="861" y="373"/>
                  <a:pt x="861" y="373"/>
                </a:cubicBezTo>
                <a:cubicBezTo>
                  <a:pt x="861" y="375"/>
                  <a:pt x="861" y="375"/>
                  <a:pt x="861" y="375"/>
                </a:cubicBezTo>
                <a:cubicBezTo>
                  <a:pt x="860" y="375"/>
                  <a:pt x="860" y="375"/>
                  <a:pt x="860" y="375"/>
                </a:cubicBezTo>
                <a:cubicBezTo>
                  <a:pt x="860" y="376"/>
                  <a:pt x="860" y="376"/>
                  <a:pt x="860" y="377"/>
                </a:cubicBezTo>
                <a:cubicBezTo>
                  <a:pt x="859" y="377"/>
                  <a:pt x="859" y="377"/>
                  <a:pt x="859" y="377"/>
                </a:cubicBezTo>
                <a:cubicBezTo>
                  <a:pt x="859" y="378"/>
                  <a:pt x="859" y="378"/>
                  <a:pt x="859" y="378"/>
                </a:cubicBezTo>
                <a:cubicBezTo>
                  <a:pt x="859" y="378"/>
                  <a:pt x="859" y="378"/>
                  <a:pt x="858" y="378"/>
                </a:cubicBezTo>
                <a:cubicBezTo>
                  <a:pt x="858" y="379"/>
                  <a:pt x="858" y="379"/>
                  <a:pt x="858" y="380"/>
                </a:cubicBezTo>
                <a:cubicBezTo>
                  <a:pt x="858" y="380"/>
                  <a:pt x="857" y="381"/>
                  <a:pt x="857" y="381"/>
                </a:cubicBezTo>
                <a:cubicBezTo>
                  <a:pt x="857" y="381"/>
                  <a:pt x="857" y="381"/>
                  <a:pt x="857" y="381"/>
                </a:cubicBezTo>
                <a:cubicBezTo>
                  <a:pt x="856" y="381"/>
                  <a:pt x="856" y="381"/>
                  <a:pt x="856" y="381"/>
                </a:cubicBezTo>
                <a:cubicBezTo>
                  <a:pt x="856" y="382"/>
                  <a:pt x="856" y="382"/>
                  <a:pt x="855" y="382"/>
                </a:cubicBezTo>
                <a:cubicBezTo>
                  <a:pt x="855" y="382"/>
                  <a:pt x="855" y="382"/>
                  <a:pt x="855" y="382"/>
                </a:cubicBezTo>
                <a:cubicBezTo>
                  <a:pt x="855" y="382"/>
                  <a:pt x="855" y="382"/>
                  <a:pt x="855" y="382"/>
                </a:cubicBezTo>
                <a:cubicBezTo>
                  <a:pt x="854" y="382"/>
                  <a:pt x="854" y="382"/>
                  <a:pt x="854" y="382"/>
                </a:cubicBezTo>
                <a:cubicBezTo>
                  <a:pt x="854" y="383"/>
                  <a:pt x="854" y="383"/>
                  <a:pt x="854" y="383"/>
                </a:cubicBezTo>
                <a:cubicBezTo>
                  <a:pt x="853" y="383"/>
                  <a:pt x="853" y="383"/>
                  <a:pt x="852" y="383"/>
                </a:cubicBezTo>
                <a:cubicBezTo>
                  <a:pt x="852" y="384"/>
                  <a:pt x="852" y="384"/>
                  <a:pt x="852" y="384"/>
                </a:cubicBezTo>
                <a:cubicBezTo>
                  <a:pt x="850" y="384"/>
                  <a:pt x="850" y="384"/>
                  <a:pt x="850" y="384"/>
                </a:cubicBezTo>
                <a:cubicBezTo>
                  <a:pt x="850" y="384"/>
                  <a:pt x="850" y="384"/>
                  <a:pt x="850" y="385"/>
                </a:cubicBezTo>
                <a:cubicBezTo>
                  <a:pt x="849" y="385"/>
                  <a:pt x="849" y="385"/>
                  <a:pt x="849" y="385"/>
                </a:cubicBezTo>
                <a:cubicBezTo>
                  <a:pt x="848" y="385"/>
                  <a:pt x="848" y="385"/>
                  <a:pt x="848" y="386"/>
                </a:cubicBezTo>
                <a:cubicBezTo>
                  <a:pt x="847" y="386"/>
                  <a:pt x="847" y="387"/>
                  <a:pt x="846" y="388"/>
                </a:cubicBezTo>
                <a:cubicBezTo>
                  <a:pt x="846" y="389"/>
                  <a:pt x="846" y="390"/>
                  <a:pt x="846" y="391"/>
                </a:cubicBezTo>
                <a:cubicBezTo>
                  <a:pt x="845" y="391"/>
                  <a:pt x="845" y="391"/>
                  <a:pt x="845" y="391"/>
                </a:cubicBezTo>
                <a:cubicBezTo>
                  <a:pt x="845" y="391"/>
                  <a:pt x="845" y="392"/>
                  <a:pt x="845" y="392"/>
                </a:cubicBezTo>
                <a:cubicBezTo>
                  <a:pt x="845" y="393"/>
                  <a:pt x="844" y="393"/>
                  <a:pt x="844" y="393"/>
                </a:cubicBezTo>
                <a:cubicBezTo>
                  <a:pt x="844" y="396"/>
                  <a:pt x="844" y="396"/>
                  <a:pt x="844" y="396"/>
                </a:cubicBezTo>
                <a:cubicBezTo>
                  <a:pt x="844" y="396"/>
                  <a:pt x="843" y="396"/>
                  <a:pt x="843" y="397"/>
                </a:cubicBezTo>
                <a:cubicBezTo>
                  <a:pt x="843" y="397"/>
                  <a:pt x="843" y="397"/>
                  <a:pt x="843" y="397"/>
                </a:cubicBezTo>
                <a:cubicBezTo>
                  <a:pt x="843" y="399"/>
                  <a:pt x="843" y="399"/>
                  <a:pt x="843" y="399"/>
                </a:cubicBezTo>
                <a:cubicBezTo>
                  <a:pt x="844" y="399"/>
                  <a:pt x="844" y="400"/>
                  <a:pt x="845" y="400"/>
                </a:cubicBezTo>
                <a:cubicBezTo>
                  <a:pt x="845" y="404"/>
                  <a:pt x="845" y="404"/>
                  <a:pt x="845" y="404"/>
                </a:cubicBezTo>
                <a:cubicBezTo>
                  <a:pt x="844" y="404"/>
                  <a:pt x="844" y="404"/>
                  <a:pt x="844" y="404"/>
                </a:cubicBezTo>
                <a:cubicBezTo>
                  <a:pt x="844" y="405"/>
                  <a:pt x="844" y="405"/>
                  <a:pt x="844" y="405"/>
                </a:cubicBezTo>
                <a:cubicBezTo>
                  <a:pt x="844" y="405"/>
                  <a:pt x="844" y="405"/>
                  <a:pt x="844" y="405"/>
                </a:cubicBezTo>
                <a:cubicBezTo>
                  <a:pt x="844" y="406"/>
                  <a:pt x="844" y="406"/>
                  <a:pt x="843" y="407"/>
                </a:cubicBezTo>
                <a:cubicBezTo>
                  <a:pt x="843" y="407"/>
                  <a:pt x="843" y="407"/>
                  <a:pt x="842" y="407"/>
                </a:cubicBezTo>
                <a:cubicBezTo>
                  <a:pt x="842" y="408"/>
                  <a:pt x="842" y="408"/>
                  <a:pt x="842" y="409"/>
                </a:cubicBezTo>
                <a:cubicBezTo>
                  <a:pt x="842" y="409"/>
                  <a:pt x="841" y="409"/>
                  <a:pt x="841" y="410"/>
                </a:cubicBezTo>
                <a:cubicBezTo>
                  <a:pt x="841" y="410"/>
                  <a:pt x="841" y="410"/>
                  <a:pt x="841" y="410"/>
                </a:cubicBezTo>
                <a:cubicBezTo>
                  <a:pt x="840" y="411"/>
                  <a:pt x="840" y="412"/>
                  <a:pt x="839" y="413"/>
                </a:cubicBezTo>
                <a:cubicBezTo>
                  <a:pt x="839" y="413"/>
                  <a:pt x="838" y="413"/>
                  <a:pt x="838" y="413"/>
                </a:cubicBezTo>
                <a:cubicBezTo>
                  <a:pt x="837" y="414"/>
                  <a:pt x="836" y="415"/>
                  <a:pt x="835" y="416"/>
                </a:cubicBezTo>
                <a:cubicBezTo>
                  <a:pt x="834" y="416"/>
                  <a:pt x="834" y="416"/>
                  <a:pt x="833" y="416"/>
                </a:cubicBezTo>
                <a:cubicBezTo>
                  <a:pt x="833" y="417"/>
                  <a:pt x="833" y="417"/>
                  <a:pt x="833" y="417"/>
                </a:cubicBezTo>
                <a:cubicBezTo>
                  <a:pt x="833" y="418"/>
                  <a:pt x="832" y="418"/>
                  <a:pt x="832" y="418"/>
                </a:cubicBezTo>
                <a:cubicBezTo>
                  <a:pt x="831" y="418"/>
                  <a:pt x="831" y="419"/>
                  <a:pt x="831" y="419"/>
                </a:cubicBezTo>
                <a:cubicBezTo>
                  <a:pt x="831" y="420"/>
                  <a:pt x="831" y="420"/>
                  <a:pt x="831" y="420"/>
                </a:cubicBezTo>
                <a:cubicBezTo>
                  <a:pt x="831" y="420"/>
                  <a:pt x="829" y="419"/>
                  <a:pt x="828" y="419"/>
                </a:cubicBezTo>
                <a:cubicBezTo>
                  <a:pt x="828" y="420"/>
                  <a:pt x="828" y="421"/>
                  <a:pt x="827" y="422"/>
                </a:cubicBezTo>
                <a:cubicBezTo>
                  <a:pt x="827" y="422"/>
                  <a:pt x="827" y="422"/>
                  <a:pt x="827" y="422"/>
                </a:cubicBezTo>
                <a:cubicBezTo>
                  <a:pt x="827" y="423"/>
                  <a:pt x="827" y="423"/>
                  <a:pt x="827" y="423"/>
                </a:cubicBezTo>
                <a:cubicBezTo>
                  <a:pt x="826" y="423"/>
                  <a:pt x="826" y="423"/>
                  <a:pt x="826" y="423"/>
                </a:cubicBezTo>
                <a:cubicBezTo>
                  <a:pt x="826" y="424"/>
                  <a:pt x="826" y="424"/>
                  <a:pt x="826" y="424"/>
                </a:cubicBezTo>
                <a:cubicBezTo>
                  <a:pt x="826" y="424"/>
                  <a:pt x="825" y="425"/>
                  <a:pt x="825" y="425"/>
                </a:cubicBezTo>
                <a:cubicBezTo>
                  <a:pt x="824" y="425"/>
                  <a:pt x="824" y="425"/>
                  <a:pt x="824" y="425"/>
                </a:cubicBezTo>
                <a:cubicBezTo>
                  <a:pt x="824" y="426"/>
                  <a:pt x="824" y="426"/>
                  <a:pt x="824" y="426"/>
                </a:cubicBezTo>
                <a:cubicBezTo>
                  <a:pt x="824" y="427"/>
                  <a:pt x="823" y="427"/>
                  <a:pt x="822" y="427"/>
                </a:cubicBezTo>
                <a:cubicBezTo>
                  <a:pt x="822" y="428"/>
                  <a:pt x="822" y="428"/>
                  <a:pt x="822" y="428"/>
                </a:cubicBezTo>
                <a:cubicBezTo>
                  <a:pt x="822" y="428"/>
                  <a:pt x="822" y="428"/>
                  <a:pt x="822" y="428"/>
                </a:cubicBezTo>
                <a:cubicBezTo>
                  <a:pt x="822" y="431"/>
                  <a:pt x="822" y="431"/>
                  <a:pt x="822" y="431"/>
                </a:cubicBezTo>
                <a:cubicBezTo>
                  <a:pt x="821" y="431"/>
                  <a:pt x="821" y="431"/>
                  <a:pt x="821" y="431"/>
                </a:cubicBezTo>
                <a:cubicBezTo>
                  <a:pt x="821" y="431"/>
                  <a:pt x="821" y="432"/>
                  <a:pt x="821" y="432"/>
                </a:cubicBezTo>
                <a:cubicBezTo>
                  <a:pt x="821" y="432"/>
                  <a:pt x="821" y="432"/>
                  <a:pt x="820" y="433"/>
                </a:cubicBezTo>
                <a:cubicBezTo>
                  <a:pt x="820" y="433"/>
                  <a:pt x="820" y="433"/>
                  <a:pt x="820" y="433"/>
                </a:cubicBezTo>
                <a:cubicBezTo>
                  <a:pt x="820" y="433"/>
                  <a:pt x="820" y="433"/>
                  <a:pt x="820" y="433"/>
                </a:cubicBezTo>
                <a:cubicBezTo>
                  <a:pt x="820" y="434"/>
                  <a:pt x="820" y="434"/>
                  <a:pt x="820" y="434"/>
                </a:cubicBezTo>
                <a:cubicBezTo>
                  <a:pt x="819" y="434"/>
                  <a:pt x="819" y="434"/>
                  <a:pt x="819" y="434"/>
                </a:cubicBezTo>
                <a:cubicBezTo>
                  <a:pt x="819" y="435"/>
                  <a:pt x="819" y="435"/>
                  <a:pt x="819" y="435"/>
                </a:cubicBezTo>
                <a:cubicBezTo>
                  <a:pt x="819" y="435"/>
                  <a:pt x="819" y="435"/>
                  <a:pt x="819" y="435"/>
                </a:cubicBezTo>
                <a:cubicBezTo>
                  <a:pt x="819" y="436"/>
                  <a:pt x="819" y="436"/>
                  <a:pt x="819" y="436"/>
                </a:cubicBezTo>
                <a:cubicBezTo>
                  <a:pt x="819" y="436"/>
                  <a:pt x="819" y="436"/>
                  <a:pt x="819" y="436"/>
                </a:cubicBezTo>
                <a:cubicBezTo>
                  <a:pt x="819" y="437"/>
                  <a:pt x="819" y="437"/>
                  <a:pt x="819" y="437"/>
                </a:cubicBezTo>
                <a:cubicBezTo>
                  <a:pt x="818" y="437"/>
                  <a:pt x="818" y="437"/>
                  <a:pt x="818" y="437"/>
                </a:cubicBezTo>
                <a:cubicBezTo>
                  <a:pt x="818" y="438"/>
                  <a:pt x="818" y="439"/>
                  <a:pt x="817" y="439"/>
                </a:cubicBezTo>
                <a:cubicBezTo>
                  <a:pt x="817" y="439"/>
                  <a:pt x="817" y="439"/>
                  <a:pt x="817" y="439"/>
                </a:cubicBezTo>
                <a:cubicBezTo>
                  <a:pt x="816" y="439"/>
                  <a:pt x="816" y="440"/>
                  <a:pt x="816" y="440"/>
                </a:cubicBezTo>
                <a:cubicBezTo>
                  <a:pt x="816" y="440"/>
                  <a:pt x="816" y="440"/>
                  <a:pt x="816" y="440"/>
                </a:cubicBezTo>
                <a:cubicBezTo>
                  <a:pt x="816" y="441"/>
                  <a:pt x="816" y="441"/>
                  <a:pt x="816" y="441"/>
                </a:cubicBezTo>
                <a:cubicBezTo>
                  <a:pt x="815" y="441"/>
                  <a:pt x="815" y="441"/>
                  <a:pt x="815" y="441"/>
                </a:cubicBezTo>
                <a:cubicBezTo>
                  <a:pt x="816" y="441"/>
                  <a:pt x="816" y="441"/>
                  <a:pt x="816" y="442"/>
                </a:cubicBezTo>
                <a:cubicBezTo>
                  <a:pt x="816" y="442"/>
                  <a:pt x="815" y="442"/>
                  <a:pt x="815" y="442"/>
                </a:cubicBezTo>
                <a:cubicBezTo>
                  <a:pt x="815" y="443"/>
                  <a:pt x="815" y="443"/>
                  <a:pt x="815" y="443"/>
                </a:cubicBezTo>
                <a:cubicBezTo>
                  <a:pt x="815" y="443"/>
                  <a:pt x="815" y="443"/>
                  <a:pt x="815" y="443"/>
                </a:cubicBezTo>
                <a:cubicBezTo>
                  <a:pt x="815" y="443"/>
                  <a:pt x="814" y="444"/>
                  <a:pt x="814" y="445"/>
                </a:cubicBezTo>
                <a:cubicBezTo>
                  <a:pt x="814" y="445"/>
                  <a:pt x="814" y="445"/>
                  <a:pt x="814" y="445"/>
                </a:cubicBezTo>
                <a:cubicBezTo>
                  <a:pt x="814" y="446"/>
                  <a:pt x="814" y="446"/>
                  <a:pt x="814" y="446"/>
                </a:cubicBezTo>
                <a:cubicBezTo>
                  <a:pt x="813" y="446"/>
                  <a:pt x="813" y="447"/>
                  <a:pt x="813" y="447"/>
                </a:cubicBezTo>
                <a:cubicBezTo>
                  <a:pt x="812" y="448"/>
                  <a:pt x="813" y="449"/>
                  <a:pt x="812" y="449"/>
                </a:cubicBezTo>
                <a:cubicBezTo>
                  <a:pt x="811" y="449"/>
                  <a:pt x="811" y="449"/>
                  <a:pt x="811" y="449"/>
                </a:cubicBezTo>
                <a:cubicBezTo>
                  <a:pt x="811" y="450"/>
                  <a:pt x="811" y="450"/>
                  <a:pt x="810" y="451"/>
                </a:cubicBezTo>
                <a:cubicBezTo>
                  <a:pt x="810" y="451"/>
                  <a:pt x="810" y="451"/>
                  <a:pt x="810" y="451"/>
                </a:cubicBezTo>
                <a:cubicBezTo>
                  <a:pt x="810" y="451"/>
                  <a:pt x="810" y="452"/>
                  <a:pt x="810" y="453"/>
                </a:cubicBezTo>
                <a:cubicBezTo>
                  <a:pt x="810" y="453"/>
                  <a:pt x="810" y="453"/>
                  <a:pt x="810" y="453"/>
                </a:cubicBezTo>
                <a:cubicBezTo>
                  <a:pt x="810" y="453"/>
                  <a:pt x="810" y="453"/>
                  <a:pt x="810" y="453"/>
                </a:cubicBezTo>
                <a:cubicBezTo>
                  <a:pt x="810" y="453"/>
                  <a:pt x="810" y="453"/>
                  <a:pt x="810" y="453"/>
                </a:cubicBezTo>
                <a:cubicBezTo>
                  <a:pt x="809" y="454"/>
                  <a:pt x="810" y="454"/>
                  <a:pt x="810" y="454"/>
                </a:cubicBezTo>
                <a:cubicBezTo>
                  <a:pt x="810" y="455"/>
                  <a:pt x="810" y="455"/>
                  <a:pt x="810" y="456"/>
                </a:cubicBezTo>
                <a:cubicBezTo>
                  <a:pt x="810" y="456"/>
                  <a:pt x="810" y="456"/>
                  <a:pt x="810" y="456"/>
                </a:cubicBezTo>
                <a:cubicBezTo>
                  <a:pt x="811" y="457"/>
                  <a:pt x="811" y="457"/>
                  <a:pt x="811" y="458"/>
                </a:cubicBezTo>
                <a:cubicBezTo>
                  <a:pt x="812" y="458"/>
                  <a:pt x="812" y="458"/>
                  <a:pt x="812" y="458"/>
                </a:cubicBezTo>
                <a:cubicBezTo>
                  <a:pt x="812" y="459"/>
                  <a:pt x="812" y="459"/>
                  <a:pt x="812" y="459"/>
                </a:cubicBezTo>
                <a:cubicBezTo>
                  <a:pt x="813" y="459"/>
                  <a:pt x="813" y="459"/>
                  <a:pt x="813" y="459"/>
                </a:cubicBezTo>
                <a:cubicBezTo>
                  <a:pt x="813" y="460"/>
                  <a:pt x="811" y="460"/>
                  <a:pt x="812" y="462"/>
                </a:cubicBezTo>
                <a:cubicBezTo>
                  <a:pt x="812" y="462"/>
                  <a:pt x="812" y="462"/>
                  <a:pt x="812" y="462"/>
                </a:cubicBezTo>
                <a:cubicBezTo>
                  <a:pt x="812" y="462"/>
                  <a:pt x="813" y="463"/>
                  <a:pt x="813" y="464"/>
                </a:cubicBezTo>
                <a:cubicBezTo>
                  <a:pt x="812" y="464"/>
                  <a:pt x="812" y="464"/>
                  <a:pt x="812" y="464"/>
                </a:cubicBezTo>
                <a:cubicBezTo>
                  <a:pt x="812" y="467"/>
                  <a:pt x="812" y="467"/>
                  <a:pt x="812" y="467"/>
                </a:cubicBezTo>
                <a:cubicBezTo>
                  <a:pt x="812" y="467"/>
                  <a:pt x="812" y="467"/>
                  <a:pt x="812" y="467"/>
                </a:cubicBezTo>
                <a:cubicBezTo>
                  <a:pt x="812" y="467"/>
                  <a:pt x="812" y="468"/>
                  <a:pt x="813" y="468"/>
                </a:cubicBezTo>
                <a:cubicBezTo>
                  <a:pt x="813" y="468"/>
                  <a:pt x="813" y="468"/>
                  <a:pt x="813" y="468"/>
                </a:cubicBezTo>
                <a:cubicBezTo>
                  <a:pt x="813" y="469"/>
                  <a:pt x="813" y="469"/>
                  <a:pt x="813" y="469"/>
                </a:cubicBezTo>
                <a:cubicBezTo>
                  <a:pt x="813" y="469"/>
                  <a:pt x="813" y="469"/>
                  <a:pt x="813" y="469"/>
                </a:cubicBezTo>
                <a:cubicBezTo>
                  <a:pt x="813" y="470"/>
                  <a:pt x="813" y="472"/>
                  <a:pt x="813" y="473"/>
                </a:cubicBezTo>
                <a:cubicBezTo>
                  <a:pt x="813" y="473"/>
                  <a:pt x="813" y="473"/>
                  <a:pt x="814" y="473"/>
                </a:cubicBezTo>
                <a:cubicBezTo>
                  <a:pt x="814" y="474"/>
                  <a:pt x="813" y="474"/>
                  <a:pt x="813" y="474"/>
                </a:cubicBezTo>
                <a:cubicBezTo>
                  <a:pt x="813" y="478"/>
                  <a:pt x="813" y="478"/>
                  <a:pt x="813" y="478"/>
                </a:cubicBezTo>
                <a:cubicBezTo>
                  <a:pt x="813" y="478"/>
                  <a:pt x="813" y="478"/>
                  <a:pt x="813" y="478"/>
                </a:cubicBezTo>
                <a:cubicBezTo>
                  <a:pt x="813" y="479"/>
                  <a:pt x="813" y="479"/>
                  <a:pt x="813" y="479"/>
                </a:cubicBezTo>
                <a:cubicBezTo>
                  <a:pt x="813" y="479"/>
                  <a:pt x="813" y="479"/>
                  <a:pt x="813" y="479"/>
                </a:cubicBezTo>
                <a:cubicBezTo>
                  <a:pt x="813" y="481"/>
                  <a:pt x="813" y="481"/>
                  <a:pt x="813" y="481"/>
                </a:cubicBezTo>
                <a:cubicBezTo>
                  <a:pt x="812" y="481"/>
                  <a:pt x="812" y="481"/>
                  <a:pt x="812" y="481"/>
                </a:cubicBezTo>
                <a:cubicBezTo>
                  <a:pt x="812" y="481"/>
                  <a:pt x="812" y="481"/>
                  <a:pt x="812" y="481"/>
                </a:cubicBezTo>
                <a:cubicBezTo>
                  <a:pt x="812" y="481"/>
                  <a:pt x="812" y="481"/>
                  <a:pt x="812" y="481"/>
                </a:cubicBezTo>
                <a:cubicBezTo>
                  <a:pt x="812" y="483"/>
                  <a:pt x="812" y="484"/>
                  <a:pt x="811" y="485"/>
                </a:cubicBezTo>
                <a:cubicBezTo>
                  <a:pt x="812" y="485"/>
                  <a:pt x="812" y="485"/>
                  <a:pt x="812" y="485"/>
                </a:cubicBezTo>
                <a:cubicBezTo>
                  <a:pt x="812" y="487"/>
                  <a:pt x="812" y="487"/>
                  <a:pt x="812" y="487"/>
                </a:cubicBezTo>
                <a:cubicBezTo>
                  <a:pt x="811" y="487"/>
                  <a:pt x="811" y="487"/>
                  <a:pt x="811" y="487"/>
                </a:cubicBezTo>
                <a:cubicBezTo>
                  <a:pt x="811" y="488"/>
                  <a:pt x="811" y="488"/>
                  <a:pt x="810" y="489"/>
                </a:cubicBezTo>
                <a:cubicBezTo>
                  <a:pt x="810" y="490"/>
                  <a:pt x="810" y="489"/>
                  <a:pt x="810" y="490"/>
                </a:cubicBezTo>
                <a:cubicBezTo>
                  <a:pt x="809" y="490"/>
                  <a:pt x="809" y="490"/>
                  <a:pt x="809" y="490"/>
                </a:cubicBezTo>
                <a:cubicBezTo>
                  <a:pt x="809" y="490"/>
                  <a:pt x="809" y="491"/>
                  <a:pt x="809" y="491"/>
                </a:cubicBezTo>
                <a:cubicBezTo>
                  <a:pt x="808" y="492"/>
                  <a:pt x="809" y="491"/>
                  <a:pt x="808" y="492"/>
                </a:cubicBezTo>
                <a:cubicBezTo>
                  <a:pt x="808" y="492"/>
                  <a:pt x="808" y="492"/>
                  <a:pt x="808" y="492"/>
                </a:cubicBezTo>
                <a:cubicBezTo>
                  <a:pt x="808" y="492"/>
                  <a:pt x="808" y="493"/>
                  <a:pt x="809" y="493"/>
                </a:cubicBezTo>
                <a:cubicBezTo>
                  <a:pt x="810" y="494"/>
                  <a:pt x="810" y="496"/>
                  <a:pt x="810" y="497"/>
                </a:cubicBezTo>
                <a:cubicBezTo>
                  <a:pt x="810" y="497"/>
                  <a:pt x="810" y="497"/>
                  <a:pt x="811" y="497"/>
                </a:cubicBezTo>
                <a:cubicBezTo>
                  <a:pt x="811" y="498"/>
                  <a:pt x="811" y="499"/>
                  <a:pt x="811" y="499"/>
                </a:cubicBezTo>
                <a:cubicBezTo>
                  <a:pt x="811" y="499"/>
                  <a:pt x="811" y="499"/>
                  <a:pt x="811" y="499"/>
                </a:cubicBezTo>
                <a:cubicBezTo>
                  <a:pt x="811" y="500"/>
                  <a:pt x="811" y="501"/>
                  <a:pt x="811" y="501"/>
                </a:cubicBezTo>
                <a:cubicBezTo>
                  <a:pt x="811" y="502"/>
                  <a:pt x="812" y="502"/>
                  <a:pt x="812" y="502"/>
                </a:cubicBezTo>
                <a:cubicBezTo>
                  <a:pt x="812" y="502"/>
                  <a:pt x="812" y="502"/>
                  <a:pt x="812" y="502"/>
                </a:cubicBezTo>
                <a:cubicBezTo>
                  <a:pt x="812" y="502"/>
                  <a:pt x="811" y="502"/>
                  <a:pt x="811" y="502"/>
                </a:cubicBezTo>
                <a:cubicBezTo>
                  <a:pt x="811" y="503"/>
                  <a:pt x="811" y="503"/>
                  <a:pt x="811" y="503"/>
                </a:cubicBezTo>
                <a:cubicBezTo>
                  <a:pt x="812" y="504"/>
                  <a:pt x="811" y="504"/>
                  <a:pt x="813" y="504"/>
                </a:cubicBezTo>
                <a:cubicBezTo>
                  <a:pt x="812" y="505"/>
                  <a:pt x="812" y="505"/>
                  <a:pt x="812" y="505"/>
                </a:cubicBezTo>
                <a:cubicBezTo>
                  <a:pt x="813" y="506"/>
                  <a:pt x="813" y="506"/>
                  <a:pt x="814" y="507"/>
                </a:cubicBezTo>
                <a:cubicBezTo>
                  <a:pt x="815" y="507"/>
                  <a:pt x="815" y="507"/>
                  <a:pt x="815" y="507"/>
                </a:cubicBezTo>
                <a:cubicBezTo>
                  <a:pt x="815" y="507"/>
                  <a:pt x="815" y="507"/>
                  <a:pt x="815" y="507"/>
                </a:cubicBezTo>
                <a:cubicBezTo>
                  <a:pt x="817" y="507"/>
                  <a:pt x="817" y="507"/>
                  <a:pt x="817" y="507"/>
                </a:cubicBezTo>
                <a:cubicBezTo>
                  <a:pt x="816" y="508"/>
                  <a:pt x="816" y="508"/>
                  <a:pt x="816" y="508"/>
                </a:cubicBezTo>
                <a:cubicBezTo>
                  <a:pt x="816" y="509"/>
                  <a:pt x="817" y="508"/>
                  <a:pt x="817" y="509"/>
                </a:cubicBezTo>
                <a:cubicBezTo>
                  <a:pt x="817" y="509"/>
                  <a:pt x="816" y="509"/>
                  <a:pt x="817" y="510"/>
                </a:cubicBezTo>
                <a:cubicBezTo>
                  <a:pt x="817" y="510"/>
                  <a:pt x="817" y="510"/>
                  <a:pt x="817" y="510"/>
                </a:cubicBezTo>
                <a:cubicBezTo>
                  <a:pt x="817" y="511"/>
                  <a:pt x="818" y="511"/>
                  <a:pt x="819" y="511"/>
                </a:cubicBezTo>
                <a:cubicBezTo>
                  <a:pt x="819" y="512"/>
                  <a:pt x="819" y="512"/>
                  <a:pt x="819" y="512"/>
                </a:cubicBezTo>
                <a:cubicBezTo>
                  <a:pt x="820" y="512"/>
                  <a:pt x="820" y="512"/>
                  <a:pt x="820" y="512"/>
                </a:cubicBezTo>
                <a:cubicBezTo>
                  <a:pt x="820" y="513"/>
                  <a:pt x="820" y="513"/>
                  <a:pt x="821" y="514"/>
                </a:cubicBezTo>
                <a:cubicBezTo>
                  <a:pt x="821" y="514"/>
                  <a:pt x="821" y="514"/>
                  <a:pt x="821" y="514"/>
                </a:cubicBezTo>
                <a:cubicBezTo>
                  <a:pt x="822" y="514"/>
                  <a:pt x="821" y="514"/>
                  <a:pt x="821" y="515"/>
                </a:cubicBezTo>
                <a:cubicBezTo>
                  <a:pt x="821" y="515"/>
                  <a:pt x="821" y="515"/>
                  <a:pt x="821" y="515"/>
                </a:cubicBezTo>
                <a:cubicBezTo>
                  <a:pt x="821" y="516"/>
                  <a:pt x="821" y="516"/>
                  <a:pt x="821" y="516"/>
                </a:cubicBezTo>
                <a:cubicBezTo>
                  <a:pt x="822" y="516"/>
                  <a:pt x="822" y="516"/>
                  <a:pt x="822" y="516"/>
                </a:cubicBezTo>
                <a:cubicBezTo>
                  <a:pt x="822" y="516"/>
                  <a:pt x="822" y="516"/>
                  <a:pt x="822" y="517"/>
                </a:cubicBezTo>
                <a:cubicBezTo>
                  <a:pt x="823" y="517"/>
                  <a:pt x="823" y="517"/>
                  <a:pt x="824" y="517"/>
                </a:cubicBezTo>
                <a:cubicBezTo>
                  <a:pt x="824" y="518"/>
                  <a:pt x="823" y="519"/>
                  <a:pt x="823" y="520"/>
                </a:cubicBezTo>
                <a:cubicBezTo>
                  <a:pt x="824" y="520"/>
                  <a:pt x="824" y="520"/>
                  <a:pt x="824" y="520"/>
                </a:cubicBezTo>
                <a:cubicBezTo>
                  <a:pt x="824" y="522"/>
                  <a:pt x="824" y="522"/>
                  <a:pt x="824" y="522"/>
                </a:cubicBezTo>
                <a:cubicBezTo>
                  <a:pt x="826" y="522"/>
                  <a:pt x="825" y="522"/>
                  <a:pt x="826" y="522"/>
                </a:cubicBezTo>
                <a:cubicBezTo>
                  <a:pt x="826" y="523"/>
                  <a:pt x="826" y="524"/>
                  <a:pt x="826" y="524"/>
                </a:cubicBezTo>
                <a:cubicBezTo>
                  <a:pt x="826" y="524"/>
                  <a:pt x="827" y="524"/>
                  <a:pt x="826" y="525"/>
                </a:cubicBezTo>
                <a:cubicBezTo>
                  <a:pt x="826" y="525"/>
                  <a:pt x="826" y="525"/>
                  <a:pt x="826" y="525"/>
                </a:cubicBezTo>
                <a:cubicBezTo>
                  <a:pt x="826" y="525"/>
                  <a:pt x="826" y="526"/>
                  <a:pt x="826" y="526"/>
                </a:cubicBezTo>
                <a:cubicBezTo>
                  <a:pt x="827" y="526"/>
                  <a:pt x="827" y="526"/>
                  <a:pt x="827" y="526"/>
                </a:cubicBezTo>
                <a:cubicBezTo>
                  <a:pt x="827" y="527"/>
                  <a:pt x="826" y="527"/>
                  <a:pt x="828" y="527"/>
                </a:cubicBezTo>
                <a:cubicBezTo>
                  <a:pt x="828" y="528"/>
                  <a:pt x="828" y="528"/>
                  <a:pt x="828" y="528"/>
                </a:cubicBezTo>
                <a:cubicBezTo>
                  <a:pt x="827" y="528"/>
                  <a:pt x="828" y="528"/>
                  <a:pt x="827" y="528"/>
                </a:cubicBezTo>
                <a:cubicBezTo>
                  <a:pt x="827" y="528"/>
                  <a:pt x="827" y="528"/>
                  <a:pt x="827" y="528"/>
                </a:cubicBezTo>
                <a:cubicBezTo>
                  <a:pt x="827" y="528"/>
                  <a:pt x="827" y="528"/>
                  <a:pt x="827" y="528"/>
                </a:cubicBezTo>
                <a:cubicBezTo>
                  <a:pt x="827" y="529"/>
                  <a:pt x="828" y="529"/>
                  <a:pt x="829" y="529"/>
                </a:cubicBezTo>
                <a:cubicBezTo>
                  <a:pt x="829" y="531"/>
                  <a:pt x="829" y="531"/>
                  <a:pt x="829" y="531"/>
                </a:cubicBezTo>
                <a:cubicBezTo>
                  <a:pt x="829" y="531"/>
                  <a:pt x="830" y="532"/>
                  <a:pt x="830" y="532"/>
                </a:cubicBezTo>
                <a:cubicBezTo>
                  <a:pt x="831" y="533"/>
                  <a:pt x="831" y="534"/>
                  <a:pt x="831" y="535"/>
                </a:cubicBezTo>
                <a:cubicBezTo>
                  <a:pt x="832" y="535"/>
                  <a:pt x="832" y="535"/>
                  <a:pt x="832" y="535"/>
                </a:cubicBezTo>
                <a:cubicBezTo>
                  <a:pt x="832" y="535"/>
                  <a:pt x="832" y="535"/>
                  <a:pt x="833" y="535"/>
                </a:cubicBezTo>
                <a:cubicBezTo>
                  <a:pt x="835" y="535"/>
                  <a:pt x="835" y="535"/>
                  <a:pt x="835" y="535"/>
                </a:cubicBezTo>
                <a:cubicBezTo>
                  <a:pt x="835" y="536"/>
                  <a:pt x="836" y="537"/>
                  <a:pt x="837" y="537"/>
                </a:cubicBezTo>
                <a:cubicBezTo>
                  <a:pt x="837" y="538"/>
                  <a:pt x="837" y="538"/>
                  <a:pt x="837" y="538"/>
                </a:cubicBezTo>
                <a:cubicBezTo>
                  <a:pt x="837" y="538"/>
                  <a:pt x="837" y="538"/>
                  <a:pt x="838" y="539"/>
                </a:cubicBezTo>
                <a:cubicBezTo>
                  <a:pt x="838" y="539"/>
                  <a:pt x="838" y="539"/>
                  <a:pt x="838" y="539"/>
                </a:cubicBezTo>
                <a:cubicBezTo>
                  <a:pt x="838" y="539"/>
                  <a:pt x="838" y="539"/>
                  <a:pt x="838" y="539"/>
                </a:cubicBezTo>
                <a:cubicBezTo>
                  <a:pt x="838" y="540"/>
                  <a:pt x="838" y="540"/>
                  <a:pt x="838" y="540"/>
                </a:cubicBezTo>
                <a:cubicBezTo>
                  <a:pt x="839" y="540"/>
                  <a:pt x="839" y="540"/>
                  <a:pt x="839" y="540"/>
                </a:cubicBezTo>
                <a:cubicBezTo>
                  <a:pt x="840" y="540"/>
                  <a:pt x="840" y="541"/>
                  <a:pt x="840" y="541"/>
                </a:cubicBezTo>
                <a:cubicBezTo>
                  <a:pt x="841" y="541"/>
                  <a:pt x="841" y="541"/>
                  <a:pt x="842" y="541"/>
                </a:cubicBezTo>
                <a:cubicBezTo>
                  <a:pt x="843" y="542"/>
                  <a:pt x="842" y="543"/>
                  <a:pt x="844" y="543"/>
                </a:cubicBezTo>
                <a:cubicBezTo>
                  <a:pt x="844" y="546"/>
                  <a:pt x="846" y="546"/>
                  <a:pt x="848" y="547"/>
                </a:cubicBezTo>
                <a:cubicBezTo>
                  <a:pt x="848" y="548"/>
                  <a:pt x="848" y="548"/>
                  <a:pt x="849" y="548"/>
                </a:cubicBezTo>
                <a:cubicBezTo>
                  <a:pt x="850" y="548"/>
                  <a:pt x="850" y="548"/>
                  <a:pt x="850" y="548"/>
                </a:cubicBezTo>
                <a:cubicBezTo>
                  <a:pt x="850" y="549"/>
                  <a:pt x="850" y="549"/>
                  <a:pt x="850" y="549"/>
                </a:cubicBezTo>
                <a:cubicBezTo>
                  <a:pt x="851" y="549"/>
                  <a:pt x="852" y="549"/>
                  <a:pt x="852" y="550"/>
                </a:cubicBezTo>
                <a:cubicBezTo>
                  <a:pt x="856" y="550"/>
                  <a:pt x="860" y="547"/>
                  <a:pt x="862" y="545"/>
                </a:cubicBezTo>
                <a:cubicBezTo>
                  <a:pt x="869" y="545"/>
                  <a:pt x="869" y="545"/>
                  <a:pt x="869" y="545"/>
                </a:cubicBezTo>
                <a:cubicBezTo>
                  <a:pt x="869" y="546"/>
                  <a:pt x="869" y="546"/>
                  <a:pt x="869" y="546"/>
                </a:cubicBezTo>
                <a:cubicBezTo>
                  <a:pt x="870" y="546"/>
                  <a:pt x="870" y="546"/>
                  <a:pt x="871" y="546"/>
                </a:cubicBezTo>
                <a:cubicBezTo>
                  <a:pt x="871" y="546"/>
                  <a:pt x="871" y="546"/>
                  <a:pt x="871" y="546"/>
                </a:cubicBezTo>
                <a:cubicBezTo>
                  <a:pt x="872" y="546"/>
                  <a:pt x="872" y="546"/>
                  <a:pt x="872" y="546"/>
                </a:cubicBezTo>
                <a:cubicBezTo>
                  <a:pt x="872" y="546"/>
                  <a:pt x="872" y="547"/>
                  <a:pt x="872" y="547"/>
                </a:cubicBezTo>
                <a:cubicBezTo>
                  <a:pt x="876" y="547"/>
                  <a:pt x="876" y="547"/>
                  <a:pt x="876" y="547"/>
                </a:cubicBezTo>
                <a:cubicBezTo>
                  <a:pt x="876" y="547"/>
                  <a:pt x="876" y="547"/>
                  <a:pt x="876" y="547"/>
                </a:cubicBezTo>
                <a:cubicBezTo>
                  <a:pt x="877" y="546"/>
                  <a:pt x="878" y="546"/>
                  <a:pt x="878" y="546"/>
                </a:cubicBezTo>
                <a:cubicBezTo>
                  <a:pt x="878" y="546"/>
                  <a:pt x="878" y="546"/>
                  <a:pt x="878" y="546"/>
                </a:cubicBezTo>
                <a:cubicBezTo>
                  <a:pt x="879" y="546"/>
                  <a:pt x="879" y="546"/>
                  <a:pt x="879" y="546"/>
                </a:cubicBezTo>
                <a:cubicBezTo>
                  <a:pt x="879" y="545"/>
                  <a:pt x="879" y="545"/>
                  <a:pt x="879" y="545"/>
                </a:cubicBezTo>
                <a:cubicBezTo>
                  <a:pt x="880" y="545"/>
                  <a:pt x="880" y="545"/>
                  <a:pt x="880" y="545"/>
                </a:cubicBezTo>
                <a:cubicBezTo>
                  <a:pt x="880" y="545"/>
                  <a:pt x="880" y="545"/>
                  <a:pt x="880" y="545"/>
                </a:cubicBezTo>
                <a:cubicBezTo>
                  <a:pt x="882" y="545"/>
                  <a:pt x="882" y="545"/>
                  <a:pt x="882" y="545"/>
                </a:cubicBezTo>
                <a:cubicBezTo>
                  <a:pt x="883" y="544"/>
                  <a:pt x="883" y="544"/>
                  <a:pt x="883" y="544"/>
                </a:cubicBezTo>
                <a:cubicBezTo>
                  <a:pt x="884" y="544"/>
                  <a:pt x="884" y="544"/>
                  <a:pt x="884" y="544"/>
                </a:cubicBezTo>
                <a:cubicBezTo>
                  <a:pt x="884" y="543"/>
                  <a:pt x="884" y="543"/>
                  <a:pt x="884" y="543"/>
                </a:cubicBezTo>
                <a:cubicBezTo>
                  <a:pt x="885" y="543"/>
                  <a:pt x="885" y="543"/>
                  <a:pt x="885" y="543"/>
                </a:cubicBezTo>
                <a:cubicBezTo>
                  <a:pt x="885" y="543"/>
                  <a:pt x="885" y="543"/>
                  <a:pt x="885" y="543"/>
                </a:cubicBezTo>
                <a:cubicBezTo>
                  <a:pt x="889" y="543"/>
                  <a:pt x="889" y="543"/>
                  <a:pt x="889" y="543"/>
                </a:cubicBezTo>
                <a:cubicBezTo>
                  <a:pt x="889" y="543"/>
                  <a:pt x="889" y="543"/>
                  <a:pt x="889" y="543"/>
                </a:cubicBezTo>
                <a:cubicBezTo>
                  <a:pt x="890" y="543"/>
                  <a:pt x="890" y="543"/>
                  <a:pt x="890" y="543"/>
                </a:cubicBezTo>
                <a:cubicBezTo>
                  <a:pt x="891" y="543"/>
                  <a:pt x="891" y="542"/>
                  <a:pt x="891" y="542"/>
                </a:cubicBezTo>
                <a:cubicBezTo>
                  <a:pt x="893" y="542"/>
                  <a:pt x="893" y="542"/>
                  <a:pt x="893" y="542"/>
                </a:cubicBezTo>
                <a:cubicBezTo>
                  <a:pt x="893" y="540"/>
                  <a:pt x="893" y="540"/>
                  <a:pt x="892" y="539"/>
                </a:cubicBezTo>
                <a:cubicBezTo>
                  <a:pt x="892" y="539"/>
                  <a:pt x="892" y="539"/>
                  <a:pt x="892" y="539"/>
                </a:cubicBezTo>
                <a:cubicBezTo>
                  <a:pt x="892" y="539"/>
                  <a:pt x="892" y="539"/>
                  <a:pt x="893" y="539"/>
                </a:cubicBezTo>
                <a:cubicBezTo>
                  <a:pt x="894" y="540"/>
                  <a:pt x="894" y="540"/>
                  <a:pt x="894" y="541"/>
                </a:cubicBezTo>
                <a:cubicBezTo>
                  <a:pt x="894" y="541"/>
                  <a:pt x="894" y="541"/>
                  <a:pt x="894" y="541"/>
                </a:cubicBezTo>
                <a:cubicBezTo>
                  <a:pt x="895" y="541"/>
                  <a:pt x="895" y="541"/>
                  <a:pt x="895" y="541"/>
                </a:cubicBezTo>
                <a:cubicBezTo>
                  <a:pt x="895" y="540"/>
                  <a:pt x="895" y="540"/>
                  <a:pt x="896" y="540"/>
                </a:cubicBezTo>
                <a:cubicBezTo>
                  <a:pt x="896" y="539"/>
                  <a:pt x="896" y="539"/>
                  <a:pt x="896" y="539"/>
                </a:cubicBezTo>
                <a:cubicBezTo>
                  <a:pt x="896" y="539"/>
                  <a:pt x="896" y="539"/>
                  <a:pt x="896" y="539"/>
                </a:cubicBezTo>
                <a:cubicBezTo>
                  <a:pt x="896" y="540"/>
                  <a:pt x="896" y="540"/>
                  <a:pt x="896" y="540"/>
                </a:cubicBezTo>
                <a:cubicBezTo>
                  <a:pt x="896" y="541"/>
                  <a:pt x="896" y="540"/>
                  <a:pt x="897" y="541"/>
                </a:cubicBezTo>
                <a:cubicBezTo>
                  <a:pt x="896" y="541"/>
                  <a:pt x="896" y="541"/>
                  <a:pt x="896" y="541"/>
                </a:cubicBezTo>
                <a:cubicBezTo>
                  <a:pt x="896" y="542"/>
                  <a:pt x="896" y="542"/>
                  <a:pt x="896" y="542"/>
                </a:cubicBezTo>
                <a:cubicBezTo>
                  <a:pt x="897" y="542"/>
                  <a:pt x="896" y="542"/>
                  <a:pt x="897" y="541"/>
                </a:cubicBezTo>
                <a:cubicBezTo>
                  <a:pt x="897" y="541"/>
                  <a:pt x="897" y="541"/>
                  <a:pt x="897" y="541"/>
                </a:cubicBezTo>
                <a:cubicBezTo>
                  <a:pt x="897" y="540"/>
                  <a:pt x="897" y="540"/>
                  <a:pt x="897" y="540"/>
                </a:cubicBezTo>
                <a:cubicBezTo>
                  <a:pt x="898" y="540"/>
                  <a:pt x="898" y="541"/>
                  <a:pt x="898" y="541"/>
                </a:cubicBezTo>
                <a:cubicBezTo>
                  <a:pt x="898" y="540"/>
                  <a:pt x="898" y="540"/>
                  <a:pt x="898" y="540"/>
                </a:cubicBezTo>
                <a:cubicBezTo>
                  <a:pt x="899" y="540"/>
                  <a:pt x="899" y="540"/>
                  <a:pt x="899" y="540"/>
                </a:cubicBezTo>
                <a:cubicBezTo>
                  <a:pt x="899" y="539"/>
                  <a:pt x="900" y="539"/>
                  <a:pt x="900" y="539"/>
                </a:cubicBezTo>
                <a:cubicBezTo>
                  <a:pt x="901" y="538"/>
                  <a:pt x="902" y="538"/>
                  <a:pt x="904" y="538"/>
                </a:cubicBezTo>
                <a:cubicBezTo>
                  <a:pt x="904" y="538"/>
                  <a:pt x="904" y="537"/>
                  <a:pt x="904" y="537"/>
                </a:cubicBezTo>
                <a:cubicBezTo>
                  <a:pt x="905" y="537"/>
                  <a:pt x="905" y="537"/>
                  <a:pt x="905" y="537"/>
                </a:cubicBezTo>
                <a:cubicBezTo>
                  <a:pt x="905" y="537"/>
                  <a:pt x="905" y="537"/>
                  <a:pt x="905" y="537"/>
                </a:cubicBezTo>
                <a:cubicBezTo>
                  <a:pt x="907" y="537"/>
                  <a:pt x="907" y="537"/>
                  <a:pt x="907" y="537"/>
                </a:cubicBezTo>
                <a:cubicBezTo>
                  <a:pt x="907" y="537"/>
                  <a:pt x="907" y="537"/>
                  <a:pt x="907" y="537"/>
                </a:cubicBezTo>
                <a:cubicBezTo>
                  <a:pt x="906" y="537"/>
                  <a:pt x="906" y="537"/>
                  <a:pt x="906" y="537"/>
                </a:cubicBezTo>
                <a:cubicBezTo>
                  <a:pt x="906" y="538"/>
                  <a:pt x="906" y="538"/>
                  <a:pt x="906" y="538"/>
                </a:cubicBezTo>
                <a:cubicBezTo>
                  <a:pt x="911" y="538"/>
                  <a:pt x="911" y="538"/>
                  <a:pt x="911" y="538"/>
                </a:cubicBezTo>
                <a:cubicBezTo>
                  <a:pt x="911" y="538"/>
                  <a:pt x="912" y="539"/>
                  <a:pt x="912" y="539"/>
                </a:cubicBezTo>
                <a:cubicBezTo>
                  <a:pt x="913" y="540"/>
                  <a:pt x="913" y="539"/>
                  <a:pt x="913" y="540"/>
                </a:cubicBezTo>
                <a:cubicBezTo>
                  <a:pt x="914" y="540"/>
                  <a:pt x="914" y="541"/>
                  <a:pt x="916" y="541"/>
                </a:cubicBezTo>
                <a:cubicBezTo>
                  <a:pt x="916" y="542"/>
                  <a:pt x="916" y="542"/>
                  <a:pt x="916" y="542"/>
                </a:cubicBezTo>
                <a:cubicBezTo>
                  <a:pt x="916" y="542"/>
                  <a:pt x="916" y="542"/>
                  <a:pt x="916" y="542"/>
                </a:cubicBezTo>
                <a:cubicBezTo>
                  <a:pt x="916" y="543"/>
                  <a:pt x="917" y="544"/>
                  <a:pt x="917" y="544"/>
                </a:cubicBezTo>
                <a:cubicBezTo>
                  <a:pt x="917" y="545"/>
                  <a:pt x="916" y="545"/>
                  <a:pt x="916" y="545"/>
                </a:cubicBezTo>
                <a:cubicBezTo>
                  <a:pt x="916" y="546"/>
                  <a:pt x="916" y="546"/>
                  <a:pt x="916" y="546"/>
                </a:cubicBezTo>
                <a:cubicBezTo>
                  <a:pt x="917" y="546"/>
                  <a:pt x="917" y="546"/>
                  <a:pt x="917" y="546"/>
                </a:cubicBezTo>
                <a:cubicBezTo>
                  <a:pt x="917" y="547"/>
                  <a:pt x="917" y="547"/>
                  <a:pt x="917" y="547"/>
                </a:cubicBezTo>
                <a:cubicBezTo>
                  <a:pt x="917" y="547"/>
                  <a:pt x="917" y="547"/>
                  <a:pt x="917" y="547"/>
                </a:cubicBezTo>
                <a:cubicBezTo>
                  <a:pt x="917" y="548"/>
                  <a:pt x="917" y="548"/>
                  <a:pt x="917" y="548"/>
                </a:cubicBezTo>
                <a:cubicBezTo>
                  <a:pt x="917" y="548"/>
                  <a:pt x="917" y="548"/>
                  <a:pt x="918" y="548"/>
                </a:cubicBezTo>
                <a:cubicBezTo>
                  <a:pt x="918" y="549"/>
                  <a:pt x="917" y="549"/>
                  <a:pt x="919" y="549"/>
                </a:cubicBezTo>
                <a:cubicBezTo>
                  <a:pt x="919" y="550"/>
                  <a:pt x="919" y="550"/>
                  <a:pt x="919" y="550"/>
                </a:cubicBezTo>
                <a:cubicBezTo>
                  <a:pt x="920" y="550"/>
                  <a:pt x="921" y="550"/>
                  <a:pt x="922" y="550"/>
                </a:cubicBezTo>
                <a:cubicBezTo>
                  <a:pt x="922" y="549"/>
                  <a:pt x="922" y="549"/>
                  <a:pt x="922" y="549"/>
                </a:cubicBezTo>
                <a:cubicBezTo>
                  <a:pt x="923" y="549"/>
                  <a:pt x="923" y="549"/>
                  <a:pt x="923" y="549"/>
                </a:cubicBezTo>
                <a:cubicBezTo>
                  <a:pt x="924" y="549"/>
                  <a:pt x="924" y="549"/>
                  <a:pt x="925" y="549"/>
                </a:cubicBezTo>
                <a:cubicBezTo>
                  <a:pt x="925" y="549"/>
                  <a:pt x="925" y="549"/>
                  <a:pt x="925" y="549"/>
                </a:cubicBezTo>
                <a:cubicBezTo>
                  <a:pt x="925" y="549"/>
                  <a:pt x="926" y="549"/>
                  <a:pt x="926" y="549"/>
                </a:cubicBezTo>
                <a:cubicBezTo>
                  <a:pt x="926" y="548"/>
                  <a:pt x="926" y="548"/>
                  <a:pt x="926" y="548"/>
                </a:cubicBezTo>
                <a:cubicBezTo>
                  <a:pt x="926" y="548"/>
                  <a:pt x="927" y="548"/>
                  <a:pt x="927" y="547"/>
                </a:cubicBezTo>
                <a:cubicBezTo>
                  <a:pt x="928" y="547"/>
                  <a:pt x="928" y="547"/>
                  <a:pt x="928" y="547"/>
                </a:cubicBezTo>
                <a:cubicBezTo>
                  <a:pt x="928" y="548"/>
                  <a:pt x="928" y="548"/>
                  <a:pt x="928" y="548"/>
                </a:cubicBezTo>
                <a:cubicBezTo>
                  <a:pt x="929" y="548"/>
                  <a:pt x="929" y="548"/>
                  <a:pt x="929" y="548"/>
                </a:cubicBezTo>
                <a:cubicBezTo>
                  <a:pt x="929" y="549"/>
                  <a:pt x="929" y="549"/>
                  <a:pt x="929" y="549"/>
                </a:cubicBezTo>
                <a:cubicBezTo>
                  <a:pt x="929" y="549"/>
                  <a:pt x="929" y="549"/>
                  <a:pt x="929" y="549"/>
                </a:cubicBezTo>
                <a:cubicBezTo>
                  <a:pt x="929" y="547"/>
                  <a:pt x="929" y="547"/>
                  <a:pt x="929" y="547"/>
                </a:cubicBezTo>
                <a:cubicBezTo>
                  <a:pt x="930" y="547"/>
                  <a:pt x="930" y="547"/>
                  <a:pt x="930" y="547"/>
                </a:cubicBezTo>
                <a:cubicBezTo>
                  <a:pt x="930" y="548"/>
                  <a:pt x="930" y="548"/>
                  <a:pt x="930" y="548"/>
                </a:cubicBezTo>
                <a:cubicBezTo>
                  <a:pt x="930" y="548"/>
                  <a:pt x="930" y="548"/>
                  <a:pt x="930" y="549"/>
                </a:cubicBezTo>
                <a:cubicBezTo>
                  <a:pt x="931" y="548"/>
                  <a:pt x="932" y="548"/>
                  <a:pt x="932" y="548"/>
                </a:cubicBezTo>
                <a:cubicBezTo>
                  <a:pt x="933" y="548"/>
                  <a:pt x="933" y="548"/>
                  <a:pt x="933" y="548"/>
                </a:cubicBezTo>
                <a:cubicBezTo>
                  <a:pt x="932" y="548"/>
                  <a:pt x="932" y="549"/>
                  <a:pt x="932" y="550"/>
                </a:cubicBezTo>
                <a:cubicBezTo>
                  <a:pt x="933" y="550"/>
                  <a:pt x="934" y="551"/>
                  <a:pt x="935" y="551"/>
                </a:cubicBezTo>
                <a:cubicBezTo>
                  <a:pt x="935" y="550"/>
                  <a:pt x="935" y="550"/>
                  <a:pt x="935" y="550"/>
                </a:cubicBezTo>
                <a:cubicBezTo>
                  <a:pt x="936" y="550"/>
                  <a:pt x="936" y="550"/>
                  <a:pt x="936" y="550"/>
                </a:cubicBezTo>
                <a:cubicBezTo>
                  <a:pt x="936" y="551"/>
                  <a:pt x="936" y="551"/>
                  <a:pt x="936" y="551"/>
                </a:cubicBezTo>
                <a:cubicBezTo>
                  <a:pt x="936" y="551"/>
                  <a:pt x="936" y="551"/>
                  <a:pt x="936" y="551"/>
                </a:cubicBezTo>
                <a:cubicBezTo>
                  <a:pt x="935" y="552"/>
                  <a:pt x="935" y="551"/>
                  <a:pt x="936" y="552"/>
                </a:cubicBezTo>
                <a:cubicBezTo>
                  <a:pt x="936" y="552"/>
                  <a:pt x="936" y="552"/>
                  <a:pt x="936" y="552"/>
                </a:cubicBezTo>
                <a:cubicBezTo>
                  <a:pt x="936" y="554"/>
                  <a:pt x="936" y="554"/>
                  <a:pt x="936" y="554"/>
                </a:cubicBezTo>
                <a:cubicBezTo>
                  <a:pt x="936" y="554"/>
                  <a:pt x="936" y="554"/>
                  <a:pt x="937" y="554"/>
                </a:cubicBezTo>
                <a:cubicBezTo>
                  <a:pt x="937" y="555"/>
                  <a:pt x="937" y="555"/>
                  <a:pt x="937" y="555"/>
                </a:cubicBezTo>
                <a:cubicBezTo>
                  <a:pt x="937" y="555"/>
                  <a:pt x="937" y="555"/>
                  <a:pt x="937" y="555"/>
                </a:cubicBezTo>
                <a:cubicBezTo>
                  <a:pt x="937" y="555"/>
                  <a:pt x="938" y="556"/>
                  <a:pt x="937" y="557"/>
                </a:cubicBezTo>
                <a:cubicBezTo>
                  <a:pt x="937" y="557"/>
                  <a:pt x="937" y="557"/>
                  <a:pt x="937" y="557"/>
                </a:cubicBezTo>
                <a:cubicBezTo>
                  <a:pt x="937" y="558"/>
                  <a:pt x="937" y="558"/>
                  <a:pt x="937" y="558"/>
                </a:cubicBezTo>
                <a:cubicBezTo>
                  <a:pt x="937" y="558"/>
                  <a:pt x="937" y="558"/>
                  <a:pt x="937" y="558"/>
                </a:cubicBezTo>
                <a:cubicBezTo>
                  <a:pt x="937" y="560"/>
                  <a:pt x="937" y="560"/>
                  <a:pt x="937" y="560"/>
                </a:cubicBezTo>
                <a:cubicBezTo>
                  <a:pt x="936" y="560"/>
                  <a:pt x="936" y="561"/>
                  <a:pt x="936" y="561"/>
                </a:cubicBezTo>
                <a:cubicBezTo>
                  <a:pt x="936" y="561"/>
                  <a:pt x="937" y="562"/>
                  <a:pt x="936" y="563"/>
                </a:cubicBezTo>
                <a:cubicBezTo>
                  <a:pt x="936" y="563"/>
                  <a:pt x="936" y="563"/>
                  <a:pt x="936" y="563"/>
                </a:cubicBezTo>
                <a:cubicBezTo>
                  <a:pt x="935" y="565"/>
                  <a:pt x="935" y="566"/>
                  <a:pt x="934" y="568"/>
                </a:cubicBezTo>
                <a:cubicBezTo>
                  <a:pt x="935" y="568"/>
                  <a:pt x="935" y="568"/>
                  <a:pt x="935" y="568"/>
                </a:cubicBezTo>
                <a:cubicBezTo>
                  <a:pt x="935" y="569"/>
                  <a:pt x="936" y="570"/>
                  <a:pt x="936" y="571"/>
                </a:cubicBezTo>
                <a:cubicBezTo>
                  <a:pt x="934" y="571"/>
                  <a:pt x="934" y="571"/>
                  <a:pt x="934" y="571"/>
                </a:cubicBezTo>
                <a:cubicBezTo>
                  <a:pt x="934" y="572"/>
                  <a:pt x="934" y="572"/>
                  <a:pt x="934" y="572"/>
                </a:cubicBezTo>
                <a:cubicBezTo>
                  <a:pt x="934" y="572"/>
                  <a:pt x="934" y="572"/>
                  <a:pt x="934" y="572"/>
                </a:cubicBezTo>
                <a:cubicBezTo>
                  <a:pt x="935" y="572"/>
                  <a:pt x="935" y="572"/>
                  <a:pt x="935" y="573"/>
                </a:cubicBezTo>
                <a:cubicBezTo>
                  <a:pt x="934" y="573"/>
                  <a:pt x="934" y="573"/>
                  <a:pt x="934" y="573"/>
                </a:cubicBezTo>
                <a:cubicBezTo>
                  <a:pt x="935" y="575"/>
                  <a:pt x="934" y="576"/>
                  <a:pt x="933" y="579"/>
                </a:cubicBezTo>
                <a:cubicBezTo>
                  <a:pt x="932" y="579"/>
                  <a:pt x="932" y="579"/>
                  <a:pt x="932" y="579"/>
                </a:cubicBezTo>
                <a:cubicBezTo>
                  <a:pt x="932" y="580"/>
                  <a:pt x="932" y="580"/>
                  <a:pt x="932" y="580"/>
                </a:cubicBezTo>
                <a:cubicBezTo>
                  <a:pt x="932" y="580"/>
                  <a:pt x="932" y="580"/>
                  <a:pt x="932" y="580"/>
                </a:cubicBezTo>
                <a:cubicBezTo>
                  <a:pt x="932" y="580"/>
                  <a:pt x="932" y="580"/>
                  <a:pt x="932" y="580"/>
                </a:cubicBezTo>
                <a:cubicBezTo>
                  <a:pt x="933" y="580"/>
                  <a:pt x="933" y="580"/>
                  <a:pt x="933" y="580"/>
                </a:cubicBezTo>
                <a:cubicBezTo>
                  <a:pt x="933" y="581"/>
                  <a:pt x="933" y="581"/>
                  <a:pt x="933" y="582"/>
                </a:cubicBezTo>
                <a:cubicBezTo>
                  <a:pt x="933" y="582"/>
                  <a:pt x="934" y="582"/>
                  <a:pt x="935" y="582"/>
                </a:cubicBezTo>
                <a:cubicBezTo>
                  <a:pt x="935" y="582"/>
                  <a:pt x="935" y="583"/>
                  <a:pt x="934" y="583"/>
                </a:cubicBezTo>
                <a:cubicBezTo>
                  <a:pt x="936" y="583"/>
                  <a:pt x="936" y="583"/>
                  <a:pt x="936" y="583"/>
                </a:cubicBezTo>
                <a:cubicBezTo>
                  <a:pt x="936" y="584"/>
                  <a:pt x="936" y="584"/>
                  <a:pt x="936" y="584"/>
                </a:cubicBezTo>
                <a:cubicBezTo>
                  <a:pt x="934" y="584"/>
                  <a:pt x="934" y="584"/>
                  <a:pt x="934" y="584"/>
                </a:cubicBezTo>
                <a:cubicBezTo>
                  <a:pt x="934" y="586"/>
                  <a:pt x="935" y="585"/>
                  <a:pt x="936" y="586"/>
                </a:cubicBezTo>
                <a:cubicBezTo>
                  <a:pt x="936" y="586"/>
                  <a:pt x="936" y="586"/>
                  <a:pt x="936" y="586"/>
                </a:cubicBezTo>
                <a:cubicBezTo>
                  <a:pt x="936" y="586"/>
                  <a:pt x="936" y="586"/>
                  <a:pt x="936" y="586"/>
                </a:cubicBezTo>
                <a:cubicBezTo>
                  <a:pt x="937" y="588"/>
                  <a:pt x="937" y="588"/>
                  <a:pt x="938" y="589"/>
                </a:cubicBezTo>
                <a:cubicBezTo>
                  <a:pt x="939" y="589"/>
                  <a:pt x="939" y="589"/>
                  <a:pt x="939" y="590"/>
                </a:cubicBezTo>
                <a:cubicBezTo>
                  <a:pt x="940" y="590"/>
                  <a:pt x="940" y="590"/>
                  <a:pt x="940" y="590"/>
                </a:cubicBezTo>
                <a:cubicBezTo>
                  <a:pt x="940" y="590"/>
                  <a:pt x="940" y="590"/>
                  <a:pt x="941" y="591"/>
                </a:cubicBezTo>
                <a:cubicBezTo>
                  <a:pt x="941" y="591"/>
                  <a:pt x="941" y="591"/>
                  <a:pt x="941" y="591"/>
                </a:cubicBezTo>
                <a:cubicBezTo>
                  <a:pt x="941" y="592"/>
                  <a:pt x="941" y="592"/>
                  <a:pt x="941" y="593"/>
                </a:cubicBezTo>
                <a:cubicBezTo>
                  <a:pt x="941" y="593"/>
                  <a:pt x="941" y="593"/>
                  <a:pt x="941" y="593"/>
                </a:cubicBezTo>
                <a:cubicBezTo>
                  <a:pt x="941" y="593"/>
                  <a:pt x="941" y="593"/>
                  <a:pt x="941" y="593"/>
                </a:cubicBezTo>
                <a:cubicBezTo>
                  <a:pt x="942" y="594"/>
                  <a:pt x="943" y="595"/>
                  <a:pt x="944" y="595"/>
                </a:cubicBezTo>
                <a:cubicBezTo>
                  <a:pt x="944" y="596"/>
                  <a:pt x="945" y="596"/>
                  <a:pt x="945" y="596"/>
                </a:cubicBezTo>
                <a:cubicBezTo>
                  <a:pt x="945" y="596"/>
                  <a:pt x="945" y="596"/>
                  <a:pt x="945" y="596"/>
                </a:cubicBezTo>
                <a:cubicBezTo>
                  <a:pt x="945" y="598"/>
                  <a:pt x="945" y="598"/>
                  <a:pt x="945" y="598"/>
                </a:cubicBezTo>
                <a:cubicBezTo>
                  <a:pt x="946" y="598"/>
                  <a:pt x="946" y="598"/>
                  <a:pt x="946" y="598"/>
                </a:cubicBezTo>
                <a:cubicBezTo>
                  <a:pt x="946" y="599"/>
                  <a:pt x="947" y="599"/>
                  <a:pt x="947" y="600"/>
                </a:cubicBezTo>
                <a:cubicBezTo>
                  <a:pt x="948" y="600"/>
                  <a:pt x="948" y="600"/>
                  <a:pt x="948" y="600"/>
                </a:cubicBezTo>
                <a:cubicBezTo>
                  <a:pt x="948" y="601"/>
                  <a:pt x="948" y="601"/>
                  <a:pt x="948" y="601"/>
                </a:cubicBezTo>
                <a:cubicBezTo>
                  <a:pt x="948" y="601"/>
                  <a:pt x="948" y="601"/>
                  <a:pt x="948" y="601"/>
                </a:cubicBezTo>
                <a:cubicBezTo>
                  <a:pt x="948" y="602"/>
                  <a:pt x="948" y="602"/>
                  <a:pt x="948" y="602"/>
                </a:cubicBezTo>
                <a:cubicBezTo>
                  <a:pt x="948" y="602"/>
                  <a:pt x="947" y="602"/>
                  <a:pt x="948" y="603"/>
                </a:cubicBezTo>
                <a:cubicBezTo>
                  <a:pt x="948" y="603"/>
                  <a:pt x="948" y="603"/>
                  <a:pt x="948" y="603"/>
                </a:cubicBezTo>
                <a:cubicBezTo>
                  <a:pt x="948" y="604"/>
                  <a:pt x="948" y="604"/>
                  <a:pt x="948" y="604"/>
                </a:cubicBezTo>
                <a:cubicBezTo>
                  <a:pt x="948" y="604"/>
                  <a:pt x="949" y="605"/>
                  <a:pt x="949" y="605"/>
                </a:cubicBezTo>
                <a:cubicBezTo>
                  <a:pt x="949" y="605"/>
                  <a:pt x="949" y="606"/>
                  <a:pt x="949" y="606"/>
                </a:cubicBezTo>
                <a:cubicBezTo>
                  <a:pt x="949" y="606"/>
                  <a:pt x="949" y="606"/>
                  <a:pt x="949" y="606"/>
                </a:cubicBezTo>
                <a:cubicBezTo>
                  <a:pt x="950" y="607"/>
                  <a:pt x="950" y="608"/>
                  <a:pt x="950" y="609"/>
                </a:cubicBezTo>
                <a:cubicBezTo>
                  <a:pt x="950" y="609"/>
                  <a:pt x="950" y="609"/>
                  <a:pt x="950" y="609"/>
                </a:cubicBezTo>
                <a:cubicBezTo>
                  <a:pt x="950" y="609"/>
                  <a:pt x="950" y="609"/>
                  <a:pt x="950" y="609"/>
                </a:cubicBezTo>
                <a:cubicBezTo>
                  <a:pt x="950" y="609"/>
                  <a:pt x="950" y="609"/>
                  <a:pt x="950" y="609"/>
                </a:cubicBezTo>
                <a:cubicBezTo>
                  <a:pt x="950" y="610"/>
                  <a:pt x="950" y="610"/>
                  <a:pt x="950" y="610"/>
                </a:cubicBezTo>
                <a:cubicBezTo>
                  <a:pt x="951" y="610"/>
                  <a:pt x="951" y="610"/>
                  <a:pt x="951" y="610"/>
                </a:cubicBezTo>
                <a:cubicBezTo>
                  <a:pt x="951" y="611"/>
                  <a:pt x="951" y="611"/>
                  <a:pt x="951" y="612"/>
                </a:cubicBezTo>
                <a:cubicBezTo>
                  <a:pt x="951" y="612"/>
                  <a:pt x="952" y="612"/>
                  <a:pt x="952" y="612"/>
                </a:cubicBezTo>
                <a:cubicBezTo>
                  <a:pt x="952" y="613"/>
                  <a:pt x="952" y="613"/>
                  <a:pt x="952" y="613"/>
                </a:cubicBezTo>
                <a:cubicBezTo>
                  <a:pt x="952" y="613"/>
                  <a:pt x="952" y="613"/>
                  <a:pt x="952" y="613"/>
                </a:cubicBezTo>
                <a:cubicBezTo>
                  <a:pt x="952" y="614"/>
                  <a:pt x="953" y="615"/>
                  <a:pt x="953" y="616"/>
                </a:cubicBezTo>
                <a:cubicBezTo>
                  <a:pt x="953" y="616"/>
                  <a:pt x="953" y="616"/>
                  <a:pt x="953" y="616"/>
                </a:cubicBezTo>
                <a:cubicBezTo>
                  <a:pt x="953" y="617"/>
                  <a:pt x="953" y="617"/>
                  <a:pt x="953" y="617"/>
                </a:cubicBezTo>
                <a:cubicBezTo>
                  <a:pt x="954" y="617"/>
                  <a:pt x="954" y="617"/>
                  <a:pt x="954" y="617"/>
                </a:cubicBezTo>
                <a:cubicBezTo>
                  <a:pt x="954" y="618"/>
                  <a:pt x="954" y="619"/>
                  <a:pt x="953" y="619"/>
                </a:cubicBezTo>
                <a:cubicBezTo>
                  <a:pt x="954" y="619"/>
                  <a:pt x="954" y="619"/>
                  <a:pt x="954" y="619"/>
                </a:cubicBezTo>
                <a:cubicBezTo>
                  <a:pt x="954" y="620"/>
                  <a:pt x="954" y="620"/>
                  <a:pt x="954" y="620"/>
                </a:cubicBezTo>
                <a:cubicBezTo>
                  <a:pt x="954" y="620"/>
                  <a:pt x="954" y="620"/>
                  <a:pt x="954" y="620"/>
                </a:cubicBezTo>
                <a:cubicBezTo>
                  <a:pt x="955" y="621"/>
                  <a:pt x="954" y="621"/>
                  <a:pt x="954" y="621"/>
                </a:cubicBezTo>
                <a:cubicBezTo>
                  <a:pt x="954" y="622"/>
                  <a:pt x="954" y="622"/>
                  <a:pt x="954" y="622"/>
                </a:cubicBezTo>
                <a:cubicBezTo>
                  <a:pt x="954" y="623"/>
                  <a:pt x="953" y="623"/>
                  <a:pt x="953" y="623"/>
                </a:cubicBezTo>
                <a:cubicBezTo>
                  <a:pt x="953" y="624"/>
                  <a:pt x="953" y="625"/>
                  <a:pt x="953" y="625"/>
                </a:cubicBezTo>
                <a:cubicBezTo>
                  <a:pt x="953" y="625"/>
                  <a:pt x="953" y="625"/>
                  <a:pt x="953" y="625"/>
                </a:cubicBezTo>
                <a:cubicBezTo>
                  <a:pt x="953" y="627"/>
                  <a:pt x="953" y="627"/>
                  <a:pt x="953" y="627"/>
                </a:cubicBezTo>
                <a:cubicBezTo>
                  <a:pt x="953" y="627"/>
                  <a:pt x="953" y="627"/>
                  <a:pt x="953" y="627"/>
                </a:cubicBezTo>
                <a:cubicBezTo>
                  <a:pt x="953" y="628"/>
                  <a:pt x="953" y="628"/>
                  <a:pt x="953" y="628"/>
                </a:cubicBezTo>
                <a:cubicBezTo>
                  <a:pt x="954" y="628"/>
                  <a:pt x="954" y="628"/>
                  <a:pt x="954" y="628"/>
                </a:cubicBezTo>
                <a:cubicBezTo>
                  <a:pt x="954" y="629"/>
                  <a:pt x="954" y="630"/>
                  <a:pt x="953" y="630"/>
                </a:cubicBezTo>
                <a:cubicBezTo>
                  <a:pt x="954" y="630"/>
                  <a:pt x="954" y="631"/>
                  <a:pt x="954" y="631"/>
                </a:cubicBezTo>
                <a:cubicBezTo>
                  <a:pt x="954" y="632"/>
                  <a:pt x="954" y="632"/>
                  <a:pt x="954" y="632"/>
                </a:cubicBezTo>
                <a:cubicBezTo>
                  <a:pt x="955" y="632"/>
                  <a:pt x="955" y="632"/>
                  <a:pt x="955" y="632"/>
                </a:cubicBezTo>
                <a:cubicBezTo>
                  <a:pt x="955" y="634"/>
                  <a:pt x="955" y="634"/>
                  <a:pt x="955" y="634"/>
                </a:cubicBezTo>
                <a:cubicBezTo>
                  <a:pt x="956" y="634"/>
                  <a:pt x="956" y="634"/>
                  <a:pt x="956" y="634"/>
                </a:cubicBezTo>
                <a:cubicBezTo>
                  <a:pt x="956" y="636"/>
                  <a:pt x="956" y="636"/>
                  <a:pt x="956" y="636"/>
                </a:cubicBezTo>
                <a:cubicBezTo>
                  <a:pt x="956" y="636"/>
                  <a:pt x="956" y="636"/>
                  <a:pt x="956" y="636"/>
                </a:cubicBezTo>
                <a:cubicBezTo>
                  <a:pt x="956" y="638"/>
                  <a:pt x="956" y="639"/>
                  <a:pt x="956" y="641"/>
                </a:cubicBezTo>
                <a:cubicBezTo>
                  <a:pt x="955" y="641"/>
                  <a:pt x="955" y="641"/>
                  <a:pt x="955" y="641"/>
                </a:cubicBezTo>
                <a:cubicBezTo>
                  <a:pt x="955" y="642"/>
                  <a:pt x="955" y="642"/>
                  <a:pt x="955" y="642"/>
                </a:cubicBezTo>
                <a:cubicBezTo>
                  <a:pt x="955" y="642"/>
                  <a:pt x="955" y="642"/>
                  <a:pt x="955" y="642"/>
                </a:cubicBezTo>
                <a:cubicBezTo>
                  <a:pt x="955" y="643"/>
                  <a:pt x="955" y="644"/>
                  <a:pt x="954" y="644"/>
                </a:cubicBezTo>
                <a:cubicBezTo>
                  <a:pt x="953" y="644"/>
                  <a:pt x="953" y="644"/>
                  <a:pt x="953" y="644"/>
                </a:cubicBezTo>
                <a:cubicBezTo>
                  <a:pt x="953" y="644"/>
                  <a:pt x="953" y="644"/>
                  <a:pt x="953" y="644"/>
                </a:cubicBezTo>
                <a:cubicBezTo>
                  <a:pt x="953" y="644"/>
                  <a:pt x="953" y="645"/>
                  <a:pt x="953" y="645"/>
                </a:cubicBezTo>
                <a:cubicBezTo>
                  <a:pt x="953" y="647"/>
                  <a:pt x="953" y="647"/>
                  <a:pt x="953" y="647"/>
                </a:cubicBezTo>
                <a:cubicBezTo>
                  <a:pt x="952" y="647"/>
                  <a:pt x="952" y="647"/>
                  <a:pt x="952" y="647"/>
                </a:cubicBezTo>
                <a:cubicBezTo>
                  <a:pt x="952" y="647"/>
                  <a:pt x="952" y="648"/>
                  <a:pt x="951" y="648"/>
                </a:cubicBezTo>
                <a:cubicBezTo>
                  <a:pt x="950" y="648"/>
                  <a:pt x="950" y="648"/>
                  <a:pt x="950" y="648"/>
                </a:cubicBezTo>
                <a:cubicBezTo>
                  <a:pt x="950" y="649"/>
                  <a:pt x="950" y="650"/>
                  <a:pt x="950" y="652"/>
                </a:cubicBezTo>
                <a:cubicBezTo>
                  <a:pt x="949" y="652"/>
                  <a:pt x="949" y="652"/>
                  <a:pt x="949" y="652"/>
                </a:cubicBezTo>
                <a:cubicBezTo>
                  <a:pt x="950" y="653"/>
                  <a:pt x="950" y="654"/>
                  <a:pt x="950" y="655"/>
                </a:cubicBezTo>
                <a:cubicBezTo>
                  <a:pt x="949" y="655"/>
                  <a:pt x="949" y="655"/>
                  <a:pt x="949" y="656"/>
                </a:cubicBezTo>
                <a:cubicBezTo>
                  <a:pt x="948" y="656"/>
                  <a:pt x="949" y="657"/>
                  <a:pt x="948" y="658"/>
                </a:cubicBezTo>
                <a:cubicBezTo>
                  <a:pt x="948" y="658"/>
                  <a:pt x="948" y="658"/>
                  <a:pt x="948" y="658"/>
                </a:cubicBezTo>
                <a:cubicBezTo>
                  <a:pt x="948" y="659"/>
                  <a:pt x="948" y="659"/>
                  <a:pt x="948" y="659"/>
                </a:cubicBezTo>
                <a:cubicBezTo>
                  <a:pt x="947" y="659"/>
                  <a:pt x="947" y="659"/>
                  <a:pt x="947" y="659"/>
                </a:cubicBezTo>
                <a:cubicBezTo>
                  <a:pt x="947" y="660"/>
                  <a:pt x="946" y="661"/>
                  <a:pt x="946" y="662"/>
                </a:cubicBezTo>
                <a:cubicBezTo>
                  <a:pt x="946" y="662"/>
                  <a:pt x="946" y="662"/>
                  <a:pt x="946" y="662"/>
                </a:cubicBezTo>
                <a:cubicBezTo>
                  <a:pt x="945" y="664"/>
                  <a:pt x="947" y="666"/>
                  <a:pt x="946" y="667"/>
                </a:cubicBezTo>
                <a:cubicBezTo>
                  <a:pt x="946" y="667"/>
                  <a:pt x="946" y="667"/>
                  <a:pt x="946" y="667"/>
                </a:cubicBezTo>
                <a:cubicBezTo>
                  <a:pt x="946" y="668"/>
                  <a:pt x="946" y="668"/>
                  <a:pt x="946" y="668"/>
                </a:cubicBezTo>
                <a:cubicBezTo>
                  <a:pt x="946" y="670"/>
                  <a:pt x="946" y="670"/>
                  <a:pt x="946" y="670"/>
                </a:cubicBezTo>
                <a:cubicBezTo>
                  <a:pt x="946" y="670"/>
                  <a:pt x="946" y="670"/>
                  <a:pt x="946" y="670"/>
                </a:cubicBezTo>
                <a:cubicBezTo>
                  <a:pt x="946" y="671"/>
                  <a:pt x="946" y="671"/>
                  <a:pt x="946" y="672"/>
                </a:cubicBezTo>
                <a:cubicBezTo>
                  <a:pt x="946" y="672"/>
                  <a:pt x="946" y="672"/>
                  <a:pt x="946" y="672"/>
                </a:cubicBezTo>
                <a:cubicBezTo>
                  <a:pt x="946" y="673"/>
                  <a:pt x="946" y="675"/>
                  <a:pt x="946" y="676"/>
                </a:cubicBezTo>
                <a:cubicBezTo>
                  <a:pt x="947" y="676"/>
                  <a:pt x="947" y="676"/>
                  <a:pt x="948" y="677"/>
                </a:cubicBezTo>
                <a:cubicBezTo>
                  <a:pt x="948" y="678"/>
                  <a:pt x="949" y="679"/>
                  <a:pt x="949" y="679"/>
                </a:cubicBezTo>
                <a:cubicBezTo>
                  <a:pt x="950" y="679"/>
                  <a:pt x="950" y="679"/>
                  <a:pt x="950" y="679"/>
                </a:cubicBezTo>
                <a:cubicBezTo>
                  <a:pt x="950" y="680"/>
                  <a:pt x="950" y="680"/>
                  <a:pt x="950" y="680"/>
                </a:cubicBezTo>
                <a:cubicBezTo>
                  <a:pt x="951" y="681"/>
                  <a:pt x="951" y="681"/>
                  <a:pt x="952" y="681"/>
                </a:cubicBezTo>
                <a:cubicBezTo>
                  <a:pt x="952" y="682"/>
                  <a:pt x="951" y="683"/>
                  <a:pt x="951" y="684"/>
                </a:cubicBezTo>
                <a:cubicBezTo>
                  <a:pt x="952" y="684"/>
                  <a:pt x="952" y="684"/>
                  <a:pt x="952" y="684"/>
                </a:cubicBezTo>
                <a:cubicBezTo>
                  <a:pt x="952" y="685"/>
                  <a:pt x="952" y="685"/>
                  <a:pt x="952" y="685"/>
                </a:cubicBezTo>
                <a:cubicBezTo>
                  <a:pt x="952" y="685"/>
                  <a:pt x="952" y="685"/>
                  <a:pt x="952" y="685"/>
                </a:cubicBezTo>
                <a:cubicBezTo>
                  <a:pt x="952" y="686"/>
                  <a:pt x="952" y="687"/>
                  <a:pt x="952" y="688"/>
                </a:cubicBezTo>
                <a:cubicBezTo>
                  <a:pt x="953" y="688"/>
                  <a:pt x="953" y="688"/>
                  <a:pt x="953" y="688"/>
                </a:cubicBezTo>
                <a:cubicBezTo>
                  <a:pt x="953" y="689"/>
                  <a:pt x="953" y="689"/>
                  <a:pt x="953" y="689"/>
                </a:cubicBezTo>
                <a:cubicBezTo>
                  <a:pt x="953" y="689"/>
                  <a:pt x="953" y="689"/>
                  <a:pt x="953" y="689"/>
                </a:cubicBezTo>
                <a:cubicBezTo>
                  <a:pt x="954" y="690"/>
                  <a:pt x="954" y="690"/>
                  <a:pt x="954" y="691"/>
                </a:cubicBezTo>
                <a:cubicBezTo>
                  <a:pt x="955" y="691"/>
                  <a:pt x="955" y="691"/>
                  <a:pt x="956" y="692"/>
                </a:cubicBezTo>
                <a:cubicBezTo>
                  <a:pt x="956" y="692"/>
                  <a:pt x="956" y="692"/>
                  <a:pt x="956" y="693"/>
                </a:cubicBezTo>
                <a:cubicBezTo>
                  <a:pt x="956" y="693"/>
                  <a:pt x="956" y="693"/>
                  <a:pt x="956" y="693"/>
                </a:cubicBezTo>
                <a:cubicBezTo>
                  <a:pt x="957" y="694"/>
                  <a:pt x="956" y="695"/>
                  <a:pt x="956" y="696"/>
                </a:cubicBezTo>
                <a:cubicBezTo>
                  <a:pt x="957" y="696"/>
                  <a:pt x="957" y="696"/>
                  <a:pt x="957" y="696"/>
                </a:cubicBezTo>
                <a:cubicBezTo>
                  <a:pt x="957" y="697"/>
                  <a:pt x="957" y="697"/>
                  <a:pt x="958" y="698"/>
                </a:cubicBezTo>
                <a:cubicBezTo>
                  <a:pt x="958" y="698"/>
                  <a:pt x="958" y="698"/>
                  <a:pt x="958" y="698"/>
                </a:cubicBezTo>
                <a:cubicBezTo>
                  <a:pt x="959" y="699"/>
                  <a:pt x="959" y="699"/>
                  <a:pt x="959" y="700"/>
                </a:cubicBezTo>
                <a:cubicBezTo>
                  <a:pt x="959" y="700"/>
                  <a:pt x="959" y="700"/>
                  <a:pt x="959" y="700"/>
                </a:cubicBezTo>
                <a:cubicBezTo>
                  <a:pt x="959" y="700"/>
                  <a:pt x="959" y="700"/>
                  <a:pt x="959" y="700"/>
                </a:cubicBezTo>
                <a:cubicBezTo>
                  <a:pt x="958" y="700"/>
                  <a:pt x="958" y="700"/>
                  <a:pt x="958" y="700"/>
                </a:cubicBezTo>
                <a:cubicBezTo>
                  <a:pt x="958" y="701"/>
                  <a:pt x="958" y="701"/>
                  <a:pt x="958" y="702"/>
                </a:cubicBezTo>
                <a:cubicBezTo>
                  <a:pt x="959" y="702"/>
                  <a:pt x="959" y="702"/>
                  <a:pt x="959" y="702"/>
                </a:cubicBezTo>
                <a:cubicBezTo>
                  <a:pt x="959" y="702"/>
                  <a:pt x="959" y="702"/>
                  <a:pt x="959" y="702"/>
                </a:cubicBezTo>
                <a:cubicBezTo>
                  <a:pt x="958" y="702"/>
                  <a:pt x="958" y="704"/>
                  <a:pt x="958" y="705"/>
                </a:cubicBezTo>
                <a:cubicBezTo>
                  <a:pt x="959" y="705"/>
                  <a:pt x="959" y="705"/>
                  <a:pt x="959" y="706"/>
                </a:cubicBezTo>
                <a:cubicBezTo>
                  <a:pt x="958" y="706"/>
                  <a:pt x="958" y="706"/>
                  <a:pt x="958" y="706"/>
                </a:cubicBezTo>
                <a:cubicBezTo>
                  <a:pt x="959" y="707"/>
                  <a:pt x="959" y="707"/>
                  <a:pt x="959" y="708"/>
                </a:cubicBezTo>
                <a:cubicBezTo>
                  <a:pt x="959" y="708"/>
                  <a:pt x="959" y="708"/>
                  <a:pt x="959" y="708"/>
                </a:cubicBezTo>
                <a:cubicBezTo>
                  <a:pt x="959" y="709"/>
                  <a:pt x="959" y="710"/>
                  <a:pt x="959" y="710"/>
                </a:cubicBezTo>
                <a:cubicBezTo>
                  <a:pt x="959" y="710"/>
                  <a:pt x="959" y="710"/>
                  <a:pt x="959" y="710"/>
                </a:cubicBezTo>
                <a:cubicBezTo>
                  <a:pt x="959" y="711"/>
                  <a:pt x="960" y="712"/>
                  <a:pt x="960" y="713"/>
                </a:cubicBezTo>
                <a:cubicBezTo>
                  <a:pt x="960" y="713"/>
                  <a:pt x="960" y="713"/>
                  <a:pt x="960" y="713"/>
                </a:cubicBezTo>
                <a:cubicBezTo>
                  <a:pt x="960" y="714"/>
                  <a:pt x="960" y="714"/>
                  <a:pt x="960" y="714"/>
                </a:cubicBezTo>
                <a:cubicBezTo>
                  <a:pt x="961" y="714"/>
                  <a:pt x="961" y="714"/>
                  <a:pt x="961" y="714"/>
                </a:cubicBezTo>
                <a:cubicBezTo>
                  <a:pt x="961" y="714"/>
                  <a:pt x="961" y="714"/>
                  <a:pt x="961" y="714"/>
                </a:cubicBezTo>
                <a:cubicBezTo>
                  <a:pt x="960" y="714"/>
                  <a:pt x="960" y="714"/>
                  <a:pt x="960" y="714"/>
                </a:cubicBezTo>
                <a:cubicBezTo>
                  <a:pt x="960" y="715"/>
                  <a:pt x="961" y="717"/>
                  <a:pt x="961" y="718"/>
                </a:cubicBezTo>
                <a:cubicBezTo>
                  <a:pt x="961" y="718"/>
                  <a:pt x="960" y="718"/>
                  <a:pt x="960" y="719"/>
                </a:cubicBezTo>
                <a:cubicBezTo>
                  <a:pt x="960" y="719"/>
                  <a:pt x="960" y="719"/>
                  <a:pt x="961" y="719"/>
                </a:cubicBezTo>
                <a:cubicBezTo>
                  <a:pt x="961" y="720"/>
                  <a:pt x="961" y="720"/>
                  <a:pt x="961" y="720"/>
                </a:cubicBezTo>
                <a:cubicBezTo>
                  <a:pt x="961" y="720"/>
                  <a:pt x="961" y="720"/>
                  <a:pt x="961" y="720"/>
                </a:cubicBezTo>
                <a:cubicBezTo>
                  <a:pt x="961" y="721"/>
                  <a:pt x="960" y="721"/>
                  <a:pt x="960" y="722"/>
                </a:cubicBezTo>
                <a:cubicBezTo>
                  <a:pt x="961" y="722"/>
                  <a:pt x="961" y="722"/>
                  <a:pt x="961" y="722"/>
                </a:cubicBezTo>
                <a:cubicBezTo>
                  <a:pt x="961" y="725"/>
                  <a:pt x="961" y="725"/>
                  <a:pt x="961" y="725"/>
                </a:cubicBezTo>
                <a:cubicBezTo>
                  <a:pt x="961" y="725"/>
                  <a:pt x="962" y="725"/>
                  <a:pt x="962" y="725"/>
                </a:cubicBezTo>
                <a:cubicBezTo>
                  <a:pt x="962" y="726"/>
                  <a:pt x="962" y="726"/>
                  <a:pt x="962" y="726"/>
                </a:cubicBezTo>
                <a:cubicBezTo>
                  <a:pt x="962" y="726"/>
                  <a:pt x="962" y="726"/>
                  <a:pt x="962" y="726"/>
                </a:cubicBezTo>
                <a:cubicBezTo>
                  <a:pt x="962" y="727"/>
                  <a:pt x="962" y="728"/>
                  <a:pt x="962" y="729"/>
                </a:cubicBezTo>
                <a:cubicBezTo>
                  <a:pt x="963" y="729"/>
                  <a:pt x="963" y="729"/>
                  <a:pt x="963" y="729"/>
                </a:cubicBezTo>
                <a:cubicBezTo>
                  <a:pt x="963" y="730"/>
                  <a:pt x="963" y="730"/>
                  <a:pt x="963" y="730"/>
                </a:cubicBezTo>
                <a:cubicBezTo>
                  <a:pt x="963" y="730"/>
                  <a:pt x="963" y="730"/>
                  <a:pt x="964" y="730"/>
                </a:cubicBezTo>
                <a:cubicBezTo>
                  <a:pt x="964" y="731"/>
                  <a:pt x="964" y="731"/>
                  <a:pt x="964" y="731"/>
                </a:cubicBezTo>
                <a:cubicBezTo>
                  <a:pt x="964" y="731"/>
                  <a:pt x="964" y="731"/>
                  <a:pt x="964" y="731"/>
                </a:cubicBezTo>
                <a:cubicBezTo>
                  <a:pt x="965" y="732"/>
                  <a:pt x="965" y="732"/>
                  <a:pt x="965" y="732"/>
                </a:cubicBezTo>
                <a:cubicBezTo>
                  <a:pt x="967" y="732"/>
                  <a:pt x="967" y="732"/>
                  <a:pt x="967" y="732"/>
                </a:cubicBezTo>
                <a:cubicBezTo>
                  <a:pt x="967" y="734"/>
                  <a:pt x="968" y="735"/>
                  <a:pt x="968" y="737"/>
                </a:cubicBezTo>
                <a:cubicBezTo>
                  <a:pt x="969" y="737"/>
                  <a:pt x="969" y="737"/>
                  <a:pt x="969" y="737"/>
                </a:cubicBezTo>
                <a:cubicBezTo>
                  <a:pt x="969" y="737"/>
                  <a:pt x="969" y="738"/>
                  <a:pt x="969" y="738"/>
                </a:cubicBezTo>
                <a:cubicBezTo>
                  <a:pt x="970" y="738"/>
                  <a:pt x="970" y="738"/>
                  <a:pt x="970" y="738"/>
                </a:cubicBezTo>
                <a:cubicBezTo>
                  <a:pt x="970" y="739"/>
                  <a:pt x="970" y="739"/>
                  <a:pt x="971" y="740"/>
                </a:cubicBezTo>
                <a:cubicBezTo>
                  <a:pt x="971" y="740"/>
                  <a:pt x="970" y="740"/>
                  <a:pt x="970" y="740"/>
                </a:cubicBezTo>
                <a:cubicBezTo>
                  <a:pt x="970" y="741"/>
                  <a:pt x="971" y="741"/>
                  <a:pt x="971" y="741"/>
                </a:cubicBezTo>
                <a:cubicBezTo>
                  <a:pt x="971" y="742"/>
                  <a:pt x="971" y="743"/>
                  <a:pt x="971" y="745"/>
                </a:cubicBezTo>
                <a:cubicBezTo>
                  <a:pt x="972" y="745"/>
                  <a:pt x="972" y="745"/>
                  <a:pt x="972" y="745"/>
                </a:cubicBezTo>
                <a:cubicBezTo>
                  <a:pt x="972" y="745"/>
                  <a:pt x="972" y="746"/>
                  <a:pt x="972" y="747"/>
                </a:cubicBezTo>
                <a:cubicBezTo>
                  <a:pt x="973" y="747"/>
                  <a:pt x="972" y="747"/>
                  <a:pt x="973" y="747"/>
                </a:cubicBezTo>
                <a:cubicBezTo>
                  <a:pt x="974" y="748"/>
                  <a:pt x="973" y="748"/>
                  <a:pt x="974" y="749"/>
                </a:cubicBezTo>
                <a:cubicBezTo>
                  <a:pt x="974" y="749"/>
                  <a:pt x="974" y="749"/>
                  <a:pt x="974" y="749"/>
                </a:cubicBezTo>
                <a:cubicBezTo>
                  <a:pt x="974" y="750"/>
                  <a:pt x="974" y="750"/>
                  <a:pt x="974" y="750"/>
                </a:cubicBezTo>
                <a:cubicBezTo>
                  <a:pt x="974" y="750"/>
                  <a:pt x="975" y="750"/>
                  <a:pt x="975" y="750"/>
                </a:cubicBezTo>
                <a:cubicBezTo>
                  <a:pt x="975" y="752"/>
                  <a:pt x="976" y="754"/>
                  <a:pt x="976" y="756"/>
                </a:cubicBezTo>
                <a:cubicBezTo>
                  <a:pt x="976" y="756"/>
                  <a:pt x="975" y="756"/>
                  <a:pt x="975" y="756"/>
                </a:cubicBezTo>
                <a:cubicBezTo>
                  <a:pt x="975" y="757"/>
                  <a:pt x="975" y="758"/>
                  <a:pt x="975" y="758"/>
                </a:cubicBezTo>
                <a:cubicBezTo>
                  <a:pt x="975" y="758"/>
                  <a:pt x="975" y="758"/>
                  <a:pt x="975" y="758"/>
                </a:cubicBezTo>
                <a:cubicBezTo>
                  <a:pt x="975" y="759"/>
                  <a:pt x="975" y="759"/>
                  <a:pt x="975" y="759"/>
                </a:cubicBezTo>
                <a:cubicBezTo>
                  <a:pt x="975" y="759"/>
                  <a:pt x="974" y="758"/>
                  <a:pt x="974" y="758"/>
                </a:cubicBezTo>
                <a:cubicBezTo>
                  <a:pt x="974" y="758"/>
                  <a:pt x="973" y="759"/>
                  <a:pt x="973" y="759"/>
                </a:cubicBezTo>
                <a:cubicBezTo>
                  <a:pt x="973" y="760"/>
                  <a:pt x="973" y="760"/>
                  <a:pt x="973" y="760"/>
                </a:cubicBezTo>
                <a:cubicBezTo>
                  <a:pt x="973" y="761"/>
                  <a:pt x="975" y="761"/>
                  <a:pt x="973" y="762"/>
                </a:cubicBezTo>
                <a:cubicBezTo>
                  <a:pt x="974" y="763"/>
                  <a:pt x="974" y="764"/>
                  <a:pt x="975" y="764"/>
                </a:cubicBezTo>
                <a:cubicBezTo>
                  <a:pt x="975" y="766"/>
                  <a:pt x="975" y="766"/>
                  <a:pt x="975" y="767"/>
                </a:cubicBezTo>
                <a:cubicBezTo>
                  <a:pt x="975" y="768"/>
                  <a:pt x="975" y="768"/>
                  <a:pt x="975" y="769"/>
                </a:cubicBezTo>
                <a:cubicBezTo>
                  <a:pt x="976" y="769"/>
                  <a:pt x="976" y="769"/>
                  <a:pt x="976" y="769"/>
                </a:cubicBezTo>
                <a:cubicBezTo>
                  <a:pt x="976" y="769"/>
                  <a:pt x="976" y="769"/>
                  <a:pt x="976" y="769"/>
                </a:cubicBezTo>
                <a:cubicBezTo>
                  <a:pt x="977" y="769"/>
                  <a:pt x="977" y="769"/>
                  <a:pt x="977" y="769"/>
                </a:cubicBezTo>
                <a:cubicBezTo>
                  <a:pt x="977" y="768"/>
                  <a:pt x="977" y="768"/>
                  <a:pt x="977" y="768"/>
                </a:cubicBezTo>
                <a:cubicBezTo>
                  <a:pt x="978" y="768"/>
                  <a:pt x="978" y="768"/>
                  <a:pt x="978" y="768"/>
                </a:cubicBezTo>
                <a:cubicBezTo>
                  <a:pt x="978" y="769"/>
                  <a:pt x="978" y="768"/>
                  <a:pt x="978" y="769"/>
                </a:cubicBezTo>
                <a:cubicBezTo>
                  <a:pt x="978" y="769"/>
                  <a:pt x="978" y="769"/>
                  <a:pt x="978" y="769"/>
                </a:cubicBezTo>
                <a:cubicBezTo>
                  <a:pt x="978" y="769"/>
                  <a:pt x="979" y="769"/>
                  <a:pt x="979" y="769"/>
                </a:cubicBezTo>
                <a:cubicBezTo>
                  <a:pt x="979" y="769"/>
                  <a:pt x="979" y="769"/>
                  <a:pt x="979" y="769"/>
                </a:cubicBezTo>
                <a:cubicBezTo>
                  <a:pt x="980" y="769"/>
                  <a:pt x="980" y="769"/>
                  <a:pt x="980" y="769"/>
                </a:cubicBezTo>
                <a:cubicBezTo>
                  <a:pt x="980" y="769"/>
                  <a:pt x="980" y="769"/>
                  <a:pt x="980" y="770"/>
                </a:cubicBezTo>
                <a:cubicBezTo>
                  <a:pt x="981" y="770"/>
                  <a:pt x="981" y="769"/>
                  <a:pt x="982" y="771"/>
                </a:cubicBezTo>
                <a:cubicBezTo>
                  <a:pt x="985" y="771"/>
                  <a:pt x="986" y="769"/>
                  <a:pt x="988" y="769"/>
                </a:cubicBezTo>
                <a:cubicBezTo>
                  <a:pt x="988" y="768"/>
                  <a:pt x="988" y="768"/>
                  <a:pt x="988" y="768"/>
                </a:cubicBezTo>
                <a:cubicBezTo>
                  <a:pt x="989" y="768"/>
                  <a:pt x="991" y="768"/>
                  <a:pt x="992" y="768"/>
                </a:cubicBezTo>
                <a:cubicBezTo>
                  <a:pt x="992" y="768"/>
                  <a:pt x="992" y="768"/>
                  <a:pt x="992" y="769"/>
                </a:cubicBezTo>
                <a:cubicBezTo>
                  <a:pt x="993" y="769"/>
                  <a:pt x="994" y="768"/>
                  <a:pt x="994" y="768"/>
                </a:cubicBezTo>
                <a:cubicBezTo>
                  <a:pt x="994" y="768"/>
                  <a:pt x="994" y="767"/>
                  <a:pt x="995" y="767"/>
                </a:cubicBezTo>
                <a:cubicBezTo>
                  <a:pt x="995" y="767"/>
                  <a:pt x="995" y="767"/>
                  <a:pt x="995" y="767"/>
                </a:cubicBezTo>
                <a:cubicBezTo>
                  <a:pt x="995" y="767"/>
                  <a:pt x="995" y="767"/>
                  <a:pt x="995" y="767"/>
                </a:cubicBezTo>
                <a:cubicBezTo>
                  <a:pt x="996" y="768"/>
                  <a:pt x="996" y="767"/>
                  <a:pt x="996" y="767"/>
                </a:cubicBezTo>
                <a:cubicBezTo>
                  <a:pt x="997" y="767"/>
                  <a:pt x="997" y="767"/>
                  <a:pt x="997" y="767"/>
                </a:cubicBezTo>
                <a:cubicBezTo>
                  <a:pt x="997" y="766"/>
                  <a:pt x="997" y="766"/>
                  <a:pt x="997" y="766"/>
                </a:cubicBezTo>
                <a:cubicBezTo>
                  <a:pt x="998" y="766"/>
                  <a:pt x="999" y="767"/>
                  <a:pt x="1000" y="767"/>
                </a:cubicBezTo>
                <a:cubicBezTo>
                  <a:pt x="1000" y="767"/>
                  <a:pt x="1000" y="767"/>
                  <a:pt x="1000" y="767"/>
                </a:cubicBezTo>
                <a:cubicBezTo>
                  <a:pt x="1000" y="767"/>
                  <a:pt x="1000" y="767"/>
                  <a:pt x="1000" y="767"/>
                </a:cubicBezTo>
                <a:cubicBezTo>
                  <a:pt x="1000" y="766"/>
                  <a:pt x="1001" y="766"/>
                  <a:pt x="1001" y="766"/>
                </a:cubicBezTo>
                <a:cubicBezTo>
                  <a:pt x="1002" y="766"/>
                  <a:pt x="1004" y="767"/>
                  <a:pt x="1005" y="767"/>
                </a:cubicBezTo>
                <a:cubicBezTo>
                  <a:pt x="1006" y="768"/>
                  <a:pt x="1007" y="767"/>
                  <a:pt x="1008" y="767"/>
                </a:cubicBezTo>
                <a:cubicBezTo>
                  <a:pt x="1008" y="766"/>
                  <a:pt x="1008" y="766"/>
                  <a:pt x="1008" y="766"/>
                </a:cubicBezTo>
                <a:cubicBezTo>
                  <a:pt x="1009" y="766"/>
                  <a:pt x="1011" y="766"/>
                  <a:pt x="1012" y="766"/>
                </a:cubicBezTo>
                <a:cubicBezTo>
                  <a:pt x="1012" y="765"/>
                  <a:pt x="1012" y="765"/>
                  <a:pt x="1012" y="765"/>
                </a:cubicBezTo>
                <a:cubicBezTo>
                  <a:pt x="1012" y="765"/>
                  <a:pt x="1012" y="765"/>
                  <a:pt x="1012" y="765"/>
                </a:cubicBezTo>
                <a:cubicBezTo>
                  <a:pt x="1014" y="764"/>
                  <a:pt x="1014" y="765"/>
                  <a:pt x="1016" y="765"/>
                </a:cubicBezTo>
                <a:cubicBezTo>
                  <a:pt x="1016" y="764"/>
                  <a:pt x="1016" y="764"/>
                  <a:pt x="1016" y="764"/>
                </a:cubicBezTo>
                <a:cubicBezTo>
                  <a:pt x="1016" y="764"/>
                  <a:pt x="1016" y="764"/>
                  <a:pt x="1016" y="764"/>
                </a:cubicBezTo>
                <a:cubicBezTo>
                  <a:pt x="1016" y="764"/>
                  <a:pt x="1017" y="764"/>
                  <a:pt x="1017" y="764"/>
                </a:cubicBezTo>
                <a:cubicBezTo>
                  <a:pt x="1017" y="764"/>
                  <a:pt x="1018" y="764"/>
                  <a:pt x="1019" y="763"/>
                </a:cubicBezTo>
                <a:cubicBezTo>
                  <a:pt x="1019" y="763"/>
                  <a:pt x="1019" y="763"/>
                  <a:pt x="1020" y="762"/>
                </a:cubicBezTo>
                <a:cubicBezTo>
                  <a:pt x="1020" y="762"/>
                  <a:pt x="1020" y="762"/>
                  <a:pt x="1020" y="762"/>
                </a:cubicBezTo>
                <a:cubicBezTo>
                  <a:pt x="1021" y="762"/>
                  <a:pt x="1022" y="760"/>
                  <a:pt x="1022" y="759"/>
                </a:cubicBezTo>
                <a:cubicBezTo>
                  <a:pt x="1024" y="759"/>
                  <a:pt x="1024" y="758"/>
                  <a:pt x="1024" y="757"/>
                </a:cubicBezTo>
                <a:cubicBezTo>
                  <a:pt x="1025" y="756"/>
                  <a:pt x="1026" y="758"/>
                  <a:pt x="1027" y="755"/>
                </a:cubicBezTo>
                <a:cubicBezTo>
                  <a:pt x="1028" y="755"/>
                  <a:pt x="1028" y="755"/>
                  <a:pt x="1028" y="754"/>
                </a:cubicBezTo>
                <a:cubicBezTo>
                  <a:pt x="1029" y="753"/>
                  <a:pt x="1030" y="753"/>
                  <a:pt x="1030" y="751"/>
                </a:cubicBezTo>
                <a:cubicBezTo>
                  <a:pt x="1031" y="751"/>
                  <a:pt x="1031" y="751"/>
                  <a:pt x="1031" y="751"/>
                </a:cubicBezTo>
                <a:cubicBezTo>
                  <a:pt x="1031" y="750"/>
                  <a:pt x="1031" y="750"/>
                  <a:pt x="1031" y="750"/>
                </a:cubicBezTo>
                <a:cubicBezTo>
                  <a:pt x="1032" y="750"/>
                  <a:pt x="1034" y="748"/>
                  <a:pt x="1034" y="746"/>
                </a:cubicBezTo>
                <a:cubicBezTo>
                  <a:pt x="1035" y="746"/>
                  <a:pt x="1035" y="745"/>
                  <a:pt x="1036" y="744"/>
                </a:cubicBezTo>
                <a:cubicBezTo>
                  <a:pt x="1036" y="744"/>
                  <a:pt x="1036" y="744"/>
                  <a:pt x="1036" y="744"/>
                </a:cubicBezTo>
                <a:cubicBezTo>
                  <a:pt x="1036" y="742"/>
                  <a:pt x="1036" y="742"/>
                  <a:pt x="1036" y="742"/>
                </a:cubicBezTo>
                <a:cubicBezTo>
                  <a:pt x="1037" y="742"/>
                  <a:pt x="1037" y="742"/>
                  <a:pt x="1037" y="742"/>
                </a:cubicBezTo>
                <a:cubicBezTo>
                  <a:pt x="1037" y="742"/>
                  <a:pt x="1037" y="741"/>
                  <a:pt x="1037" y="741"/>
                </a:cubicBezTo>
                <a:cubicBezTo>
                  <a:pt x="1037" y="741"/>
                  <a:pt x="1037" y="741"/>
                  <a:pt x="1037" y="741"/>
                </a:cubicBezTo>
                <a:cubicBezTo>
                  <a:pt x="1038" y="740"/>
                  <a:pt x="1038" y="740"/>
                  <a:pt x="1038" y="739"/>
                </a:cubicBezTo>
                <a:cubicBezTo>
                  <a:pt x="1040" y="739"/>
                  <a:pt x="1040" y="739"/>
                  <a:pt x="1040" y="738"/>
                </a:cubicBezTo>
                <a:cubicBezTo>
                  <a:pt x="1042" y="737"/>
                  <a:pt x="1042" y="737"/>
                  <a:pt x="1043" y="737"/>
                </a:cubicBezTo>
                <a:cubicBezTo>
                  <a:pt x="1043" y="736"/>
                  <a:pt x="1043" y="735"/>
                  <a:pt x="1043" y="734"/>
                </a:cubicBezTo>
                <a:cubicBezTo>
                  <a:pt x="1042" y="734"/>
                  <a:pt x="1042" y="734"/>
                  <a:pt x="1042" y="734"/>
                </a:cubicBezTo>
                <a:cubicBezTo>
                  <a:pt x="1042" y="733"/>
                  <a:pt x="1042" y="733"/>
                  <a:pt x="1042" y="732"/>
                </a:cubicBezTo>
                <a:cubicBezTo>
                  <a:pt x="1043" y="732"/>
                  <a:pt x="1043" y="732"/>
                  <a:pt x="1043" y="732"/>
                </a:cubicBezTo>
                <a:cubicBezTo>
                  <a:pt x="1043" y="731"/>
                  <a:pt x="1043" y="731"/>
                  <a:pt x="1043" y="731"/>
                </a:cubicBezTo>
                <a:cubicBezTo>
                  <a:pt x="1044" y="731"/>
                  <a:pt x="1045" y="727"/>
                  <a:pt x="1044" y="726"/>
                </a:cubicBezTo>
                <a:cubicBezTo>
                  <a:pt x="1044" y="726"/>
                  <a:pt x="1044" y="726"/>
                  <a:pt x="1044" y="726"/>
                </a:cubicBezTo>
                <a:cubicBezTo>
                  <a:pt x="1044" y="723"/>
                  <a:pt x="1044" y="723"/>
                  <a:pt x="1044" y="723"/>
                </a:cubicBezTo>
                <a:cubicBezTo>
                  <a:pt x="1044" y="723"/>
                  <a:pt x="1044" y="723"/>
                  <a:pt x="1044" y="723"/>
                </a:cubicBezTo>
                <a:cubicBezTo>
                  <a:pt x="1045" y="722"/>
                  <a:pt x="1045" y="722"/>
                  <a:pt x="1045" y="721"/>
                </a:cubicBezTo>
                <a:cubicBezTo>
                  <a:pt x="1044" y="721"/>
                  <a:pt x="1044" y="720"/>
                  <a:pt x="1043" y="720"/>
                </a:cubicBezTo>
                <a:cubicBezTo>
                  <a:pt x="1043" y="719"/>
                  <a:pt x="1043" y="719"/>
                  <a:pt x="1043" y="719"/>
                </a:cubicBezTo>
                <a:cubicBezTo>
                  <a:pt x="1043" y="719"/>
                  <a:pt x="1044" y="718"/>
                  <a:pt x="1044" y="718"/>
                </a:cubicBezTo>
                <a:cubicBezTo>
                  <a:pt x="1045" y="718"/>
                  <a:pt x="1045" y="717"/>
                  <a:pt x="1045" y="717"/>
                </a:cubicBezTo>
                <a:cubicBezTo>
                  <a:pt x="1045" y="717"/>
                  <a:pt x="1046" y="717"/>
                  <a:pt x="1047" y="717"/>
                </a:cubicBezTo>
                <a:cubicBezTo>
                  <a:pt x="1047" y="716"/>
                  <a:pt x="1047" y="716"/>
                  <a:pt x="1047" y="716"/>
                </a:cubicBezTo>
                <a:cubicBezTo>
                  <a:pt x="1048" y="716"/>
                  <a:pt x="1048" y="716"/>
                  <a:pt x="1049" y="716"/>
                </a:cubicBezTo>
                <a:cubicBezTo>
                  <a:pt x="1049" y="715"/>
                  <a:pt x="1049" y="715"/>
                  <a:pt x="1049" y="715"/>
                </a:cubicBezTo>
                <a:cubicBezTo>
                  <a:pt x="1050" y="715"/>
                  <a:pt x="1050" y="715"/>
                  <a:pt x="1051" y="715"/>
                </a:cubicBezTo>
                <a:cubicBezTo>
                  <a:pt x="1051" y="715"/>
                  <a:pt x="1051" y="715"/>
                  <a:pt x="1051" y="715"/>
                </a:cubicBezTo>
                <a:cubicBezTo>
                  <a:pt x="1052" y="715"/>
                  <a:pt x="1052" y="715"/>
                  <a:pt x="1052" y="715"/>
                </a:cubicBezTo>
                <a:cubicBezTo>
                  <a:pt x="1053" y="714"/>
                  <a:pt x="1053" y="714"/>
                  <a:pt x="1053" y="714"/>
                </a:cubicBezTo>
                <a:cubicBezTo>
                  <a:pt x="1054" y="714"/>
                  <a:pt x="1054" y="714"/>
                  <a:pt x="1054" y="714"/>
                </a:cubicBezTo>
                <a:cubicBezTo>
                  <a:pt x="1054" y="714"/>
                  <a:pt x="1055" y="713"/>
                  <a:pt x="1055" y="713"/>
                </a:cubicBezTo>
                <a:cubicBezTo>
                  <a:pt x="1056" y="713"/>
                  <a:pt x="1056" y="713"/>
                  <a:pt x="1056" y="713"/>
                </a:cubicBezTo>
                <a:cubicBezTo>
                  <a:pt x="1056" y="713"/>
                  <a:pt x="1056" y="713"/>
                  <a:pt x="1056" y="713"/>
                </a:cubicBezTo>
                <a:cubicBezTo>
                  <a:pt x="1056" y="712"/>
                  <a:pt x="1057" y="712"/>
                  <a:pt x="1057" y="711"/>
                </a:cubicBezTo>
                <a:cubicBezTo>
                  <a:pt x="1057" y="711"/>
                  <a:pt x="1057" y="710"/>
                  <a:pt x="1057" y="709"/>
                </a:cubicBezTo>
                <a:cubicBezTo>
                  <a:pt x="1057" y="709"/>
                  <a:pt x="1057" y="709"/>
                  <a:pt x="1057" y="709"/>
                </a:cubicBezTo>
                <a:cubicBezTo>
                  <a:pt x="1057" y="708"/>
                  <a:pt x="1057" y="708"/>
                  <a:pt x="1057" y="708"/>
                </a:cubicBezTo>
                <a:cubicBezTo>
                  <a:pt x="1057" y="708"/>
                  <a:pt x="1057" y="708"/>
                  <a:pt x="1057" y="708"/>
                </a:cubicBezTo>
                <a:cubicBezTo>
                  <a:pt x="1057" y="708"/>
                  <a:pt x="1057" y="708"/>
                  <a:pt x="1057" y="707"/>
                </a:cubicBezTo>
                <a:cubicBezTo>
                  <a:pt x="1057" y="707"/>
                  <a:pt x="1057" y="707"/>
                  <a:pt x="1057" y="707"/>
                </a:cubicBezTo>
                <a:cubicBezTo>
                  <a:pt x="1057" y="706"/>
                  <a:pt x="1057" y="705"/>
                  <a:pt x="1057" y="703"/>
                </a:cubicBezTo>
                <a:cubicBezTo>
                  <a:pt x="1057" y="703"/>
                  <a:pt x="1057" y="703"/>
                  <a:pt x="1057" y="703"/>
                </a:cubicBezTo>
                <a:cubicBezTo>
                  <a:pt x="1057" y="702"/>
                  <a:pt x="1057" y="702"/>
                  <a:pt x="1057" y="702"/>
                </a:cubicBezTo>
                <a:cubicBezTo>
                  <a:pt x="1056" y="702"/>
                  <a:pt x="1056" y="702"/>
                  <a:pt x="1056" y="702"/>
                </a:cubicBezTo>
                <a:cubicBezTo>
                  <a:pt x="1056" y="701"/>
                  <a:pt x="1057" y="700"/>
                  <a:pt x="1057" y="700"/>
                </a:cubicBezTo>
                <a:cubicBezTo>
                  <a:pt x="1056" y="700"/>
                  <a:pt x="1056" y="700"/>
                  <a:pt x="1056" y="700"/>
                </a:cubicBezTo>
                <a:cubicBezTo>
                  <a:pt x="1056" y="699"/>
                  <a:pt x="1056" y="699"/>
                  <a:pt x="1056" y="699"/>
                </a:cubicBezTo>
                <a:cubicBezTo>
                  <a:pt x="1056" y="699"/>
                  <a:pt x="1056" y="699"/>
                  <a:pt x="1056" y="699"/>
                </a:cubicBezTo>
                <a:cubicBezTo>
                  <a:pt x="1056" y="698"/>
                  <a:pt x="1056" y="698"/>
                  <a:pt x="1056" y="698"/>
                </a:cubicBezTo>
                <a:cubicBezTo>
                  <a:pt x="1056" y="698"/>
                  <a:pt x="1056" y="698"/>
                  <a:pt x="1056" y="698"/>
                </a:cubicBezTo>
                <a:cubicBezTo>
                  <a:pt x="1056" y="696"/>
                  <a:pt x="1056" y="696"/>
                  <a:pt x="1056" y="696"/>
                </a:cubicBezTo>
                <a:cubicBezTo>
                  <a:pt x="1055" y="696"/>
                  <a:pt x="1055" y="696"/>
                  <a:pt x="1055" y="696"/>
                </a:cubicBezTo>
                <a:cubicBezTo>
                  <a:pt x="1055" y="696"/>
                  <a:pt x="1055" y="696"/>
                  <a:pt x="1055" y="696"/>
                </a:cubicBezTo>
                <a:cubicBezTo>
                  <a:pt x="1055" y="696"/>
                  <a:pt x="1055" y="696"/>
                  <a:pt x="1055" y="696"/>
                </a:cubicBezTo>
                <a:cubicBezTo>
                  <a:pt x="1055" y="694"/>
                  <a:pt x="1055" y="693"/>
                  <a:pt x="1055" y="692"/>
                </a:cubicBezTo>
                <a:cubicBezTo>
                  <a:pt x="1055" y="691"/>
                  <a:pt x="1055" y="691"/>
                  <a:pt x="1055" y="691"/>
                </a:cubicBezTo>
                <a:cubicBezTo>
                  <a:pt x="1054" y="691"/>
                  <a:pt x="1054" y="690"/>
                  <a:pt x="1053" y="690"/>
                </a:cubicBezTo>
                <a:cubicBezTo>
                  <a:pt x="1053" y="689"/>
                  <a:pt x="1053" y="686"/>
                  <a:pt x="1053" y="684"/>
                </a:cubicBezTo>
                <a:cubicBezTo>
                  <a:pt x="1054" y="684"/>
                  <a:pt x="1055" y="683"/>
                  <a:pt x="1056" y="683"/>
                </a:cubicBezTo>
                <a:cubicBezTo>
                  <a:pt x="1056" y="682"/>
                  <a:pt x="1056" y="682"/>
                  <a:pt x="1056" y="682"/>
                </a:cubicBezTo>
                <a:cubicBezTo>
                  <a:pt x="1056" y="682"/>
                  <a:pt x="1057" y="682"/>
                  <a:pt x="1057" y="682"/>
                </a:cubicBezTo>
                <a:cubicBezTo>
                  <a:pt x="1057" y="681"/>
                  <a:pt x="1057" y="681"/>
                  <a:pt x="1057" y="680"/>
                </a:cubicBezTo>
                <a:cubicBezTo>
                  <a:pt x="1057" y="680"/>
                  <a:pt x="1059" y="680"/>
                  <a:pt x="1059" y="680"/>
                </a:cubicBezTo>
                <a:cubicBezTo>
                  <a:pt x="1059" y="679"/>
                  <a:pt x="1059" y="679"/>
                  <a:pt x="1059" y="679"/>
                </a:cubicBezTo>
                <a:cubicBezTo>
                  <a:pt x="1060" y="679"/>
                  <a:pt x="1060" y="679"/>
                  <a:pt x="1060" y="678"/>
                </a:cubicBezTo>
                <a:cubicBezTo>
                  <a:pt x="1060" y="676"/>
                  <a:pt x="1060" y="676"/>
                  <a:pt x="1060" y="676"/>
                </a:cubicBezTo>
                <a:cubicBezTo>
                  <a:pt x="1060" y="676"/>
                  <a:pt x="1060" y="676"/>
                  <a:pt x="1060" y="676"/>
                </a:cubicBezTo>
                <a:cubicBezTo>
                  <a:pt x="1060" y="675"/>
                  <a:pt x="1060" y="675"/>
                  <a:pt x="1060" y="675"/>
                </a:cubicBezTo>
                <a:cubicBezTo>
                  <a:pt x="1060" y="675"/>
                  <a:pt x="1060" y="675"/>
                  <a:pt x="1060" y="675"/>
                </a:cubicBezTo>
                <a:cubicBezTo>
                  <a:pt x="1060" y="675"/>
                  <a:pt x="1060" y="675"/>
                  <a:pt x="1060" y="675"/>
                </a:cubicBezTo>
                <a:cubicBezTo>
                  <a:pt x="1063" y="675"/>
                  <a:pt x="1063" y="675"/>
                  <a:pt x="1063" y="675"/>
                </a:cubicBezTo>
                <a:cubicBezTo>
                  <a:pt x="1063" y="675"/>
                  <a:pt x="1063" y="675"/>
                  <a:pt x="1063" y="675"/>
                </a:cubicBezTo>
                <a:cubicBezTo>
                  <a:pt x="1063" y="675"/>
                  <a:pt x="1063" y="675"/>
                  <a:pt x="1063" y="675"/>
                </a:cubicBezTo>
                <a:cubicBezTo>
                  <a:pt x="1063" y="675"/>
                  <a:pt x="1063" y="675"/>
                  <a:pt x="1064" y="675"/>
                </a:cubicBezTo>
                <a:cubicBezTo>
                  <a:pt x="1064" y="675"/>
                  <a:pt x="1064" y="675"/>
                  <a:pt x="1064" y="674"/>
                </a:cubicBezTo>
                <a:cubicBezTo>
                  <a:pt x="1067" y="674"/>
                  <a:pt x="1067" y="674"/>
                  <a:pt x="1067" y="674"/>
                </a:cubicBezTo>
                <a:cubicBezTo>
                  <a:pt x="1067" y="674"/>
                  <a:pt x="1067" y="674"/>
                  <a:pt x="1067" y="674"/>
                </a:cubicBezTo>
                <a:cubicBezTo>
                  <a:pt x="1068" y="673"/>
                  <a:pt x="1069" y="673"/>
                  <a:pt x="1069" y="672"/>
                </a:cubicBezTo>
                <a:cubicBezTo>
                  <a:pt x="1070" y="672"/>
                  <a:pt x="1070" y="672"/>
                  <a:pt x="1070" y="672"/>
                </a:cubicBezTo>
                <a:cubicBezTo>
                  <a:pt x="1071" y="671"/>
                  <a:pt x="1072" y="671"/>
                  <a:pt x="1072" y="671"/>
                </a:cubicBezTo>
                <a:cubicBezTo>
                  <a:pt x="1072" y="671"/>
                  <a:pt x="1072" y="671"/>
                  <a:pt x="1072" y="671"/>
                </a:cubicBezTo>
                <a:cubicBezTo>
                  <a:pt x="1073" y="671"/>
                  <a:pt x="1073" y="671"/>
                  <a:pt x="1073" y="671"/>
                </a:cubicBezTo>
                <a:cubicBezTo>
                  <a:pt x="1073" y="670"/>
                  <a:pt x="1073" y="670"/>
                  <a:pt x="1073" y="670"/>
                </a:cubicBezTo>
                <a:cubicBezTo>
                  <a:pt x="1074" y="670"/>
                  <a:pt x="1074" y="670"/>
                  <a:pt x="1074" y="670"/>
                </a:cubicBezTo>
                <a:cubicBezTo>
                  <a:pt x="1074" y="670"/>
                  <a:pt x="1074" y="670"/>
                  <a:pt x="1074" y="670"/>
                </a:cubicBezTo>
                <a:cubicBezTo>
                  <a:pt x="1075" y="670"/>
                  <a:pt x="1075" y="669"/>
                  <a:pt x="1076" y="669"/>
                </a:cubicBezTo>
                <a:cubicBezTo>
                  <a:pt x="1076" y="668"/>
                  <a:pt x="1076" y="668"/>
                  <a:pt x="1076" y="668"/>
                </a:cubicBezTo>
                <a:cubicBezTo>
                  <a:pt x="1078" y="668"/>
                  <a:pt x="1078" y="668"/>
                  <a:pt x="1078" y="668"/>
                </a:cubicBezTo>
                <a:cubicBezTo>
                  <a:pt x="1078" y="667"/>
                  <a:pt x="1078" y="667"/>
                  <a:pt x="1078" y="667"/>
                </a:cubicBezTo>
                <a:cubicBezTo>
                  <a:pt x="1079" y="667"/>
                  <a:pt x="1079" y="667"/>
                  <a:pt x="1079" y="667"/>
                </a:cubicBezTo>
                <a:cubicBezTo>
                  <a:pt x="1079" y="666"/>
                  <a:pt x="1079" y="665"/>
                  <a:pt x="1079" y="665"/>
                </a:cubicBezTo>
                <a:cubicBezTo>
                  <a:pt x="1079" y="665"/>
                  <a:pt x="1080" y="664"/>
                  <a:pt x="1080" y="664"/>
                </a:cubicBezTo>
                <a:cubicBezTo>
                  <a:pt x="1080" y="664"/>
                  <a:pt x="1081" y="662"/>
                  <a:pt x="1082" y="662"/>
                </a:cubicBezTo>
                <a:cubicBezTo>
                  <a:pt x="1081" y="662"/>
                  <a:pt x="1081" y="661"/>
                  <a:pt x="1081" y="661"/>
                </a:cubicBezTo>
                <a:cubicBezTo>
                  <a:pt x="1082" y="661"/>
                  <a:pt x="1082" y="661"/>
                  <a:pt x="1082" y="661"/>
                </a:cubicBezTo>
                <a:cubicBezTo>
                  <a:pt x="1082" y="660"/>
                  <a:pt x="1082" y="660"/>
                  <a:pt x="1083" y="659"/>
                </a:cubicBezTo>
                <a:cubicBezTo>
                  <a:pt x="1082" y="659"/>
                  <a:pt x="1082" y="659"/>
                  <a:pt x="1082" y="658"/>
                </a:cubicBezTo>
                <a:cubicBezTo>
                  <a:pt x="1081" y="658"/>
                  <a:pt x="1081" y="655"/>
                  <a:pt x="1082" y="654"/>
                </a:cubicBezTo>
                <a:cubicBezTo>
                  <a:pt x="1082" y="654"/>
                  <a:pt x="1082" y="654"/>
                  <a:pt x="1082" y="654"/>
                </a:cubicBezTo>
                <a:cubicBezTo>
                  <a:pt x="1082" y="653"/>
                  <a:pt x="1082" y="653"/>
                  <a:pt x="1082" y="653"/>
                </a:cubicBezTo>
                <a:cubicBezTo>
                  <a:pt x="1082" y="653"/>
                  <a:pt x="1082" y="653"/>
                  <a:pt x="1082" y="653"/>
                </a:cubicBezTo>
                <a:cubicBezTo>
                  <a:pt x="1082" y="650"/>
                  <a:pt x="1082" y="650"/>
                  <a:pt x="1082" y="650"/>
                </a:cubicBezTo>
                <a:cubicBezTo>
                  <a:pt x="1082" y="650"/>
                  <a:pt x="1083" y="650"/>
                  <a:pt x="1083" y="650"/>
                </a:cubicBezTo>
                <a:cubicBezTo>
                  <a:pt x="1083" y="650"/>
                  <a:pt x="1083" y="650"/>
                  <a:pt x="1083" y="650"/>
                </a:cubicBezTo>
                <a:cubicBezTo>
                  <a:pt x="1083" y="649"/>
                  <a:pt x="1083" y="649"/>
                  <a:pt x="1083" y="649"/>
                </a:cubicBezTo>
                <a:cubicBezTo>
                  <a:pt x="1082" y="649"/>
                  <a:pt x="1082" y="649"/>
                  <a:pt x="1082" y="649"/>
                </a:cubicBezTo>
                <a:cubicBezTo>
                  <a:pt x="1082" y="648"/>
                  <a:pt x="1082" y="647"/>
                  <a:pt x="1082" y="645"/>
                </a:cubicBezTo>
                <a:cubicBezTo>
                  <a:pt x="1082" y="645"/>
                  <a:pt x="1082" y="645"/>
                  <a:pt x="1082" y="645"/>
                </a:cubicBezTo>
                <a:cubicBezTo>
                  <a:pt x="1082" y="644"/>
                  <a:pt x="1082" y="644"/>
                  <a:pt x="1082" y="644"/>
                </a:cubicBezTo>
                <a:cubicBezTo>
                  <a:pt x="1082" y="644"/>
                  <a:pt x="1082" y="644"/>
                  <a:pt x="1082" y="644"/>
                </a:cubicBezTo>
                <a:cubicBezTo>
                  <a:pt x="1082" y="640"/>
                  <a:pt x="1082" y="640"/>
                  <a:pt x="1082" y="640"/>
                </a:cubicBezTo>
                <a:cubicBezTo>
                  <a:pt x="1082" y="640"/>
                  <a:pt x="1082" y="640"/>
                  <a:pt x="1082" y="640"/>
                </a:cubicBezTo>
                <a:cubicBezTo>
                  <a:pt x="1082" y="640"/>
                  <a:pt x="1082" y="640"/>
                  <a:pt x="1082" y="639"/>
                </a:cubicBezTo>
                <a:cubicBezTo>
                  <a:pt x="1082" y="639"/>
                  <a:pt x="1082" y="639"/>
                  <a:pt x="1082" y="639"/>
                </a:cubicBezTo>
                <a:cubicBezTo>
                  <a:pt x="1081" y="638"/>
                  <a:pt x="1081" y="637"/>
                  <a:pt x="1081" y="636"/>
                </a:cubicBezTo>
                <a:cubicBezTo>
                  <a:pt x="1081" y="636"/>
                  <a:pt x="1081" y="636"/>
                  <a:pt x="1081" y="636"/>
                </a:cubicBezTo>
                <a:cubicBezTo>
                  <a:pt x="1081" y="636"/>
                  <a:pt x="1081" y="635"/>
                  <a:pt x="1081" y="635"/>
                </a:cubicBezTo>
                <a:cubicBezTo>
                  <a:pt x="1082" y="635"/>
                  <a:pt x="1082" y="635"/>
                  <a:pt x="1082" y="635"/>
                </a:cubicBezTo>
                <a:cubicBezTo>
                  <a:pt x="1082" y="632"/>
                  <a:pt x="1082" y="632"/>
                  <a:pt x="1082" y="632"/>
                </a:cubicBezTo>
                <a:cubicBezTo>
                  <a:pt x="1081" y="632"/>
                  <a:pt x="1081" y="632"/>
                  <a:pt x="1081" y="632"/>
                </a:cubicBezTo>
                <a:cubicBezTo>
                  <a:pt x="1081" y="631"/>
                  <a:pt x="1079" y="629"/>
                  <a:pt x="1078" y="629"/>
                </a:cubicBezTo>
                <a:cubicBezTo>
                  <a:pt x="1078" y="629"/>
                  <a:pt x="1078" y="628"/>
                  <a:pt x="1078" y="627"/>
                </a:cubicBezTo>
                <a:cubicBezTo>
                  <a:pt x="1077" y="627"/>
                  <a:pt x="1077" y="627"/>
                  <a:pt x="1077" y="627"/>
                </a:cubicBezTo>
                <a:cubicBezTo>
                  <a:pt x="1077" y="624"/>
                  <a:pt x="1077" y="624"/>
                  <a:pt x="1077" y="624"/>
                </a:cubicBezTo>
                <a:cubicBezTo>
                  <a:pt x="1077" y="624"/>
                  <a:pt x="1077" y="624"/>
                  <a:pt x="1077" y="624"/>
                </a:cubicBezTo>
                <a:cubicBezTo>
                  <a:pt x="1077" y="622"/>
                  <a:pt x="1077" y="622"/>
                  <a:pt x="1077" y="622"/>
                </a:cubicBezTo>
                <a:cubicBezTo>
                  <a:pt x="1076" y="622"/>
                  <a:pt x="1076" y="622"/>
                  <a:pt x="1076" y="622"/>
                </a:cubicBezTo>
                <a:cubicBezTo>
                  <a:pt x="1076" y="620"/>
                  <a:pt x="1077" y="616"/>
                  <a:pt x="1078" y="615"/>
                </a:cubicBezTo>
                <a:cubicBezTo>
                  <a:pt x="1078" y="614"/>
                  <a:pt x="1078" y="614"/>
                  <a:pt x="1077" y="613"/>
                </a:cubicBezTo>
                <a:cubicBezTo>
                  <a:pt x="1077" y="613"/>
                  <a:pt x="1077" y="613"/>
                  <a:pt x="1077" y="613"/>
                </a:cubicBezTo>
                <a:cubicBezTo>
                  <a:pt x="1076" y="613"/>
                  <a:pt x="1077" y="613"/>
                  <a:pt x="1076" y="612"/>
                </a:cubicBezTo>
                <a:cubicBezTo>
                  <a:pt x="1075" y="611"/>
                  <a:pt x="1075" y="611"/>
                  <a:pt x="1075" y="611"/>
                </a:cubicBezTo>
                <a:cubicBezTo>
                  <a:pt x="1074" y="611"/>
                  <a:pt x="1074" y="611"/>
                  <a:pt x="1074" y="611"/>
                </a:cubicBezTo>
                <a:cubicBezTo>
                  <a:pt x="1074" y="610"/>
                  <a:pt x="1074" y="609"/>
                  <a:pt x="1074" y="608"/>
                </a:cubicBezTo>
                <a:cubicBezTo>
                  <a:pt x="1073" y="608"/>
                  <a:pt x="1073" y="608"/>
                  <a:pt x="1073" y="608"/>
                </a:cubicBezTo>
                <a:cubicBezTo>
                  <a:pt x="1073" y="607"/>
                  <a:pt x="1074" y="607"/>
                  <a:pt x="1074" y="607"/>
                </a:cubicBezTo>
                <a:cubicBezTo>
                  <a:pt x="1074" y="606"/>
                  <a:pt x="1074" y="606"/>
                  <a:pt x="1074" y="606"/>
                </a:cubicBezTo>
                <a:cubicBezTo>
                  <a:pt x="1075" y="606"/>
                  <a:pt x="1075" y="606"/>
                  <a:pt x="1075" y="606"/>
                </a:cubicBezTo>
                <a:cubicBezTo>
                  <a:pt x="1075" y="605"/>
                  <a:pt x="1075" y="605"/>
                  <a:pt x="1075" y="605"/>
                </a:cubicBezTo>
                <a:cubicBezTo>
                  <a:pt x="1075" y="605"/>
                  <a:pt x="1075" y="605"/>
                  <a:pt x="1075" y="605"/>
                </a:cubicBezTo>
                <a:cubicBezTo>
                  <a:pt x="1075" y="604"/>
                  <a:pt x="1075" y="604"/>
                  <a:pt x="1075" y="603"/>
                </a:cubicBezTo>
                <a:cubicBezTo>
                  <a:pt x="1076" y="603"/>
                  <a:pt x="1076" y="603"/>
                  <a:pt x="1076" y="603"/>
                </a:cubicBezTo>
                <a:cubicBezTo>
                  <a:pt x="1076" y="603"/>
                  <a:pt x="1075" y="602"/>
                  <a:pt x="1075" y="602"/>
                </a:cubicBezTo>
                <a:cubicBezTo>
                  <a:pt x="1076" y="602"/>
                  <a:pt x="1076" y="602"/>
                  <a:pt x="1076" y="602"/>
                </a:cubicBezTo>
                <a:cubicBezTo>
                  <a:pt x="1076" y="601"/>
                  <a:pt x="1077" y="600"/>
                  <a:pt x="1077" y="599"/>
                </a:cubicBezTo>
                <a:cubicBezTo>
                  <a:pt x="1077" y="599"/>
                  <a:pt x="1077" y="599"/>
                  <a:pt x="1078" y="599"/>
                </a:cubicBezTo>
                <a:cubicBezTo>
                  <a:pt x="1078" y="598"/>
                  <a:pt x="1078" y="598"/>
                  <a:pt x="1078" y="598"/>
                </a:cubicBezTo>
                <a:cubicBezTo>
                  <a:pt x="1078" y="598"/>
                  <a:pt x="1078" y="598"/>
                  <a:pt x="1078" y="598"/>
                </a:cubicBezTo>
                <a:cubicBezTo>
                  <a:pt x="1078" y="597"/>
                  <a:pt x="1077" y="597"/>
                  <a:pt x="1077" y="596"/>
                </a:cubicBezTo>
                <a:cubicBezTo>
                  <a:pt x="1077" y="596"/>
                  <a:pt x="1078" y="596"/>
                  <a:pt x="1078" y="595"/>
                </a:cubicBezTo>
                <a:cubicBezTo>
                  <a:pt x="1078" y="594"/>
                  <a:pt x="1078" y="594"/>
                  <a:pt x="1078" y="594"/>
                </a:cubicBezTo>
                <a:cubicBezTo>
                  <a:pt x="1079" y="594"/>
                  <a:pt x="1079" y="594"/>
                  <a:pt x="1079" y="594"/>
                </a:cubicBezTo>
                <a:cubicBezTo>
                  <a:pt x="1079" y="592"/>
                  <a:pt x="1080" y="590"/>
                  <a:pt x="1082" y="590"/>
                </a:cubicBezTo>
                <a:cubicBezTo>
                  <a:pt x="1083" y="590"/>
                  <a:pt x="1083" y="590"/>
                  <a:pt x="1083" y="590"/>
                </a:cubicBezTo>
                <a:cubicBezTo>
                  <a:pt x="1083" y="589"/>
                  <a:pt x="1083" y="588"/>
                  <a:pt x="1084" y="588"/>
                </a:cubicBezTo>
                <a:cubicBezTo>
                  <a:pt x="1084" y="588"/>
                  <a:pt x="1084" y="587"/>
                  <a:pt x="1085" y="587"/>
                </a:cubicBezTo>
                <a:cubicBezTo>
                  <a:pt x="1085" y="586"/>
                  <a:pt x="1085" y="586"/>
                  <a:pt x="1085" y="586"/>
                </a:cubicBezTo>
                <a:cubicBezTo>
                  <a:pt x="1085" y="586"/>
                  <a:pt x="1085" y="586"/>
                  <a:pt x="1085" y="586"/>
                </a:cubicBezTo>
                <a:cubicBezTo>
                  <a:pt x="1085" y="586"/>
                  <a:pt x="1085" y="586"/>
                  <a:pt x="1085" y="586"/>
                </a:cubicBezTo>
                <a:cubicBezTo>
                  <a:pt x="1086" y="586"/>
                  <a:pt x="1086" y="586"/>
                  <a:pt x="1087" y="585"/>
                </a:cubicBezTo>
                <a:cubicBezTo>
                  <a:pt x="1087" y="585"/>
                  <a:pt x="1088" y="584"/>
                  <a:pt x="1088" y="583"/>
                </a:cubicBezTo>
                <a:cubicBezTo>
                  <a:pt x="1088" y="583"/>
                  <a:pt x="1088" y="583"/>
                  <a:pt x="1088" y="583"/>
                </a:cubicBezTo>
                <a:cubicBezTo>
                  <a:pt x="1088" y="582"/>
                  <a:pt x="1088" y="582"/>
                  <a:pt x="1088" y="582"/>
                </a:cubicBezTo>
                <a:cubicBezTo>
                  <a:pt x="1089" y="581"/>
                  <a:pt x="1089" y="581"/>
                  <a:pt x="1090" y="580"/>
                </a:cubicBezTo>
                <a:cubicBezTo>
                  <a:pt x="1090" y="580"/>
                  <a:pt x="1090" y="579"/>
                  <a:pt x="1090" y="579"/>
                </a:cubicBezTo>
                <a:cubicBezTo>
                  <a:pt x="1090" y="579"/>
                  <a:pt x="1090" y="578"/>
                  <a:pt x="1091" y="578"/>
                </a:cubicBezTo>
                <a:cubicBezTo>
                  <a:pt x="1091" y="578"/>
                  <a:pt x="1091" y="578"/>
                  <a:pt x="1091" y="578"/>
                </a:cubicBezTo>
                <a:cubicBezTo>
                  <a:pt x="1091" y="577"/>
                  <a:pt x="1091" y="577"/>
                  <a:pt x="1091" y="577"/>
                </a:cubicBezTo>
                <a:cubicBezTo>
                  <a:pt x="1092" y="577"/>
                  <a:pt x="1091" y="576"/>
                  <a:pt x="1091" y="576"/>
                </a:cubicBezTo>
                <a:cubicBezTo>
                  <a:pt x="1092" y="575"/>
                  <a:pt x="1093" y="575"/>
                  <a:pt x="1093" y="574"/>
                </a:cubicBezTo>
                <a:cubicBezTo>
                  <a:pt x="1093" y="573"/>
                  <a:pt x="1093" y="573"/>
                  <a:pt x="1093" y="573"/>
                </a:cubicBezTo>
                <a:cubicBezTo>
                  <a:pt x="1094" y="573"/>
                  <a:pt x="1094" y="573"/>
                  <a:pt x="1094" y="573"/>
                </a:cubicBezTo>
                <a:cubicBezTo>
                  <a:pt x="1094" y="573"/>
                  <a:pt x="1094" y="573"/>
                  <a:pt x="1094" y="573"/>
                </a:cubicBezTo>
                <a:cubicBezTo>
                  <a:pt x="1095" y="573"/>
                  <a:pt x="1095" y="573"/>
                  <a:pt x="1095" y="573"/>
                </a:cubicBezTo>
                <a:cubicBezTo>
                  <a:pt x="1095" y="572"/>
                  <a:pt x="1096" y="571"/>
                  <a:pt x="1096" y="570"/>
                </a:cubicBezTo>
                <a:cubicBezTo>
                  <a:pt x="1097" y="570"/>
                  <a:pt x="1097" y="570"/>
                  <a:pt x="1098" y="569"/>
                </a:cubicBezTo>
                <a:cubicBezTo>
                  <a:pt x="1098" y="569"/>
                  <a:pt x="1098" y="569"/>
                  <a:pt x="1098" y="569"/>
                </a:cubicBezTo>
                <a:cubicBezTo>
                  <a:pt x="1098" y="569"/>
                  <a:pt x="1098" y="569"/>
                  <a:pt x="1098" y="568"/>
                </a:cubicBezTo>
                <a:cubicBezTo>
                  <a:pt x="1099" y="568"/>
                  <a:pt x="1099" y="568"/>
                  <a:pt x="1099" y="568"/>
                </a:cubicBezTo>
                <a:cubicBezTo>
                  <a:pt x="1099" y="567"/>
                  <a:pt x="1099" y="567"/>
                  <a:pt x="1099" y="567"/>
                </a:cubicBezTo>
                <a:cubicBezTo>
                  <a:pt x="1100" y="567"/>
                  <a:pt x="1100" y="567"/>
                  <a:pt x="1100" y="567"/>
                </a:cubicBezTo>
                <a:cubicBezTo>
                  <a:pt x="1100" y="567"/>
                  <a:pt x="1100" y="567"/>
                  <a:pt x="1100" y="566"/>
                </a:cubicBezTo>
                <a:cubicBezTo>
                  <a:pt x="1101" y="566"/>
                  <a:pt x="1101" y="566"/>
                  <a:pt x="1101" y="566"/>
                </a:cubicBezTo>
                <a:cubicBezTo>
                  <a:pt x="1101" y="566"/>
                  <a:pt x="1101" y="566"/>
                  <a:pt x="1102" y="565"/>
                </a:cubicBezTo>
                <a:cubicBezTo>
                  <a:pt x="1102" y="565"/>
                  <a:pt x="1102" y="565"/>
                  <a:pt x="1102" y="565"/>
                </a:cubicBezTo>
                <a:cubicBezTo>
                  <a:pt x="1102" y="565"/>
                  <a:pt x="1103" y="565"/>
                  <a:pt x="1103" y="564"/>
                </a:cubicBezTo>
                <a:cubicBezTo>
                  <a:pt x="1104" y="564"/>
                  <a:pt x="1104" y="564"/>
                  <a:pt x="1105" y="564"/>
                </a:cubicBezTo>
                <a:cubicBezTo>
                  <a:pt x="1105" y="564"/>
                  <a:pt x="1105" y="564"/>
                  <a:pt x="1105" y="564"/>
                </a:cubicBezTo>
                <a:cubicBezTo>
                  <a:pt x="1105" y="564"/>
                  <a:pt x="1105" y="564"/>
                  <a:pt x="1106" y="563"/>
                </a:cubicBezTo>
                <a:cubicBezTo>
                  <a:pt x="1106" y="563"/>
                  <a:pt x="1106" y="563"/>
                  <a:pt x="1106" y="563"/>
                </a:cubicBezTo>
                <a:cubicBezTo>
                  <a:pt x="1107" y="561"/>
                  <a:pt x="1109" y="560"/>
                  <a:pt x="1111" y="558"/>
                </a:cubicBezTo>
                <a:cubicBezTo>
                  <a:pt x="1111" y="557"/>
                  <a:pt x="1111" y="557"/>
                  <a:pt x="1111" y="557"/>
                </a:cubicBezTo>
                <a:cubicBezTo>
                  <a:pt x="1111" y="557"/>
                  <a:pt x="1112" y="557"/>
                  <a:pt x="1112" y="557"/>
                </a:cubicBezTo>
                <a:cubicBezTo>
                  <a:pt x="1112" y="557"/>
                  <a:pt x="1112" y="557"/>
                  <a:pt x="1112" y="557"/>
                </a:cubicBezTo>
                <a:cubicBezTo>
                  <a:pt x="1113" y="556"/>
                  <a:pt x="1113" y="556"/>
                  <a:pt x="1114" y="555"/>
                </a:cubicBezTo>
                <a:cubicBezTo>
                  <a:pt x="1114" y="553"/>
                  <a:pt x="1114" y="553"/>
                  <a:pt x="1114" y="553"/>
                </a:cubicBezTo>
                <a:cubicBezTo>
                  <a:pt x="1114" y="553"/>
                  <a:pt x="1114" y="553"/>
                  <a:pt x="1115" y="552"/>
                </a:cubicBezTo>
                <a:cubicBezTo>
                  <a:pt x="1115" y="552"/>
                  <a:pt x="1116" y="552"/>
                  <a:pt x="1116" y="552"/>
                </a:cubicBezTo>
                <a:cubicBezTo>
                  <a:pt x="1116" y="551"/>
                  <a:pt x="1116" y="551"/>
                  <a:pt x="1116" y="551"/>
                </a:cubicBezTo>
                <a:cubicBezTo>
                  <a:pt x="1119" y="551"/>
                  <a:pt x="1117" y="551"/>
                  <a:pt x="1118" y="549"/>
                </a:cubicBezTo>
                <a:cubicBezTo>
                  <a:pt x="1118" y="549"/>
                  <a:pt x="1118" y="549"/>
                  <a:pt x="1118" y="549"/>
                </a:cubicBezTo>
                <a:cubicBezTo>
                  <a:pt x="1118" y="548"/>
                  <a:pt x="1118" y="548"/>
                  <a:pt x="1118" y="548"/>
                </a:cubicBezTo>
                <a:cubicBezTo>
                  <a:pt x="1119" y="548"/>
                  <a:pt x="1119" y="548"/>
                  <a:pt x="1119" y="548"/>
                </a:cubicBezTo>
                <a:cubicBezTo>
                  <a:pt x="1119" y="548"/>
                  <a:pt x="1119" y="548"/>
                  <a:pt x="1119" y="548"/>
                </a:cubicBezTo>
                <a:cubicBezTo>
                  <a:pt x="1119" y="547"/>
                  <a:pt x="1119" y="547"/>
                  <a:pt x="1119" y="547"/>
                </a:cubicBezTo>
                <a:cubicBezTo>
                  <a:pt x="1119" y="546"/>
                  <a:pt x="1119" y="546"/>
                  <a:pt x="1119" y="546"/>
                </a:cubicBezTo>
                <a:cubicBezTo>
                  <a:pt x="1120" y="546"/>
                  <a:pt x="1120" y="546"/>
                  <a:pt x="1120" y="546"/>
                </a:cubicBezTo>
                <a:cubicBezTo>
                  <a:pt x="1121" y="545"/>
                  <a:pt x="1120" y="543"/>
                  <a:pt x="1121" y="542"/>
                </a:cubicBezTo>
                <a:cubicBezTo>
                  <a:pt x="1121" y="542"/>
                  <a:pt x="1122" y="542"/>
                  <a:pt x="1122" y="541"/>
                </a:cubicBezTo>
                <a:cubicBezTo>
                  <a:pt x="1122" y="540"/>
                  <a:pt x="1123" y="540"/>
                  <a:pt x="1123" y="539"/>
                </a:cubicBezTo>
                <a:cubicBezTo>
                  <a:pt x="1123" y="539"/>
                  <a:pt x="1123" y="539"/>
                  <a:pt x="1123" y="539"/>
                </a:cubicBezTo>
                <a:cubicBezTo>
                  <a:pt x="1123" y="538"/>
                  <a:pt x="1123" y="537"/>
                  <a:pt x="1123" y="536"/>
                </a:cubicBezTo>
                <a:cubicBezTo>
                  <a:pt x="1124" y="536"/>
                  <a:pt x="1124" y="536"/>
                  <a:pt x="1124" y="536"/>
                </a:cubicBezTo>
                <a:cubicBezTo>
                  <a:pt x="1124" y="535"/>
                  <a:pt x="1124" y="535"/>
                  <a:pt x="1124" y="535"/>
                </a:cubicBezTo>
                <a:cubicBezTo>
                  <a:pt x="1124" y="535"/>
                  <a:pt x="1124" y="535"/>
                  <a:pt x="1124" y="535"/>
                </a:cubicBezTo>
                <a:cubicBezTo>
                  <a:pt x="1125" y="532"/>
                  <a:pt x="1125" y="532"/>
                  <a:pt x="1125" y="532"/>
                </a:cubicBezTo>
                <a:cubicBezTo>
                  <a:pt x="1125" y="532"/>
                  <a:pt x="1125" y="532"/>
                  <a:pt x="1126" y="531"/>
                </a:cubicBezTo>
                <a:cubicBezTo>
                  <a:pt x="1126" y="531"/>
                  <a:pt x="1126" y="530"/>
                  <a:pt x="1126" y="530"/>
                </a:cubicBezTo>
                <a:cubicBezTo>
                  <a:pt x="1127" y="529"/>
                  <a:pt x="1127" y="529"/>
                  <a:pt x="1127" y="529"/>
                </a:cubicBezTo>
                <a:cubicBezTo>
                  <a:pt x="1127" y="528"/>
                  <a:pt x="1127" y="528"/>
                  <a:pt x="1127" y="528"/>
                </a:cubicBezTo>
                <a:cubicBezTo>
                  <a:pt x="1128" y="527"/>
                  <a:pt x="1128" y="527"/>
                  <a:pt x="1129" y="527"/>
                </a:cubicBezTo>
                <a:cubicBezTo>
                  <a:pt x="1129" y="526"/>
                  <a:pt x="1129" y="525"/>
                  <a:pt x="1129" y="523"/>
                </a:cubicBezTo>
                <a:cubicBezTo>
                  <a:pt x="1129" y="523"/>
                  <a:pt x="1130" y="523"/>
                  <a:pt x="1130" y="523"/>
                </a:cubicBezTo>
                <a:cubicBezTo>
                  <a:pt x="1130" y="522"/>
                  <a:pt x="1130" y="521"/>
                  <a:pt x="1130" y="520"/>
                </a:cubicBezTo>
                <a:cubicBezTo>
                  <a:pt x="1131" y="520"/>
                  <a:pt x="1131" y="520"/>
                  <a:pt x="1131" y="520"/>
                </a:cubicBezTo>
                <a:cubicBezTo>
                  <a:pt x="1131" y="518"/>
                  <a:pt x="1131" y="518"/>
                  <a:pt x="1131" y="518"/>
                </a:cubicBezTo>
                <a:cubicBezTo>
                  <a:pt x="1131" y="518"/>
                  <a:pt x="1131" y="518"/>
                  <a:pt x="1131" y="518"/>
                </a:cubicBezTo>
                <a:cubicBezTo>
                  <a:pt x="1131" y="518"/>
                  <a:pt x="1131" y="518"/>
                  <a:pt x="1131" y="518"/>
                </a:cubicBezTo>
                <a:cubicBezTo>
                  <a:pt x="1131" y="518"/>
                  <a:pt x="1131" y="518"/>
                  <a:pt x="1131" y="518"/>
                </a:cubicBezTo>
                <a:cubicBezTo>
                  <a:pt x="1131" y="516"/>
                  <a:pt x="1131" y="516"/>
                  <a:pt x="1131" y="516"/>
                </a:cubicBezTo>
                <a:cubicBezTo>
                  <a:pt x="1132" y="516"/>
                  <a:pt x="1132" y="516"/>
                  <a:pt x="1132" y="516"/>
                </a:cubicBezTo>
                <a:cubicBezTo>
                  <a:pt x="1132" y="511"/>
                  <a:pt x="1132" y="511"/>
                  <a:pt x="1132" y="511"/>
                </a:cubicBezTo>
                <a:cubicBezTo>
                  <a:pt x="1132" y="511"/>
                  <a:pt x="1132" y="511"/>
                  <a:pt x="1132" y="511"/>
                </a:cubicBezTo>
                <a:cubicBezTo>
                  <a:pt x="1132" y="510"/>
                  <a:pt x="1132" y="510"/>
                  <a:pt x="1132" y="509"/>
                </a:cubicBezTo>
                <a:cubicBezTo>
                  <a:pt x="1132" y="509"/>
                  <a:pt x="1132" y="509"/>
                  <a:pt x="1131" y="509"/>
                </a:cubicBezTo>
                <a:cubicBezTo>
                  <a:pt x="1130" y="509"/>
                  <a:pt x="1130" y="509"/>
                  <a:pt x="1130" y="509"/>
                </a:cubicBezTo>
                <a:cubicBezTo>
                  <a:pt x="1130" y="510"/>
                  <a:pt x="1130" y="510"/>
                  <a:pt x="1130" y="510"/>
                </a:cubicBezTo>
                <a:cubicBezTo>
                  <a:pt x="1128" y="510"/>
                  <a:pt x="1128" y="510"/>
                  <a:pt x="1128" y="510"/>
                </a:cubicBezTo>
                <a:cubicBezTo>
                  <a:pt x="1128" y="510"/>
                  <a:pt x="1128" y="510"/>
                  <a:pt x="1128" y="510"/>
                </a:cubicBezTo>
                <a:cubicBezTo>
                  <a:pt x="1128" y="510"/>
                  <a:pt x="1128" y="510"/>
                  <a:pt x="1128" y="510"/>
                </a:cubicBezTo>
                <a:cubicBezTo>
                  <a:pt x="1128" y="510"/>
                  <a:pt x="1128" y="510"/>
                  <a:pt x="1128" y="510"/>
                </a:cubicBezTo>
                <a:cubicBezTo>
                  <a:pt x="1127" y="511"/>
                  <a:pt x="1127" y="511"/>
                  <a:pt x="1126" y="511"/>
                </a:cubicBezTo>
                <a:cubicBezTo>
                  <a:pt x="1126" y="511"/>
                  <a:pt x="1126" y="511"/>
                  <a:pt x="1126" y="511"/>
                </a:cubicBezTo>
                <a:cubicBezTo>
                  <a:pt x="1125" y="511"/>
                  <a:pt x="1125" y="511"/>
                  <a:pt x="1125" y="511"/>
                </a:cubicBezTo>
                <a:cubicBezTo>
                  <a:pt x="1125" y="511"/>
                  <a:pt x="1125" y="511"/>
                  <a:pt x="1125" y="511"/>
                </a:cubicBezTo>
                <a:cubicBezTo>
                  <a:pt x="1123" y="512"/>
                  <a:pt x="1122" y="511"/>
                  <a:pt x="1120" y="511"/>
                </a:cubicBezTo>
                <a:cubicBezTo>
                  <a:pt x="1120" y="512"/>
                  <a:pt x="1120" y="512"/>
                  <a:pt x="1120" y="512"/>
                </a:cubicBezTo>
                <a:cubicBezTo>
                  <a:pt x="1119" y="512"/>
                  <a:pt x="1119" y="512"/>
                  <a:pt x="1119" y="512"/>
                </a:cubicBezTo>
                <a:cubicBezTo>
                  <a:pt x="1119" y="512"/>
                  <a:pt x="1119" y="512"/>
                  <a:pt x="1119" y="512"/>
                </a:cubicBezTo>
                <a:cubicBezTo>
                  <a:pt x="1116" y="512"/>
                  <a:pt x="1116" y="512"/>
                  <a:pt x="1116" y="512"/>
                </a:cubicBezTo>
                <a:cubicBezTo>
                  <a:pt x="1116" y="513"/>
                  <a:pt x="1116" y="513"/>
                  <a:pt x="1116" y="513"/>
                </a:cubicBezTo>
                <a:cubicBezTo>
                  <a:pt x="1116" y="513"/>
                  <a:pt x="1115" y="513"/>
                  <a:pt x="1115" y="513"/>
                </a:cubicBezTo>
                <a:cubicBezTo>
                  <a:pt x="1114" y="514"/>
                  <a:pt x="1114" y="514"/>
                  <a:pt x="1114" y="514"/>
                </a:cubicBezTo>
                <a:cubicBezTo>
                  <a:pt x="1113" y="514"/>
                  <a:pt x="1113" y="514"/>
                  <a:pt x="1113" y="514"/>
                </a:cubicBezTo>
                <a:cubicBezTo>
                  <a:pt x="1113" y="515"/>
                  <a:pt x="1113" y="515"/>
                  <a:pt x="1113" y="515"/>
                </a:cubicBezTo>
                <a:cubicBezTo>
                  <a:pt x="1112" y="515"/>
                  <a:pt x="1112" y="515"/>
                  <a:pt x="1112" y="515"/>
                </a:cubicBezTo>
                <a:cubicBezTo>
                  <a:pt x="1112" y="515"/>
                  <a:pt x="1112" y="515"/>
                  <a:pt x="1112" y="515"/>
                </a:cubicBezTo>
                <a:cubicBezTo>
                  <a:pt x="1111" y="515"/>
                  <a:pt x="1111" y="515"/>
                  <a:pt x="1111" y="515"/>
                </a:cubicBezTo>
                <a:cubicBezTo>
                  <a:pt x="1111" y="515"/>
                  <a:pt x="1111" y="515"/>
                  <a:pt x="1111" y="516"/>
                </a:cubicBezTo>
                <a:cubicBezTo>
                  <a:pt x="1109" y="516"/>
                  <a:pt x="1109" y="515"/>
                  <a:pt x="1108" y="515"/>
                </a:cubicBezTo>
                <a:cubicBezTo>
                  <a:pt x="1107" y="514"/>
                  <a:pt x="1102" y="515"/>
                  <a:pt x="1102" y="516"/>
                </a:cubicBezTo>
                <a:cubicBezTo>
                  <a:pt x="1100" y="516"/>
                  <a:pt x="1100" y="516"/>
                  <a:pt x="1100" y="516"/>
                </a:cubicBezTo>
                <a:cubicBezTo>
                  <a:pt x="1100" y="516"/>
                  <a:pt x="1100" y="515"/>
                  <a:pt x="1100" y="515"/>
                </a:cubicBezTo>
                <a:cubicBezTo>
                  <a:pt x="1099" y="515"/>
                  <a:pt x="1099" y="515"/>
                  <a:pt x="1099" y="515"/>
                </a:cubicBezTo>
                <a:cubicBezTo>
                  <a:pt x="1099" y="515"/>
                  <a:pt x="1099" y="515"/>
                  <a:pt x="1099" y="515"/>
                </a:cubicBezTo>
                <a:cubicBezTo>
                  <a:pt x="1098" y="515"/>
                  <a:pt x="1098" y="515"/>
                  <a:pt x="1098" y="515"/>
                </a:cubicBezTo>
                <a:cubicBezTo>
                  <a:pt x="1098" y="515"/>
                  <a:pt x="1098" y="515"/>
                  <a:pt x="1098" y="515"/>
                </a:cubicBezTo>
                <a:cubicBezTo>
                  <a:pt x="1098" y="514"/>
                  <a:pt x="1098" y="514"/>
                  <a:pt x="1097" y="514"/>
                </a:cubicBezTo>
                <a:cubicBezTo>
                  <a:pt x="1097" y="513"/>
                  <a:pt x="1097" y="513"/>
                  <a:pt x="1097" y="512"/>
                </a:cubicBezTo>
                <a:cubicBezTo>
                  <a:pt x="1096" y="512"/>
                  <a:pt x="1096" y="512"/>
                  <a:pt x="1096" y="512"/>
                </a:cubicBezTo>
                <a:cubicBezTo>
                  <a:pt x="1096" y="511"/>
                  <a:pt x="1096" y="511"/>
                  <a:pt x="1096" y="511"/>
                </a:cubicBezTo>
                <a:cubicBezTo>
                  <a:pt x="1095" y="510"/>
                  <a:pt x="1095" y="510"/>
                  <a:pt x="1094" y="509"/>
                </a:cubicBezTo>
                <a:cubicBezTo>
                  <a:pt x="1094" y="509"/>
                  <a:pt x="1094" y="509"/>
                  <a:pt x="1094" y="508"/>
                </a:cubicBezTo>
                <a:cubicBezTo>
                  <a:pt x="1094" y="508"/>
                  <a:pt x="1094" y="508"/>
                  <a:pt x="1094" y="508"/>
                </a:cubicBezTo>
                <a:cubicBezTo>
                  <a:pt x="1095" y="508"/>
                  <a:pt x="1095" y="508"/>
                  <a:pt x="1095" y="508"/>
                </a:cubicBezTo>
                <a:cubicBezTo>
                  <a:pt x="1095" y="508"/>
                  <a:pt x="1095" y="507"/>
                  <a:pt x="1096" y="507"/>
                </a:cubicBezTo>
                <a:cubicBezTo>
                  <a:pt x="1096" y="507"/>
                  <a:pt x="1096" y="507"/>
                  <a:pt x="1096" y="507"/>
                </a:cubicBezTo>
                <a:cubicBezTo>
                  <a:pt x="1095" y="506"/>
                  <a:pt x="1096" y="505"/>
                  <a:pt x="1096" y="505"/>
                </a:cubicBezTo>
                <a:cubicBezTo>
                  <a:pt x="1096" y="505"/>
                  <a:pt x="1096" y="505"/>
                  <a:pt x="1096" y="505"/>
                </a:cubicBezTo>
                <a:cubicBezTo>
                  <a:pt x="1096" y="504"/>
                  <a:pt x="1096" y="504"/>
                  <a:pt x="1096" y="504"/>
                </a:cubicBezTo>
                <a:cubicBezTo>
                  <a:pt x="1095" y="503"/>
                  <a:pt x="1095" y="503"/>
                  <a:pt x="1095" y="503"/>
                </a:cubicBezTo>
                <a:cubicBezTo>
                  <a:pt x="1095" y="503"/>
                  <a:pt x="1095" y="503"/>
                  <a:pt x="1095" y="503"/>
                </a:cubicBezTo>
                <a:cubicBezTo>
                  <a:pt x="1094" y="502"/>
                  <a:pt x="1092" y="500"/>
                  <a:pt x="1091" y="500"/>
                </a:cubicBezTo>
                <a:cubicBezTo>
                  <a:pt x="1091" y="499"/>
                  <a:pt x="1091" y="498"/>
                  <a:pt x="1091" y="498"/>
                </a:cubicBezTo>
                <a:cubicBezTo>
                  <a:pt x="1090" y="498"/>
                  <a:pt x="1090" y="498"/>
                  <a:pt x="1090" y="498"/>
                </a:cubicBezTo>
                <a:cubicBezTo>
                  <a:pt x="1090" y="496"/>
                  <a:pt x="1090" y="497"/>
                  <a:pt x="1089" y="497"/>
                </a:cubicBezTo>
                <a:cubicBezTo>
                  <a:pt x="1089" y="496"/>
                  <a:pt x="1088" y="496"/>
                  <a:pt x="1088" y="496"/>
                </a:cubicBezTo>
                <a:cubicBezTo>
                  <a:pt x="1088" y="495"/>
                  <a:pt x="1087" y="495"/>
                  <a:pt x="1087" y="495"/>
                </a:cubicBezTo>
                <a:cubicBezTo>
                  <a:pt x="1086" y="494"/>
                  <a:pt x="1086" y="493"/>
                  <a:pt x="1085" y="491"/>
                </a:cubicBezTo>
                <a:cubicBezTo>
                  <a:pt x="1084" y="491"/>
                  <a:pt x="1084" y="491"/>
                  <a:pt x="1083" y="491"/>
                </a:cubicBezTo>
                <a:cubicBezTo>
                  <a:pt x="1083" y="490"/>
                  <a:pt x="1083" y="490"/>
                  <a:pt x="1083" y="490"/>
                </a:cubicBezTo>
                <a:cubicBezTo>
                  <a:pt x="1082" y="490"/>
                  <a:pt x="1082" y="490"/>
                  <a:pt x="1082" y="490"/>
                </a:cubicBezTo>
                <a:cubicBezTo>
                  <a:pt x="1082" y="489"/>
                  <a:pt x="1082" y="489"/>
                  <a:pt x="1082" y="489"/>
                </a:cubicBezTo>
                <a:cubicBezTo>
                  <a:pt x="1079" y="489"/>
                  <a:pt x="1081" y="488"/>
                  <a:pt x="1080" y="487"/>
                </a:cubicBezTo>
                <a:cubicBezTo>
                  <a:pt x="1079" y="487"/>
                  <a:pt x="1080" y="486"/>
                  <a:pt x="1079" y="487"/>
                </a:cubicBezTo>
                <a:cubicBezTo>
                  <a:pt x="1079" y="487"/>
                  <a:pt x="1079" y="487"/>
                  <a:pt x="1079" y="487"/>
                </a:cubicBezTo>
                <a:cubicBezTo>
                  <a:pt x="1079" y="487"/>
                  <a:pt x="1079" y="487"/>
                  <a:pt x="1079" y="487"/>
                </a:cubicBezTo>
                <a:cubicBezTo>
                  <a:pt x="1078" y="487"/>
                  <a:pt x="1078" y="486"/>
                  <a:pt x="1077" y="486"/>
                </a:cubicBezTo>
                <a:cubicBezTo>
                  <a:pt x="1077" y="484"/>
                  <a:pt x="1077" y="483"/>
                  <a:pt x="1076" y="482"/>
                </a:cubicBezTo>
                <a:cubicBezTo>
                  <a:pt x="1076" y="479"/>
                  <a:pt x="1076" y="479"/>
                  <a:pt x="1076" y="479"/>
                </a:cubicBezTo>
                <a:cubicBezTo>
                  <a:pt x="1076" y="479"/>
                  <a:pt x="1076" y="479"/>
                  <a:pt x="1076" y="479"/>
                </a:cubicBezTo>
                <a:cubicBezTo>
                  <a:pt x="1076" y="478"/>
                  <a:pt x="1076" y="478"/>
                  <a:pt x="1076" y="477"/>
                </a:cubicBezTo>
                <a:cubicBezTo>
                  <a:pt x="1076" y="477"/>
                  <a:pt x="1076" y="477"/>
                  <a:pt x="1076" y="477"/>
                </a:cubicBezTo>
                <a:cubicBezTo>
                  <a:pt x="1076" y="476"/>
                  <a:pt x="1076" y="476"/>
                  <a:pt x="1076" y="476"/>
                </a:cubicBezTo>
                <a:cubicBezTo>
                  <a:pt x="1076" y="476"/>
                  <a:pt x="1076" y="476"/>
                  <a:pt x="1076" y="476"/>
                </a:cubicBezTo>
                <a:cubicBezTo>
                  <a:pt x="1076" y="475"/>
                  <a:pt x="1076" y="475"/>
                  <a:pt x="1076" y="475"/>
                </a:cubicBezTo>
                <a:cubicBezTo>
                  <a:pt x="1075" y="475"/>
                  <a:pt x="1075" y="475"/>
                  <a:pt x="1075" y="475"/>
                </a:cubicBezTo>
                <a:cubicBezTo>
                  <a:pt x="1075" y="475"/>
                  <a:pt x="1075" y="475"/>
                  <a:pt x="1075" y="475"/>
                </a:cubicBezTo>
                <a:cubicBezTo>
                  <a:pt x="1075" y="475"/>
                  <a:pt x="1075" y="475"/>
                  <a:pt x="1075" y="475"/>
                </a:cubicBezTo>
                <a:cubicBezTo>
                  <a:pt x="1075" y="473"/>
                  <a:pt x="1075" y="473"/>
                  <a:pt x="1075" y="473"/>
                </a:cubicBezTo>
                <a:cubicBezTo>
                  <a:pt x="1075" y="473"/>
                  <a:pt x="1075" y="473"/>
                  <a:pt x="1075" y="473"/>
                </a:cubicBezTo>
                <a:cubicBezTo>
                  <a:pt x="1074" y="471"/>
                  <a:pt x="1074" y="472"/>
                  <a:pt x="1073" y="472"/>
                </a:cubicBezTo>
                <a:cubicBezTo>
                  <a:pt x="1071" y="470"/>
                  <a:pt x="1072" y="468"/>
                  <a:pt x="1068" y="468"/>
                </a:cubicBezTo>
                <a:cubicBezTo>
                  <a:pt x="1068" y="468"/>
                  <a:pt x="1068" y="466"/>
                  <a:pt x="1068" y="465"/>
                </a:cubicBezTo>
                <a:cubicBezTo>
                  <a:pt x="1067" y="465"/>
                  <a:pt x="1067" y="465"/>
                  <a:pt x="1067" y="465"/>
                </a:cubicBezTo>
                <a:cubicBezTo>
                  <a:pt x="1067" y="462"/>
                  <a:pt x="1067" y="462"/>
                  <a:pt x="1067" y="462"/>
                </a:cubicBezTo>
                <a:cubicBezTo>
                  <a:pt x="1067" y="462"/>
                  <a:pt x="1067" y="462"/>
                  <a:pt x="1067" y="462"/>
                </a:cubicBezTo>
                <a:cubicBezTo>
                  <a:pt x="1067" y="461"/>
                  <a:pt x="1067" y="461"/>
                  <a:pt x="1067" y="460"/>
                </a:cubicBezTo>
                <a:cubicBezTo>
                  <a:pt x="1067" y="460"/>
                  <a:pt x="1067" y="460"/>
                  <a:pt x="1068" y="460"/>
                </a:cubicBezTo>
                <a:cubicBezTo>
                  <a:pt x="1068" y="459"/>
                  <a:pt x="1067" y="458"/>
                  <a:pt x="1067" y="457"/>
                </a:cubicBezTo>
                <a:cubicBezTo>
                  <a:pt x="1067" y="457"/>
                  <a:pt x="1068" y="457"/>
                  <a:pt x="1068" y="456"/>
                </a:cubicBezTo>
                <a:cubicBezTo>
                  <a:pt x="1067" y="456"/>
                  <a:pt x="1067" y="456"/>
                  <a:pt x="1067" y="456"/>
                </a:cubicBezTo>
                <a:cubicBezTo>
                  <a:pt x="1067" y="456"/>
                  <a:pt x="1067" y="456"/>
                  <a:pt x="1067" y="456"/>
                </a:cubicBezTo>
                <a:cubicBezTo>
                  <a:pt x="1067" y="456"/>
                  <a:pt x="1067" y="456"/>
                  <a:pt x="1067" y="456"/>
                </a:cubicBezTo>
                <a:cubicBezTo>
                  <a:pt x="1067" y="454"/>
                  <a:pt x="1067" y="454"/>
                  <a:pt x="1067" y="454"/>
                </a:cubicBezTo>
                <a:cubicBezTo>
                  <a:pt x="1067" y="454"/>
                  <a:pt x="1067" y="454"/>
                  <a:pt x="1067" y="454"/>
                </a:cubicBezTo>
                <a:cubicBezTo>
                  <a:pt x="1067" y="453"/>
                  <a:pt x="1067" y="453"/>
                  <a:pt x="1067" y="453"/>
                </a:cubicBezTo>
                <a:cubicBezTo>
                  <a:pt x="1067" y="453"/>
                  <a:pt x="1066" y="453"/>
                  <a:pt x="1066" y="452"/>
                </a:cubicBezTo>
                <a:cubicBezTo>
                  <a:pt x="1066" y="451"/>
                  <a:pt x="1066" y="451"/>
                  <a:pt x="1066" y="451"/>
                </a:cubicBezTo>
                <a:cubicBezTo>
                  <a:pt x="1065" y="451"/>
                  <a:pt x="1065" y="451"/>
                  <a:pt x="1065" y="451"/>
                </a:cubicBezTo>
                <a:cubicBezTo>
                  <a:pt x="1065" y="450"/>
                  <a:pt x="1065" y="450"/>
                  <a:pt x="1065" y="450"/>
                </a:cubicBezTo>
                <a:cubicBezTo>
                  <a:pt x="1065" y="450"/>
                  <a:pt x="1065" y="450"/>
                  <a:pt x="1065" y="450"/>
                </a:cubicBezTo>
                <a:cubicBezTo>
                  <a:pt x="1065" y="448"/>
                  <a:pt x="1065" y="448"/>
                  <a:pt x="1065" y="448"/>
                </a:cubicBezTo>
                <a:cubicBezTo>
                  <a:pt x="1065" y="448"/>
                  <a:pt x="1065" y="448"/>
                  <a:pt x="1065" y="448"/>
                </a:cubicBezTo>
                <a:cubicBezTo>
                  <a:pt x="1065" y="448"/>
                  <a:pt x="1064" y="448"/>
                  <a:pt x="1064" y="447"/>
                </a:cubicBezTo>
                <a:cubicBezTo>
                  <a:pt x="1063" y="447"/>
                  <a:pt x="1063" y="447"/>
                  <a:pt x="1063" y="447"/>
                </a:cubicBezTo>
                <a:cubicBezTo>
                  <a:pt x="1063" y="447"/>
                  <a:pt x="1063" y="447"/>
                  <a:pt x="1063" y="447"/>
                </a:cubicBezTo>
                <a:cubicBezTo>
                  <a:pt x="1062" y="446"/>
                  <a:pt x="1061" y="446"/>
                  <a:pt x="1061" y="445"/>
                </a:cubicBezTo>
                <a:cubicBezTo>
                  <a:pt x="1061" y="445"/>
                  <a:pt x="1061" y="444"/>
                  <a:pt x="1060" y="444"/>
                </a:cubicBezTo>
                <a:cubicBezTo>
                  <a:pt x="1060" y="444"/>
                  <a:pt x="1060" y="444"/>
                  <a:pt x="1060" y="444"/>
                </a:cubicBezTo>
                <a:cubicBezTo>
                  <a:pt x="1060" y="442"/>
                  <a:pt x="1060" y="442"/>
                  <a:pt x="1060" y="442"/>
                </a:cubicBezTo>
                <a:cubicBezTo>
                  <a:pt x="1059" y="442"/>
                  <a:pt x="1059" y="442"/>
                  <a:pt x="1059" y="442"/>
                </a:cubicBezTo>
                <a:cubicBezTo>
                  <a:pt x="1059" y="441"/>
                  <a:pt x="1059" y="439"/>
                  <a:pt x="1059" y="438"/>
                </a:cubicBezTo>
                <a:cubicBezTo>
                  <a:pt x="1060" y="438"/>
                  <a:pt x="1060" y="438"/>
                  <a:pt x="1060" y="438"/>
                </a:cubicBezTo>
                <a:cubicBezTo>
                  <a:pt x="1060" y="437"/>
                  <a:pt x="1059" y="437"/>
                  <a:pt x="1059" y="436"/>
                </a:cubicBezTo>
                <a:cubicBezTo>
                  <a:pt x="1059" y="436"/>
                  <a:pt x="1059" y="436"/>
                  <a:pt x="1059" y="436"/>
                </a:cubicBezTo>
                <a:cubicBezTo>
                  <a:pt x="1059" y="435"/>
                  <a:pt x="1059" y="435"/>
                  <a:pt x="1059" y="435"/>
                </a:cubicBezTo>
                <a:cubicBezTo>
                  <a:pt x="1058" y="435"/>
                  <a:pt x="1058" y="435"/>
                  <a:pt x="1058" y="435"/>
                </a:cubicBezTo>
                <a:cubicBezTo>
                  <a:pt x="1058" y="434"/>
                  <a:pt x="1058" y="434"/>
                  <a:pt x="1057" y="433"/>
                </a:cubicBezTo>
                <a:cubicBezTo>
                  <a:pt x="1057" y="433"/>
                  <a:pt x="1057" y="433"/>
                  <a:pt x="1057" y="433"/>
                </a:cubicBezTo>
                <a:cubicBezTo>
                  <a:pt x="1057" y="432"/>
                  <a:pt x="1057" y="432"/>
                  <a:pt x="1057" y="432"/>
                </a:cubicBezTo>
                <a:cubicBezTo>
                  <a:pt x="1057" y="432"/>
                  <a:pt x="1057" y="432"/>
                  <a:pt x="1057" y="432"/>
                </a:cubicBezTo>
                <a:cubicBezTo>
                  <a:pt x="1057" y="432"/>
                  <a:pt x="1057" y="432"/>
                  <a:pt x="1057" y="432"/>
                </a:cubicBezTo>
                <a:cubicBezTo>
                  <a:pt x="1056" y="432"/>
                  <a:pt x="1056" y="432"/>
                  <a:pt x="1056" y="432"/>
                </a:cubicBezTo>
                <a:cubicBezTo>
                  <a:pt x="1056" y="431"/>
                  <a:pt x="1056" y="430"/>
                  <a:pt x="1056" y="430"/>
                </a:cubicBezTo>
                <a:cubicBezTo>
                  <a:pt x="1055" y="430"/>
                  <a:pt x="1055" y="430"/>
                  <a:pt x="1055" y="430"/>
                </a:cubicBezTo>
                <a:cubicBezTo>
                  <a:pt x="1055" y="429"/>
                  <a:pt x="1055" y="429"/>
                  <a:pt x="1054" y="429"/>
                </a:cubicBezTo>
                <a:cubicBezTo>
                  <a:pt x="1054" y="428"/>
                  <a:pt x="1053" y="427"/>
                  <a:pt x="1053" y="426"/>
                </a:cubicBezTo>
                <a:cubicBezTo>
                  <a:pt x="1052" y="424"/>
                  <a:pt x="1051" y="422"/>
                  <a:pt x="1051" y="419"/>
                </a:cubicBezTo>
                <a:cubicBezTo>
                  <a:pt x="1050" y="419"/>
                  <a:pt x="1050" y="419"/>
                  <a:pt x="1049" y="419"/>
                </a:cubicBezTo>
                <a:cubicBezTo>
                  <a:pt x="1049" y="418"/>
                  <a:pt x="1049" y="417"/>
                  <a:pt x="1049" y="417"/>
                </a:cubicBezTo>
                <a:cubicBezTo>
                  <a:pt x="1049" y="417"/>
                  <a:pt x="1049" y="417"/>
                  <a:pt x="1049" y="417"/>
                </a:cubicBezTo>
                <a:cubicBezTo>
                  <a:pt x="1049" y="416"/>
                  <a:pt x="1049" y="416"/>
                  <a:pt x="1049" y="415"/>
                </a:cubicBezTo>
                <a:cubicBezTo>
                  <a:pt x="1049" y="415"/>
                  <a:pt x="1048" y="415"/>
                  <a:pt x="1048" y="414"/>
                </a:cubicBezTo>
                <a:cubicBezTo>
                  <a:pt x="1048" y="414"/>
                  <a:pt x="1048" y="414"/>
                  <a:pt x="1048" y="414"/>
                </a:cubicBezTo>
                <a:cubicBezTo>
                  <a:pt x="1048" y="413"/>
                  <a:pt x="1047" y="413"/>
                  <a:pt x="1047" y="413"/>
                </a:cubicBezTo>
                <a:cubicBezTo>
                  <a:pt x="1046" y="412"/>
                  <a:pt x="1046" y="411"/>
                  <a:pt x="1045" y="411"/>
                </a:cubicBezTo>
                <a:cubicBezTo>
                  <a:pt x="1045" y="410"/>
                  <a:pt x="1045" y="409"/>
                  <a:pt x="1045" y="409"/>
                </a:cubicBezTo>
                <a:cubicBezTo>
                  <a:pt x="1045" y="409"/>
                  <a:pt x="1045" y="409"/>
                  <a:pt x="1045" y="409"/>
                </a:cubicBezTo>
                <a:cubicBezTo>
                  <a:pt x="1045" y="408"/>
                  <a:pt x="1045" y="408"/>
                  <a:pt x="1045" y="408"/>
                </a:cubicBezTo>
                <a:cubicBezTo>
                  <a:pt x="1046" y="408"/>
                  <a:pt x="1046" y="408"/>
                  <a:pt x="1046" y="408"/>
                </a:cubicBezTo>
                <a:cubicBezTo>
                  <a:pt x="1046" y="408"/>
                  <a:pt x="1047" y="409"/>
                  <a:pt x="1047" y="409"/>
                </a:cubicBezTo>
                <a:cubicBezTo>
                  <a:pt x="1047" y="409"/>
                  <a:pt x="1047" y="409"/>
                  <a:pt x="1047" y="409"/>
                </a:cubicBezTo>
                <a:cubicBezTo>
                  <a:pt x="1047" y="410"/>
                  <a:pt x="1047" y="410"/>
                  <a:pt x="1047" y="410"/>
                </a:cubicBezTo>
                <a:cubicBezTo>
                  <a:pt x="1048" y="410"/>
                  <a:pt x="1048" y="410"/>
                  <a:pt x="1048" y="410"/>
                </a:cubicBezTo>
                <a:cubicBezTo>
                  <a:pt x="1048" y="411"/>
                  <a:pt x="1048" y="411"/>
                  <a:pt x="1048" y="412"/>
                </a:cubicBezTo>
                <a:cubicBezTo>
                  <a:pt x="1049" y="412"/>
                  <a:pt x="1049" y="412"/>
                  <a:pt x="1049" y="412"/>
                </a:cubicBezTo>
                <a:cubicBezTo>
                  <a:pt x="1049" y="413"/>
                  <a:pt x="1049" y="413"/>
                  <a:pt x="1049" y="413"/>
                </a:cubicBezTo>
                <a:cubicBezTo>
                  <a:pt x="1049" y="413"/>
                  <a:pt x="1049" y="414"/>
                  <a:pt x="1049" y="414"/>
                </a:cubicBezTo>
                <a:cubicBezTo>
                  <a:pt x="1050" y="414"/>
                  <a:pt x="1051" y="415"/>
                  <a:pt x="1052" y="416"/>
                </a:cubicBezTo>
                <a:cubicBezTo>
                  <a:pt x="1053" y="416"/>
                  <a:pt x="1053" y="416"/>
                  <a:pt x="1053" y="416"/>
                </a:cubicBezTo>
                <a:cubicBezTo>
                  <a:pt x="1054" y="415"/>
                  <a:pt x="1054" y="414"/>
                  <a:pt x="1055" y="413"/>
                </a:cubicBezTo>
                <a:cubicBezTo>
                  <a:pt x="1055" y="413"/>
                  <a:pt x="1055" y="413"/>
                  <a:pt x="1055" y="413"/>
                </a:cubicBezTo>
                <a:cubicBezTo>
                  <a:pt x="1055" y="412"/>
                  <a:pt x="1055" y="412"/>
                  <a:pt x="1055" y="412"/>
                </a:cubicBezTo>
                <a:cubicBezTo>
                  <a:pt x="1055" y="412"/>
                  <a:pt x="1055" y="412"/>
                  <a:pt x="1055" y="412"/>
                </a:cubicBezTo>
                <a:cubicBezTo>
                  <a:pt x="1055" y="413"/>
                  <a:pt x="1055" y="414"/>
                  <a:pt x="1055" y="415"/>
                </a:cubicBezTo>
                <a:cubicBezTo>
                  <a:pt x="1056" y="415"/>
                  <a:pt x="1057" y="415"/>
                  <a:pt x="1058" y="415"/>
                </a:cubicBezTo>
                <a:cubicBezTo>
                  <a:pt x="1058" y="416"/>
                  <a:pt x="1058" y="416"/>
                  <a:pt x="1059" y="416"/>
                </a:cubicBezTo>
                <a:cubicBezTo>
                  <a:pt x="1059" y="416"/>
                  <a:pt x="1059" y="416"/>
                  <a:pt x="1059" y="416"/>
                </a:cubicBezTo>
                <a:cubicBezTo>
                  <a:pt x="1059" y="417"/>
                  <a:pt x="1060" y="417"/>
                  <a:pt x="1060" y="417"/>
                </a:cubicBezTo>
                <a:cubicBezTo>
                  <a:pt x="1060" y="419"/>
                  <a:pt x="1060" y="419"/>
                  <a:pt x="1060" y="419"/>
                </a:cubicBezTo>
                <a:cubicBezTo>
                  <a:pt x="1060" y="419"/>
                  <a:pt x="1060" y="419"/>
                  <a:pt x="1060" y="419"/>
                </a:cubicBezTo>
                <a:cubicBezTo>
                  <a:pt x="1060" y="419"/>
                  <a:pt x="1060" y="420"/>
                  <a:pt x="1060" y="420"/>
                </a:cubicBezTo>
                <a:cubicBezTo>
                  <a:pt x="1061" y="420"/>
                  <a:pt x="1061" y="420"/>
                  <a:pt x="1061" y="420"/>
                </a:cubicBezTo>
                <a:cubicBezTo>
                  <a:pt x="1061" y="421"/>
                  <a:pt x="1061" y="421"/>
                  <a:pt x="1061" y="421"/>
                </a:cubicBezTo>
                <a:cubicBezTo>
                  <a:pt x="1061" y="421"/>
                  <a:pt x="1062" y="422"/>
                  <a:pt x="1062" y="422"/>
                </a:cubicBezTo>
                <a:cubicBezTo>
                  <a:pt x="1062" y="423"/>
                  <a:pt x="1062" y="423"/>
                  <a:pt x="1063" y="424"/>
                </a:cubicBezTo>
                <a:cubicBezTo>
                  <a:pt x="1063" y="424"/>
                  <a:pt x="1064" y="424"/>
                  <a:pt x="1064" y="425"/>
                </a:cubicBezTo>
                <a:cubicBezTo>
                  <a:pt x="1064" y="426"/>
                  <a:pt x="1064" y="426"/>
                  <a:pt x="1064" y="426"/>
                </a:cubicBezTo>
                <a:cubicBezTo>
                  <a:pt x="1065" y="427"/>
                  <a:pt x="1065" y="427"/>
                  <a:pt x="1066" y="427"/>
                </a:cubicBezTo>
                <a:cubicBezTo>
                  <a:pt x="1066" y="428"/>
                  <a:pt x="1066" y="428"/>
                  <a:pt x="1066" y="428"/>
                </a:cubicBezTo>
                <a:cubicBezTo>
                  <a:pt x="1067" y="428"/>
                  <a:pt x="1067" y="428"/>
                  <a:pt x="1067" y="428"/>
                </a:cubicBezTo>
                <a:cubicBezTo>
                  <a:pt x="1067" y="429"/>
                  <a:pt x="1067" y="429"/>
                  <a:pt x="1067" y="430"/>
                </a:cubicBezTo>
                <a:cubicBezTo>
                  <a:pt x="1068" y="430"/>
                  <a:pt x="1068" y="430"/>
                  <a:pt x="1068" y="430"/>
                </a:cubicBezTo>
                <a:cubicBezTo>
                  <a:pt x="1068" y="433"/>
                  <a:pt x="1068" y="433"/>
                  <a:pt x="1068" y="433"/>
                </a:cubicBezTo>
                <a:cubicBezTo>
                  <a:pt x="1068" y="433"/>
                  <a:pt x="1069" y="434"/>
                  <a:pt x="1069" y="435"/>
                </a:cubicBezTo>
                <a:cubicBezTo>
                  <a:pt x="1069" y="435"/>
                  <a:pt x="1069" y="435"/>
                  <a:pt x="1069" y="435"/>
                </a:cubicBezTo>
                <a:cubicBezTo>
                  <a:pt x="1069" y="435"/>
                  <a:pt x="1069" y="435"/>
                  <a:pt x="1069" y="435"/>
                </a:cubicBezTo>
                <a:cubicBezTo>
                  <a:pt x="1071" y="436"/>
                  <a:pt x="1072" y="437"/>
                  <a:pt x="1073" y="438"/>
                </a:cubicBezTo>
                <a:cubicBezTo>
                  <a:pt x="1073" y="439"/>
                  <a:pt x="1073" y="439"/>
                  <a:pt x="1073" y="439"/>
                </a:cubicBezTo>
                <a:cubicBezTo>
                  <a:pt x="1073" y="439"/>
                  <a:pt x="1073" y="439"/>
                  <a:pt x="1073" y="439"/>
                </a:cubicBezTo>
                <a:cubicBezTo>
                  <a:pt x="1073" y="440"/>
                  <a:pt x="1073" y="440"/>
                  <a:pt x="1073" y="440"/>
                </a:cubicBezTo>
                <a:cubicBezTo>
                  <a:pt x="1074" y="440"/>
                  <a:pt x="1074" y="440"/>
                  <a:pt x="1074" y="440"/>
                </a:cubicBezTo>
                <a:cubicBezTo>
                  <a:pt x="1074" y="441"/>
                  <a:pt x="1074" y="441"/>
                  <a:pt x="1074" y="441"/>
                </a:cubicBezTo>
                <a:cubicBezTo>
                  <a:pt x="1074" y="441"/>
                  <a:pt x="1074" y="441"/>
                  <a:pt x="1074" y="441"/>
                </a:cubicBezTo>
                <a:cubicBezTo>
                  <a:pt x="1074" y="442"/>
                  <a:pt x="1074" y="442"/>
                  <a:pt x="1074" y="442"/>
                </a:cubicBezTo>
                <a:cubicBezTo>
                  <a:pt x="1075" y="442"/>
                  <a:pt x="1075" y="442"/>
                  <a:pt x="1075" y="442"/>
                </a:cubicBezTo>
                <a:cubicBezTo>
                  <a:pt x="1075" y="445"/>
                  <a:pt x="1075" y="445"/>
                  <a:pt x="1075" y="445"/>
                </a:cubicBezTo>
                <a:cubicBezTo>
                  <a:pt x="1075" y="446"/>
                  <a:pt x="1075" y="448"/>
                  <a:pt x="1075" y="448"/>
                </a:cubicBezTo>
                <a:cubicBezTo>
                  <a:pt x="1075" y="448"/>
                  <a:pt x="1075" y="448"/>
                  <a:pt x="1075" y="448"/>
                </a:cubicBezTo>
                <a:cubicBezTo>
                  <a:pt x="1074" y="449"/>
                  <a:pt x="1074" y="450"/>
                  <a:pt x="1074" y="451"/>
                </a:cubicBezTo>
                <a:cubicBezTo>
                  <a:pt x="1075" y="451"/>
                  <a:pt x="1075" y="451"/>
                  <a:pt x="1075" y="451"/>
                </a:cubicBezTo>
                <a:cubicBezTo>
                  <a:pt x="1075" y="452"/>
                  <a:pt x="1075" y="452"/>
                  <a:pt x="1075" y="452"/>
                </a:cubicBezTo>
                <a:cubicBezTo>
                  <a:pt x="1076" y="452"/>
                  <a:pt x="1076" y="452"/>
                  <a:pt x="1076" y="452"/>
                </a:cubicBezTo>
                <a:cubicBezTo>
                  <a:pt x="1076" y="456"/>
                  <a:pt x="1076" y="456"/>
                  <a:pt x="1076" y="456"/>
                </a:cubicBezTo>
                <a:cubicBezTo>
                  <a:pt x="1076" y="456"/>
                  <a:pt x="1076" y="456"/>
                  <a:pt x="1076" y="456"/>
                </a:cubicBezTo>
                <a:cubicBezTo>
                  <a:pt x="1076" y="457"/>
                  <a:pt x="1076" y="457"/>
                  <a:pt x="1076" y="457"/>
                </a:cubicBezTo>
                <a:cubicBezTo>
                  <a:pt x="1076" y="458"/>
                  <a:pt x="1077" y="459"/>
                  <a:pt x="1077" y="460"/>
                </a:cubicBezTo>
                <a:cubicBezTo>
                  <a:pt x="1078" y="460"/>
                  <a:pt x="1078" y="460"/>
                  <a:pt x="1078" y="461"/>
                </a:cubicBezTo>
                <a:cubicBezTo>
                  <a:pt x="1079" y="461"/>
                  <a:pt x="1079" y="461"/>
                  <a:pt x="1079" y="461"/>
                </a:cubicBezTo>
                <a:cubicBezTo>
                  <a:pt x="1079" y="462"/>
                  <a:pt x="1079" y="462"/>
                  <a:pt x="1079" y="462"/>
                </a:cubicBezTo>
                <a:cubicBezTo>
                  <a:pt x="1079" y="462"/>
                  <a:pt x="1079" y="462"/>
                  <a:pt x="1080" y="462"/>
                </a:cubicBezTo>
                <a:cubicBezTo>
                  <a:pt x="1080" y="463"/>
                  <a:pt x="1080" y="463"/>
                  <a:pt x="1080" y="463"/>
                </a:cubicBezTo>
                <a:cubicBezTo>
                  <a:pt x="1080" y="462"/>
                  <a:pt x="1080" y="462"/>
                  <a:pt x="1081" y="462"/>
                </a:cubicBezTo>
                <a:cubicBezTo>
                  <a:pt x="1081" y="463"/>
                  <a:pt x="1081" y="463"/>
                  <a:pt x="1081" y="463"/>
                </a:cubicBezTo>
                <a:cubicBezTo>
                  <a:pt x="1082" y="463"/>
                  <a:pt x="1082" y="463"/>
                  <a:pt x="1082" y="463"/>
                </a:cubicBezTo>
                <a:cubicBezTo>
                  <a:pt x="1082" y="463"/>
                  <a:pt x="1082" y="463"/>
                  <a:pt x="1082" y="463"/>
                </a:cubicBezTo>
                <a:cubicBezTo>
                  <a:pt x="1082" y="464"/>
                  <a:pt x="1082" y="464"/>
                  <a:pt x="1082" y="464"/>
                </a:cubicBezTo>
                <a:cubicBezTo>
                  <a:pt x="1083" y="464"/>
                  <a:pt x="1083" y="464"/>
                  <a:pt x="1083" y="465"/>
                </a:cubicBezTo>
                <a:cubicBezTo>
                  <a:pt x="1084" y="465"/>
                  <a:pt x="1084" y="465"/>
                  <a:pt x="1084" y="465"/>
                </a:cubicBezTo>
                <a:cubicBezTo>
                  <a:pt x="1084" y="465"/>
                  <a:pt x="1084" y="465"/>
                  <a:pt x="1084" y="465"/>
                </a:cubicBezTo>
                <a:cubicBezTo>
                  <a:pt x="1084" y="465"/>
                  <a:pt x="1084" y="465"/>
                  <a:pt x="1084" y="465"/>
                </a:cubicBezTo>
                <a:cubicBezTo>
                  <a:pt x="1084" y="466"/>
                  <a:pt x="1085" y="466"/>
                  <a:pt x="1085" y="467"/>
                </a:cubicBezTo>
                <a:cubicBezTo>
                  <a:pt x="1085" y="467"/>
                  <a:pt x="1085" y="467"/>
                  <a:pt x="1085" y="467"/>
                </a:cubicBezTo>
                <a:cubicBezTo>
                  <a:pt x="1085" y="468"/>
                  <a:pt x="1085" y="468"/>
                  <a:pt x="1085" y="468"/>
                </a:cubicBezTo>
                <a:cubicBezTo>
                  <a:pt x="1085" y="468"/>
                  <a:pt x="1085" y="468"/>
                  <a:pt x="1086" y="469"/>
                </a:cubicBezTo>
                <a:cubicBezTo>
                  <a:pt x="1086" y="469"/>
                  <a:pt x="1086" y="469"/>
                  <a:pt x="1086" y="469"/>
                </a:cubicBezTo>
                <a:cubicBezTo>
                  <a:pt x="1087" y="471"/>
                  <a:pt x="1086" y="473"/>
                  <a:pt x="1087" y="474"/>
                </a:cubicBezTo>
                <a:cubicBezTo>
                  <a:pt x="1087" y="474"/>
                  <a:pt x="1088" y="474"/>
                  <a:pt x="1088" y="474"/>
                </a:cubicBezTo>
                <a:cubicBezTo>
                  <a:pt x="1088" y="474"/>
                  <a:pt x="1089" y="475"/>
                  <a:pt x="1089" y="475"/>
                </a:cubicBezTo>
                <a:cubicBezTo>
                  <a:pt x="1089" y="475"/>
                  <a:pt x="1089" y="475"/>
                  <a:pt x="1089" y="475"/>
                </a:cubicBezTo>
                <a:cubicBezTo>
                  <a:pt x="1089" y="476"/>
                  <a:pt x="1089" y="476"/>
                  <a:pt x="1089" y="476"/>
                </a:cubicBezTo>
                <a:cubicBezTo>
                  <a:pt x="1090" y="476"/>
                  <a:pt x="1090" y="476"/>
                  <a:pt x="1090" y="477"/>
                </a:cubicBezTo>
                <a:cubicBezTo>
                  <a:pt x="1090" y="478"/>
                  <a:pt x="1090" y="478"/>
                  <a:pt x="1090" y="478"/>
                </a:cubicBezTo>
                <a:cubicBezTo>
                  <a:pt x="1091" y="478"/>
                  <a:pt x="1091" y="478"/>
                  <a:pt x="1092" y="479"/>
                </a:cubicBezTo>
                <a:cubicBezTo>
                  <a:pt x="1092" y="479"/>
                  <a:pt x="1092" y="479"/>
                  <a:pt x="1092" y="480"/>
                </a:cubicBezTo>
                <a:cubicBezTo>
                  <a:pt x="1092" y="480"/>
                  <a:pt x="1093" y="480"/>
                  <a:pt x="1093" y="480"/>
                </a:cubicBezTo>
                <a:cubicBezTo>
                  <a:pt x="1093" y="486"/>
                  <a:pt x="1093" y="486"/>
                  <a:pt x="1093" y="486"/>
                </a:cubicBezTo>
                <a:cubicBezTo>
                  <a:pt x="1092" y="486"/>
                  <a:pt x="1092" y="486"/>
                  <a:pt x="1092" y="486"/>
                </a:cubicBezTo>
                <a:cubicBezTo>
                  <a:pt x="1092" y="486"/>
                  <a:pt x="1092" y="486"/>
                  <a:pt x="1092" y="486"/>
                </a:cubicBezTo>
                <a:cubicBezTo>
                  <a:pt x="1093" y="486"/>
                  <a:pt x="1093" y="486"/>
                  <a:pt x="1093" y="486"/>
                </a:cubicBezTo>
                <a:cubicBezTo>
                  <a:pt x="1093" y="489"/>
                  <a:pt x="1093" y="489"/>
                  <a:pt x="1093" y="489"/>
                </a:cubicBezTo>
                <a:cubicBezTo>
                  <a:pt x="1093" y="489"/>
                  <a:pt x="1092" y="489"/>
                  <a:pt x="1092" y="490"/>
                </a:cubicBezTo>
                <a:cubicBezTo>
                  <a:pt x="1093" y="490"/>
                  <a:pt x="1093" y="490"/>
                  <a:pt x="1093" y="490"/>
                </a:cubicBezTo>
                <a:cubicBezTo>
                  <a:pt x="1093" y="491"/>
                  <a:pt x="1093" y="492"/>
                  <a:pt x="1093" y="493"/>
                </a:cubicBezTo>
                <a:cubicBezTo>
                  <a:pt x="1094" y="493"/>
                  <a:pt x="1094" y="493"/>
                  <a:pt x="1094" y="493"/>
                </a:cubicBezTo>
                <a:cubicBezTo>
                  <a:pt x="1094" y="493"/>
                  <a:pt x="1094" y="493"/>
                  <a:pt x="1094" y="493"/>
                </a:cubicBezTo>
                <a:cubicBezTo>
                  <a:pt x="1094" y="493"/>
                  <a:pt x="1094" y="493"/>
                  <a:pt x="1094" y="493"/>
                </a:cubicBezTo>
                <a:cubicBezTo>
                  <a:pt x="1094" y="494"/>
                  <a:pt x="1094" y="495"/>
                  <a:pt x="1094" y="495"/>
                </a:cubicBezTo>
                <a:cubicBezTo>
                  <a:pt x="1094" y="495"/>
                  <a:pt x="1094" y="495"/>
                  <a:pt x="1094" y="496"/>
                </a:cubicBezTo>
                <a:cubicBezTo>
                  <a:pt x="1094" y="496"/>
                  <a:pt x="1094" y="496"/>
                  <a:pt x="1094" y="496"/>
                </a:cubicBezTo>
                <a:cubicBezTo>
                  <a:pt x="1095" y="497"/>
                  <a:pt x="1095" y="497"/>
                  <a:pt x="1095" y="497"/>
                </a:cubicBezTo>
                <a:cubicBezTo>
                  <a:pt x="1095" y="498"/>
                  <a:pt x="1095" y="499"/>
                  <a:pt x="1095" y="500"/>
                </a:cubicBezTo>
                <a:cubicBezTo>
                  <a:pt x="1095" y="500"/>
                  <a:pt x="1095" y="500"/>
                  <a:pt x="1095" y="500"/>
                </a:cubicBezTo>
                <a:cubicBezTo>
                  <a:pt x="1095" y="501"/>
                  <a:pt x="1096" y="502"/>
                  <a:pt x="1096" y="502"/>
                </a:cubicBezTo>
                <a:cubicBezTo>
                  <a:pt x="1098" y="503"/>
                  <a:pt x="1099" y="503"/>
                  <a:pt x="1101" y="504"/>
                </a:cubicBezTo>
                <a:cubicBezTo>
                  <a:pt x="1101" y="503"/>
                  <a:pt x="1101" y="503"/>
                  <a:pt x="1102" y="503"/>
                </a:cubicBezTo>
                <a:cubicBezTo>
                  <a:pt x="1103" y="503"/>
                  <a:pt x="1103" y="503"/>
                  <a:pt x="1103" y="503"/>
                </a:cubicBezTo>
                <a:cubicBezTo>
                  <a:pt x="1103" y="502"/>
                  <a:pt x="1103" y="502"/>
                  <a:pt x="1103" y="502"/>
                </a:cubicBezTo>
                <a:cubicBezTo>
                  <a:pt x="1104" y="502"/>
                  <a:pt x="1104" y="502"/>
                  <a:pt x="1104" y="502"/>
                </a:cubicBezTo>
                <a:cubicBezTo>
                  <a:pt x="1105" y="502"/>
                  <a:pt x="1105" y="501"/>
                  <a:pt x="1106" y="500"/>
                </a:cubicBezTo>
                <a:cubicBezTo>
                  <a:pt x="1107" y="500"/>
                  <a:pt x="1107" y="500"/>
                  <a:pt x="1107" y="500"/>
                </a:cubicBezTo>
                <a:cubicBezTo>
                  <a:pt x="1107" y="500"/>
                  <a:pt x="1107" y="500"/>
                  <a:pt x="1107" y="500"/>
                </a:cubicBezTo>
                <a:cubicBezTo>
                  <a:pt x="1108" y="500"/>
                  <a:pt x="1110" y="500"/>
                  <a:pt x="1111" y="499"/>
                </a:cubicBezTo>
                <a:cubicBezTo>
                  <a:pt x="1111" y="500"/>
                  <a:pt x="1111" y="500"/>
                  <a:pt x="1111" y="500"/>
                </a:cubicBezTo>
                <a:cubicBezTo>
                  <a:pt x="1112" y="500"/>
                  <a:pt x="1112" y="500"/>
                  <a:pt x="1112" y="500"/>
                </a:cubicBezTo>
                <a:cubicBezTo>
                  <a:pt x="1112" y="499"/>
                  <a:pt x="1112" y="499"/>
                  <a:pt x="1112" y="499"/>
                </a:cubicBezTo>
                <a:cubicBezTo>
                  <a:pt x="1113" y="499"/>
                  <a:pt x="1113" y="499"/>
                  <a:pt x="1114" y="499"/>
                </a:cubicBezTo>
                <a:cubicBezTo>
                  <a:pt x="1114" y="499"/>
                  <a:pt x="1114" y="499"/>
                  <a:pt x="1114" y="498"/>
                </a:cubicBezTo>
                <a:cubicBezTo>
                  <a:pt x="1115" y="498"/>
                  <a:pt x="1115" y="498"/>
                  <a:pt x="1115" y="498"/>
                </a:cubicBezTo>
                <a:cubicBezTo>
                  <a:pt x="1115" y="498"/>
                  <a:pt x="1115" y="498"/>
                  <a:pt x="1115" y="498"/>
                </a:cubicBezTo>
                <a:cubicBezTo>
                  <a:pt x="1115" y="498"/>
                  <a:pt x="1116" y="497"/>
                  <a:pt x="1116" y="497"/>
                </a:cubicBezTo>
                <a:cubicBezTo>
                  <a:pt x="1116" y="497"/>
                  <a:pt x="1116" y="497"/>
                  <a:pt x="1116" y="497"/>
                </a:cubicBezTo>
                <a:cubicBezTo>
                  <a:pt x="1117" y="497"/>
                  <a:pt x="1118" y="496"/>
                  <a:pt x="1118" y="496"/>
                </a:cubicBezTo>
                <a:cubicBezTo>
                  <a:pt x="1119" y="496"/>
                  <a:pt x="1118" y="497"/>
                  <a:pt x="1119" y="497"/>
                </a:cubicBezTo>
                <a:cubicBezTo>
                  <a:pt x="1119" y="496"/>
                  <a:pt x="1119" y="496"/>
                  <a:pt x="1119" y="496"/>
                </a:cubicBezTo>
                <a:cubicBezTo>
                  <a:pt x="1121" y="496"/>
                  <a:pt x="1121" y="496"/>
                  <a:pt x="1121" y="496"/>
                </a:cubicBezTo>
                <a:cubicBezTo>
                  <a:pt x="1121" y="495"/>
                  <a:pt x="1122" y="495"/>
                  <a:pt x="1123" y="494"/>
                </a:cubicBezTo>
                <a:cubicBezTo>
                  <a:pt x="1123" y="494"/>
                  <a:pt x="1123" y="494"/>
                  <a:pt x="1123" y="494"/>
                </a:cubicBezTo>
                <a:cubicBezTo>
                  <a:pt x="1124" y="494"/>
                  <a:pt x="1124" y="494"/>
                  <a:pt x="1124" y="494"/>
                </a:cubicBezTo>
                <a:cubicBezTo>
                  <a:pt x="1124" y="493"/>
                  <a:pt x="1124" y="493"/>
                  <a:pt x="1124" y="493"/>
                </a:cubicBezTo>
                <a:cubicBezTo>
                  <a:pt x="1126" y="493"/>
                  <a:pt x="1126" y="493"/>
                  <a:pt x="1126" y="493"/>
                </a:cubicBezTo>
                <a:cubicBezTo>
                  <a:pt x="1126" y="493"/>
                  <a:pt x="1126" y="493"/>
                  <a:pt x="1126" y="493"/>
                </a:cubicBezTo>
                <a:cubicBezTo>
                  <a:pt x="1127" y="492"/>
                  <a:pt x="1127" y="492"/>
                  <a:pt x="1128" y="492"/>
                </a:cubicBezTo>
                <a:cubicBezTo>
                  <a:pt x="1128" y="491"/>
                  <a:pt x="1128" y="491"/>
                  <a:pt x="1128" y="491"/>
                </a:cubicBezTo>
                <a:cubicBezTo>
                  <a:pt x="1129" y="491"/>
                  <a:pt x="1129" y="491"/>
                  <a:pt x="1129" y="491"/>
                </a:cubicBezTo>
                <a:cubicBezTo>
                  <a:pt x="1129" y="491"/>
                  <a:pt x="1129" y="491"/>
                  <a:pt x="1129" y="491"/>
                </a:cubicBezTo>
                <a:cubicBezTo>
                  <a:pt x="1130" y="491"/>
                  <a:pt x="1130" y="491"/>
                  <a:pt x="1130" y="491"/>
                </a:cubicBezTo>
                <a:cubicBezTo>
                  <a:pt x="1130" y="491"/>
                  <a:pt x="1130" y="491"/>
                  <a:pt x="1130" y="491"/>
                </a:cubicBezTo>
                <a:cubicBezTo>
                  <a:pt x="1131" y="491"/>
                  <a:pt x="1131" y="491"/>
                  <a:pt x="1131" y="491"/>
                </a:cubicBezTo>
                <a:cubicBezTo>
                  <a:pt x="1131" y="491"/>
                  <a:pt x="1131" y="490"/>
                  <a:pt x="1131" y="490"/>
                </a:cubicBezTo>
                <a:cubicBezTo>
                  <a:pt x="1132" y="490"/>
                  <a:pt x="1132" y="490"/>
                  <a:pt x="1132" y="490"/>
                </a:cubicBezTo>
                <a:cubicBezTo>
                  <a:pt x="1132" y="489"/>
                  <a:pt x="1132" y="489"/>
                  <a:pt x="1132" y="489"/>
                </a:cubicBezTo>
                <a:cubicBezTo>
                  <a:pt x="1133" y="489"/>
                  <a:pt x="1133" y="489"/>
                  <a:pt x="1133" y="489"/>
                </a:cubicBezTo>
                <a:cubicBezTo>
                  <a:pt x="1135" y="489"/>
                  <a:pt x="1136" y="488"/>
                  <a:pt x="1137" y="486"/>
                </a:cubicBezTo>
                <a:cubicBezTo>
                  <a:pt x="1138" y="486"/>
                  <a:pt x="1138" y="486"/>
                  <a:pt x="1138" y="486"/>
                </a:cubicBezTo>
                <a:cubicBezTo>
                  <a:pt x="1138" y="486"/>
                  <a:pt x="1138" y="486"/>
                  <a:pt x="1138" y="486"/>
                </a:cubicBezTo>
                <a:cubicBezTo>
                  <a:pt x="1138" y="486"/>
                  <a:pt x="1138" y="486"/>
                  <a:pt x="1138" y="486"/>
                </a:cubicBezTo>
                <a:cubicBezTo>
                  <a:pt x="1138" y="485"/>
                  <a:pt x="1138" y="485"/>
                  <a:pt x="1138" y="485"/>
                </a:cubicBezTo>
                <a:cubicBezTo>
                  <a:pt x="1138" y="485"/>
                  <a:pt x="1138" y="485"/>
                  <a:pt x="1138" y="485"/>
                </a:cubicBezTo>
                <a:cubicBezTo>
                  <a:pt x="1138" y="484"/>
                  <a:pt x="1138" y="484"/>
                  <a:pt x="1138" y="484"/>
                </a:cubicBezTo>
                <a:cubicBezTo>
                  <a:pt x="1138" y="484"/>
                  <a:pt x="1138" y="484"/>
                  <a:pt x="1138" y="484"/>
                </a:cubicBezTo>
                <a:cubicBezTo>
                  <a:pt x="1138" y="483"/>
                  <a:pt x="1138" y="483"/>
                  <a:pt x="1138" y="483"/>
                </a:cubicBezTo>
                <a:cubicBezTo>
                  <a:pt x="1138" y="483"/>
                  <a:pt x="1139" y="483"/>
                  <a:pt x="1139" y="483"/>
                </a:cubicBezTo>
                <a:cubicBezTo>
                  <a:pt x="1139" y="482"/>
                  <a:pt x="1139" y="482"/>
                  <a:pt x="1139" y="482"/>
                </a:cubicBezTo>
                <a:cubicBezTo>
                  <a:pt x="1140" y="482"/>
                  <a:pt x="1140" y="482"/>
                  <a:pt x="1140" y="482"/>
                </a:cubicBezTo>
                <a:cubicBezTo>
                  <a:pt x="1140" y="481"/>
                  <a:pt x="1140" y="481"/>
                  <a:pt x="1140" y="481"/>
                </a:cubicBezTo>
                <a:cubicBezTo>
                  <a:pt x="1142" y="481"/>
                  <a:pt x="1142" y="481"/>
                  <a:pt x="1142" y="481"/>
                </a:cubicBezTo>
                <a:cubicBezTo>
                  <a:pt x="1142" y="481"/>
                  <a:pt x="1142" y="481"/>
                  <a:pt x="1142" y="480"/>
                </a:cubicBezTo>
                <a:cubicBezTo>
                  <a:pt x="1143" y="480"/>
                  <a:pt x="1144" y="480"/>
                  <a:pt x="1146" y="480"/>
                </a:cubicBezTo>
                <a:cubicBezTo>
                  <a:pt x="1146" y="479"/>
                  <a:pt x="1146" y="479"/>
                  <a:pt x="1146" y="479"/>
                </a:cubicBezTo>
                <a:cubicBezTo>
                  <a:pt x="1146" y="479"/>
                  <a:pt x="1147" y="479"/>
                  <a:pt x="1147" y="479"/>
                </a:cubicBezTo>
                <a:cubicBezTo>
                  <a:pt x="1147" y="479"/>
                  <a:pt x="1147" y="479"/>
                  <a:pt x="1147" y="479"/>
                </a:cubicBezTo>
                <a:cubicBezTo>
                  <a:pt x="1150" y="479"/>
                  <a:pt x="1150" y="479"/>
                  <a:pt x="1150" y="479"/>
                </a:cubicBezTo>
                <a:cubicBezTo>
                  <a:pt x="1150" y="479"/>
                  <a:pt x="1150" y="478"/>
                  <a:pt x="1150" y="478"/>
                </a:cubicBezTo>
                <a:cubicBezTo>
                  <a:pt x="1151" y="478"/>
                  <a:pt x="1151" y="478"/>
                  <a:pt x="1151" y="478"/>
                </a:cubicBezTo>
                <a:cubicBezTo>
                  <a:pt x="1151" y="478"/>
                  <a:pt x="1151" y="478"/>
                  <a:pt x="1151" y="478"/>
                </a:cubicBezTo>
                <a:cubicBezTo>
                  <a:pt x="1151" y="478"/>
                  <a:pt x="1151" y="477"/>
                  <a:pt x="1151" y="477"/>
                </a:cubicBezTo>
                <a:cubicBezTo>
                  <a:pt x="1151" y="476"/>
                  <a:pt x="1151" y="476"/>
                  <a:pt x="1151" y="476"/>
                </a:cubicBezTo>
                <a:cubicBezTo>
                  <a:pt x="1152" y="476"/>
                  <a:pt x="1152" y="476"/>
                  <a:pt x="1152" y="476"/>
                </a:cubicBezTo>
                <a:cubicBezTo>
                  <a:pt x="1152" y="475"/>
                  <a:pt x="1152" y="475"/>
                  <a:pt x="1152" y="474"/>
                </a:cubicBezTo>
                <a:cubicBezTo>
                  <a:pt x="1154" y="474"/>
                  <a:pt x="1156" y="474"/>
                  <a:pt x="1157" y="474"/>
                </a:cubicBezTo>
                <a:cubicBezTo>
                  <a:pt x="1158" y="473"/>
                  <a:pt x="1157" y="473"/>
                  <a:pt x="1158" y="472"/>
                </a:cubicBezTo>
                <a:cubicBezTo>
                  <a:pt x="1158" y="472"/>
                  <a:pt x="1158" y="472"/>
                  <a:pt x="1159" y="472"/>
                </a:cubicBezTo>
                <a:cubicBezTo>
                  <a:pt x="1159" y="471"/>
                  <a:pt x="1159" y="471"/>
                  <a:pt x="1159" y="471"/>
                </a:cubicBezTo>
                <a:cubicBezTo>
                  <a:pt x="1159" y="471"/>
                  <a:pt x="1159" y="471"/>
                  <a:pt x="1159" y="470"/>
                </a:cubicBezTo>
                <a:cubicBezTo>
                  <a:pt x="1160" y="470"/>
                  <a:pt x="1160" y="470"/>
                  <a:pt x="1160" y="469"/>
                </a:cubicBezTo>
                <a:cubicBezTo>
                  <a:pt x="1161" y="469"/>
                  <a:pt x="1163" y="469"/>
                  <a:pt x="1164" y="469"/>
                </a:cubicBezTo>
                <a:cubicBezTo>
                  <a:pt x="1164" y="468"/>
                  <a:pt x="1165" y="468"/>
                  <a:pt x="1164" y="467"/>
                </a:cubicBezTo>
                <a:cubicBezTo>
                  <a:pt x="1164" y="467"/>
                  <a:pt x="1164" y="467"/>
                  <a:pt x="1164" y="467"/>
                </a:cubicBezTo>
                <a:cubicBezTo>
                  <a:pt x="1164" y="464"/>
                  <a:pt x="1164" y="464"/>
                  <a:pt x="1164" y="464"/>
                </a:cubicBezTo>
                <a:cubicBezTo>
                  <a:pt x="1164" y="464"/>
                  <a:pt x="1164" y="464"/>
                  <a:pt x="1164" y="464"/>
                </a:cubicBezTo>
                <a:cubicBezTo>
                  <a:pt x="1164" y="463"/>
                  <a:pt x="1164" y="463"/>
                  <a:pt x="1164" y="463"/>
                </a:cubicBezTo>
                <a:cubicBezTo>
                  <a:pt x="1165" y="463"/>
                  <a:pt x="1165" y="463"/>
                  <a:pt x="1165" y="463"/>
                </a:cubicBezTo>
                <a:cubicBezTo>
                  <a:pt x="1165" y="461"/>
                  <a:pt x="1165" y="461"/>
                  <a:pt x="1165" y="461"/>
                </a:cubicBezTo>
                <a:cubicBezTo>
                  <a:pt x="1166" y="461"/>
                  <a:pt x="1166" y="461"/>
                  <a:pt x="1166" y="461"/>
                </a:cubicBezTo>
                <a:cubicBezTo>
                  <a:pt x="1166" y="461"/>
                  <a:pt x="1166" y="461"/>
                  <a:pt x="1166" y="461"/>
                </a:cubicBezTo>
                <a:cubicBezTo>
                  <a:pt x="1166" y="461"/>
                  <a:pt x="1167" y="461"/>
                  <a:pt x="1167" y="461"/>
                </a:cubicBezTo>
                <a:cubicBezTo>
                  <a:pt x="1167" y="460"/>
                  <a:pt x="1167" y="459"/>
                  <a:pt x="1168" y="458"/>
                </a:cubicBezTo>
                <a:cubicBezTo>
                  <a:pt x="1168" y="458"/>
                  <a:pt x="1168" y="458"/>
                  <a:pt x="1168" y="458"/>
                </a:cubicBezTo>
                <a:cubicBezTo>
                  <a:pt x="1169" y="457"/>
                  <a:pt x="1169" y="456"/>
                  <a:pt x="1169" y="455"/>
                </a:cubicBezTo>
                <a:cubicBezTo>
                  <a:pt x="1171" y="454"/>
                  <a:pt x="1171" y="454"/>
                  <a:pt x="1171" y="454"/>
                </a:cubicBezTo>
                <a:cubicBezTo>
                  <a:pt x="1171" y="453"/>
                  <a:pt x="1171" y="453"/>
                  <a:pt x="1171" y="453"/>
                </a:cubicBezTo>
                <a:cubicBezTo>
                  <a:pt x="1171" y="453"/>
                  <a:pt x="1171" y="453"/>
                  <a:pt x="1171" y="453"/>
                </a:cubicBezTo>
                <a:cubicBezTo>
                  <a:pt x="1171" y="453"/>
                  <a:pt x="1171" y="453"/>
                  <a:pt x="1171" y="453"/>
                </a:cubicBezTo>
                <a:cubicBezTo>
                  <a:pt x="1171" y="452"/>
                  <a:pt x="1172" y="452"/>
                  <a:pt x="1172" y="452"/>
                </a:cubicBezTo>
                <a:cubicBezTo>
                  <a:pt x="1172" y="451"/>
                  <a:pt x="1172" y="451"/>
                  <a:pt x="1172" y="451"/>
                </a:cubicBezTo>
                <a:cubicBezTo>
                  <a:pt x="1172" y="451"/>
                  <a:pt x="1172" y="451"/>
                  <a:pt x="1172" y="451"/>
                </a:cubicBezTo>
                <a:cubicBezTo>
                  <a:pt x="1172" y="450"/>
                  <a:pt x="1172" y="450"/>
                  <a:pt x="1172" y="450"/>
                </a:cubicBezTo>
                <a:cubicBezTo>
                  <a:pt x="1173" y="449"/>
                  <a:pt x="1173" y="449"/>
                  <a:pt x="1173" y="447"/>
                </a:cubicBezTo>
                <a:cubicBezTo>
                  <a:pt x="1172" y="447"/>
                  <a:pt x="1172" y="447"/>
                  <a:pt x="1172" y="447"/>
                </a:cubicBezTo>
                <a:cubicBezTo>
                  <a:pt x="1172" y="447"/>
                  <a:pt x="1172" y="447"/>
                  <a:pt x="1172" y="447"/>
                </a:cubicBezTo>
                <a:cubicBezTo>
                  <a:pt x="1172" y="447"/>
                  <a:pt x="1171" y="446"/>
                  <a:pt x="1171" y="446"/>
                </a:cubicBezTo>
                <a:cubicBezTo>
                  <a:pt x="1171" y="445"/>
                  <a:pt x="1171" y="445"/>
                  <a:pt x="1171" y="445"/>
                </a:cubicBezTo>
                <a:cubicBezTo>
                  <a:pt x="1171" y="444"/>
                  <a:pt x="1170" y="444"/>
                  <a:pt x="1170" y="444"/>
                </a:cubicBezTo>
                <a:cubicBezTo>
                  <a:pt x="1170" y="443"/>
                  <a:pt x="1170" y="443"/>
                  <a:pt x="1170" y="443"/>
                </a:cubicBezTo>
                <a:cubicBezTo>
                  <a:pt x="1168" y="443"/>
                  <a:pt x="1168" y="443"/>
                  <a:pt x="1168" y="443"/>
                </a:cubicBezTo>
                <a:cubicBezTo>
                  <a:pt x="1168" y="442"/>
                  <a:pt x="1167" y="441"/>
                  <a:pt x="1167" y="441"/>
                </a:cubicBezTo>
                <a:cubicBezTo>
                  <a:pt x="1166" y="441"/>
                  <a:pt x="1166" y="441"/>
                  <a:pt x="1166" y="441"/>
                </a:cubicBezTo>
                <a:cubicBezTo>
                  <a:pt x="1166" y="440"/>
                  <a:pt x="1166" y="440"/>
                  <a:pt x="1166" y="440"/>
                </a:cubicBezTo>
                <a:cubicBezTo>
                  <a:pt x="1165" y="440"/>
                  <a:pt x="1164" y="440"/>
                  <a:pt x="1163" y="439"/>
                </a:cubicBezTo>
                <a:cubicBezTo>
                  <a:pt x="1163" y="439"/>
                  <a:pt x="1163" y="439"/>
                  <a:pt x="1163" y="439"/>
                </a:cubicBezTo>
                <a:cubicBezTo>
                  <a:pt x="1162" y="439"/>
                  <a:pt x="1162" y="439"/>
                  <a:pt x="1162" y="439"/>
                </a:cubicBezTo>
                <a:cubicBezTo>
                  <a:pt x="1162" y="439"/>
                  <a:pt x="1162" y="439"/>
                  <a:pt x="1162" y="439"/>
                </a:cubicBezTo>
                <a:cubicBezTo>
                  <a:pt x="1161" y="438"/>
                  <a:pt x="1160" y="438"/>
                  <a:pt x="1160" y="437"/>
                </a:cubicBezTo>
                <a:cubicBezTo>
                  <a:pt x="1160" y="436"/>
                  <a:pt x="1160" y="436"/>
                  <a:pt x="1160" y="436"/>
                </a:cubicBezTo>
                <a:cubicBezTo>
                  <a:pt x="1159" y="436"/>
                  <a:pt x="1159" y="436"/>
                  <a:pt x="1159" y="436"/>
                </a:cubicBezTo>
                <a:cubicBezTo>
                  <a:pt x="1159" y="435"/>
                  <a:pt x="1159" y="435"/>
                  <a:pt x="1159" y="435"/>
                </a:cubicBezTo>
                <a:cubicBezTo>
                  <a:pt x="1158" y="435"/>
                  <a:pt x="1158" y="435"/>
                  <a:pt x="1158" y="435"/>
                </a:cubicBezTo>
                <a:cubicBezTo>
                  <a:pt x="1158" y="435"/>
                  <a:pt x="1158" y="435"/>
                  <a:pt x="1158" y="434"/>
                </a:cubicBezTo>
                <a:cubicBezTo>
                  <a:pt x="1157" y="434"/>
                  <a:pt x="1157" y="434"/>
                  <a:pt x="1157" y="434"/>
                </a:cubicBezTo>
                <a:cubicBezTo>
                  <a:pt x="1157" y="434"/>
                  <a:pt x="1157" y="433"/>
                  <a:pt x="1156" y="433"/>
                </a:cubicBezTo>
                <a:cubicBezTo>
                  <a:pt x="1156" y="433"/>
                  <a:pt x="1156" y="433"/>
                  <a:pt x="1156" y="433"/>
                </a:cubicBezTo>
                <a:cubicBezTo>
                  <a:pt x="1156" y="426"/>
                  <a:pt x="1156" y="426"/>
                  <a:pt x="1156" y="426"/>
                </a:cubicBezTo>
                <a:cubicBezTo>
                  <a:pt x="1154" y="427"/>
                  <a:pt x="1155" y="428"/>
                  <a:pt x="1154" y="429"/>
                </a:cubicBezTo>
                <a:cubicBezTo>
                  <a:pt x="1153" y="430"/>
                  <a:pt x="1152" y="431"/>
                  <a:pt x="1151" y="432"/>
                </a:cubicBezTo>
                <a:cubicBezTo>
                  <a:pt x="1151" y="432"/>
                  <a:pt x="1151" y="432"/>
                  <a:pt x="1151" y="432"/>
                </a:cubicBezTo>
                <a:cubicBezTo>
                  <a:pt x="1151" y="432"/>
                  <a:pt x="1150" y="433"/>
                  <a:pt x="1150" y="433"/>
                </a:cubicBezTo>
                <a:cubicBezTo>
                  <a:pt x="1150" y="434"/>
                  <a:pt x="1150" y="434"/>
                  <a:pt x="1150" y="434"/>
                </a:cubicBezTo>
                <a:cubicBezTo>
                  <a:pt x="1149" y="434"/>
                  <a:pt x="1149" y="434"/>
                  <a:pt x="1149" y="434"/>
                </a:cubicBezTo>
                <a:cubicBezTo>
                  <a:pt x="1148" y="434"/>
                  <a:pt x="1148" y="434"/>
                  <a:pt x="1148" y="434"/>
                </a:cubicBezTo>
                <a:cubicBezTo>
                  <a:pt x="1148" y="435"/>
                  <a:pt x="1148" y="435"/>
                  <a:pt x="1148" y="435"/>
                </a:cubicBezTo>
                <a:cubicBezTo>
                  <a:pt x="1147" y="436"/>
                  <a:pt x="1146" y="436"/>
                  <a:pt x="1146" y="437"/>
                </a:cubicBezTo>
                <a:cubicBezTo>
                  <a:pt x="1144" y="437"/>
                  <a:pt x="1144" y="437"/>
                  <a:pt x="1144" y="437"/>
                </a:cubicBezTo>
                <a:cubicBezTo>
                  <a:pt x="1144" y="438"/>
                  <a:pt x="1144" y="438"/>
                  <a:pt x="1144" y="438"/>
                </a:cubicBezTo>
                <a:cubicBezTo>
                  <a:pt x="1144" y="438"/>
                  <a:pt x="1143" y="438"/>
                  <a:pt x="1142" y="437"/>
                </a:cubicBezTo>
                <a:cubicBezTo>
                  <a:pt x="1142" y="437"/>
                  <a:pt x="1142" y="437"/>
                  <a:pt x="1142" y="437"/>
                </a:cubicBezTo>
                <a:cubicBezTo>
                  <a:pt x="1140" y="436"/>
                  <a:pt x="1140" y="437"/>
                  <a:pt x="1139" y="436"/>
                </a:cubicBezTo>
                <a:cubicBezTo>
                  <a:pt x="1138" y="436"/>
                  <a:pt x="1138" y="436"/>
                  <a:pt x="1138" y="437"/>
                </a:cubicBezTo>
                <a:cubicBezTo>
                  <a:pt x="1137" y="437"/>
                  <a:pt x="1136" y="437"/>
                  <a:pt x="1135" y="437"/>
                </a:cubicBezTo>
                <a:cubicBezTo>
                  <a:pt x="1134" y="436"/>
                  <a:pt x="1134" y="436"/>
                  <a:pt x="1132" y="436"/>
                </a:cubicBezTo>
                <a:cubicBezTo>
                  <a:pt x="1133" y="434"/>
                  <a:pt x="1133" y="434"/>
                  <a:pt x="1133" y="433"/>
                </a:cubicBezTo>
                <a:cubicBezTo>
                  <a:pt x="1134" y="433"/>
                  <a:pt x="1134" y="433"/>
                  <a:pt x="1134" y="433"/>
                </a:cubicBezTo>
                <a:cubicBezTo>
                  <a:pt x="1134" y="433"/>
                  <a:pt x="1133" y="430"/>
                  <a:pt x="1133" y="430"/>
                </a:cubicBezTo>
                <a:cubicBezTo>
                  <a:pt x="1133" y="430"/>
                  <a:pt x="1133" y="430"/>
                  <a:pt x="1133" y="430"/>
                </a:cubicBezTo>
                <a:cubicBezTo>
                  <a:pt x="1133" y="429"/>
                  <a:pt x="1133" y="429"/>
                  <a:pt x="1134" y="429"/>
                </a:cubicBezTo>
                <a:cubicBezTo>
                  <a:pt x="1133" y="428"/>
                  <a:pt x="1133" y="428"/>
                  <a:pt x="1133" y="427"/>
                </a:cubicBezTo>
                <a:cubicBezTo>
                  <a:pt x="1132" y="427"/>
                  <a:pt x="1132" y="427"/>
                  <a:pt x="1132" y="427"/>
                </a:cubicBezTo>
                <a:cubicBezTo>
                  <a:pt x="1132" y="428"/>
                  <a:pt x="1131" y="430"/>
                  <a:pt x="1131" y="430"/>
                </a:cubicBezTo>
                <a:cubicBezTo>
                  <a:pt x="1130" y="430"/>
                  <a:pt x="1130" y="430"/>
                  <a:pt x="1130" y="430"/>
                </a:cubicBezTo>
                <a:cubicBezTo>
                  <a:pt x="1130" y="430"/>
                  <a:pt x="1130" y="430"/>
                  <a:pt x="1129" y="431"/>
                </a:cubicBezTo>
                <a:cubicBezTo>
                  <a:pt x="1129" y="432"/>
                  <a:pt x="1129" y="432"/>
                  <a:pt x="1129" y="432"/>
                </a:cubicBezTo>
                <a:cubicBezTo>
                  <a:pt x="1128" y="431"/>
                  <a:pt x="1128" y="431"/>
                  <a:pt x="1128" y="431"/>
                </a:cubicBezTo>
                <a:cubicBezTo>
                  <a:pt x="1127" y="431"/>
                  <a:pt x="1127" y="431"/>
                  <a:pt x="1127" y="431"/>
                </a:cubicBezTo>
                <a:cubicBezTo>
                  <a:pt x="1128" y="428"/>
                  <a:pt x="1128" y="426"/>
                  <a:pt x="1127" y="424"/>
                </a:cubicBezTo>
                <a:cubicBezTo>
                  <a:pt x="1126" y="423"/>
                  <a:pt x="1126" y="422"/>
                  <a:pt x="1125" y="422"/>
                </a:cubicBezTo>
                <a:cubicBezTo>
                  <a:pt x="1124" y="421"/>
                  <a:pt x="1124" y="421"/>
                  <a:pt x="1123" y="420"/>
                </a:cubicBezTo>
                <a:cubicBezTo>
                  <a:pt x="1123" y="420"/>
                  <a:pt x="1123" y="420"/>
                  <a:pt x="1123" y="420"/>
                </a:cubicBezTo>
                <a:cubicBezTo>
                  <a:pt x="1123" y="419"/>
                  <a:pt x="1123" y="419"/>
                  <a:pt x="1123" y="418"/>
                </a:cubicBezTo>
                <a:cubicBezTo>
                  <a:pt x="1123" y="418"/>
                  <a:pt x="1123" y="418"/>
                  <a:pt x="1123" y="418"/>
                </a:cubicBezTo>
                <a:cubicBezTo>
                  <a:pt x="1121" y="417"/>
                  <a:pt x="1123" y="417"/>
                  <a:pt x="1121" y="416"/>
                </a:cubicBezTo>
                <a:cubicBezTo>
                  <a:pt x="1121" y="415"/>
                  <a:pt x="1120" y="415"/>
                  <a:pt x="1120" y="414"/>
                </a:cubicBezTo>
                <a:cubicBezTo>
                  <a:pt x="1120" y="413"/>
                  <a:pt x="1120" y="413"/>
                  <a:pt x="1120" y="413"/>
                </a:cubicBezTo>
                <a:cubicBezTo>
                  <a:pt x="1119" y="413"/>
                  <a:pt x="1119" y="413"/>
                  <a:pt x="1119" y="413"/>
                </a:cubicBezTo>
                <a:cubicBezTo>
                  <a:pt x="1119" y="412"/>
                  <a:pt x="1119" y="412"/>
                  <a:pt x="1119" y="412"/>
                </a:cubicBezTo>
                <a:cubicBezTo>
                  <a:pt x="1119" y="412"/>
                  <a:pt x="1119" y="412"/>
                  <a:pt x="1119" y="412"/>
                </a:cubicBezTo>
                <a:cubicBezTo>
                  <a:pt x="1119" y="411"/>
                  <a:pt x="1119" y="411"/>
                  <a:pt x="1119" y="411"/>
                </a:cubicBezTo>
                <a:cubicBezTo>
                  <a:pt x="1119" y="411"/>
                  <a:pt x="1119" y="411"/>
                  <a:pt x="1118" y="411"/>
                </a:cubicBezTo>
                <a:cubicBezTo>
                  <a:pt x="1118" y="410"/>
                  <a:pt x="1118" y="410"/>
                  <a:pt x="1118" y="410"/>
                </a:cubicBezTo>
                <a:cubicBezTo>
                  <a:pt x="1118" y="409"/>
                  <a:pt x="1118" y="409"/>
                  <a:pt x="1118" y="409"/>
                </a:cubicBezTo>
                <a:cubicBezTo>
                  <a:pt x="1117" y="409"/>
                  <a:pt x="1117" y="408"/>
                  <a:pt x="1117" y="408"/>
                </a:cubicBezTo>
                <a:cubicBezTo>
                  <a:pt x="1116" y="408"/>
                  <a:pt x="1116" y="408"/>
                  <a:pt x="1116" y="408"/>
                </a:cubicBezTo>
                <a:cubicBezTo>
                  <a:pt x="1116" y="407"/>
                  <a:pt x="1117" y="404"/>
                  <a:pt x="1117" y="404"/>
                </a:cubicBezTo>
                <a:cubicBezTo>
                  <a:pt x="1118" y="404"/>
                  <a:pt x="1118" y="404"/>
                  <a:pt x="1119" y="405"/>
                </a:cubicBezTo>
                <a:cubicBezTo>
                  <a:pt x="1119" y="404"/>
                  <a:pt x="1119" y="404"/>
                  <a:pt x="1119" y="404"/>
                </a:cubicBezTo>
                <a:cubicBezTo>
                  <a:pt x="1120" y="404"/>
                  <a:pt x="1120" y="404"/>
                  <a:pt x="1120" y="404"/>
                </a:cubicBezTo>
                <a:cubicBezTo>
                  <a:pt x="1119" y="404"/>
                  <a:pt x="1119" y="404"/>
                  <a:pt x="1119" y="404"/>
                </a:cubicBezTo>
                <a:cubicBezTo>
                  <a:pt x="1119" y="404"/>
                  <a:pt x="1119" y="404"/>
                  <a:pt x="1119" y="404"/>
                </a:cubicBezTo>
                <a:cubicBezTo>
                  <a:pt x="1119" y="404"/>
                  <a:pt x="1119" y="403"/>
                  <a:pt x="1118" y="403"/>
                </a:cubicBezTo>
                <a:cubicBezTo>
                  <a:pt x="1118" y="403"/>
                  <a:pt x="1118" y="402"/>
                  <a:pt x="1118" y="402"/>
                </a:cubicBezTo>
                <a:cubicBezTo>
                  <a:pt x="1118" y="402"/>
                  <a:pt x="1118" y="402"/>
                  <a:pt x="1118" y="402"/>
                </a:cubicBezTo>
                <a:cubicBezTo>
                  <a:pt x="1118" y="401"/>
                  <a:pt x="1118" y="401"/>
                  <a:pt x="1118" y="401"/>
                </a:cubicBezTo>
                <a:cubicBezTo>
                  <a:pt x="1119" y="401"/>
                  <a:pt x="1119" y="401"/>
                  <a:pt x="1119" y="401"/>
                </a:cubicBezTo>
                <a:cubicBezTo>
                  <a:pt x="1119" y="402"/>
                  <a:pt x="1119" y="402"/>
                  <a:pt x="1119" y="403"/>
                </a:cubicBezTo>
                <a:cubicBezTo>
                  <a:pt x="1120" y="403"/>
                  <a:pt x="1120" y="403"/>
                  <a:pt x="1120" y="403"/>
                </a:cubicBezTo>
                <a:cubicBezTo>
                  <a:pt x="1121" y="403"/>
                  <a:pt x="1121" y="403"/>
                  <a:pt x="1122" y="402"/>
                </a:cubicBezTo>
                <a:cubicBezTo>
                  <a:pt x="1122" y="402"/>
                  <a:pt x="1124" y="404"/>
                  <a:pt x="1126" y="404"/>
                </a:cubicBezTo>
                <a:cubicBezTo>
                  <a:pt x="1126" y="403"/>
                  <a:pt x="1126" y="403"/>
                  <a:pt x="1126" y="403"/>
                </a:cubicBezTo>
                <a:cubicBezTo>
                  <a:pt x="1126" y="403"/>
                  <a:pt x="1127" y="403"/>
                  <a:pt x="1128" y="403"/>
                </a:cubicBezTo>
                <a:cubicBezTo>
                  <a:pt x="1128" y="404"/>
                  <a:pt x="1129" y="405"/>
                  <a:pt x="1129" y="406"/>
                </a:cubicBezTo>
                <a:cubicBezTo>
                  <a:pt x="1129" y="406"/>
                  <a:pt x="1129" y="406"/>
                  <a:pt x="1129" y="406"/>
                </a:cubicBezTo>
                <a:cubicBezTo>
                  <a:pt x="1130" y="406"/>
                  <a:pt x="1130" y="406"/>
                  <a:pt x="1130" y="406"/>
                </a:cubicBezTo>
                <a:cubicBezTo>
                  <a:pt x="1130" y="407"/>
                  <a:pt x="1129" y="408"/>
                  <a:pt x="1130" y="409"/>
                </a:cubicBezTo>
                <a:cubicBezTo>
                  <a:pt x="1130" y="409"/>
                  <a:pt x="1131" y="409"/>
                  <a:pt x="1131" y="410"/>
                </a:cubicBezTo>
                <a:cubicBezTo>
                  <a:pt x="1132" y="410"/>
                  <a:pt x="1131" y="411"/>
                  <a:pt x="1131" y="411"/>
                </a:cubicBezTo>
                <a:cubicBezTo>
                  <a:pt x="1131" y="411"/>
                  <a:pt x="1132" y="411"/>
                  <a:pt x="1132" y="412"/>
                </a:cubicBezTo>
                <a:cubicBezTo>
                  <a:pt x="1132" y="412"/>
                  <a:pt x="1132" y="412"/>
                  <a:pt x="1132" y="412"/>
                </a:cubicBezTo>
                <a:cubicBezTo>
                  <a:pt x="1132" y="412"/>
                  <a:pt x="1133" y="413"/>
                  <a:pt x="1133" y="413"/>
                </a:cubicBezTo>
                <a:cubicBezTo>
                  <a:pt x="1133" y="414"/>
                  <a:pt x="1133" y="414"/>
                  <a:pt x="1133" y="414"/>
                </a:cubicBezTo>
                <a:cubicBezTo>
                  <a:pt x="1133" y="415"/>
                  <a:pt x="1134" y="415"/>
                  <a:pt x="1135" y="415"/>
                </a:cubicBezTo>
                <a:cubicBezTo>
                  <a:pt x="1135" y="416"/>
                  <a:pt x="1135" y="416"/>
                  <a:pt x="1135" y="416"/>
                </a:cubicBezTo>
                <a:cubicBezTo>
                  <a:pt x="1135" y="416"/>
                  <a:pt x="1135" y="416"/>
                  <a:pt x="1135" y="416"/>
                </a:cubicBezTo>
                <a:cubicBezTo>
                  <a:pt x="1135" y="417"/>
                  <a:pt x="1135" y="417"/>
                  <a:pt x="1135" y="417"/>
                </a:cubicBezTo>
                <a:cubicBezTo>
                  <a:pt x="1135" y="417"/>
                  <a:pt x="1136" y="418"/>
                  <a:pt x="1136" y="418"/>
                </a:cubicBezTo>
                <a:cubicBezTo>
                  <a:pt x="1137" y="419"/>
                  <a:pt x="1137" y="419"/>
                  <a:pt x="1138" y="420"/>
                </a:cubicBezTo>
                <a:cubicBezTo>
                  <a:pt x="1138" y="422"/>
                  <a:pt x="1139" y="421"/>
                  <a:pt x="1140" y="422"/>
                </a:cubicBezTo>
                <a:cubicBezTo>
                  <a:pt x="1140" y="423"/>
                  <a:pt x="1141" y="423"/>
                  <a:pt x="1141" y="424"/>
                </a:cubicBezTo>
                <a:cubicBezTo>
                  <a:pt x="1142" y="424"/>
                  <a:pt x="1143" y="424"/>
                  <a:pt x="1143" y="424"/>
                </a:cubicBezTo>
                <a:cubicBezTo>
                  <a:pt x="1144" y="424"/>
                  <a:pt x="1144" y="424"/>
                  <a:pt x="1144" y="425"/>
                </a:cubicBezTo>
                <a:cubicBezTo>
                  <a:pt x="1145" y="425"/>
                  <a:pt x="1145" y="425"/>
                  <a:pt x="1145" y="425"/>
                </a:cubicBezTo>
                <a:cubicBezTo>
                  <a:pt x="1145" y="425"/>
                  <a:pt x="1145" y="425"/>
                  <a:pt x="1145" y="425"/>
                </a:cubicBezTo>
                <a:cubicBezTo>
                  <a:pt x="1146" y="425"/>
                  <a:pt x="1146" y="425"/>
                  <a:pt x="1147" y="425"/>
                </a:cubicBezTo>
                <a:cubicBezTo>
                  <a:pt x="1147" y="426"/>
                  <a:pt x="1147" y="426"/>
                  <a:pt x="1147" y="426"/>
                </a:cubicBezTo>
                <a:cubicBezTo>
                  <a:pt x="1149" y="426"/>
                  <a:pt x="1149" y="426"/>
                  <a:pt x="1150" y="425"/>
                </a:cubicBezTo>
                <a:cubicBezTo>
                  <a:pt x="1150" y="425"/>
                  <a:pt x="1150" y="425"/>
                  <a:pt x="1150" y="425"/>
                </a:cubicBezTo>
                <a:cubicBezTo>
                  <a:pt x="1151" y="425"/>
                  <a:pt x="1151" y="424"/>
                  <a:pt x="1152" y="424"/>
                </a:cubicBezTo>
                <a:cubicBezTo>
                  <a:pt x="1152" y="424"/>
                  <a:pt x="1152" y="424"/>
                  <a:pt x="1152" y="424"/>
                </a:cubicBezTo>
                <a:cubicBezTo>
                  <a:pt x="1152" y="424"/>
                  <a:pt x="1153" y="424"/>
                  <a:pt x="1153" y="424"/>
                </a:cubicBezTo>
                <a:cubicBezTo>
                  <a:pt x="1153" y="423"/>
                  <a:pt x="1153" y="423"/>
                  <a:pt x="1154" y="423"/>
                </a:cubicBezTo>
                <a:cubicBezTo>
                  <a:pt x="1154" y="423"/>
                  <a:pt x="1154" y="423"/>
                  <a:pt x="1154" y="423"/>
                </a:cubicBezTo>
                <a:cubicBezTo>
                  <a:pt x="1154" y="423"/>
                  <a:pt x="1155" y="423"/>
                  <a:pt x="1155" y="422"/>
                </a:cubicBezTo>
                <a:cubicBezTo>
                  <a:pt x="1156" y="422"/>
                  <a:pt x="1156" y="423"/>
                  <a:pt x="1157" y="421"/>
                </a:cubicBezTo>
                <a:cubicBezTo>
                  <a:pt x="1158" y="421"/>
                  <a:pt x="1158" y="421"/>
                  <a:pt x="1158" y="421"/>
                </a:cubicBezTo>
                <a:cubicBezTo>
                  <a:pt x="1158" y="422"/>
                  <a:pt x="1158" y="422"/>
                  <a:pt x="1158" y="422"/>
                </a:cubicBezTo>
                <a:cubicBezTo>
                  <a:pt x="1158" y="422"/>
                  <a:pt x="1158" y="422"/>
                  <a:pt x="1159" y="422"/>
                </a:cubicBezTo>
                <a:cubicBezTo>
                  <a:pt x="1159" y="422"/>
                  <a:pt x="1159" y="423"/>
                  <a:pt x="1160" y="423"/>
                </a:cubicBezTo>
                <a:cubicBezTo>
                  <a:pt x="1160" y="423"/>
                  <a:pt x="1160" y="423"/>
                  <a:pt x="1160" y="423"/>
                </a:cubicBezTo>
                <a:cubicBezTo>
                  <a:pt x="1160" y="424"/>
                  <a:pt x="1160" y="424"/>
                  <a:pt x="1160" y="425"/>
                </a:cubicBezTo>
                <a:cubicBezTo>
                  <a:pt x="1161" y="425"/>
                  <a:pt x="1161" y="425"/>
                  <a:pt x="1161" y="425"/>
                </a:cubicBezTo>
                <a:cubicBezTo>
                  <a:pt x="1161" y="426"/>
                  <a:pt x="1161" y="426"/>
                  <a:pt x="1161" y="426"/>
                </a:cubicBezTo>
                <a:cubicBezTo>
                  <a:pt x="1161" y="426"/>
                  <a:pt x="1161" y="426"/>
                  <a:pt x="1161" y="426"/>
                </a:cubicBezTo>
                <a:cubicBezTo>
                  <a:pt x="1161" y="427"/>
                  <a:pt x="1161" y="428"/>
                  <a:pt x="1162" y="428"/>
                </a:cubicBezTo>
                <a:cubicBezTo>
                  <a:pt x="1162" y="428"/>
                  <a:pt x="1162" y="428"/>
                  <a:pt x="1162" y="428"/>
                </a:cubicBezTo>
                <a:cubicBezTo>
                  <a:pt x="1162" y="430"/>
                  <a:pt x="1165" y="431"/>
                  <a:pt x="1166" y="431"/>
                </a:cubicBezTo>
                <a:cubicBezTo>
                  <a:pt x="1170" y="431"/>
                  <a:pt x="1170" y="431"/>
                  <a:pt x="1170" y="431"/>
                </a:cubicBezTo>
                <a:cubicBezTo>
                  <a:pt x="1170" y="431"/>
                  <a:pt x="1170" y="432"/>
                  <a:pt x="1171" y="432"/>
                </a:cubicBezTo>
                <a:cubicBezTo>
                  <a:pt x="1175" y="432"/>
                  <a:pt x="1175" y="432"/>
                  <a:pt x="1175" y="432"/>
                </a:cubicBezTo>
                <a:cubicBezTo>
                  <a:pt x="1175" y="432"/>
                  <a:pt x="1175" y="431"/>
                  <a:pt x="1176" y="432"/>
                </a:cubicBezTo>
                <a:cubicBezTo>
                  <a:pt x="1176" y="432"/>
                  <a:pt x="1176" y="432"/>
                  <a:pt x="1176" y="432"/>
                </a:cubicBezTo>
                <a:cubicBezTo>
                  <a:pt x="1178" y="433"/>
                  <a:pt x="1178" y="433"/>
                  <a:pt x="1178" y="433"/>
                </a:cubicBezTo>
                <a:cubicBezTo>
                  <a:pt x="1178" y="433"/>
                  <a:pt x="1178" y="433"/>
                  <a:pt x="1178" y="433"/>
                </a:cubicBezTo>
                <a:cubicBezTo>
                  <a:pt x="1179" y="433"/>
                  <a:pt x="1180" y="433"/>
                  <a:pt x="1181" y="433"/>
                </a:cubicBezTo>
                <a:cubicBezTo>
                  <a:pt x="1181" y="433"/>
                  <a:pt x="1181" y="433"/>
                  <a:pt x="1181" y="433"/>
                </a:cubicBezTo>
                <a:cubicBezTo>
                  <a:pt x="1182" y="433"/>
                  <a:pt x="1182" y="433"/>
                  <a:pt x="1182" y="433"/>
                </a:cubicBezTo>
                <a:cubicBezTo>
                  <a:pt x="1182" y="433"/>
                  <a:pt x="1182" y="433"/>
                  <a:pt x="1182" y="433"/>
                </a:cubicBezTo>
                <a:cubicBezTo>
                  <a:pt x="1183" y="433"/>
                  <a:pt x="1184" y="433"/>
                  <a:pt x="1184" y="433"/>
                </a:cubicBezTo>
                <a:cubicBezTo>
                  <a:pt x="1184" y="433"/>
                  <a:pt x="1185" y="432"/>
                  <a:pt x="1185" y="432"/>
                </a:cubicBezTo>
                <a:cubicBezTo>
                  <a:pt x="1185" y="432"/>
                  <a:pt x="1186" y="432"/>
                  <a:pt x="1186" y="432"/>
                </a:cubicBezTo>
                <a:cubicBezTo>
                  <a:pt x="1186" y="433"/>
                  <a:pt x="1186" y="433"/>
                  <a:pt x="1186" y="433"/>
                </a:cubicBezTo>
                <a:cubicBezTo>
                  <a:pt x="1187" y="433"/>
                  <a:pt x="1188" y="433"/>
                  <a:pt x="1189" y="433"/>
                </a:cubicBezTo>
                <a:cubicBezTo>
                  <a:pt x="1189" y="432"/>
                  <a:pt x="1189" y="433"/>
                  <a:pt x="1190" y="432"/>
                </a:cubicBezTo>
                <a:cubicBezTo>
                  <a:pt x="1190" y="432"/>
                  <a:pt x="1192" y="433"/>
                  <a:pt x="1194" y="432"/>
                </a:cubicBezTo>
                <a:cubicBezTo>
                  <a:pt x="1194" y="432"/>
                  <a:pt x="1194" y="432"/>
                  <a:pt x="1194" y="432"/>
                </a:cubicBezTo>
                <a:cubicBezTo>
                  <a:pt x="1196" y="432"/>
                  <a:pt x="1196" y="432"/>
                  <a:pt x="1196" y="432"/>
                </a:cubicBezTo>
                <a:cubicBezTo>
                  <a:pt x="1196" y="432"/>
                  <a:pt x="1196" y="432"/>
                  <a:pt x="1196" y="432"/>
                </a:cubicBezTo>
                <a:cubicBezTo>
                  <a:pt x="1196" y="431"/>
                  <a:pt x="1197" y="431"/>
                  <a:pt x="1197" y="431"/>
                </a:cubicBezTo>
                <a:cubicBezTo>
                  <a:pt x="1197" y="431"/>
                  <a:pt x="1197" y="431"/>
                  <a:pt x="1197" y="431"/>
                </a:cubicBezTo>
                <a:cubicBezTo>
                  <a:pt x="1198" y="431"/>
                  <a:pt x="1198" y="431"/>
                  <a:pt x="1198" y="431"/>
                </a:cubicBezTo>
                <a:cubicBezTo>
                  <a:pt x="1198" y="431"/>
                  <a:pt x="1198" y="431"/>
                  <a:pt x="1198" y="431"/>
                </a:cubicBezTo>
                <a:cubicBezTo>
                  <a:pt x="1199" y="431"/>
                  <a:pt x="1200" y="431"/>
                  <a:pt x="1201" y="431"/>
                </a:cubicBezTo>
                <a:cubicBezTo>
                  <a:pt x="1201" y="431"/>
                  <a:pt x="1202" y="430"/>
                  <a:pt x="1204" y="430"/>
                </a:cubicBezTo>
                <a:cubicBezTo>
                  <a:pt x="1204" y="432"/>
                  <a:pt x="1204" y="432"/>
                  <a:pt x="1204" y="432"/>
                </a:cubicBezTo>
                <a:cubicBezTo>
                  <a:pt x="1205" y="432"/>
                  <a:pt x="1205" y="432"/>
                  <a:pt x="1205" y="432"/>
                </a:cubicBezTo>
                <a:cubicBezTo>
                  <a:pt x="1205" y="432"/>
                  <a:pt x="1205" y="434"/>
                  <a:pt x="1205" y="434"/>
                </a:cubicBezTo>
                <a:cubicBezTo>
                  <a:pt x="1205" y="434"/>
                  <a:pt x="1205" y="434"/>
                  <a:pt x="1205" y="434"/>
                </a:cubicBezTo>
                <a:cubicBezTo>
                  <a:pt x="1205" y="435"/>
                  <a:pt x="1205" y="435"/>
                  <a:pt x="1205" y="435"/>
                </a:cubicBezTo>
                <a:cubicBezTo>
                  <a:pt x="1207" y="435"/>
                  <a:pt x="1207" y="435"/>
                  <a:pt x="1207" y="435"/>
                </a:cubicBezTo>
                <a:cubicBezTo>
                  <a:pt x="1207" y="436"/>
                  <a:pt x="1207" y="436"/>
                  <a:pt x="1207" y="436"/>
                </a:cubicBezTo>
                <a:cubicBezTo>
                  <a:pt x="1207" y="436"/>
                  <a:pt x="1207" y="436"/>
                  <a:pt x="1207" y="436"/>
                </a:cubicBezTo>
                <a:cubicBezTo>
                  <a:pt x="1207" y="436"/>
                  <a:pt x="1207" y="436"/>
                  <a:pt x="1207" y="436"/>
                </a:cubicBezTo>
                <a:cubicBezTo>
                  <a:pt x="1208" y="436"/>
                  <a:pt x="1208" y="436"/>
                  <a:pt x="1209" y="436"/>
                </a:cubicBezTo>
                <a:cubicBezTo>
                  <a:pt x="1209" y="437"/>
                  <a:pt x="1209" y="438"/>
                  <a:pt x="1210" y="439"/>
                </a:cubicBezTo>
                <a:cubicBezTo>
                  <a:pt x="1210" y="439"/>
                  <a:pt x="1210" y="439"/>
                  <a:pt x="1210" y="439"/>
                </a:cubicBezTo>
                <a:cubicBezTo>
                  <a:pt x="1210" y="440"/>
                  <a:pt x="1210" y="440"/>
                  <a:pt x="1210" y="440"/>
                </a:cubicBezTo>
                <a:cubicBezTo>
                  <a:pt x="1211" y="440"/>
                  <a:pt x="1211" y="440"/>
                  <a:pt x="1212" y="439"/>
                </a:cubicBezTo>
                <a:cubicBezTo>
                  <a:pt x="1212" y="441"/>
                  <a:pt x="1212" y="441"/>
                  <a:pt x="1212" y="441"/>
                </a:cubicBezTo>
                <a:cubicBezTo>
                  <a:pt x="1212" y="441"/>
                  <a:pt x="1212" y="441"/>
                  <a:pt x="1212" y="441"/>
                </a:cubicBezTo>
                <a:cubicBezTo>
                  <a:pt x="1212" y="441"/>
                  <a:pt x="1212" y="441"/>
                  <a:pt x="1212" y="441"/>
                </a:cubicBezTo>
                <a:cubicBezTo>
                  <a:pt x="1213" y="441"/>
                  <a:pt x="1214" y="441"/>
                  <a:pt x="1215" y="440"/>
                </a:cubicBezTo>
                <a:cubicBezTo>
                  <a:pt x="1215" y="440"/>
                  <a:pt x="1215" y="440"/>
                  <a:pt x="1215" y="440"/>
                </a:cubicBezTo>
                <a:cubicBezTo>
                  <a:pt x="1215" y="441"/>
                  <a:pt x="1215" y="441"/>
                  <a:pt x="1214" y="441"/>
                </a:cubicBezTo>
                <a:cubicBezTo>
                  <a:pt x="1214" y="443"/>
                  <a:pt x="1215" y="443"/>
                  <a:pt x="1214" y="445"/>
                </a:cubicBezTo>
                <a:cubicBezTo>
                  <a:pt x="1215" y="445"/>
                  <a:pt x="1217" y="446"/>
                  <a:pt x="1218" y="446"/>
                </a:cubicBezTo>
                <a:cubicBezTo>
                  <a:pt x="1223" y="446"/>
                  <a:pt x="1223" y="446"/>
                  <a:pt x="1223" y="446"/>
                </a:cubicBezTo>
                <a:cubicBezTo>
                  <a:pt x="1223" y="446"/>
                  <a:pt x="1223" y="446"/>
                  <a:pt x="1223" y="446"/>
                </a:cubicBezTo>
                <a:cubicBezTo>
                  <a:pt x="1223" y="446"/>
                  <a:pt x="1223" y="446"/>
                  <a:pt x="1223" y="446"/>
                </a:cubicBezTo>
                <a:cubicBezTo>
                  <a:pt x="1223" y="445"/>
                  <a:pt x="1223" y="445"/>
                  <a:pt x="1223" y="445"/>
                </a:cubicBezTo>
                <a:cubicBezTo>
                  <a:pt x="1224" y="445"/>
                  <a:pt x="1224" y="445"/>
                  <a:pt x="1224" y="445"/>
                </a:cubicBezTo>
                <a:cubicBezTo>
                  <a:pt x="1224" y="445"/>
                  <a:pt x="1224" y="444"/>
                  <a:pt x="1225" y="444"/>
                </a:cubicBezTo>
                <a:cubicBezTo>
                  <a:pt x="1226" y="444"/>
                  <a:pt x="1226" y="444"/>
                  <a:pt x="1226" y="444"/>
                </a:cubicBezTo>
                <a:cubicBezTo>
                  <a:pt x="1225" y="445"/>
                  <a:pt x="1224" y="445"/>
                  <a:pt x="1224" y="447"/>
                </a:cubicBezTo>
                <a:cubicBezTo>
                  <a:pt x="1223" y="447"/>
                  <a:pt x="1223" y="448"/>
                  <a:pt x="1222" y="449"/>
                </a:cubicBezTo>
                <a:cubicBezTo>
                  <a:pt x="1222" y="449"/>
                  <a:pt x="1222" y="449"/>
                  <a:pt x="1222" y="449"/>
                </a:cubicBezTo>
                <a:cubicBezTo>
                  <a:pt x="1220" y="449"/>
                  <a:pt x="1220" y="449"/>
                  <a:pt x="1220" y="449"/>
                </a:cubicBezTo>
                <a:cubicBezTo>
                  <a:pt x="1220" y="449"/>
                  <a:pt x="1220" y="449"/>
                  <a:pt x="1220" y="449"/>
                </a:cubicBezTo>
                <a:cubicBezTo>
                  <a:pt x="1219" y="449"/>
                  <a:pt x="1219" y="449"/>
                  <a:pt x="1219" y="449"/>
                </a:cubicBezTo>
                <a:cubicBezTo>
                  <a:pt x="1219" y="450"/>
                  <a:pt x="1219" y="450"/>
                  <a:pt x="1219" y="450"/>
                </a:cubicBezTo>
                <a:cubicBezTo>
                  <a:pt x="1219" y="450"/>
                  <a:pt x="1218" y="450"/>
                  <a:pt x="1218" y="450"/>
                </a:cubicBezTo>
                <a:cubicBezTo>
                  <a:pt x="1218" y="450"/>
                  <a:pt x="1218" y="450"/>
                  <a:pt x="1218" y="450"/>
                </a:cubicBezTo>
                <a:cubicBezTo>
                  <a:pt x="1217" y="450"/>
                  <a:pt x="1217" y="450"/>
                  <a:pt x="1217" y="451"/>
                </a:cubicBezTo>
                <a:cubicBezTo>
                  <a:pt x="1218" y="454"/>
                  <a:pt x="1222" y="456"/>
                  <a:pt x="1224" y="459"/>
                </a:cubicBezTo>
                <a:cubicBezTo>
                  <a:pt x="1225" y="459"/>
                  <a:pt x="1226" y="459"/>
                  <a:pt x="1226" y="459"/>
                </a:cubicBezTo>
                <a:cubicBezTo>
                  <a:pt x="1226" y="459"/>
                  <a:pt x="1227" y="459"/>
                  <a:pt x="1227" y="458"/>
                </a:cubicBezTo>
                <a:cubicBezTo>
                  <a:pt x="1227" y="458"/>
                  <a:pt x="1228" y="458"/>
                  <a:pt x="1228" y="458"/>
                </a:cubicBezTo>
                <a:cubicBezTo>
                  <a:pt x="1228" y="458"/>
                  <a:pt x="1228" y="458"/>
                  <a:pt x="1229" y="457"/>
                </a:cubicBezTo>
                <a:cubicBezTo>
                  <a:pt x="1230" y="457"/>
                  <a:pt x="1230" y="457"/>
                  <a:pt x="1230" y="457"/>
                </a:cubicBezTo>
                <a:cubicBezTo>
                  <a:pt x="1230" y="457"/>
                  <a:pt x="1230" y="457"/>
                  <a:pt x="1230" y="457"/>
                </a:cubicBezTo>
                <a:cubicBezTo>
                  <a:pt x="1231" y="456"/>
                  <a:pt x="1231" y="455"/>
                  <a:pt x="1231" y="454"/>
                </a:cubicBezTo>
                <a:cubicBezTo>
                  <a:pt x="1231" y="453"/>
                  <a:pt x="1231" y="452"/>
                  <a:pt x="1231" y="451"/>
                </a:cubicBezTo>
                <a:cubicBezTo>
                  <a:pt x="1231" y="451"/>
                  <a:pt x="1231" y="451"/>
                  <a:pt x="1231" y="451"/>
                </a:cubicBezTo>
                <a:cubicBezTo>
                  <a:pt x="1232" y="451"/>
                  <a:pt x="1232" y="450"/>
                  <a:pt x="1232" y="449"/>
                </a:cubicBezTo>
                <a:cubicBezTo>
                  <a:pt x="1232" y="449"/>
                  <a:pt x="1233" y="449"/>
                  <a:pt x="1233" y="449"/>
                </a:cubicBezTo>
                <a:cubicBezTo>
                  <a:pt x="1233" y="450"/>
                  <a:pt x="1233" y="450"/>
                  <a:pt x="1233" y="451"/>
                </a:cubicBezTo>
                <a:cubicBezTo>
                  <a:pt x="1233" y="451"/>
                  <a:pt x="1233" y="451"/>
                  <a:pt x="1234" y="451"/>
                </a:cubicBezTo>
                <a:cubicBezTo>
                  <a:pt x="1233" y="451"/>
                  <a:pt x="1233" y="451"/>
                  <a:pt x="1233" y="452"/>
                </a:cubicBezTo>
                <a:cubicBezTo>
                  <a:pt x="1233" y="453"/>
                  <a:pt x="1233" y="453"/>
                  <a:pt x="1234" y="453"/>
                </a:cubicBezTo>
                <a:cubicBezTo>
                  <a:pt x="1234" y="454"/>
                  <a:pt x="1234" y="454"/>
                  <a:pt x="1233" y="454"/>
                </a:cubicBezTo>
                <a:cubicBezTo>
                  <a:pt x="1233" y="455"/>
                  <a:pt x="1234" y="455"/>
                  <a:pt x="1234" y="456"/>
                </a:cubicBezTo>
                <a:cubicBezTo>
                  <a:pt x="1234" y="456"/>
                  <a:pt x="1234" y="456"/>
                  <a:pt x="1235" y="457"/>
                </a:cubicBezTo>
                <a:cubicBezTo>
                  <a:pt x="1235" y="457"/>
                  <a:pt x="1235" y="457"/>
                  <a:pt x="1235" y="457"/>
                </a:cubicBezTo>
                <a:cubicBezTo>
                  <a:pt x="1235" y="457"/>
                  <a:pt x="1235" y="457"/>
                  <a:pt x="1235" y="457"/>
                </a:cubicBezTo>
                <a:cubicBezTo>
                  <a:pt x="1235" y="458"/>
                  <a:pt x="1235" y="458"/>
                  <a:pt x="1235" y="459"/>
                </a:cubicBezTo>
                <a:cubicBezTo>
                  <a:pt x="1234" y="459"/>
                  <a:pt x="1234" y="459"/>
                  <a:pt x="1234" y="459"/>
                </a:cubicBezTo>
                <a:cubicBezTo>
                  <a:pt x="1234" y="460"/>
                  <a:pt x="1234" y="460"/>
                  <a:pt x="1234" y="460"/>
                </a:cubicBezTo>
                <a:cubicBezTo>
                  <a:pt x="1234" y="460"/>
                  <a:pt x="1234" y="460"/>
                  <a:pt x="1234" y="460"/>
                </a:cubicBezTo>
                <a:cubicBezTo>
                  <a:pt x="1233" y="462"/>
                  <a:pt x="1234" y="463"/>
                  <a:pt x="1233" y="464"/>
                </a:cubicBezTo>
                <a:cubicBezTo>
                  <a:pt x="1233" y="464"/>
                  <a:pt x="1233" y="464"/>
                  <a:pt x="1233" y="465"/>
                </a:cubicBezTo>
                <a:cubicBezTo>
                  <a:pt x="1233" y="465"/>
                  <a:pt x="1233" y="465"/>
                  <a:pt x="1233" y="465"/>
                </a:cubicBezTo>
                <a:cubicBezTo>
                  <a:pt x="1233" y="466"/>
                  <a:pt x="1233" y="466"/>
                  <a:pt x="1233" y="466"/>
                </a:cubicBezTo>
                <a:cubicBezTo>
                  <a:pt x="1234" y="466"/>
                  <a:pt x="1234" y="466"/>
                  <a:pt x="1234" y="467"/>
                </a:cubicBezTo>
                <a:cubicBezTo>
                  <a:pt x="1234" y="467"/>
                  <a:pt x="1234" y="467"/>
                  <a:pt x="1234" y="468"/>
                </a:cubicBezTo>
                <a:cubicBezTo>
                  <a:pt x="1234" y="468"/>
                  <a:pt x="1234" y="468"/>
                  <a:pt x="1234" y="468"/>
                </a:cubicBezTo>
                <a:cubicBezTo>
                  <a:pt x="1234" y="468"/>
                  <a:pt x="1235" y="469"/>
                  <a:pt x="1235" y="470"/>
                </a:cubicBezTo>
                <a:cubicBezTo>
                  <a:pt x="1234" y="470"/>
                  <a:pt x="1234" y="470"/>
                  <a:pt x="1234" y="470"/>
                </a:cubicBezTo>
                <a:cubicBezTo>
                  <a:pt x="1234" y="471"/>
                  <a:pt x="1234" y="471"/>
                  <a:pt x="1234" y="471"/>
                </a:cubicBezTo>
                <a:cubicBezTo>
                  <a:pt x="1235" y="471"/>
                  <a:pt x="1235" y="471"/>
                  <a:pt x="1235" y="471"/>
                </a:cubicBezTo>
                <a:cubicBezTo>
                  <a:pt x="1235" y="472"/>
                  <a:pt x="1234" y="473"/>
                  <a:pt x="1234" y="474"/>
                </a:cubicBezTo>
                <a:cubicBezTo>
                  <a:pt x="1235" y="474"/>
                  <a:pt x="1235" y="474"/>
                  <a:pt x="1235" y="474"/>
                </a:cubicBezTo>
                <a:cubicBezTo>
                  <a:pt x="1235" y="475"/>
                  <a:pt x="1235" y="475"/>
                  <a:pt x="1235" y="475"/>
                </a:cubicBezTo>
                <a:cubicBezTo>
                  <a:pt x="1235" y="475"/>
                  <a:pt x="1235" y="475"/>
                  <a:pt x="1235" y="475"/>
                </a:cubicBezTo>
                <a:cubicBezTo>
                  <a:pt x="1235" y="476"/>
                  <a:pt x="1235" y="476"/>
                  <a:pt x="1235" y="476"/>
                </a:cubicBezTo>
                <a:cubicBezTo>
                  <a:pt x="1235" y="476"/>
                  <a:pt x="1235" y="476"/>
                  <a:pt x="1235" y="476"/>
                </a:cubicBezTo>
                <a:cubicBezTo>
                  <a:pt x="1235" y="477"/>
                  <a:pt x="1235" y="477"/>
                  <a:pt x="1235" y="477"/>
                </a:cubicBezTo>
                <a:cubicBezTo>
                  <a:pt x="1235" y="477"/>
                  <a:pt x="1235" y="477"/>
                  <a:pt x="1235" y="477"/>
                </a:cubicBezTo>
                <a:cubicBezTo>
                  <a:pt x="1235" y="477"/>
                  <a:pt x="1235" y="477"/>
                  <a:pt x="1235" y="477"/>
                </a:cubicBezTo>
                <a:cubicBezTo>
                  <a:pt x="1235" y="478"/>
                  <a:pt x="1235" y="478"/>
                  <a:pt x="1235" y="478"/>
                </a:cubicBezTo>
                <a:cubicBezTo>
                  <a:pt x="1236" y="478"/>
                  <a:pt x="1236" y="478"/>
                  <a:pt x="1236" y="478"/>
                </a:cubicBezTo>
                <a:cubicBezTo>
                  <a:pt x="1236" y="479"/>
                  <a:pt x="1236" y="479"/>
                  <a:pt x="1236" y="479"/>
                </a:cubicBezTo>
                <a:cubicBezTo>
                  <a:pt x="1236" y="479"/>
                  <a:pt x="1236" y="479"/>
                  <a:pt x="1236" y="479"/>
                </a:cubicBezTo>
                <a:cubicBezTo>
                  <a:pt x="1236" y="481"/>
                  <a:pt x="1236" y="481"/>
                  <a:pt x="1236" y="481"/>
                </a:cubicBezTo>
                <a:cubicBezTo>
                  <a:pt x="1237" y="481"/>
                  <a:pt x="1237" y="481"/>
                  <a:pt x="1237" y="481"/>
                </a:cubicBezTo>
                <a:cubicBezTo>
                  <a:pt x="1237" y="484"/>
                  <a:pt x="1237" y="484"/>
                  <a:pt x="1237" y="484"/>
                </a:cubicBezTo>
                <a:cubicBezTo>
                  <a:pt x="1237" y="484"/>
                  <a:pt x="1237" y="484"/>
                  <a:pt x="1237" y="484"/>
                </a:cubicBezTo>
                <a:cubicBezTo>
                  <a:pt x="1237" y="485"/>
                  <a:pt x="1237" y="485"/>
                  <a:pt x="1237" y="485"/>
                </a:cubicBezTo>
                <a:cubicBezTo>
                  <a:pt x="1237" y="485"/>
                  <a:pt x="1237" y="485"/>
                  <a:pt x="1237" y="485"/>
                </a:cubicBezTo>
                <a:cubicBezTo>
                  <a:pt x="1237" y="486"/>
                  <a:pt x="1237" y="486"/>
                  <a:pt x="1237" y="486"/>
                </a:cubicBezTo>
                <a:cubicBezTo>
                  <a:pt x="1238" y="486"/>
                  <a:pt x="1238" y="486"/>
                  <a:pt x="1238" y="486"/>
                </a:cubicBezTo>
                <a:cubicBezTo>
                  <a:pt x="1238" y="487"/>
                  <a:pt x="1238" y="487"/>
                  <a:pt x="1238" y="487"/>
                </a:cubicBezTo>
                <a:cubicBezTo>
                  <a:pt x="1238" y="487"/>
                  <a:pt x="1238" y="487"/>
                  <a:pt x="1238" y="487"/>
                </a:cubicBezTo>
                <a:cubicBezTo>
                  <a:pt x="1238" y="488"/>
                  <a:pt x="1238" y="488"/>
                  <a:pt x="1238" y="489"/>
                </a:cubicBezTo>
                <a:cubicBezTo>
                  <a:pt x="1239" y="489"/>
                  <a:pt x="1239" y="489"/>
                  <a:pt x="1239" y="489"/>
                </a:cubicBezTo>
                <a:cubicBezTo>
                  <a:pt x="1239" y="490"/>
                  <a:pt x="1239" y="490"/>
                  <a:pt x="1239" y="490"/>
                </a:cubicBezTo>
                <a:cubicBezTo>
                  <a:pt x="1239" y="490"/>
                  <a:pt x="1239" y="490"/>
                  <a:pt x="1239" y="490"/>
                </a:cubicBezTo>
                <a:cubicBezTo>
                  <a:pt x="1239" y="490"/>
                  <a:pt x="1239" y="490"/>
                  <a:pt x="1239" y="490"/>
                </a:cubicBezTo>
                <a:cubicBezTo>
                  <a:pt x="1239" y="490"/>
                  <a:pt x="1239" y="490"/>
                  <a:pt x="1239" y="490"/>
                </a:cubicBezTo>
                <a:cubicBezTo>
                  <a:pt x="1239" y="491"/>
                  <a:pt x="1239" y="491"/>
                  <a:pt x="1239" y="491"/>
                </a:cubicBezTo>
                <a:cubicBezTo>
                  <a:pt x="1240" y="491"/>
                  <a:pt x="1240" y="491"/>
                  <a:pt x="1240" y="491"/>
                </a:cubicBezTo>
                <a:cubicBezTo>
                  <a:pt x="1240" y="492"/>
                  <a:pt x="1240" y="492"/>
                  <a:pt x="1240" y="492"/>
                </a:cubicBezTo>
                <a:cubicBezTo>
                  <a:pt x="1240" y="492"/>
                  <a:pt x="1240" y="492"/>
                  <a:pt x="1240" y="492"/>
                </a:cubicBezTo>
                <a:cubicBezTo>
                  <a:pt x="1240" y="493"/>
                  <a:pt x="1240" y="493"/>
                  <a:pt x="1240" y="493"/>
                </a:cubicBezTo>
                <a:cubicBezTo>
                  <a:pt x="1241" y="493"/>
                  <a:pt x="1241" y="493"/>
                  <a:pt x="1241" y="493"/>
                </a:cubicBezTo>
                <a:cubicBezTo>
                  <a:pt x="1241" y="494"/>
                  <a:pt x="1241" y="494"/>
                  <a:pt x="1241" y="494"/>
                </a:cubicBezTo>
                <a:cubicBezTo>
                  <a:pt x="1241" y="494"/>
                  <a:pt x="1241" y="494"/>
                  <a:pt x="1241" y="494"/>
                </a:cubicBezTo>
                <a:cubicBezTo>
                  <a:pt x="1241" y="496"/>
                  <a:pt x="1241" y="496"/>
                  <a:pt x="1241" y="496"/>
                </a:cubicBezTo>
                <a:cubicBezTo>
                  <a:pt x="1241" y="496"/>
                  <a:pt x="1241" y="496"/>
                  <a:pt x="1241" y="496"/>
                </a:cubicBezTo>
                <a:cubicBezTo>
                  <a:pt x="1241" y="497"/>
                  <a:pt x="1242" y="498"/>
                  <a:pt x="1242" y="499"/>
                </a:cubicBezTo>
                <a:cubicBezTo>
                  <a:pt x="1242" y="499"/>
                  <a:pt x="1242" y="499"/>
                  <a:pt x="1242" y="499"/>
                </a:cubicBezTo>
                <a:cubicBezTo>
                  <a:pt x="1242" y="502"/>
                  <a:pt x="1242" y="502"/>
                  <a:pt x="1242" y="502"/>
                </a:cubicBezTo>
                <a:cubicBezTo>
                  <a:pt x="1242" y="502"/>
                  <a:pt x="1242" y="502"/>
                  <a:pt x="1242" y="502"/>
                </a:cubicBezTo>
                <a:cubicBezTo>
                  <a:pt x="1242" y="503"/>
                  <a:pt x="1242" y="503"/>
                  <a:pt x="1242" y="503"/>
                </a:cubicBezTo>
                <a:cubicBezTo>
                  <a:pt x="1243" y="503"/>
                  <a:pt x="1243" y="503"/>
                  <a:pt x="1243" y="503"/>
                </a:cubicBezTo>
                <a:cubicBezTo>
                  <a:pt x="1243" y="504"/>
                  <a:pt x="1243" y="504"/>
                  <a:pt x="1243" y="504"/>
                </a:cubicBezTo>
                <a:cubicBezTo>
                  <a:pt x="1243" y="504"/>
                  <a:pt x="1243" y="504"/>
                  <a:pt x="1243" y="504"/>
                </a:cubicBezTo>
                <a:cubicBezTo>
                  <a:pt x="1243" y="505"/>
                  <a:pt x="1243" y="505"/>
                  <a:pt x="1243" y="506"/>
                </a:cubicBezTo>
                <a:cubicBezTo>
                  <a:pt x="1244" y="506"/>
                  <a:pt x="1244" y="506"/>
                  <a:pt x="1244" y="506"/>
                </a:cubicBezTo>
                <a:cubicBezTo>
                  <a:pt x="1244" y="507"/>
                  <a:pt x="1244" y="507"/>
                  <a:pt x="1244" y="507"/>
                </a:cubicBezTo>
                <a:cubicBezTo>
                  <a:pt x="1244" y="507"/>
                  <a:pt x="1245" y="507"/>
                  <a:pt x="1245" y="508"/>
                </a:cubicBezTo>
                <a:cubicBezTo>
                  <a:pt x="1245" y="508"/>
                  <a:pt x="1246" y="509"/>
                  <a:pt x="1246" y="510"/>
                </a:cubicBezTo>
                <a:cubicBezTo>
                  <a:pt x="1246" y="510"/>
                  <a:pt x="1246" y="510"/>
                  <a:pt x="1246" y="510"/>
                </a:cubicBezTo>
                <a:cubicBezTo>
                  <a:pt x="1246" y="510"/>
                  <a:pt x="1246" y="510"/>
                  <a:pt x="1246" y="510"/>
                </a:cubicBezTo>
                <a:cubicBezTo>
                  <a:pt x="1246" y="511"/>
                  <a:pt x="1247" y="511"/>
                  <a:pt x="1247" y="511"/>
                </a:cubicBezTo>
                <a:cubicBezTo>
                  <a:pt x="1247" y="511"/>
                  <a:pt x="1247" y="512"/>
                  <a:pt x="1247" y="512"/>
                </a:cubicBezTo>
                <a:cubicBezTo>
                  <a:pt x="1247" y="512"/>
                  <a:pt x="1247" y="512"/>
                  <a:pt x="1247" y="512"/>
                </a:cubicBezTo>
                <a:cubicBezTo>
                  <a:pt x="1248" y="513"/>
                  <a:pt x="1248" y="514"/>
                  <a:pt x="1248" y="515"/>
                </a:cubicBezTo>
                <a:cubicBezTo>
                  <a:pt x="1248" y="515"/>
                  <a:pt x="1249" y="515"/>
                  <a:pt x="1249" y="516"/>
                </a:cubicBezTo>
                <a:cubicBezTo>
                  <a:pt x="1249" y="516"/>
                  <a:pt x="1249" y="516"/>
                  <a:pt x="1249" y="517"/>
                </a:cubicBezTo>
                <a:cubicBezTo>
                  <a:pt x="1250" y="517"/>
                  <a:pt x="1250" y="517"/>
                  <a:pt x="1250" y="517"/>
                </a:cubicBezTo>
                <a:cubicBezTo>
                  <a:pt x="1250" y="518"/>
                  <a:pt x="1250" y="518"/>
                  <a:pt x="1250" y="518"/>
                </a:cubicBezTo>
                <a:cubicBezTo>
                  <a:pt x="1250" y="518"/>
                  <a:pt x="1250" y="518"/>
                  <a:pt x="1250" y="518"/>
                </a:cubicBezTo>
                <a:cubicBezTo>
                  <a:pt x="1251" y="519"/>
                  <a:pt x="1251" y="519"/>
                  <a:pt x="1251" y="520"/>
                </a:cubicBezTo>
                <a:cubicBezTo>
                  <a:pt x="1250" y="520"/>
                  <a:pt x="1250" y="520"/>
                  <a:pt x="1250" y="520"/>
                </a:cubicBezTo>
                <a:cubicBezTo>
                  <a:pt x="1250" y="520"/>
                  <a:pt x="1250" y="520"/>
                  <a:pt x="1250" y="520"/>
                </a:cubicBezTo>
                <a:cubicBezTo>
                  <a:pt x="1250" y="520"/>
                  <a:pt x="1250" y="520"/>
                  <a:pt x="1250" y="520"/>
                </a:cubicBezTo>
                <a:cubicBezTo>
                  <a:pt x="1250" y="521"/>
                  <a:pt x="1250" y="521"/>
                  <a:pt x="1250" y="522"/>
                </a:cubicBezTo>
                <a:cubicBezTo>
                  <a:pt x="1251" y="522"/>
                  <a:pt x="1251" y="522"/>
                  <a:pt x="1251" y="522"/>
                </a:cubicBezTo>
                <a:cubicBezTo>
                  <a:pt x="1251" y="522"/>
                  <a:pt x="1251" y="523"/>
                  <a:pt x="1251" y="523"/>
                </a:cubicBezTo>
                <a:cubicBezTo>
                  <a:pt x="1252" y="523"/>
                  <a:pt x="1252" y="523"/>
                  <a:pt x="1252" y="523"/>
                </a:cubicBezTo>
                <a:cubicBezTo>
                  <a:pt x="1252" y="524"/>
                  <a:pt x="1252" y="524"/>
                  <a:pt x="1252" y="524"/>
                </a:cubicBezTo>
                <a:cubicBezTo>
                  <a:pt x="1253" y="525"/>
                  <a:pt x="1253" y="525"/>
                  <a:pt x="1253" y="525"/>
                </a:cubicBezTo>
                <a:cubicBezTo>
                  <a:pt x="1253" y="525"/>
                  <a:pt x="1253" y="525"/>
                  <a:pt x="1253" y="525"/>
                </a:cubicBezTo>
                <a:cubicBezTo>
                  <a:pt x="1253" y="525"/>
                  <a:pt x="1253" y="525"/>
                  <a:pt x="1253" y="525"/>
                </a:cubicBezTo>
                <a:cubicBezTo>
                  <a:pt x="1253" y="526"/>
                  <a:pt x="1253" y="526"/>
                  <a:pt x="1253" y="526"/>
                </a:cubicBezTo>
                <a:cubicBezTo>
                  <a:pt x="1253" y="526"/>
                  <a:pt x="1253" y="526"/>
                  <a:pt x="1253" y="526"/>
                </a:cubicBezTo>
                <a:cubicBezTo>
                  <a:pt x="1253" y="527"/>
                  <a:pt x="1253" y="527"/>
                  <a:pt x="1253" y="527"/>
                </a:cubicBezTo>
                <a:cubicBezTo>
                  <a:pt x="1254" y="527"/>
                  <a:pt x="1254" y="527"/>
                  <a:pt x="1254" y="527"/>
                </a:cubicBezTo>
                <a:cubicBezTo>
                  <a:pt x="1254" y="528"/>
                  <a:pt x="1254" y="528"/>
                  <a:pt x="1254" y="528"/>
                </a:cubicBezTo>
                <a:cubicBezTo>
                  <a:pt x="1254" y="528"/>
                  <a:pt x="1254" y="528"/>
                  <a:pt x="1254" y="528"/>
                </a:cubicBezTo>
                <a:cubicBezTo>
                  <a:pt x="1254" y="528"/>
                  <a:pt x="1254" y="528"/>
                  <a:pt x="1254" y="528"/>
                </a:cubicBezTo>
                <a:cubicBezTo>
                  <a:pt x="1255" y="529"/>
                  <a:pt x="1255" y="529"/>
                  <a:pt x="1255" y="529"/>
                </a:cubicBezTo>
                <a:cubicBezTo>
                  <a:pt x="1257" y="529"/>
                  <a:pt x="1257" y="529"/>
                  <a:pt x="1257" y="529"/>
                </a:cubicBezTo>
                <a:cubicBezTo>
                  <a:pt x="1257" y="529"/>
                  <a:pt x="1257" y="529"/>
                  <a:pt x="1257" y="529"/>
                </a:cubicBezTo>
                <a:cubicBezTo>
                  <a:pt x="1258" y="528"/>
                  <a:pt x="1258" y="528"/>
                  <a:pt x="1259" y="527"/>
                </a:cubicBezTo>
                <a:cubicBezTo>
                  <a:pt x="1259" y="526"/>
                  <a:pt x="1259" y="526"/>
                  <a:pt x="1259" y="526"/>
                </a:cubicBezTo>
                <a:cubicBezTo>
                  <a:pt x="1260" y="525"/>
                  <a:pt x="1260" y="525"/>
                  <a:pt x="1261" y="524"/>
                </a:cubicBezTo>
                <a:cubicBezTo>
                  <a:pt x="1261" y="523"/>
                  <a:pt x="1261" y="523"/>
                  <a:pt x="1261" y="523"/>
                </a:cubicBezTo>
                <a:cubicBezTo>
                  <a:pt x="1262" y="523"/>
                  <a:pt x="1262" y="523"/>
                  <a:pt x="1262" y="523"/>
                </a:cubicBezTo>
                <a:cubicBezTo>
                  <a:pt x="1262" y="522"/>
                  <a:pt x="1262" y="522"/>
                  <a:pt x="1262" y="522"/>
                </a:cubicBezTo>
                <a:cubicBezTo>
                  <a:pt x="1262" y="522"/>
                  <a:pt x="1262" y="522"/>
                  <a:pt x="1262" y="522"/>
                </a:cubicBezTo>
                <a:cubicBezTo>
                  <a:pt x="1262" y="521"/>
                  <a:pt x="1262" y="521"/>
                  <a:pt x="1262" y="521"/>
                </a:cubicBezTo>
                <a:cubicBezTo>
                  <a:pt x="1263" y="521"/>
                  <a:pt x="1263" y="521"/>
                  <a:pt x="1263" y="520"/>
                </a:cubicBezTo>
                <a:cubicBezTo>
                  <a:pt x="1264" y="520"/>
                  <a:pt x="1263" y="520"/>
                  <a:pt x="1264" y="519"/>
                </a:cubicBezTo>
                <a:cubicBezTo>
                  <a:pt x="1264" y="519"/>
                  <a:pt x="1264" y="519"/>
                  <a:pt x="1264" y="519"/>
                </a:cubicBezTo>
                <a:cubicBezTo>
                  <a:pt x="1266" y="519"/>
                  <a:pt x="1266" y="519"/>
                  <a:pt x="1266" y="519"/>
                </a:cubicBezTo>
                <a:cubicBezTo>
                  <a:pt x="1267" y="519"/>
                  <a:pt x="1266" y="518"/>
                  <a:pt x="1266" y="518"/>
                </a:cubicBezTo>
                <a:cubicBezTo>
                  <a:pt x="1266" y="516"/>
                  <a:pt x="1266" y="516"/>
                  <a:pt x="1266" y="516"/>
                </a:cubicBezTo>
                <a:cubicBezTo>
                  <a:pt x="1266" y="516"/>
                  <a:pt x="1266" y="516"/>
                  <a:pt x="1266" y="516"/>
                </a:cubicBezTo>
                <a:cubicBezTo>
                  <a:pt x="1266" y="516"/>
                  <a:pt x="1266" y="516"/>
                  <a:pt x="1266" y="516"/>
                </a:cubicBezTo>
                <a:cubicBezTo>
                  <a:pt x="1266" y="516"/>
                  <a:pt x="1266" y="516"/>
                  <a:pt x="1266" y="516"/>
                </a:cubicBezTo>
                <a:cubicBezTo>
                  <a:pt x="1266" y="512"/>
                  <a:pt x="1266" y="512"/>
                  <a:pt x="1266" y="512"/>
                </a:cubicBezTo>
                <a:cubicBezTo>
                  <a:pt x="1265" y="512"/>
                  <a:pt x="1265" y="512"/>
                  <a:pt x="1265" y="512"/>
                </a:cubicBezTo>
                <a:cubicBezTo>
                  <a:pt x="1265" y="512"/>
                  <a:pt x="1265" y="512"/>
                  <a:pt x="1265" y="512"/>
                </a:cubicBezTo>
                <a:cubicBezTo>
                  <a:pt x="1266" y="512"/>
                  <a:pt x="1266" y="512"/>
                  <a:pt x="1266" y="512"/>
                </a:cubicBezTo>
                <a:cubicBezTo>
                  <a:pt x="1266" y="511"/>
                  <a:pt x="1266" y="510"/>
                  <a:pt x="1266" y="509"/>
                </a:cubicBezTo>
                <a:cubicBezTo>
                  <a:pt x="1267" y="509"/>
                  <a:pt x="1267" y="509"/>
                  <a:pt x="1267" y="508"/>
                </a:cubicBezTo>
                <a:cubicBezTo>
                  <a:pt x="1268" y="507"/>
                  <a:pt x="1268" y="507"/>
                  <a:pt x="1268" y="506"/>
                </a:cubicBezTo>
                <a:cubicBezTo>
                  <a:pt x="1268" y="505"/>
                  <a:pt x="1268" y="505"/>
                  <a:pt x="1269" y="505"/>
                </a:cubicBezTo>
                <a:cubicBezTo>
                  <a:pt x="1268" y="503"/>
                  <a:pt x="1268" y="501"/>
                  <a:pt x="1267" y="499"/>
                </a:cubicBezTo>
                <a:cubicBezTo>
                  <a:pt x="1268" y="497"/>
                  <a:pt x="1268" y="495"/>
                  <a:pt x="1268" y="493"/>
                </a:cubicBezTo>
                <a:cubicBezTo>
                  <a:pt x="1268" y="493"/>
                  <a:pt x="1268" y="493"/>
                  <a:pt x="1268" y="493"/>
                </a:cubicBezTo>
                <a:cubicBezTo>
                  <a:pt x="1268" y="492"/>
                  <a:pt x="1268" y="492"/>
                  <a:pt x="1268" y="492"/>
                </a:cubicBezTo>
                <a:cubicBezTo>
                  <a:pt x="1269" y="492"/>
                  <a:pt x="1269" y="492"/>
                  <a:pt x="1269" y="492"/>
                </a:cubicBezTo>
                <a:cubicBezTo>
                  <a:pt x="1269" y="491"/>
                  <a:pt x="1268" y="491"/>
                  <a:pt x="1268" y="490"/>
                </a:cubicBezTo>
                <a:cubicBezTo>
                  <a:pt x="1268" y="488"/>
                  <a:pt x="1268" y="488"/>
                  <a:pt x="1268" y="488"/>
                </a:cubicBezTo>
                <a:cubicBezTo>
                  <a:pt x="1268" y="487"/>
                  <a:pt x="1269" y="487"/>
                  <a:pt x="1269" y="486"/>
                </a:cubicBezTo>
                <a:cubicBezTo>
                  <a:pt x="1269" y="486"/>
                  <a:pt x="1269" y="486"/>
                  <a:pt x="1269" y="486"/>
                </a:cubicBezTo>
                <a:cubicBezTo>
                  <a:pt x="1270" y="485"/>
                  <a:pt x="1272" y="486"/>
                  <a:pt x="1273" y="486"/>
                </a:cubicBezTo>
                <a:cubicBezTo>
                  <a:pt x="1273" y="485"/>
                  <a:pt x="1273" y="484"/>
                  <a:pt x="1274" y="484"/>
                </a:cubicBezTo>
                <a:cubicBezTo>
                  <a:pt x="1275" y="484"/>
                  <a:pt x="1276" y="483"/>
                  <a:pt x="1277" y="483"/>
                </a:cubicBezTo>
                <a:cubicBezTo>
                  <a:pt x="1277" y="482"/>
                  <a:pt x="1278" y="482"/>
                  <a:pt x="1278" y="482"/>
                </a:cubicBezTo>
                <a:cubicBezTo>
                  <a:pt x="1278" y="480"/>
                  <a:pt x="1278" y="480"/>
                  <a:pt x="1278" y="480"/>
                </a:cubicBezTo>
                <a:cubicBezTo>
                  <a:pt x="1278" y="480"/>
                  <a:pt x="1278" y="480"/>
                  <a:pt x="1278" y="480"/>
                </a:cubicBezTo>
                <a:cubicBezTo>
                  <a:pt x="1278" y="479"/>
                  <a:pt x="1278" y="479"/>
                  <a:pt x="1278" y="479"/>
                </a:cubicBezTo>
                <a:cubicBezTo>
                  <a:pt x="1278" y="479"/>
                  <a:pt x="1278" y="479"/>
                  <a:pt x="1278" y="479"/>
                </a:cubicBezTo>
                <a:cubicBezTo>
                  <a:pt x="1278" y="479"/>
                  <a:pt x="1278" y="479"/>
                  <a:pt x="1278" y="479"/>
                </a:cubicBezTo>
                <a:cubicBezTo>
                  <a:pt x="1279" y="479"/>
                  <a:pt x="1279" y="479"/>
                  <a:pt x="1279" y="479"/>
                </a:cubicBezTo>
                <a:cubicBezTo>
                  <a:pt x="1279" y="478"/>
                  <a:pt x="1279" y="479"/>
                  <a:pt x="1279" y="478"/>
                </a:cubicBezTo>
                <a:cubicBezTo>
                  <a:pt x="1279" y="478"/>
                  <a:pt x="1279" y="478"/>
                  <a:pt x="1279" y="478"/>
                </a:cubicBezTo>
                <a:cubicBezTo>
                  <a:pt x="1280" y="478"/>
                  <a:pt x="1280" y="478"/>
                  <a:pt x="1280" y="478"/>
                </a:cubicBezTo>
                <a:cubicBezTo>
                  <a:pt x="1280" y="478"/>
                  <a:pt x="1280" y="478"/>
                  <a:pt x="1280" y="478"/>
                </a:cubicBezTo>
                <a:cubicBezTo>
                  <a:pt x="1281" y="478"/>
                  <a:pt x="1282" y="477"/>
                  <a:pt x="1283" y="477"/>
                </a:cubicBezTo>
                <a:cubicBezTo>
                  <a:pt x="1283" y="477"/>
                  <a:pt x="1283" y="477"/>
                  <a:pt x="1283" y="476"/>
                </a:cubicBezTo>
                <a:cubicBezTo>
                  <a:pt x="1284" y="476"/>
                  <a:pt x="1286" y="475"/>
                  <a:pt x="1287" y="475"/>
                </a:cubicBezTo>
                <a:cubicBezTo>
                  <a:pt x="1288" y="472"/>
                  <a:pt x="1290" y="472"/>
                  <a:pt x="1290" y="469"/>
                </a:cubicBezTo>
                <a:cubicBezTo>
                  <a:pt x="1291" y="469"/>
                  <a:pt x="1291" y="469"/>
                  <a:pt x="1291" y="469"/>
                </a:cubicBezTo>
                <a:cubicBezTo>
                  <a:pt x="1292" y="468"/>
                  <a:pt x="1292" y="469"/>
                  <a:pt x="1293" y="468"/>
                </a:cubicBezTo>
                <a:cubicBezTo>
                  <a:pt x="1293" y="468"/>
                  <a:pt x="1293" y="468"/>
                  <a:pt x="1293" y="468"/>
                </a:cubicBezTo>
                <a:cubicBezTo>
                  <a:pt x="1293" y="466"/>
                  <a:pt x="1293" y="466"/>
                  <a:pt x="1293" y="466"/>
                </a:cubicBezTo>
                <a:cubicBezTo>
                  <a:pt x="1293" y="466"/>
                  <a:pt x="1293" y="466"/>
                  <a:pt x="1293" y="466"/>
                </a:cubicBezTo>
                <a:cubicBezTo>
                  <a:pt x="1293" y="466"/>
                  <a:pt x="1293" y="466"/>
                  <a:pt x="1293" y="466"/>
                </a:cubicBezTo>
                <a:cubicBezTo>
                  <a:pt x="1294" y="466"/>
                  <a:pt x="1294" y="466"/>
                  <a:pt x="1294" y="466"/>
                </a:cubicBezTo>
                <a:cubicBezTo>
                  <a:pt x="1296" y="466"/>
                  <a:pt x="1296" y="466"/>
                  <a:pt x="1296" y="466"/>
                </a:cubicBezTo>
                <a:cubicBezTo>
                  <a:pt x="1296" y="465"/>
                  <a:pt x="1296" y="465"/>
                  <a:pt x="1297" y="465"/>
                </a:cubicBezTo>
                <a:cubicBezTo>
                  <a:pt x="1297" y="465"/>
                  <a:pt x="1298" y="465"/>
                  <a:pt x="1298" y="465"/>
                </a:cubicBezTo>
                <a:cubicBezTo>
                  <a:pt x="1298" y="464"/>
                  <a:pt x="1298" y="464"/>
                  <a:pt x="1298" y="464"/>
                </a:cubicBezTo>
                <a:cubicBezTo>
                  <a:pt x="1300" y="464"/>
                  <a:pt x="1300" y="464"/>
                  <a:pt x="1300" y="464"/>
                </a:cubicBezTo>
                <a:cubicBezTo>
                  <a:pt x="1300" y="464"/>
                  <a:pt x="1300" y="463"/>
                  <a:pt x="1300" y="463"/>
                </a:cubicBezTo>
                <a:cubicBezTo>
                  <a:pt x="1300" y="463"/>
                  <a:pt x="1301" y="462"/>
                  <a:pt x="1302" y="462"/>
                </a:cubicBezTo>
                <a:cubicBezTo>
                  <a:pt x="1302" y="461"/>
                  <a:pt x="1302" y="461"/>
                  <a:pt x="1302" y="461"/>
                </a:cubicBezTo>
                <a:cubicBezTo>
                  <a:pt x="1302" y="461"/>
                  <a:pt x="1302" y="461"/>
                  <a:pt x="1302" y="461"/>
                </a:cubicBezTo>
                <a:cubicBezTo>
                  <a:pt x="1302" y="460"/>
                  <a:pt x="1302" y="459"/>
                  <a:pt x="1302" y="458"/>
                </a:cubicBezTo>
                <a:cubicBezTo>
                  <a:pt x="1302" y="458"/>
                  <a:pt x="1302" y="458"/>
                  <a:pt x="1302" y="458"/>
                </a:cubicBezTo>
                <a:cubicBezTo>
                  <a:pt x="1302" y="457"/>
                  <a:pt x="1302" y="457"/>
                  <a:pt x="1302" y="457"/>
                </a:cubicBezTo>
                <a:cubicBezTo>
                  <a:pt x="1302" y="457"/>
                  <a:pt x="1302" y="457"/>
                  <a:pt x="1302" y="457"/>
                </a:cubicBezTo>
                <a:cubicBezTo>
                  <a:pt x="1302" y="457"/>
                  <a:pt x="1302" y="457"/>
                  <a:pt x="1302" y="457"/>
                </a:cubicBezTo>
                <a:cubicBezTo>
                  <a:pt x="1303" y="457"/>
                  <a:pt x="1303" y="457"/>
                  <a:pt x="1303" y="457"/>
                </a:cubicBezTo>
                <a:cubicBezTo>
                  <a:pt x="1303" y="456"/>
                  <a:pt x="1303" y="456"/>
                  <a:pt x="1303" y="455"/>
                </a:cubicBezTo>
                <a:cubicBezTo>
                  <a:pt x="1304" y="455"/>
                  <a:pt x="1305" y="455"/>
                  <a:pt x="1306" y="455"/>
                </a:cubicBezTo>
                <a:cubicBezTo>
                  <a:pt x="1306" y="454"/>
                  <a:pt x="1306" y="454"/>
                  <a:pt x="1306" y="454"/>
                </a:cubicBezTo>
                <a:cubicBezTo>
                  <a:pt x="1306" y="454"/>
                  <a:pt x="1306" y="454"/>
                  <a:pt x="1306" y="454"/>
                </a:cubicBezTo>
                <a:cubicBezTo>
                  <a:pt x="1307" y="454"/>
                  <a:pt x="1307" y="454"/>
                  <a:pt x="1307" y="454"/>
                </a:cubicBezTo>
                <a:cubicBezTo>
                  <a:pt x="1307" y="454"/>
                  <a:pt x="1307" y="454"/>
                  <a:pt x="1307" y="454"/>
                </a:cubicBezTo>
                <a:cubicBezTo>
                  <a:pt x="1308" y="454"/>
                  <a:pt x="1308" y="454"/>
                  <a:pt x="1309" y="454"/>
                </a:cubicBezTo>
                <a:cubicBezTo>
                  <a:pt x="1309" y="455"/>
                  <a:pt x="1309" y="455"/>
                  <a:pt x="1309" y="455"/>
                </a:cubicBezTo>
                <a:cubicBezTo>
                  <a:pt x="1311" y="455"/>
                  <a:pt x="1312" y="455"/>
                  <a:pt x="1312" y="454"/>
                </a:cubicBezTo>
                <a:cubicBezTo>
                  <a:pt x="1314" y="454"/>
                  <a:pt x="1314" y="454"/>
                  <a:pt x="1314" y="454"/>
                </a:cubicBezTo>
                <a:cubicBezTo>
                  <a:pt x="1314" y="453"/>
                  <a:pt x="1314" y="453"/>
                  <a:pt x="1314" y="453"/>
                </a:cubicBezTo>
                <a:cubicBezTo>
                  <a:pt x="1314" y="453"/>
                  <a:pt x="1314" y="454"/>
                  <a:pt x="1314" y="454"/>
                </a:cubicBezTo>
                <a:cubicBezTo>
                  <a:pt x="1314" y="453"/>
                  <a:pt x="1315" y="453"/>
                  <a:pt x="1315" y="453"/>
                </a:cubicBezTo>
                <a:cubicBezTo>
                  <a:pt x="1315" y="453"/>
                  <a:pt x="1315" y="453"/>
                  <a:pt x="1315" y="453"/>
                </a:cubicBezTo>
                <a:cubicBezTo>
                  <a:pt x="1316" y="453"/>
                  <a:pt x="1316" y="453"/>
                  <a:pt x="1316" y="454"/>
                </a:cubicBezTo>
                <a:cubicBezTo>
                  <a:pt x="1318" y="453"/>
                  <a:pt x="1318" y="453"/>
                  <a:pt x="1318" y="452"/>
                </a:cubicBezTo>
                <a:cubicBezTo>
                  <a:pt x="1318" y="451"/>
                  <a:pt x="1318" y="450"/>
                  <a:pt x="1317" y="449"/>
                </a:cubicBezTo>
                <a:cubicBezTo>
                  <a:pt x="1318" y="449"/>
                  <a:pt x="1319" y="448"/>
                  <a:pt x="1319" y="448"/>
                </a:cubicBezTo>
                <a:cubicBezTo>
                  <a:pt x="1319" y="447"/>
                  <a:pt x="1319" y="447"/>
                  <a:pt x="1318" y="446"/>
                </a:cubicBezTo>
                <a:cubicBezTo>
                  <a:pt x="1318" y="446"/>
                  <a:pt x="1318" y="446"/>
                  <a:pt x="1318" y="446"/>
                </a:cubicBezTo>
                <a:cubicBezTo>
                  <a:pt x="1318" y="446"/>
                  <a:pt x="1318" y="446"/>
                  <a:pt x="1318" y="446"/>
                </a:cubicBezTo>
                <a:cubicBezTo>
                  <a:pt x="1318" y="446"/>
                  <a:pt x="1318" y="446"/>
                  <a:pt x="1318" y="446"/>
                </a:cubicBezTo>
                <a:cubicBezTo>
                  <a:pt x="1318" y="445"/>
                  <a:pt x="1318" y="445"/>
                  <a:pt x="1318" y="445"/>
                </a:cubicBezTo>
                <a:cubicBezTo>
                  <a:pt x="1319" y="446"/>
                  <a:pt x="1319" y="446"/>
                  <a:pt x="1320" y="447"/>
                </a:cubicBezTo>
                <a:cubicBezTo>
                  <a:pt x="1320" y="447"/>
                  <a:pt x="1321" y="447"/>
                  <a:pt x="1321" y="448"/>
                </a:cubicBezTo>
                <a:cubicBezTo>
                  <a:pt x="1322" y="448"/>
                  <a:pt x="1322" y="448"/>
                  <a:pt x="1322" y="448"/>
                </a:cubicBezTo>
                <a:cubicBezTo>
                  <a:pt x="1323" y="448"/>
                  <a:pt x="1323" y="448"/>
                  <a:pt x="1323" y="449"/>
                </a:cubicBezTo>
                <a:cubicBezTo>
                  <a:pt x="1324" y="449"/>
                  <a:pt x="1324" y="449"/>
                  <a:pt x="1324" y="449"/>
                </a:cubicBezTo>
                <a:cubicBezTo>
                  <a:pt x="1324" y="449"/>
                  <a:pt x="1324" y="450"/>
                  <a:pt x="1324" y="450"/>
                </a:cubicBezTo>
                <a:cubicBezTo>
                  <a:pt x="1324" y="450"/>
                  <a:pt x="1325" y="451"/>
                  <a:pt x="1325" y="451"/>
                </a:cubicBezTo>
                <a:cubicBezTo>
                  <a:pt x="1325" y="452"/>
                  <a:pt x="1325" y="452"/>
                  <a:pt x="1325" y="452"/>
                </a:cubicBezTo>
                <a:cubicBezTo>
                  <a:pt x="1325" y="452"/>
                  <a:pt x="1325" y="452"/>
                  <a:pt x="1326" y="453"/>
                </a:cubicBezTo>
                <a:cubicBezTo>
                  <a:pt x="1326" y="454"/>
                  <a:pt x="1325" y="457"/>
                  <a:pt x="1326" y="458"/>
                </a:cubicBezTo>
                <a:cubicBezTo>
                  <a:pt x="1326" y="458"/>
                  <a:pt x="1326" y="458"/>
                  <a:pt x="1326" y="458"/>
                </a:cubicBezTo>
                <a:cubicBezTo>
                  <a:pt x="1326" y="459"/>
                  <a:pt x="1326" y="459"/>
                  <a:pt x="1326" y="459"/>
                </a:cubicBezTo>
                <a:cubicBezTo>
                  <a:pt x="1327" y="459"/>
                  <a:pt x="1327" y="459"/>
                  <a:pt x="1327" y="459"/>
                </a:cubicBezTo>
                <a:cubicBezTo>
                  <a:pt x="1327" y="460"/>
                  <a:pt x="1327" y="460"/>
                  <a:pt x="1328" y="461"/>
                </a:cubicBezTo>
                <a:cubicBezTo>
                  <a:pt x="1328" y="461"/>
                  <a:pt x="1328" y="461"/>
                  <a:pt x="1328" y="461"/>
                </a:cubicBezTo>
                <a:cubicBezTo>
                  <a:pt x="1328" y="462"/>
                  <a:pt x="1328" y="462"/>
                  <a:pt x="1328" y="462"/>
                </a:cubicBezTo>
                <a:cubicBezTo>
                  <a:pt x="1328" y="462"/>
                  <a:pt x="1328" y="462"/>
                  <a:pt x="1329" y="462"/>
                </a:cubicBezTo>
                <a:cubicBezTo>
                  <a:pt x="1329" y="463"/>
                  <a:pt x="1329" y="463"/>
                  <a:pt x="1329" y="463"/>
                </a:cubicBezTo>
                <a:cubicBezTo>
                  <a:pt x="1329" y="463"/>
                  <a:pt x="1329" y="463"/>
                  <a:pt x="1329" y="463"/>
                </a:cubicBezTo>
                <a:cubicBezTo>
                  <a:pt x="1329" y="463"/>
                  <a:pt x="1329" y="464"/>
                  <a:pt x="1329" y="464"/>
                </a:cubicBezTo>
                <a:cubicBezTo>
                  <a:pt x="1330" y="464"/>
                  <a:pt x="1330" y="464"/>
                  <a:pt x="1330" y="464"/>
                </a:cubicBezTo>
                <a:cubicBezTo>
                  <a:pt x="1330" y="463"/>
                  <a:pt x="1330" y="464"/>
                  <a:pt x="1330" y="463"/>
                </a:cubicBezTo>
                <a:cubicBezTo>
                  <a:pt x="1330" y="463"/>
                  <a:pt x="1330" y="463"/>
                  <a:pt x="1330" y="463"/>
                </a:cubicBezTo>
                <a:cubicBezTo>
                  <a:pt x="1332" y="463"/>
                  <a:pt x="1332" y="463"/>
                  <a:pt x="1332" y="463"/>
                </a:cubicBezTo>
                <a:cubicBezTo>
                  <a:pt x="1332" y="462"/>
                  <a:pt x="1332" y="462"/>
                  <a:pt x="1332" y="462"/>
                </a:cubicBezTo>
                <a:cubicBezTo>
                  <a:pt x="1333" y="462"/>
                  <a:pt x="1333" y="462"/>
                  <a:pt x="1333" y="462"/>
                </a:cubicBezTo>
                <a:cubicBezTo>
                  <a:pt x="1333" y="464"/>
                  <a:pt x="1333" y="465"/>
                  <a:pt x="1334" y="465"/>
                </a:cubicBezTo>
                <a:cubicBezTo>
                  <a:pt x="1334" y="466"/>
                  <a:pt x="1334" y="467"/>
                  <a:pt x="1334" y="468"/>
                </a:cubicBezTo>
                <a:cubicBezTo>
                  <a:pt x="1335" y="468"/>
                  <a:pt x="1335" y="468"/>
                  <a:pt x="1335" y="468"/>
                </a:cubicBezTo>
                <a:cubicBezTo>
                  <a:pt x="1335" y="468"/>
                  <a:pt x="1335" y="468"/>
                  <a:pt x="1335" y="468"/>
                </a:cubicBezTo>
                <a:cubicBezTo>
                  <a:pt x="1335" y="470"/>
                  <a:pt x="1335" y="471"/>
                  <a:pt x="1335" y="472"/>
                </a:cubicBezTo>
                <a:cubicBezTo>
                  <a:pt x="1336" y="472"/>
                  <a:pt x="1336" y="472"/>
                  <a:pt x="1337" y="473"/>
                </a:cubicBezTo>
                <a:cubicBezTo>
                  <a:pt x="1337" y="473"/>
                  <a:pt x="1337" y="473"/>
                  <a:pt x="1337" y="474"/>
                </a:cubicBezTo>
                <a:cubicBezTo>
                  <a:pt x="1337" y="474"/>
                  <a:pt x="1336" y="474"/>
                  <a:pt x="1337" y="474"/>
                </a:cubicBezTo>
                <a:cubicBezTo>
                  <a:pt x="1337" y="474"/>
                  <a:pt x="1337" y="474"/>
                  <a:pt x="1337" y="474"/>
                </a:cubicBezTo>
                <a:cubicBezTo>
                  <a:pt x="1337" y="475"/>
                  <a:pt x="1337" y="475"/>
                  <a:pt x="1337" y="475"/>
                </a:cubicBezTo>
                <a:cubicBezTo>
                  <a:pt x="1337" y="475"/>
                  <a:pt x="1337" y="475"/>
                  <a:pt x="1337" y="475"/>
                </a:cubicBezTo>
                <a:cubicBezTo>
                  <a:pt x="1337" y="476"/>
                  <a:pt x="1337" y="478"/>
                  <a:pt x="1337" y="479"/>
                </a:cubicBezTo>
                <a:cubicBezTo>
                  <a:pt x="1337" y="479"/>
                  <a:pt x="1337" y="479"/>
                  <a:pt x="1337" y="479"/>
                </a:cubicBezTo>
                <a:cubicBezTo>
                  <a:pt x="1337" y="479"/>
                  <a:pt x="1336" y="480"/>
                  <a:pt x="1336" y="480"/>
                </a:cubicBezTo>
                <a:cubicBezTo>
                  <a:pt x="1336" y="480"/>
                  <a:pt x="1336" y="480"/>
                  <a:pt x="1336" y="480"/>
                </a:cubicBezTo>
                <a:cubicBezTo>
                  <a:pt x="1336" y="481"/>
                  <a:pt x="1336" y="481"/>
                  <a:pt x="1336" y="481"/>
                </a:cubicBezTo>
                <a:cubicBezTo>
                  <a:pt x="1336" y="481"/>
                  <a:pt x="1336" y="481"/>
                  <a:pt x="1336" y="481"/>
                </a:cubicBezTo>
                <a:cubicBezTo>
                  <a:pt x="1336" y="484"/>
                  <a:pt x="1336" y="484"/>
                  <a:pt x="1336" y="484"/>
                </a:cubicBezTo>
                <a:cubicBezTo>
                  <a:pt x="1335" y="484"/>
                  <a:pt x="1335" y="484"/>
                  <a:pt x="1335" y="484"/>
                </a:cubicBezTo>
                <a:cubicBezTo>
                  <a:pt x="1335" y="485"/>
                  <a:pt x="1336" y="485"/>
                  <a:pt x="1336" y="486"/>
                </a:cubicBezTo>
                <a:cubicBezTo>
                  <a:pt x="1337" y="486"/>
                  <a:pt x="1337" y="485"/>
                  <a:pt x="1338" y="485"/>
                </a:cubicBezTo>
                <a:cubicBezTo>
                  <a:pt x="1338" y="486"/>
                  <a:pt x="1338" y="486"/>
                  <a:pt x="1338" y="486"/>
                </a:cubicBezTo>
                <a:cubicBezTo>
                  <a:pt x="1339" y="486"/>
                  <a:pt x="1339" y="486"/>
                  <a:pt x="1339" y="486"/>
                </a:cubicBezTo>
                <a:cubicBezTo>
                  <a:pt x="1340" y="486"/>
                  <a:pt x="1341" y="486"/>
                  <a:pt x="1342" y="486"/>
                </a:cubicBezTo>
                <a:cubicBezTo>
                  <a:pt x="1342" y="485"/>
                  <a:pt x="1342" y="484"/>
                  <a:pt x="1342" y="484"/>
                </a:cubicBezTo>
                <a:cubicBezTo>
                  <a:pt x="1344" y="484"/>
                  <a:pt x="1344" y="484"/>
                  <a:pt x="1344" y="484"/>
                </a:cubicBezTo>
                <a:cubicBezTo>
                  <a:pt x="1344" y="484"/>
                  <a:pt x="1344" y="484"/>
                  <a:pt x="1344" y="484"/>
                </a:cubicBezTo>
                <a:cubicBezTo>
                  <a:pt x="1344" y="484"/>
                  <a:pt x="1344" y="483"/>
                  <a:pt x="1345" y="483"/>
                </a:cubicBezTo>
                <a:cubicBezTo>
                  <a:pt x="1345" y="482"/>
                  <a:pt x="1346" y="481"/>
                  <a:pt x="1346" y="479"/>
                </a:cubicBezTo>
                <a:cubicBezTo>
                  <a:pt x="1347" y="479"/>
                  <a:pt x="1347" y="479"/>
                  <a:pt x="1347" y="479"/>
                </a:cubicBezTo>
                <a:cubicBezTo>
                  <a:pt x="1347" y="480"/>
                  <a:pt x="1347" y="480"/>
                  <a:pt x="1348" y="480"/>
                </a:cubicBezTo>
                <a:cubicBezTo>
                  <a:pt x="1348" y="480"/>
                  <a:pt x="1348" y="480"/>
                  <a:pt x="1348" y="480"/>
                </a:cubicBezTo>
                <a:cubicBezTo>
                  <a:pt x="1348" y="481"/>
                  <a:pt x="1348" y="481"/>
                  <a:pt x="1348" y="481"/>
                </a:cubicBezTo>
                <a:cubicBezTo>
                  <a:pt x="1349" y="481"/>
                  <a:pt x="1349" y="481"/>
                  <a:pt x="1349" y="481"/>
                </a:cubicBezTo>
                <a:cubicBezTo>
                  <a:pt x="1350" y="482"/>
                  <a:pt x="1349" y="483"/>
                  <a:pt x="1350" y="483"/>
                </a:cubicBezTo>
                <a:cubicBezTo>
                  <a:pt x="1351" y="483"/>
                  <a:pt x="1351" y="483"/>
                  <a:pt x="1351" y="483"/>
                </a:cubicBezTo>
                <a:cubicBezTo>
                  <a:pt x="1351" y="483"/>
                  <a:pt x="1351" y="483"/>
                  <a:pt x="1351" y="483"/>
                </a:cubicBezTo>
                <a:cubicBezTo>
                  <a:pt x="1352" y="483"/>
                  <a:pt x="1352" y="483"/>
                  <a:pt x="1352" y="483"/>
                </a:cubicBezTo>
                <a:cubicBezTo>
                  <a:pt x="1352" y="484"/>
                  <a:pt x="1352" y="484"/>
                  <a:pt x="1352" y="484"/>
                </a:cubicBezTo>
                <a:cubicBezTo>
                  <a:pt x="1351" y="484"/>
                  <a:pt x="1351" y="484"/>
                  <a:pt x="1351" y="484"/>
                </a:cubicBezTo>
                <a:cubicBezTo>
                  <a:pt x="1351" y="485"/>
                  <a:pt x="1352" y="485"/>
                  <a:pt x="1351" y="486"/>
                </a:cubicBezTo>
                <a:cubicBezTo>
                  <a:pt x="1351" y="488"/>
                  <a:pt x="1351" y="487"/>
                  <a:pt x="1352" y="488"/>
                </a:cubicBezTo>
                <a:cubicBezTo>
                  <a:pt x="1353" y="488"/>
                  <a:pt x="1353" y="488"/>
                  <a:pt x="1353" y="488"/>
                </a:cubicBezTo>
                <a:cubicBezTo>
                  <a:pt x="1353" y="489"/>
                  <a:pt x="1353" y="489"/>
                  <a:pt x="1353" y="489"/>
                </a:cubicBezTo>
                <a:cubicBezTo>
                  <a:pt x="1353" y="489"/>
                  <a:pt x="1353" y="489"/>
                  <a:pt x="1353" y="489"/>
                </a:cubicBezTo>
                <a:cubicBezTo>
                  <a:pt x="1353" y="490"/>
                  <a:pt x="1353" y="490"/>
                  <a:pt x="1353" y="490"/>
                </a:cubicBezTo>
                <a:cubicBezTo>
                  <a:pt x="1353" y="490"/>
                  <a:pt x="1353" y="490"/>
                  <a:pt x="1353" y="490"/>
                </a:cubicBezTo>
                <a:cubicBezTo>
                  <a:pt x="1353" y="493"/>
                  <a:pt x="1353" y="493"/>
                  <a:pt x="1353" y="493"/>
                </a:cubicBezTo>
                <a:cubicBezTo>
                  <a:pt x="1354" y="493"/>
                  <a:pt x="1354" y="493"/>
                  <a:pt x="1354" y="493"/>
                </a:cubicBezTo>
                <a:cubicBezTo>
                  <a:pt x="1354" y="495"/>
                  <a:pt x="1354" y="495"/>
                  <a:pt x="1354" y="495"/>
                </a:cubicBezTo>
                <a:cubicBezTo>
                  <a:pt x="1354" y="495"/>
                  <a:pt x="1354" y="495"/>
                  <a:pt x="1354" y="495"/>
                </a:cubicBezTo>
                <a:cubicBezTo>
                  <a:pt x="1354" y="496"/>
                  <a:pt x="1354" y="496"/>
                  <a:pt x="1354" y="496"/>
                </a:cubicBezTo>
                <a:cubicBezTo>
                  <a:pt x="1354" y="496"/>
                  <a:pt x="1354" y="496"/>
                  <a:pt x="1354" y="496"/>
                </a:cubicBezTo>
                <a:cubicBezTo>
                  <a:pt x="1354" y="498"/>
                  <a:pt x="1354" y="498"/>
                  <a:pt x="1354" y="498"/>
                </a:cubicBezTo>
                <a:cubicBezTo>
                  <a:pt x="1355" y="498"/>
                  <a:pt x="1355" y="498"/>
                  <a:pt x="1356" y="498"/>
                </a:cubicBezTo>
                <a:cubicBezTo>
                  <a:pt x="1356" y="500"/>
                  <a:pt x="1356" y="501"/>
                  <a:pt x="1356" y="502"/>
                </a:cubicBezTo>
                <a:cubicBezTo>
                  <a:pt x="1357" y="502"/>
                  <a:pt x="1357" y="502"/>
                  <a:pt x="1357" y="502"/>
                </a:cubicBezTo>
                <a:cubicBezTo>
                  <a:pt x="1357" y="504"/>
                  <a:pt x="1357" y="504"/>
                  <a:pt x="1357" y="504"/>
                </a:cubicBezTo>
                <a:cubicBezTo>
                  <a:pt x="1357" y="504"/>
                  <a:pt x="1357" y="504"/>
                  <a:pt x="1357" y="504"/>
                </a:cubicBezTo>
                <a:cubicBezTo>
                  <a:pt x="1357" y="504"/>
                  <a:pt x="1357" y="504"/>
                  <a:pt x="1357" y="504"/>
                </a:cubicBezTo>
                <a:cubicBezTo>
                  <a:pt x="1357" y="504"/>
                  <a:pt x="1357" y="504"/>
                  <a:pt x="1357" y="504"/>
                </a:cubicBezTo>
                <a:cubicBezTo>
                  <a:pt x="1358" y="506"/>
                  <a:pt x="1357" y="508"/>
                  <a:pt x="1356" y="508"/>
                </a:cubicBezTo>
                <a:cubicBezTo>
                  <a:pt x="1357" y="508"/>
                  <a:pt x="1357" y="508"/>
                  <a:pt x="1357" y="509"/>
                </a:cubicBezTo>
                <a:cubicBezTo>
                  <a:pt x="1357" y="509"/>
                  <a:pt x="1357" y="509"/>
                  <a:pt x="1357" y="509"/>
                </a:cubicBezTo>
                <a:cubicBezTo>
                  <a:pt x="1358" y="509"/>
                  <a:pt x="1358" y="510"/>
                  <a:pt x="1358" y="510"/>
                </a:cubicBezTo>
                <a:cubicBezTo>
                  <a:pt x="1358" y="511"/>
                  <a:pt x="1358" y="511"/>
                  <a:pt x="1358" y="511"/>
                </a:cubicBezTo>
                <a:cubicBezTo>
                  <a:pt x="1358" y="511"/>
                  <a:pt x="1358" y="511"/>
                  <a:pt x="1358" y="511"/>
                </a:cubicBezTo>
                <a:cubicBezTo>
                  <a:pt x="1358" y="512"/>
                  <a:pt x="1358" y="512"/>
                  <a:pt x="1358" y="512"/>
                </a:cubicBezTo>
                <a:cubicBezTo>
                  <a:pt x="1359" y="512"/>
                  <a:pt x="1359" y="512"/>
                  <a:pt x="1359" y="512"/>
                </a:cubicBezTo>
                <a:cubicBezTo>
                  <a:pt x="1359" y="513"/>
                  <a:pt x="1358" y="516"/>
                  <a:pt x="1358" y="516"/>
                </a:cubicBezTo>
                <a:cubicBezTo>
                  <a:pt x="1358" y="516"/>
                  <a:pt x="1358" y="516"/>
                  <a:pt x="1357" y="517"/>
                </a:cubicBezTo>
                <a:cubicBezTo>
                  <a:pt x="1358" y="517"/>
                  <a:pt x="1358" y="518"/>
                  <a:pt x="1358" y="519"/>
                </a:cubicBezTo>
                <a:cubicBezTo>
                  <a:pt x="1358" y="519"/>
                  <a:pt x="1358" y="519"/>
                  <a:pt x="1358" y="519"/>
                </a:cubicBezTo>
                <a:cubicBezTo>
                  <a:pt x="1358" y="520"/>
                  <a:pt x="1358" y="520"/>
                  <a:pt x="1358" y="520"/>
                </a:cubicBezTo>
                <a:cubicBezTo>
                  <a:pt x="1358" y="521"/>
                  <a:pt x="1358" y="521"/>
                  <a:pt x="1357" y="521"/>
                </a:cubicBezTo>
                <a:cubicBezTo>
                  <a:pt x="1357" y="521"/>
                  <a:pt x="1356" y="525"/>
                  <a:pt x="1356" y="526"/>
                </a:cubicBezTo>
                <a:cubicBezTo>
                  <a:pt x="1357" y="526"/>
                  <a:pt x="1357" y="526"/>
                  <a:pt x="1357" y="526"/>
                </a:cubicBezTo>
                <a:cubicBezTo>
                  <a:pt x="1357" y="527"/>
                  <a:pt x="1357" y="527"/>
                  <a:pt x="1357" y="527"/>
                </a:cubicBezTo>
                <a:cubicBezTo>
                  <a:pt x="1357" y="527"/>
                  <a:pt x="1357" y="528"/>
                  <a:pt x="1357" y="528"/>
                </a:cubicBezTo>
                <a:cubicBezTo>
                  <a:pt x="1357" y="529"/>
                  <a:pt x="1357" y="529"/>
                  <a:pt x="1357" y="529"/>
                </a:cubicBezTo>
                <a:cubicBezTo>
                  <a:pt x="1359" y="530"/>
                  <a:pt x="1360" y="531"/>
                  <a:pt x="1361" y="532"/>
                </a:cubicBezTo>
                <a:cubicBezTo>
                  <a:pt x="1361" y="533"/>
                  <a:pt x="1361" y="533"/>
                  <a:pt x="1361" y="533"/>
                </a:cubicBezTo>
                <a:cubicBezTo>
                  <a:pt x="1362" y="533"/>
                  <a:pt x="1362" y="533"/>
                  <a:pt x="1362" y="534"/>
                </a:cubicBezTo>
                <a:cubicBezTo>
                  <a:pt x="1363" y="535"/>
                  <a:pt x="1363" y="535"/>
                  <a:pt x="1363" y="536"/>
                </a:cubicBezTo>
                <a:cubicBezTo>
                  <a:pt x="1363" y="536"/>
                  <a:pt x="1364" y="536"/>
                  <a:pt x="1364" y="537"/>
                </a:cubicBezTo>
                <a:cubicBezTo>
                  <a:pt x="1364" y="538"/>
                  <a:pt x="1364" y="540"/>
                  <a:pt x="1364" y="542"/>
                </a:cubicBezTo>
                <a:cubicBezTo>
                  <a:pt x="1365" y="542"/>
                  <a:pt x="1365" y="542"/>
                  <a:pt x="1365" y="542"/>
                </a:cubicBezTo>
                <a:cubicBezTo>
                  <a:pt x="1365" y="543"/>
                  <a:pt x="1365" y="543"/>
                  <a:pt x="1365" y="543"/>
                </a:cubicBezTo>
                <a:cubicBezTo>
                  <a:pt x="1365" y="543"/>
                  <a:pt x="1365" y="543"/>
                  <a:pt x="1365" y="543"/>
                </a:cubicBezTo>
                <a:cubicBezTo>
                  <a:pt x="1365" y="544"/>
                  <a:pt x="1365" y="544"/>
                  <a:pt x="1365" y="544"/>
                </a:cubicBezTo>
                <a:cubicBezTo>
                  <a:pt x="1365" y="544"/>
                  <a:pt x="1365" y="544"/>
                  <a:pt x="1365" y="544"/>
                </a:cubicBezTo>
                <a:cubicBezTo>
                  <a:pt x="1365" y="545"/>
                  <a:pt x="1365" y="545"/>
                  <a:pt x="1365" y="545"/>
                </a:cubicBezTo>
                <a:cubicBezTo>
                  <a:pt x="1366" y="545"/>
                  <a:pt x="1366" y="545"/>
                  <a:pt x="1366" y="545"/>
                </a:cubicBezTo>
                <a:cubicBezTo>
                  <a:pt x="1366" y="545"/>
                  <a:pt x="1365" y="547"/>
                  <a:pt x="1365" y="548"/>
                </a:cubicBezTo>
                <a:cubicBezTo>
                  <a:pt x="1366" y="548"/>
                  <a:pt x="1366" y="548"/>
                  <a:pt x="1366" y="548"/>
                </a:cubicBezTo>
                <a:cubicBezTo>
                  <a:pt x="1366" y="548"/>
                  <a:pt x="1366" y="548"/>
                  <a:pt x="1366" y="548"/>
                </a:cubicBezTo>
                <a:cubicBezTo>
                  <a:pt x="1366" y="548"/>
                  <a:pt x="1366" y="548"/>
                  <a:pt x="1366" y="548"/>
                </a:cubicBezTo>
                <a:cubicBezTo>
                  <a:pt x="1366" y="549"/>
                  <a:pt x="1366" y="549"/>
                  <a:pt x="1366" y="549"/>
                </a:cubicBezTo>
                <a:cubicBezTo>
                  <a:pt x="1366" y="549"/>
                  <a:pt x="1366" y="549"/>
                  <a:pt x="1366" y="549"/>
                </a:cubicBezTo>
                <a:cubicBezTo>
                  <a:pt x="1367" y="551"/>
                  <a:pt x="1367" y="553"/>
                  <a:pt x="1367" y="554"/>
                </a:cubicBezTo>
                <a:cubicBezTo>
                  <a:pt x="1368" y="555"/>
                  <a:pt x="1368" y="555"/>
                  <a:pt x="1368" y="555"/>
                </a:cubicBezTo>
                <a:cubicBezTo>
                  <a:pt x="1369" y="555"/>
                  <a:pt x="1369" y="556"/>
                  <a:pt x="1369" y="557"/>
                </a:cubicBezTo>
                <a:cubicBezTo>
                  <a:pt x="1369" y="557"/>
                  <a:pt x="1369" y="557"/>
                  <a:pt x="1369" y="557"/>
                </a:cubicBezTo>
                <a:cubicBezTo>
                  <a:pt x="1370" y="558"/>
                  <a:pt x="1369" y="559"/>
                  <a:pt x="1370" y="560"/>
                </a:cubicBezTo>
                <a:cubicBezTo>
                  <a:pt x="1371" y="561"/>
                  <a:pt x="1373" y="562"/>
                  <a:pt x="1374" y="562"/>
                </a:cubicBezTo>
                <a:cubicBezTo>
                  <a:pt x="1374" y="563"/>
                  <a:pt x="1374" y="563"/>
                  <a:pt x="1374" y="563"/>
                </a:cubicBezTo>
                <a:cubicBezTo>
                  <a:pt x="1374" y="564"/>
                  <a:pt x="1374" y="564"/>
                  <a:pt x="1374" y="564"/>
                </a:cubicBezTo>
                <a:cubicBezTo>
                  <a:pt x="1375" y="564"/>
                  <a:pt x="1375" y="564"/>
                  <a:pt x="1375" y="564"/>
                </a:cubicBezTo>
                <a:cubicBezTo>
                  <a:pt x="1375" y="564"/>
                  <a:pt x="1376" y="564"/>
                  <a:pt x="1376" y="565"/>
                </a:cubicBezTo>
                <a:cubicBezTo>
                  <a:pt x="1377" y="565"/>
                  <a:pt x="1377" y="565"/>
                  <a:pt x="1377" y="565"/>
                </a:cubicBezTo>
                <a:cubicBezTo>
                  <a:pt x="1377" y="565"/>
                  <a:pt x="1377" y="565"/>
                  <a:pt x="1377" y="565"/>
                </a:cubicBezTo>
                <a:cubicBezTo>
                  <a:pt x="1377" y="565"/>
                  <a:pt x="1377" y="565"/>
                  <a:pt x="1377" y="565"/>
                </a:cubicBezTo>
                <a:cubicBezTo>
                  <a:pt x="1377" y="565"/>
                  <a:pt x="1377" y="565"/>
                  <a:pt x="1377" y="565"/>
                </a:cubicBezTo>
                <a:cubicBezTo>
                  <a:pt x="1378" y="566"/>
                  <a:pt x="1378" y="566"/>
                  <a:pt x="1379" y="567"/>
                </a:cubicBezTo>
                <a:cubicBezTo>
                  <a:pt x="1379" y="566"/>
                  <a:pt x="1380" y="566"/>
                  <a:pt x="1380" y="565"/>
                </a:cubicBezTo>
                <a:cubicBezTo>
                  <a:pt x="1383" y="565"/>
                  <a:pt x="1383" y="565"/>
                  <a:pt x="1383" y="565"/>
                </a:cubicBezTo>
                <a:cubicBezTo>
                  <a:pt x="1383" y="563"/>
                  <a:pt x="1383" y="563"/>
                  <a:pt x="1382" y="562"/>
                </a:cubicBezTo>
                <a:cubicBezTo>
                  <a:pt x="1382" y="562"/>
                  <a:pt x="1382" y="562"/>
                  <a:pt x="1382" y="562"/>
                </a:cubicBezTo>
                <a:cubicBezTo>
                  <a:pt x="1382" y="562"/>
                  <a:pt x="1382" y="561"/>
                  <a:pt x="1381" y="561"/>
                </a:cubicBezTo>
                <a:cubicBezTo>
                  <a:pt x="1381" y="561"/>
                  <a:pt x="1381" y="561"/>
                  <a:pt x="1381" y="561"/>
                </a:cubicBezTo>
                <a:cubicBezTo>
                  <a:pt x="1381" y="559"/>
                  <a:pt x="1381" y="559"/>
                  <a:pt x="1381" y="559"/>
                </a:cubicBezTo>
                <a:cubicBezTo>
                  <a:pt x="1381" y="559"/>
                  <a:pt x="1380" y="559"/>
                  <a:pt x="1380" y="559"/>
                </a:cubicBezTo>
                <a:cubicBezTo>
                  <a:pt x="1379" y="559"/>
                  <a:pt x="1380" y="558"/>
                  <a:pt x="1380" y="558"/>
                </a:cubicBezTo>
                <a:cubicBezTo>
                  <a:pt x="1379" y="558"/>
                  <a:pt x="1379" y="558"/>
                  <a:pt x="1379" y="558"/>
                </a:cubicBezTo>
                <a:cubicBezTo>
                  <a:pt x="1379" y="555"/>
                  <a:pt x="1379" y="553"/>
                  <a:pt x="1380" y="551"/>
                </a:cubicBezTo>
                <a:cubicBezTo>
                  <a:pt x="1380" y="551"/>
                  <a:pt x="1379" y="551"/>
                  <a:pt x="1379" y="550"/>
                </a:cubicBezTo>
                <a:cubicBezTo>
                  <a:pt x="1380" y="550"/>
                  <a:pt x="1380" y="550"/>
                  <a:pt x="1380" y="550"/>
                </a:cubicBezTo>
                <a:cubicBezTo>
                  <a:pt x="1380" y="549"/>
                  <a:pt x="1380" y="549"/>
                  <a:pt x="1380" y="549"/>
                </a:cubicBezTo>
                <a:cubicBezTo>
                  <a:pt x="1379" y="549"/>
                  <a:pt x="1379" y="549"/>
                  <a:pt x="1379" y="549"/>
                </a:cubicBezTo>
                <a:cubicBezTo>
                  <a:pt x="1379" y="548"/>
                  <a:pt x="1379" y="548"/>
                  <a:pt x="1379" y="548"/>
                </a:cubicBezTo>
                <a:cubicBezTo>
                  <a:pt x="1379" y="548"/>
                  <a:pt x="1379" y="548"/>
                  <a:pt x="1379" y="548"/>
                </a:cubicBezTo>
                <a:cubicBezTo>
                  <a:pt x="1379" y="547"/>
                  <a:pt x="1379" y="547"/>
                  <a:pt x="1379" y="547"/>
                </a:cubicBezTo>
                <a:cubicBezTo>
                  <a:pt x="1378" y="547"/>
                  <a:pt x="1378" y="546"/>
                  <a:pt x="1378" y="546"/>
                </a:cubicBezTo>
                <a:cubicBezTo>
                  <a:pt x="1377" y="545"/>
                  <a:pt x="1377" y="544"/>
                  <a:pt x="1377" y="543"/>
                </a:cubicBezTo>
                <a:cubicBezTo>
                  <a:pt x="1376" y="543"/>
                  <a:pt x="1376" y="543"/>
                  <a:pt x="1376" y="542"/>
                </a:cubicBezTo>
                <a:cubicBezTo>
                  <a:pt x="1376" y="542"/>
                  <a:pt x="1376" y="542"/>
                  <a:pt x="1376" y="542"/>
                </a:cubicBezTo>
                <a:cubicBezTo>
                  <a:pt x="1375" y="542"/>
                  <a:pt x="1375" y="542"/>
                  <a:pt x="1375" y="542"/>
                </a:cubicBezTo>
                <a:cubicBezTo>
                  <a:pt x="1375" y="542"/>
                  <a:pt x="1375" y="542"/>
                  <a:pt x="1374" y="541"/>
                </a:cubicBezTo>
                <a:cubicBezTo>
                  <a:pt x="1374" y="541"/>
                  <a:pt x="1374" y="541"/>
                  <a:pt x="1373" y="540"/>
                </a:cubicBezTo>
                <a:cubicBezTo>
                  <a:pt x="1373" y="540"/>
                  <a:pt x="1373" y="539"/>
                  <a:pt x="1373" y="539"/>
                </a:cubicBezTo>
                <a:cubicBezTo>
                  <a:pt x="1372" y="539"/>
                  <a:pt x="1372" y="539"/>
                  <a:pt x="1372" y="539"/>
                </a:cubicBezTo>
                <a:cubicBezTo>
                  <a:pt x="1372" y="538"/>
                  <a:pt x="1372" y="538"/>
                  <a:pt x="1372" y="538"/>
                </a:cubicBezTo>
                <a:cubicBezTo>
                  <a:pt x="1372" y="538"/>
                  <a:pt x="1372" y="538"/>
                  <a:pt x="1372" y="538"/>
                </a:cubicBezTo>
                <a:cubicBezTo>
                  <a:pt x="1371" y="537"/>
                  <a:pt x="1370" y="536"/>
                  <a:pt x="1370" y="535"/>
                </a:cubicBezTo>
                <a:cubicBezTo>
                  <a:pt x="1368" y="535"/>
                  <a:pt x="1368" y="535"/>
                  <a:pt x="1368" y="535"/>
                </a:cubicBezTo>
                <a:cubicBezTo>
                  <a:pt x="1368" y="535"/>
                  <a:pt x="1368" y="535"/>
                  <a:pt x="1368" y="535"/>
                </a:cubicBezTo>
                <a:cubicBezTo>
                  <a:pt x="1366" y="534"/>
                  <a:pt x="1365" y="531"/>
                  <a:pt x="1365" y="528"/>
                </a:cubicBezTo>
                <a:cubicBezTo>
                  <a:pt x="1364" y="528"/>
                  <a:pt x="1364" y="528"/>
                  <a:pt x="1363" y="528"/>
                </a:cubicBezTo>
                <a:cubicBezTo>
                  <a:pt x="1363" y="527"/>
                  <a:pt x="1363" y="526"/>
                  <a:pt x="1362" y="525"/>
                </a:cubicBezTo>
                <a:cubicBezTo>
                  <a:pt x="1362" y="525"/>
                  <a:pt x="1362" y="525"/>
                  <a:pt x="1362" y="525"/>
                </a:cubicBezTo>
                <a:cubicBezTo>
                  <a:pt x="1361" y="525"/>
                  <a:pt x="1361" y="525"/>
                  <a:pt x="1361" y="525"/>
                </a:cubicBezTo>
                <a:cubicBezTo>
                  <a:pt x="1361" y="524"/>
                  <a:pt x="1360" y="521"/>
                  <a:pt x="1361" y="520"/>
                </a:cubicBezTo>
                <a:cubicBezTo>
                  <a:pt x="1361" y="520"/>
                  <a:pt x="1361" y="520"/>
                  <a:pt x="1361" y="520"/>
                </a:cubicBezTo>
                <a:cubicBezTo>
                  <a:pt x="1361" y="519"/>
                  <a:pt x="1361" y="519"/>
                  <a:pt x="1361" y="519"/>
                </a:cubicBezTo>
                <a:cubicBezTo>
                  <a:pt x="1361" y="519"/>
                  <a:pt x="1361" y="519"/>
                  <a:pt x="1361" y="519"/>
                </a:cubicBezTo>
                <a:cubicBezTo>
                  <a:pt x="1362" y="518"/>
                  <a:pt x="1362" y="517"/>
                  <a:pt x="1362" y="516"/>
                </a:cubicBezTo>
                <a:cubicBezTo>
                  <a:pt x="1362" y="516"/>
                  <a:pt x="1362" y="516"/>
                  <a:pt x="1362" y="516"/>
                </a:cubicBezTo>
                <a:cubicBezTo>
                  <a:pt x="1362" y="516"/>
                  <a:pt x="1362" y="516"/>
                  <a:pt x="1362" y="516"/>
                </a:cubicBezTo>
                <a:cubicBezTo>
                  <a:pt x="1362" y="516"/>
                  <a:pt x="1362" y="516"/>
                  <a:pt x="1362" y="516"/>
                </a:cubicBezTo>
                <a:cubicBezTo>
                  <a:pt x="1362" y="512"/>
                  <a:pt x="1362" y="512"/>
                  <a:pt x="1362" y="512"/>
                </a:cubicBezTo>
                <a:cubicBezTo>
                  <a:pt x="1363" y="512"/>
                  <a:pt x="1363" y="512"/>
                  <a:pt x="1363" y="512"/>
                </a:cubicBezTo>
                <a:cubicBezTo>
                  <a:pt x="1363" y="510"/>
                  <a:pt x="1363" y="510"/>
                  <a:pt x="1363" y="510"/>
                </a:cubicBezTo>
                <a:cubicBezTo>
                  <a:pt x="1363" y="510"/>
                  <a:pt x="1363" y="510"/>
                  <a:pt x="1363" y="510"/>
                </a:cubicBezTo>
                <a:cubicBezTo>
                  <a:pt x="1363" y="510"/>
                  <a:pt x="1363" y="509"/>
                  <a:pt x="1364" y="509"/>
                </a:cubicBezTo>
                <a:cubicBezTo>
                  <a:pt x="1364" y="509"/>
                  <a:pt x="1364" y="509"/>
                  <a:pt x="1364" y="509"/>
                </a:cubicBezTo>
                <a:cubicBezTo>
                  <a:pt x="1364" y="508"/>
                  <a:pt x="1364" y="507"/>
                  <a:pt x="1364" y="506"/>
                </a:cubicBezTo>
                <a:cubicBezTo>
                  <a:pt x="1364" y="505"/>
                  <a:pt x="1364" y="503"/>
                  <a:pt x="1364" y="503"/>
                </a:cubicBezTo>
                <a:cubicBezTo>
                  <a:pt x="1364" y="503"/>
                  <a:pt x="1364" y="503"/>
                  <a:pt x="1364" y="503"/>
                </a:cubicBezTo>
                <a:cubicBezTo>
                  <a:pt x="1364" y="502"/>
                  <a:pt x="1364" y="502"/>
                  <a:pt x="1364" y="501"/>
                </a:cubicBezTo>
                <a:cubicBezTo>
                  <a:pt x="1364" y="501"/>
                  <a:pt x="1364" y="501"/>
                  <a:pt x="1364" y="501"/>
                </a:cubicBezTo>
                <a:cubicBezTo>
                  <a:pt x="1364" y="500"/>
                  <a:pt x="1364" y="500"/>
                  <a:pt x="1364" y="500"/>
                </a:cubicBezTo>
                <a:cubicBezTo>
                  <a:pt x="1366" y="500"/>
                  <a:pt x="1366" y="500"/>
                  <a:pt x="1366" y="500"/>
                </a:cubicBezTo>
                <a:cubicBezTo>
                  <a:pt x="1366" y="501"/>
                  <a:pt x="1366" y="501"/>
                  <a:pt x="1366" y="501"/>
                </a:cubicBezTo>
                <a:cubicBezTo>
                  <a:pt x="1368" y="501"/>
                  <a:pt x="1368" y="501"/>
                  <a:pt x="1368" y="501"/>
                </a:cubicBezTo>
                <a:cubicBezTo>
                  <a:pt x="1368" y="501"/>
                  <a:pt x="1368" y="501"/>
                  <a:pt x="1368" y="501"/>
                </a:cubicBezTo>
                <a:cubicBezTo>
                  <a:pt x="1368" y="502"/>
                  <a:pt x="1369" y="504"/>
                  <a:pt x="1369" y="505"/>
                </a:cubicBezTo>
                <a:cubicBezTo>
                  <a:pt x="1371" y="505"/>
                  <a:pt x="1371" y="505"/>
                  <a:pt x="1371" y="505"/>
                </a:cubicBezTo>
                <a:cubicBezTo>
                  <a:pt x="1371" y="504"/>
                  <a:pt x="1371" y="504"/>
                  <a:pt x="1371" y="504"/>
                </a:cubicBezTo>
                <a:cubicBezTo>
                  <a:pt x="1373" y="505"/>
                  <a:pt x="1373" y="507"/>
                  <a:pt x="1374" y="508"/>
                </a:cubicBezTo>
                <a:cubicBezTo>
                  <a:pt x="1374" y="509"/>
                  <a:pt x="1374" y="509"/>
                  <a:pt x="1374" y="509"/>
                </a:cubicBezTo>
                <a:cubicBezTo>
                  <a:pt x="1375" y="509"/>
                  <a:pt x="1375" y="509"/>
                  <a:pt x="1375" y="509"/>
                </a:cubicBezTo>
                <a:cubicBezTo>
                  <a:pt x="1375" y="511"/>
                  <a:pt x="1377" y="511"/>
                  <a:pt x="1377" y="513"/>
                </a:cubicBezTo>
                <a:cubicBezTo>
                  <a:pt x="1378" y="513"/>
                  <a:pt x="1378" y="513"/>
                  <a:pt x="1378" y="513"/>
                </a:cubicBezTo>
                <a:cubicBezTo>
                  <a:pt x="1379" y="516"/>
                  <a:pt x="1379" y="516"/>
                  <a:pt x="1379" y="516"/>
                </a:cubicBezTo>
                <a:cubicBezTo>
                  <a:pt x="1380" y="516"/>
                  <a:pt x="1380" y="515"/>
                  <a:pt x="1381" y="515"/>
                </a:cubicBezTo>
                <a:cubicBezTo>
                  <a:pt x="1381" y="517"/>
                  <a:pt x="1381" y="517"/>
                  <a:pt x="1381" y="517"/>
                </a:cubicBezTo>
                <a:cubicBezTo>
                  <a:pt x="1382" y="517"/>
                  <a:pt x="1382" y="517"/>
                  <a:pt x="1382" y="517"/>
                </a:cubicBezTo>
                <a:cubicBezTo>
                  <a:pt x="1382" y="517"/>
                  <a:pt x="1383" y="517"/>
                  <a:pt x="1383" y="517"/>
                </a:cubicBezTo>
                <a:cubicBezTo>
                  <a:pt x="1383" y="517"/>
                  <a:pt x="1383" y="517"/>
                  <a:pt x="1383" y="517"/>
                </a:cubicBezTo>
                <a:cubicBezTo>
                  <a:pt x="1384" y="518"/>
                  <a:pt x="1386" y="520"/>
                  <a:pt x="1385" y="521"/>
                </a:cubicBezTo>
                <a:cubicBezTo>
                  <a:pt x="1385" y="521"/>
                  <a:pt x="1385" y="521"/>
                  <a:pt x="1385" y="521"/>
                </a:cubicBezTo>
                <a:cubicBezTo>
                  <a:pt x="1385" y="522"/>
                  <a:pt x="1385" y="522"/>
                  <a:pt x="1385" y="522"/>
                </a:cubicBezTo>
                <a:cubicBezTo>
                  <a:pt x="1385" y="522"/>
                  <a:pt x="1385" y="522"/>
                  <a:pt x="1385" y="522"/>
                </a:cubicBezTo>
                <a:cubicBezTo>
                  <a:pt x="1385" y="523"/>
                  <a:pt x="1385" y="525"/>
                  <a:pt x="1385" y="526"/>
                </a:cubicBezTo>
                <a:cubicBezTo>
                  <a:pt x="1385" y="526"/>
                  <a:pt x="1386" y="526"/>
                  <a:pt x="1386" y="526"/>
                </a:cubicBezTo>
                <a:cubicBezTo>
                  <a:pt x="1386" y="527"/>
                  <a:pt x="1386" y="527"/>
                  <a:pt x="1385" y="528"/>
                </a:cubicBezTo>
                <a:cubicBezTo>
                  <a:pt x="1387" y="528"/>
                  <a:pt x="1388" y="527"/>
                  <a:pt x="1389" y="525"/>
                </a:cubicBezTo>
                <a:cubicBezTo>
                  <a:pt x="1390" y="525"/>
                  <a:pt x="1390" y="525"/>
                  <a:pt x="1390" y="525"/>
                </a:cubicBezTo>
                <a:cubicBezTo>
                  <a:pt x="1390" y="525"/>
                  <a:pt x="1390" y="525"/>
                  <a:pt x="1390" y="525"/>
                </a:cubicBezTo>
                <a:cubicBezTo>
                  <a:pt x="1391" y="525"/>
                  <a:pt x="1391" y="525"/>
                  <a:pt x="1391" y="525"/>
                </a:cubicBezTo>
                <a:cubicBezTo>
                  <a:pt x="1391" y="524"/>
                  <a:pt x="1391" y="524"/>
                  <a:pt x="1391" y="524"/>
                </a:cubicBezTo>
                <a:cubicBezTo>
                  <a:pt x="1390" y="524"/>
                  <a:pt x="1390" y="524"/>
                  <a:pt x="1390" y="524"/>
                </a:cubicBezTo>
                <a:cubicBezTo>
                  <a:pt x="1390" y="523"/>
                  <a:pt x="1390" y="522"/>
                  <a:pt x="1389" y="520"/>
                </a:cubicBezTo>
                <a:cubicBezTo>
                  <a:pt x="1389" y="520"/>
                  <a:pt x="1389" y="520"/>
                  <a:pt x="1389" y="520"/>
                </a:cubicBezTo>
                <a:cubicBezTo>
                  <a:pt x="1389" y="520"/>
                  <a:pt x="1389" y="520"/>
                  <a:pt x="1389" y="520"/>
                </a:cubicBezTo>
                <a:cubicBezTo>
                  <a:pt x="1389" y="520"/>
                  <a:pt x="1389" y="520"/>
                  <a:pt x="1389" y="520"/>
                </a:cubicBezTo>
                <a:cubicBezTo>
                  <a:pt x="1389" y="519"/>
                  <a:pt x="1389" y="519"/>
                  <a:pt x="1389" y="519"/>
                </a:cubicBezTo>
                <a:cubicBezTo>
                  <a:pt x="1390" y="520"/>
                  <a:pt x="1389" y="520"/>
                  <a:pt x="1390" y="521"/>
                </a:cubicBezTo>
                <a:cubicBezTo>
                  <a:pt x="1391" y="521"/>
                  <a:pt x="1391" y="521"/>
                  <a:pt x="1391" y="521"/>
                </a:cubicBezTo>
                <a:cubicBezTo>
                  <a:pt x="1391" y="522"/>
                  <a:pt x="1391" y="522"/>
                  <a:pt x="1392" y="522"/>
                </a:cubicBezTo>
                <a:cubicBezTo>
                  <a:pt x="1393" y="522"/>
                  <a:pt x="1393" y="522"/>
                  <a:pt x="1393" y="522"/>
                </a:cubicBezTo>
                <a:cubicBezTo>
                  <a:pt x="1393" y="522"/>
                  <a:pt x="1393" y="522"/>
                  <a:pt x="1393" y="521"/>
                </a:cubicBezTo>
                <a:cubicBezTo>
                  <a:pt x="1391" y="520"/>
                  <a:pt x="1391" y="519"/>
                  <a:pt x="1389" y="518"/>
                </a:cubicBezTo>
                <a:cubicBezTo>
                  <a:pt x="1389" y="517"/>
                  <a:pt x="1389" y="517"/>
                  <a:pt x="1389" y="517"/>
                </a:cubicBezTo>
                <a:cubicBezTo>
                  <a:pt x="1390" y="517"/>
                  <a:pt x="1391" y="518"/>
                  <a:pt x="1391" y="518"/>
                </a:cubicBezTo>
                <a:cubicBezTo>
                  <a:pt x="1391" y="518"/>
                  <a:pt x="1391" y="518"/>
                  <a:pt x="1392" y="519"/>
                </a:cubicBezTo>
                <a:cubicBezTo>
                  <a:pt x="1393" y="519"/>
                  <a:pt x="1393" y="519"/>
                  <a:pt x="1393" y="519"/>
                </a:cubicBezTo>
                <a:cubicBezTo>
                  <a:pt x="1393" y="518"/>
                  <a:pt x="1393" y="518"/>
                  <a:pt x="1393" y="518"/>
                </a:cubicBezTo>
                <a:cubicBezTo>
                  <a:pt x="1394" y="518"/>
                  <a:pt x="1394" y="519"/>
                  <a:pt x="1394" y="519"/>
                </a:cubicBezTo>
                <a:cubicBezTo>
                  <a:pt x="1394" y="519"/>
                  <a:pt x="1395" y="518"/>
                  <a:pt x="1395" y="518"/>
                </a:cubicBezTo>
                <a:cubicBezTo>
                  <a:pt x="1395" y="518"/>
                  <a:pt x="1395" y="518"/>
                  <a:pt x="1395" y="518"/>
                </a:cubicBezTo>
                <a:cubicBezTo>
                  <a:pt x="1395" y="518"/>
                  <a:pt x="1395" y="518"/>
                  <a:pt x="1395" y="518"/>
                </a:cubicBezTo>
                <a:cubicBezTo>
                  <a:pt x="1396" y="518"/>
                  <a:pt x="1396" y="518"/>
                  <a:pt x="1396" y="518"/>
                </a:cubicBezTo>
                <a:cubicBezTo>
                  <a:pt x="1396" y="518"/>
                  <a:pt x="1396" y="518"/>
                  <a:pt x="1396" y="517"/>
                </a:cubicBezTo>
                <a:cubicBezTo>
                  <a:pt x="1397" y="517"/>
                  <a:pt x="1397" y="518"/>
                  <a:pt x="1398" y="518"/>
                </a:cubicBezTo>
                <a:cubicBezTo>
                  <a:pt x="1398" y="518"/>
                  <a:pt x="1398" y="518"/>
                  <a:pt x="1398" y="518"/>
                </a:cubicBezTo>
                <a:cubicBezTo>
                  <a:pt x="1398" y="518"/>
                  <a:pt x="1399" y="517"/>
                  <a:pt x="1399" y="517"/>
                </a:cubicBezTo>
                <a:cubicBezTo>
                  <a:pt x="1399" y="516"/>
                  <a:pt x="1399" y="517"/>
                  <a:pt x="1400" y="516"/>
                </a:cubicBezTo>
                <a:cubicBezTo>
                  <a:pt x="1400" y="516"/>
                  <a:pt x="1400" y="516"/>
                  <a:pt x="1400" y="516"/>
                </a:cubicBezTo>
                <a:cubicBezTo>
                  <a:pt x="1400" y="516"/>
                  <a:pt x="1400" y="516"/>
                  <a:pt x="1400" y="516"/>
                </a:cubicBezTo>
                <a:cubicBezTo>
                  <a:pt x="1400" y="516"/>
                  <a:pt x="1400" y="516"/>
                  <a:pt x="1400" y="516"/>
                </a:cubicBezTo>
                <a:cubicBezTo>
                  <a:pt x="1401" y="516"/>
                  <a:pt x="1401" y="516"/>
                  <a:pt x="1401" y="516"/>
                </a:cubicBezTo>
                <a:cubicBezTo>
                  <a:pt x="1402" y="515"/>
                  <a:pt x="1402" y="515"/>
                  <a:pt x="1402" y="515"/>
                </a:cubicBezTo>
                <a:cubicBezTo>
                  <a:pt x="1402" y="515"/>
                  <a:pt x="1403" y="515"/>
                  <a:pt x="1403" y="515"/>
                </a:cubicBezTo>
                <a:cubicBezTo>
                  <a:pt x="1403" y="514"/>
                  <a:pt x="1403" y="514"/>
                  <a:pt x="1403" y="514"/>
                </a:cubicBezTo>
                <a:cubicBezTo>
                  <a:pt x="1403" y="514"/>
                  <a:pt x="1404" y="514"/>
                  <a:pt x="1404" y="514"/>
                </a:cubicBezTo>
                <a:cubicBezTo>
                  <a:pt x="1404" y="513"/>
                  <a:pt x="1405" y="513"/>
                  <a:pt x="1405" y="512"/>
                </a:cubicBezTo>
                <a:cubicBezTo>
                  <a:pt x="1406" y="512"/>
                  <a:pt x="1406" y="512"/>
                  <a:pt x="1406" y="512"/>
                </a:cubicBezTo>
                <a:cubicBezTo>
                  <a:pt x="1406" y="511"/>
                  <a:pt x="1406" y="510"/>
                  <a:pt x="1407" y="509"/>
                </a:cubicBezTo>
                <a:cubicBezTo>
                  <a:pt x="1407" y="509"/>
                  <a:pt x="1407" y="509"/>
                  <a:pt x="1407" y="509"/>
                </a:cubicBezTo>
                <a:cubicBezTo>
                  <a:pt x="1407" y="508"/>
                  <a:pt x="1407" y="507"/>
                  <a:pt x="1407" y="507"/>
                </a:cubicBezTo>
                <a:cubicBezTo>
                  <a:pt x="1407" y="505"/>
                  <a:pt x="1407" y="505"/>
                  <a:pt x="1408" y="505"/>
                </a:cubicBezTo>
                <a:cubicBezTo>
                  <a:pt x="1408" y="504"/>
                  <a:pt x="1408" y="504"/>
                  <a:pt x="1408" y="503"/>
                </a:cubicBezTo>
                <a:cubicBezTo>
                  <a:pt x="1407" y="503"/>
                  <a:pt x="1407" y="503"/>
                  <a:pt x="1407" y="503"/>
                </a:cubicBezTo>
                <a:cubicBezTo>
                  <a:pt x="1407" y="503"/>
                  <a:pt x="1407" y="502"/>
                  <a:pt x="1407" y="501"/>
                </a:cubicBezTo>
                <a:cubicBezTo>
                  <a:pt x="1407" y="501"/>
                  <a:pt x="1407" y="501"/>
                  <a:pt x="1407" y="501"/>
                </a:cubicBezTo>
                <a:cubicBezTo>
                  <a:pt x="1407" y="500"/>
                  <a:pt x="1407" y="500"/>
                  <a:pt x="1407" y="500"/>
                </a:cubicBezTo>
                <a:cubicBezTo>
                  <a:pt x="1406" y="500"/>
                  <a:pt x="1406" y="500"/>
                  <a:pt x="1406" y="500"/>
                </a:cubicBezTo>
                <a:cubicBezTo>
                  <a:pt x="1406" y="497"/>
                  <a:pt x="1406" y="497"/>
                  <a:pt x="1406" y="497"/>
                </a:cubicBezTo>
                <a:cubicBezTo>
                  <a:pt x="1406" y="497"/>
                  <a:pt x="1406" y="497"/>
                  <a:pt x="1405" y="497"/>
                </a:cubicBezTo>
                <a:cubicBezTo>
                  <a:pt x="1405" y="496"/>
                  <a:pt x="1405" y="495"/>
                  <a:pt x="1405" y="494"/>
                </a:cubicBezTo>
                <a:cubicBezTo>
                  <a:pt x="1405" y="494"/>
                  <a:pt x="1405" y="494"/>
                  <a:pt x="1404" y="494"/>
                </a:cubicBezTo>
                <a:cubicBezTo>
                  <a:pt x="1404" y="491"/>
                  <a:pt x="1404" y="491"/>
                  <a:pt x="1404" y="491"/>
                </a:cubicBezTo>
                <a:cubicBezTo>
                  <a:pt x="1404" y="491"/>
                  <a:pt x="1404" y="491"/>
                  <a:pt x="1404" y="491"/>
                </a:cubicBezTo>
                <a:cubicBezTo>
                  <a:pt x="1404" y="490"/>
                  <a:pt x="1404" y="490"/>
                  <a:pt x="1404" y="490"/>
                </a:cubicBezTo>
                <a:cubicBezTo>
                  <a:pt x="1402" y="490"/>
                  <a:pt x="1403" y="489"/>
                  <a:pt x="1401" y="488"/>
                </a:cubicBezTo>
                <a:cubicBezTo>
                  <a:pt x="1401" y="487"/>
                  <a:pt x="1401" y="487"/>
                  <a:pt x="1401" y="486"/>
                </a:cubicBezTo>
                <a:cubicBezTo>
                  <a:pt x="1400" y="485"/>
                  <a:pt x="1400" y="486"/>
                  <a:pt x="1400" y="485"/>
                </a:cubicBezTo>
                <a:cubicBezTo>
                  <a:pt x="1399" y="485"/>
                  <a:pt x="1399" y="485"/>
                  <a:pt x="1399" y="485"/>
                </a:cubicBezTo>
                <a:cubicBezTo>
                  <a:pt x="1399" y="484"/>
                  <a:pt x="1399" y="484"/>
                  <a:pt x="1399" y="484"/>
                </a:cubicBezTo>
                <a:cubicBezTo>
                  <a:pt x="1398" y="484"/>
                  <a:pt x="1398" y="484"/>
                  <a:pt x="1398" y="484"/>
                </a:cubicBezTo>
                <a:cubicBezTo>
                  <a:pt x="1398" y="483"/>
                  <a:pt x="1398" y="483"/>
                  <a:pt x="1398" y="483"/>
                </a:cubicBezTo>
                <a:cubicBezTo>
                  <a:pt x="1398" y="483"/>
                  <a:pt x="1398" y="483"/>
                  <a:pt x="1398" y="483"/>
                </a:cubicBezTo>
                <a:cubicBezTo>
                  <a:pt x="1398" y="482"/>
                  <a:pt x="1398" y="482"/>
                  <a:pt x="1398" y="482"/>
                </a:cubicBezTo>
                <a:cubicBezTo>
                  <a:pt x="1398" y="482"/>
                  <a:pt x="1397" y="482"/>
                  <a:pt x="1397" y="482"/>
                </a:cubicBezTo>
                <a:cubicBezTo>
                  <a:pt x="1397" y="481"/>
                  <a:pt x="1397" y="481"/>
                  <a:pt x="1397" y="481"/>
                </a:cubicBezTo>
                <a:cubicBezTo>
                  <a:pt x="1397" y="481"/>
                  <a:pt x="1397" y="481"/>
                  <a:pt x="1397" y="481"/>
                </a:cubicBezTo>
                <a:cubicBezTo>
                  <a:pt x="1397" y="480"/>
                  <a:pt x="1397" y="480"/>
                  <a:pt x="1397" y="480"/>
                </a:cubicBezTo>
                <a:cubicBezTo>
                  <a:pt x="1396" y="480"/>
                  <a:pt x="1396" y="480"/>
                  <a:pt x="1396" y="480"/>
                </a:cubicBezTo>
                <a:cubicBezTo>
                  <a:pt x="1396" y="480"/>
                  <a:pt x="1396" y="480"/>
                  <a:pt x="1396" y="479"/>
                </a:cubicBezTo>
                <a:cubicBezTo>
                  <a:pt x="1395" y="479"/>
                  <a:pt x="1395" y="479"/>
                  <a:pt x="1395" y="479"/>
                </a:cubicBezTo>
                <a:cubicBezTo>
                  <a:pt x="1395" y="479"/>
                  <a:pt x="1395" y="479"/>
                  <a:pt x="1394" y="478"/>
                </a:cubicBezTo>
                <a:cubicBezTo>
                  <a:pt x="1393" y="478"/>
                  <a:pt x="1393" y="478"/>
                  <a:pt x="1393" y="478"/>
                </a:cubicBezTo>
                <a:cubicBezTo>
                  <a:pt x="1393" y="478"/>
                  <a:pt x="1393" y="478"/>
                  <a:pt x="1393" y="478"/>
                </a:cubicBezTo>
                <a:cubicBezTo>
                  <a:pt x="1393" y="477"/>
                  <a:pt x="1393" y="477"/>
                  <a:pt x="1392" y="477"/>
                </a:cubicBezTo>
                <a:cubicBezTo>
                  <a:pt x="1392" y="476"/>
                  <a:pt x="1392" y="476"/>
                  <a:pt x="1392" y="476"/>
                </a:cubicBezTo>
                <a:cubicBezTo>
                  <a:pt x="1392" y="476"/>
                  <a:pt x="1392" y="476"/>
                  <a:pt x="1392" y="476"/>
                </a:cubicBezTo>
                <a:cubicBezTo>
                  <a:pt x="1392" y="475"/>
                  <a:pt x="1392" y="475"/>
                  <a:pt x="1392" y="475"/>
                </a:cubicBezTo>
                <a:cubicBezTo>
                  <a:pt x="1391" y="475"/>
                  <a:pt x="1391" y="475"/>
                  <a:pt x="1391" y="474"/>
                </a:cubicBezTo>
                <a:cubicBezTo>
                  <a:pt x="1391" y="474"/>
                  <a:pt x="1391" y="474"/>
                  <a:pt x="1391" y="474"/>
                </a:cubicBezTo>
                <a:cubicBezTo>
                  <a:pt x="1390" y="474"/>
                  <a:pt x="1390" y="474"/>
                  <a:pt x="1390" y="474"/>
                </a:cubicBezTo>
                <a:cubicBezTo>
                  <a:pt x="1390" y="473"/>
                  <a:pt x="1390" y="473"/>
                  <a:pt x="1390" y="473"/>
                </a:cubicBezTo>
                <a:cubicBezTo>
                  <a:pt x="1390" y="473"/>
                  <a:pt x="1390" y="473"/>
                  <a:pt x="1389" y="473"/>
                </a:cubicBezTo>
                <a:cubicBezTo>
                  <a:pt x="1389" y="472"/>
                  <a:pt x="1389" y="472"/>
                  <a:pt x="1389" y="472"/>
                </a:cubicBezTo>
                <a:cubicBezTo>
                  <a:pt x="1389" y="472"/>
                  <a:pt x="1389" y="472"/>
                  <a:pt x="1389" y="472"/>
                </a:cubicBezTo>
                <a:cubicBezTo>
                  <a:pt x="1389" y="471"/>
                  <a:pt x="1389" y="471"/>
                  <a:pt x="1389" y="471"/>
                </a:cubicBezTo>
                <a:cubicBezTo>
                  <a:pt x="1389" y="471"/>
                  <a:pt x="1389" y="471"/>
                  <a:pt x="1389" y="471"/>
                </a:cubicBezTo>
                <a:cubicBezTo>
                  <a:pt x="1388" y="470"/>
                  <a:pt x="1389" y="468"/>
                  <a:pt x="1389" y="468"/>
                </a:cubicBezTo>
                <a:cubicBezTo>
                  <a:pt x="1389" y="465"/>
                  <a:pt x="1389" y="465"/>
                  <a:pt x="1389" y="465"/>
                </a:cubicBezTo>
                <a:cubicBezTo>
                  <a:pt x="1390" y="465"/>
                  <a:pt x="1390" y="465"/>
                  <a:pt x="1390" y="465"/>
                </a:cubicBezTo>
                <a:cubicBezTo>
                  <a:pt x="1390" y="465"/>
                  <a:pt x="1390" y="464"/>
                  <a:pt x="1391" y="464"/>
                </a:cubicBezTo>
                <a:cubicBezTo>
                  <a:pt x="1391" y="464"/>
                  <a:pt x="1391" y="464"/>
                  <a:pt x="1391" y="464"/>
                </a:cubicBezTo>
                <a:cubicBezTo>
                  <a:pt x="1391" y="464"/>
                  <a:pt x="1391" y="464"/>
                  <a:pt x="1391" y="464"/>
                </a:cubicBezTo>
                <a:cubicBezTo>
                  <a:pt x="1392" y="464"/>
                  <a:pt x="1392" y="464"/>
                  <a:pt x="1392" y="464"/>
                </a:cubicBezTo>
                <a:cubicBezTo>
                  <a:pt x="1392" y="463"/>
                  <a:pt x="1392" y="463"/>
                  <a:pt x="1393" y="462"/>
                </a:cubicBezTo>
                <a:cubicBezTo>
                  <a:pt x="1393" y="462"/>
                  <a:pt x="1393" y="462"/>
                  <a:pt x="1393" y="462"/>
                </a:cubicBezTo>
                <a:cubicBezTo>
                  <a:pt x="1393" y="462"/>
                  <a:pt x="1393" y="462"/>
                  <a:pt x="1393" y="461"/>
                </a:cubicBezTo>
                <a:cubicBezTo>
                  <a:pt x="1394" y="461"/>
                  <a:pt x="1394" y="461"/>
                  <a:pt x="1394" y="461"/>
                </a:cubicBezTo>
                <a:cubicBezTo>
                  <a:pt x="1394" y="460"/>
                  <a:pt x="1394" y="460"/>
                  <a:pt x="1394" y="460"/>
                </a:cubicBezTo>
                <a:cubicBezTo>
                  <a:pt x="1395" y="460"/>
                  <a:pt x="1395" y="460"/>
                  <a:pt x="1395" y="459"/>
                </a:cubicBezTo>
                <a:cubicBezTo>
                  <a:pt x="1396" y="459"/>
                  <a:pt x="1395" y="458"/>
                  <a:pt x="1396" y="458"/>
                </a:cubicBezTo>
                <a:cubicBezTo>
                  <a:pt x="1396" y="458"/>
                  <a:pt x="1397" y="458"/>
                  <a:pt x="1398" y="458"/>
                </a:cubicBezTo>
                <a:cubicBezTo>
                  <a:pt x="1398" y="457"/>
                  <a:pt x="1399" y="457"/>
                  <a:pt x="1399" y="456"/>
                </a:cubicBezTo>
                <a:cubicBezTo>
                  <a:pt x="1400" y="455"/>
                  <a:pt x="1401" y="456"/>
                  <a:pt x="1402" y="454"/>
                </a:cubicBezTo>
                <a:cubicBezTo>
                  <a:pt x="1403" y="454"/>
                  <a:pt x="1403" y="454"/>
                  <a:pt x="1404" y="454"/>
                </a:cubicBezTo>
                <a:cubicBezTo>
                  <a:pt x="1404" y="453"/>
                  <a:pt x="1404" y="453"/>
                  <a:pt x="1404" y="453"/>
                </a:cubicBezTo>
                <a:cubicBezTo>
                  <a:pt x="1405" y="453"/>
                  <a:pt x="1405" y="453"/>
                  <a:pt x="1406" y="454"/>
                </a:cubicBezTo>
                <a:cubicBezTo>
                  <a:pt x="1406" y="454"/>
                  <a:pt x="1406" y="454"/>
                  <a:pt x="1406" y="454"/>
                </a:cubicBezTo>
                <a:cubicBezTo>
                  <a:pt x="1406" y="454"/>
                  <a:pt x="1407" y="454"/>
                  <a:pt x="1408" y="454"/>
                </a:cubicBezTo>
                <a:cubicBezTo>
                  <a:pt x="1408" y="454"/>
                  <a:pt x="1408" y="454"/>
                  <a:pt x="1408" y="454"/>
                </a:cubicBezTo>
                <a:cubicBezTo>
                  <a:pt x="1408" y="454"/>
                  <a:pt x="1408" y="454"/>
                  <a:pt x="1408" y="454"/>
                </a:cubicBezTo>
                <a:cubicBezTo>
                  <a:pt x="1408" y="456"/>
                  <a:pt x="1407" y="456"/>
                  <a:pt x="1407" y="459"/>
                </a:cubicBezTo>
                <a:cubicBezTo>
                  <a:pt x="1408" y="459"/>
                  <a:pt x="1408" y="459"/>
                  <a:pt x="1408" y="459"/>
                </a:cubicBezTo>
                <a:cubicBezTo>
                  <a:pt x="1408" y="460"/>
                  <a:pt x="1409" y="461"/>
                  <a:pt x="1409" y="462"/>
                </a:cubicBezTo>
                <a:cubicBezTo>
                  <a:pt x="1410" y="462"/>
                  <a:pt x="1411" y="462"/>
                  <a:pt x="1412" y="462"/>
                </a:cubicBezTo>
                <a:cubicBezTo>
                  <a:pt x="1412" y="461"/>
                  <a:pt x="1412" y="461"/>
                  <a:pt x="1412" y="461"/>
                </a:cubicBezTo>
                <a:cubicBezTo>
                  <a:pt x="1412" y="459"/>
                  <a:pt x="1411" y="460"/>
                  <a:pt x="1411" y="459"/>
                </a:cubicBezTo>
                <a:cubicBezTo>
                  <a:pt x="1410" y="459"/>
                  <a:pt x="1410" y="459"/>
                  <a:pt x="1410" y="459"/>
                </a:cubicBezTo>
                <a:cubicBezTo>
                  <a:pt x="1410" y="458"/>
                  <a:pt x="1410" y="458"/>
                  <a:pt x="1410" y="458"/>
                </a:cubicBezTo>
                <a:cubicBezTo>
                  <a:pt x="1411" y="458"/>
                  <a:pt x="1411" y="458"/>
                  <a:pt x="1411" y="458"/>
                </a:cubicBezTo>
                <a:cubicBezTo>
                  <a:pt x="1411" y="458"/>
                  <a:pt x="1411" y="458"/>
                  <a:pt x="1411" y="458"/>
                </a:cubicBezTo>
                <a:cubicBezTo>
                  <a:pt x="1412" y="458"/>
                  <a:pt x="1412" y="458"/>
                  <a:pt x="1412" y="458"/>
                </a:cubicBezTo>
                <a:cubicBezTo>
                  <a:pt x="1412" y="457"/>
                  <a:pt x="1412" y="457"/>
                  <a:pt x="1412" y="457"/>
                </a:cubicBezTo>
                <a:cubicBezTo>
                  <a:pt x="1414" y="457"/>
                  <a:pt x="1416" y="456"/>
                  <a:pt x="1416" y="454"/>
                </a:cubicBezTo>
                <a:cubicBezTo>
                  <a:pt x="1417" y="454"/>
                  <a:pt x="1417" y="454"/>
                  <a:pt x="1417" y="454"/>
                </a:cubicBezTo>
                <a:cubicBezTo>
                  <a:pt x="1417" y="453"/>
                  <a:pt x="1417" y="453"/>
                  <a:pt x="1417" y="453"/>
                </a:cubicBezTo>
                <a:cubicBezTo>
                  <a:pt x="1417" y="453"/>
                  <a:pt x="1418" y="453"/>
                  <a:pt x="1418" y="454"/>
                </a:cubicBezTo>
                <a:cubicBezTo>
                  <a:pt x="1418" y="453"/>
                  <a:pt x="1419" y="453"/>
                  <a:pt x="1419" y="453"/>
                </a:cubicBezTo>
                <a:cubicBezTo>
                  <a:pt x="1419" y="452"/>
                  <a:pt x="1419" y="452"/>
                  <a:pt x="1419" y="452"/>
                </a:cubicBezTo>
                <a:cubicBezTo>
                  <a:pt x="1419" y="452"/>
                  <a:pt x="1420" y="452"/>
                  <a:pt x="1420" y="453"/>
                </a:cubicBezTo>
                <a:cubicBezTo>
                  <a:pt x="1420" y="452"/>
                  <a:pt x="1420" y="452"/>
                  <a:pt x="1420" y="452"/>
                </a:cubicBezTo>
                <a:cubicBezTo>
                  <a:pt x="1421" y="452"/>
                  <a:pt x="1421" y="452"/>
                  <a:pt x="1421" y="452"/>
                </a:cubicBezTo>
                <a:cubicBezTo>
                  <a:pt x="1421" y="452"/>
                  <a:pt x="1421" y="452"/>
                  <a:pt x="1421" y="452"/>
                </a:cubicBezTo>
                <a:cubicBezTo>
                  <a:pt x="1423" y="452"/>
                  <a:pt x="1423" y="452"/>
                  <a:pt x="1423" y="452"/>
                </a:cubicBezTo>
                <a:cubicBezTo>
                  <a:pt x="1423" y="452"/>
                  <a:pt x="1423" y="452"/>
                  <a:pt x="1423" y="452"/>
                </a:cubicBezTo>
                <a:cubicBezTo>
                  <a:pt x="1424" y="452"/>
                  <a:pt x="1424" y="452"/>
                  <a:pt x="1424" y="452"/>
                </a:cubicBezTo>
                <a:cubicBezTo>
                  <a:pt x="1424" y="452"/>
                  <a:pt x="1424" y="452"/>
                  <a:pt x="1424" y="452"/>
                </a:cubicBezTo>
                <a:cubicBezTo>
                  <a:pt x="1426" y="452"/>
                  <a:pt x="1426" y="451"/>
                  <a:pt x="1426" y="450"/>
                </a:cubicBezTo>
                <a:cubicBezTo>
                  <a:pt x="1427" y="450"/>
                  <a:pt x="1428" y="449"/>
                  <a:pt x="1428" y="448"/>
                </a:cubicBezTo>
                <a:cubicBezTo>
                  <a:pt x="1429" y="448"/>
                  <a:pt x="1429" y="448"/>
                  <a:pt x="1429" y="448"/>
                </a:cubicBezTo>
                <a:cubicBezTo>
                  <a:pt x="1429" y="447"/>
                  <a:pt x="1429" y="447"/>
                  <a:pt x="1429" y="447"/>
                </a:cubicBezTo>
                <a:cubicBezTo>
                  <a:pt x="1428" y="447"/>
                  <a:pt x="1428" y="447"/>
                  <a:pt x="1428" y="447"/>
                </a:cubicBezTo>
                <a:cubicBezTo>
                  <a:pt x="1428" y="446"/>
                  <a:pt x="1428" y="446"/>
                  <a:pt x="1428" y="446"/>
                </a:cubicBezTo>
                <a:cubicBezTo>
                  <a:pt x="1429" y="446"/>
                  <a:pt x="1429" y="446"/>
                  <a:pt x="1429" y="446"/>
                </a:cubicBezTo>
                <a:cubicBezTo>
                  <a:pt x="1429" y="446"/>
                  <a:pt x="1429" y="447"/>
                  <a:pt x="1429" y="447"/>
                </a:cubicBezTo>
                <a:cubicBezTo>
                  <a:pt x="1429" y="447"/>
                  <a:pt x="1430" y="447"/>
                  <a:pt x="1430" y="447"/>
                </a:cubicBezTo>
                <a:cubicBezTo>
                  <a:pt x="1430" y="448"/>
                  <a:pt x="1430" y="448"/>
                  <a:pt x="1431" y="448"/>
                </a:cubicBezTo>
                <a:cubicBezTo>
                  <a:pt x="1431" y="449"/>
                  <a:pt x="1431" y="449"/>
                  <a:pt x="1431" y="449"/>
                </a:cubicBezTo>
                <a:cubicBezTo>
                  <a:pt x="1432" y="449"/>
                  <a:pt x="1432" y="449"/>
                  <a:pt x="1432" y="449"/>
                </a:cubicBezTo>
                <a:cubicBezTo>
                  <a:pt x="1432" y="448"/>
                  <a:pt x="1432" y="448"/>
                  <a:pt x="1432" y="448"/>
                </a:cubicBezTo>
                <a:cubicBezTo>
                  <a:pt x="1433" y="448"/>
                  <a:pt x="1433" y="448"/>
                  <a:pt x="1433" y="448"/>
                </a:cubicBezTo>
                <a:cubicBezTo>
                  <a:pt x="1433" y="448"/>
                  <a:pt x="1433" y="448"/>
                  <a:pt x="1433" y="448"/>
                </a:cubicBezTo>
                <a:cubicBezTo>
                  <a:pt x="1435" y="448"/>
                  <a:pt x="1436" y="447"/>
                  <a:pt x="1436" y="447"/>
                </a:cubicBezTo>
                <a:cubicBezTo>
                  <a:pt x="1437" y="447"/>
                  <a:pt x="1438" y="447"/>
                  <a:pt x="1439" y="447"/>
                </a:cubicBezTo>
                <a:cubicBezTo>
                  <a:pt x="1439" y="446"/>
                  <a:pt x="1439" y="447"/>
                  <a:pt x="1440" y="446"/>
                </a:cubicBezTo>
                <a:cubicBezTo>
                  <a:pt x="1440" y="446"/>
                  <a:pt x="1440" y="446"/>
                  <a:pt x="1440" y="446"/>
                </a:cubicBezTo>
                <a:cubicBezTo>
                  <a:pt x="1441" y="445"/>
                  <a:pt x="1440" y="444"/>
                  <a:pt x="1440" y="443"/>
                </a:cubicBezTo>
                <a:cubicBezTo>
                  <a:pt x="1441" y="443"/>
                  <a:pt x="1442" y="443"/>
                  <a:pt x="1443" y="442"/>
                </a:cubicBezTo>
                <a:cubicBezTo>
                  <a:pt x="1443" y="442"/>
                  <a:pt x="1443" y="442"/>
                  <a:pt x="1443" y="441"/>
                </a:cubicBezTo>
                <a:cubicBezTo>
                  <a:pt x="1443" y="441"/>
                  <a:pt x="1444" y="441"/>
                  <a:pt x="1444" y="442"/>
                </a:cubicBezTo>
                <a:cubicBezTo>
                  <a:pt x="1444" y="442"/>
                  <a:pt x="1445" y="441"/>
                  <a:pt x="1445" y="441"/>
                </a:cubicBezTo>
                <a:cubicBezTo>
                  <a:pt x="1445" y="439"/>
                  <a:pt x="1445" y="439"/>
                  <a:pt x="1445" y="439"/>
                </a:cubicBezTo>
                <a:cubicBezTo>
                  <a:pt x="1447" y="439"/>
                  <a:pt x="1447" y="439"/>
                  <a:pt x="1447" y="439"/>
                </a:cubicBezTo>
                <a:cubicBezTo>
                  <a:pt x="1447" y="439"/>
                  <a:pt x="1447" y="439"/>
                  <a:pt x="1447" y="439"/>
                </a:cubicBezTo>
                <a:cubicBezTo>
                  <a:pt x="1448" y="439"/>
                  <a:pt x="1447" y="439"/>
                  <a:pt x="1448" y="438"/>
                </a:cubicBezTo>
                <a:cubicBezTo>
                  <a:pt x="1448" y="438"/>
                  <a:pt x="1448" y="438"/>
                  <a:pt x="1448" y="438"/>
                </a:cubicBezTo>
                <a:cubicBezTo>
                  <a:pt x="1448" y="437"/>
                  <a:pt x="1447" y="437"/>
                  <a:pt x="1447" y="437"/>
                </a:cubicBezTo>
                <a:cubicBezTo>
                  <a:pt x="1448" y="436"/>
                  <a:pt x="1449" y="436"/>
                  <a:pt x="1451" y="436"/>
                </a:cubicBezTo>
                <a:cubicBezTo>
                  <a:pt x="1451" y="435"/>
                  <a:pt x="1451" y="435"/>
                  <a:pt x="1451" y="435"/>
                </a:cubicBezTo>
                <a:cubicBezTo>
                  <a:pt x="1453" y="435"/>
                  <a:pt x="1453" y="435"/>
                  <a:pt x="1453" y="435"/>
                </a:cubicBezTo>
                <a:cubicBezTo>
                  <a:pt x="1453" y="435"/>
                  <a:pt x="1452" y="434"/>
                  <a:pt x="1452" y="433"/>
                </a:cubicBezTo>
                <a:cubicBezTo>
                  <a:pt x="1453" y="433"/>
                  <a:pt x="1453" y="433"/>
                  <a:pt x="1453" y="433"/>
                </a:cubicBezTo>
                <a:cubicBezTo>
                  <a:pt x="1453" y="432"/>
                  <a:pt x="1453" y="433"/>
                  <a:pt x="1453" y="432"/>
                </a:cubicBezTo>
                <a:cubicBezTo>
                  <a:pt x="1454" y="431"/>
                  <a:pt x="1454" y="431"/>
                  <a:pt x="1456" y="431"/>
                </a:cubicBezTo>
                <a:cubicBezTo>
                  <a:pt x="1456" y="431"/>
                  <a:pt x="1456" y="431"/>
                  <a:pt x="1456" y="431"/>
                </a:cubicBezTo>
                <a:cubicBezTo>
                  <a:pt x="1456" y="431"/>
                  <a:pt x="1456" y="431"/>
                  <a:pt x="1456" y="431"/>
                </a:cubicBezTo>
                <a:cubicBezTo>
                  <a:pt x="1456" y="430"/>
                  <a:pt x="1456" y="428"/>
                  <a:pt x="1456" y="427"/>
                </a:cubicBezTo>
                <a:cubicBezTo>
                  <a:pt x="1455" y="427"/>
                  <a:pt x="1454" y="427"/>
                  <a:pt x="1454" y="427"/>
                </a:cubicBezTo>
                <a:cubicBezTo>
                  <a:pt x="1454" y="426"/>
                  <a:pt x="1454" y="427"/>
                  <a:pt x="1454" y="426"/>
                </a:cubicBezTo>
                <a:cubicBezTo>
                  <a:pt x="1454" y="426"/>
                  <a:pt x="1454" y="426"/>
                  <a:pt x="1454" y="426"/>
                </a:cubicBezTo>
                <a:cubicBezTo>
                  <a:pt x="1455" y="426"/>
                  <a:pt x="1455" y="426"/>
                  <a:pt x="1455" y="426"/>
                </a:cubicBezTo>
                <a:cubicBezTo>
                  <a:pt x="1455" y="425"/>
                  <a:pt x="1455" y="423"/>
                  <a:pt x="1456" y="423"/>
                </a:cubicBezTo>
                <a:cubicBezTo>
                  <a:pt x="1457" y="423"/>
                  <a:pt x="1457" y="423"/>
                  <a:pt x="1457" y="423"/>
                </a:cubicBezTo>
                <a:cubicBezTo>
                  <a:pt x="1458" y="423"/>
                  <a:pt x="1457" y="422"/>
                  <a:pt x="1459" y="422"/>
                </a:cubicBezTo>
                <a:cubicBezTo>
                  <a:pt x="1459" y="421"/>
                  <a:pt x="1459" y="421"/>
                  <a:pt x="1459" y="421"/>
                </a:cubicBezTo>
                <a:cubicBezTo>
                  <a:pt x="1459" y="421"/>
                  <a:pt x="1459" y="421"/>
                  <a:pt x="1460" y="421"/>
                </a:cubicBezTo>
                <a:cubicBezTo>
                  <a:pt x="1460" y="420"/>
                  <a:pt x="1460" y="420"/>
                  <a:pt x="1460" y="420"/>
                </a:cubicBezTo>
                <a:cubicBezTo>
                  <a:pt x="1460" y="420"/>
                  <a:pt x="1460" y="420"/>
                  <a:pt x="1460" y="420"/>
                </a:cubicBezTo>
                <a:cubicBezTo>
                  <a:pt x="1460" y="418"/>
                  <a:pt x="1460" y="418"/>
                  <a:pt x="1460" y="418"/>
                </a:cubicBezTo>
                <a:cubicBezTo>
                  <a:pt x="1461" y="418"/>
                  <a:pt x="1461" y="418"/>
                  <a:pt x="1461" y="417"/>
                </a:cubicBezTo>
                <a:cubicBezTo>
                  <a:pt x="1462" y="417"/>
                  <a:pt x="1461" y="417"/>
                  <a:pt x="1461" y="417"/>
                </a:cubicBezTo>
                <a:cubicBezTo>
                  <a:pt x="1461" y="416"/>
                  <a:pt x="1461" y="416"/>
                  <a:pt x="1461" y="416"/>
                </a:cubicBezTo>
                <a:cubicBezTo>
                  <a:pt x="1463" y="416"/>
                  <a:pt x="1463" y="416"/>
                  <a:pt x="1463" y="416"/>
                </a:cubicBezTo>
                <a:cubicBezTo>
                  <a:pt x="1463" y="416"/>
                  <a:pt x="1463" y="416"/>
                  <a:pt x="1463" y="415"/>
                </a:cubicBezTo>
                <a:cubicBezTo>
                  <a:pt x="1463" y="415"/>
                  <a:pt x="1463" y="415"/>
                  <a:pt x="1463" y="415"/>
                </a:cubicBezTo>
                <a:cubicBezTo>
                  <a:pt x="1463" y="415"/>
                  <a:pt x="1463" y="415"/>
                  <a:pt x="1463" y="415"/>
                </a:cubicBezTo>
                <a:cubicBezTo>
                  <a:pt x="1464" y="415"/>
                  <a:pt x="1464" y="415"/>
                  <a:pt x="1465" y="415"/>
                </a:cubicBezTo>
                <a:cubicBezTo>
                  <a:pt x="1465" y="413"/>
                  <a:pt x="1465" y="414"/>
                  <a:pt x="1464" y="413"/>
                </a:cubicBezTo>
                <a:cubicBezTo>
                  <a:pt x="1464" y="413"/>
                  <a:pt x="1464" y="413"/>
                  <a:pt x="1464" y="413"/>
                </a:cubicBezTo>
                <a:cubicBezTo>
                  <a:pt x="1463" y="412"/>
                  <a:pt x="1464" y="412"/>
                  <a:pt x="1464" y="412"/>
                </a:cubicBezTo>
                <a:cubicBezTo>
                  <a:pt x="1464" y="411"/>
                  <a:pt x="1464" y="410"/>
                  <a:pt x="1464" y="409"/>
                </a:cubicBezTo>
                <a:cubicBezTo>
                  <a:pt x="1465" y="409"/>
                  <a:pt x="1467" y="410"/>
                  <a:pt x="1467" y="410"/>
                </a:cubicBezTo>
                <a:cubicBezTo>
                  <a:pt x="1467" y="409"/>
                  <a:pt x="1467" y="409"/>
                  <a:pt x="1467" y="409"/>
                </a:cubicBezTo>
                <a:cubicBezTo>
                  <a:pt x="1467" y="409"/>
                  <a:pt x="1467" y="409"/>
                  <a:pt x="1467" y="409"/>
                </a:cubicBezTo>
                <a:cubicBezTo>
                  <a:pt x="1467" y="409"/>
                  <a:pt x="1466" y="408"/>
                  <a:pt x="1466" y="407"/>
                </a:cubicBezTo>
                <a:cubicBezTo>
                  <a:pt x="1466" y="407"/>
                  <a:pt x="1467" y="407"/>
                  <a:pt x="1467" y="407"/>
                </a:cubicBezTo>
                <a:cubicBezTo>
                  <a:pt x="1467" y="407"/>
                  <a:pt x="1466" y="407"/>
                  <a:pt x="1466" y="406"/>
                </a:cubicBezTo>
                <a:cubicBezTo>
                  <a:pt x="1466" y="406"/>
                  <a:pt x="1466" y="406"/>
                  <a:pt x="1466" y="406"/>
                </a:cubicBezTo>
                <a:cubicBezTo>
                  <a:pt x="1467" y="405"/>
                  <a:pt x="1467" y="405"/>
                  <a:pt x="1468" y="405"/>
                </a:cubicBezTo>
                <a:cubicBezTo>
                  <a:pt x="1468" y="404"/>
                  <a:pt x="1468" y="405"/>
                  <a:pt x="1468" y="404"/>
                </a:cubicBezTo>
                <a:cubicBezTo>
                  <a:pt x="1468" y="404"/>
                  <a:pt x="1468" y="404"/>
                  <a:pt x="1468" y="404"/>
                </a:cubicBezTo>
                <a:cubicBezTo>
                  <a:pt x="1467" y="404"/>
                  <a:pt x="1466" y="404"/>
                  <a:pt x="1466" y="404"/>
                </a:cubicBezTo>
                <a:cubicBezTo>
                  <a:pt x="1466" y="403"/>
                  <a:pt x="1466" y="403"/>
                  <a:pt x="1465" y="403"/>
                </a:cubicBezTo>
                <a:cubicBezTo>
                  <a:pt x="1464" y="402"/>
                  <a:pt x="1463" y="404"/>
                  <a:pt x="1461" y="403"/>
                </a:cubicBezTo>
                <a:cubicBezTo>
                  <a:pt x="1461" y="403"/>
                  <a:pt x="1461" y="403"/>
                  <a:pt x="1461" y="402"/>
                </a:cubicBezTo>
                <a:cubicBezTo>
                  <a:pt x="1462" y="402"/>
                  <a:pt x="1463" y="402"/>
                  <a:pt x="1463" y="401"/>
                </a:cubicBezTo>
                <a:cubicBezTo>
                  <a:pt x="1465" y="400"/>
                  <a:pt x="1464" y="400"/>
                  <a:pt x="1465" y="400"/>
                </a:cubicBezTo>
                <a:cubicBezTo>
                  <a:pt x="1465" y="398"/>
                  <a:pt x="1465" y="397"/>
                  <a:pt x="1464" y="396"/>
                </a:cubicBezTo>
                <a:cubicBezTo>
                  <a:pt x="1464" y="396"/>
                  <a:pt x="1463" y="396"/>
                  <a:pt x="1463" y="396"/>
                </a:cubicBezTo>
                <a:cubicBezTo>
                  <a:pt x="1463" y="395"/>
                  <a:pt x="1463" y="395"/>
                  <a:pt x="1463" y="395"/>
                </a:cubicBezTo>
                <a:cubicBezTo>
                  <a:pt x="1462" y="395"/>
                  <a:pt x="1461" y="395"/>
                  <a:pt x="1461" y="394"/>
                </a:cubicBezTo>
                <a:cubicBezTo>
                  <a:pt x="1461" y="395"/>
                  <a:pt x="1461" y="395"/>
                  <a:pt x="1461" y="395"/>
                </a:cubicBezTo>
                <a:cubicBezTo>
                  <a:pt x="1460" y="395"/>
                  <a:pt x="1460" y="395"/>
                  <a:pt x="1460" y="395"/>
                </a:cubicBezTo>
                <a:cubicBezTo>
                  <a:pt x="1460" y="395"/>
                  <a:pt x="1460" y="395"/>
                  <a:pt x="1460" y="395"/>
                </a:cubicBezTo>
                <a:cubicBezTo>
                  <a:pt x="1460" y="395"/>
                  <a:pt x="1459" y="395"/>
                  <a:pt x="1459" y="395"/>
                </a:cubicBezTo>
                <a:cubicBezTo>
                  <a:pt x="1459" y="395"/>
                  <a:pt x="1459" y="394"/>
                  <a:pt x="1458" y="394"/>
                </a:cubicBezTo>
                <a:cubicBezTo>
                  <a:pt x="1458" y="394"/>
                  <a:pt x="1460" y="393"/>
                  <a:pt x="1461" y="393"/>
                </a:cubicBezTo>
                <a:cubicBezTo>
                  <a:pt x="1461" y="394"/>
                  <a:pt x="1461" y="394"/>
                  <a:pt x="1461" y="394"/>
                </a:cubicBezTo>
                <a:cubicBezTo>
                  <a:pt x="1462" y="394"/>
                  <a:pt x="1462" y="394"/>
                  <a:pt x="1462" y="394"/>
                </a:cubicBezTo>
                <a:cubicBezTo>
                  <a:pt x="1462" y="394"/>
                  <a:pt x="1462" y="394"/>
                  <a:pt x="1462" y="394"/>
                </a:cubicBezTo>
                <a:cubicBezTo>
                  <a:pt x="1463" y="394"/>
                  <a:pt x="1463" y="394"/>
                  <a:pt x="1463" y="394"/>
                </a:cubicBezTo>
                <a:cubicBezTo>
                  <a:pt x="1463" y="392"/>
                  <a:pt x="1463" y="392"/>
                  <a:pt x="1463" y="392"/>
                </a:cubicBezTo>
                <a:cubicBezTo>
                  <a:pt x="1463" y="392"/>
                  <a:pt x="1463" y="392"/>
                  <a:pt x="1462" y="392"/>
                </a:cubicBezTo>
                <a:cubicBezTo>
                  <a:pt x="1462" y="391"/>
                  <a:pt x="1461" y="390"/>
                  <a:pt x="1461" y="389"/>
                </a:cubicBezTo>
                <a:cubicBezTo>
                  <a:pt x="1460" y="389"/>
                  <a:pt x="1460" y="389"/>
                  <a:pt x="1460" y="389"/>
                </a:cubicBezTo>
                <a:cubicBezTo>
                  <a:pt x="1459" y="387"/>
                  <a:pt x="1458" y="385"/>
                  <a:pt x="1457" y="383"/>
                </a:cubicBezTo>
                <a:cubicBezTo>
                  <a:pt x="1456" y="383"/>
                  <a:pt x="1456" y="383"/>
                  <a:pt x="1456" y="383"/>
                </a:cubicBezTo>
                <a:cubicBezTo>
                  <a:pt x="1456" y="384"/>
                  <a:pt x="1456" y="384"/>
                  <a:pt x="1456" y="384"/>
                </a:cubicBezTo>
                <a:cubicBezTo>
                  <a:pt x="1455" y="384"/>
                  <a:pt x="1455" y="384"/>
                  <a:pt x="1455" y="384"/>
                </a:cubicBezTo>
                <a:cubicBezTo>
                  <a:pt x="1456" y="383"/>
                  <a:pt x="1456" y="383"/>
                  <a:pt x="1456" y="382"/>
                </a:cubicBezTo>
                <a:cubicBezTo>
                  <a:pt x="1455" y="381"/>
                  <a:pt x="1453" y="375"/>
                  <a:pt x="1455" y="373"/>
                </a:cubicBezTo>
                <a:cubicBezTo>
                  <a:pt x="1455" y="372"/>
                  <a:pt x="1456" y="372"/>
                  <a:pt x="1457" y="371"/>
                </a:cubicBezTo>
                <a:cubicBezTo>
                  <a:pt x="1457" y="370"/>
                  <a:pt x="1457" y="370"/>
                  <a:pt x="1457" y="369"/>
                </a:cubicBezTo>
                <a:cubicBezTo>
                  <a:pt x="1457" y="369"/>
                  <a:pt x="1459" y="369"/>
                  <a:pt x="1459" y="368"/>
                </a:cubicBezTo>
                <a:cubicBezTo>
                  <a:pt x="1459" y="368"/>
                  <a:pt x="1459" y="368"/>
                  <a:pt x="1459" y="368"/>
                </a:cubicBezTo>
                <a:cubicBezTo>
                  <a:pt x="1459" y="367"/>
                  <a:pt x="1460" y="367"/>
                  <a:pt x="1460" y="367"/>
                </a:cubicBezTo>
                <a:cubicBezTo>
                  <a:pt x="1460" y="367"/>
                  <a:pt x="1460" y="366"/>
                  <a:pt x="1460" y="366"/>
                </a:cubicBezTo>
                <a:cubicBezTo>
                  <a:pt x="1461" y="366"/>
                  <a:pt x="1462" y="365"/>
                  <a:pt x="1463" y="365"/>
                </a:cubicBezTo>
                <a:cubicBezTo>
                  <a:pt x="1463" y="365"/>
                  <a:pt x="1463" y="364"/>
                  <a:pt x="1463" y="364"/>
                </a:cubicBezTo>
                <a:cubicBezTo>
                  <a:pt x="1465" y="364"/>
                  <a:pt x="1465" y="364"/>
                  <a:pt x="1465" y="364"/>
                </a:cubicBezTo>
                <a:cubicBezTo>
                  <a:pt x="1465" y="364"/>
                  <a:pt x="1465" y="363"/>
                  <a:pt x="1466" y="363"/>
                </a:cubicBezTo>
                <a:cubicBezTo>
                  <a:pt x="1467" y="362"/>
                  <a:pt x="1467" y="362"/>
                  <a:pt x="1467" y="363"/>
                </a:cubicBezTo>
                <a:cubicBezTo>
                  <a:pt x="1467" y="363"/>
                  <a:pt x="1467" y="363"/>
                  <a:pt x="1467" y="363"/>
                </a:cubicBezTo>
                <a:cubicBezTo>
                  <a:pt x="1468" y="363"/>
                  <a:pt x="1468" y="363"/>
                  <a:pt x="1469" y="363"/>
                </a:cubicBezTo>
                <a:cubicBezTo>
                  <a:pt x="1469" y="361"/>
                  <a:pt x="1470" y="361"/>
                  <a:pt x="1470" y="359"/>
                </a:cubicBezTo>
                <a:cubicBezTo>
                  <a:pt x="1468" y="359"/>
                  <a:pt x="1467" y="358"/>
                  <a:pt x="1466" y="359"/>
                </a:cubicBezTo>
                <a:cubicBezTo>
                  <a:pt x="1464" y="359"/>
                  <a:pt x="1464" y="359"/>
                  <a:pt x="1464" y="359"/>
                </a:cubicBezTo>
                <a:cubicBezTo>
                  <a:pt x="1463" y="359"/>
                  <a:pt x="1463" y="358"/>
                  <a:pt x="1463" y="358"/>
                </a:cubicBezTo>
                <a:cubicBezTo>
                  <a:pt x="1458" y="358"/>
                  <a:pt x="1458" y="358"/>
                  <a:pt x="1458" y="358"/>
                </a:cubicBezTo>
                <a:cubicBezTo>
                  <a:pt x="1458" y="358"/>
                  <a:pt x="1458" y="359"/>
                  <a:pt x="1457" y="359"/>
                </a:cubicBezTo>
                <a:cubicBezTo>
                  <a:pt x="1457" y="359"/>
                  <a:pt x="1456" y="359"/>
                  <a:pt x="1455" y="360"/>
                </a:cubicBezTo>
                <a:cubicBezTo>
                  <a:pt x="1455" y="360"/>
                  <a:pt x="1455" y="361"/>
                  <a:pt x="1455" y="361"/>
                </a:cubicBezTo>
                <a:cubicBezTo>
                  <a:pt x="1455" y="361"/>
                  <a:pt x="1455" y="361"/>
                  <a:pt x="1455" y="361"/>
                </a:cubicBezTo>
                <a:cubicBezTo>
                  <a:pt x="1453" y="361"/>
                  <a:pt x="1453" y="361"/>
                  <a:pt x="1453" y="361"/>
                </a:cubicBezTo>
                <a:cubicBezTo>
                  <a:pt x="1453" y="362"/>
                  <a:pt x="1453" y="362"/>
                  <a:pt x="1453" y="362"/>
                </a:cubicBezTo>
                <a:cubicBezTo>
                  <a:pt x="1452" y="362"/>
                  <a:pt x="1452" y="362"/>
                  <a:pt x="1452" y="362"/>
                </a:cubicBezTo>
                <a:cubicBezTo>
                  <a:pt x="1452" y="362"/>
                  <a:pt x="1452" y="362"/>
                  <a:pt x="1452" y="362"/>
                </a:cubicBezTo>
                <a:cubicBezTo>
                  <a:pt x="1451" y="362"/>
                  <a:pt x="1452" y="362"/>
                  <a:pt x="1452" y="362"/>
                </a:cubicBezTo>
                <a:cubicBezTo>
                  <a:pt x="1449" y="361"/>
                  <a:pt x="1451" y="358"/>
                  <a:pt x="1448" y="357"/>
                </a:cubicBezTo>
                <a:cubicBezTo>
                  <a:pt x="1448" y="357"/>
                  <a:pt x="1447" y="356"/>
                  <a:pt x="1447" y="356"/>
                </a:cubicBezTo>
                <a:cubicBezTo>
                  <a:pt x="1447" y="356"/>
                  <a:pt x="1447" y="356"/>
                  <a:pt x="1447" y="356"/>
                </a:cubicBezTo>
                <a:cubicBezTo>
                  <a:pt x="1447" y="355"/>
                  <a:pt x="1447" y="355"/>
                  <a:pt x="1447" y="355"/>
                </a:cubicBezTo>
                <a:cubicBezTo>
                  <a:pt x="1447" y="355"/>
                  <a:pt x="1447" y="355"/>
                  <a:pt x="1447" y="355"/>
                </a:cubicBezTo>
                <a:cubicBezTo>
                  <a:pt x="1447" y="353"/>
                  <a:pt x="1447" y="353"/>
                  <a:pt x="1447" y="353"/>
                </a:cubicBezTo>
                <a:cubicBezTo>
                  <a:pt x="1446" y="353"/>
                  <a:pt x="1446" y="353"/>
                  <a:pt x="1446" y="353"/>
                </a:cubicBezTo>
                <a:cubicBezTo>
                  <a:pt x="1446" y="353"/>
                  <a:pt x="1446" y="353"/>
                  <a:pt x="1446" y="352"/>
                </a:cubicBezTo>
                <a:cubicBezTo>
                  <a:pt x="1445" y="352"/>
                  <a:pt x="1445" y="352"/>
                  <a:pt x="1445" y="352"/>
                </a:cubicBezTo>
                <a:cubicBezTo>
                  <a:pt x="1445" y="352"/>
                  <a:pt x="1446" y="352"/>
                  <a:pt x="1446" y="352"/>
                </a:cubicBezTo>
                <a:cubicBezTo>
                  <a:pt x="1446" y="350"/>
                  <a:pt x="1446" y="351"/>
                  <a:pt x="1447" y="350"/>
                </a:cubicBezTo>
                <a:cubicBezTo>
                  <a:pt x="1451" y="350"/>
                  <a:pt x="1451" y="350"/>
                  <a:pt x="1451" y="350"/>
                </a:cubicBezTo>
                <a:cubicBezTo>
                  <a:pt x="1452" y="348"/>
                  <a:pt x="1453" y="347"/>
                  <a:pt x="1454" y="346"/>
                </a:cubicBezTo>
                <a:cubicBezTo>
                  <a:pt x="1455" y="346"/>
                  <a:pt x="1455" y="346"/>
                  <a:pt x="1455" y="346"/>
                </a:cubicBezTo>
                <a:cubicBezTo>
                  <a:pt x="1455" y="346"/>
                  <a:pt x="1455" y="345"/>
                  <a:pt x="1455" y="345"/>
                </a:cubicBezTo>
                <a:cubicBezTo>
                  <a:pt x="1456" y="345"/>
                  <a:pt x="1456" y="345"/>
                  <a:pt x="1457" y="344"/>
                </a:cubicBezTo>
                <a:cubicBezTo>
                  <a:pt x="1458" y="344"/>
                  <a:pt x="1458" y="343"/>
                  <a:pt x="1459" y="343"/>
                </a:cubicBezTo>
                <a:cubicBezTo>
                  <a:pt x="1459" y="343"/>
                  <a:pt x="1459" y="343"/>
                  <a:pt x="1459" y="343"/>
                </a:cubicBezTo>
                <a:cubicBezTo>
                  <a:pt x="1460" y="342"/>
                  <a:pt x="1460" y="341"/>
                  <a:pt x="1460" y="340"/>
                </a:cubicBezTo>
                <a:cubicBezTo>
                  <a:pt x="1461" y="340"/>
                  <a:pt x="1461" y="339"/>
                  <a:pt x="1461" y="339"/>
                </a:cubicBezTo>
                <a:cubicBezTo>
                  <a:pt x="1462" y="339"/>
                  <a:pt x="1462" y="338"/>
                  <a:pt x="1463" y="337"/>
                </a:cubicBezTo>
                <a:cubicBezTo>
                  <a:pt x="1465" y="338"/>
                  <a:pt x="1467" y="338"/>
                  <a:pt x="1469" y="339"/>
                </a:cubicBezTo>
                <a:cubicBezTo>
                  <a:pt x="1468" y="340"/>
                  <a:pt x="1468" y="340"/>
                  <a:pt x="1468" y="341"/>
                </a:cubicBezTo>
                <a:cubicBezTo>
                  <a:pt x="1467" y="341"/>
                  <a:pt x="1467" y="341"/>
                  <a:pt x="1467" y="341"/>
                </a:cubicBezTo>
                <a:cubicBezTo>
                  <a:pt x="1467" y="341"/>
                  <a:pt x="1467" y="342"/>
                  <a:pt x="1467" y="342"/>
                </a:cubicBezTo>
                <a:cubicBezTo>
                  <a:pt x="1467" y="343"/>
                  <a:pt x="1466" y="343"/>
                  <a:pt x="1466" y="343"/>
                </a:cubicBezTo>
                <a:cubicBezTo>
                  <a:pt x="1466" y="344"/>
                  <a:pt x="1466" y="344"/>
                  <a:pt x="1466" y="344"/>
                </a:cubicBezTo>
                <a:cubicBezTo>
                  <a:pt x="1465" y="344"/>
                  <a:pt x="1465" y="345"/>
                  <a:pt x="1464" y="346"/>
                </a:cubicBezTo>
                <a:cubicBezTo>
                  <a:pt x="1464" y="347"/>
                  <a:pt x="1464" y="347"/>
                  <a:pt x="1464" y="347"/>
                </a:cubicBezTo>
                <a:cubicBezTo>
                  <a:pt x="1464" y="347"/>
                  <a:pt x="1464" y="347"/>
                  <a:pt x="1464" y="347"/>
                </a:cubicBezTo>
                <a:cubicBezTo>
                  <a:pt x="1464" y="347"/>
                  <a:pt x="1464" y="347"/>
                  <a:pt x="1464" y="348"/>
                </a:cubicBezTo>
                <a:cubicBezTo>
                  <a:pt x="1464" y="348"/>
                  <a:pt x="1464" y="348"/>
                  <a:pt x="1464" y="348"/>
                </a:cubicBezTo>
                <a:cubicBezTo>
                  <a:pt x="1465" y="348"/>
                  <a:pt x="1465" y="348"/>
                  <a:pt x="1465" y="348"/>
                </a:cubicBezTo>
                <a:cubicBezTo>
                  <a:pt x="1466" y="348"/>
                  <a:pt x="1466" y="348"/>
                  <a:pt x="1466" y="348"/>
                </a:cubicBezTo>
                <a:cubicBezTo>
                  <a:pt x="1466" y="348"/>
                  <a:pt x="1465" y="348"/>
                  <a:pt x="1465" y="349"/>
                </a:cubicBezTo>
                <a:cubicBezTo>
                  <a:pt x="1465" y="350"/>
                  <a:pt x="1465" y="349"/>
                  <a:pt x="1464" y="350"/>
                </a:cubicBezTo>
                <a:cubicBezTo>
                  <a:pt x="1464" y="350"/>
                  <a:pt x="1464" y="350"/>
                  <a:pt x="1464" y="350"/>
                </a:cubicBezTo>
                <a:cubicBezTo>
                  <a:pt x="1464" y="351"/>
                  <a:pt x="1464" y="351"/>
                  <a:pt x="1464" y="351"/>
                </a:cubicBezTo>
                <a:cubicBezTo>
                  <a:pt x="1464" y="351"/>
                  <a:pt x="1464" y="351"/>
                  <a:pt x="1464" y="351"/>
                </a:cubicBezTo>
                <a:cubicBezTo>
                  <a:pt x="1465" y="351"/>
                  <a:pt x="1465" y="351"/>
                  <a:pt x="1466" y="351"/>
                </a:cubicBezTo>
                <a:cubicBezTo>
                  <a:pt x="1466" y="351"/>
                  <a:pt x="1466" y="351"/>
                  <a:pt x="1466" y="351"/>
                </a:cubicBezTo>
                <a:cubicBezTo>
                  <a:pt x="1466" y="351"/>
                  <a:pt x="1466" y="351"/>
                  <a:pt x="1466" y="351"/>
                </a:cubicBezTo>
                <a:cubicBezTo>
                  <a:pt x="1466" y="350"/>
                  <a:pt x="1466" y="350"/>
                  <a:pt x="1466" y="350"/>
                </a:cubicBezTo>
                <a:cubicBezTo>
                  <a:pt x="1466" y="350"/>
                  <a:pt x="1467" y="349"/>
                  <a:pt x="1467" y="349"/>
                </a:cubicBezTo>
                <a:cubicBezTo>
                  <a:pt x="1467" y="349"/>
                  <a:pt x="1467" y="349"/>
                  <a:pt x="1467" y="349"/>
                </a:cubicBezTo>
                <a:cubicBezTo>
                  <a:pt x="1468" y="349"/>
                  <a:pt x="1468" y="349"/>
                  <a:pt x="1468" y="349"/>
                </a:cubicBezTo>
                <a:cubicBezTo>
                  <a:pt x="1468" y="348"/>
                  <a:pt x="1469" y="348"/>
                  <a:pt x="1469" y="347"/>
                </a:cubicBezTo>
                <a:cubicBezTo>
                  <a:pt x="1470" y="347"/>
                  <a:pt x="1470" y="347"/>
                  <a:pt x="1470" y="347"/>
                </a:cubicBezTo>
                <a:cubicBezTo>
                  <a:pt x="1470" y="347"/>
                  <a:pt x="1470" y="346"/>
                  <a:pt x="1471" y="346"/>
                </a:cubicBezTo>
                <a:cubicBezTo>
                  <a:pt x="1471" y="346"/>
                  <a:pt x="1471" y="346"/>
                  <a:pt x="1471" y="346"/>
                </a:cubicBezTo>
                <a:cubicBezTo>
                  <a:pt x="1472" y="346"/>
                  <a:pt x="1472" y="346"/>
                  <a:pt x="1472" y="346"/>
                </a:cubicBezTo>
                <a:cubicBezTo>
                  <a:pt x="1473" y="346"/>
                  <a:pt x="1473" y="346"/>
                  <a:pt x="1473" y="346"/>
                </a:cubicBezTo>
                <a:cubicBezTo>
                  <a:pt x="1473" y="345"/>
                  <a:pt x="1473" y="345"/>
                  <a:pt x="1473" y="345"/>
                </a:cubicBezTo>
                <a:cubicBezTo>
                  <a:pt x="1473" y="345"/>
                  <a:pt x="1473" y="345"/>
                  <a:pt x="1473" y="345"/>
                </a:cubicBezTo>
                <a:cubicBezTo>
                  <a:pt x="1473" y="345"/>
                  <a:pt x="1473" y="345"/>
                  <a:pt x="1473" y="345"/>
                </a:cubicBezTo>
                <a:cubicBezTo>
                  <a:pt x="1474" y="345"/>
                  <a:pt x="1474" y="345"/>
                  <a:pt x="1474" y="345"/>
                </a:cubicBezTo>
                <a:cubicBezTo>
                  <a:pt x="1474" y="344"/>
                  <a:pt x="1474" y="344"/>
                  <a:pt x="1474" y="344"/>
                </a:cubicBezTo>
                <a:cubicBezTo>
                  <a:pt x="1475" y="344"/>
                  <a:pt x="1477" y="345"/>
                  <a:pt x="1477" y="345"/>
                </a:cubicBezTo>
                <a:cubicBezTo>
                  <a:pt x="1478" y="345"/>
                  <a:pt x="1478" y="345"/>
                  <a:pt x="1478" y="346"/>
                </a:cubicBezTo>
                <a:cubicBezTo>
                  <a:pt x="1479" y="346"/>
                  <a:pt x="1479" y="345"/>
                  <a:pt x="1479" y="345"/>
                </a:cubicBezTo>
                <a:cubicBezTo>
                  <a:pt x="1480" y="345"/>
                  <a:pt x="1480" y="345"/>
                  <a:pt x="1480" y="345"/>
                </a:cubicBezTo>
                <a:cubicBezTo>
                  <a:pt x="1480" y="345"/>
                  <a:pt x="1480" y="346"/>
                  <a:pt x="1480" y="346"/>
                </a:cubicBezTo>
                <a:cubicBezTo>
                  <a:pt x="1481" y="346"/>
                  <a:pt x="1481" y="347"/>
                  <a:pt x="1482" y="347"/>
                </a:cubicBezTo>
                <a:cubicBezTo>
                  <a:pt x="1482" y="348"/>
                  <a:pt x="1482" y="349"/>
                  <a:pt x="1482" y="351"/>
                </a:cubicBezTo>
                <a:cubicBezTo>
                  <a:pt x="1483" y="351"/>
                  <a:pt x="1483" y="351"/>
                  <a:pt x="1483" y="351"/>
                </a:cubicBezTo>
                <a:cubicBezTo>
                  <a:pt x="1482" y="352"/>
                  <a:pt x="1482" y="351"/>
                  <a:pt x="1481" y="352"/>
                </a:cubicBezTo>
                <a:cubicBezTo>
                  <a:pt x="1481" y="352"/>
                  <a:pt x="1481" y="352"/>
                  <a:pt x="1481" y="352"/>
                </a:cubicBezTo>
                <a:cubicBezTo>
                  <a:pt x="1480" y="353"/>
                  <a:pt x="1480" y="353"/>
                  <a:pt x="1479" y="354"/>
                </a:cubicBezTo>
                <a:cubicBezTo>
                  <a:pt x="1479" y="355"/>
                  <a:pt x="1479" y="356"/>
                  <a:pt x="1481" y="356"/>
                </a:cubicBezTo>
                <a:cubicBezTo>
                  <a:pt x="1481" y="356"/>
                  <a:pt x="1481" y="355"/>
                  <a:pt x="1481" y="355"/>
                </a:cubicBezTo>
                <a:cubicBezTo>
                  <a:pt x="1481" y="355"/>
                  <a:pt x="1482" y="356"/>
                  <a:pt x="1482" y="356"/>
                </a:cubicBezTo>
                <a:cubicBezTo>
                  <a:pt x="1482" y="357"/>
                  <a:pt x="1482" y="357"/>
                  <a:pt x="1481" y="357"/>
                </a:cubicBezTo>
                <a:cubicBezTo>
                  <a:pt x="1482" y="358"/>
                  <a:pt x="1482" y="358"/>
                  <a:pt x="1483" y="359"/>
                </a:cubicBezTo>
                <a:cubicBezTo>
                  <a:pt x="1483" y="359"/>
                  <a:pt x="1483" y="359"/>
                  <a:pt x="1484" y="359"/>
                </a:cubicBezTo>
                <a:cubicBezTo>
                  <a:pt x="1484" y="359"/>
                  <a:pt x="1484" y="359"/>
                  <a:pt x="1484" y="359"/>
                </a:cubicBezTo>
                <a:cubicBezTo>
                  <a:pt x="1484" y="358"/>
                  <a:pt x="1485" y="358"/>
                  <a:pt x="1485" y="358"/>
                </a:cubicBezTo>
                <a:cubicBezTo>
                  <a:pt x="1485" y="358"/>
                  <a:pt x="1485" y="358"/>
                  <a:pt x="1485" y="358"/>
                </a:cubicBezTo>
                <a:cubicBezTo>
                  <a:pt x="1486" y="358"/>
                  <a:pt x="1487" y="358"/>
                  <a:pt x="1487" y="358"/>
                </a:cubicBezTo>
                <a:cubicBezTo>
                  <a:pt x="1487" y="358"/>
                  <a:pt x="1487" y="358"/>
                  <a:pt x="1487" y="358"/>
                </a:cubicBezTo>
                <a:cubicBezTo>
                  <a:pt x="1488" y="358"/>
                  <a:pt x="1489" y="358"/>
                  <a:pt x="1489" y="358"/>
                </a:cubicBezTo>
                <a:cubicBezTo>
                  <a:pt x="1489" y="359"/>
                  <a:pt x="1489" y="360"/>
                  <a:pt x="1489" y="361"/>
                </a:cubicBezTo>
                <a:cubicBezTo>
                  <a:pt x="1490" y="361"/>
                  <a:pt x="1490" y="361"/>
                  <a:pt x="1490" y="361"/>
                </a:cubicBezTo>
                <a:cubicBezTo>
                  <a:pt x="1490" y="362"/>
                  <a:pt x="1490" y="362"/>
                  <a:pt x="1490" y="362"/>
                </a:cubicBezTo>
                <a:cubicBezTo>
                  <a:pt x="1490" y="363"/>
                  <a:pt x="1490" y="362"/>
                  <a:pt x="1490" y="363"/>
                </a:cubicBezTo>
                <a:cubicBezTo>
                  <a:pt x="1488" y="363"/>
                  <a:pt x="1488" y="363"/>
                  <a:pt x="1488" y="363"/>
                </a:cubicBezTo>
                <a:cubicBezTo>
                  <a:pt x="1489" y="364"/>
                  <a:pt x="1489" y="365"/>
                  <a:pt x="1490" y="365"/>
                </a:cubicBezTo>
                <a:cubicBezTo>
                  <a:pt x="1490" y="366"/>
                  <a:pt x="1490" y="366"/>
                  <a:pt x="1490" y="366"/>
                </a:cubicBezTo>
                <a:cubicBezTo>
                  <a:pt x="1489" y="366"/>
                  <a:pt x="1489" y="366"/>
                  <a:pt x="1489" y="366"/>
                </a:cubicBezTo>
                <a:cubicBezTo>
                  <a:pt x="1489" y="367"/>
                  <a:pt x="1489" y="368"/>
                  <a:pt x="1489" y="369"/>
                </a:cubicBezTo>
                <a:cubicBezTo>
                  <a:pt x="1490" y="369"/>
                  <a:pt x="1490" y="369"/>
                  <a:pt x="1490" y="369"/>
                </a:cubicBezTo>
                <a:cubicBezTo>
                  <a:pt x="1490" y="369"/>
                  <a:pt x="1490" y="369"/>
                  <a:pt x="1489" y="370"/>
                </a:cubicBezTo>
                <a:cubicBezTo>
                  <a:pt x="1490" y="370"/>
                  <a:pt x="1490" y="370"/>
                  <a:pt x="1490" y="370"/>
                </a:cubicBezTo>
                <a:cubicBezTo>
                  <a:pt x="1489" y="371"/>
                  <a:pt x="1489" y="371"/>
                  <a:pt x="1488" y="372"/>
                </a:cubicBezTo>
                <a:cubicBezTo>
                  <a:pt x="1488" y="373"/>
                  <a:pt x="1488" y="374"/>
                  <a:pt x="1488" y="374"/>
                </a:cubicBezTo>
                <a:cubicBezTo>
                  <a:pt x="1488" y="374"/>
                  <a:pt x="1488" y="374"/>
                  <a:pt x="1488" y="374"/>
                </a:cubicBezTo>
                <a:cubicBezTo>
                  <a:pt x="1488" y="375"/>
                  <a:pt x="1488" y="375"/>
                  <a:pt x="1488" y="375"/>
                </a:cubicBezTo>
                <a:cubicBezTo>
                  <a:pt x="1488" y="375"/>
                  <a:pt x="1488" y="375"/>
                  <a:pt x="1488" y="375"/>
                </a:cubicBezTo>
                <a:cubicBezTo>
                  <a:pt x="1488" y="376"/>
                  <a:pt x="1488" y="376"/>
                  <a:pt x="1488" y="376"/>
                </a:cubicBezTo>
                <a:cubicBezTo>
                  <a:pt x="1487" y="376"/>
                  <a:pt x="1487" y="376"/>
                  <a:pt x="1487" y="376"/>
                </a:cubicBezTo>
                <a:cubicBezTo>
                  <a:pt x="1487" y="377"/>
                  <a:pt x="1488" y="378"/>
                  <a:pt x="1488" y="378"/>
                </a:cubicBezTo>
                <a:cubicBezTo>
                  <a:pt x="1488" y="378"/>
                  <a:pt x="1487" y="378"/>
                  <a:pt x="1487" y="379"/>
                </a:cubicBezTo>
                <a:cubicBezTo>
                  <a:pt x="1488" y="379"/>
                  <a:pt x="1488" y="379"/>
                  <a:pt x="1488" y="380"/>
                </a:cubicBezTo>
                <a:cubicBezTo>
                  <a:pt x="1490" y="379"/>
                  <a:pt x="1490" y="379"/>
                  <a:pt x="1491" y="378"/>
                </a:cubicBezTo>
                <a:cubicBezTo>
                  <a:pt x="1491" y="378"/>
                  <a:pt x="1492" y="377"/>
                  <a:pt x="1492" y="377"/>
                </a:cubicBezTo>
                <a:cubicBezTo>
                  <a:pt x="1492" y="377"/>
                  <a:pt x="1493" y="377"/>
                  <a:pt x="1493" y="376"/>
                </a:cubicBezTo>
                <a:cubicBezTo>
                  <a:pt x="1493" y="376"/>
                  <a:pt x="1493" y="376"/>
                  <a:pt x="1493" y="376"/>
                </a:cubicBezTo>
                <a:cubicBezTo>
                  <a:pt x="1494" y="376"/>
                  <a:pt x="1496" y="376"/>
                  <a:pt x="1497" y="376"/>
                </a:cubicBezTo>
                <a:cubicBezTo>
                  <a:pt x="1497" y="375"/>
                  <a:pt x="1497" y="375"/>
                  <a:pt x="1498" y="374"/>
                </a:cubicBezTo>
                <a:cubicBezTo>
                  <a:pt x="1499" y="374"/>
                  <a:pt x="1499" y="374"/>
                  <a:pt x="1500" y="373"/>
                </a:cubicBezTo>
                <a:cubicBezTo>
                  <a:pt x="1501" y="372"/>
                  <a:pt x="1501" y="370"/>
                  <a:pt x="1502" y="368"/>
                </a:cubicBezTo>
                <a:cubicBezTo>
                  <a:pt x="1501" y="368"/>
                  <a:pt x="1501" y="368"/>
                  <a:pt x="1501" y="368"/>
                </a:cubicBezTo>
                <a:cubicBezTo>
                  <a:pt x="1501" y="366"/>
                  <a:pt x="1501" y="366"/>
                  <a:pt x="1501" y="366"/>
                </a:cubicBezTo>
                <a:cubicBezTo>
                  <a:pt x="1501" y="366"/>
                  <a:pt x="1501" y="366"/>
                  <a:pt x="1501" y="365"/>
                </a:cubicBezTo>
                <a:cubicBezTo>
                  <a:pt x="1501" y="365"/>
                  <a:pt x="1501" y="365"/>
                  <a:pt x="1501" y="365"/>
                </a:cubicBezTo>
                <a:cubicBezTo>
                  <a:pt x="1501" y="364"/>
                  <a:pt x="1501" y="364"/>
                  <a:pt x="1501" y="364"/>
                </a:cubicBezTo>
                <a:cubicBezTo>
                  <a:pt x="1501" y="364"/>
                  <a:pt x="1501" y="363"/>
                  <a:pt x="1501" y="363"/>
                </a:cubicBezTo>
                <a:cubicBezTo>
                  <a:pt x="1501" y="363"/>
                  <a:pt x="1501" y="363"/>
                  <a:pt x="1501" y="363"/>
                </a:cubicBezTo>
                <a:cubicBezTo>
                  <a:pt x="1501" y="362"/>
                  <a:pt x="1501" y="362"/>
                  <a:pt x="1500" y="361"/>
                </a:cubicBezTo>
                <a:cubicBezTo>
                  <a:pt x="1500" y="361"/>
                  <a:pt x="1500" y="361"/>
                  <a:pt x="1499" y="361"/>
                </a:cubicBezTo>
                <a:cubicBezTo>
                  <a:pt x="1499" y="360"/>
                  <a:pt x="1499" y="359"/>
                  <a:pt x="1499" y="359"/>
                </a:cubicBezTo>
                <a:cubicBezTo>
                  <a:pt x="1499" y="359"/>
                  <a:pt x="1499" y="359"/>
                  <a:pt x="1499" y="359"/>
                </a:cubicBezTo>
                <a:cubicBezTo>
                  <a:pt x="1499" y="358"/>
                  <a:pt x="1499" y="358"/>
                  <a:pt x="1499" y="358"/>
                </a:cubicBezTo>
                <a:cubicBezTo>
                  <a:pt x="1498" y="358"/>
                  <a:pt x="1498" y="358"/>
                  <a:pt x="1498" y="358"/>
                </a:cubicBezTo>
                <a:cubicBezTo>
                  <a:pt x="1497" y="358"/>
                  <a:pt x="1497" y="357"/>
                  <a:pt x="1497" y="357"/>
                </a:cubicBezTo>
                <a:cubicBezTo>
                  <a:pt x="1497" y="357"/>
                  <a:pt x="1498" y="356"/>
                  <a:pt x="1498" y="356"/>
                </a:cubicBezTo>
                <a:cubicBezTo>
                  <a:pt x="1497" y="356"/>
                  <a:pt x="1497" y="355"/>
                  <a:pt x="1496" y="355"/>
                </a:cubicBezTo>
                <a:cubicBezTo>
                  <a:pt x="1496" y="354"/>
                  <a:pt x="1496" y="354"/>
                  <a:pt x="1496" y="354"/>
                </a:cubicBezTo>
                <a:cubicBezTo>
                  <a:pt x="1496" y="354"/>
                  <a:pt x="1496" y="354"/>
                  <a:pt x="1496" y="354"/>
                </a:cubicBezTo>
                <a:cubicBezTo>
                  <a:pt x="1496" y="354"/>
                  <a:pt x="1496" y="354"/>
                  <a:pt x="1496" y="354"/>
                </a:cubicBezTo>
                <a:cubicBezTo>
                  <a:pt x="1496" y="354"/>
                  <a:pt x="1496" y="354"/>
                  <a:pt x="1496" y="354"/>
                </a:cubicBezTo>
                <a:cubicBezTo>
                  <a:pt x="1496" y="353"/>
                  <a:pt x="1496" y="353"/>
                  <a:pt x="1496" y="353"/>
                </a:cubicBezTo>
                <a:cubicBezTo>
                  <a:pt x="1495" y="353"/>
                  <a:pt x="1495" y="353"/>
                  <a:pt x="1495" y="353"/>
                </a:cubicBezTo>
                <a:cubicBezTo>
                  <a:pt x="1495" y="352"/>
                  <a:pt x="1495" y="352"/>
                  <a:pt x="1495" y="352"/>
                </a:cubicBezTo>
                <a:cubicBezTo>
                  <a:pt x="1495" y="352"/>
                  <a:pt x="1496" y="352"/>
                  <a:pt x="1496" y="351"/>
                </a:cubicBezTo>
                <a:cubicBezTo>
                  <a:pt x="1495" y="351"/>
                  <a:pt x="1495" y="351"/>
                  <a:pt x="1495" y="351"/>
                </a:cubicBezTo>
                <a:cubicBezTo>
                  <a:pt x="1495" y="350"/>
                  <a:pt x="1494" y="351"/>
                  <a:pt x="1493" y="350"/>
                </a:cubicBezTo>
                <a:cubicBezTo>
                  <a:pt x="1492" y="350"/>
                  <a:pt x="1492" y="350"/>
                  <a:pt x="1492" y="350"/>
                </a:cubicBezTo>
                <a:cubicBezTo>
                  <a:pt x="1492" y="349"/>
                  <a:pt x="1492" y="349"/>
                  <a:pt x="1492" y="349"/>
                </a:cubicBezTo>
                <a:cubicBezTo>
                  <a:pt x="1491" y="349"/>
                  <a:pt x="1491" y="349"/>
                  <a:pt x="1491" y="348"/>
                </a:cubicBezTo>
                <a:cubicBezTo>
                  <a:pt x="1492" y="348"/>
                  <a:pt x="1492" y="348"/>
                  <a:pt x="1492" y="348"/>
                </a:cubicBezTo>
                <a:cubicBezTo>
                  <a:pt x="1492" y="347"/>
                  <a:pt x="1492" y="346"/>
                  <a:pt x="1492" y="345"/>
                </a:cubicBezTo>
                <a:cubicBezTo>
                  <a:pt x="1493" y="344"/>
                  <a:pt x="1494" y="344"/>
                  <a:pt x="1494" y="344"/>
                </a:cubicBezTo>
                <a:cubicBezTo>
                  <a:pt x="1494" y="344"/>
                  <a:pt x="1494" y="344"/>
                  <a:pt x="1495" y="343"/>
                </a:cubicBezTo>
                <a:cubicBezTo>
                  <a:pt x="1496" y="343"/>
                  <a:pt x="1496" y="343"/>
                  <a:pt x="1496" y="343"/>
                </a:cubicBezTo>
                <a:cubicBezTo>
                  <a:pt x="1496" y="343"/>
                  <a:pt x="1496" y="343"/>
                  <a:pt x="1496" y="342"/>
                </a:cubicBezTo>
                <a:cubicBezTo>
                  <a:pt x="1497" y="342"/>
                  <a:pt x="1497" y="341"/>
                  <a:pt x="1498" y="341"/>
                </a:cubicBezTo>
                <a:cubicBezTo>
                  <a:pt x="1498" y="340"/>
                  <a:pt x="1498" y="340"/>
                  <a:pt x="1498" y="340"/>
                </a:cubicBezTo>
                <a:cubicBezTo>
                  <a:pt x="1498" y="340"/>
                  <a:pt x="1498" y="340"/>
                  <a:pt x="1498" y="340"/>
                </a:cubicBezTo>
                <a:cubicBezTo>
                  <a:pt x="1498" y="340"/>
                  <a:pt x="1498" y="340"/>
                  <a:pt x="1498" y="340"/>
                </a:cubicBezTo>
                <a:cubicBezTo>
                  <a:pt x="1499" y="340"/>
                  <a:pt x="1500" y="340"/>
                  <a:pt x="1500" y="340"/>
                </a:cubicBezTo>
                <a:cubicBezTo>
                  <a:pt x="1500" y="339"/>
                  <a:pt x="1500" y="339"/>
                  <a:pt x="1500" y="339"/>
                </a:cubicBezTo>
                <a:cubicBezTo>
                  <a:pt x="1501" y="339"/>
                  <a:pt x="1501" y="339"/>
                  <a:pt x="1501" y="339"/>
                </a:cubicBezTo>
                <a:cubicBezTo>
                  <a:pt x="1501" y="338"/>
                  <a:pt x="1501" y="338"/>
                  <a:pt x="1501" y="338"/>
                </a:cubicBezTo>
                <a:cubicBezTo>
                  <a:pt x="1502" y="338"/>
                  <a:pt x="1502" y="338"/>
                  <a:pt x="1503" y="338"/>
                </a:cubicBezTo>
                <a:cubicBezTo>
                  <a:pt x="1503" y="337"/>
                  <a:pt x="1502" y="335"/>
                  <a:pt x="1502" y="334"/>
                </a:cubicBezTo>
                <a:cubicBezTo>
                  <a:pt x="1502" y="332"/>
                  <a:pt x="1501" y="332"/>
                  <a:pt x="1503" y="331"/>
                </a:cubicBezTo>
                <a:cubicBezTo>
                  <a:pt x="1503" y="331"/>
                  <a:pt x="1503" y="330"/>
                  <a:pt x="1503" y="330"/>
                </a:cubicBezTo>
                <a:cubicBezTo>
                  <a:pt x="1504" y="330"/>
                  <a:pt x="1505" y="330"/>
                  <a:pt x="1505" y="330"/>
                </a:cubicBezTo>
                <a:cubicBezTo>
                  <a:pt x="1505" y="329"/>
                  <a:pt x="1505" y="329"/>
                  <a:pt x="1505" y="329"/>
                </a:cubicBezTo>
                <a:cubicBezTo>
                  <a:pt x="1505" y="329"/>
                  <a:pt x="1506" y="329"/>
                  <a:pt x="1506" y="329"/>
                </a:cubicBezTo>
                <a:cubicBezTo>
                  <a:pt x="1507" y="328"/>
                  <a:pt x="1507" y="327"/>
                  <a:pt x="1508" y="326"/>
                </a:cubicBezTo>
                <a:cubicBezTo>
                  <a:pt x="1508" y="326"/>
                  <a:pt x="1508" y="326"/>
                  <a:pt x="1509" y="327"/>
                </a:cubicBezTo>
                <a:cubicBezTo>
                  <a:pt x="1509" y="326"/>
                  <a:pt x="1509" y="326"/>
                  <a:pt x="1509" y="326"/>
                </a:cubicBezTo>
                <a:cubicBezTo>
                  <a:pt x="1509" y="326"/>
                  <a:pt x="1510" y="326"/>
                  <a:pt x="1510" y="326"/>
                </a:cubicBezTo>
                <a:cubicBezTo>
                  <a:pt x="1510" y="325"/>
                  <a:pt x="1510" y="325"/>
                  <a:pt x="1510" y="325"/>
                </a:cubicBezTo>
                <a:cubicBezTo>
                  <a:pt x="1511" y="324"/>
                  <a:pt x="1511" y="324"/>
                  <a:pt x="1511" y="324"/>
                </a:cubicBezTo>
                <a:cubicBezTo>
                  <a:pt x="1511" y="324"/>
                  <a:pt x="1511" y="324"/>
                  <a:pt x="1511" y="324"/>
                </a:cubicBezTo>
                <a:cubicBezTo>
                  <a:pt x="1512" y="324"/>
                  <a:pt x="1512" y="324"/>
                  <a:pt x="1512" y="324"/>
                </a:cubicBezTo>
                <a:cubicBezTo>
                  <a:pt x="1512" y="323"/>
                  <a:pt x="1513" y="322"/>
                  <a:pt x="1513" y="321"/>
                </a:cubicBezTo>
                <a:cubicBezTo>
                  <a:pt x="1514" y="321"/>
                  <a:pt x="1514" y="321"/>
                  <a:pt x="1514" y="321"/>
                </a:cubicBezTo>
                <a:cubicBezTo>
                  <a:pt x="1514" y="322"/>
                  <a:pt x="1514" y="322"/>
                  <a:pt x="1514" y="322"/>
                </a:cubicBezTo>
                <a:cubicBezTo>
                  <a:pt x="1515" y="322"/>
                  <a:pt x="1515" y="322"/>
                  <a:pt x="1515" y="322"/>
                </a:cubicBezTo>
                <a:cubicBezTo>
                  <a:pt x="1514" y="322"/>
                  <a:pt x="1514" y="322"/>
                  <a:pt x="1514" y="323"/>
                </a:cubicBezTo>
                <a:cubicBezTo>
                  <a:pt x="1516" y="323"/>
                  <a:pt x="1516" y="322"/>
                  <a:pt x="1517" y="322"/>
                </a:cubicBezTo>
                <a:cubicBezTo>
                  <a:pt x="1517" y="323"/>
                  <a:pt x="1516" y="323"/>
                  <a:pt x="1516" y="324"/>
                </a:cubicBezTo>
                <a:cubicBezTo>
                  <a:pt x="1517" y="324"/>
                  <a:pt x="1517" y="325"/>
                  <a:pt x="1518" y="325"/>
                </a:cubicBezTo>
                <a:cubicBezTo>
                  <a:pt x="1518" y="326"/>
                  <a:pt x="1518" y="326"/>
                  <a:pt x="1518" y="327"/>
                </a:cubicBezTo>
                <a:cubicBezTo>
                  <a:pt x="1519" y="327"/>
                  <a:pt x="1519" y="326"/>
                  <a:pt x="1520" y="326"/>
                </a:cubicBezTo>
                <a:cubicBezTo>
                  <a:pt x="1520" y="326"/>
                  <a:pt x="1521" y="328"/>
                  <a:pt x="1522" y="328"/>
                </a:cubicBezTo>
                <a:cubicBezTo>
                  <a:pt x="1522" y="327"/>
                  <a:pt x="1522" y="327"/>
                  <a:pt x="1522" y="327"/>
                </a:cubicBezTo>
                <a:cubicBezTo>
                  <a:pt x="1523" y="327"/>
                  <a:pt x="1523" y="327"/>
                  <a:pt x="1524" y="326"/>
                </a:cubicBezTo>
                <a:cubicBezTo>
                  <a:pt x="1524" y="326"/>
                  <a:pt x="1524" y="326"/>
                  <a:pt x="1524" y="326"/>
                </a:cubicBezTo>
                <a:cubicBezTo>
                  <a:pt x="1524" y="325"/>
                  <a:pt x="1524" y="325"/>
                  <a:pt x="1524" y="325"/>
                </a:cubicBezTo>
                <a:cubicBezTo>
                  <a:pt x="1525" y="325"/>
                  <a:pt x="1525" y="325"/>
                  <a:pt x="1525" y="325"/>
                </a:cubicBezTo>
                <a:cubicBezTo>
                  <a:pt x="1525" y="325"/>
                  <a:pt x="1525" y="324"/>
                  <a:pt x="1525" y="324"/>
                </a:cubicBezTo>
                <a:cubicBezTo>
                  <a:pt x="1526" y="324"/>
                  <a:pt x="1526" y="324"/>
                  <a:pt x="1526" y="324"/>
                </a:cubicBezTo>
                <a:cubicBezTo>
                  <a:pt x="1526" y="324"/>
                  <a:pt x="1526" y="323"/>
                  <a:pt x="1526" y="323"/>
                </a:cubicBezTo>
                <a:cubicBezTo>
                  <a:pt x="1527" y="323"/>
                  <a:pt x="1527" y="323"/>
                  <a:pt x="1527" y="323"/>
                </a:cubicBezTo>
                <a:cubicBezTo>
                  <a:pt x="1527" y="323"/>
                  <a:pt x="1527" y="322"/>
                  <a:pt x="1528" y="321"/>
                </a:cubicBezTo>
                <a:cubicBezTo>
                  <a:pt x="1528" y="321"/>
                  <a:pt x="1528" y="321"/>
                  <a:pt x="1528" y="321"/>
                </a:cubicBezTo>
                <a:cubicBezTo>
                  <a:pt x="1528" y="320"/>
                  <a:pt x="1528" y="320"/>
                  <a:pt x="1528" y="320"/>
                </a:cubicBezTo>
                <a:cubicBezTo>
                  <a:pt x="1528" y="320"/>
                  <a:pt x="1529" y="321"/>
                  <a:pt x="1529" y="321"/>
                </a:cubicBezTo>
                <a:cubicBezTo>
                  <a:pt x="1529" y="320"/>
                  <a:pt x="1529" y="320"/>
                  <a:pt x="1529" y="320"/>
                </a:cubicBezTo>
                <a:cubicBezTo>
                  <a:pt x="1530" y="320"/>
                  <a:pt x="1530" y="320"/>
                  <a:pt x="1530" y="320"/>
                </a:cubicBezTo>
                <a:cubicBezTo>
                  <a:pt x="1530" y="317"/>
                  <a:pt x="1532" y="317"/>
                  <a:pt x="1532" y="315"/>
                </a:cubicBezTo>
                <a:cubicBezTo>
                  <a:pt x="1533" y="315"/>
                  <a:pt x="1533" y="315"/>
                  <a:pt x="1534" y="314"/>
                </a:cubicBezTo>
                <a:cubicBezTo>
                  <a:pt x="1534" y="314"/>
                  <a:pt x="1534" y="314"/>
                  <a:pt x="1534" y="314"/>
                </a:cubicBezTo>
                <a:cubicBezTo>
                  <a:pt x="1534" y="312"/>
                  <a:pt x="1534" y="312"/>
                  <a:pt x="1534" y="312"/>
                </a:cubicBezTo>
                <a:cubicBezTo>
                  <a:pt x="1535" y="312"/>
                  <a:pt x="1535" y="312"/>
                  <a:pt x="1536" y="311"/>
                </a:cubicBezTo>
                <a:cubicBezTo>
                  <a:pt x="1536" y="311"/>
                  <a:pt x="1536" y="310"/>
                  <a:pt x="1536" y="310"/>
                </a:cubicBezTo>
                <a:cubicBezTo>
                  <a:pt x="1537" y="310"/>
                  <a:pt x="1537" y="310"/>
                  <a:pt x="1537" y="310"/>
                </a:cubicBezTo>
                <a:cubicBezTo>
                  <a:pt x="1537" y="310"/>
                  <a:pt x="1537" y="310"/>
                  <a:pt x="1537" y="309"/>
                </a:cubicBezTo>
                <a:cubicBezTo>
                  <a:pt x="1538" y="309"/>
                  <a:pt x="1538" y="309"/>
                  <a:pt x="1538" y="309"/>
                </a:cubicBezTo>
                <a:cubicBezTo>
                  <a:pt x="1538" y="309"/>
                  <a:pt x="1538" y="309"/>
                  <a:pt x="1538" y="309"/>
                </a:cubicBezTo>
                <a:cubicBezTo>
                  <a:pt x="1539" y="309"/>
                  <a:pt x="1539" y="309"/>
                  <a:pt x="1539" y="309"/>
                </a:cubicBezTo>
                <a:cubicBezTo>
                  <a:pt x="1539" y="309"/>
                  <a:pt x="1539" y="308"/>
                  <a:pt x="1539" y="307"/>
                </a:cubicBezTo>
                <a:cubicBezTo>
                  <a:pt x="1540" y="307"/>
                  <a:pt x="1541" y="306"/>
                  <a:pt x="1542" y="306"/>
                </a:cubicBezTo>
                <a:cubicBezTo>
                  <a:pt x="1542" y="305"/>
                  <a:pt x="1542" y="305"/>
                  <a:pt x="1542" y="305"/>
                </a:cubicBezTo>
                <a:cubicBezTo>
                  <a:pt x="1542" y="304"/>
                  <a:pt x="1542" y="304"/>
                  <a:pt x="1542" y="304"/>
                </a:cubicBezTo>
                <a:cubicBezTo>
                  <a:pt x="1542" y="304"/>
                  <a:pt x="1542" y="304"/>
                  <a:pt x="1542" y="304"/>
                </a:cubicBezTo>
                <a:cubicBezTo>
                  <a:pt x="1543" y="304"/>
                  <a:pt x="1543" y="304"/>
                  <a:pt x="1543" y="304"/>
                </a:cubicBezTo>
                <a:cubicBezTo>
                  <a:pt x="1543" y="303"/>
                  <a:pt x="1543" y="303"/>
                  <a:pt x="1543" y="303"/>
                </a:cubicBezTo>
                <a:cubicBezTo>
                  <a:pt x="1543" y="303"/>
                  <a:pt x="1543" y="303"/>
                  <a:pt x="1543" y="302"/>
                </a:cubicBezTo>
                <a:cubicBezTo>
                  <a:pt x="1544" y="301"/>
                  <a:pt x="1543" y="302"/>
                  <a:pt x="1543" y="300"/>
                </a:cubicBezTo>
                <a:cubicBezTo>
                  <a:pt x="1544" y="300"/>
                  <a:pt x="1544" y="300"/>
                  <a:pt x="1544" y="300"/>
                </a:cubicBezTo>
                <a:cubicBezTo>
                  <a:pt x="1544" y="300"/>
                  <a:pt x="1544" y="300"/>
                  <a:pt x="1544" y="300"/>
                </a:cubicBezTo>
                <a:cubicBezTo>
                  <a:pt x="1544" y="300"/>
                  <a:pt x="1544" y="300"/>
                  <a:pt x="1544" y="300"/>
                </a:cubicBezTo>
                <a:cubicBezTo>
                  <a:pt x="1544" y="299"/>
                  <a:pt x="1544" y="299"/>
                  <a:pt x="1544" y="299"/>
                </a:cubicBezTo>
                <a:cubicBezTo>
                  <a:pt x="1544" y="299"/>
                  <a:pt x="1544" y="299"/>
                  <a:pt x="1544" y="299"/>
                </a:cubicBezTo>
                <a:cubicBezTo>
                  <a:pt x="1544" y="298"/>
                  <a:pt x="1544" y="298"/>
                  <a:pt x="1544" y="298"/>
                </a:cubicBezTo>
                <a:cubicBezTo>
                  <a:pt x="1545" y="298"/>
                  <a:pt x="1545" y="298"/>
                  <a:pt x="1545" y="298"/>
                </a:cubicBezTo>
                <a:cubicBezTo>
                  <a:pt x="1545" y="297"/>
                  <a:pt x="1545" y="297"/>
                  <a:pt x="1545" y="297"/>
                </a:cubicBezTo>
                <a:cubicBezTo>
                  <a:pt x="1545" y="297"/>
                  <a:pt x="1546" y="297"/>
                  <a:pt x="1546" y="297"/>
                </a:cubicBezTo>
                <a:cubicBezTo>
                  <a:pt x="1546" y="296"/>
                  <a:pt x="1546" y="296"/>
                  <a:pt x="1546" y="296"/>
                </a:cubicBezTo>
                <a:cubicBezTo>
                  <a:pt x="1546" y="296"/>
                  <a:pt x="1547" y="296"/>
                  <a:pt x="1547" y="296"/>
                </a:cubicBezTo>
                <a:cubicBezTo>
                  <a:pt x="1547" y="295"/>
                  <a:pt x="1547" y="295"/>
                  <a:pt x="1547" y="294"/>
                </a:cubicBezTo>
                <a:cubicBezTo>
                  <a:pt x="1548" y="294"/>
                  <a:pt x="1548" y="294"/>
                  <a:pt x="1548" y="294"/>
                </a:cubicBezTo>
                <a:cubicBezTo>
                  <a:pt x="1548" y="293"/>
                  <a:pt x="1548" y="293"/>
                  <a:pt x="1548" y="293"/>
                </a:cubicBezTo>
                <a:cubicBezTo>
                  <a:pt x="1548" y="293"/>
                  <a:pt x="1548" y="293"/>
                  <a:pt x="1549" y="292"/>
                </a:cubicBezTo>
                <a:cubicBezTo>
                  <a:pt x="1549" y="292"/>
                  <a:pt x="1549" y="292"/>
                  <a:pt x="1549" y="292"/>
                </a:cubicBezTo>
                <a:cubicBezTo>
                  <a:pt x="1550" y="291"/>
                  <a:pt x="1551" y="290"/>
                  <a:pt x="1552" y="290"/>
                </a:cubicBezTo>
                <a:cubicBezTo>
                  <a:pt x="1552" y="289"/>
                  <a:pt x="1552" y="288"/>
                  <a:pt x="1552" y="287"/>
                </a:cubicBezTo>
                <a:cubicBezTo>
                  <a:pt x="1553" y="287"/>
                  <a:pt x="1552" y="287"/>
                  <a:pt x="1553" y="287"/>
                </a:cubicBezTo>
                <a:cubicBezTo>
                  <a:pt x="1553" y="286"/>
                  <a:pt x="1553" y="287"/>
                  <a:pt x="1553" y="286"/>
                </a:cubicBezTo>
                <a:cubicBezTo>
                  <a:pt x="1553" y="286"/>
                  <a:pt x="1552" y="286"/>
                  <a:pt x="1552" y="286"/>
                </a:cubicBezTo>
                <a:cubicBezTo>
                  <a:pt x="1552" y="285"/>
                  <a:pt x="1552" y="285"/>
                  <a:pt x="1552" y="285"/>
                </a:cubicBezTo>
                <a:cubicBezTo>
                  <a:pt x="1553" y="285"/>
                  <a:pt x="1553" y="285"/>
                  <a:pt x="1553" y="285"/>
                </a:cubicBezTo>
                <a:cubicBezTo>
                  <a:pt x="1553" y="284"/>
                  <a:pt x="1553" y="284"/>
                  <a:pt x="1553" y="284"/>
                </a:cubicBezTo>
                <a:cubicBezTo>
                  <a:pt x="1553" y="284"/>
                  <a:pt x="1553" y="284"/>
                  <a:pt x="1553" y="284"/>
                </a:cubicBezTo>
                <a:cubicBezTo>
                  <a:pt x="1553" y="283"/>
                  <a:pt x="1553" y="283"/>
                  <a:pt x="1553" y="283"/>
                </a:cubicBezTo>
                <a:cubicBezTo>
                  <a:pt x="1554" y="283"/>
                  <a:pt x="1554" y="283"/>
                  <a:pt x="1554" y="283"/>
                </a:cubicBezTo>
                <a:cubicBezTo>
                  <a:pt x="1554" y="282"/>
                  <a:pt x="1554" y="282"/>
                  <a:pt x="1554" y="282"/>
                </a:cubicBezTo>
                <a:cubicBezTo>
                  <a:pt x="1554" y="282"/>
                  <a:pt x="1554" y="282"/>
                  <a:pt x="1554" y="282"/>
                </a:cubicBezTo>
                <a:cubicBezTo>
                  <a:pt x="1554" y="281"/>
                  <a:pt x="1554" y="280"/>
                  <a:pt x="1554" y="279"/>
                </a:cubicBezTo>
                <a:cubicBezTo>
                  <a:pt x="1553" y="279"/>
                  <a:pt x="1553" y="279"/>
                  <a:pt x="1553" y="279"/>
                </a:cubicBezTo>
                <a:cubicBezTo>
                  <a:pt x="1553" y="279"/>
                  <a:pt x="1554" y="278"/>
                  <a:pt x="1554" y="277"/>
                </a:cubicBezTo>
                <a:cubicBezTo>
                  <a:pt x="1554" y="277"/>
                  <a:pt x="1553" y="277"/>
                  <a:pt x="1553" y="277"/>
                </a:cubicBezTo>
                <a:cubicBezTo>
                  <a:pt x="1553" y="276"/>
                  <a:pt x="1553" y="275"/>
                  <a:pt x="1554" y="275"/>
                </a:cubicBezTo>
                <a:cubicBezTo>
                  <a:pt x="1554" y="274"/>
                  <a:pt x="1554" y="274"/>
                  <a:pt x="1554" y="274"/>
                </a:cubicBezTo>
                <a:cubicBezTo>
                  <a:pt x="1555" y="273"/>
                  <a:pt x="1553" y="273"/>
                  <a:pt x="1554" y="272"/>
                </a:cubicBezTo>
                <a:cubicBezTo>
                  <a:pt x="1554" y="271"/>
                  <a:pt x="1554" y="271"/>
                  <a:pt x="1554" y="271"/>
                </a:cubicBezTo>
                <a:cubicBezTo>
                  <a:pt x="1554" y="271"/>
                  <a:pt x="1554" y="271"/>
                  <a:pt x="1554" y="271"/>
                </a:cubicBezTo>
                <a:cubicBezTo>
                  <a:pt x="1554" y="271"/>
                  <a:pt x="1554" y="271"/>
                  <a:pt x="1554" y="271"/>
                </a:cubicBezTo>
                <a:cubicBezTo>
                  <a:pt x="1555" y="271"/>
                  <a:pt x="1555" y="270"/>
                  <a:pt x="1555" y="270"/>
                </a:cubicBezTo>
                <a:cubicBezTo>
                  <a:pt x="1556" y="270"/>
                  <a:pt x="1556" y="270"/>
                  <a:pt x="1556" y="270"/>
                </a:cubicBezTo>
                <a:cubicBezTo>
                  <a:pt x="1556" y="268"/>
                  <a:pt x="1556" y="268"/>
                  <a:pt x="1556" y="268"/>
                </a:cubicBezTo>
                <a:cubicBezTo>
                  <a:pt x="1556" y="268"/>
                  <a:pt x="1556" y="268"/>
                  <a:pt x="1556" y="268"/>
                </a:cubicBezTo>
                <a:cubicBezTo>
                  <a:pt x="1556" y="268"/>
                  <a:pt x="1557" y="268"/>
                  <a:pt x="1557" y="267"/>
                </a:cubicBezTo>
                <a:cubicBezTo>
                  <a:pt x="1556" y="267"/>
                  <a:pt x="1557" y="267"/>
                  <a:pt x="1556" y="267"/>
                </a:cubicBezTo>
                <a:cubicBezTo>
                  <a:pt x="1556" y="267"/>
                  <a:pt x="1556" y="267"/>
                  <a:pt x="1556" y="267"/>
                </a:cubicBezTo>
                <a:cubicBezTo>
                  <a:pt x="1556" y="266"/>
                  <a:pt x="1556" y="266"/>
                  <a:pt x="1556" y="265"/>
                </a:cubicBezTo>
                <a:cubicBezTo>
                  <a:pt x="1556" y="265"/>
                  <a:pt x="1556" y="265"/>
                  <a:pt x="1556" y="265"/>
                </a:cubicBezTo>
                <a:cubicBezTo>
                  <a:pt x="1556" y="265"/>
                  <a:pt x="1556" y="265"/>
                  <a:pt x="1556" y="264"/>
                </a:cubicBezTo>
                <a:cubicBezTo>
                  <a:pt x="1555" y="264"/>
                  <a:pt x="1555" y="264"/>
                  <a:pt x="1555" y="264"/>
                </a:cubicBezTo>
                <a:cubicBezTo>
                  <a:pt x="1555" y="263"/>
                  <a:pt x="1556" y="263"/>
                  <a:pt x="1556" y="262"/>
                </a:cubicBezTo>
                <a:cubicBezTo>
                  <a:pt x="1556" y="262"/>
                  <a:pt x="1556" y="262"/>
                  <a:pt x="1556" y="262"/>
                </a:cubicBezTo>
                <a:cubicBezTo>
                  <a:pt x="1556" y="262"/>
                  <a:pt x="1556" y="262"/>
                  <a:pt x="1556" y="262"/>
                </a:cubicBezTo>
                <a:cubicBezTo>
                  <a:pt x="1558" y="262"/>
                  <a:pt x="1558" y="262"/>
                  <a:pt x="1559" y="263"/>
                </a:cubicBezTo>
                <a:cubicBezTo>
                  <a:pt x="1559" y="262"/>
                  <a:pt x="1559" y="262"/>
                  <a:pt x="1559" y="262"/>
                </a:cubicBezTo>
                <a:cubicBezTo>
                  <a:pt x="1560" y="262"/>
                  <a:pt x="1560" y="262"/>
                  <a:pt x="1560" y="262"/>
                </a:cubicBezTo>
                <a:cubicBezTo>
                  <a:pt x="1560" y="261"/>
                  <a:pt x="1560" y="261"/>
                  <a:pt x="1560" y="261"/>
                </a:cubicBezTo>
                <a:cubicBezTo>
                  <a:pt x="1559" y="261"/>
                  <a:pt x="1559" y="261"/>
                  <a:pt x="1559" y="261"/>
                </a:cubicBezTo>
                <a:cubicBezTo>
                  <a:pt x="1559" y="261"/>
                  <a:pt x="1559" y="260"/>
                  <a:pt x="1559" y="260"/>
                </a:cubicBezTo>
                <a:cubicBezTo>
                  <a:pt x="1559" y="261"/>
                  <a:pt x="1559" y="261"/>
                  <a:pt x="1559" y="261"/>
                </a:cubicBezTo>
                <a:cubicBezTo>
                  <a:pt x="1559" y="261"/>
                  <a:pt x="1559" y="261"/>
                  <a:pt x="1559" y="261"/>
                </a:cubicBezTo>
                <a:cubicBezTo>
                  <a:pt x="1557" y="261"/>
                  <a:pt x="1557" y="261"/>
                  <a:pt x="1557" y="261"/>
                </a:cubicBezTo>
                <a:cubicBezTo>
                  <a:pt x="1557" y="260"/>
                  <a:pt x="1557" y="260"/>
                  <a:pt x="1557" y="260"/>
                </a:cubicBezTo>
                <a:cubicBezTo>
                  <a:pt x="1557" y="260"/>
                  <a:pt x="1556" y="260"/>
                  <a:pt x="1556" y="260"/>
                </a:cubicBezTo>
                <a:cubicBezTo>
                  <a:pt x="1556" y="259"/>
                  <a:pt x="1556" y="259"/>
                  <a:pt x="1556" y="259"/>
                </a:cubicBezTo>
                <a:cubicBezTo>
                  <a:pt x="1556" y="259"/>
                  <a:pt x="1555" y="259"/>
                  <a:pt x="1555" y="259"/>
                </a:cubicBezTo>
                <a:cubicBezTo>
                  <a:pt x="1555" y="259"/>
                  <a:pt x="1555" y="259"/>
                  <a:pt x="1555" y="259"/>
                </a:cubicBezTo>
                <a:cubicBezTo>
                  <a:pt x="1554" y="259"/>
                  <a:pt x="1554" y="258"/>
                  <a:pt x="1553" y="257"/>
                </a:cubicBezTo>
                <a:cubicBezTo>
                  <a:pt x="1552" y="257"/>
                  <a:pt x="1552" y="257"/>
                  <a:pt x="1552" y="257"/>
                </a:cubicBezTo>
                <a:cubicBezTo>
                  <a:pt x="1552" y="256"/>
                  <a:pt x="1552" y="256"/>
                  <a:pt x="1552" y="256"/>
                </a:cubicBezTo>
                <a:cubicBezTo>
                  <a:pt x="1551" y="255"/>
                  <a:pt x="1550" y="255"/>
                  <a:pt x="1549" y="254"/>
                </a:cubicBezTo>
                <a:cubicBezTo>
                  <a:pt x="1549" y="254"/>
                  <a:pt x="1549" y="254"/>
                  <a:pt x="1549" y="254"/>
                </a:cubicBezTo>
                <a:cubicBezTo>
                  <a:pt x="1548" y="253"/>
                  <a:pt x="1546" y="253"/>
                  <a:pt x="1544" y="253"/>
                </a:cubicBezTo>
                <a:cubicBezTo>
                  <a:pt x="1544" y="256"/>
                  <a:pt x="1544" y="256"/>
                  <a:pt x="1544" y="256"/>
                </a:cubicBezTo>
                <a:cubicBezTo>
                  <a:pt x="1544" y="256"/>
                  <a:pt x="1544" y="256"/>
                  <a:pt x="1544" y="256"/>
                </a:cubicBezTo>
                <a:cubicBezTo>
                  <a:pt x="1544" y="256"/>
                  <a:pt x="1544" y="256"/>
                  <a:pt x="1544" y="256"/>
                </a:cubicBezTo>
                <a:cubicBezTo>
                  <a:pt x="1543" y="256"/>
                  <a:pt x="1543" y="256"/>
                  <a:pt x="1543" y="256"/>
                </a:cubicBezTo>
                <a:cubicBezTo>
                  <a:pt x="1543" y="256"/>
                  <a:pt x="1542" y="257"/>
                  <a:pt x="1542" y="257"/>
                </a:cubicBezTo>
                <a:cubicBezTo>
                  <a:pt x="1541" y="257"/>
                  <a:pt x="1541" y="258"/>
                  <a:pt x="1540" y="258"/>
                </a:cubicBezTo>
                <a:cubicBezTo>
                  <a:pt x="1539" y="258"/>
                  <a:pt x="1539" y="258"/>
                  <a:pt x="1539" y="258"/>
                </a:cubicBezTo>
                <a:cubicBezTo>
                  <a:pt x="1540" y="257"/>
                  <a:pt x="1540" y="256"/>
                  <a:pt x="1540" y="255"/>
                </a:cubicBezTo>
                <a:cubicBezTo>
                  <a:pt x="1540" y="254"/>
                  <a:pt x="1539" y="254"/>
                  <a:pt x="1539" y="254"/>
                </a:cubicBezTo>
                <a:cubicBezTo>
                  <a:pt x="1538" y="254"/>
                  <a:pt x="1538" y="255"/>
                  <a:pt x="1538" y="256"/>
                </a:cubicBezTo>
                <a:cubicBezTo>
                  <a:pt x="1536" y="256"/>
                  <a:pt x="1536" y="256"/>
                  <a:pt x="1536" y="256"/>
                </a:cubicBezTo>
                <a:cubicBezTo>
                  <a:pt x="1536" y="253"/>
                  <a:pt x="1536" y="253"/>
                  <a:pt x="1536" y="253"/>
                </a:cubicBezTo>
                <a:cubicBezTo>
                  <a:pt x="1536" y="253"/>
                  <a:pt x="1536" y="253"/>
                  <a:pt x="1536" y="253"/>
                </a:cubicBezTo>
                <a:cubicBezTo>
                  <a:pt x="1536" y="252"/>
                  <a:pt x="1536" y="251"/>
                  <a:pt x="1536" y="249"/>
                </a:cubicBezTo>
                <a:cubicBezTo>
                  <a:pt x="1535" y="250"/>
                  <a:pt x="1533" y="250"/>
                  <a:pt x="1531" y="250"/>
                </a:cubicBezTo>
                <a:cubicBezTo>
                  <a:pt x="1531" y="250"/>
                  <a:pt x="1531" y="250"/>
                  <a:pt x="1531" y="249"/>
                </a:cubicBezTo>
                <a:cubicBezTo>
                  <a:pt x="1529" y="249"/>
                  <a:pt x="1529" y="249"/>
                  <a:pt x="1529" y="249"/>
                </a:cubicBezTo>
                <a:cubicBezTo>
                  <a:pt x="1529" y="249"/>
                  <a:pt x="1529" y="248"/>
                  <a:pt x="1529" y="248"/>
                </a:cubicBezTo>
                <a:cubicBezTo>
                  <a:pt x="1529" y="248"/>
                  <a:pt x="1530" y="248"/>
                  <a:pt x="1530" y="248"/>
                </a:cubicBezTo>
                <a:cubicBezTo>
                  <a:pt x="1530" y="247"/>
                  <a:pt x="1530" y="247"/>
                  <a:pt x="1530" y="247"/>
                </a:cubicBezTo>
                <a:cubicBezTo>
                  <a:pt x="1530" y="247"/>
                  <a:pt x="1530" y="247"/>
                  <a:pt x="1530" y="247"/>
                </a:cubicBezTo>
                <a:cubicBezTo>
                  <a:pt x="1530" y="246"/>
                  <a:pt x="1530" y="246"/>
                  <a:pt x="1530" y="246"/>
                </a:cubicBezTo>
                <a:cubicBezTo>
                  <a:pt x="1531" y="246"/>
                  <a:pt x="1531" y="246"/>
                  <a:pt x="1531" y="246"/>
                </a:cubicBezTo>
                <a:cubicBezTo>
                  <a:pt x="1531" y="245"/>
                  <a:pt x="1531" y="245"/>
                  <a:pt x="1531" y="245"/>
                </a:cubicBezTo>
                <a:cubicBezTo>
                  <a:pt x="1532" y="245"/>
                  <a:pt x="1532" y="245"/>
                  <a:pt x="1532" y="245"/>
                </a:cubicBezTo>
                <a:cubicBezTo>
                  <a:pt x="1532" y="244"/>
                  <a:pt x="1532" y="244"/>
                  <a:pt x="1532" y="244"/>
                </a:cubicBezTo>
                <a:cubicBezTo>
                  <a:pt x="1533" y="244"/>
                  <a:pt x="1533" y="244"/>
                  <a:pt x="1533" y="244"/>
                </a:cubicBezTo>
                <a:cubicBezTo>
                  <a:pt x="1534" y="243"/>
                  <a:pt x="1534" y="243"/>
                  <a:pt x="1535" y="242"/>
                </a:cubicBezTo>
                <a:cubicBezTo>
                  <a:pt x="1535" y="242"/>
                  <a:pt x="1536" y="242"/>
                  <a:pt x="1536" y="242"/>
                </a:cubicBezTo>
                <a:cubicBezTo>
                  <a:pt x="1537" y="241"/>
                  <a:pt x="1538" y="240"/>
                  <a:pt x="1539" y="239"/>
                </a:cubicBezTo>
                <a:cubicBezTo>
                  <a:pt x="1540" y="238"/>
                  <a:pt x="1540" y="239"/>
                  <a:pt x="1540" y="238"/>
                </a:cubicBezTo>
                <a:cubicBezTo>
                  <a:pt x="1540" y="237"/>
                  <a:pt x="1540" y="237"/>
                  <a:pt x="1540" y="237"/>
                </a:cubicBezTo>
                <a:cubicBezTo>
                  <a:pt x="1541" y="236"/>
                  <a:pt x="1542" y="236"/>
                  <a:pt x="1543" y="235"/>
                </a:cubicBezTo>
                <a:cubicBezTo>
                  <a:pt x="1543" y="234"/>
                  <a:pt x="1543" y="234"/>
                  <a:pt x="1543" y="234"/>
                </a:cubicBezTo>
                <a:cubicBezTo>
                  <a:pt x="1543" y="234"/>
                  <a:pt x="1543" y="234"/>
                  <a:pt x="1543" y="234"/>
                </a:cubicBezTo>
                <a:cubicBezTo>
                  <a:pt x="1543" y="233"/>
                  <a:pt x="1544" y="233"/>
                  <a:pt x="1544" y="232"/>
                </a:cubicBezTo>
                <a:cubicBezTo>
                  <a:pt x="1544" y="232"/>
                  <a:pt x="1544" y="232"/>
                  <a:pt x="1544" y="232"/>
                </a:cubicBezTo>
                <a:cubicBezTo>
                  <a:pt x="1544" y="232"/>
                  <a:pt x="1544" y="231"/>
                  <a:pt x="1544" y="231"/>
                </a:cubicBezTo>
                <a:cubicBezTo>
                  <a:pt x="1544" y="231"/>
                  <a:pt x="1544" y="231"/>
                  <a:pt x="1545" y="231"/>
                </a:cubicBezTo>
                <a:cubicBezTo>
                  <a:pt x="1545" y="231"/>
                  <a:pt x="1545" y="231"/>
                  <a:pt x="1545" y="231"/>
                </a:cubicBezTo>
                <a:cubicBezTo>
                  <a:pt x="1546" y="230"/>
                  <a:pt x="1546" y="230"/>
                  <a:pt x="1547" y="229"/>
                </a:cubicBezTo>
                <a:cubicBezTo>
                  <a:pt x="1547" y="229"/>
                  <a:pt x="1547" y="229"/>
                  <a:pt x="1547" y="229"/>
                </a:cubicBezTo>
                <a:cubicBezTo>
                  <a:pt x="1548" y="228"/>
                  <a:pt x="1547" y="229"/>
                  <a:pt x="1548" y="228"/>
                </a:cubicBezTo>
                <a:cubicBezTo>
                  <a:pt x="1548" y="228"/>
                  <a:pt x="1548" y="228"/>
                  <a:pt x="1548" y="228"/>
                </a:cubicBezTo>
                <a:cubicBezTo>
                  <a:pt x="1549" y="228"/>
                  <a:pt x="1549" y="228"/>
                  <a:pt x="1549" y="228"/>
                </a:cubicBezTo>
                <a:cubicBezTo>
                  <a:pt x="1550" y="227"/>
                  <a:pt x="1550" y="227"/>
                  <a:pt x="1551" y="226"/>
                </a:cubicBezTo>
                <a:cubicBezTo>
                  <a:pt x="1552" y="226"/>
                  <a:pt x="1552" y="226"/>
                  <a:pt x="1552" y="226"/>
                </a:cubicBezTo>
                <a:cubicBezTo>
                  <a:pt x="1552" y="225"/>
                  <a:pt x="1552" y="225"/>
                  <a:pt x="1552" y="224"/>
                </a:cubicBezTo>
                <a:cubicBezTo>
                  <a:pt x="1553" y="224"/>
                  <a:pt x="1553" y="224"/>
                  <a:pt x="1554" y="224"/>
                </a:cubicBezTo>
                <a:cubicBezTo>
                  <a:pt x="1554" y="224"/>
                  <a:pt x="1554" y="224"/>
                  <a:pt x="1554" y="224"/>
                </a:cubicBezTo>
                <a:cubicBezTo>
                  <a:pt x="1554" y="224"/>
                  <a:pt x="1554" y="224"/>
                  <a:pt x="1555" y="224"/>
                </a:cubicBezTo>
                <a:cubicBezTo>
                  <a:pt x="1555" y="222"/>
                  <a:pt x="1556" y="221"/>
                  <a:pt x="1556" y="219"/>
                </a:cubicBezTo>
                <a:cubicBezTo>
                  <a:pt x="1557" y="219"/>
                  <a:pt x="1557" y="218"/>
                  <a:pt x="1558" y="218"/>
                </a:cubicBezTo>
                <a:cubicBezTo>
                  <a:pt x="1558" y="217"/>
                  <a:pt x="1558" y="217"/>
                  <a:pt x="1558" y="217"/>
                </a:cubicBezTo>
                <a:cubicBezTo>
                  <a:pt x="1558" y="217"/>
                  <a:pt x="1558" y="217"/>
                  <a:pt x="1558" y="217"/>
                </a:cubicBezTo>
                <a:cubicBezTo>
                  <a:pt x="1559" y="216"/>
                  <a:pt x="1558" y="216"/>
                  <a:pt x="1559" y="216"/>
                </a:cubicBezTo>
                <a:cubicBezTo>
                  <a:pt x="1560" y="215"/>
                  <a:pt x="1560" y="215"/>
                  <a:pt x="1560" y="215"/>
                </a:cubicBezTo>
                <a:cubicBezTo>
                  <a:pt x="1560" y="215"/>
                  <a:pt x="1560" y="215"/>
                  <a:pt x="1560" y="215"/>
                </a:cubicBezTo>
                <a:cubicBezTo>
                  <a:pt x="1560" y="214"/>
                  <a:pt x="1560" y="214"/>
                  <a:pt x="1560" y="213"/>
                </a:cubicBezTo>
                <a:cubicBezTo>
                  <a:pt x="1562" y="213"/>
                  <a:pt x="1561" y="213"/>
                  <a:pt x="1563" y="213"/>
                </a:cubicBezTo>
                <a:cubicBezTo>
                  <a:pt x="1563" y="211"/>
                  <a:pt x="1565" y="211"/>
                  <a:pt x="1567" y="211"/>
                </a:cubicBezTo>
                <a:cubicBezTo>
                  <a:pt x="1567" y="210"/>
                  <a:pt x="1566" y="209"/>
                  <a:pt x="1566" y="209"/>
                </a:cubicBezTo>
                <a:cubicBezTo>
                  <a:pt x="1567" y="209"/>
                  <a:pt x="1567" y="209"/>
                  <a:pt x="1567" y="210"/>
                </a:cubicBezTo>
                <a:cubicBezTo>
                  <a:pt x="1568" y="209"/>
                  <a:pt x="1568" y="209"/>
                  <a:pt x="1569" y="209"/>
                </a:cubicBezTo>
                <a:cubicBezTo>
                  <a:pt x="1569" y="209"/>
                  <a:pt x="1569" y="209"/>
                  <a:pt x="1569" y="209"/>
                </a:cubicBezTo>
                <a:cubicBezTo>
                  <a:pt x="1569" y="209"/>
                  <a:pt x="1569" y="210"/>
                  <a:pt x="1569" y="211"/>
                </a:cubicBezTo>
                <a:cubicBezTo>
                  <a:pt x="1570" y="210"/>
                  <a:pt x="1570" y="210"/>
                  <a:pt x="1570" y="210"/>
                </a:cubicBezTo>
                <a:cubicBezTo>
                  <a:pt x="1571" y="210"/>
                  <a:pt x="1571" y="210"/>
                  <a:pt x="1571" y="210"/>
                </a:cubicBezTo>
                <a:cubicBezTo>
                  <a:pt x="1571" y="210"/>
                  <a:pt x="1571" y="210"/>
                  <a:pt x="1571" y="210"/>
                </a:cubicBezTo>
                <a:cubicBezTo>
                  <a:pt x="1577" y="210"/>
                  <a:pt x="1577" y="210"/>
                  <a:pt x="1577" y="210"/>
                </a:cubicBezTo>
                <a:cubicBezTo>
                  <a:pt x="1577" y="210"/>
                  <a:pt x="1577" y="209"/>
                  <a:pt x="1578" y="210"/>
                </a:cubicBezTo>
                <a:cubicBezTo>
                  <a:pt x="1578" y="210"/>
                  <a:pt x="1578" y="210"/>
                  <a:pt x="1578" y="210"/>
                </a:cubicBezTo>
                <a:cubicBezTo>
                  <a:pt x="1578" y="210"/>
                  <a:pt x="1579" y="210"/>
                  <a:pt x="1579" y="210"/>
                </a:cubicBezTo>
                <a:cubicBezTo>
                  <a:pt x="1579" y="210"/>
                  <a:pt x="1579" y="210"/>
                  <a:pt x="1579" y="210"/>
                </a:cubicBezTo>
                <a:cubicBezTo>
                  <a:pt x="1580" y="210"/>
                  <a:pt x="1581" y="210"/>
                  <a:pt x="1581" y="211"/>
                </a:cubicBezTo>
                <a:cubicBezTo>
                  <a:pt x="1581" y="211"/>
                  <a:pt x="1582" y="211"/>
                  <a:pt x="1582" y="212"/>
                </a:cubicBezTo>
                <a:cubicBezTo>
                  <a:pt x="1581" y="212"/>
                  <a:pt x="1581" y="212"/>
                  <a:pt x="1581" y="212"/>
                </a:cubicBezTo>
                <a:cubicBezTo>
                  <a:pt x="1581" y="213"/>
                  <a:pt x="1581" y="213"/>
                  <a:pt x="1582" y="213"/>
                </a:cubicBezTo>
                <a:cubicBezTo>
                  <a:pt x="1582" y="213"/>
                  <a:pt x="1583" y="213"/>
                  <a:pt x="1583" y="213"/>
                </a:cubicBezTo>
                <a:cubicBezTo>
                  <a:pt x="1583" y="212"/>
                  <a:pt x="1583" y="212"/>
                  <a:pt x="1583" y="212"/>
                </a:cubicBezTo>
                <a:cubicBezTo>
                  <a:pt x="1584" y="212"/>
                  <a:pt x="1584" y="212"/>
                  <a:pt x="1584" y="212"/>
                </a:cubicBezTo>
                <a:cubicBezTo>
                  <a:pt x="1584" y="211"/>
                  <a:pt x="1584" y="211"/>
                  <a:pt x="1585" y="211"/>
                </a:cubicBezTo>
                <a:cubicBezTo>
                  <a:pt x="1586" y="211"/>
                  <a:pt x="1585" y="211"/>
                  <a:pt x="1586" y="211"/>
                </a:cubicBezTo>
                <a:cubicBezTo>
                  <a:pt x="1586" y="212"/>
                  <a:pt x="1586" y="211"/>
                  <a:pt x="1587" y="212"/>
                </a:cubicBezTo>
                <a:cubicBezTo>
                  <a:pt x="1587" y="212"/>
                  <a:pt x="1587" y="212"/>
                  <a:pt x="1587" y="212"/>
                </a:cubicBezTo>
                <a:cubicBezTo>
                  <a:pt x="1587" y="212"/>
                  <a:pt x="1588" y="212"/>
                  <a:pt x="1588" y="213"/>
                </a:cubicBezTo>
                <a:cubicBezTo>
                  <a:pt x="1588" y="213"/>
                  <a:pt x="1588" y="213"/>
                  <a:pt x="1588" y="213"/>
                </a:cubicBezTo>
                <a:cubicBezTo>
                  <a:pt x="1590" y="213"/>
                  <a:pt x="1592" y="212"/>
                  <a:pt x="1594" y="212"/>
                </a:cubicBezTo>
                <a:cubicBezTo>
                  <a:pt x="1594" y="213"/>
                  <a:pt x="1594" y="213"/>
                  <a:pt x="1594" y="213"/>
                </a:cubicBezTo>
                <a:cubicBezTo>
                  <a:pt x="1594" y="214"/>
                  <a:pt x="1594" y="214"/>
                  <a:pt x="1594" y="214"/>
                </a:cubicBezTo>
                <a:cubicBezTo>
                  <a:pt x="1595" y="214"/>
                  <a:pt x="1596" y="213"/>
                  <a:pt x="1596" y="213"/>
                </a:cubicBezTo>
                <a:cubicBezTo>
                  <a:pt x="1596" y="212"/>
                  <a:pt x="1595" y="212"/>
                  <a:pt x="1595" y="212"/>
                </a:cubicBezTo>
                <a:cubicBezTo>
                  <a:pt x="1595" y="211"/>
                  <a:pt x="1596" y="211"/>
                  <a:pt x="1596" y="211"/>
                </a:cubicBezTo>
                <a:cubicBezTo>
                  <a:pt x="1596" y="211"/>
                  <a:pt x="1596" y="211"/>
                  <a:pt x="1596" y="211"/>
                </a:cubicBezTo>
                <a:cubicBezTo>
                  <a:pt x="1596" y="209"/>
                  <a:pt x="1596" y="210"/>
                  <a:pt x="1596" y="209"/>
                </a:cubicBezTo>
                <a:cubicBezTo>
                  <a:pt x="1598" y="209"/>
                  <a:pt x="1599" y="209"/>
                  <a:pt x="1601" y="210"/>
                </a:cubicBezTo>
                <a:cubicBezTo>
                  <a:pt x="1601" y="210"/>
                  <a:pt x="1601" y="210"/>
                  <a:pt x="1601" y="210"/>
                </a:cubicBezTo>
                <a:cubicBezTo>
                  <a:pt x="1602" y="210"/>
                  <a:pt x="1603" y="210"/>
                  <a:pt x="1604" y="210"/>
                </a:cubicBezTo>
                <a:cubicBezTo>
                  <a:pt x="1604" y="210"/>
                  <a:pt x="1604" y="210"/>
                  <a:pt x="1605" y="211"/>
                </a:cubicBezTo>
                <a:cubicBezTo>
                  <a:pt x="1606" y="210"/>
                  <a:pt x="1605" y="210"/>
                  <a:pt x="1606" y="210"/>
                </a:cubicBezTo>
                <a:cubicBezTo>
                  <a:pt x="1606" y="209"/>
                  <a:pt x="1606" y="209"/>
                  <a:pt x="1606" y="209"/>
                </a:cubicBezTo>
                <a:cubicBezTo>
                  <a:pt x="1607" y="209"/>
                  <a:pt x="1608" y="209"/>
                  <a:pt x="1609" y="209"/>
                </a:cubicBezTo>
                <a:cubicBezTo>
                  <a:pt x="1609" y="210"/>
                  <a:pt x="1610" y="210"/>
                  <a:pt x="1610" y="212"/>
                </a:cubicBezTo>
                <a:cubicBezTo>
                  <a:pt x="1611" y="212"/>
                  <a:pt x="1611" y="212"/>
                  <a:pt x="1611" y="212"/>
                </a:cubicBezTo>
                <a:cubicBezTo>
                  <a:pt x="1611" y="213"/>
                  <a:pt x="1611" y="213"/>
                  <a:pt x="1611" y="213"/>
                </a:cubicBezTo>
                <a:cubicBezTo>
                  <a:pt x="1610" y="214"/>
                  <a:pt x="1608" y="213"/>
                  <a:pt x="1606" y="213"/>
                </a:cubicBezTo>
                <a:cubicBezTo>
                  <a:pt x="1606" y="215"/>
                  <a:pt x="1607" y="217"/>
                  <a:pt x="1608" y="217"/>
                </a:cubicBezTo>
                <a:cubicBezTo>
                  <a:pt x="1608" y="217"/>
                  <a:pt x="1608" y="217"/>
                  <a:pt x="1608" y="217"/>
                </a:cubicBezTo>
                <a:cubicBezTo>
                  <a:pt x="1610" y="217"/>
                  <a:pt x="1611" y="217"/>
                  <a:pt x="1612" y="216"/>
                </a:cubicBezTo>
                <a:cubicBezTo>
                  <a:pt x="1612" y="215"/>
                  <a:pt x="1612" y="215"/>
                  <a:pt x="1612" y="215"/>
                </a:cubicBezTo>
                <a:cubicBezTo>
                  <a:pt x="1614" y="215"/>
                  <a:pt x="1614" y="216"/>
                  <a:pt x="1615" y="216"/>
                </a:cubicBezTo>
                <a:cubicBezTo>
                  <a:pt x="1616" y="216"/>
                  <a:pt x="1616" y="215"/>
                  <a:pt x="1616" y="215"/>
                </a:cubicBezTo>
                <a:cubicBezTo>
                  <a:pt x="1617" y="214"/>
                  <a:pt x="1617" y="214"/>
                  <a:pt x="1618" y="213"/>
                </a:cubicBezTo>
                <a:cubicBezTo>
                  <a:pt x="1619" y="213"/>
                  <a:pt x="1619" y="213"/>
                  <a:pt x="1619" y="213"/>
                </a:cubicBezTo>
                <a:cubicBezTo>
                  <a:pt x="1619" y="214"/>
                  <a:pt x="1619" y="214"/>
                  <a:pt x="1619" y="214"/>
                </a:cubicBezTo>
                <a:cubicBezTo>
                  <a:pt x="1619" y="214"/>
                  <a:pt x="1619" y="214"/>
                  <a:pt x="1619" y="214"/>
                </a:cubicBezTo>
                <a:cubicBezTo>
                  <a:pt x="1619" y="215"/>
                  <a:pt x="1619" y="215"/>
                  <a:pt x="1619" y="215"/>
                </a:cubicBezTo>
                <a:cubicBezTo>
                  <a:pt x="1620" y="215"/>
                  <a:pt x="1621" y="214"/>
                  <a:pt x="1621" y="214"/>
                </a:cubicBezTo>
                <a:cubicBezTo>
                  <a:pt x="1621" y="214"/>
                  <a:pt x="1621" y="214"/>
                  <a:pt x="1622" y="214"/>
                </a:cubicBezTo>
                <a:cubicBezTo>
                  <a:pt x="1622" y="214"/>
                  <a:pt x="1622" y="214"/>
                  <a:pt x="1623" y="214"/>
                </a:cubicBezTo>
                <a:cubicBezTo>
                  <a:pt x="1623" y="214"/>
                  <a:pt x="1623" y="214"/>
                  <a:pt x="1623" y="214"/>
                </a:cubicBezTo>
                <a:cubicBezTo>
                  <a:pt x="1623" y="213"/>
                  <a:pt x="1624" y="213"/>
                  <a:pt x="1625" y="213"/>
                </a:cubicBezTo>
                <a:cubicBezTo>
                  <a:pt x="1624" y="213"/>
                  <a:pt x="1624" y="212"/>
                  <a:pt x="1624" y="211"/>
                </a:cubicBezTo>
                <a:cubicBezTo>
                  <a:pt x="1623" y="211"/>
                  <a:pt x="1624" y="211"/>
                  <a:pt x="1623" y="211"/>
                </a:cubicBezTo>
                <a:cubicBezTo>
                  <a:pt x="1622" y="211"/>
                  <a:pt x="1621" y="211"/>
                  <a:pt x="1621" y="212"/>
                </a:cubicBezTo>
                <a:cubicBezTo>
                  <a:pt x="1620" y="212"/>
                  <a:pt x="1620" y="212"/>
                  <a:pt x="1619" y="211"/>
                </a:cubicBezTo>
                <a:cubicBezTo>
                  <a:pt x="1619" y="211"/>
                  <a:pt x="1619" y="210"/>
                  <a:pt x="1619" y="210"/>
                </a:cubicBezTo>
                <a:cubicBezTo>
                  <a:pt x="1620" y="210"/>
                  <a:pt x="1620" y="210"/>
                  <a:pt x="1620" y="210"/>
                </a:cubicBezTo>
                <a:cubicBezTo>
                  <a:pt x="1620" y="209"/>
                  <a:pt x="1620" y="208"/>
                  <a:pt x="1619" y="207"/>
                </a:cubicBezTo>
                <a:cubicBezTo>
                  <a:pt x="1620" y="208"/>
                  <a:pt x="1620" y="208"/>
                  <a:pt x="1621" y="208"/>
                </a:cubicBezTo>
                <a:cubicBezTo>
                  <a:pt x="1621" y="207"/>
                  <a:pt x="1621" y="207"/>
                  <a:pt x="1621" y="207"/>
                </a:cubicBezTo>
                <a:cubicBezTo>
                  <a:pt x="1621" y="207"/>
                  <a:pt x="1621" y="207"/>
                  <a:pt x="1621" y="207"/>
                </a:cubicBezTo>
                <a:cubicBezTo>
                  <a:pt x="1621" y="207"/>
                  <a:pt x="1621" y="207"/>
                  <a:pt x="1621" y="206"/>
                </a:cubicBezTo>
                <a:cubicBezTo>
                  <a:pt x="1621" y="206"/>
                  <a:pt x="1621" y="206"/>
                  <a:pt x="1621" y="206"/>
                </a:cubicBezTo>
                <a:cubicBezTo>
                  <a:pt x="1621" y="205"/>
                  <a:pt x="1621" y="205"/>
                  <a:pt x="1621" y="205"/>
                </a:cubicBezTo>
                <a:cubicBezTo>
                  <a:pt x="1621" y="205"/>
                  <a:pt x="1622" y="205"/>
                  <a:pt x="1622" y="204"/>
                </a:cubicBezTo>
                <a:cubicBezTo>
                  <a:pt x="1623" y="204"/>
                  <a:pt x="1624" y="204"/>
                  <a:pt x="1625" y="204"/>
                </a:cubicBezTo>
                <a:cubicBezTo>
                  <a:pt x="1625" y="203"/>
                  <a:pt x="1625" y="203"/>
                  <a:pt x="1626" y="202"/>
                </a:cubicBezTo>
                <a:cubicBezTo>
                  <a:pt x="1626" y="203"/>
                  <a:pt x="1626" y="203"/>
                  <a:pt x="1626" y="203"/>
                </a:cubicBezTo>
                <a:cubicBezTo>
                  <a:pt x="1627" y="203"/>
                  <a:pt x="1627" y="202"/>
                  <a:pt x="1628" y="202"/>
                </a:cubicBezTo>
                <a:cubicBezTo>
                  <a:pt x="1628" y="201"/>
                  <a:pt x="1628" y="201"/>
                  <a:pt x="1629" y="201"/>
                </a:cubicBezTo>
                <a:cubicBezTo>
                  <a:pt x="1629" y="200"/>
                  <a:pt x="1629" y="199"/>
                  <a:pt x="1629" y="198"/>
                </a:cubicBezTo>
                <a:cubicBezTo>
                  <a:pt x="1630" y="198"/>
                  <a:pt x="1631" y="198"/>
                  <a:pt x="1631" y="197"/>
                </a:cubicBezTo>
                <a:cubicBezTo>
                  <a:pt x="1632" y="197"/>
                  <a:pt x="1632" y="196"/>
                  <a:pt x="1632" y="196"/>
                </a:cubicBezTo>
                <a:cubicBezTo>
                  <a:pt x="1632" y="196"/>
                  <a:pt x="1633" y="196"/>
                  <a:pt x="1633" y="196"/>
                </a:cubicBezTo>
                <a:cubicBezTo>
                  <a:pt x="1633" y="196"/>
                  <a:pt x="1633" y="196"/>
                  <a:pt x="1633" y="196"/>
                </a:cubicBezTo>
                <a:cubicBezTo>
                  <a:pt x="1634" y="196"/>
                  <a:pt x="1634" y="196"/>
                  <a:pt x="1634" y="196"/>
                </a:cubicBezTo>
                <a:cubicBezTo>
                  <a:pt x="1634" y="196"/>
                  <a:pt x="1634" y="195"/>
                  <a:pt x="1634" y="195"/>
                </a:cubicBezTo>
                <a:cubicBezTo>
                  <a:pt x="1635" y="195"/>
                  <a:pt x="1635" y="195"/>
                  <a:pt x="1636" y="195"/>
                </a:cubicBezTo>
                <a:cubicBezTo>
                  <a:pt x="1636" y="194"/>
                  <a:pt x="1636" y="194"/>
                  <a:pt x="1636" y="194"/>
                </a:cubicBezTo>
                <a:cubicBezTo>
                  <a:pt x="1639" y="194"/>
                  <a:pt x="1639" y="194"/>
                  <a:pt x="1639" y="194"/>
                </a:cubicBezTo>
                <a:cubicBezTo>
                  <a:pt x="1639" y="194"/>
                  <a:pt x="1639" y="194"/>
                  <a:pt x="1639" y="194"/>
                </a:cubicBezTo>
                <a:cubicBezTo>
                  <a:pt x="1640" y="194"/>
                  <a:pt x="1640" y="194"/>
                  <a:pt x="1640" y="194"/>
                </a:cubicBezTo>
                <a:cubicBezTo>
                  <a:pt x="1640" y="194"/>
                  <a:pt x="1640" y="194"/>
                  <a:pt x="1640" y="194"/>
                </a:cubicBezTo>
                <a:cubicBezTo>
                  <a:pt x="1641" y="193"/>
                  <a:pt x="1641" y="195"/>
                  <a:pt x="1642" y="193"/>
                </a:cubicBezTo>
                <a:cubicBezTo>
                  <a:pt x="1643" y="193"/>
                  <a:pt x="1643" y="194"/>
                  <a:pt x="1644" y="194"/>
                </a:cubicBezTo>
                <a:cubicBezTo>
                  <a:pt x="1644" y="195"/>
                  <a:pt x="1644" y="195"/>
                  <a:pt x="1644" y="195"/>
                </a:cubicBezTo>
                <a:cubicBezTo>
                  <a:pt x="1645" y="195"/>
                  <a:pt x="1645" y="195"/>
                  <a:pt x="1645" y="196"/>
                </a:cubicBezTo>
                <a:cubicBezTo>
                  <a:pt x="1646" y="196"/>
                  <a:pt x="1646" y="196"/>
                  <a:pt x="1647" y="195"/>
                </a:cubicBezTo>
                <a:cubicBezTo>
                  <a:pt x="1647" y="195"/>
                  <a:pt x="1647" y="195"/>
                  <a:pt x="1647" y="195"/>
                </a:cubicBezTo>
                <a:cubicBezTo>
                  <a:pt x="1648" y="195"/>
                  <a:pt x="1648" y="194"/>
                  <a:pt x="1649" y="194"/>
                </a:cubicBezTo>
                <a:cubicBezTo>
                  <a:pt x="1649" y="194"/>
                  <a:pt x="1648" y="194"/>
                  <a:pt x="1649" y="194"/>
                </a:cubicBezTo>
                <a:cubicBezTo>
                  <a:pt x="1649" y="195"/>
                  <a:pt x="1649" y="195"/>
                  <a:pt x="1649" y="197"/>
                </a:cubicBezTo>
                <a:cubicBezTo>
                  <a:pt x="1649" y="197"/>
                  <a:pt x="1648" y="197"/>
                  <a:pt x="1648" y="197"/>
                </a:cubicBezTo>
                <a:cubicBezTo>
                  <a:pt x="1647" y="199"/>
                  <a:pt x="1647" y="199"/>
                  <a:pt x="1647" y="201"/>
                </a:cubicBezTo>
                <a:cubicBezTo>
                  <a:pt x="1648" y="201"/>
                  <a:pt x="1649" y="200"/>
                  <a:pt x="1649" y="199"/>
                </a:cubicBezTo>
                <a:cubicBezTo>
                  <a:pt x="1650" y="199"/>
                  <a:pt x="1650" y="199"/>
                  <a:pt x="1650" y="199"/>
                </a:cubicBezTo>
                <a:cubicBezTo>
                  <a:pt x="1650" y="200"/>
                  <a:pt x="1649" y="201"/>
                  <a:pt x="1649" y="201"/>
                </a:cubicBezTo>
                <a:cubicBezTo>
                  <a:pt x="1649" y="201"/>
                  <a:pt x="1649" y="201"/>
                  <a:pt x="1648" y="202"/>
                </a:cubicBezTo>
                <a:cubicBezTo>
                  <a:pt x="1648" y="202"/>
                  <a:pt x="1648" y="203"/>
                  <a:pt x="1649" y="203"/>
                </a:cubicBezTo>
                <a:cubicBezTo>
                  <a:pt x="1650" y="203"/>
                  <a:pt x="1649" y="203"/>
                  <a:pt x="1651" y="202"/>
                </a:cubicBezTo>
                <a:cubicBezTo>
                  <a:pt x="1651" y="201"/>
                  <a:pt x="1652" y="201"/>
                  <a:pt x="1653" y="201"/>
                </a:cubicBezTo>
                <a:cubicBezTo>
                  <a:pt x="1653" y="200"/>
                  <a:pt x="1653" y="200"/>
                  <a:pt x="1653" y="200"/>
                </a:cubicBezTo>
                <a:cubicBezTo>
                  <a:pt x="1653" y="200"/>
                  <a:pt x="1653" y="200"/>
                  <a:pt x="1653" y="200"/>
                </a:cubicBezTo>
                <a:cubicBezTo>
                  <a:pt x="1653" y="199"/>
                  <a:pt x="1653" y="199"/>
                  <a:pt x="1653" y="199"/>
                </a:cubicBezTo>
                <a:cubicBezTo>
                  <a:pt x="1654" y="199"/>
                  <a:pt x="1654" y="199"/>
                  <a:pt x="1654" y="198"/>
                </a:cubicBezTo>
                <a:cubicBezTo>
                  <a:pt x="1655" y="198"/>
                  <a:pt x="1655" y="198"/>
                  <a:pt x="1655" y="198"/>
                </a:cubicBezTo>
                <a:cubicBezTo>
                  <a:pt x="1655" y="197"/>
                  <a:pt x="1655" y="197"/>
                  <a:pt x="1655" y="197"/>
                </a:cubicBezTo>
                <a:cubicBezTo>
                  <a:pt x="1655" y="197"/>
                  <a:pt x="1656" y="197"/>
                  <a:pt x="1656" y="196"/>
                </a:cubicBezTo>
                <a:cubicBezTo>
                  <a:pt x="1656" y="196"/>
                  <a:pt x="1656" y="196"/>
                  <a:pt x="1656" y="196"/>
                </a:cubicBezTo>
                <a:cubicBezTo>
                  <a:pt x="1658" y="196"/>
                  <a:pt x="1657" y="195"/>
                  <a:pt x="1658" y="195"/>
                </a:cubicBezTo>
                <a:cubicBezTo>
                  <a:pt x="1658" y="194"/>
                  <a:pt x="1658" y="194"/>
                  <a:pt x="1658" y="194"/>
                </a:cubicBezTo>
                <a:cubicBezTo>
                  <a:pt x="1659" y="194"/>
                  <a:pt x="1660" y="195"/>
                  <a:pt x="1661" y="195"/>
                </a:cubicBezTo>
                <a:cubicBezTo>
                  <a:pt x="1661" y="194"/>
                  <a:pt x="1661" y="194"/>
                  <a:pt x="1661" y="194"/>
                </a:cubicBezTo>
                <a:cubicBezTo>
                  <a:pt x="1661" y="194"/>
                  <a:pt x="1661" y="194"/>
                  <a:pt x="1661" y="194"/>
                </a:cubicBezTo>
                <a:cubicBezTo>
                  <a:pt x="1661" y="196"/>
                  <a:pt x="1661" y="196"/>
                  <a:pt x="1661" y="196"/>
                </a:cubicBezTo>
                <a:cubicBezTo>
                  <a:pt x="1662" y="196"/>
                  <a:pt x="1662" y="196"/>
                  <a:pt x="1662" y="196"/>
                </a:cubicBezTo>
                <a:cubicBezTo>
                  <a:pt x="1662" y="195"/>
                  <a:pt x="1662" y="195"/>
                  <a:pt x="1662" y="195"/>
                </a:cubicBezTo>
                <a:cubicBezTo>
                  <a:pt x="1663" y="195"/>
                  <a:pt x="1663" y="195"/>
                  <a:pt x="1664" y="195"/>
                </a:cubicBezTo>
                <a:cubicBezTo>
                  <a:pt x="1664" y="194"/>
                  <a:pt x="1664" y="194"/>
                  <a:pt x="1664" y="194"/>
                </a:cubicBezTo>
                <a:cubicBezTo>
                  <a:pt x="1663" y="194"/>
                  <a:pt x="1664" y="194"/>
                  <a:pt x="1663" y="194"/>
                </a:cubicBezTo>
                <a:cubicBezTo>
                  <a:pt x="1663" y="193"/>
                  <a:pt x="1662" y="191"/>
                  <a:pt x="1662" y="191"/>
                </a:cubicBezTo>
                <a:cubicBezTo>
                  <a:pt x="1663" y="191"/>
                  <a:pt x="1663" y="191"/>
                  <a:pt x="1663" y="191"/>
                </a:cubicBezTo>
                <a:cubicBezTo>
                  <a:pt x="1664" y="190"/>
                  <a:pt x="1664" y="189"/>
                  <a:pt x="1664" y="189"/>
                </a:cubicBezTo>
                <a:cubicBezTo>
                  <a:pt x="1663" y="189"/>
                  <a:pt x="1663" y="189"/>
                  <a:pt x="1663" y="189"/>
                </a:cubicBezTo>
                <a:cubicBezTo>
                  <a:pt x="1663" y="188"/>
                  <a:pt x="1663" y="188"/>
                  <a:pt x="1663" y="188"/>
                </a:cubicBezTo>
                <a:cubicBezTo>
                  <a:pt x="1666" y="188"/>
                  <a:pt x="1666" y="188"/>
                  <a:pt x="1666" y="188"/>
                </a:cubicBezTo>
                <a:cubicBezTo>
                  <a:pt x="1666" y="188"/>
                  <a:pt x="1666" y="188"/>
                  <a:pt x="1666" y="188"/>
                </a:cubicBezTo>
                <a:cubicBezTo>
                  <a:pt x="1666" y="188"/>
                  <a:pt x="1666" y="188"/>
                  <a:pt x="1666" y="188"/>
                </a:cubicBezTo>
                <a:cubicBezTo>
                  <a:pt x="1666" y="187"/>
                  <a:pt x="1666" y="187"/>
                  <a:pt x="1666" y="187"/>
                </a:cubicBezTo>
                <a:cubicBezTo>
                  <a:pt x="1668" y="187"/>
                  <a:pt x="1668" y="187"/>
                  <a:pt x="1668" y="187"/>
                </a:cubicBezTo>
                <a:cubicBezTo>
                  <a:pt x="1668" y="187"/>
                  <a:pt x="1668" y="187"/>
                  <a:pt x="1668" y="187"/>
                </a:cubicBezTo>
                <a:cubicBezTo>
                  <a:pt x="1668" y="187"/>
                  <a:pt x="1668" y="187"/>
                  <a:pt x="1668" y="187"/>
                </a:cubicBezTo>
                <a:cubicBezTo>
                  <a:pt x="1669" y="188"/>
                  <a:pt x="1671" y="189"/>
                  <a:pt x="1673" y="190"/>
                </a:cubicBezTo>
                <a:cubicBezTo>
                  <a:pt x="1673" y="190"/>
                  <a:pt x="1673" y="190"/>
                  <a:pt x="1673" y="190"/>
                </a:cubicBezTo>
                <a:cubicBezTo>
                  <a:pt x="1671" y="190"/>
                  <a:pt x="1670" y="190"/>
                  <a:pt x="1670" y="189"/>
                </a:cubicBezTo>
                <a:cubicBezTo>
                  <a:pt x="1668" y="189"/>
                  <a:pt x="1668" y="191"/>
                  <a:pt x="1666" y="191"/>
                </a:cubicBezTo>
                <a:cubicBezTo>
                  <a:pt x="1667" y="193"/>
                  <a:pt x="1667" y="194"/>
                  <a:pt x="1667" y="195"/>
                </a:cubicBezTo>
                <a:cubicBezTo>
                  <a:pt x="1667" y="195"/>
                  <a:pt x="1667" y="195"/>
                  <a:pt x="1667" y="195"/>
                </a:cubicBezTo>
                <a:cubicBezTo>
                  <a:pt x="1667" y="196"/>
                  <a:pt x="1667" y="196"/>
                  <a:pt x="1667" y="196"/>
                </a:cubicBezTo>
                <a:cubicBezTo>
                  <a:pt x="1666" y="196"/>
                  <a:pt x="1666" y="196"/>
                  <a:pt x="1666" y="196"/>
                </a:cubicBezTo>
                <a:cubicBezTo>
                  <a:pt x="1666" y="197"/>
                  <a:pt x="1665" y="198"/>
                  <a:pt x="1665" y="199"/>
                </a:cubicBezTo>
                <a:cubicBezTo>
                  <a:pt x="1666" y="199"/>
                  <a:pt x="1666" y="199"/>
                  <a:pt x="1666" y="199"/>
                </a:cubicBezTo>
                <a:cubicBezTo>
                  <a:pt x="1666" y="200"/>
                  <a:pt x="1666" y="200"/>
                  <a:pt x="1666" y="200"/>
                </a:cubicBezTo>
                <a:cubicBezTo>
                  <a:pt x="1666" y="200"/>
                  <a:pt x="1665" y="200"/>
                  <a:pt x="1665" y="200"/>
                </a:cubicBezTo>
                <a:cubicBezTo>
                  <a:pt x="1665" y="202"/>
                  <a:pt x="1665" y="202"/>
                  <a:pt x="1665" y="202"/>
                </a:cubicBezTo>
                <a:cubicBezTo>
                  <a:pt x="1664" y="202"/>
                  <a:pt x="1662" y="202"/>
                  <a:pt x="1661" y="202"/>
                </a:cubicBezTo>
                <a:cubicBezTo>
                  <a:pt x="1661" y="202"/>
                  <a:pt x="1661" y="201"/>
                  <a:pt x="1660" y="202"/>
                </a:cubicBezTo>
                <a:cubicBezTo>
                  <a:pt x="1660" y="202"/>
                  <a:pt x="1660" y="202"/>
                  <a:pt x="1660" y="202"/>
                </a:cubicBezTo>
                <a:cubicBezTo>
                  <a:pt x="1659" y="202"/>
                  <a:pt x="1659" y="202"/>
                  <a:pt x="1659" y="202"/>
                </a:cubicBezTo>
                <a:cubicBezTo>
                  <a:pt x="1659" y="202"/>
                  <a:pt x="1659" y="202"/>
                  <a:pt x="1659" y="203"/>
                </a:cubicBezTo>
                <a:cubicBezTo>
                  <a:pt x="1656" y="203"/>
                  <a:pt x="1656" y="203"/>
                  <a:pt x="1656" y="203"/>
                </a:cubicBezTo>
                <a:cubicBezTo>
                  <a:pt x="1656" y="203"/>
                  <a:pt x="1656" y="203"/>
                  <a:pt x="1655" y="203"/>
                </a:cubicBezTo>
                <a:cubicBezTo>
                  <a:pt x="1655" y="204"/>
                  <a:pt x="1655" y="204"/>
                  <a:pt x="1655" y="204"/>
                </a:cubicBezTo>
                <a:cubicBezTo>
                  <a:pt x="1655" y="204"/>
                  <a:pt x="1655" y="204"/>
                  <a:pt x="1655" y="204"/>
                </a:cubicBezTo>
                <a:cubicBezTo>
                  <a:pt x="1655" y="205"/>
                  <a:pt x="1656" y="204"/>
                  <a:pt x="1656" y="205"/>
                </a:cubicBezTo>
                <a:cubicBezTo>
                  <a:pt x="1656" y="205"/>
                  <a:pt x="1656" y="206"/>
                  <a:pt x="1655" y="206"/>
                </a:cubicBezTo>
                <a:cubicBezTo>
                  <a:pt x="1655" y="207"/>
                  <a:pt x="1655" y="207"/>
                  <a:pt x="1654" y="207"/>
                </a:cubicBezTo>
                <a:cubicBezTo>
                  <a:pt x="1653" y="207"/>
                  <a:pt x="1654" y="208"/>
                  <a:pt x="1654" y="208"/>
                </a:cubicBezTo>
                <a:cubicBezTo>
                  <a:pt x="1653" y="208"/>
                  <a:pt x="1653" y="208"/>
                  <a:pt x="1653" y="208"/>
                </a:cubicBezTo>
                <a:cubicBezTo>
                  <a:pt x="1653" y="209"/>
                  <a:pt x="1653" y="209"/>
                  <a:pt x="1653" y="210"/>
                </a:cubicBezTo>
                <a:cubicBezTo>
                  <a:pt x="1653" y="210"/>
                  <a:pt x="1652" y="210"/>
                  <a:pt x="1652" y="210"/>
                </a:cubicBezTo>
                <a:cubicBezTo>
                  <a:pt x="1652" y="211"/>
                  <a:pt x="1652" y="211"/>
                  <a:pt x="1652" y="211"/>
                </a:cubicBezTo>
                <a:cubicBezTo>
                  <a:pt x="1651" y="211"/>
                  <a:pt x="1650" y="211"/>
                  <a:pt x="1649" y="212"/>
                </a:cubicBezTo>
                <a:cubicBezTo>
                  <a:pt x="1649" y="213"/>
                  <a:pt x="1649" y="213"/>
                  <a:pt x="1649" y="213"/>
                </a:cubicBezTo>
                <a:cubicBezTo>
                  <a:pt x="1647" y="214"/>
                  <a:pt x="1647" y="214"/>
                  <a:pt x="1646" y="216"/>
                </a:cubicBezTo>
                <a:cubicBezTo>
                  <a:pt x="1646" y="216"/>
                  <a:pt x="1646" y="216"/>
                  <a:pt x="1646" y="216"/>
                </a:cubicBezTo>
                <a:cubicBezTo>
                  <a:pt x="1646" y="217"/>
                  <a:pt x="1646" y="217"/>
                  <a:pt x="1646" y="217"/>
                </a:cubicBezTo>
                <a:cubicBezTo>
                  <a:pt x="1645" y="217"/>
                  <a:pt x="1645" y="218"/>
                  <a:pt x="1645" y="218"/>
                </a:cubicBezTo>
                <a:cubicBezTo>
                  <a:pt x="1644" y="219"/>
                  <a:pt x="1643" y="220"/>
                  <a:pt x="1642" y="221"/>
                </a:cubicBezTo>
                <a:cubicBezTo>
                  <a:pt x="1641" y="221"/>
                  <a:pt x="1641" y="221"/>
                  <a:pt x="1641" y="221"/>
                </a:cubicBezTo>
                <a:cubicBezTo>
                  <a:pt x="1641" y="221"/>
                  <a:pt x="1640" y="222"/>
                  <a:pt x="1640" y="223"/>
                </a:cubicBezTo>
                <a:cubicBezTo>
                  <a:pt x="1638" y="223"/>
                  <a:pt x="1638" y="222"/>
                  <a:pt x="1637" y="223"/>
                </a:cubicBezTo>
                <a:cubicBezTo>
                  <a:pt x="1637" y="224"/>
                  <a:pt x="1636" y="224"/>
                  <a:pt x="1636" y="224"/>
                </a:cubicBezTo>
                <a:cubicBezTo>
                  <a:pt x="1634" y="224"/>
                  <a:pt x="1634" y="224"/>
                  <a:pt x="1634" y="224"/>
                </a:cubicBezTo>
                <a:cubicBezTo>
                  <a:pt x="1634" y="224"/>
                  <a:pt x="1634" y="224"/>
                  <a:pt x="1634" y="224"/>
                </a:cubicBezTo>
                <a:cubicBezTo>
                  <a:pt x="1633" y="224"/>
                  <a:pt x="1632" y="224"/>
                  <a:pt x="1632" y="224"/>
                </a:cubicBezTo>
                <a:cubicBezTo>
                  <a:pt x="1632" y="225"/>
                  <a:pt x="1632" y="225"/>
                  <a:pt x="1633" y="226"/>
                </a:cubicBezTo>
                <a:cubicBezTo>
                  <a:pt x="1633" y="226"/>
                  <a:pt x="1633" y="227"/>
                  <a:pt x="1633" y="228"/>
                </a:cubicBezTo>
                <a:cubicBezTo>
                  <a:pt x="1633" y="228"/>
                  <a:pt x="1633" y="228"/>
                  <a:pt x="1633" y="228"/>
                </a:cubicBezTo>
                <a:cubicBezTo>
                  <a:pt x="1632" y="229"/>
                  <a:pt x="1633" y="231"/>
                  <a:pt x="1632" y="232"/>
                </a:cubicBezTo>
                <a:cubicBezTo>
                  <a:pt x="1632" y="232"/>
                  <a:pt x="1632" y="232"/>
                  <a:pt x="1632" y="232"/>
                </a:cubicBezTo>
                <a:cubicBezTo>
                  <a:pt x="1631" y="232"/>
                  <a:pt x="1631" y="231"/>
                  <a:pt x="1630" y="232"/>
                </a:cubicBezTo>
                <a:cubicBezTo>
                  <a:pt x="1630" y="232"/>
                  <a:pt x="1630" y="232"/>
                  <a:pt x="1630" y="232"/>
                </a:cubicBezTo>
                <a:cubicBezTo>
                  <a:pt x="1629" y="232"/>
                  <a:pt x="1629" y="233"/>
                  <a:pt x="1628" y="233"/>
                </a:cubicBezTo>
                <a:cubicBezTo>
                  <a:pt x="1627" y="234"/>
                  <a:pt x="1628" y="236"/>
                  <a:pt x="1627" y="237"/>
                </a:cubicBezTo>
                <a:cubicBezTo>
                  <a:pt x="1627" y="237"/>
                  <a:pt x="1627" y="237"/>
                  <a:pt x="1627" y="237"/>
                </a:cubicBezTo>
                <a:cubicBezTo>
                  <a:pt x="1627" y="238"/>
                  <a:pt x="1627" y="238"/>
                  <a:pt x="1627" y="238"/>
                </a:cubicBezTo>
                <a:cubicBezTo>
                  <a:pt x="1627" y="238"/>
                  <a:pt x="1627" y="238"/>
                  <a:pt x="1627" y="238"/>
                </a:cubicBezTo>
                <a:cubicBezTo>
                  <a:pt x="1627" y="239"/>
                  <a:pt x="1626" y="239"/>
                  <a:pt x="1626" y="240"/>
                </a:cubicBezTo>
                <a:cubicBezTo>
                  <a:pt x="1626" y="240"/>
                  <a:pt x="1626" y="240"/>
                  <a:pt x="1626" y="240"/>
                </a:cubicBezTo>
                <a:cubicBezTo>
                  <a:pt x="1626" y="242"/>
                  <a:pt x="1626" y="245"/>
                  <a:pt x="1626" y="247"/>
                </a:cubicBezTo>
                <a:cubicBezTo>
                  <a:pt x="1627" y="247"/>
                  <a:pt x="1627" y="247"/>
                  <a:pt x="1627" y="247"/>
                </a:cubicBezTo>
                <a:cubicBezTo>
                  <a:pt x="1627" y="249"/>
                  <a:pt x="1627" y="249"/>
                  <a:pt x="1627" y="249"/>
                </a:cubicBezTo>
                <a:cubicBezTo>
                  <a:pt x="1627" y="249"/>
                  <a:pt x="1627" y="249"/>
                  <a:pt x="1627" y="249"/>
                </a:cubicBezTo>
                <a:cubicBezTo>
                  <a:pt x="1627" y="249"/>
                  <a:pt x="1627" y="249"/>
                  <a:pt x="1627" y="249"/>
                </a:cubicBezTo>
                <a:cubicBezTo>
                  <a:pt x="1627" y="249"/>
                  <a:pt x="1627" y="249"/>
                  <a:pt x="1627" y="249"/>
                </a:cubicBezTo>
                <a:cubicBezTo>
                  <a:pt x="1628" y="250"/>
                  <a:pt x="1628" y="251"/>
                  <a:pt x="1628" y="252"/>
                </a:cubicBezTo>
                <a:cubicBezTo>
                  <a:pt x="1628" y="252"/>
                  <a:pt x="1628" y="252"/>
                  <a:pt x="1628" y="252"/>
                </a:cubicBezTo>
                <a:cubicBezTo>
                  <a:pt x="1628" y="252"/>
                  <a:pt x="1628" y="253"/>
                  <a:pt x="1628" y="254"/>
                </a:cubicBezTo>
                <a:cubicBezTo>
                  <a:pt x="1628" y="254"/>
                  <a:pt x="1628" y="254"/>
                  <a:pt x="1628" y="254"/>
                </a:cubicBezTo>
                <a:cubicBezTo>
                  <a:pt x="1628" y="256"/>
                  <a:pt x="1628" y="256"/>
                  <a:pt x="1628" y="256"/>
                </a:cubicBezTo>
                <a:cubicBezTo>
                  <a:pt x="1629" y="256"/>
                  <a:pt x="1629" y="256"/>
                  <a:pt x="1629" y="256"/>
                </a:cubicBezTo>
                <a:cubicBezTo>
                  <a:pt x="1628" y="258"/>
                  <a:pt x="1628" y="259"/>
                  <a:pt x="1628" y="260"/>
                </a:cubicBezTo>
                <a:cubicBezTo>
                  <a:pt x="1629" y="260"/>
                  <a:pt x="1629" y="260"/>
                  <a:pt x="1629" y="260"/>
                </a:cubicBezTo>
                <a:cubicBezTo>
                  <a:pt x="1629" y="262"/>
                  <a:pt x="1629" y="262"/>
                  <a:pt x="1629" y="262"/>
                </a:cubicBezTo>
                <a:cubicBezTo>
                  <a:pt x="1629" y="262"/>
                  <a:pt x="1629" y="262"/>
                  <a:pt x="1629" y="262"/>
                </a:cubicBezTo>
                <a:cubicBezTo>
                  <a:pt x="1629" y="264"/>
                  <a:pt x="1629" y="264"/>
                  <a:pt x="1629" y="264"/>
                </a:cubicBezTo>
                <a:cubicBezTo>
                  <a:pt x="1629" y="264"/>
                  <a:pt x="1629" y="264"/>
                  <a:pt x="1629" y="264"/>
                </a:cubicBezTo>
                <a:cubicBezTo>
                  <a:pt x="1629" y="265"/>
                  <a:pt x="1629" y="265"/>
                  <a:pt x="1629" y="265"/>
                </a:cubicBezTo>
                <a:cubicBezTo>
                  <a:pt x="1629" y="265"/>
                  <a:pt x="1630" y="265"/>
                  <a:pt x="1630" y="265"/>
                </a:cubicBezTo>
                <a:cubicBezTo>
                  <a:pt x="1630" y="266"/>
                  <a:pt x="1630" y="266"/>
                  <a:pt x="1630" y="266"/>
                </a:cubicBezTo>
                <a:cubicBezTo>
                  <a:pt x="1630" y="266"/>
                  <a:pt x="1630" y="266"/>
                  <a:pt x="1630" y="266"/>
                </a:cubicBezTo>
                <a:cubicBezTo>
                  <a:pt x="1630" y="267"/>
                  <a:pt x="1631" y="269"/>
                  <a:pt x="1631" y="270"/>
                </a:cubicBezTo>
                <a:cubicBezTo>
                  <a:pt x="1631" y="270"/>
                  <a:pt x="1630" y="270"/>
                  <a:pt x="1630" y="271"/>
                </a:cubicBezTo>
                <a:cubicBezTo>
                  <a:pt x="1631" y="271"/>
                  <a:pt x="1631" y="271"/>
                  <a:pt x="1631" y="271"/>
                </a:cubicBezTo>
                <a:cubicBezTo>
                  <a:pt x="1631" y="272"/>
                  <a:pt x="1631" y="273"/>
                  <a:pt x="1631" y="274"/>
                </a:cubicBezTo>
                <a:cubicBezTo>
                  <a:pt x="1633" y="274"/>
                  <a:pt x="1633" y="273"/>
                  <a:pt x="1634" y="273"/>
                </a:cubicBezTo>
                <a:cubicBezTo>
                  <a:pt x="1634" y="272"/>
                  <a:pt x="1635" y="272"/>
                  <a:pt x="1635" y="272"/>
                </a:cubicBezTo>
                <a:cubicBezTo>
                  <a:pt x="1635" y="272"/>
                  <a:pt x="1636" y="271"/>
                  <a:pt x="1636" y="271"/>
                </a:cubicBezTo>
                <a:cubicBezTo>
                  <a:pt x="1636" y="271"/>
                  <a:pt x="1636" y="271"/>
                  <a:pt x="1636" y="271"/>
                </a:cubicBezTo>
                <a:cubicBezTo>
                  <a:pt x="1636" y="270"/>
                  <a:pt x="1636" y="270"/>
                  <a:pt x="1636" y="270"/>
                </a:cubicBezTo>
                <a:cubicBezTo>
                  <a:pt x="1637" y="270"/>
                  <a:pt x="1638" y="269"/>
                  <a:pt x="1639" y="268"/>
                </a:cubicBezTo>
                <a:cubicBezTo>
                  <a:pt x="1639" y="266"/>
                  <a:pt x="1639" y="264"/>
                  <a:pt x="1639" y="262"/>
                </a:cubicBezTo>
                <a:cubicBezTo>
                  <a:pt x="1641" y="262"/>
                  <a:pt x="1641" y="262"/>
                  <a:pt x="1641" y="262"/>
                </a:cubicBezTo>
                <a:cubicBezTo>
                  <a:pt x="1641" y="261"/>
                  <a:pt x="1641" y="261"/>
                  <a:pt x="1641" y="261"/>
                </a:cubicBezTo>
                <a:cubicBezTo>
                  <a:pt x="1643" y="261"/>
                  <a:pt x="1644" y="261"/>
                  <a:pt x="1645" y="261"/>
                </a:cubicBezTo>
                <a:cubicBezTo>
                  <a:pt x="1645" y="259"/>
                  <a:pt x="1645" y="258"/>
                  <a:pt x="1645" y="255"/>
                </a:cubicBezTo>
                <a:cubicBezTo>
                  <a:pt x="1645" y="255"/>
                  <a:pt x="1646" y="254"/>
                  <a:pt x="1646" y="254"/>
                </a:cubicBezTo>
                <a:cubicBezTo>
                  <a:pt x="1646" y="254"/>
                  <a:pt x="1646" y="254"/>
                  <a:pt x="1647" y="254"/>
                </a:cubicBezTo>
                <a:cubicBezTo>
                  <a:pt x="1647" y="253"/>
                  <a:pt x="1647" y="253"/>
                  <a:pt x="1647" y="253"/>
                </a:cubicBezTo>
                <a:cubicBezTo>
                  <a:pt x="1647" y="253"/>
                  <a:pt x="1647" y="252"/>
                  <a:pt x="1648" y="252"/>
                </a:cubicBezTo>
                <a:cubicBezTo>
                  <a:pt x="1648" y="252"/>
                  <a:pt x="1648" y="252"/>
                  <a:pt x="1648" y="252"/>
                </a:cubicBezTo>
                <a:cubicBezTo>
                  <a:pt x="1648" y="251"/>
                  <a:pt x="1649" y="251"/>
                  <a:pt x="1649" y="251"/>
                </a:cubicBezTo>
                <a:cubicBezTo>
                  <a:pt x="1649" y="251"/>
                  <a:pt x="1649" y="251"/>
                  <a:pt x="1649" y="250"/>
                </a:cubicBezTo>
                <a:cubicBezTo>
                  <a:pt x="1650" y="250"/>
                  <a:pt x="1650" y="251"/>
                  <a:pt x="1650" y="250"/>
                </a:cubicBezTo>
                <a:cubicBezTo>
                  <a:pt x="1652" y="250"/>
                  <a:pt x="1652" y="250"/>
                  <a:pt x="1653" y="250"/>
                </a:cubicBezTo>
                <a:cubicBezTo>
                  <a:pt x="1654" y="250"/>
                  <a:pt x="1654" y="251"/>
                  <a:pt x="1655" y="250"/>
                </a:cubicBezTo>
                <a:cubicBezTo>
                  <a:pt x="1655" y="249"/>
                  <a:pt x="1655" y="249"/>
                  <a:pt x="1655" y="249"/>
                </a:cubicBezTo>
                <a:cubicBezTo>
                  <a:pt x="1655" y="249"/>
                  <a:pt x="1655" y="249"/>
                  <a:pt x="1655" y="249"/>
                </a:cubicBezTo>
                <a:cubicBezTo>
                  <a:pt x="1655" y="249"/>
                  <a:pt x="1656" y="249"/>
                  <a:pt x="1656" y="248"/>
                </a:cubicBezTo>
                <a:cubicBezTo>
                  <a:pt x="1657" y="248"/>
                  <a:pt x="1657" y="248"/>
                  <a:pt x="1657" y="248"/>
                </a:cubicBezTo>
                <a:cubicBezTo>
                  <a:pt x="1656" y="247"/>
                  <a:pt x="1655" y="245"/>
                  <a:pt x="1654" y="245"/>
                </a:cubicBezTo>
                <a:cubicBezTo>
                  <a:pt x="1654" y="244"/>
                  <a:pt x="1654" y="243"/>
                  <a:pt x="1654" y="243"/>
                </a:cubicBezTo>
                <a:cubicBezTo>
                  <a:pt x="1654" y="243"/>
                  <a:pt x="1654" y="243"/>
                  <a:pt x="1654" y="243"/>
                </a:cubicBezTo>
                <a:cubicBezTo>
                  <a:pt x="1654" y="239"/>
                  <a:pt x="1654" y="239"/>
                  <a:pt x="1654" y="239"/>
                </a:cubicBezTo>
                <a:cubicBezTo>
                  <a:pt x="1656" y="239"/>
                  <a:pt x="1657" y="238"/>
                  <a:pt x="1658" y="237"/>
                </a:cubicBezTo>
                <a:cubicBezTo>
                  <a:pt x="1658" y="237"/>
                  <a:pt x="1658" y="237"/>
                  <a:pt x="1658" y="237"/>
                </a:cubicBezTo>
                <a:cubicBezTo>
                  <a:pt x="1659" y="237"/>
                  <a:pt x="1660" y="238"/>
                  <a:pt x="1660" y="238"/>
                </a:cubicBezTo>
                <a:cubicBezTo>
                  <a:pt x="1661" y="238"/>
                  <a:pt x="1661" y="237"/>
                  <a:pt x="1662" y="237"/>
                </a:cubicBezTo>
                <a:cubicBezTo>
                  <a:pt x="1662" y="235"/>
                  <a:pt x="1662" y="235"/>
                  <a:pt x="1662" y="235"/>
                </a:cubicBezTo>
                <a:cubicBezTo>
                  <a:pt x="1661" y="235"/>
                  <a:pt x="1660" y="235"/>
                  <a:pt x="1659" y="235"/>
                </a:cubicBezTo>
                <a:cubicBezTo>
                  <a:pt x="1659" y="234"/>
                  <a:pt x="1659" y="234"/>
                  <a:pt x="1659" y="234"/>
                </a:cubicBezTo>
                <a:cubicBezTo>
                  <a:pt x="1659" y="233"/>
                  <a:pt x="1657" y="232"/>
                  <a:pt x="1658" y="231"/>
                </a:cubicBezTo>
                <a:cubicBezTo>
                  <a:pt x="1658" y="231"/>
                  <a:pt x="1658" y="231"/>
                  <a:pt x="1658" y="231"/>
                </a:cubicBezTo>
                <a:cubicBezTo>
                  <a:pt x="1658" y="230"/>
                  <a:pt x="1658" y="229"/>
                  <a:pt x="1659" y="228"/>
                </a:cubicBezTo>
                <a:cubicBezTo>
                  <a:pt x="1659" y="227"/>
                  <a:pt x="1660" y="227"/>
                  <a:pt x="1661" y="227"/>
                </a:cubicBezTo>
                <a:cubicBezTo>
                  <a:pt x="1661" y="226"/>
                  <a:pt x="1661" y="225"/>
                  <a:pt x="1661" y="224"/>
                </a:cubicBezTo>
                <a:cubicBezTo>
                  <a:pt x="1660" y="223"/>
                  <a:pt x="1660" y="223"/>
                  <a:pt x="1658" y="223"/>
                </a:cubicBezTo>
                <a:cubicBezTo>
                  <a:pt x="1658" y="223"/>
                  <a:pt x="1658" y="223"/>
                  <a:pt x="1658" y="223"/>
                </a:cubicBezTo>
                <a:cubicBezTo>
                  <a:pt x="1658" y="223"/>
                  <a:pt x="1657" y="223"/>
                  <a:pt x="1657" y="223"/>
                </a:cubicBezTo>
                <a:cubicBezTo>
                  <a:pt x="1657" y="222"/>
                  <a:pt x="1657" y="222"/>
                  <a:pt x="1657" y="222"/>
                </a:cubicBezTo>
                <a:cubicBezTo>
                  <a:pt x="1656" y="222"/>
                  <a:pt x="1656" y="222"/>
                  <a:pt x="1656" y="222"/>
                </a:cubicBezTo>
                <a:cubicBezTo>
                  <a:pt x="1655" y="218"/>
                  <a:pt x="1658" y="216"/>
                  <a:pt x="1659" y="215"/>
                </a:cubicBezTo>
                <a:cubicBezTo>
                  <a:pt x="1659" y="215"/>
                  <a:pt x="1659" y="215"/>
                  <a:pt x="1659" y="215"/>
                </a:cubicBezTo>
                <a:cubicBezTo>
                  <a:pt x="1660" y="215"/>
                  <a:pt x="1660" y="215"/>
                  <a:pt x="1660" y="215"/>
                </a:cubicBezTo>
                <a:cubicBezTo>
                  <a:pt x="1660" y="214"/>
                  <a:pt x="1660" y="214"/>
                  <a:pt x="1660" y="214"/>
                </a:cubicBezTo>
                <a:cubicBezTo>
                  <a:pt x="1661" y="214"/>
                  <a:pt x="1661" y="214"/>
                  <a:pt x="1661" y="214"/>
                </a:cubicBezTo>
                <a:cubicBezTo>
                  <a:pt x="1661" y="213"/>
                  <a:pt x="1661" y="213"/>
                  <a:pt x="1661" y="213"/>
                </a:cubicBezTo>
                <a:cubicBezTo>
                  <a:pt x="1661" y="213"/>
                  <a:pt x="1661" y="214"/>
                  <a:pt x="1661" y="214"/>
                </a:cubicBezTo>
                <a:cubicBezTo>
                  <a:pt x="1662" y="213"/>
                  <a:pt x="1662" y="213"/>
                  <a:pt x="1662" y="212"/>
                </a:cubicBezTo>
                <a:cubicBezTo>
                  <a:pt x="1663" y="212"/>
                  <a:pt x="1663" y="212"/>
                  <a:pt x="1663" y="212"/>
                </a:cubicBezTo>
                <a:cubicBezTo>
                  <a:pt x="1663" y="211"/>
                  <a:pt x="1662" y="211"/>
                  <a:pt x="1662" y="210"/>
                </a:cubicBezTo>
                <a:cubicBezTo>
                  <a:pt x="1663" y="210"/>
                  <a:pt x="1663" y="210"/>
                  <a:pt x="1663" y="210"/>
                </a:cubicBezTo>
                <a:cubicBezTo>
                  <a:pt x="1664" y="208"/>
                  <a:pt x="1664" y="208"/>
                  <a:pt x="1665" y="207"/>
                </a:cubicBezTo>
                <a:cubicBezTo>
                  <a:pt x="1665" y="207"/>
                  <a:pt x="1666" y="207"/>
                  <a:pt x="1666" y="207"/>
                </a:cubicBezTo>
                <a:cubicBezTo>
                  <a:pt x="1666" y="208"/>
                  <a:pt x="1666" y="208"/>
                  <a:pt x="1666" y="208"/>
                </a:cubicBezTo>
                <a:cubicBezTo>
                  <a:pt x="1668" y="208"/>
                  <a:pt x="1668" y="208"/>
                  <a:pt x="1669" y="208"/>
                </a:cubicBezTo>
                <a:cubicBezTo>
                  <a:pt x="1669" y="208"/>
                  <a:pt x="1669" y="208"/>
                  <a:pt x="1669" y="208"/>
                </a:cubicBezTo>
                <a:cubicBezTo>
                  <a:pt x="1670" y="208"/>
                  <a:pt x="1670" y="208"/>
                  <a:pt x="1670" y="208"/>
                </a:cubicBezTo>
                <a:cubicBezTo>
                  <a:pt x="1670" y="208"/>
                  <a:pt x="1670" y="208"/>
                  <a:pt x="1670" y="208"/>
                </a:cubicBezTo>
                <a:cubicBezTo>
                  <a:pt x="1671" y="208"/>
                  <a:pt x="1671" y="208"/>
                  <a:pt x="1671" y="208"/>
                </a:cubicBezTo>
                <a:cubicBezTo>
                  <a:pt x="1671" y="207"/>
                  <a:pt x="1671" y="207"/>
                  <a:pt x="1671" y="207"/>
                </a:cubicBezTo>
                <a:cubicBezTo>
                  <a:pt x="1672" y="206"/>
                  <a:pt x="1675" y="204"/>
                  <a:pt x="1676" y="203"/>
                </a:cubicBezTo>
                <a:cubicBezTo>
                  <a:pt x="1677" y="203"/>
                  <a:pt x="1677" y="203"/>
                  <a:pt x="1677" y="203"/>
                </a:cubicBezTo>
                <a:cubicBezTo>
                  <a:pt x="1677" y="203"/>
                  <a:pt x="1676" y="204"/>
                  <a:pt x="1676" y="204"/>
                </a:cubicBezTo>
                <a:cubicBezTo>
                  <a:pt x="1676" y="205"/>
                  <a:pt x="1676" y="205"/>
                  <a:pt x="1676" y="205"/>
                </a:cubicBezTo>
                <a:cubicBezTo>
                  <a:pt x="1675" y="206"/>
                  <a:pt x="1676" y="207"/>
                  <a:pt x="1676" y="209"/>
                </a:cubicBezTo>
                <a:cubicBezTo>
                  <a:pt x="1677" y="209"/>
                  <a:pt x="1677" y="209"/>
                  <a:pt x="1677" y="208"/>
                </a:cubicBezTo>
                <a:cubicBezTo>
                  <a:pt x="1678" y="208"/>
                  <a:pt x="1678" y="208"/>
                  <a:pt x="1678" y="208"/>
                </a:cubicBezTo>
                <a:cubicBezTo>
                  <a:pt x="1678" y="208"/>
                  <a:pt x="1678" y="208"/>
                  <a:pt x="1678" y="208"/>
                </a:cubicBezTo>
                <a:cubicBezTo>
                  <a:pt x="1678" y="208"/>
                  <a:pt x="1679" y="207"/>
                  <a:pt x="1679" y="207"/>
                </a:cubicBezTo>
                <a:cubicBezTo>
                  <a:pt x="1679" y="207"/>
                  <a:pt x="1679" y="207"/>
                  <a:pt x="1679" y="207"/>
                </a:cubicBezTo>
                <a:cubicBezTo>
                  <a:pt x="1679" y="206"/>
                  <a:pt x="1679" y="206"/>
                  <a:pt x="1679" y="206"/>
                </a:cubicBezTo>
                <a:cubicBezTo>
                  <a:pt x="1680" y="206"/>
                  <a:pt x="1680" y="206"/>
                  <a:pt x="1681" y="206"/>
                </a:cubicBezTo>
                <a:cubicBezTo>
                  <a:pt x="1681" y="205"/>
                  <a:pt x="1681" y="204"/>
                  <a:pt x="1681" y="203"/>
                </a:cubicBezTo>
                <a:cubicBezTo>
                  <a:pt x="1681" y="203"/>
                  <a:pt x="1682" y="204"/>
                  <a:pt x="1682" y="204"/>
                </a:cubicBezTo>
                <a:cubicBezTo>
                  <a:pt x="1682" y="203"/>
                  <a:pt x="1682" y="203"/>
                  <a:pt x="1682" y="203"/>
                </a:cubicBezTo>
                <a:cubicBezTo>
                  <a:pt x="1683" y="203"/>
                  <a:pt x="1683" y="203"/>
                  <a:pt x="1683" y="203"/>
                </a:cubicBezTo>
                <a:cubicBezTo>
                  <a:pt x="1684" y="203"/>
                  <a:pt x="1684" y="202"/>
                  <a:pt x="1684" y="202"/>
                </a:cubicBezTo>
                <a:cubicBezTo>
                  <a:pt x="1686" y="202"/>
                  <a:pt x="1686" y="202"/>
                  <a:pt x="1687" y="202"/>
                </a:cubicBezTo>
                <a:cubicBezTo>
                  <a:pt x="1687" y="203"/>
                  <a:pt x="1687" y="203"/>
                  <a:pt x="1687" y="203"/>
                </a:cubicBezTo>
                <a:cubicBezTo>
                  <a:pt x="1688" y="203"/>
                  <a:pt x="1688" y="203"/>
                  <a:pt x="1688" y="203"/>
                </a:cubicBezTo>
                <a:cubicBezTo>
                  <a:pt x="1688" y="203"/>
                  <a:pt x="1688" y="203"/>
                  <a:pt x="1688" y="203"/>
                </a:cubicBezTo>
                <a:cubicBezTo>
                  <a:pt x="1689" y="203"/>
                  <a:pt x="1689" y="203"/>
                  <a:pt x="1689" y="203"/>
                </a:cubicBezTo>
                <a:cubicBezTo>
                  <a:pt x="1689" y="203"/>
                  <a:pt x="1689" y="204"/>
                  <a:pt x="1690" y="204"/>
                </a:cubicBezTo>
                <a:cubicBezTo>
                  <a:pt x="1691" y="204"/>
                  <a:pt x="1691" y="204"/>
                  <a:pt x="1691" y="204"/>
                </a:cubicBezTo>
                <a:cubicBezTo>
                  <a:pt x="1691" y="204"/>
                  <a:pt x="1691" y="204"/>
                  <a:pt x="1691" y="204"/>
                </a:cubicBezTo>
                <a:cubicBezTo>
                  <a:pt x="1692" y="204"/>
                  <a:pt x="1692" y="204"/>
                  <a:pt x="1692" y="204"/>
                </a:cubicBezTo>
                <a:cubicBezTo>
                  <a:pt x="1692" y="206"/>
                  <a:pt x="1692" y="206"/>
                  <a:pt x="1692" y="206"/>
                </a:cubicBezTo>
                <a:cubicBezTo>
                  <a:pt x="1693" y="207"/>
                  <a:pt x="1693" y="207"/>
                  <a:pt x="1694" y="207"/>
                </a:cubicBezTo>
                <a:cubicBezTo>
                  <a:pt x="1694" y="208"/>
                  <a:pt x="1694" y="208"/>
                  <a:pt x="1694" y="208"/>
                </a:cubicBezTo>
                <a:cubicBezTo>
                  <a:pt x="1694" y="208"/>
                  <a:pt x="1695" y="208"/>
                  <a:pt x="1696" y="208"/>
                </a:cubicBezTo>
                <a:cubicBezTo>
                  <a:pt x="1696" y="207"/>
                  <a:pt x="1697" y="206"/>
                  <a:pt x="1697" y="205"/>
                </a:cubicBezTo>
                <a:cubicBezTo>
                  <a:pt x="1697" y="205"/>
                  <a:pt x="1697" y="205"/>
                  <a:pt x="1697" y="205"/>
                </a:cubicBezTo>
                <a:cubicBezTo>
                  <a:pt x="1698" y="204"/>
                  <a:pt x="1698" y="204"/>
                  <a:pt x="1699" y="203"/>
                </a:cubicBezTo>
                <a:cubicBezTo>
                  <a:pt x="1700" y="203"/>
                  <a:pt x="1701" y="202"/>
                  <a:pt x="1702" y="201"/>
                </a:cubicBezTo>
                <a:cubicBezTo>
                  <a:pt x="1702" y="201"/>
                  <a:pt x="1702" y="201"/>
                  <a:pt x="1702" y="201"/>
                </a:cubicBezTo>
                <a:cubicBezTo>
                  <a:pt x="1702" y="201"/>
                  <a:pt x="1702" y="201"/>
                  <a:pt x="1701" y="200"/>
                </a:cubicBezTo>
                <a:cubicBezTo>
                  <a:pt x="1703" y="200"/>
                  <a:pt x="1703" y="200"/>
                  <a:pt x="1703" y="200"/>
                </a:cubicBezTo>
                <a:cubicBezTo>
                  <a:pt x="1703" y="199"/>
                  <a:pt x="1703" y="199"/>
                  <a:pt x="1703" y="199"/>
                </a:cubicBezTo>
                <a:cubicBezTo>
                  <a:pt x="1703" y="199"/>
                  <a:pt x="1703" y="199"/>
                  <a:pt x="1703" y="200"/>
                </a:cubicBezTo>
                <a:cubicBezTo>
                  <a:pt x="1705" y="199"/>
                  <a:pt x="1705" y="199"/>
                  <a:pt x="1706" y="198"/>
                </a:cubicBezTo>
                <a:cubicBezTo>
                  <a:pt x="1706" y="198"/>
                  <a:pt x="1706" y="198"/>
                  <a:pt x="1706" y="198"/>
                </a:cubicBezTo>
                <a:cubicBezTo>
                  <a:pt x="1706" y="198"/>
                  <a:pt x="1705" y="197"/>
                  <a:pt x="1705" y="197"/>
                </a:cubicBezTo>
                <a:cubicBezTo>
                  <a:pt x="1705" y="196"/>
                  <a:pt x="1705" y="196"/>
                  <a:pt x="1705" y="196"/>
                </a:cubicBezTo>
                <a:cubicBezTo>
                  <a:pt x="1707" y="197"/>
                  <a:pt x="1707" y="197"/>
                  <a:pt x="1708" y="197"/>
                </a:cubicBezTo>
                <a:cubicBezTo>
                  <a:pt x="1709" y="197"/>
                  <a:pt x="1709" y="197"/>
                  <a:pt x="1710" y="196"/>
                </a:cubicBezTo>
                <a:cubicBezTo>
                  <a:pt x="1710" y="196"/>
                  <a:pt x="1709" y="195"/>
                  <a:pt x="1709" y="195"/>
                </a:cubicBezTo>
                <a:cubicBezTo>
                  <a:pt x="1709" y="194"/>
                  <a:pt x="1709" y="194"/>
                  <a:pt x="1709" y="194"/>
                </a:cubicBezTo>
                <a:cubicBezTo>
                  <a:pt x="1710" y="195"/>
                  <a:pt x="1710" y="195"/>
                  <a:pt x="1711" y="195"/>
                </a:cubicBezTo>
                <a:cubicBezTo>
                  <a:pt x="1712" y="195"/>
                  <a:pt x="1712" y="195"/>
                  <a:pt x="1712" y="195"/>
                </a:cubicBezTo>
                <a:cubicBezTo>
                  <a:pt x="1712" y="194"/>
                  <a:pt x="1712" y="194"/>
                  <a:pt x="1712" y="194"/>
                </a:cubicBezTo>
                <a:cubicBezTo>
                  <a:pt x="1713" y="194"/>
                  <a:pt x="1713" y="194"/>
                  <a:pt x="1713" y="194"/>
                </a:cubicBezTo>
                <a:cubicBezTo>
                  <a:pt x="1713" y="194"/>
                  <a:pt x="1713" y="194"/>
                  <a:pt x="1713" y="194"/>
                </a:cubicBezTo>
                <a:cubicBezTo>
                  <a:pt x="1714" y="194"/>
                  <a:pt x="1714" y="194"/>
                  <a:pt x="1714" y="194"/>
                </a:cubicBezTo>
                <a:cubicBezTo>
                  <a:pt x="1714" y="193"/>
                  <a:pt x="1714" y="193"/>
                  <a:pt x="1714" y="193"/>
                </a:cubicBezTo>
                <a:cubicBezTo>
                  <a:pt x="1715" y="193"/>
                  <a:pt x="1715" y="193"/>
                  <a:pt x="1715" y="193"/>
                </a:cubicBezTo>
                <a:cubicBezTo>
                  <a:pt x="1715" y="193"/>
                  <a:pt x="1715" y="193"/>
                  <a:pt x="1715" y="193"/>
                </a:cubicBezTo>
                <a:cubicBezTo>
                  <a:pt x="1716" y="193"/>
                  <a:pt x="1717" y="193"/>
                  <a:pt x="1717" y="193"/>
                </a:cubicBezTo>
                <a:cubicBezTo>
                  <a:pt x="1717" y="192"/>
                  <a:pt x="1717" y="192"/>
                  <a:pt x="1717" y="192"/>
                </a:cubicBezTo>
                <a:cubicBezTo>
                  <a:pt x="1718" y="192"/>
                  <a:pt x="1718" y="192"/>
                  <a:pt x="1718" y="192"/>
                </a:cubicBezTo>
                <a:cubicBezTo>
                  <a:pt x="1719" y="192"/>
                  <a:pt x="1719" y="192"/>
                  <a:pt x="1719" y="192"/>
                </a:cubicBezTo>
                <a:cubicBezTo>
                  <a:pt x="1720" y="192"/>
                  <a:pt x="1720" y="192"/>
                  <a:pt x="1720" y="192"/>
                </a:cubicBezTo>
                <a:cubicBezTo>
                  <a:pt x="1720" y="191"/>
                  <a:pt x="1720" y="191"/>
                  <a:pt x="1720" y="191"/>
                </a:cubicBezTo>
                <a:cubicBezTo>
                  <a:pt x="1720" y="191"/>
                  <a:pt x="1720" y="191"/>
                  <a:pt x="1720" y="191"/>
                </a:cubicBezTo>
                <a:cubicBezTo>
                  <a:pt x="1720" y="191"/>
                  <a:pt x="1720" y="191"/>
                  <a:pt x="1720" y="191"/>
                </a:cubicBezTo>
                <a:cubicBezTo>
                  <a:pt x="1721" y="191"/>
                  <a:pt x="1721" y="191"/>
                  <a:pt x="1721" y="191"/>
                </a:cubicBezTo>
                <a:cubicBezTo>
                  <a:pt x="1721" y="191"/>
                  <a:pt x="1722" y="190"/>
                  <a:pt x="1722" y="190"/>
                </a:cubicBezTo>
                <a:cubicBezTo>
                  <a:pt x="1722" y="190"/>
                  <a:pt x="1722" y="190"/>
                  <a:pt x="1722" y="190"/>
                </a:cubicBezTo>
                <a:cubicBezTo>
                  <a:pt x="1722" y="190"/>
                  <a:pt x="1722" y="190"/>
                  <a:pt x="1722" y="190"/>
                </a:cubicBezTo>
                <a:cubicBezTo>
                  <a:pt x="1723" y="190"/>
                  <a:pt x="1724" y="190"/>
                  <a:pt x="1725" y="190"/>
                </a:cubicBezTo>
                <a:cubicBezTo>
                  <a:pt x="1725" y="189"/>
                  <a:pt x="1725" y="189"/>
                  <a:pt x="1725" y="189"/>
                </a:cubicBezTo>
                <a:cubicBezTo>
                  <a:pt x="1726" y="189"/>
                  <a:pt x="1726" y="189"/>
                  <a:pt x="1726" y="189"/>
                </a:cubicBezTo>
                <a:cubicBezTo>
                  <a:pt x="1726" y="189"/>
                  <a:pt x="1726" y="189"/>
                  <a:pt x="1726" y="189"/>
                </a:cubicBezTo>
                <a:cubicBezTo>
                  <a:pt x="1726" y="189"/>
                  <a:pt x="1726" y="190"/>
                  <a:pt x="1726" y="190"/>
                </a:cubicBezTo>
                <a:cubicBezTo>
                  <a:pt x="1728" y="189"/>
                  <a:pt x="1729" y="189"/>
                  <a:pt x="1730" y="189"/>
                </a:cubicBezTo>
                <a:cubicBezTo>
                  <a:pt x="1730" y="189"/>
                  <a:pt x="1730" y="189"/>
                  <a:pt x="1730" y="189"/>
                </a:cubicBezTo>
                <a:cubicBezTo>
                  <a:pt x="1731" y="189"/>
                  <a:pt x="1731" y="189"/>
                  <a:pt x="1731" y="189"/>
                </a:cubicBezTo>
                <a:cubicBezTo>
                  <a:pt x="1731" y="189"/>
                  <a:pt x="1731" y="190"/>
                  <a:pt x="1732" y="190"/>
                </a:cubicBezTo>
                <a:cubicBezTo>
                  <a:pt x="1732" y="190"/>
                  <a:pt x="1732" y="190"/>
                  <a:pt x="1732" y="190"/>
                </a:cubicBezTo>
                <a:cubicBezTo>
                  <a:pt x="1732" y="190"/>
                  <a:pt x="1732" y="190"/>
                  <a:pt x="1732" y="190"/>
                </a:cubicBezTo>
                <a:cubicBezTo>
                  <a:pt x="1735" y="190"/>
                  <a:pt x="1735" y="190"/>
                  <a:pt x="1735" y="190"/>
                </a:cubicBezTo>
                <a:cubicBezTo>
                  <a:pt x="1735" y="191"/>
                  <a:pt x="1735" y="191"/>
                  <a:pt x="1735" y="191"/>
                </a:cubicBezTo>
                <a:cubicBezTo>
                  <a:pt x="1736" y="190"/>
                  <a:pt x="1737" y="189"/>
                  <a:pt x="1737" y="189"/>
                </a:cubicBezTo>
                <a:cubicBezTo>
                  <a:pt x="1738" y="189"/>
                  <a:pt x="1738" y="189"/>
                  <a:pt x="1738" y="189"/>
                </a:cubicBezTo>
                <a:cubicBezTo>
                  <a:pt x="1738" y="188"/>
                  <a:pt x="1738" y="188"/>
                  <a:pt x="1738" y="188"/>
                </a:cubicBezTo>
                <a:cubicBezTo>
                  <a:pt x="1737" y="188"/>
                  <a:pt x="1737" y="188"/>
                  <a:pt x="1737" y="188"/>
                </a:cubicBezTo>
                <a:cubicBezTo>
                  <a:pt x="1737" y="187"/>
                  <a:pt x="1737" y="186"/>
                  <a:pt x="1737" y="186"/>
                </a:cubicBezTo>
                <a:cubicBezTo>
                  <a:pt x="1737" y="186"/>
                  <a:pt x="1736" y="186"/>
                  <a:pt x="1735" y="185"/>
                </a:cubicBezTo>
                <a:cubicBezTo>
                  <a:pt x="1735" y="185"/>
                  <a:pt x="1735" y="185"/>
                  <a:pt x="1735" y="185"/>
                </a:cubicBezTo>
                <a:cubicBezTo>
                  <a:pt x="1735" y="185"/>
                  <a:pt x="1735" y="185"/>
                  <a:pt x="1735" y="185"/>
                </a:cubicBezTo>
                <a:cubicBezTo>
                  <a:pt x="1734" y="184"/>
                  <a:pt x="1735" y="184"/>
                  <a:pt x="1735" y="184"/>
                </a:cubicBezTo>
                <a:cubicBezTo>
                  <a:pt x="1735" y="184"/>
                  <a:pt x="1735" y="184"/>
                  <a:pt x="1735" y="184"/>
                </a:cubicBezTo>
                <a:cubicBezTo>
                  <a:pt x="1735" y="183"/>
                  <a:pt x="1735" y="183"/>
                  <a:pt x="1735" y="183"/>
                </a:cubicBezTo>
                <a:cubicBezTo>
                  <a:pt x="1734" y="183"/>
                  <a:pt x="1734" y="183"/>
                  <a:pt x="1734" y="183"/>
                </a:cubicBezTo>
                <a:cubicBezTo>
                  <a:pt x="1734" y="182"/>
                  <a:pt x="1734" y="182"/>
                  <a:pt x="1734" y="181"/>
                </a:cubicBezTo>
                <a:cubicBezTo>
                  <a:pt x="1734" y="181"/>
                  <a:pt x="1734" y="181"/>
                  <a:pt x="1733" y="181"/>
                </a:cubicBezTo>
                <a:cubicBezTo>
                  <a:pt x="1733" y="180"/>
                  <a:pt x="1733" y="180"/>
                  <a:pt x="1733" y="180"/>
                </a:cubicBezTo>
                <a:cubicBezTo>
                  <a:pt x="1733" y="179"/>
                  <a:pt x="1733" y="179"/>
                  <a:pt x="1732" y="179"/>
                </a:cubicBezTo>
                <a:cubicBezTo>
                  <a:pt x="1732" y="178"/>
                  <a:pt x="1732" y="177"/>
                  <a:pt x="1732" y="176"/>
                </a:cubicBezTo>
                <a:cubicBezTo>
                  <a:pt x="1731" y="177"/>
                  <a:pt x="1730" y="177"/>
                  <a:pt x="1730" y="177"/>
                </a:cubicBezTo>
                <a:cubicBezTo>
                  <a:pt x="1728" y="177"/>
                  <a:pt x="1728" y="177"/>
                  <a:pt x="1728" y="177"/>
                </a:cubicBezTo>
                <a:cubicBezTo>
                  <a:pt x="1728" y="177"/>
                  <a:pt x="1728" y="177"/>
                  <a:pt x="1728" y="177"/>
                </a:cubicBezTo>
                <a:cubicBezTo>
                  <a:pt x="1728" y="177"/>
                  <a:pt x="1728" y="177"/>
                  <a:pt x="1728" y="177"/>
                </a:cubicBezTo>
                <a:cubicBezTo>
                  <a:pt x="1728" y="176"/>
                  <a:pt x="1728" y="176"/>
                  <a:pt x="1729" y="176"/>
                </a:cubicBezTo>
                <a:cubicBezTo>
                  <a:pt x="1729" y="175"/>
                  <a:pt x="1729" y="175"/>
                  <a:pt x="1729" y="175"/>
                </a:cubicBezTo>
                <a:cubicBezTo>
                  <a:pt x="1729" y="175"/>
                  <a:pt x="1729" y="175"/>
                  <a:pt x="1730" y="175"/>
                </a:cubicBezTo>
                <a:cubicBezTo>
                  <a:pt x="1730" y="174"/>
                  <a:pt x="1730" y="174"/>
                  <a:pt x="1730" y="174"/>
                </a:cubicBezTo>
                <a:cubicBezTo>
                  <a:pt x="1729" y="174"/>
                  <a:pt x="1729" y="174"/>
                  <a:pt x="1729" y="174"/>
                </a:cubicBezTo>
                <a:cubicBezTo>
                  <a:pt x="1729" y="174"/>
                  <a:pt x="1729" y="174"/>
                  <a:pt x="1729" y="174"/>
                </a:cubicBezTo>
                <a:cubicBezTo>
                  <a:pt x="1729" y="174"/>
                  <a:pt x="1729" y="174"/>
                  <a:pt x="1728" y="174"/>
                </a:cubicBezTo>
                <a:cubicBezTo>
                  <a:pt x="1728" y="175"/>
                  <a:pt x="1728" y="175"/>
                  <a:pt x="1728" y="175"/>
                </a:cubicBezTo>
                <a:cubicBezTo>
                  <a:pt x="1727" y="175"/>
                  <a:pt x="1727" y="175"/>
                  <a:pt x="1727" y="175"/>
                </a:cubicBezTo>
                <a:cubicBezTo>
                  <a:pt x="1727" y="174"/>
                  <a:pt x="1727" y="174"/>
                  <a:pt x="1727" y="174"/>
                </a:cubicBezTo>
                <a:cubicBezTo>
                  <a:pt x="1726" y="174"/>
                  <a:pt x="1725" y="173"/>
                  <a:pt x="1724" y="174"/>
                </a:cubicBezTo>
                <a:cubicBezTo>
                  <a:pt x="1722" y="174"/>
                  <a:pt x="1722" y="174"/>
                  <a:pt x="1722" y="174"/>
                </a:cubicBezTo>
                <a:cubicBezTo>
                  <a:pt x="1722" y="173"/>
                  <a:pt x="1722" y="173"/>
                  <a:pt x="1722" y="173"/>
                </a:cubicBezTo>
                <a:cubicBezTo>
                  <a:pt x="1723" y="173"/>
                  <a:pt x="1723" y="173"/>
                  <a:pt x="1724" y="173"/>
                </a:cubicBezTo>
                <a:cubicBezTo>
                  <a:pt x="1724" y="173"/>
                  <a:pt x="1724" y="173"/>
                  <a:pt x="1724" y="173"/>
                </a:cubicBezTo>
                <a:cubicBezTo>
                  <a:pt x="1725" y="173"/>
                  <a:pt x="1726" y="173"/>
                  <a:pt x="1728" y="173"/>
                </a:cubicBezTo>
                <a:cubicBezTo>
                  <a:pt x="1728" y="172"/>
                  <a:pt x="1728" y="172"/>
                  <a:pt x="1728" y="172"/>
                </a:cubicBezTo>
                <a:cubicBezTo>
                  <a:pt x="1728" y="172"/>
                  <a:pt x="1728" y="172"/>
                  <a:pt x="1728" y="172"/>
                </a:cubicBezTo>
                <a:cubicBezTo>
                  <a:pt x="1728" y="173"/>
                  <a:pt x="1729" y="173"/>
                  <a:pt x="1730" y="173"/>
                </a:cubicBezTo>
                <a:cubicBezTo>
                  <a:pt x="1730" y="173"/>
                  <a:pt x="1730" y="173"/>
                  <a:pt x="1730" y="173"/>
                </a:cubicBezTo>
                <a:cubicBezTo>
                  <a:pt x="1731" y="173"/>
                  <a:pt x="1731" y="173"/>
                  <a:pt x="1731" y="173"/>
                </a:cubicBezTo>
                <a:cubicBezTo>
                  <a:pt x="1731" y="174"/>
                  <a:pt x="1731" y="174"/>
                  <a:pt x="1731" y="174"/>
                </a:cubicBezTo>
                <a:cubicBezTo>
                  <a:pt x="1732" y="174"/>
                  <a:pt x="1734" y="174"/>
                  <a:pt x="1736" y="174"/>
                </a:cubicBezTo>
                <a:cubicBezTo>
                  <a:pt x="1736" y="174"/>
                  <a:pt x="1736" y="174"/>
                  <a:pt x="1736" y="174"/>
                </a:cubicBezTo>
                <a:cubicBezTo>
                  <a:pt x="1737" y="174"/>
                  <a:pt x="1737" y="174"/>
                  <a:pt x="1737" y="174"/>
                </a:cubicBezTo>
                <a:cubicBezTo>
                  <a:pt x="1737" y="174"/>
                  <a:pt x="1737" y="174"/>
                  <a:pt x="1737" y="174"/>
                </a:cubicBezTo>
                <a:cubicBezTo>
                  <a:pt x="1738" y="173"/>
                  <a:pt x="1738" y="174"/>
                  <a:pt x="1738" y="174"/>
                </a:cubicBezTo>
                <a:cubicBezTo>
                  <a:pt x="1738" y="174"/>
                  <a:pt x="1738" y="174"/>
                  <a:pt x="1738" y="174"/>
                </a:cubicBezTo>
                <a:cubicBezTo>
                  <a:pt x="1739" y="174"/>
                  <a:pt x="1739" y="174"/>
                  <a:pt x="1739" y="174"/>
                </a:cubicBezTo>
                <a:cubicBezTo>
                  <a:pt x="1739" y="173"/>
                  <a:pt x="1739" y="173"/>
                  <a:pt x="1740" y="173"/>
                </a:cubicBezTo>
                <a:cubicBezTo>
                  <a:pt x="1740" y="173"/>
                  <a:pt x="1740" y="173"/>
                  <a:pt x="1740" y="173"/>
                </a:cubicBezTo>
                <a:cubicBezTo>
                  <a:pt x="1740" y="173"/>
                  <a:pt x="1740" y="173"/>
                  <a:pt x="1740" y="173"/>
                </a:cubicBezTo>
                <a:cubicBezTo>
                  <a:pt x="1741" y="173"/>
                  <a:pt x="1741" y="173"/>
                  <a:pt x="1741" y="173"/>
                </a:cubicBezTo>
                <a:cubicBezTo>
                  <a:pt x="1741" y="172"/>
                  <a:pt x="1741" y="172"/>
                  <a:pt x="1741" y="172"/>
                </a:cubicBezTo>
                <a:cubicBezTo>
                  <a:pt x="1741" y="172"/>
                  <a:pt x="1742" y="172"/>
                  <a:pt x="1742" y="172"/>
                </a:cubicBezTo>
                <a:cubicBezTo>
                  <a:pt x="1742" y="171"/>
                  <a:pt x="1743" y="169"/>
                  <a:pt x="1744" y="168"/>
                </a:cubicBezTo>
                <a:cubicBezTo>
                  <a:pt x="1744" y="167"/>
                  <a:pt x="1744" y="167"/>
                  <a:pt x="1743" y="167"/>
                </a:cubicBezTo>
                <a:cubicBezTo>
                  <a:pt x="1742" y="167"/>
                  <a:pt x="1742" y="167"/>
                  <a:pt x="1742" y="167"/>
                </a:cubicBezTo>
                <a:cubicBezTo>
                  <a:pt x="1742" y="166"/>
                  <a:pt x="1742" y="166"/>
                  <a:pt x="1742" y="166"/>
                </a:cubicBezTo>
                <a:cubicBezTo>
                  <a:pt x="1741" y="165"/>
                  <a:pt x="1742" y="166"/>
                  <a:pt x="1741" y="165"/>
                </a:cubicBezTo>
                <a:cubicBezTo>
                  <a:pt x="1742" y="165"/>
                  <a:pt x="1742" y="165"/>
                  <a:pt x="1742" y="164"/>
                </a:cubicBezTo>
                <a:cubicBezTo>
                  <a:pt x="1742" y="164"/>
                  <a:pt x="1742" y="164"/>
                  <a:pt x="1742" y="164"/>
                </a:cubicBezTo>
                <a:cubicBezTo>
                  <a:pt x="1742" y="163"/>
                  <a:pt x="1742" y="163"/>
                  <a:pt x="1742" y="162"/>
                </a:cubicBezTo>
                <a:cubicBezTo>
                  <a:pt x="1743" y="162"/>
                  <a:pt x="1743" y="162"/>
                  <a:pt x="1744" y="161"/>
                </a:cubicBezTo>
                <a:cubicBezTo>
                  <a:pt x="1744" y="161"/>
                  <a:pt x="1744" y="161"/>
                  <a:pt x="1744" y="161"/>
                </a:cubicBezTo>
                <a:cubicBezTo>
                  <a:pt x="1744" y="161"/>
                  <a:pt x="1744" y="161"/>
                  <a:pt x="1745" y="161"/>
                </a:cubicBezTo>
                <a:cubicBezTo>
                  <a:pt x="1745" y="161"/>
                  <a:pt x="1745" y="161"/>
                  <a:pt x="1745" y="161"/>
                </a:cubicBezTo>
                <a:cubicBezTo>
                  <a:pt x="1746" y="161"/>
                  <a:pt x="1746" y="161"/>
                  <a:pt x="1746" y="161"/>
                </a:cubicBezTo>
                <a:cubicBezTo>
                  <a:pt x="1745" y="162"/>
                  <a:pt x="1745" y="162"/>
                  <a:pt x="1745" y="163"/>
                </a:cubicBezTo>
                <a:cubicBezTo>
                  <a:pt x="1746" y="163"/>
                  <a:pt x="1746" y="163"/>
                  <a:pt x="1746" y="163"/>
                </a:cubicBezTo>
                <a:cubicBezTo>
                  <a:pt x="1746" y="164"/>
                  <a:pt x="1745" y="165"/>
                  <a:pt x="1745" y="165"/>
                </a:cubicBezTo>
                <a:cubicBezTo>
                  <a:pt x="1745" y="166"/>
                  <a:pt x="1745" y="166"/>
                  <a:pt x="1745" y="166"/>
                </a:cubicBezTo>
                <a:cubicBezTo>
                  <a:pt x="1745" y="168"/>
                  <a:pt x="1745" y="168"/>
                  <a:pt x="1745" y="168"/>
                </a:cubicBezTo>
                <a:cubicBezTo>
                  <a:pt x="1746" y="168"/>
                  <a:pt x="1747" y="168"/>
                  <a:pt x="1748" y="169"/>
                </a:cubicBezTo>
                <a:cubicBezTo>
                  <a:pt x="1750" y="169"/>
                  <a:pt x="1751" y="168"/>
                  <a:pt x="1752" y="168"/>
                </a:cubicBezTo>
                <a:cubicBezTo>
                  <a:pt x="1752" y="167"/>
                  <a:pt x="1753" y="167"/>
                  <a:pt x="1753" y="166"/>
                </a:cubicBezTo>
                <a:cubicBezTo>
                  <a:pt x="1754" y="166"/>
                  <a:pt x="1754" y="166"/>
                  <a:pt x="1754" y="166"/>
                </a:cubicBezTo>
                <a:cubicBezTo>
                  <a:pt x="1754" y="167"/>
                  <a:pt x="1754" y="167"/>
                  <a:pt x="1754" y="167"/>
                </a:cubicBezTo>
                <a:cubicBezTo>
                  <a:pt x="1757" y="167"/>
                  <a:pt x="1757" y="167"/>
                  <a:pt x="1757" y="167"/>
                </a:cubicBezTo>
                <a:cubicBezTo>
                  <a:pt x="1758" y="168"/>
                  <a:pt x="1759" y="169"/>
                  <a:pt x="1760" y="171"/>
                </a:cubicBezTo>
                <a:cubicBezTo>
                  <a:pt x="1760" y="171"/>
                  <a:pt x="1760" y="171"/>
                  <a:pt x="1760" y="171"/>
                </a:cubicBezTo>
                <a:cubicBezTo>
                  <a:pt x="1760" y="171"/>
                  <a:pt x="1759" y="172"/>
                  <a:pt x="1759" y="173"/>
                </a:cubicBezTo>
                <a:cubicBezTo>
                  <a:pt x="1760" y="173"/>
                  <a:pt x="1761" y="174"/>
                  <a:pt x="1762" y="175"/>
                </a:cubicBezTo>
                <a:cubicBezTo>
                  <a:pt x="1763" y="175"/>
                  <a:pt x="1763" y="175"/>
                  <a:pt x="1764" y="174"/>
                </a:cubicBezTo>
                <a:cubicBezTo>
                  <a:pt x="1765" y="174"/>
                  <a:pt x="1765" y="174"/>
                  <a:pt x="1766" y="175"/>
                </a:cubicBezTo>
                <a:cubicBezTo>
                  <a:pt x="1766" y="175"/>
                  <a:pt x="1766" y="175"/>
                  <a:pt x="1766" y="175"/>
                </a:cubicBezTo>
                <a:cubicBezTo>
                  <a:pt x="1767" y="175"/>
                  <a:pt x="1767" y="175"/>
                  <a:pt x="1767" y="175"/>
                </a:cubicBezTo>
                <a:cubicBezTo>
                  <a:pt x="1767" y="175"/>
                  <a:pt x="1767" y="176"/>
                  <a:pt x="1768" y="176"/>
                </a:cubicBezTo>
                <a:cubicBezTo>
                  <a:pt x="1769" y="177"/>
                  <a:pt x="1769" y="176"/>
                  <a:pt x="1769" y="178"/>
                </a:cubicBezTo>
                <a:cubicBezTo>
                  <a:pt x="1772" y="178"/>
                  <a:pt x="1771" y="177"/>
                  <a:pt x="1773" y="176"/>
                </a:cubicBezTo>
                <a:cubicBezTo>
                  <a:pt x="1773" y="178"/>
                  <a:pt x="1774" y="178"/>
                  <a:pt x="1775" y="179"/>
                </a:cubicBezTo>
                <a:close/>
                <a:moveTo>
                  <a:pt x="930" y="187"/>
                </a:moveTo>
                <a:cubicBezTo>
                  <a:pt x="930" y="187"/>
                  <a:pt x="930" y="187"/>
                  <a:pt x="930" y="187"/>
                </a:cubicBezTo>
                <a:cubicBezTo>
                  <a:pt x="930" y="187"/>
                  <a:pt x="930" y="187"/>
                  <a:pt x="930" y="187"/>
                </a:cubicBezTo>
                <a:close/>
                <a:moveTo>
                  <a:pt x="958" y="214"/>
                </a:moveTo>
                <a:cubicBezTo>
                  <a:pt x="958" y="216"/>
                  <a:pt x="957" y="215"/>
                  <a:pt x="956" y="216"/>
                </a:cubicBezTo>
                <a:cubicBezTo>
                  <a:pt x="956" y="216"/>
                  <a:pt x="956" y="216"/>
                  <a:pt x="956" y="216"/>
                </a:cubicBezTo>
                <a:cubicBezTo>
                  <a:pt x="956" y="217"/>
                  <a:pt x="955" y="217"/>
                  <a:pt x="955" y="217"/>
                </a:cubicBezTo>
                <a:cubicBezTo>
                  <a:pt x="955" y="217"/>
                  <a:pt x="955" y="217"/>
                  <a:pt x="955" y="217"/>
                </a:cubicBezTo>
                <a:cubicBezTo>
                  <a:pt x="954" y="217"/>
                  <a:pt x="954" y="217"/>
                  <a:pt x="954" y="217"/>
                </a:cubicBezTo>
                <a:cubicBezTo>
                  <a:pt x="954" y="217"/>
                  <a:pt x="954" y="217"/>
                  <a:pt x="954" y="217"/>
                </a:cubicBezTo>
                <a:cubicBezTo>
                  <a:pt x="952" y="218"/>
                  <a:pt x="952" y="218"/>
                  <a:pt x="950" y="218"/>
                </a:cubicBezTo>
                <a:cubicBezTo>
                  <a:pt x="950" y="217"/>
                  <a:pt x="950" y="217"/>
                  <a:pt x="950" y="217"/>
                </a:cubicBezTo>
                <a:cubicBezTo>
                  <a:pt x="951" y="217"/>
                  <a:pt x="951" y="217"/>
                  <a:pt x="951" y="217"/>
                </a:cubicBezTo>
                <a:cubicBezTo>
                  <a:pt x="951" y="216"/>
                  <a:pt x="951" y="215"/>
                  <a:pt x="952" y="214"/>
                </a:cubicBezTo>
                <a:cubicBezTo>
                  <a:pt x="953" y="213"/>
                  <a:pt x="953" y="215"/>
                  <a:pt x="954" y="213"/>
                </a:cubicBezTo>
                <a:cubicBezTo>
                  <a:pt x="954" y="213"/>
                  <a:pt x="954" y="213"/>
                  <a:pt x="954" y="213"/>
                </a:cubicBezTo>
                <a:cubicBezTo>
                  <a:pt x="954" y="212"/>
                  <a:pt x="954" y="212"/>
                  <a:pt x="954" y="211"/>
                </a:cubicBezTo>
                <a:cubicBezTo>
                  <a:pt x="954" y="211"/>
                  <a:pt x="954" y="211"/>
                  <a:pt x="954" y="211"/>
                </a:cubicBezTo>
                <a:cubicBezTo>
                  <a:pt x="954" y="210"/>
                  <a:pt x="954" y="210"/>
                  <a:pt x="954" y="210"/>
                </a:cubicBezTo>
                <a:cubicBezTo>
                  <a:pt x="956" y="210"/>
                  <a:pt x="956" y="210"/>
                  <a:pt x="956" y="210"/>
                </a:cubicBezTo>
                <a:cubicBezTo>
                  <a:pt x="956" y="211"/>
                  <a:pt x="956" y="211"/>
                  <a:pt x="956" y="211"/>
                </a:cubicBezTo>
                <a:cubicBezTo>
                  <a:pt x="956" y="211"/>
                  <a:pt x="957" y="211"/>
                  <a:pt x="957" y="212"/>
                </a:cubicBezTo>
                <a:cubicBezTo>
                  <a:pt x="958" y="213"/>
                  <a:pt x="958" y="214"/>
                  <a:pt x="958" y="214"/>
                </a:cubicBezTo>
                <a:close/>
                <a:moveTo>
                  <a:pt x="960" y="162"/>
                </a:moveTo>
                <a:cubicBezTo>
                  <a:pt x="961" y="162"/>
                  <a:pt x="961" y="162"/>
                  <a:pt x="961" y="162"/>
                </a:cubicBezTo>
                <a:cubicBezTo>
                  <a:pt x="961" y="162"/>
                  <a:pt x="961" y="162"/>
                  <a:pt x="961" y="162"/>
                </a:cubicBezTo>
                <a:cubicBezTo>
                  <a:pt x="960" y="162"/>
                  <a:pt x="960" y="162"/>
                  <a:pt x="960" y="162"/>
                </a:cubicBezTo>
                <a:close/>
                <a:moveTo>
                  <a:pt x="961" y="218"/>
                </a:moveTo>
                <a:cubicBezTo>
                  <a:pt x="961" y="218"/>
                  <a:pt x="961" y="218"/>
                  <a:pt x="961" y="218"/>
                </a:cubicBezTo>
                <a:cubicBezTo>
                  <a:pt x="961" y="219"/>
                  <a:pt x="960" y="219"/>
                  <a:pt x="960" y="220"/>
                </a:cubicBezTo>
                <a:cubicBezTo>
                  <a:pt x="960" y="220"/>
                  <a:pt x="960" y="220"/>
                  <a:pt x="960" y="220"/>
                </a:cubicBezTo>
                <a:cubicBezTo>
                  <a:pt x="960" y="221"/>
                  <a:pt x="960" y="221"/>
                  <a:pt x="960" y="221"/>
                </a:cubicBezTo>
                <a:cubicBezTo>
                  <a:pt x="960" y="221"/>
                  <a:pt x="960" y="221"/>
                  <a:pt x="960" y="221"/>
                </a:cubicBezTo>
                <a:cubicBezTo>
                  <a:pt x="960" y="219"/>
                  <a:pt x="960" y="217"/>
                  <a:pt x="961" y="216"/>
                </a:cubicBezTo>
                <a:cubicBezTo>
                  <a:pt x="961" y="216"/>
                  <a:pt x="962" y="215"/>
                  <a:pt x="962" y="215"/>
                </a:cubicBezTo>
                <a:cubicBezTo>
                  <a:pt x="962" y="216"/>
                  <a:pt x="962" y="216"/>
                  <a:pt x="962" y="216"/>
                </a:cubicBezTo>
                <a:cubicBezTo>
                  <a:pt x="962" y="216"/>
                  <a:pt x="962" y="216"/>
                  <a:pt x="962" y="216"/>
                </a:cubicBezTo>
                <a:cubicBezTo>
                  <a:pt x="962" y="217"/>
                  <a:pt x="962" y="217"/>
                  <a:pt x="961" y="218"/>
                </a:cubicBezTo>
                <a:close/>
                <a:moveTo>
                  <a:pt x="968" y="153"/>
                </a:moveTo>
                <a:cubicBezTo>
                  <a:pt x="969" y="153"/>
                  <a:pt x="968" y="153"/>
                  <a:pt x="969" y="153"/>
                </a:cubicBezTo>
                <a:cubicBezTo>
                  <a:pt x="968" y="153"/>
                  <a:pt x="968" y="153"/>
                  <a:pt x="968" y="153"/>
                </a:cubicBezTo>
                <a:close/>
                <a:moveTo>
                  <a:pt x="972" y="210"/>
                </a:moveTo>
                <a:cubicBezTo>
                  <a:pt x="972" y="210"/>
                  <a:pt x="971" y="210"/>
                  <a:pt x="971" y="211"/>
                </a:cubicBezTo>
                <a:cubicBezTo>
                  <a:pt x="971" y="210"/>
                  <a:pt x="971" y="210"/>
                  <a:pt x="971" y="210"/>
                </a:cubicBezTo>
                <a:cubicBezTo>
                  <a:pt x="972" y="210"/>
                  <a:pt x="972" y="210"/>
                  <a:pt x="972" y="210"/>
                </a:cubicBezTo>
                <a:close/>
                <a:moveTo>
                  <a:pt x="975" y="210"/>
                </a:moveTo>
                <a:cubicBezTo>
                  <a:pt x="975" y="211"/>
                  <a:pt x="975" y="211"/>
                  <a:pt x="975" y="211"/>
                </a:cubicBezTo>
                <a:cubicBezTo>
                  <a:pt x="975" y="211"/>
                  <a:pt x="975" y="210"/>
                  <a:pt x="976" y="210"/>
                </a:cubicBezTo>
                <a:cubicBezTo>
                  <a:pt x="976" y="210"/>
                  <a:pt x="977" y="211"/>
                  <a:pt x="977" y="211"/>
                </a:cubicBezTo>
                <a:cubicBezTo>
                  <a:pt x="977" y="212"/>
                  <a:pt x="977" y="212"/>
                  <a:pt x="977" y="212"/>
                </a:cubicBezTo>
                <a:cubicBezTo>
                  <a:pt x="976" y="211"/>
                  <a:pt x="975" y="211"/>
                  <a:pt x="973" y="211"/>
                </a:cubicBezTo>
                <a:cubicBezTo>
                  <a:pt x="973" y="211"/>
                  <a:pt x="973" y="210"/>
                  <a:pt x="973" y="210"/>
                </a:cubicBezTo>
                <a:cubicBezTo>
                  <a:pt x="974" y="210"/>
                  <a:pt x="974" y="210"/>
                  <a:pt x="975" y="210"/>
                </a:cubicBezTo>
                <a:close/>
                <a:moveTo>
                  <a:pt x="935" y="254"/>
                </a:moveTo>
                <a:cubicBezTo>
                  <a:pt x="936" y="254"/>
                  <a:pt x="936" y="254"/>
                  <a:pt x="936" y="254"/>
                </a:cubicBezTo>
                <a:cubicBezTo>
                  <a:pt x="935" y="254"/>
                  <a:pt x="936" y="254"/>
                  <a:pt x="935" y="254"/>
                </a:cubicBezTo>
                <a:close/>
                <a:moveTo>
                  <a:pt x="1022" y="221"/>
                </a:moveTo>
                <a:cubicBezTo>
                  <a:pt x="1022" y="219"/>
                  <a:pt x="1022" y="219"/>
                  <a:pt x="1021" y="219"/>
                </a:cubicBezTo>
                <a:cubicBezTo>
                  <a:pt x="1021" y="219"/>
                  <a:pt x="1021" y="219"/>
                  <a:pt x="1021" y="219"/>
                </a:cubicBezTo>
                <a:cubicBezTo>
                  <a:pt x="1021" y="218"/>
                  <a:pt x="1021" y="217"/>
                  <a:pt x="1020" y="216"/>
                </a:cubicBezTo>
                <a:cubicBezTo>
                  <a:pt x="1020" y="215"/>
                  <a:pt x="1021" y="215"/>
                  <a:pt x="1021" y="214"/>
                </a:cubicBezTo>
                <a:cubicBezTo>
                  <a:pt x="1023" y="214"/>
                  <a:pt x="1023" y="214"/>
                  <a:pt x="1023" y="214"/>
                </a:cubicBezTo>
                <a:cubicBezTo>
                  <a:pt x="1023" y="215"/>
                  <a:pt x="1023" y="216"/>
                  <a:pt x="1023" y="217"/>
                </a:cubicBezTo>
                <a:cubicBezTo>
                  <a:pt x="1024" y="217"/>
                  <a:pt x="1024" y="217"/>
                  <a:pt x="1024" y="217"/>
                </a:cubicBezTo>
                <a:cubicBezTo>
                  <a:pt x="1024" y="218"/>
                  <a:pt x="1024" y="218"/>
                  <a:pt x="1024" y="218"/>
                </a:cubicBezTo>
                <a:cubicBezTo>
                  <a:pt x="1024" y="218"/>
                  <a:pt x="1024" y="218"/>
                  <a:pt x="1024" y="218"/>
                </a:cubicBezTo>
                <a:cubicBezTo>
                  <a:pt x="1024" y="218"/>
                  <a:pt x="1023" y="219"/>
                  <a:pt x="1023" y="221"/>
                </a:cubicBezTo>
                <a:lnTo>
                  <a:pt x="1022" y="221"/>
                </a:lnTo>
                <a:close/>
                <a:moveTo>
                  <a:pt x="1025" y="223"/>
                </a:moveTo>
                <a:cubicBezTo>
                  <a:pt x="1024" y="223"/>
                  <a:pt x="1024" y="223"/>
                  <a:pt x="1024" y="223"/>
                </a:cubicBezTo>
                <a:cubicBezTo>
                  <a:pt x="1024" y="222"/>
                  <a:pt x="1024" y="222"/>
                  <a:pt x="1024" y="222"/>
                </a:cubicBezTo>
                <a:cubicBezTo>
                  <a:pt x="1024" y="222"/>
                  <a:pt x="1024" y="222"/>
                  <a:pt x="1024" y="222"/>
                </a:cubicBezTo>
                <a:cubicBezTo>
                  <a:pt x="1024" y="222"/>
                  <a:pt x="1024" y="222"/>
                  <a:pt x="1024" y="222"/>
                </a:cubicBezTo>
                <a:cubicBezTo>
                  <a:pt x="1025" y="222"/>
                  <a:pt x="1025" y="222"/>
                  <a:pt x="1025" y="222"/>
                </a:cubicBezTo>
                <a:lnTo>
                  <a:pt x="1025" y="223"/>
                </a:lnTo>
                <a:close/>
                <a:moveTo>
                  <a:pt x="1045" y="202"/>
                </a:moveTo>
                <a:cubicBezTo>
                  <a:pt x="1046" y="203"/>
                  <a:pt x="1046" y="203"/>
                  <a:pt x="1046" y="204"/>
                </a:cubicBezTo>
                <a:cubicBezTo>
                  <a:pt x="1044" y="204"/>
                  <a:pt x="1043" y="203"/>
                  <a:pt x="1041" y="205"/>
                </a:cubicBezTo>
                <a:cubicBezTo>
                  <a:pt x="1040" y="205"/>
                  <a:pt x="1040" y="205"/>
                  <a:pt x="1039" y="205"/>
                </a:cubicBezTo>
                <a:cubicBezTo>
                  <a:pt x="1039" y="204"/>
                  <a:pt x="1039" y="203"/>
                  <a:pt x="1038" y="202"/>
                </a:cubicBezTo>
                <a:cubicBezTo>
                  <a:pt x="1038" y="202"/>
                  <a:pt x="1038" y="202"/>
                  <a:pt x="1037" y="202"/>
                </a:cubicBezTo>
                <a:cubicBezTo>
                  <a:pt x="1037" y="201"/>
                  <a:pt x="1037" y="201"/>
                  <a:pt x="1037" y="201"/>
                </a:cubicBezTo>
                <a:cubicBezTo>
                  <a:pt x="1037" y="201"/>
                  <a:pt x="1037" y="201"/>
                  <a:pt x="1036" y="201"/>
                </a:cubicBezTo>
                <a:cubicBezTo>
                  <a:pt x="1036" y="200"/>
                  <a:pt x="1036" y="199"/>
                  <a:pt x="1036" y="198"/>
                </a:cubicBezTo>
                <a:cubicBezTo>
                  <a:pt x="1035" y="197"/>
                  <a:pt x="1035" y="197"/>
                  <a:pt x="1034" y="197"/>
                </a:cubicBezTo>
                <a:cubicBezTo>
                  <a:pt x="1034" y="196"/>
                  <a:pt x="1034" y="196"/>
                  <a:pt x="1033" y="195"/>
                </a:cubicBezTo>
                <a:cubicBezTo>
                  <a:pt x="1035" y="195"/>
                  <a:pt x="1034" y="195"/>
                  <a:pt x="1035" y="194"/>
                </a:cubicBezTo>
                <a:cubicBezTo>
                  <a:pt x="1035" y="194"/>
                  <a:pt x="1035" y="194"/>
                  <a:pt x="1035" y="194"/>
                </a:cubicBezTo>
                <a:cubicBezTo>
                  <a:pt x="1035" y="194"/>
                  <a:pt x="1036" y="194"/>
                  <a:pt x="1037" y="194"/>
                </a:cubicBezTo>
                <a:cubicBezTo>
                  <a:pt x="1037" y="193"/>
                  <a:pt x="1037" y="193"/>
                  <a:pt x="1037" y="193"/>
                </a:cubicBezTo>
                <a:cubicBezTo>
                  <a:pt x="1037" y="193"/>
                  <a:pt x="1037" y="193"/>
                  <a:pt x="1037" y="193"/>
                </a:cubicBezTo>
                <a:cubicBezTo>
                  <a:pt x="1037" y="193"/>
                  <a:pt x="1037" y="193"/>
                  <a:pt x="1037" y="193"/>
                </a:cubicBezTo>
                <a:cubicBezTo>
                  <a:pt x="1038" y="193"/>
                  <a:pt x="1038" y="193"/>
                  <a:pt x="1038" y="193"/>
                </a:cubicBezTo>
                <a:cubicBezTo>
                  <a:pt x="1038" y="193"/>
                  <a:pt x="1038" y="193"/>
                  <a:pt x="1038" y="193"/>
                </a:cubicBezTo>
                <a:cubicBezTo>
                  <a:pt x="1039" y="193"/>
                  <a:pt x="1040" y="193"/>
                  <a:pt x="1041" y="194"/>
                </a:cubicBezTo>
                <a:cubicBezTo>
                  <a:pt x="1041" y="194"/>
                  <a:pt x="1041" y="195"/>
                  <a:pt x="1041" y="195"/>
                </a:cubicBezTo>
                <a:cubicBezTo>
                  <a:pt x="1042" y="195"/>
                  <a:pt x="1042" y="195"/>
                  <a:pt x="1042" y="195"/>
                </a:cubicBezTo>
                <a:cubicBezTo>
                  <a:pt x="1042" y="195"/>
                  <a:pt x="1043" y="196"/>
                  <a:pt x="1043" y="196"/>
                </a:cubicBezTo>
                <a:cubicBezTo>
                  <a:pt x="1043" y="196"/>
                  <a:pt x="1044" y="196"/>
                  <a:pt x="1044" y="196"/>
                </a:cubicBezTo>
                <a:cubicBezTo>
                  <a:pt x="1045" y="197"/>
                  <a:pt x="1045" y="197"/>
                  <a:pt x="1045" y="197"/>
                </a:cubicBezTo>
                <a:cubicBezTo>
                  <a:pt x="1045" y="198"/>
                  <a:pt x="1045" y="198"/>
                  <a:pt x="1045" y="198"/>
                </a:cubicBezTo>
                <a:cubicBezTo>
                  <a:pt x="1046" y="199"/>
                  <a:pt x="1047" y="201"/>
                  <a:pt x="1047" y="203"/>
                </a:cubicBezTo>
                <a:cubicBezTo>
                  <a:pt x="1046" y="202"/>
                  <a:pt x="1046" y="202"/>
                  <a:pt x="1045" y="202"/>
                </a:cubicBezTo>
                <a:close/>
                <a:moveTo>
                  <a:pt x="1053" y="178"/>
                </a:moveTo>
                <a:cubicBezTo>
                  <a:pt x="1054" y="178"/>
                  <a:pt x="1055" y="179"/>
                  <a:pt x="1056" y="179"/>
                </a:cubicBezTo>
                <a:cubicBezTo>
                  <a:pt x="1056" y="179"/>
                  <a:pt x="1056" y="179"/>
                  <a:pt x="1056" y="179"/>
                </a:cubicBezTo>
                <a:cubicBezTo>
                  <a:pt x="1057" y="179"/>
                  <a:pt x="1057" y="180"/>
                  <a:pt x="1057" y="180"/>
                </a:cubicBezTo>
                <a:cubicBezTo>
                  <a:pt x="1057" y="181"/>
                  <a:pt x="1057" y="181"/>
                  <a:pt x="1057" y="181"/>
                </a:cubicBezTo>
                <a:cubicBezTo>
                  <a:pt x="1058" y="181"/>
                  <a:pt x="1058" y="181"/>
                  <a:pt x="1059" y="181"/>
                </a:cubicBezTo>
                <a:cubicBezTo>
                  <a:pt x="1059" y="182"/>
                  <a:pt x="1059" y="182"/>
                  <a:pt x="1059" y="182"/>
                </a:cubicBezTo>
                <a:cubicBezTo>
                  <a:pt x="1059" y="182"/>
                  <a:pt x="1056" y="182"/>
                  <a:pt x="1055" y="182"/>
                </a:cubicBezTo>
                <a:cubicBezTo>
                  <a:pt x="1055" y="180"/>
                  <a:pt x="1054" y="180"/>
                  <a:pt x="1053" y="178"/>
                </a:cubicBezTo>
                <a:close/>
                <a:moveTo>
                  <a:pt x="1064" y="197"/>
                </a:moveTo>
                <a:cubicBezTo>
                  <a:pt x="1064" y="197"/>
                  <a:pt x="1064" y="197"/>
                  <a:pt x="1064" y="197"/>
                </a:cubicBezTo>
                <a:cubicBezTo>
                  <a:pt x="1063" y="199"/>
                  <a:pt x="1064" y="199"/>
                  <a:pt x="1062" y="200"/>
                </a:cubicBezTo>
                <a:cubicBezTo>
                  <a:pt x="1062" y="200"/>
                  <a:pt x="1062" y="200"/>
                  <a:pt x="1062" y="200"/>
                </a:cubicBezTo>
                <a:cubicBezTo>
                  <a:pt x="1062" y="200"/>
                  <a:pt x="1062" y="200"/>
                  <a:pt x="1062" y="200"/>
                </a:cubicBezTo>
                <a:cubicBezTo>
                  <a:pt x="1062" y="200"/>
                  <a:pt x="1062" y="200"/>
                  <a:pt x="1062" y="200"/>
                </a:cubicBezTo>
                <a:cubicBezTo>
                  <a:pt x="1061" y="200"/>
                  <a:pt x="1061" y="200"/>
                  <a:pt x="1061" y="200"/>
                </a:cubicBezTo>
                <a:cubicBezTo>
                  <a:pt x="1061" y="198"/>
                  <a:pt x="1061" y="198"/>
                  <a:pt x="1061" y="198"/>
                </a:cubicBezTo>
                <a:cubicBezTo>
                  <a:pt x="1061" y="198"/>
                  <a:pt x="1061" y="198"/>
                  <a:pt x="1061" y="198"/>
                </a:cubicBezTo>
                <a:cubicBezTo>
                  <a:pt x="1060" y="197"/>
                  <a:pt x="1060" y="197"/>
                  <a:pt x="1059" y="196"/>
                </a:cubicBezTo>
                <a:cubicBezTo>
                  <a:pt x="1058" y="196"/>
                  <a:pt x="1058" y="196"/>
                  <a:pt x="1058" y="196"/>
                </a:cubicBezTo>
                <a:cubicBezTo>
                  <a:pt x="1057" y="195"/>
                  <a:pt x="1058" y="195"/>
                  <a:pt x="1057" y="194"/>
                </a:cubicBezTo>
                <a:cubicBezTo>
                  <a:pt x="1057" y="194"/>
                  <a:pt x="1057" y="194"/>
                  <a:pt x="1057" y="194"/>
                </a:cubicBezTo>
                <a:cubicBezTo>
                  <a:pt x="1057" y="194"/>
                  <a:pt x="1057" y="194"/>
                  <a:pt x="1057" y="194"/>
                </a:cubicBezTo>
                <a:cubicBezTo>
                  <a:pt x="1056" y="194"/>
                  <a:pt x="1056" y="194"/>
                  <a:pt x="1056" y="194"/>
                </a:cubicBezTo>
                <a:cubicBezTo>
                  <a:pt x="1056" y="193"/>
                  <a:pt x="1056" y="193"/>
                  <a:pt x="1056" y="193"/>
                </a:cubicBezTo>
                <a:cubicBezTo>
                  <a:pt x="1055" y="193"/>
                  <a:pt x="1055" y="193"/>
                  <a:pt x="1055" y="193"/>
                </a:cubicBezTo>
                <a:cubicBezTo>
                  <a:pt x="1055" y="192"/>
                  <a:pt x="1055" y="192"/>
                  <a:pt x="1055" y="192"/>
                </a:cubicBezTo>
                <a:cubicBezTo>
                  <a:pt x="1056" y="192"/>
                  <a:pt x="1057" y="192"/>
                  <a:pt x="1057" y="192"/>
                </a:cubicBezTo>
                <a:cubicBezTo>
                  <a:pt x="1057" y="191"/>
                  <a:pt x="1057" y="191"/>
                  <a:pt x="1057" y="191"/>
                </a:cubicBezTo>
                <a:cubicBezTo>
                  <a:pt x="1057" y="191"/>
                  <a:pt x="1058" y="192"/>
                  <a:pt x="1059" y="192"/>
                </a:cubicBezTo>
                <a:cubicBezTo>
                  <a:pt x="1059" y="192"/>
                  <a:pt x="1059" y="191"/>
                  <a:pt x="1060" y="191"/>
                </a:cubicBezTo>
                <a:cubicBezTo>
                  <a:pt x="1060" y="189"/>
                  <a:pt x="1060" y="189"/>
                  <a:pt x="1060" y="189"/>
                </a:cubicBezTo>
                <a:cubicBezTo>
                  <a:pt x="1059" y="189"/>
                  <a:pt x="1059" y="189"/>
                  <a:pt x="1059" y="189"/>
                </a:cubicBezTo>
                <a:cubicBezTo>
                  <a:pt x="1059" y="188"/>
                  <a:pt x="1059" y="188"/>
                  <a:pt x="1059" y="188"/>
                </a:cubicBezTo>
                <a:cubicBezTo>
                  <a:pt x="1059" y="188"/>
                  <a:pt x="1058" y="189"/>
                  <a:pt x="1057" y="189"/>
                </a:cubicBezTo>
                <a:cubicBezTo>
                  <a:pt x="1057" y="188"/>
                  <a:pt x="1057" y="188"/>
                  <a:pt x="1056" y="188"/>
                </a:cubicBezTo>
                <a:cubicBezTo>
                  <a:pt x="1056" y="187"/>
                  <a:pt x="1056" y="187"/>
                  <a:pt x="1056" y="187"/>
                </a:cubicBezTo>
                <a:cubicBezTo>
                  <a:pt x="1056" y="187"/>
                  <a:pt x="1056" y="187"/>
                  <a:pt x="1056" y="187"/>
                </a:cubicBezTo>
                <a:cubicBezTo>
                  <a:pt x="1056" y="186"/>
                  <a:pt x="1056" y="186"/>
                  <a:pt x="1056" y="186"/>
                </a:cubicBezTo>
                <a:cubicBezTo>
                  <a:pt x="1058" y="187"/>
                  <a:pt x="1059" y="187"/>
                  <a:pt x="1061" y="187"/>
                </a:cubicBezTo>
                <a:cubicBezTo>
                  <a:pt x="1061" y="188"/>
                  <a:pt x="1061" y="189"/>
                  <a:pt x="1061" y="190"/>
                </a:cubicBezTo>
                <a:cubicBezTo>
                  <a:pt x="1061" y="190"/>
                  <a:pt x="1061" y="190"/>
                  <a:pt x="1061" y="190"/>
                </a:cubicBezTo>
                <a:cubicBezTo>
                  <a:pt x="1061" y="191"/>
                  <a:pt x="1061" y="191"/>
                  <a:pt x="1061" y="191"/>
                </a:cubicBezTo>
                <a:cubicBezTo>
                  <a:pt x="1061" y="191"/>
                  <a:pt x="1061" y="191"/>
                  <a:pt x="1061" y="191"/>
                </a:cubicBezTo>
                <a:cubicBezTo>
                  <a:pt x="1061" y="193"/>
                  <a:pt x="1061" y="193"/>
                  <a:pt x="1061" y="193"/>
                </a:cubicBezTo>
                <a:cubicBezTo>
                  <a:pt x="1062" y="193"/>
                  <a:pt x="1062" y="193"/>
                  <a:pt x="1062" y="193"/>
                </a:cubicBezTo>
                <a:cubicBezTo>
                  <a:pt x="1063" y="194"/>
                  <a:pt x="1064" y="194"/>
                  <a:pt x="1064" y="196"/>
                </a:cubicBezTo>
                <a:cubicBezTo>
                  <a:pt x="1064" y="196"/>
                  <a:pt x="1064" y="196"/>
                  <a:pt x="1064" y="196"/>
                </a:cubicBezTo>
                <a:cubicBezTo>
                  <a:pt x="1064" y="196"/>
                  <a:pt x="1064" y="197"/>
                  <a:pt x="1064" y="197"/>
                </a:cubicBezTo>
                <a:close/>
                <a:moveTo>
                  <a:pt x="1066" y="203"/>
                </a:moveTo>
                <a:cubicBezTo>
                  <a:pt x="1068" y="203"/>
                  <a:pt x="1068" y="203"/>
                  <a:pt x="1068" y="203"/>
                </a:cubicBezTo>
                <a:cubicBezTo>
                  <a:pt x="1068" y="202"/>
                  <a:pt x="1068" y="202"/>
                  <a:pt x="1068" y="202"/>
                </a:cubicBezTo>
                <a:cubicBezTo>
                  <a:pt x="1069" y="202"/>
                  <a:pt x="1069" y="203"/>
                  <a:pt x="1070" y="203"/>
                </a:cubicBezTo>
                <a:cubicBezTo>
                  <a:pt x="1070" y="204"/>
                  <a:pt x="1070" y="204"/>
                  <a:pt x="1070" y="204"/>
                </a:cubicBezTo>
                <a:cubicBezTo>
                  <a:pt x="1068" y="204"/>
                  <a:pt x="1068" y="204"/>
                  <a:pt x="1068" y="204"/>
                </a:cubicBezTo>
                <a:cubicBezTo>
                  <a:pt x="1068" y="204"/>
                  <a:pt x="1068" y="204"/>
                  <a:pt x="1068" y="204"/>
                </a:cubicBezTo>
                <a:cubicBezTo>
                  <a:pt x="1067" y="204"/>
                  <a:pt x="1067" y="204"/>
                  <a:pt x="1066" y="203"/>
                </a:cubicBezTo>
                <a:close/>
                <a:moveTo>
                  <a:pt x="1076" y="216"/>
                </a:moveTo>
                <a:cubicBezTo>
                  <a:pt x="1076" y="217"/>
                  <a:pt x="1075" y="217"/>
                  <a:pt x="1075" y="217"/>
                </a:cubicBezTo>
                <a:cubicBezTo>
                  <a:pt x="1075" y="217"/>
                  <a:pt x="1075" y="218"/>
                  <a:pt x="1075" y="219"/>
                </a:cubicBezTo>
                <a:cubicBezTo>
                  <a:pt x="1075" y="219"/>
                  <a:pt x="1074" y="219"/>
                  <a:pt x="1074" y="218"/>
                </a:cubicBezTo>
                <a:cubicBezTo>
                  <a:pt x="1074" y="220"/>
                  <a:pt x="1074" y="220"/>
                  <a:pt x="1074" y="220"/>
                </a:cubicBezTo>
                <a:cubicBezTo>
                  <a:pt x="1073" y="220"/>
                  <a:pt x="1073" y="220"/>
                  <a:pt x="1072" y="220"/>
                </a:cubicBezTo>
                <a:cubicBezTo>
                  <a:pt x="1072" y="220"/>
                  <a:pt x="1071" y="220"/>
                  <a:pt x="1071" y="219"/>
                </a:cubicBezTo>
                <a:cubicBezTo>
                  <a:pt x="1071" y="219"/>
                  <a:pt x="1071" y="219"/>
                  <a:pt x="1071" y="219"/>
                </a:cubicBezTo>
                <a:cubicBezTo>
                  <a:pt x="1070" y="219"/>
                  <a:pt x="1070" y="219"/>
                  <a:pt x="1070" y="219"/>
                </a:cubicBezTo>
                <a:cubicBezTo>
                  <a:pt x="1070" y="219"/>
                  <a:pt x="1069" y="218"/>
                  <a:pt x="1069" y="218"/>
                </a:cubicBezTo>
                <a:cubicBezTo>
                  <a:pt x="1069" y="218"/>
                  <a:pt x="1069" y="218"/>
                  <a:pt x="1069" y="218"/>
                </a:cubicBezTo>
                <a:cubicBezTo>
                  <a:pt x="1069" y="217"/>
                  <a:pt x="1069" y="217"/>
                  <a:pt x="1069" y="217"/>
                </a:cubicBezTo>
                <a:cubicBezTo>
                  <a:pt x="1068" y="217"/>
                  <a:pt x="1067" y="216"/>
                  <a:pt x="1067" y="216"/>
                </a:cubicBezTo>
                <a:cubicBezTo>
                  <a:pt x="1067" y="215"/>
                  <a:pt x="1067" y="215"/>
                  <a:pt x="1067" y="215"/>
                </a:cubicBezTo>
                <a:cubicBezTo>
                  <a:pt x="1067" y="215"/>
                  <a:pt x="1068" y="215"/>
                  <a:pt x="1068" y="215"/>
                </a:cubicBezTo>
                <a:cubicBezTo>
                  <a:pt x="1068" y="216"/>
                  <a:pt x="1068" y="216"/>
                  <a:pt x="1068" y="216"/>
                </a:cubicBezTo>
                <a:cubicBezTo>
                  <a:pt x="1069" y="216"/>
                  <a:pt x="1069" y="216"/>
                  <a:pt x="1069" y="216"/>
                </a:cubicBezTo>
                <a:cubicBezTo>
                  <a:pt x="1069" y="216"/>
                  <a:pt x="1069" y="216"/>
                  <a:pt x="1069" y="216"/>
                </a:cubicBezTo>
                <a:cubicBezTo>
                  <a:pt x="1070" y="216"/>
                  <a:pt x="1069" y="216"/>
                  <a:pt x="1069" y="216"/>
                </a:cubicBezTo>
                <a:cubicBezTo>
                  <a:pt x="1071" y="216"/>
                  <a:pt x="1071" y="216"/>
                  <a:pt x="1071" y="216"/>
                </a:cubicBezTo>
                <a:cubicBezTo>
                  <a:pt x="1071" y="213"/>
                  <a:pt x="1071" y="213"/>
                  <a:pt x="1071" y="213"/>
                </a:cubicBezTo>
                <a:cubicBezTo>
                  <a:pt x="1070" y="213"/>
                  <a:pt x="1070" y="213"/>
                  <a:pt x="1069" y="213"/>
                </a:cubicBezTo>
                <a:cubicBezTo>
                  <a:pt x="1069" y="212"/>
                  <a:pt x="1069" y="212"/>
                  <a:pt x="1069" y="212"/>
                </a:cubicBezTo>
                <a:cubicBezTo>
                  <a:pt x="1069" y="212"/>
                  <a:pt x="1068" y="212"/>
                  <a:pt x="1068" y="213"/>
                </a:cubicBezTo>
                <a:cubicBezTo>
                  <a:pt x="1068" y="212"/>
                  <a:pt x="1068" y="212"/>
                  <a:pt x="1068" y="212"/>
                </a:cubicBezTo>
                <a:cubicBezTo>
                  <a:pt x="1069" y="212"/>
                  <a:pt x="1069" y="212"/>
                  <a:pt x="1069" y="212"/>
                </a:cubicBezTo>
                <a:cubicBezTo>
                  <a:pt x="1069" y="211"/>
                  <a:pt x="1069" y="212"/>
                  <a:pt x="1069" y="211"/>
                </a:cubicBezTo>
                <a:cubicBezTo>
                  <a:pt x="1069" y="211"/>
                  <a:pt x="1069" y="211"/>
                  <a:pt x="1069" y="211"/>
                </a:cubicBezTo>
                <a:cubicBezTo>
                  <a:pt x="1070" y="210"/>
                  <a:pt x="1071" y="213"/>
                  <a:pt x="1071" y="213"/>
                </a:cubicBezTo>
                <a:cubicBezTo>
                  <a:pt x="1071" y="213"/>
                  <a:pt x="1071" y="214"/>
                  <a:pt x="1072" y="214"/>
                </a:cubicBezTo>
                <a:cubicBezTo>
                  <a:pt x="1072" y="214"/>
                  <a:pt x="1072" y="215"/>
                  <a:pt x="1073" y="215"/>
                </a:cubicBezTo>
                <a:cubicBezTo>
                  <a:pt x="1074" y="215"/>
                  <a:pt x="1075" y="215"/>
                  <a:pt x="1076" y="216"/>
                </a:cubicBezTo>
                <a:close/>
                <a:moveTo>
                  <a:pt x="960" y="685"/>
                </a:moveTo>
                <a:cubicBezTo>
                  <a:pt x="959" y="685"/>
                  <a:pt x="959" y="685"/>
                  <a:pt x="959" y="685"/>
                </a:cubicBezTo>
                <a:cubicBezTo>
                  <a:pt x="958" y="685"/>
                  <a:pt x="959" y="685"/>
                  <a:pt x="959" y="685"/>
                </a:cubicBezTo>
                <a:cubicBezTo>
                  <a:pt x="959" y="684"/>
                  <a:pt x="959" y="684"/>
                  <a:pt x="959" y="684"/>
                </a:cubicBezTo>
                <a:cubicBezTo>
                  <a:pt x="960" y="684"/>
                  <a:pt x="960" y="684"/>
                  <a:pt x="960" y="684"/>
                </a:cubicBezTo>
                <a:lnTo>
                  <a:pt x="960" y="685"/>
                </a:lnTo>
                <a:close/>
                <a:moveTo>
                  <a:pt x="964" y="498"/>
                </a:moveTo>
                <a:cubicBezTo>
                  <a:pt x="964" y="498"/>
                  <a:pt x="964" y="498"/>
                  <a:pt x="964" y="498"/>
                </a:cubicBezTo>
                <a:cubicBezTo>
                  <a:pt x="964" y="498"/>
                  <a:pt x="964" y="498"/>
                  <a:pt x="964" y="498"/>
                </a:cubicBezTo>
                <a:cubicBezTo>
                  <a:pt x="963" y="498"/>
                  <a:pt x="963" y="498"/>
                  <a:pt x="962" y="498"/>
                </a:cubicBezTo>
                <a:cubicBezTo>
                  <a:pt x="962" y="498"/>
                  <a:pt x="962" y="498"/>
                  <a:pt x="962" y="497"/>
                </a:cubicBezTo>
                <a:cubicBezTo>
                  <a:pt x="960" y="497"/>
                  <a:pt x="960" y="498"/>
                  <a:pt x="958" y="498"/>
                </a:cubicBezTo>
                <a:cubicBezTo>
                  <a:pt x="958" y="497"/>
                  <a:pt x="958" y="497"/>
                  <a:pt x="958" y="497"/>
                </a:cubicBezTo>
                <a:cubicBezTo>
                  <a:pt x="957" y="497"/>
                  <a:pt x="957" y="497"/>
                  <a:pt x="957" y="497"/>
                </a:cubicBezTo>
                <a:cubicBezTo>
                  <a:pt x="957" y="496"/>
                  <a:pt x="957" y="496"/>
                  <a:pt x="957" y="496"/>
                </a:cubicBezTo>
                <a:cubicBezTo>
                  <a:pt x="957" y="495"/>
                  <a:pt x="956" y="494"/>
                  <a:pt x="956" y="494"/>
                </a:cubicBezTo>
                <a:cubicBezTo>
                  <a:pt x="956" y="494"/>
                  <a:pt x="956" y="494"/>
                  <a:pt x="956" y="494"/>
                </a:cubicBezTo>
                <a:cubicBezTo>
                  <a:pt x="957" y="494"/>
                  <a:pt x="957" y="494"/>
                  <a:pt x="957" y="494"/>
                </a:cubicBezTo>
                <a:cubicBezTo>
                  <a:pt x="957" y="495"/>
                  <a:pt x="957" y="495"/>
                  <a:pt x="957" y="495"/>
                </a:cubicBezTo>
                <a:cubicBezTo>
                  <a:pt x="958" y="495"/>
                  <a:pt x="958" y="495"/>
                  <a:pt x="959" y="495"/>
                </a:cubicBezTo>
                <a:cubicBezTo>
                  <a:pt x="959" y="496"/>
                  <a:pt x="959" y="496"/>
                  <a:pt x="959" y="496"/>
                </a:cubicBezTo>
                <a:cubicBezTo>
                  <a:pt x="960" y="496"/>
                  <a:pt x="960" y="496"/>
                  <a:pt x="960" y="496"/>
                </a:cubicBezTo>
                <a:cubicBezTo>
                  <a:pt x="960" y="496"/>
                  <a:pt x="960" y="496"/>
                  <a:pt x="960" y="496"/>
                </a:cubicBezTo>
                <a:cubicBezTo>
                  <a:pt x="961" y="497"/>
                  <a:pt x="962" y="495"/>
                  <a:pt x="963" y="496"/>
                </a:cubicBezTo>
                <a:cubicBezTo>
                  <a:pt x="963" y="496"/>
                  <a:pt x="963" y="496"/>
                  <a:pt x="963" y="496"/>
                </a:cubicBezTo>
                <a:cubicBezTo>
                  <a:pt x="963" y="496"/>
                  <a:pt x="964" y="497"/>
                  <a:pt x="964" y="497"/>
                </a:cubicBezTo>
                <a:lnTo>
                  <a:pt x="964" y="498"/>
                </a:lnTo>
                <a:close/>
                <a:moveTo>
                  <a:pt x="1065" y="510"/>
                </a:moveTo>
                <a:cubicBezTo>
                  <a:pt x="1066" y="510"/>
                  <a:pt x="1067" y="510"/>
                  <a:pt x="1068" y="510"/>
                </a:cubicBezTo>
                <a:cubicBezTo>
                  <a:pt x="1068" y="511"/>
                  <a:pt x="1068" y="512"/>
                  <a:pt x="1067" y="512"/>
                </a:cubicBezTo>
                <a:cubicBezTo>
                  <a:pt x="1067" y="513"/>
                  <a:pt x="1067" y="513"/>
                  <a:pt x="1067" y="513"/>
                </a:cubicBezTo>
                <a:cubicBezTo>
                  <a:pt x="1066" y="513"/>
                  <a:pt x="1066" y="512"/>
                  <a:pt x="1065" y="512"/>
                </a:cubicBezTo>
                <a:lnTo>
                  <a:pt x="1065" y="510"/>
                </a:lnTo>
                <a:close/>
                <a:moveTo>
                  <a:pt x="1061" y="553"/>
                </a:moveTo>
                <a:cubicBezTo>
                  <a:pt x="1061" y="553"/>
                  <a:pt x="1061" y="553"/>
                  <a:pt x="1061" y="553"/>
                </a:cubicBezTo>
                <a:cubicBezTo>
                  <a:pt x="1061" y="552"/>
                  <a:pt x="1061" y="552"/>
                  <a:pt x="1061" y="552"/>
                </a:cubicBezTo>
                <a:cubicBezTo>
                  <a:pt x="1061" y="552"/>
                  <a:pt x="1061" y="552"/>
                  <a:pt x="1061" y="552"/>
                </a:cubicBezTo>
                <a:cubicBezTo>
                  <a:pt x="1061" y="551"/>
                  <a:pt x="1061" y="551"/>
                  <a:pt x="1061" y="551"/>
                </a:cubicBezTo>
                <a:cubicBezTo>
                  <a:pt x="1061" y="551"/>
                  <a:pt x="1061" y="551"/>
                  <a:pt x="1061" y="551"/>
                </a:cubicBezTo>
                <a:cubicBezTo>
                  <a:pt x="1061" y="550"/>
                  <a:pt x="1061" y="550"/>
                  <a:pt x="1061" y="550"/>
                </a:cubicBezTo>
                <a:cubicBezTo>
                  <a:pt x="1061" y="550"/>
                  <a:pt x="1062" y="550"/>
                  <a:pt x="1062" y="550"/>
                </a:cubicBezTo>
                <a:cubicBezTo>
                  <a:pt x="1063" y="551"/>
                  <a:pt x="1063" y="551"/>
                  <a:pt x="1063" y="551"/>
                </a:cubicBezTo>
                <a:cubicBezTo>
                  <a:pt x="1063" y="552"/>
                  <a:pt x="1063" y="552"/>
                  <a:pt x="1063" y="552"/>
                </a:cubicBezTo>
                <a:cubicBezTo>
                  <a:pt x="1063" y="552"/>
                  <a:pt x="1063" y="552"/>
                  <a:pt x="1063" y="552"/>
                </a:cubicBezTo>
                <a:cubicBezTo>
                  <a:pt x="1063" y="553"/>
                  <a:pt x="1063" y="553"/>
                  <a:pt x="1063" y="553"/>
                </a:cubicBezTo>
                <a:cubicBezTo>
                  <a:pt x="1063" y="553"/>
                  <a:pt x="1063" y="553"/>
                  <a:pt x="1063" y="553"/>
                </a:cubicBezTo>
                <a:cubicBezTo>
                  <a:pt x="1063" y="554"/>
                  <a:pt x="1063" y="555"/>
                  <a:pt x="1063" y="556"/>
                </a:cubicBezTo>
                <a:cubicBezTo>
                  <a:pt x="1063" y="556"/>
                  <a:pt x="1063" y="556"/>
                  <a:pt x="1063" y="556"/>
                </a:cubicBezTo>
                <a:cubicBezTo>
                  <a:pt x="1064" y="557"/>
                  <a:pt x="1064" y="557"/>
                  <a:pt x="1064" y="558"/>
                </a:cubicBezTo>
                <a:cubicBezTo>
                  <a:pt x="1064" y="558"/>
                  <a:pt x="1065" y="558"/>
                  <a:pt x="1065" y="559"/>
                </a:cubicBezTo>
                <a:cubicBezTo>
                  <a:pt x="1065" y="561"/>
                  <a:pt x="1065" y="561"/>
                  <a:pt x="1065" y="561"/>
                </a:cubicBezTo>
                <a:cubicBezTo>
                  <a:pt x="1063" y="560"/>
                  <a:pt x="1064" y="560"/>
                  <a:pt x="1063" y="558"/>
                </a:cubicBezTo>
                <a:cubicBezTo>
                  <a:pt x="1063" y="558"/>
                  <a:pt x="1062" y="557"/>
                  <a:pt x="1061" y="557"/>
                </a:cubicBezTo>
                <a:cubicBezTo>
                  <a:pt x="1061" y="556"/>
                  <a:pt x="1061" y="556"/>
                  <a:pt x="1061" y="556"/>
                </a:cubicBezTo>
                <a:cubicBezTo>
                  <a:pt x="1060" y="556"/>
                  <a:pt x="1060" y="556"/>
                  <a:pt x="1060" y="556"/>
                </a:cubicBezTo>
                <a:cubicBezTo>
                  <a:pt x="1061" y="555"/>
                  <a:pt x="1061" y="554"/>
                  <a:pt x="1061" y="553"/>
                </a:cubicBezTo>
                <a:close/>
                <a:moveTo>
                  <a:pt x="1044" y="510"/>
                </a:moveTo>
                <a:cubicBezTo>
                  <a:pt x="1044" y="510"/>
                  <a:pt x="1044" y="510"/>
                  <a:pt x="1044" y="510"/>
                </a:cubicBezTo>
                <a:cubicBezTo>
                  <a:pt x="1044" y="510"/>
                  <a:pt x="1044" y="510"/>
                  <a:pt x="1044" y="510"/>
                </a:cubicBezTo>
                <a:cubicBezTo>
                  <a:pt x="1045" y="510"/>
                  <a:pt x="1045" y="510"/>
                  <a:pt x="1045" y="510"/>
                </a:cubicBezTo>
                <a:cubicBezTo>
                  <a:pt x="1045" y="511"/>
                  <a:pt x="1045" y="511"/>
                  <a:pt x="1045" y="511"/>
                </a:cubicBezTo>
                <a:cubicBezTo>
                  <a:pt x="1044" y="511"/>
                  <a:pt x="1044" y="511"/>
                  <a:pt x="1044" y="511"/>
                </a:cubicBezTo>
                <a:lnTo>
                  <a:pt x="1044" y="510"/>
                </a:lnTo>
                <a:close/>
                <a:moveTo>
                  <a:pt x="1036" y="566"/>
                </a:moveTo>
                <a:cubicBezTo>
                  <a:pt x="1037" y="566"/>
                  <a:pt x="1037" y="566"/>
                  <a:pt x="1037" y="566"/>
                </a:cubicBezTo>
                <a:cubicBezTo>
                  <a:pt x="1037" y="566"/>
                  <a:pt x="1037" y="565"/>
                  <a:pt x="1037" y="565"/>
                </a:cubicBezTo>
                <a:cubicBezTo>
                  <a:pt x="1037" y="565"/>
                  <a:pt x="1037" y="565"/>
                  <a:pt x="1037" y="565"/>
                </a:cubicBezTo>
                <a:cubicBezTo>
                  <a:pt x="1038" y="565"/>
                  <a:pt x="1038" y="565"/>
                  <a:pt x="1038" y="564"/>
                </a:cubicBezTo>
                <a:cubicBezTo>
                  <a:pt x="1039" y="564"/>
                  <a:pt x="1039" y="564"/>
                  <a:pt x="1039" y="564"/>
                </a:cubicBezTo>
                <a:cubicBezTo>
                  <a:pt x="1039" y="565"/>
                  <a:pt x="1039" y="565"/>
                  <a:pt x="1039" y="565"/>
                </a:cubicBezTo>
                <a:cubicBezTo>
                  <a:pt x="1038" y="566"/>
                  <a:pt x="1037" y="567"/>
                  <a:pt x="1036" y="569"/>
                </a:cubicBezTo>
                <a:cubicBezTo>
                  <a:pt x="1035" y="569"/>
                  <a:pt x="1035" y="569"/>
                  <a:pt x="1035" y="569"/>
                </a:cubicBezTo>
                <a:cubicBezTo>
                  <a:pt x="1035" y="568"/>
                  <a:pt x="1035" y="568"/>
                  <a:pt x="1035" y="568"/>
                </a:cubicBezTo>
                <a:cubicBezTo>
                  <a:pt x="1035" y="568"/>
                  <a:pt x="1035" y="568"/>
                  <a:pt x="1035" y="568"/>
                </a:cubicBezTo>
                <a:cubicBezTo>
                  <a:pt x="1035" y="567"/>
                  <a:pt x="1036" y="566"/>
                  <a:pt x="1036" y="566"/>
                </a:cubicBezTo>
                <a:close/>
                <a:moveTo>
                  <a:pt x="1027" y="579"/>
                </a:moveTo>
                <a:cubicBezTo>
                  <a:pt x="1028" y="578"/>
                  <a:pt x="1028" y="578"/>
                  <a:pt x="1028" y="578"/>
                </a:cubicBezTo>
                <a:cubicBezTo>
                  <a:pt x="1028" y="577"/>
                  <a:pt x="1028" y="577"/>
                  <a:pt x="1028" y="577"/>
                </a:cubicBezTo>
                <a:cubicBezTo>
                  <a:pt x="1029" y="577"/>
                  <a:pt x="1029" y="577"/>
                  <a:pt x="1029" y="577"/>
                </a:cubicBezTo>
                <a:cubicBezTo>
                  <a:pt x="1029" y="577"/>
                  <a:pt x="1029" y="577"/>
                  <a:pt x="1029" y="576"/>
                </a:cubicBezTo>
                <a:cubicBezTo>
                  <a:pt x="1031" y="576"/>
                  <a:pt x="1031" y="576"/>
                  <a:pt x="1031" y="576"/>
                </a:cubicBezTo>
                <a:cubicBezTo>
                  <a:pt x="1031" y="577"/>
                  <a:pt x="1031" y="577"/>
                  <a:pt x="1031" y="577"/>
                </a:cubicBezTo>
                <a:cubicBezTo>
                  <a:pt x="1030" y="578"/>
                  <a:pt x="1029" y="579"/>
                  <a:pt x="1029" y="580"/>
                </a:cubicBezTo>
                <a:cubicBezTo>
                  <a:pt x="1028" y="580"/>
                  <a:pt x="1028" y="580"/>
                  <a:pt x="1028" y="580"/>
                </a:cubicBezTo>
                <a:cubicBezTo>
                  <a:pt x="1028" y="580"/>
                  <a:pt x="1028" y="580"/>
                  <a:pt x="1027" y="579"/>
                </a:cubicBezTo>
                <a:close/>
                <a:moveTo>
                  <a:pt x="1025" y="624"/>
                </a:moveTo>
                <a:cubicBezTo>
                  <a:pt x="1025" y="625"/>
                  <a:pt x="1025" y="625"/>
                  <a:pt x="1025" y="625"/>
                </a:cubicBezTo>
                <a:cubicBezTo>
                  <a:pt x="1025" y="625"/>
                  <a:pt x="1025" y="625"/>
                  <a:pt x="1025" y="625"/>
                </a:cubicBezTo>
                <a:cubicBezTo>
                  <a:pt x="1024" y="625"/>
                  <a:pt x="1024" y="625"/>
                  <a:pt x="1024" y="626"/>
                </a:cubicBezTo>
                <a:cubicBezTo>
                  <a:pt x="1023" y="626"/>
                  <a:pt x="1023" y="626"/>
                  <a:pt x="1023" y="626"/>
                </a:cubicBezTo>
                <a:cubicBezTo>
                  <a:pt x="1023" y="625"/>
                  <a:pt x="1023" y="626"/>
                  <a:pt x="1023" y="625"/>
                </a:cubicBezTo>
                <a:cubicBezTo>
                  <a:pt x="1023" y="623"/>
                  <a:pt x="1024" y="624"/>
                  <a:pt x="1025" y="623"/>
                </a:cubicBezTo>
                <a:cubicBezTo>
                  <a:pt x="1026" y="623"/>
                  <a:pt x="1026" y="623"/>
                  <a:pt x="1026" y="623"/>
                </a:cubicBezTo>
                <a:cubicBezTo>
                  <a:pt x="1026" y="623"/>
                  <a:pt x="1026" y="623"/>
                  <a:pt x="1026" y="624"/>
                </a:cubicBezTo>
                <a:lnTo>
                  <a:pt x="1025" y="624"/>
                </a:lnTo>
                <a:close/>
                <a:moveTo>
                  <a:pt x="1026" y="588"/>
                </a:moveTo>
                <a:cubicBezTo>
                  <a:pt x="1026" y="587"/>
                  <a:pt x="1026" y="584"/>
                  <a:pt x="1027" y="584"/>
                </a:cubicBezTo>
                <a:cubicBezTo>
                  <a:pt x="1027" y="583"/>
                  <a:pt x="1027" y="583"/>
                  <a:pt x="1027" y="583"/>
                </a:cubicBezTo>
                <a:cubicBezTo>
                  <a:pt x="1027" y="584"/>
                  <a:pt x="1028" y="584"/>
                  <a:pt x="1028" y="584"/>
                </a:cubicBezTo>
                <a:cubicBezTo>
                  <a:pt x="1028" y="584"/>
                  <a:pt x="1028" y="584"/>
                  <a:pt x="1028" y="584"/>
                </a:cubicBezTo>
                <a:cubicBezTo>
                  <a:pt x="1029" y="584"/>
                  <a:pt x="1029" y="584"/>
                  <a:pt x="1029" y="584"/>
                </a:cubicBezTo>
                <a:cubicBezTo>
                  <a:pt x="1029" y="585"/>
                  <a:pt x="1029" y="585"/>
                  <a:pt x="1029" y="585"/>
                </a:cubicBezTo>
                <a:cubicBezTo>
                  <a:pt x="1029" y="585"/>
                  <a:pt x="1029" y="585"/>
                  <a:pt x="1029" y="585"/>
                </a:cubicBezTo>
                <a:cubicBezTo>
                  <a:pt x="1029" y="587"/>
                  <a:pt x="1029" y="586"/>
                  <a:pt x="1028" y="588"/>
                </a:cubicBezTo>
                <a:cubicBezTo>
                  <a:pt x="1028" y="588"/>
                  <a:pt x="1027" y="588"/>
                  <a:pt x="1026" y="588"/>
                </a:cubicBezTo>
                <a:close/>
                <a:moveTo>
                  <a:pt x="1041" y="622"/>
                </a:moveTo>
                <a:cubicBezTo>
                  <a:pt x="1041" y="623"/>
                  <a:pt x="1041" y="623"/>
                  <a:pt x="1041" y="623"/>
                </a:cubicBezTo>
                <a:cubicBezTo>
                  <a:pt x="1039" y="623"/>
                  <a:pt x="1039" y="623"/>
                  <a:pt x="1039" y="623"/>
                </a:cubicBezTo>
                <a:cubicBezTo>
                  <a:pt x="1039" y="622"/>
                  <a:pt x="1039" y="622"/>
                  <a:pt x="1039" y="622"/>
                </a:cubicBezTo>
                <a:cubicBezTo>
                  <a:pt x="1038" y="622"/>
                  <a:pt x="1038" y="622"/>
                  <a:pt x="1037" y="623"/>
                </a:cubicBezTo>
                <a:cubicBezTo>
                  <a:pt x="1036" y="623"/>
                  <a:pt x="1036" y="623"/>
                  <a:pt x="1036" y="623"/>
                </a:cubicBezTo>
                <a:cubicBezTo>
                  <a:pt x="1036" y="623"/>
                  <a:pt x="1037" y="621"/>
                  <a:pt x="1036" y="620"/>
                </a:cubicBezTo>
                <a:cubicBezTo>
                  <a:pt x="1036" y="620"/>
                  <a:pt x="1036" y="620"/>
                  <a:pt x="1036" y="620"/>
                </a:cubicBezTo>
                <a:cubicBezTo>
                  <a:pt x="1036" y="620"/>
                  <a:pt x="1036" y="620"/>
                  <a:pt x="1036" y="620"/>
                </a:cubicBezTo>
                <a:cubicBezTo>
                  <a:pt x="1036" y="620"/>
                  <a:pt x="1036" y="620"/>
                  <a:pt x="1036" y="620"/>
                </a:cubicBezTo>
                <a:cubicBezTo>
                  <a:pt x="1036" y="618"/>
                  <a:pt x="1036" y="618"/>
                  <a:pt x="1036" y="618"/>
                </a:cubicBezTo>
                <a:cubicBezTo>
                  <a:pt x="1035" y="618"/>
                  <a:pt x="1035" y="618"/>
                  <a:pt x="1035" y="618"/>
                </a:cubicBezTo>
                <a:cubicBezTo>
                  <a:pt x="1035" y="617"/>
                  <a:pt x="1035" y="617"/>
                  <a:pt x="1035" y="616"/>
                </a:cubicBezTo>
                <a:cubicBezTo>
                  <a:pt x="1035" y="616"/>
                  <a:pt x="1035" y="616"/>
                  <a:pt x="1035" y="616"/>
                </a:cubicBezTo>
                <a:cubicBezTo>
                  <a:pt x="1035" y="615"/>
                  <a:pt x="1035" y="615"/>
                  <a:pt x="1035" y="615"/>
                </a:cubicBezTo>
                <a:cubicBezTo>
                  <a:pt x="1034" y="615"/>
                  <a:pt x="1033" y="614"/>
                  <a:pt x="1032" y="614"/>
                </a:cubicBezTo>
                <a:cubicBezTo>
                  <a:pt x="1032" y="613"/>
                  <a:pt x="1032" y="613"/>
                  <a:pt x="1032" y="613"/>
                </a:cubicBezTo>
                <a:cubicBezTo>
                  <a:pt x="1031" y="613"/>
                  <a:pt x="1031" y="613"/>
                  <a:pt x="1031" y="613"/>
                </a:cubicBezTo>
                <a:cubicBezTo>
                  <a:pt x="1031" y="613"/>
                  <a:pt x="1031" y="613"/>
                  <a:pt x="1031" y="612"/>
                </a:cubicBezTo>
                <a:cubicBezTo>
                  <a:pt x="1031" y="612"/>
                  <a:pt x="1031" y="612"/>
                  <a:pt x="1031" y="612"/>
                </a:cubicBezTo>
                <a:cubicBezTo>
                  <a:pt x="1030" y="612"/>
                  <a:pt x="1030" y="610"/>
                  <a:pt x="1030" y="610"/>
                </a:cubicBezTo>
                <a:cubicBezTo>
                  <a:pt x="1029" y="610"/>
                  <a:pt x="1029" y="610"/>
                  <a:pt x="1029" y="610"/>
                </a:cubicBezTo>
                <a:cubicBezTo>
                  <a:pt x="1029" y="608"/>
                  <a:pt x="1029" y="608"/>
                  <a:pt x="1029" y="608"/>
                </a:cubicBezTo>
                <a:cubicBezTo>
                  <a:pt x="1029" y="608"/>
                  <a:pt x="1029" y="608"/>
                  <a:pt x="1029" y="608"/>
                </a:cubicBezTo>
                <a:cubicBezTo>
                  <a:pt x="1029" y="607"/>
                  <a:pt x="1029" y="607"/>
                  <a:pt x="1029" y="607"/>
                </a:cubicBezTo>
                <a:cubicBezTo>
                  <a:pt x="1028" y="607"/>
                  <a:pt x="1028" y="607"/>
                  <a:pt x="1028" y="607"/>
                </a:cubicBezTo>
                <a:cubicBezTo>
                  <a:pt x="1028" y="605"/>
                  <a:pt x="1030" y="605"/>
                  <a:pt x="1029" y="603"/>
                </a:cubicBezTo>
                <a:cubicBezTo>
                  <a:pt x="1029" y="603"/>
                  <a:pt x="1029" y="603"/>
                  <a:pt x="1029" y="603"/>
                </a:cubicBezTo>
                <a:cubicBezTo>
                  <a:pt x="1029" y="602"/>
                  <a:pt x="1029" y="602"/>
                  <a:pt x="1029" y="602"/>
                </a:cubicBezTo>
                <a:cubicBezTo>
                  <a:pt x="1028" y="602"/>
                  <a:pt x="1028" y="602"/>
                  <a:pt x="1028" y="602"/>
                </a:cubicBezTo>
                <a:cubicBezTo>
                  <a:pt x="1028" y="601"/>
                  <a:pt x="1028" y="601"/>
                  <a:pt x="1028" y="601"/>
                </a:cubicBezTo>
                <a:cubicBezTo>
                  <a:pt x="1028" y="601"/>
                  <a:pt x="1028" y="601"/>
                  <a:pt x="1028" y="601"/>
                </a:cubicBezTo>
                <a:cubicBezTo>
                  <a:pt x="1028" y="600"/>
                  <a:pt x="1028" y="599"/>
                  <a:pt x="1028" y="598"/>
                </a:cubicBezTo>
                <a:cubicBezTo>
                  <a:pt x="1028" y="598"/>
                  <a:pt x="1028" y="598"/>
                  <a:pt x="1027" y="598"/>
                </a:cubicBezTo>
                <a:cubicBezTo>
                  <a:pt x="1027" y="597"/>
                  <a:pt x="1028" y="597"/>
                  <a:pt x="1028" y="596"/>
                </a:cubicBezTo>
                <a:cubicBezTo>
                  <a:pt x="1028" y="596"/>
                  <a:pt x="1028" y="596"/>
                  <a:pt x="1028" y="596"/>
                </a:cubicBezTo>
                <a:cubicBezTo>
                  <a:pt x="1028" y="595"/>
                  <a:pt x="1028" y="594"/>
                  <a:pt x="1028" y="593"/>
                </a:cubicBezTo>
                <a:cubicBezTo>
                  <a:pt x="1028" y="593"/>
                  <a:pt x="1028" y="593"/>
                  <a:pt x="1028" y="593"/>
                </a:cubicBezTo>
                <a:cubicBezTo>
                  <a:pt x="1029" y="593"/>
                  <a:pt x="1030" y="593"/>
                  <a:pt x="1031" y="593"/>
                </a:cubicBezTo>
                <a:cubicBezTo>
                  <a:pt x="1031" y="596"/>
                  <a:pt x="1031" y="598"/>
                  <a:pt x="1031" y="601"/>
                </a:cubicBezTo>
                <a:cubicBezTo>
                  <a:pt x="1031" y="602"/>
                  <a:pt x="1032" y="602"/>
                  <a:pt x="1032" y="603"/>
                </a:cubicBezTo>
                <a:cubicBezTo>
                  <a:pt x="1031" y="603"/>
                  <a:pt x="1031" y="603"/>
                  <a:pt x="1031" y="603"/>
                </a:cubicBezTo>
                <a:cubicBezTo>
                  <a:pt x="1031" y="604"/>
                  <a:pt x="1033" y="604"/>
                  <a:pt x="1031" y="606"/>
                </a:cubicBezTo>
                <a:cubicBezTo>
                  <a:pt x="1031" y="608"/>
                  <a:pt x="1031" y="608"/>
                  <a:pt x="1031" y="608"/>
                </a:cubicBezTo>
                <a:cubicBezTo>
                  <a:pt x="1032" y="608"/>
                  <a:pt x="1032" y="609"/>
                  <a:pt x="1033" y="609"/>
                </a:cubicBezTo>
                <a:cubicBezTo>
                  <a:pt x="1033" y="609"/>
                  <a:pt x="1033" y="609"/>
                  <a:pt x="1033" y="609"/>
                </a:cubicBezTo>
                <a:cubicBezTo>
                  <a:pt x="1033" y="609"/>
                  <a:pt x="1034" y="609"/>
                  <a:pt x="1034" y="610"/>
                </a:cubicBezTo>
                <a:cubicBezTo>
                  <a:pt x="1034" y="610"/>
                  <a:pt x="1034" y="610"/>
                  <a:pt x="1034" y="610"/>
                </a:cubicBezTo>
                <a:cubicBezTo>
                  <a:pt x="1034" y="610"/>
                  <a:pt x="1034" y="610"/>
                  <a:pt x="1034" y="610"/>
                </a:cubicBezTo>
                <a:cubicBezTo>
                  <a:pt x="1034" y="611"/>
                  <a:pt x="1035" y="611"/>
                  <a:pt x="1035" y="611"/>
                </a:cubicBezTo>
                <a:cubicBezTo>
                  <a:pt x="1036" y="611"/>
                  <a:pt x="1036" y="611"/>
                  <a:pt x="1036" y="611"/>
                </a:cubicBezTo>
                <a:cubicBezTo>
                  <a:pt x="1036" y="612"/>
                  <a:pt x="1036" y="612"/>
                  <a:pt x="1036" y="612"/>
                </a:cubicBezTo>
                <a:cubicBezTo>
                  <a:pt x="1036" y="612"/>
                  <a:pt x="1036" y="612"/>
                  <a:pt x="1036" y="612"/>
                </a:cubicBezTo>
                <a:cubicBezTo>
                  <a:pt x="1036" y="613"/>
                  <a:pt x="1036" y="614"/>
                  <a:pt x="1036" y="616"/>
                </a:cubicBezTo>
                <a:cubicBezTo>
                  <a:pt x="1037" y="616"/>
                  <a:pt x="1037" y="617"/>
                  <a:pt x="1037" y="618"/>
                </a:cubicBezTo>
                <a:cubicBezTo>
                  <a:pt x="1038" y="618"/>
                  <a:pt x="1038" y="618"/>
                  <a:pt x="1038" y="618"/>
                </a:cubicBezTo>
                <a:cubicBezTo>
                  <a:pt x="1038" y="618"/>
                  <a:pt x="1038" y="619"/>
                  <a:pt x="1038" y="619"/>
                </a:cubicBezTo>
                <a:cubicBezTo>
                  <a:pt x="1039" y="619"/>
                  <a:pt x="1039" y="619"/>
                  <a:pt x="1039" y="619"/>
                </a:cubicBezTo>
                <a:cubicBezTo>
                  <a:pt x="1039" y="620"/>
                  <a:pt x="1039" y="620"/>
                  <a:pt x="1039" y="620"/>
                </a:cubicBezTo>
                <a:cubicBezTo>
                  <a:pt x="1039" y="620"/>
                  <a:pt x="1040" y="620"/>
                  <a:pt x="1040" y="621"/>
                </a:cubicBezTo>
                <a:cubicBezTo>
                  <a:pt x="1041" y="621"/>
                  <a:pt x="1041" y="622"/>
                  <a:pt x="1041" y="622"/>
                </a:cubicBezTo>
                <a:close/>
                <a:moveTo>
                  <a:pt x="1048" y="619"/>
                </a:moveTo>
                <a:cubicBezTo>
                  <a:pt x="1047" y="619"/>
                  <a:pt x="1047" y="619"/>
                  <a:pt x="1047" y="619"/>
                </a:cubicBezTo>
                <a:cubicBezTo>
                  <a:pt x="1047" y="618"/>
                  <a:pt x="1047" y="618"/>
                  <a:pt x="1047" y="618"/>
                </a:cubicBezTo>
                <a:cubicBezTo>
                  <a:pt x="1046" y="618"/>
                  <a:pt x="1046" y="618"/>
                  <a:pt x="1046" y="618"/>
                </a:cubicBezTo>
                <a:cubicBezTo>
                  <a:pt x="1046" y="617"/>
                  <a:pt x="1046" y="617"/>
                  <a:pt x="1046" y="617"/>
                </a:cubicBezTo>
                <a:cubicBezTo>
                  <a:pt x="1046" y="617"/>
                  <a:pt x="1046" y="617"/>
                  <a:pt x="1046" y="617"/>
                </a:cubicBezTo>
                <a:cubicBezTo>
                  <a:pt x="1046" y="616"/>
                  <a:pt x="1046" y="616"/>
                  <a:pt x="1046" y="616"/>
                </a:cubicBezTo>
                <a:cubicBezTo>
                  <a:pt x="1047" y="617"/>
                  <a:pt x="1047" y="617"/>
                  <a:pt x="1048" y="618"/>
                </a:cubicBezTo>
                <a:lnTo>
                  <a:pt x="1048" y="619"/>
                </a:lnTo>
                <a:close/>
                <a:moveTo>
                  <a:pt x="1056" y="652"/>
                </a:moveTo>
                <a:cubicBezTo>
                  <a:pt x="1055" y="652"/>
                  <a:pt x="1054" y="652"/>
                  <a:pt x="1054" y="651"/>
                </a:cubicBezTo>
                <a:cubicBezTo>
                  <a:pt x="1054" y="651"/>
                  <a:pt x="1054" y="652"/>
                  <a:pt x="1053" y="652"/>
                </a:cubicBezTo>
                <a:cubicBezTo>
                  <a:pt x="1053" y="649"/>
                  <a:pt x="1053" y="649"/>
                  <a:pt x="1053" y="649"/>
                </a:cubicBezTo>
                <a:cubicBezTo>
                  <a:pt x="1053" y="649"/>
                  <a:pt x="1052" y="648"/>
                  <a:pt x="1052" y="648"/>
                </a:cubicBezTo>
                <a:cubicBezTo>
                  <a:pt x="1052" y="647"/>
                  <a:pt x="1052" y="646"/>
                  <a:pt x="1052" y="645"/>
                </a:cubicBezTo>
                <a:cubicBezTo>
                  <a:pt x="1052" y="644"/>
                  <a:pt x="1052" y="644"/>
                  <a:pt x="1052" y="644"/>
                </a:cubicBezTo>
                <a:cubicBezTo>
                  <a:pt x="1051" y="643"/>
                  <a:pt x="1052" y="642"/>
                  <a:pt x="1052" y="641"/>
                </a:cubicBezTo>
                <a:cubicBezTo>
                  <a:pt x="1051" y="641"/>
                  <a:pt x="1051" y="641"/>
                  <a:pt x="1051" y="641"/>
                </a:cubicBezTo>
                <a:cubicBezTo>
                  <a:pt x="1051" y="640"/>
                  <a:pt x="1051" y="640"/>
                  <a:pt x="1051" y="639"/>
                </a:cubicBezTo>
                <a:cubicBezTo>
                  <a:pt x="1051" y="639"/>
                  <a:pt x="1051" y="639"/>
                  <a:pt x="1051" y="639"/>
                </a:cubicBezTo>
                <a:cubicBezTo>
                  <a:pt x="1051" y="637"/>
                  <a:pt x="1051" y="637"/>
                  <a:pt x="1051" y="637"/>
                </a:cubicBezTo>
                <a:cubicBezTo>
                  <a:pt x="1052" y="637"/>
                  <a:pt x="1052" y="637"/>
                  <a:pt x="1052" y="637"/>
                </a:cubicBezTo>
                <a:cubicBezTo>
                  <a:pt x="1052" y="635"/>
                  <a:pt x="1052" y="635"/>
                  <a:pt x="1052" y="635"/>
                </a:cubicBezTo>
                <a:cubicBezTo>
                  <a:pt x="1052" y="635"/>
                  <a:pt x="1052" y="635"/>
                  <a:pt x="1052" y="635"/>
                </a:cubicBezTo>
                <a:cubicBezTo>
                  <a:pt x="1052" y="630"/>
                  <a:pt x="1052" y="630"/>
                  <a:pt x="1052" y="630"/>
                </a:cubicBezTo>
                <a:cubicBezTo>
                  <a:pt x="1051" y="630"/>
                  <a:pt x="1051" y="630"/>
                  <a:pt x="1051" y="630"/>
                </a:cubicBezTo>
                <a:cubicBezTo>
                  <a:pt x="1051" y="629"/>
                  <a:pt x="1051" y="628"/>
                  <a:pt x="1051" y="627"/>
                </a:cubicBezTo>
                <a:cubicBezTo>
                  <a:pt x="1052" y="627"/>
                  <a:pt x="1052" y="627"/>
                  <a:pt x="1052" y="628"/>
                </a:cubicBezTo>
                <a:cubicBezTo>
                  <a:pt x="1053" y="629"/>
                  <a:pt x="1053" y="629"/>
                  <a:pt x="1054" y="630"/>
                </a:cubicBezTo>
                <a:cubicBezTo>
                  <a:pt x="1054" y="630"/>
                  <a:pt x="1054" y="631"/>
                  <a:pt x="1054" y="632"/>
                </a:cubicBezTo>
                <a:cubicBezTo>
                  <a:pt x="1054" y="632"/>
                  <a:pt x="1054" y="632"/>
                  <a:pt x="1054" y="632"/>
                </a:cubicBezTo>
                <a:cubicBezTo>
                  <a:pt x="1054" y="633"/>
                  <a:pt x="1054" y="633"/>
                  <a:pt x="1055" y="634"/>
                </a:cubicBezTo>
                <a:cubicBezTo>
                  <a:pt x="1054" y="634"/>
                  <a:pt x="1054" y="634"/>
                  <a:pt x="1054" y="634"/>
                </a:cubicBezTo>
                <a:cubicBezTo>
                  <a:pt x="1054" y="634"/>
                  <a:pt x="1054" y="634"/>
                  <a:pt x="1054" y="634"/>
                </a:cubicBezTo>
                <a:cubicBezTo>
                  <a:pt x="1054" y="634"/>
                  <a:pt x="1054" y="634"/>
                  <a:pt x="1054" y="634"/>
                </a:cubicBezTo>
                <a:cubicBezTo>
                  <a:pt x="1054" y="636"/>
                  <a:pt x="1054" y="638"/>
                  <a:pt x="1054" y="639"/>
                </a:cubicBezTo>
                <a:cubicBezTo>
                  <a:pt x="1054" y="639"/>
                  <a:pt x="1054" y="639"/>
                  <a:pt x="1054" y="639"/>
                </a:cubicBezTo>
                <a:cubicBezTo>
                  <a:pt x="1054" y="641"/>
                  <a:pt x="1054" y="642"/>
                  <a:pt x="1053" y="643"/>
                </a:cubicBezTo>
                <a:cubicBezTo>
                  <a:pt x="1054" y="643"/>
                  <a:pt x="1054" y="644"/>
                  <a:pt x="1054" y="644"/>
                </a:cubicBezTo>
                <a:cubicBezTo>
                  <a:pt x="1054" y="644"/>
                  <a:pt x="1054" y="644"/>
                  <a:pt x="1054" y="644"/>
                </a:cubicBezTo>
                <a:cubicBezTo>
                  <a:pt x="1055" y="644"/>
                  <a:pt x="1055" y="644"/>
                  <a:pt x="1055" y="644"/>
                </a:cubicBezTo>
                <a:cubicBezTo>
                  <a:pt x="1055" y="646"/>
                  <a:pt x="1055" y="646"/>
                  <a:pt x="1055" y="646"/>
                </a:cubicBezTo>
                <a:cubicBezTo>
                  <a:pt x="1054" y="646"/>
                  <a:pt x="1054" y="646"/>
                  <a:pt x="1054" y="646"/>
                </a:cubicBezTo>
                <a:cubicBezTo>
                  <a:pt x="1054" y="647"/>
                  <a:pt x="1055" y="647"/>
                  <a:pt x="1055" y="647"/>
                </a:cubicBezTo>
                <a:cubicBezTo>
                  <a:pt x="1055" y="649"/>
                  <a:pt x="1054" y="650"/>
                  <a:pt x="1056" y="651"/>
                </a:cubicBezTo>
                <a:lnTo>
                  <a:pt x="1056" y="652"/>
                </a:lnTo>
                <a:close/>
                <a:moveTo>
                  <a:pt x="1057" y="596"/>
                </a:moveTo>
                <a:cubicBezTo>
                  <a:pt x="1057" y="597"/>
                  <a:pt x="1056" y="597"/>
                  <a:pt x="1056" y="598"/>
                </a:cubicBezTo>
                <a:cubicBezTo>
                  <a:pt x="1055" y="598"/>
                  <a:pt x="1055" y="598"/>
                  <a:pt x="1055" y="598"/>
                </a:cubicBezTo>
                <a:cubicBezTo>
                  <a:pt x="1055" y="597"/>
                  <a:pt x="1056" y="597"/>
                  <a:pt x="1056" y="596"/>
                </a:cubicBezTo>
                <a:lnTo>
                  <a:pt x="1057" y="596"/>
                </a:lnTo>
                <a:close/>
                <a:moveTo>
                  <a:pt x="1046" y="574"/>
                </a:moveTo>
                <a:cubicBezTo>
                  <a:pt x="1047" y="574"/>
                  <a:pt x="1047" y="574"/>
                  <a:pt x="1047" y="574"/>
                </a:cubicBezTo>
                <a:cubicBezTo>
                  <a:pt x="1047" y="574"/>
                  <a:pt x="1047" y="574"/>
                  <a:pt x="1047" y="574"/>
                </a:cubicBezTo>
                <a:cubicBezTo>
                  <a:pt x="1048" y="574"/>
                  <a:pt x="1048" y="574"/>
                  <a:pt x="1048" y="574"/>
                </a:cubicBezTo>
                <a:cubicBezTo>
                  <a:pt x="1049" y="574"/>
                  <a:pt x="1049" y="573"/>
                  <a:pt x="1049" y="573"/>
                </a:cubicBezTo>
                <a:cubicBezTo>
                  <a:pt x="1050" y="573"/>
                  <a:pt x="1050" y="573"/>
                  <a:pt x="1050" y="573"/>
                </a:cubicBezTo>
                <a:cubicBezTo>
                  <a:pt x="1050" y="573"/>
                  <a:pt x="1050" y="573"/>
                  <a:pt x="1050" y="573"/>
                </a:cubicBezTo>
                <a:cubicBezTo>
                  <a:pt x="1050" y="574"/>
                  <a:pt x="1050" y="574"/>
                  <a:pt x="1050" y="574"/>
                </a:cubicBezTo>
                <a:cubicBezTo>
                  <a:pt x="1051" y="574"/>
                  <a:pt x="1051" y="574"/>
                  <a:pt x="1051" y="574"/>
                </a:cubicBezTo>
                <a:cubicBezTo>
                  <a:pt x="1051" y="575"/>
                  <a:pt x="1051" y="575"/>
                  <a:pt x="1051" y="575"/>
                </a:cubicBezTo>
                <a:cubicBezTo>
                  <a:pt x="1051" y="575"/>
                  <a:pt x="1051" y="575"/>
                  <a:pt x="1051" y="575"/>
                </a:cubicBezTo>
                <a:cubicBezTo>
                  <a:pt x="1051" y="576"/>
                  <a:pt x="1051" y="575"/>
                  <a:pt x="1051" y="576"/>
                </a:cubicBezTo>
                <a:cubicBezTo>
                  <a:pt x="1051" y="576"/>
                  <a:pt x="1051" y="576"/>
                  <a:pt x="1051" y="576"/>
                </a:cubicBezTo>
                <a:cubicBezTo>
                  <a:pt x="1052" y="576"/>
                  <a:pt x="1052" y="576"/>
                  <a:pt x="1052" y="576"/>
                </a:cubicBezTo>
                <a:cubicBezTo>
                  <a:pt x="1053" y="577"/>
                  <a:pt x="1053" y="577"/>
                  <a:pt x="1053" y="578"/>
                </a:cubicBezTo>
                <a:cubicBezTo>
                  <a:pt x="1053" y="578"/>
                  <a:pt x="1053" y="578"/>
                  <a:pt x="1053" y="578"/>
                </a:cubicBezTo>
                <a:cubicBezTo>
                  <a:pt x="1054" y="578"/>
                  <a:pt x="1054" y="577"/>
                  <a:pt x="1055" y="577"/>
                </a:cubicBezTo>
                <a:cubicBezTo>
                  <a:pt x="1055" y="577"/>
                  <a:pt x="1055" y="577"/>
                  <a:pt x="1056" y="577"/>
                </a:cubicBezTo>
                <a:cubicBezTo>
                  <a:pt x="1056" y="578"/>
                  <a:pt x="1056" y="578"/>
                  <a:pt x="1056" y="578"/>
                </a:cubicBezTo>
                <a:cubicBezTo>
                  <a:pt x="1056" y="578"/>
                  <a:pt x="1055" y="578"/>
                  <a:pt x="1055" y="578"/>
                </a:cubicBezTo>
                <a:cubicBezTo>
                  <a:pt x="1055" y="579"/>
                  <a:pt x="1055" y="579"/>
                  <a:pt x="1055" y="580"/>
                </a:cubicBezTo>
                <a:cubicBezTo>
                  <a:pt x="1054" y="581"/>
                  <a:pt x="1054" y="581"/>
                  <a:pt x="1053" y="581"/>
                </a:cubicBezTo>
                <a:cubicBezTo>
                  <a:pt x="1053" y="582"/>
                  <a:pt x="1053" y="584"/>
                  <a:pt x="1053" y="585"/>
                </a:cubicBezTo>
                <a:cubicBezTo>
                  <a:pt x="1053" y="585"/>
                  <a:pt x="1052" y="586"/>
                  <a:pt x="1051" y="586"/>
                </a:cubicBezTo>
                <a:cubicBezTo>
                  <a:pt x="1051" y="586"/>
                  <a:pt x="1051" y="586"/>
                  <a:pt x="1051" y="586"/>
                </a:cubicBezTo>
                <a:cubicBezTo>
                  <a:pt x="1052" y="586"/>
                  <a:pt x="1052" y="586"/>
                  <a:pt x="1053" y="586"/>
                </a:cubicBezTo>
                <a:cubicBezTo>
                  <a:pt x="1053" y="587"/>
                  <a:pt x="1053" y="587"/>
                  <a:pt x="1052" y="587"/>
                </a:cubicBezTo>
                <a:cubicBezTo>
                  <a:pt x="1053" y="587"/>
                  <a:pt x="1053" y="588"/>
                  <a:pt x="1053" y="588"/>
                </a:cubicBezTo>
                <a:cubicBezTo>
                  <a:pt x="1055" y="588"/>
                  <a:pt x="1055" y="588"/>
                  <a:pt x="1055" y="588"/>
                </a:cubicBezTo>
                <a:cubicBezTo>
                  <a:pt x="1054" y="588"/>
                  <a:pt x="1054" y="589"/>
                  <a:pt x="1054" y="589"/>
                </a:cubicBezTo>
                <a:cubicBezTo>
                  <a:pt x="1053" y="589"/>
                  <a:pt x="1053" y="589"/>
                  <a:pt x="1051" y="589"/>
                </a:cubicBezTo>
                <a:cubicBezTo>
                  <a:pt x="1051" y="590"/>
                  <a:pt x="1051" y="590"/>
                  <a:pt x="1051" y="591"/>
                </a:cubicBezTo>
                <a:cubicBezTo>
                  <a:pt x="1051" y="591"/>
                  <a:pt x="1051" y="591"/>
                  <a:pt x="1051" y="591"/>
                </a:cubicBezTo>
                <a:cubicBezTo>
                  <a:pt x="1051" y="592"/>
                  <a:pt x="1051" y="592"/>
                  <a:pt x="1051" y="592"/>
                </a:cubicBezTo>
                <a:cubicBezTo>
                  <a:pt x="1052" y="592"/>
                  <a:pt x="1052" y="592"/>
                  <a:pt x="1052" y="592"/>
                </a:cubicBezTo>
                <a:cubicBezTo>
                  <a:pt x="1052" y="593"/>
                  <a:pt x="1052" y="593"/>
                  <a:pt x="1052" y="593"/>
                </a:cubicBezTo>
                <a:cubicBezTo>
                  <a:pt x="1051" y="593"/>
                  <a:pt x="1051" y="593"/>
                  <a:pt x="1051" y="593"/>
                </a:cubicBezTo>
                <a:cubicBezTo>
                  <a:pt x="1051" y="593"/>
                  <a:pt x="1051" y="593"/>
                  <a:pt x="1051" y="593"/>
                </a:cubicBezTo>
                <a:cubicBezTo>
                  <a:pt x="1051" y="593"/>
                  <a:pt x="1051" y="593"/>
                  <a:pt x="1051" y="593"/>
                </a:cubicBezTo>
                <a:cubicBezTo>
                  <a:pt x="1051" y="593"/>
                  <a:pt x="1051" y="593"/>
                  <a:pt x="1051" y="593"/>
                </a:cubicBezTo>
                <a:cubicBezTo>
                  <a:pt x="1050" y="592"/>
                  <a:pt x="1050" y="592"/>
                  <a:pt x="1050" y="590"/>
                </a:cubicBezTo>
                <a:cubicBezTo>
                  <a:pt x="1049" y="590"/>
                  <a:pt x="1047" y="589"/>
                  <a:pt x="1046" y="589"/>
                </a:cubicBezTo>
                <a:cubicBezTo>
                  <a:pt x="1046" y="589"/>
                  <a:pt x="1046" y="590"/>
                  <a:pt x="1046" y="590"/>
                </a:cubicBezTo>
                <a:cubicBezTo>
                  <a:pt x="1045" y="590"/>
                  <a:pt x="1045" y="590"/>
                  <a:pt x="1044" y="591"/>
                </a:cubicBezTo>
                <a:cubicBezTo>
                  <a:pt x="1044" y="591"/>
                  <a:pt x="1044" y="591"/>
                  <a:pt x="1045" y="592"/>
                </a:cubicBezTo>
                <a:cubicBezTo>
                  <a:pt x="1045" y="592"/>
                  <a:pt x="1045" y="592"/>
                  <a:pt x="1045" y="592"/>
                </a:cubicBezTo>
                <a:cubicBezTo>
                  <a:pt x="1044" y="592"/>
                  <a:pt x="1044" y="592"/>
                  <a:pt x="1044" y="592"/>
                </a:cubicBezTo>
                <a:cubicBezTo>
                  <a:pt x="1044" y="592"/>
                  <a:pt x="1044" y="592"/>
                  <a:pt x="1044" y="592"/>
                </a:cubicBezTo>
                <a:cubicBezTo>
                  <a:pt x="1043" y="592"/>
                  <a:pt x="1043" y="592"/>
                  <a:pt x="1043" y="592"/>
                </a:cubicBezTo>
                <a:cubicBezTo>
                  <a:pt x="1043" y="592"/>
                  <a:pt x="1043" y="592"/>
                  <a:pt x="1043" y="591"/>
                </a:cubicBezTo>
                <a:cubicBezTo>
                  <a:pt x="1043" y="591"/>
                  <a:pt x="1042" y="591"/>
                  <a:pt x="1042" y="591"/>
                </a:cubicBezTo>
                <a:cubicBezTo>
                  <a:pt x="1042" y="590"/>
                  <a:pt x="1042" y="590"/>
                  <a:pt x="1042" y="590"/>
                </a:cubicBezTo>
                <a:cubicBezTo>
                  <a:pt x="1042" y="590"/>
                  <a:pt x="1041" y="590"/>
                  <a:pt x="1041" y="590"/>
                </a:cubicBezTo>
                <a:cubicBezTo>
                  <a:pt x="1041" y="589"/>
                  <a:pt x="1041" y="589"/>
                  <a:pt x="1041" y="589"/>
                </a:cubicBezTo>
                <a:cubicBezTo>
                  <a:pt x="1041" y="588"/>
                  <a:pt x="1040" y="588"/>
                  <a:pt x="1041" y="587"/>
                </a:cubicBezTo>
                <a:cubicBezTo>
                  <a:pt x="1041" y="587"/>
                  <a:pt x="1041" y="587"/>
                  <a:pt x="1041" y="587"/>
                </a:cubicBezTo>
                <a:cubicBezTo>
                  <a:pt x="1041" y="586"/>
                  <a:pt x="1041" y="586"/>
                  <a:pt x="1041" y="586"/>
                </a:cubicBezTo>
                <a:cubicBezTo>
                  <a:pt x="1041" y="586"/>
                  <a:pt x="1041" y="586"/>
                  <a:pt x="1041" y="586"/>
                </a:cubicBezTo>
                <a:cubicBezTo>
                  <a:pt x="1042" y="585"/>
                  <a:pt x="1041" y="585"/>
                  <a:pt x="1042" y="584"/>
                </a:cubicBezTo>
                <a:cubicBezTo>
                  <a:pt x="1042" y="582"/>
                  <a:pt x="1041" y="583"/>
                  <a:pt x="1040" y="581"/>
                </a:cubicBezTo>
                <a:cubicBezTo>
                  <a:pt x="1040" y="581"/>
                  <a:pt x="1040" y="581"/>
                  <a:pt x="1040" y="581"/>
                </a:cubicBezTo>
                <a:cubicBezTo>
                  <a:pt x="1040" y="581"/>
                  <a:pt x="1040" y="581"/>
                  <a:pt x="1040" y="581"/>
                </a:cubicBezTo>
                <a:cubicBezTo>
                  <a:pt x="1041" y="580"/>
                  <a:pt x="1042" y="579"/>
                  <a:pt x="1041" y="578"/>
                </a:cubicBezTo>
                <a:cubicBezTo>
                  <a:pt x="1041" y="577"/>
                  <a:pt x="1041" y="577"/>
                  <a:pt x="1041" y="576"/>
                </a:cubicBezTo>
                <a:cubicBezTo>
                  <a:pt x="1041" y="576"/>
                  <a:pt x="1041" y="576"/>
                  <a:pt x="1041" y="576"/>
                </a:cubicBezTo>
                <a:cubicBezTo>
                  <a:pt x="1041" y="575"/>
                  <a:pt x="1041" y="575"/>
                  <a:pt x="1041" y="575"/>
                </a:cubicBezTo>
                <a:cubicBezTo>
                  <a:pt x="1042" y="575"/>
                  <a:pt x="1043" y="574"/>
                  <a:pt x="1043" y="574"/>
                </a:cubicBezTo>
                <a:cubicBezTo>
                  <a:pt x="1043" y="574"/>
                  <a:pt x="1043" y="574"/>
                  <a:pt x="1043" y="574"/>
                </a:cubicBezTo>
                <a:cubicBezTo>
                  <a:pt x="1044" y="574"/>
                  <a:pt x="1045" y="574"/>
                  <a:pt x="1045" y="574"/>
                </a:cubicBezTo>
                <a:cubicBezTo>
                  <a:pt x="1045" y="574"/>
                  <a:pt x="1045" y="574"/>
                  <a:pt x="1046" y="574"/>
                </a:cubicBezTo>
                <a:close/>
                <a:moveTo>
                  <a:pt x="1045" y="567"/>
                </a:moveTo>
                <a:cubicBezTo>
                  <a:pt x="1045" y="567"/>
                  <a:pt x="1045" y="567"/>
                  <a:pt x="1045" y="567"/>
                </a:cubicBezTo>
                <a:cubicBezTo>
                  <a:pt x="1045" y="568"/>
                  <a:pt x="1045" y="568"/>
                  <a:pt x="1045" y="568"/>
                </a:cubicBezTo>
                <a:cubicBezTo>
                  <a:pt x="1044" y="567"/>
                  <a:pt x="1044" y="567"/>
                  <a:pt x="1043" y="567"/>
                </a:cubicBezTo>
                <a:cubicBezTo>
                  <a:pt x="1043" y="566"/>
                  <a:pt x="1043" y="566"/>
                  <a:pt x="1043" y="565"/>
                </a:cubicBezTo>
                <a:cubicBezTo>
                  <a:pt x="1045" y="565"/>
                  <a:pt x="1045" y="565"/>
                  <a:pt x="1045" y="565"/>
                </a:cubicBezTo>
                <a:cubicBezTo>
                  <a:pt x="1045" y="566"/>
                  <a:pt x="1045" y="566"/>
                  <a:pt x="1045" y="566"/>
                </a:cubicBezTo>
                <a:cubicBezTo>
                  <a:pt x="1045" y="566"/>
                  <a:pt x="1045" y="566"/>
                  <a:pt x="1045" y="566"/>
                </a:cubicBezTo>
                <a:cubicBezTo>
                  <a:pt x="1045" y="567"/>
                  <a:pt x="1045" y="567"/>
                  <a:pt x="1045" y="567"/>
                </a:cubicBezTo>
                <a:cubicBezTo>
                  <a:pt x="1045" y="567"/>
                  <a:pt x="1045" y="567"/>
                  <a:pt x="1045" y="567"/>
                </a:cubicBezTo>
                <a:close/>
                <a:moveTo>
                  <a:pt x="1045" y="407"/>
                </a:moveTo>
                <a:cubicBezTo>
                  <a:pt x="1045" y="407"/>
                  <a:pt x="1045" y="407"/>
                  <a:pt x="1045" y="407"/>
                </a:cubicBezTo>
                <a:cubicBezTo>
                  <a:pt x="1045" y="405"/>
                  <a:pt x="1045" y="405"/>
                  <a:pt x="1045" y="405"/>
                </a:cubicBezTo>
                <a:cubicBezTo>
                  <a:pt x="1045" y="405"/>
                  <a:pt x="1045" y="405"/>
                  <a:pt x="1045" y="405"/>
                </a:cubicBezTo>
                <a:lnTo>
                  <a:pt x="1045" y="407"/>
                </a:lnTo>
                <a:close/>
                <a:moveTo>
                  <a:pt x="1060" y="396"/>
                </a:moveTo>
                <a:cubicBezTo>
                  <a:pt x="1059" y="396"/>
                  <a:pt x="1059" y="396"/>
                  <a:pt x="1059" y="396"/>
                </a:cubicBezTo>
                <a:cubicBezTo>
                  <a:pt x="1059" y="394"/>
                  <a:pt x="1059" y="394"/>
                  <a:pt x="1059" y="394"/>
                </a:cubicBezTo>
                <a:cubicBezTo>
                  <a:pt x="1060" y="394"/>
                  <a:pt x="1060" y="394"/>
                  <a:pt x="1060" y="394"/>
                </a:cubicBezTo>
                <a:cubicBezTo>
                  <a:pt x="1060" y="393"/>
                  <a:pt x="1060" y="393"/>
                  <a:pt x="1060" y="393"/>
                </a:cubicBezTo>
                <a:cubicBezTo>
                  <a:pt x="1060" y="393"/>
                  <a:pt x="1060" y="393"/>
                  <a:pt x="1060" y="393"/>
                </a:cubicBezTo>
                <a:cubicBezTo>
                  <a:pt x="1060" y="394"/>
                  <a:pt x="1060" y="394"/>
                  <a:pt x="1060" y="394"/>
                </a:cubicBezTo>
                <a:cubicBezTo>
                  <a:pt x="1060" y="394"/>
                  <a:pt x="1060" y="394"/>
                  <a:pt x="1060" y="394"/>
                </a:cubicBezTo>
                <a:cubicBezTo>
                  <a:pt x="1060" y="395"/>
                  <a:pt x="1060" y="395"/>
                  <a:pt x="1060" y="396"/>
                </a:cubicBezTo>
                <a:close/>
                <a:moveTo>
                  <a:pt x="1095" y="352"/>
                </a:moveTo>
                <a:cubicBezTo>
                  <a:pt x="1094" y="352"/>
                  <a:pt x="1094" y="352"/>
                  <a:pt x="1094" y="352"/>
                </a:cubicBezTo>
                <a:cubicBezTo>
                  <a:pt x="1094" y="353"/>
                  <a:pt x="1095" y="353"/>
                  <a:pt x="1095" y="353"/>
                </a:cubicBezTo>
                <a:cubicBezTo>
                  <a:pt x="1095" y="353"/>
                  <a:pt x="1095" y="354"/>
                  <a:pt x="1095" y="354"/>
                </a:cubicBezTo>
                <a:cubicBezTo>
                  <a:pt x="1093" y="354"/>
                  <a:pt x="1092" y="353"/>
                  <a:pt x="1091" y="354"/>
                </a:cubicBezTo>
                <a:cubicBezTo>
                  <a:pt x="1088" y="354"/>
                  <a:pt x="1088" y="354"/>
                  <a:pt x="1088" y="354"/>
                </a:cubicBezTo>
                <a:cubicBezTo>
                  <a:pt x="1089" y="354"/>
                  <a:pt x="1089" y="354"/>
                  <a:pt x="1089" y="353"/>
                </a:cubicBezTo>
                <a:cubicBezTo>
                  <a:pt x="1089" y="352"/>
                  <a:pt x="1089" y="352"/>
                  <a:pt x="1089" y="352"/>
                </a:cubicBezTo>
                <a:cubicBezTo>
                  <a:pt x="1090" y="352"/>
                  <a:pt x="1090" y="352"/>
                  <a:pt x="1090" y="352"/>
                </a:cubicBezTo>
                <a:cubicBezTo>
                  <a:pt x="1090" y="352"/>
                  <a:pt x="1093" y="352"/>
                  <a:pt x="1094" y="352"/>
                </a:cubicBezTo>
                <a:cubicBezTo>
                  <a:pt x="1094" y="351"/>
                  <a:pt x="1094" y="351"/>
                  <a:pt x="1094" y="351"/>
                </a:cubicBezTo>
                <a:cubicBezTo>
                  <a:pt x="1094" y="351"/>
                  <a:pt x="1094" y="351"/>
                  <a:pt x="1094" y="351"/>
                </a:cubicBezTo>
                <a:cubicBezTo>
                  <a:pt x="1094" y="350"/>
                  <a:pt x="1094" y="350"/>
                  <a:pt x="1094" y="350"/>
                </a:cubicBezTo>
                <a:cubicBezTo>
                  <a:pt x="1095" y="350"/>
                  <a:pt x="1095" y="350"/>
                  <a:pt x="1095" y="350"/>
                </a:cubicBezTo>
                <a:cubicBezTo>
                  <a:pt x="1095" y="351"/>
                  <a:pt x="1095" y="351"/>
                  <a:pt x="1095" y="352"/>
                </a:cubicBezTo>
                <a:close/>
                <a:moveTo>
                  <a:pt x="1104" y="341"/>
                </a:moveTo>
                <a:cubicBezTo>
                  <a:pt x="1104" y="341"/>
                  <a:pt x="1105" y="341"/>
                  <a:pt x="1105" y="342"/>
                </a:cubicBezTo>
                <a:cubicBezTo>
                  <a:pt x="1105" y="342"/>
                  <a:pt x="1105" y="342"/>
                  <a:pt x="1105" y="342"/>
                </a:cubicBezTo>
                <a:cubicBezTo>
                  <a:pt x="1104" y="342"/>
                  <a:pt x="1105" y="342"/>
                  <a:pt x="1104" y="342"/>
                </a:cubicBezTo>
                <a:cubicBezTo>
                  <a:pt x="1103" y="342"/>
                  <a:pt x="1102" y="342"/>
                  <a:pt x="1102" y="341"/>
                </a:cubicBezTo>
                <a:cubicBezTo>
                  <a:pt x="1103" y="341"/>
                  <a:pt x="1103" y="341"/>
                  <a:pt x="1104" y="341"/>
                </a:cubicBezTo>
                <a:close/>
                <a:moveTo>
                  <a:pt x="1109" y="362"/>
                </a:moveTo>
                <a:cubicBezTo>
                  <a:pt x="1109" y="362"/>
                  <a:pt x="1109" y="362"/>
                  <a:pt x="1109" y="362"/>
                </a:cubicBezTo>
                <a:cubicBezTo>
                  <a:pt x="1109" y="363"/>
                  <a:pt x="1108" y="363"/>
                  <a:pt x="1108" y="364"/>
                </a:cubicBezTo>
                <a:cubicBezTo>
                  <a:pt x="1104" y="364"/>
                  <a:pt x="1105" y="363"/>
                  <a:pt x="1104" y="361"/>
                </a:cubicBezTo>
                <a:cubicBezTo>
                  <a:pt x="1104" y="361"/>
                  <a:pt x="1104" y="361"/>
                  <a:pt x="1104" y="361"/>
                </a:cubicBezTo>
                <a:cubicBezTo>
                  <a:pt x="1104" y="360"/>
                  <a:pt x="1104" y="360"/>
                  <a:pt x="1104" y="360"/>
                </a:cubicBezTo>
                <a:cubicBezTo>
                  <a:pt x="1104" y="359"/>
                  <a:pt x="1103" y="359"/>
                  <a:pt x="1103" y="359"/>
                </a:cubicBezTo>
                <a:cubicBezTo>
                  <a:pt x="1102" y="358"/>
                  <a:pt x="1103" y="357"/>
                  <a:pt x="1103" y="357"/>
                </a:cubicBezTo>
                <a:cubicBezTo>
                  <a:pt x="1102" y="355"/>
                  <a:pt x="1101" y="356"/>
                  <a:pt x="1101" y="354"/>
                </a:cubicBezTo>
                <a:cubicBezTo>
                  <a:pt x="1102" y="354"/>
                  <a:pt x="1104" y="354"/>
                  <a:pt x="1104" y="355"/>
                </a:cubicBezTo>
                <a:cubicBezTo>
                  <a:pt x="1105" y="356"/>
                  <a:pt x="1105" y="356"/>
                  <a:pt x="1106" y="357"/>
                </a:cubicBezTo>
                <a:cubicBezTo>
                  <a:pt x="1106" y="357"/>
                  <a:pt x="1106" y="357"/>
                  <a:pt x="1107" y="358"/>
                </a:cubicBezTo>
                <a:cubicBezTo>
                  <a:pt x="1108" y="358"/>
                  <a:pt x="1107" y="359"/>
                  <a:pt x="1107" y="360"/>
                </a:cubicBezTo>
                <a:cubicBezTo>
                  <a:pt x="1108" y="361"/>
                  <a:pt x="1108" y="361"/>
                  <a:pt x="1109" y="361"/>
                </a:cubicBezTo>
                <a:lnTo>
                  <a:pt x="1109" y="362"/>
                </a:lnTo>
                <a:close/>
                <a:moveTo>
                  <a:pt x="1147" y="338"/>
                </a:moveTo>
                <a:cubicBezTo>
                  <a:pt x="1147" y="338"/>
                  <a:pt x="1147" y="338"/>
                  <a:pt x="1147" y="338"/>
                </a:cubicBezTo>
                <a:cubicBezTo>
                  <a:pt x="1147" y="338"/>
                  <a:pt x="1147" y="338"/>
                  <a:pt x="1147" y="339"/>
                </a:cubicBezTo>
                <a:cubicBezTo>
                  <a:pt x="1145" y="339"/>
                  <a:pt x="1145" y="340"/>
                  <a:pt x="1144" y="339"/>
                </a:cubicBezTo>
                <a:cubicBezTo>
                  <a:pt x="1142" y="339"/>
                  <a:pt x="1142" y="339"/>
                  <a:pt x="1142" y="339"/>
                </a:cubicBezTo>
                <a:cubicBezTo>
                  <a:pt x="1142" y="338"/>
                  <a:pt x="1142" y="338"/>
                  <a:pt x="1142" y="338"/>
                </a:cubicBezTo>
                <a:cubicBezTo>
                  <a:pt x="1142" y="338"/>
                  <a:pt x="1142" y="338"/>
                  <a:pt x="1142" y="338"/>
                </a:cubicBezTo>
                <a:cubicBezTo>
                  <a:pt x="1141" y="337"/>
                  <a:pt x="1141" y="337"/>
                  <a:pt x="1141" y="337"/>
                </a:cubicBezTo>
                <a:cubicBezTo>
                  <a:pt x="1140" y="337"/>
                  <a:pt x="1140" y="337"/>
                  <a:pt x="1140" y="337"/>
                </a:cubicBezTo>
                <a:cubicBezTo>
                  <a:pt x="1141" y="338"/>
                  <a:pt x="1140" y="339"/>
                  <a:pt x="1139" y="341"/>
                </a:cubicBezTo>
                <a:cubicBezTo>
                  <a:pt x="1139" y="343"/>
                  <a:pt x="1139" y="343"/>
                  <a:pt x="1139" y="343"/>
                </a:cubicBezTo>
                <a:cubicBezTo>
                  <a:pt x="1139" y="343"/>
                  <a:pt x="1139" y="343"/>
                  <a:pt x="1139" y="343"/>
                </a:cubicBezTo>
                <a:cubicBezTo>
                  <a:pt x="1139" y="344"/>
                  <a:pt x="1139" y="344"/>
                  <a:pt x="1140" y="344"/>
                </a:cubicBezTo>
                <a:cubicBezTo>
                  <a:pt x="1140" y="344"/>
                  <a:pt x="1140" y="344"/>
                  <a:pt x="1140" y="344"/>
                </a:cubicBezTo>
                <a:cubicBezTo>
                  <a:pt x="1140" y="344"/>
                  <a:pt x="1140" y="344"/>
                  <a:pt x="1140" y="344"/>
                </a:cubicBezTo>
                <a:cubicBezTo>
                  <a:pt x="1140" y="344"/>
                  <a:pt x="1141" y="343"/>
                  <a:pt x="1141" y="343"/>
                </a:cubicBezTo>
                <a:cubicBezTo>
                  <a:pt x="1142" y="343"/>
                  <a:pt x="1142" y="343"/>
                  <a:pt x="1142" y="343"/>
                </a:cubicBezTo>
                <a:cubicBezTo>
                  <a:pt x="1142" y="343"/>
                  <a:pt x="1142" y="343"/>
                  <a:pt x="1142" y="343"/>
                </a:cubicBezTo>
                <a:cubicBezTo>
                  <a:pt x="1145" y="343"/>
                  <a:pt x="1145" y="343"/>
                  <a:pt x="1145" y="343"/>
                </a:cubicBezTo>
                <a:cubicBezTo>
                  <a:pt x="1145" y="343"/>
                  <a:pt x="1145" y="343"/>
                  <a:pt x="1145" y="343"/>
                </a:cubicBezTo>
                <a:cubicBezTo>
                  <a:pt x="1144" y="343"/>
                  <a:pt x="1144" y="343"/>
                  <a:pt x="1143" y="343"/>
                </a:cubicBezTo>
                <a:cubicBezTo>
                  <a:pt x="1143" y="344"/>
                  <a:pt x="1142" y="344"/>
                  <a:pt x="1142" y="344"/>
                </a:cubicBezTo>
                <a:cubicBezTo>
                  <a:pt x="1143" y="345"/>
                  <a:pt x="1143" y="346"/>
                  <a:pt x="1144" y="346"/>
                </a:cubicBezTo>
                <a:cubicBezTo>
                  <a:pt x="1144" y="347"/>
                  <a:pt x="1144" y="347"/>
                  <a:pt x="1143" y="347"/>
                </a:cubicBezTo>
                <a:cubicBezTo>
                  <a:pt x="1144" y="347"/>
                  <a:pt x="1144" y="347"/>
                  <a:pt x="1144" y="347"/>
                </a:cubicBezTo>
                <a:cubicBezTo>
                  <a:pt x="1144" y="348"/>
                  <a:pt x="1144" y="348"/>
                  <a:pt x="1144" y="348"/>
                </a:cubicBezTo>
                <a:cubicBezTo>
                  <a:pt x="1145" y="348"/>
                  <a:pt x="1145" y="348"/>
                  <a:pt x="1145" y="348"/>
                </a:cubicBezTo>
                <a:cubicBezTo>
                  <a:pt x="1145" y="349"/>
                  <a:pt x="1145" y="349"/>
                  <a:pt x="1145" y="349"/>
                </a:cubicBezTo>
                <a:cubicBezTo>
                  <a:pt x="1146" y="349"/>
                  <a:pt x="1146" y="349"/>
                  <a:pt x="1146" y="349"/>
                </a:cubicBezTo>
                <a:cubicBezTo>
                  <a:pt x="1146" y="349"/>
                  <a:pt x="1146" y="349"/>
                  <a:pt x="1146" y="349"/>
                </a:cubicBezTo>
                <a:cubicBezTo>
                  <a:pt x="1146" y="352"/>
                  <a:pt x="1146" y="352"/>
                  <a:pt x="1146" y="352"/>
                </a:cubicBezTo>
                <a:cubicBezTo>
                  <a:pt x="1146" y="352"/>
                  <a:pt x="1146" y="352"/>
                  <a:pt x="1146" y="352"/>
                </a:cubicBezTo>
                <a:cubicBezTo>
                  <a:pt x="1146" y="352"/>
                  <a:pt x="1146" y="352"/>
                  <a:pt x="1146" y="352"/>
                </a:cubicBezTo>
                <a:cubicBezTo>
                  <a:pt x="1144" y="352"/>
                  <a:pt x="1144" y="352"/>
                  <a:pt x="1144" y="352"/>
                </a:cubicBezTo>
                <a:cubicBezTo>
                  <a:pt x="1144" y="354"/>
                  <a:pt x="1144" y="357"/>
                  <a:pt x="1145" y="358"/>
                </a:cubicBezTo>
                <a:cubicBezTo>
                  <a:pt x="1145" y="361"/>
                  <a:pt x="1145" y="362"/>
                  <a:pt x="1144" y="363"/>
                </a:cubicBezTo>
                <a:cubicBezTo>
                  <a:pt x="1143" y="363"/>
                  <a:pt x="1143" y="363"/>
                  <a:pt x="1143" y="363"/>
                </a:cubicBezTo>
                <a:cubicBezTo>
                  <a:pt x="1143" y="363"/>
                  <a:pt x="1143" y="362"/>
                  <a:pt x="1143" y="362"/>
                </a:cubicBezTo>
                <a:cubicBezTo>
                  <a:pt x="1141" y="362"/>
                  <a:pt x="1137" y="363"/>
                  <a:pt x="1136" y="364"/>
                </a:cubicBezTo>
                <a:cubicBezTo>
                  <a:pt x="1135" y="364"/>
                  <a:pt x="1135" y="364"/>
                  <a:pt x="1134" y="364"/>
                </a:cubicBezTo>
                <a:cubicBezTo>
                  <a:pt x="1134" y="363"/>
                  <a:pt x="1134" y="363"/>
                  <a:pt x="1134" y="363"/>
                </a:cubicBezTo>
                <a:cubicBezTo>
                  <a:pt x="1133" y="363"/>
                  <a:pt x="1132" y="363"/>
                  <a:pt x="1131" y="362"/>
                </a:cubicBezTo>
                <a:cubicBezTo>
                  <a:pt x="1131" y="362"/>
                  <a:pt x="1131" y="362"/>
                  <a:pt x="1131" y="362"/>
                </a:cubicBezTo>
                <a:cubicBezTo>
                  <a:pt x="1130" y="362"/>
                  <a:pt x="1130" y="362"/>
                  <a:pt x="1130" y="362"/>
                </a:cubicBezTo>
                <a:cubicBezTo>
                  <a:pt x="1129" y="361"/>
                  <a:pt x="1128" y="360"/>
                  <a:pt x="1128" y="359"/>
                </a:cubicBezTo>
                <a:cubicBezTo>
                  <a:pt x="1126" y="359"/>
                  <a:pt x="1126" y="359"/>
                  <a:pt x="1126" y="359"/>
                </a:cubicBezTo>
                <a:cubicBezTo>
                  <a:pt x="1126" y="359"/>
                  <a:pt x="1126" y="359"/>
                  <a:pt x="1125" y="359"/>
                </a:cubicBezTo>
                <a:cubicBezTo>
                  <a:pt x="1125" y="359"/>
                  <a:pt x="1125" y="359"/>
                  <a:pt x="1125" y="360"/>
                </a:cubicBezTo>
                <a:cubicBezTo>
                  <a:pt x="1123" y="359"/>
                  <a:pt x="1123" y="359"/>
                  <a:pt x="1122" y="357"/>
                </a:cubicBezTo>
                <a:cubicBezTo>
                  <a:pt x="1122" y="357"/>
                  <a:pt x="1122" y="357"/>
                  <a:pt x="1122" y="357"/>
                </a:cubicBezTo>
                <a:cubicBezTo>
                  <a:pt x="1122" y="356"/>
                  <a:pt x="1122" y="356"/>
                  <a:pt x="1122" y="356"/>
                </a:cubicBezTo>
                <a:cubicBezTo>
                  <a:pt x="1122" y="356"/>
                  <a:pt x="1122" y="356"/>
                  <a:pt x="1122" y="356"/>
                </a:cubicBezTo>
                <a:cubicBezTo>
                  <a:pt x="1122" y="355"/>
                  <a:pt x="1122" y="355"/>
                  <a:pt x="1122" y="355"/>
                </a:cubicBezTo>
                <a:cubicBezTo>
                  <a:pt x="1121" y="355"/>
                  <a:pt x="1121" y="355"/>
                  <a:pt x="1121" y="355"/>
                </a:cubicBezTo>
                <a:cubicBezTo>
                  <a:pt x="1121" y="353"/>
                  <a:pt x="1121" y="353"/>
                  <a:pt x="1121" y="353"/>
                </a:cubicBezTo>
                <a:cubicBezTo>
                  <a:pt x="1121" y="353"/>
                  <a:pt x="1121" y="353"/>
                  <a:pt x="1121" y="353"/>
                </a:cubicBezTo>
                <a:cubicBezTo>
                  <a:pt x="1121" y="352"/>
                  <a:pt x="1121" y="352"/>
                  <a:pt x="1121" y="352"/>
                </a:cubicBezTo>
                <a:cubicBezTo>
                  <a:pt x="1120" y="352"/>
                  <a:pt x="1120" y="352"/>
                  <a:pt x="1120" y="352"/>
                </a:cubicBezTo>
                <a:cubicBezTo>
                  <a:pt x="1121" y="351"/>
                  <a:pt x="1121" y="350"/>
                  <a:pt x="1121" y="349"/>
                </a:cubicBezTo>
                <a:cubicBezTo>
                  <a:pt x="1122" y="349"/>
                  <a:pt x="1122" y="349"/>
                  <a:pt x="1123" y="348"/>
                </a:cubicBezTo>
                <a:cubicBezTo>
                  <a:pt x="1123" y="347"/>
                  <a:pt x="1123" y="347"/>
                  <a:pt x="1123" y="347"/>
                </a:cubicBezTo>
                <a:cubicBezTo>
                  <a:pt x="1123" y="347"/>
                  <a:pt x="1122" y="347"/>
                  <a:pt x="1122" y="347"/>
                </a:cubicBezTo>
                <a:cubicBezTo>
                  <a:pt x="1122" y="347"/>
                  <a:pt x="1122" y="347"/>
                  <a:pt x="1122" y="347"/>
                </a:cubicBezTo>
                <a:cubicBezTo>
                  <a:pt x="1122" y="346"/>
                  <a:pt x="1123" y="346"/>
                  <a:pt x="1123" y="346"/>
                </a:cubicBezTo>
                <a:cubicBezTo>
                  <a:pt x="1123" y="345"/>
                  <a:pt x="1123" y="345"/>
                  <a:pt x="1123" y="345"/>
                </a:cubicBezTo>
                <a:cubicBezTo>
                  <a:pt x="1123" y="345"/>
                  <a:pt x="1123" y="345"/>
                  <a:pt x="1123" y="345"/>
                </a:cubicBezTo>
                <a:cubicBezTo>
                  <a:pt x="1123" y="342"/>
                  <a:pt x="1123" y="342"/>
                  <a:pt x="1123" y="342"/>
                </a:cubicBezTo>
                <a:cubicBezTo>
                  <a:pt x="1124" y="342"/>
                  <a:pt x="1124" y="342"/>
                  <a:pt x="1124" y="342"/>
                </a:cubicBezTo>
                <a:cubicBezTo>
                  <a:pt x="1124" y="341"/>
                  <a:pt x="1125" y="341"/>
                  <a:pt x="1126" y="340"/>
                </a:cubicBezTo>
                <a:cubicBezTo>
                  <a:pt x="1128" y="340"/>
                  <a:pt x="1128" y="340"/>
                  <a:pt x="1128" y="340"/>
                </a:cubicBezTo>
                <a:cubicBezTo>
                  <a:pt x="1128" y="340"/>
                  <a:pt x="1128" y="340"/>
                  <a:pt x="1128" y="340"/>
                </a:cubicBezTo>
                <a:cubicBezTo>
                  <a:pt x="1127" y="340"/>
                  <a:pt x="1127" y="340"/>
                  <a:pt x="1127" y="340"/>
                </a:cubicBezTo>
                <a:cubicBezTo>
                  <a:pt x="1127" y="338"/>
                  <a:pt x="1127" y="339"/>
                  <a:pt x="1126" y="339"/>
                </a:cubicBezTo>
                <a:cubicBezTo>
                  <a:pt x="1126" y="338"/>
                  <a:pt x="1126" y="338"/>
                  <a:pt x="1126" y="338"/>
                </a:cubicBezTo>
                <a:cubicBezTo>
                  <a:pt x="1125" y="338"/>
                  <a:pt x="1125" y="338"/>
                  <a:pt x="1125" y="338"/>
                </a:cubicBezTo>
                <a:cubicBezTo>
                  <a:pt x="1125" y="338"/>
                  <a:pt x="1125" y="338"/>
                  <a:pt x="1125" y="338"/>
                </a:cubicBezTo>
                <a:cubicBezTo>
                  <a:pt x="1124" y="338"/>
                  <a:pt x="1124" y="338"/>
                  <a:pt x="1124" y="338"/>
                </a:cubicBezTo>
                <a:cubicBezTo>
                  <a:pt x="1124" y="338"/>
                  <a:pt x="1124" y="338"/>
                  <a:pt x="1124" y="338"/>
                </a:cubicBezTo>
                <a:cubicBezTo>
                  <a:pt x="1124" y="337"/>
                  <a:pt x="1124" y="337"/>
                  <a:pt x="1124" y="337"/>
                </a:cubicBezTo>
                <a:cubicBezTo>
                  <a:pt x="1124" y="337"/>
                  <a:pt x="1124" y="337"/>
                  <a:pt x="1124" y="337"/>
                </a:cubicBezTo>
                <a:cubicBezTo>
                  <a:pt x="1123" y="336"/>
                  <a:pt x="1123" y="336"/>
                  <a:pt x="1123" y="336"/>
                </a:cubicBezTo>
                <a:cubicBezTo>
                  <a:pt x="1123" y="336"/>
                  <a:pt x="1123" y="335"/>
                  <a:pt x="1123" y="334"/>
                </a:cubicBezTo>
                <a:cubicBezTo>
                  <a:pt x="1122" y="334"/>
                  <a:pt x="1122" y="334"/>
                  <a:pt x="1122" y="334"/>
                </a:cubicBezTo>
                <a:cubicBezTo>
                  <a:pt x="1122" y="334"/>
                  <a:pt x="1122" y="334"/>
                  <a:pt x="1122" y="334"/>
                </a:cubicBezTo>
                <a:cubicBezTo>
                  <a:pt x="1122" y="334"/>
                  <a:pt x="1122" y="333"/>
                  <a:pt x="1121" y="333"/>
                </a:cubicBezTo>
                <a:cubicBezTo>
                  <a:pt x="1121" y="333"/>
                  <a:pt x="1121" y="332"/>
                  <a:pt x="1121" y="332"/>
                </a:cubicBezTo>
                <a:cubicBezTo>
                  <a:pt x="1120" y="332"/>
                  <a:pt x="1120" y="332"/>
                  <a:pt x="1120" y="332"/>
                </a:cubicBezTo>
                <a:cubicBezTo>
                  <a:pt x="1120" y="331"/>
                  <a:pt x="1119" y="331"/>
                  <a:pt x="1118" y="330"/>
                </a:cubicBezTo>
                <a:cubicBezTo>
                  <a:pt x="1118" y="330"/>
                  <a:pt x="1118" y="329"/>
                  <a:pt x="1118" y="329"/>
                </a:cubicBezTo>
                <a:cubicBezTo>
                  <a:pt x="1118" y="329"/>
                  <a:pt x="1118" y="329"/>
                  <a:pt x="1118" y="329"/>
                </a:cubicBezTo>
                <a:cubicBezTo>
                  <a:pt x="1118" y="328"/>
                  <a:pt x="1118" y="328"/>
                  <a:pt x="1118" y="328"/>
                </a:cubicBezTo>
                <a:cubicBezTo>
                  <a:pt x="1117" y="328"/>
                  <a:pt x="1117" y="328"/>
                  <a:pt x="1117" y="328"/>
                </a:cubicBezTo>
                <a:cubicBezTo>
                  <a:pt x="1117" y="327"/>
                  <a:pt x="1117" y="327"/>
                  <a:pt x="1117" y="327"/>
                </a:cubicBezTo>
                <a:cubicBezTo>
                  <a:pt x="1116" y="327"/>
                  <a:pt x="1116" y="326"/>
                  <a:pt x="1116" y="326"/>
                </a:cubicBezTo>
                <a:cubicBezTo>
                  <a:pt x="1116" y="326"/>
                  <a:pt x="1115" y="325"/>
                  <a:pt x="1115" y="325"/>
                </a:cubicBezTo>
                <a:cubicBezTo>
                  <a:pt x="1115" y="325"/>
                  <a:pt x="1115" y="325"/>
                  <a:pt x="1115" y="325"/>
                </a:cubicBezTo>
                <a:cubicBezTo>
                  <a:pt x="1115" y="324"/>
                  <a:pt x="1115" y="322"/>
                  <a:pt x="1115" y="321"/>
                </a:cubicBezTo>
                <a:cubicBezTo>
                  <a:pt x="1114" y="321"/>
                  <a:pt x="1114" y="321"/>
                  <a:pt x="1114" y="321"/>
                </a:cubicBezTo>
                <a:cubicBezTo>
                  <a:pt x="1114" y="320"/>
                  <a:pt x="1114" y="320"/>
                  <a:pt x="1114" y="320"/>
                </a:cubicBezTo>
                <a:cubicBezTo>
                  <a:pt x="1114" y="320"/>
                  <a:pt x="1114" y="320"/>
                  <a:pt x="1114" y="320"/>
                </a:cubicBezTo>
                <a:cubicBezTo>
                  <a:pt x="1114" y="319"/>
                  <a:pt x="1114" y="318"/>
                  <a:pt x="1115" y="317"/>
                </a:cubicBezTo>
                <a:cubicBezTo>
                  <a:pt x="1114" y="317"/>
                  <a:pt x="1114" y="317"/>
                  <a:pt x="1114" y="316"/>
                </a:cubicBezTo>
                <a:cubicBezTo>
                  <a:pt x="1113" y="316"/>
                  <a:pt x="1111" y="317"/>
                  <a:pt x="1111" y="316"/>
                </a:cubicBezTo>
                <a:cubicBezTo>
                  <a:pt x="1110" y="316"/>
                  <a:pt x="1110" y="316"/>
                  <a:pt x="1110" y="316"/>
                </a:cubicBezTo>
                <a:cubicBezTo>
                  <a:pt x="1110" y="316"/>
                  <a:pt x="1110" y="316"/>
                  <a:pt x="1110" y="316"/>
                </a:cubicBezTo>
                <a:cubicBezTo>
                  <a:pt x="1111" y="316"/>
                  <a:pt x="1111" y="316"/>
                  <a:pt x="1111" y="316"/>
                </a:cubicBezTo>
                <a:cubicBezTo>
                  <a:pt x="1111" y="315"/>
                  <a:pt x="1111" y="315"/>
                  <a:pt x="1111" y="315"/>
                </a:cubicBezTo>
                <a:cubicBezTo>
                  <a:pt x="1111" y="314"/>
                  <a:pt x="1111" y="314"/>
                  <a:pt x="1111" y="313"/>
                </a:cubicBezTo>
                <a:cubicBezTo>
                  <a:pt x="1112" y="313"/>
                  <a:pt x="1112" y="313"/>
                  <a:pt x="1112" y="313"/>
                </a:cubicBezTo>
                <a:cubicBezTo>
                  <a:pt x="1112" y="312"/>
                  <a:pt x="1112" y="311"/>
                  <a:pt x="1112" y="310"/>
                </a:cubicBezTo>
                <a:cubicBezTo>
                  <a:pt x="1112" y="310"/>
                  <a:pt x="1113" y="309"/>
                  <a:pt x="1113" y="309"/>
                </a:cubicBezTo>
                <a:cubicBezTo>
                  <a:pt x="1113" y="309"/>
                  <a:pt x="1113" y="309"/>
                  <a:pt x="1113" y="309"/>
                </a:cubicBezTo>
                <a:cubicBezTo>
                  <a:pt x="1113" y="309"/>
                  <a:pt x="1113" y="309"/>
                  <a:pt x="1113" y="309"/>
                </a:cubicBezTo>
                <a:cubicBezTo>
                  <a:pt x="1113" y="308"/>
                  <a:pt x="1113" y="308"/>
                  <a:pt x="1113" y="308"/>
                </a:cubicBezTo>
                <a:cubicBezTo>
                  <a:pt x="1114" y="307"/>
                  <a:pt x="1114" y="307"/>
                  <a:pt x="1114" y="307"/>
                </a:cubicBezTo>
                <a:cubicBezTo>
                  <a:pt x="1115" y="306"/>
                  <a:pt x="1114" y="306"/>
                  <a:pt x="1114" y="306"/>
                </a:cubicBezTo>
                <a:cubicBezTo>
                  <a:pt x="1114" y="306"/>
                  <a:pt x="1114" y="305"/>
                  <a:pt x="1114" y="305"/>
                </a:cubicBezTo>
                <a:cubicBezTo>
                  <a:pt x="1114" y="305"/>
                  <a:pt x="1114" y="305"/>
                  <a:pt x="1114" y="305"/>
                </a:cubicBezTo>
                <a:cubicBezTo>
                  <a:pt x="1114" y="304"/>
                  <a:pt x="1114" y="304"/>
                  <a:pt x="1115" y="304"/>
                </a:cubicBezTo>
                <a:cubicBezTo>
                  <a:pt x="1115" y="305"/>
                  <a:pt x="1115" y="305"/>
                  <a:pt x="1115" y="305"/>
                </a:cubicBezTo>
                <a:cubicBezTo>
                  <a:pt x="1115" y="304"/>
                  <a:pt x="1115" y="304"/>
                  <a:pt x="1115" y="304"/>
                </a:cubicBezTo>
                <a:cubicBezTo>
                  <a:pt x="1115" y="304"/>
                  <a:pt x="1116" y="304"/>
                  <a:pt x="1116" y="304"/>
                </a:cubicBezTo>
                <a:cubicBezTo>
                  <a:pt x="1116" y="303"/>
                  <a:pt x="1116" y="303"/>
                  <a:pt x="1116" y="303"/>
                </a:cubicBezTo>
                <a:cubicBezTo>
                  <a:pt x="1117" y="303"/>
                  <a:pt x="1117" y="303"/>
                  <a:pt x="1117" y="303"/>
                </a:cubicBezTo>
                <a:cubicBezTo>
                  <a:pt x="1117" y="304"/>
                  <a:pt x="1117" y="304"/>
                  <a:pt x="1117" y="304"/>
                </a:cubicBezTo>
                <a:cubicBezTo>
                  <a:pt x="1118" y="304"/>
                  <a:pt x="1118" y="304"/>
                  <a:pt x="1118" y="304"/>
                </a:cubicBezTo>
                <a:cubicBezTo>
                  <a:pt x="1118" y="305"/>
                  <a:pt x="1118" y="305"/>
                  <a:pt x="1118" y="305"/>
                </a:cubicBezTo>
                <a:cubicBezTo>
                  <a:pt x="1118" y="305"/>
                  <a:pt x="1118" y="305"/>
                  <a:pt x="1118" y="305"/>
                </a:cubicBezTo>
                <a:cubicBezTo>
                  <a:pt x="1118" y="305"/>
                  <a:pt x="1118" y="305"/>
                  <a:pt x="1118" y="306"/>
                </a:cubicBezTo>
                <a:cubicBezTo>
                  <a:pt x="1118" y="305"/>
                  <a:pt x="1118" y="305"/>
                  <a:pt x="1119" y="305"/>
                </a:cubicBezTo>
                <a:cubicBezTo>
                  <a:pt x="1119" y="305"/>
                  <a:pt x="1119" y="305"/>
                  <a:pt x="1119" y="305"/>
                </a:cubicBezTo>
                <a:cubicBezTo>
                  <a:pt x="1119" y="305"/>
                  <a:pt x="1119" y="305"/>
                  <a:pt x="1119" y="305"/>
                </a:cubicBezTo>
                <a:cubicBezTo>
                  <a:pt x="1120" y="304"/>
                  <a:pt x="1120" y="304"/>
                  <a:pt x="1120" y="303"/>
                </a:cubicBezTo>
                <a:cubicBezTo>
                  <a:pt x="1119" y="303"/>
                  <a:pt x="1119" y="303"/>
                  <a:pt x="1119" y="303"/>
                </a:cubicBezTo>
                <a:cubicBezTo>
                  <a:pt x="1119" y="303"/>
                  <a:pt x="1119" y="303"/>
                  <a:pt x="1119" y="303"/>
                </a:cubicBezTo>
                <a:cubicBezTo>
                  <a:pt x="1118" y="303"/>
                  <a:pt x="1118" y="303"/>
                  <a:pt x="1118" y="303"/>
                </a:cubicBezTo>
                <a:cubicBezTo>
                  <a:pt x="1118" y="302"/>
                  <a:pt x="1118" y="302"/>
                  <a:pt x="1118" y="302"/>
                </a:cubicBezTo>
                <a:cubicBezTo>
                  <a:pt x="1119" y="302"/>
                  <a:pt x="1119" y="302"/>
                  <a:pt x="1119" y="302"/>
                </a:cubicBezTo>
                <a:cubicBezTo>
                  <a:pt x="1119" y="302"/>
                  <a:pt x="1119" y="302"/>
                  <a:pt x="1119" y="302"/>
                </a:cubicBezTo>
                <a:cubicBezTo>
                  <a:pt x="1119" y="302"/>
                  <a:pt x="1119" y="302"/>
                  <a:pt x="1119" y="303"/>
                </a:cubicBezTo>
                <a:cubicBezTo>
                  <a:pt x="1120" y="303"/>
                  <a:pt x="1120" y="303"/>
                  <a:pt x="1120" y="303"/>
                </a:cubicBezTo>
                <a:cubicBezTo>
                  <a:pt x="1121" y="302"/>
                  <a:pt x="1120" y="303"/>
                  <a:pt x="1121" y="302"/>
                </a:cubicBezTo>
                <a:cubicBezTo>
                  <a:pt x="1121" y="302"/>
                  <a:pt x="1121" y="302"/>
                  <a:pt x="1121" y="302"/>
                </a:cubicBezTo>
                <a:cubicBezTo>
                  <a:pt x="1121" y="302"/>
                  <a:pt x="1122" y="302"/>
                  <a:pt x="1122" y="302"/>
                </a:cubicBezTo>
                <a:cubicBezTo>
                  <a:pt x="1122" y="302"/>
                  <a:pt x="1122" y="302"/>
                  <a:pt x="1122" y="302"/>
                </a:cubicBezTo>
                <a:cubicBezTo>
                  <a:pt x="1123" y="302"/>
                  <a:pt x="1123" y="302"/>
                  <a:pt x="1123" y="302"/>
                </a:cubicBezTo>
                <a:cubicBezTo>
                  <a:pt x="1123" y="301"/>
                  <a:pt x="1124" y="301"/>
                  <a:pt x="1124" y="300"/>
                </a:cubicBezTo>
                <a:cubicBezTo>
                  <a:pt x="1127" y="300"/>
                  <a:pt x="1127" y="300"/>
                  <a:pt x="1127" y="300"/>
                </a:cubicBezTo>
                <a:cubicBezTo>
                  <a:pt x="1128" y="299"/>
                  <a:pt x="1128" y="299"/>
                  <a:pt x="1128" y="299"/>
                </a:cubicBezTo>
                <a:cubicBezTo>
                  <a:pt x="1128" y="299"/>
                  <a:pt x="1128" y="299"/>
                  <a:pt x="1128" y="299"/>
                </a:cubicBezTo>
                <a:cubicBezTo>
                  <a:pt x="1129" y="299"/>
                  <a:pt x="1129" y="299"/>
                  <a:pt x="1129" y="299"/>
                </a:cubicBezTo>
                <a:cubicBezTo>
                  <a:pt x="1130" y="299"/>
                  <a:pt x="1130" y="299"/>
                  <a:pt x="1130" y="299"/>
                </a:cubicBezTo>
                <a:cubicBezTo>
                  <a:pt x="1130" y="299"/>
                  <a:pt x="1130" y="298"/>
                  <a:pt x="1130" y="298"/>
                </a:cubicBezTo>
                <a:cubicBezTo>
                  <a:pt x="1130" y="298"/>
                  <a:pt x="1131" y="297"/>
                  <a:pt x="1131" y="297"/>
                </a:cubicBezTo>
                <a:cubicBezTo>
                  <a:pt x="1130" y="297"/>
                  <a:pt x="1130" y="297"/>
                  <a:pt x="1130" y="297"/>
                </a:cubicBezTo>
                <a:cubicBezTo>
                  <a:pt x="1131" y="297"/>
                  <a:pt x="1131" y="297"/>
                  <a:pt x="1131" y="297"/>
                </a:cubicBezTo>
                <a:cubicBezTo>
                  <a:pt x="1131" y="296"/>
                  <a:pt x="1131" y="296"/>
                  <a:pt x="1131" y="296"/>
                </a:cubicBezTo>
                <a:cubicBezTo>
                  <a:pt x="1133" y="296"/>
                  <a:pt x="1133" y="297"/>
                  <a:pt x="1134" y="297"/>
                </a:cubicBezTo>
                <a:cubicBezTo>
                  <a:pt x="1134" y="299"/>
                  <a:pt x="1134" y="299"/>
                  <a:pt x="1134" y="299"/>
                </a:cubicBezTo>
                <a:cubicBezTo>
                  <a:pt x="1135" y="299"/>
                  <a:pt x="1136" y="298"/>
                  <a:pt x="1136" y="298"/>
                </a:cubicBezTo>
                <a:cubicBezTo>
                  <a:pt x="1136" y="299"/>
                  <a:pt x="1136" y="299"/>
                  <a:pt x="1136" y="299"/>
                </a:cubicBezTo>
                <a:cubicBezTo>
                  <a:pt x="1138" y="299"/>
                  <a:pt x="1137" y="299"/>
                  <a:pt x="1139" y="299"/>
                </a:cubicBezTo>
                <a:cubicBezTo>
                  <a:pt x="1139" y="300"/>
                  <a:pt x="1139" y="300"/>
                  <a:pt x="1139" y="300"/>
                </a:cubicBezTo>
                <a:cubicBezTo>
                  <a:pt x="1140" y="300"/>
                  <a:pt x="1140" y="300"/>
                  <a:pt x="1140" y="300"/>
                </a:cubicBezTo>
                <a:cubicBezTo>
                  <a:pt x="1140" y="301"/>
                  <a:pt x="1140" y="301"/>
                  <a:pt x="1140" y="301"/>
                </a:cubicBezTo>
                <a:cubicBezTo>
                  <a:pt x="1141" y="301"/>
                  <a:pt x="1141" y="301"/>
                  <a:pt x="1142" y="301"/>
                </a:cubicBezTo>
                <a:cubicBezTo>
                  <a:pt x="1142" y="301"/>
                  <a:pt x="1142" y="302"/>
                  <a:pt x="1142" y="302"/>
                </a:cubicBezTo>
                <a:cubicBezTo>
                  <a:pt x="1142" y="302"/>
                  <a:pt x="1142" y="302"/>
                  <a:pt x="1142" y="302"/>
                </a:cubicBezTo>
                <a:cubicBezTo>
                  <a:pt x="1142" y="303"/>
                  <a:pt x="1142" y="303"/>
                  <a:pt x="1142" y="303"/>
                </a:cubicBezTo>
                <a:cubicBezTo>
                  <a:pt x="1144" y="303"/>
                  <a:pt x="1144" y="303"/>
                  <a:pt x="1144" y="303"/>
                </a:cubicBezTo>
                <a:cubicBezTo>
                  <a:pt x="1144" y="303"/>
                  <a:pt x="1144" y="303"/>
                  <a:pt x="1144" y="303"/>
                </a:cubicBezTo>
                <a:cubicBezTo>
                  <a:pt x="1144" y="303"/>
                  <a:pt x="1144" y="303"/>
                  <a:pt x="1144" y="303"/>
                </a:cubicBezTo>
                <a:cubicBezTo>
                  <a:pt x="1144" y="305"/>
                  <a:pt x="1144" y="305"/>
                  <a:pt x="1144" y="305"/>
                </a:cubicBezTo>
                <a:cubicBezTo>
                  <a:pt x="1145" y="305"/>
                  <a:pt x="1145" y="305"/>
                  <a:pt x="1145" y="306"/>
                </a:cubicBezTo>
                <a:cubicBezTo>
                  <a:pt x="1145" y="307"/>
                  <a:pt x="1145" y="307"/>
                  <a:pt x="1145" y="307"/>
                </a:cubicBezTo>
                <a:cubicBezTo>
                  <a:pt x="1146" y="307"/>
                  <a:pt x="1146" y="307"/>
                  <a:pt x="1146" y="307"/>
                </a:cubicBezTo>
                <a:cubicBezTo>
                  <a:pt x="1146" y="308"/>
                  <a:pt x="1146" y="307"/>
                  <a:pt x="1147" y="308"/>
                </a:cubicBezTo>
                <a:cubicBezTo>
                  <a:pt x="1147" y="308"/>
                  <a:pt x="1147" y="309"/>
                  <a:pt x="1148" y="309"/>
                </a:cubicBezTo>
                <a:cubicBezTo>
                  <a:pt x="1148" y="310"/>
                  <a:pt x="1148" y="310"/>
                  <a:pt x="1147" y="310"/>
                </a:cubicBezTo>
                <a:cubicBezTo>
                  <a:pt x="1147" y="310"/>
                  <a:pt x="1147" y="310"/>
                  <a:pt x="1147" y="310"/>
                </a:cubicBezTo>
                <a:cubicBezTo>
                  <a:pt x="1147" y="312"/>
                  <a:pt x="1147" y="312"/>
                  <a:pt x="1147" y="312"/>
                </a:cubicBezTo>
                <a:cubicBezTo>
                  <a:pt x="1147" y="312"/>
                  <a:pt x="1147" y="312"/>
                  <a:pt x="1147" y="312"/>
                </a:cubicBezTo>
                <a:cubicBezTo>
                  <a:pt x="1147" y="312"/>
                  <a:pt x="1146" y="313"/>
                  <a:pt x="1146" y="313"/>
                </a:cubicBezTo>
                <a:cubicBezTo>
                  <a:pt x="1146" y="313"/>
                  <a:pt x="1145" y="313"/>
                  <a:pt x="1144" y="312"/>
                </a:cubicBezTo>
                <a:cubicBezTo>
                  <a:pt x="1144" y="313"/>
                  <a:pt x="1142" y="314"/>
                  <a:pt x="1142" y="315"/>
                </a:cubicBezTo>
                <a:cubicBezTo>
                  <a:pt x="1141" y="315"/>
                  <a:pt x="1141" y="315"/>
                  <a:pt x="1141" y="315"/>
                </a:cubicBezTo>
                <a:cubicBezTo>
                  <a:pt x="1141" y="316"/>
                  <a:pt x="1141" y="316"/>
                  <a:pt x="1141" y="316"/>
                </a:cubicBezTo>
                <a:cubicBezTo>
                  <a:pt x="1141" y="316"/>
                  <a:pt x="1141" y="316"/>
                  <a:pt x="1141" y="316"/>
                </a:cubicBezTo>
                <a:cubicBezTo>
                  <a:pt x="1141" y="317"/>
                  <a:pt x="1141" y="317"/>
                  <a:pt x="1141" y="317"/>
                </a:cubicBezTo>
                <a:cubicBezTo>
                  <a:pt x="1141" y="317"/>
                  <a:pt x="1140" y="317"/>
                  <a:pt x="1140" y="317"/>
                </a:cubicBezTo>
                <a:cubicBezTo>
                  <a:pt x="1139" y="317"/>
                  <a:pt x="1139" y="317"/>
                  <a:pt x="1139" y="317"/>
                </a:cubicBezTo>
                <a:cubicBezTo>
                  <a:pt x="1139" y="317"/>
                  <a:pt x="1139" y="317"/>
                  <a:pt x="1139" y="317"/>
                </a:cubicBezTo>
                <a:cubicBezTo>
                  <a:pt x="1138" y="317"/>
                  <a:pt x="1138" y="317"/>
                  <a:pt x="1138" y="317"/>
                </a:cubicBezTo>
                <a:cubicBezTo>
                  <a:pt x="1138" y="316"/>
                  <a:pt x="1138" y="316"/>
                  <a:pt x="1138" y="316"/>
                </a:cubicBezTo>
                <a:cubicBezTo>
                  <a:pt x="1137" y="316"/>
                  <a:pt x="1137" y="316"/>
                  <a:pt x="1137" y="316"/>
                </a:cubicBezTo>
                <a:cubicBezTo>
                  <a:pt x="1137" y="316"/>
                  <a:pt x="1137" y="316"/>
                  <a:pt x="1137" y="316"/>
                </a:cubicBezTo>
                <a:cubicBezTo>
                  <a:pt x="1138" y="316"/>
                  <a:pt x="1138" y="315"/>
                  <a:pt x="1139" y="316"/>
                </a:cubicBezTo>
                <a:cubicBezTo>
                  <a:pt x="1139" y="316"/>
                  <a:pt x="1139" y="316"/>
                  <a:pt x="1140" y="316"/>
                </a:cubicBezTo>
                <a:cubicBezTo>
                  <a:pt x="1140" y="316"/>
                  <a:pt x="1140" y="316"/>
                  <a:pt x="1140" y="316"/>
                </a:cubicBezTo>
                <a:cubicBezTo>
                  <a:pt x="1140" y="315"/>
                  <a:pt x="1140" y="315"/>
                  <a:pt x="1140" y="315"/>
                </a:cubicBezTo>
                <a:cubicBezTo>
                  <a:pt x="1140" y="315"/>
                  <a:pt x="1140" y="315"/>
                  <a:pt x="1140" y="315"/>
                </a:cubicBezTo>
                <a:cubicBezTo>
                  <a:pt x="1141" y="314"/>
                  <a:pt x="1141" y="314"/>
                  <a:pt x="1142" y="314"/>
                </a:cubicBezTo>
                <a:cubicBezTo>
                  <a:pt x="1142" y="314"/>
                  <a:pt x="1142" y="314"/>
                  <a:pt x="1142" y="313"/>
                </a:cubicBezTo>
                <a:cubicBezTo>
                  <a:pt x="1143" y="313"/>
                  <a:pt x="1143" y="313"/>
                  <a:pt x="1143" y="313"/>
                </a:cubicBezTo>
                <a:cubicBezTo>
                  <a:pt x="1143" y="313"/>
                  <a:pt x="1143" y="313"/>
                  <a:pt x="1143" y="313"/>
                </a:cubicBezTo>
                <a:cubicBezTo>
                  <a:pt x="1143" y="313"/>
                  <a:pt x="1143" y="313"/>
                  <a:pt x="1144" y="312"/>
                </a:cubicBezTo>
                <a:cubicBezTo>
                  <a:pt x="1144" y="312"/>
                  <a:pt x="1144" y="312"/>
                  <a:pt x="1144" y="312"/>
                </a:cubicBezTo>
                <a:cubicBezTo>
                  <a:pt x="1142" y="311"/>
                  <a:pt x="1140" y="311"/>
                  <a:pt x="1138" y="310"/>
                </a:cubicBezTo>
                <a:cubicBezTo>
                  <a:pt x="1137" y="310"/>
                  <a:pt x="1137" y="310"/>
                  <a:pt x="1136" y="310"/>
                </a:cubicBezTo>
                <a:cubicBezTo>
                  <a:pt x="1136" y="311"/>
                  <a:pt x="1136" y="312"/>
                  <a:pt x="1136" y="312"/>
                </a:cubicBezTo>
                <a:cubicBezTo>
                  <a:pt x="1136" y="312"/>
                  <a:pt x="1136" y="312"/>
                  <a:pt x="1135" y="312"/>
                </a:cubicBezTo>
                <a:cubicBezTo>
                  <a:pt x="1135" y="312"/>
                  <a:pt x="1135" y="312"/>
                  <a:pt x="1135" y="312"/>
                </a:cubicBezTo>
                <a:cubicBezTo>
                  <a:pt x="1134" y="312"/>
                  <a:pt x="1134" y="312"/>
                  <a:pt x="1134" y="312"/>
                </a:cubicBezTo>
                <a:cubicBezTo>
                  <a:pt x="1134" y="313"/>
                  <a:pt x="1134" y="313"/>
                  <a:pt x="1134" y="313"/>
                </a:cubicBezTo>
                <a:cubicBezTo>
                  <a:pt x="1133" y="313"/>
                  <a:pt x="1132" y="312"/>
                  <a:pt x="1132" y="312"/>
                </a:cubicBezTo>
                <a:cubicBezTo>
                  <a:pt x="1132" y="312"/>
                  <a:pt x="1132" y="312"/>
                  <a:pt x="1132" y="312"/>
                </a:cubicBezTo>
                <a:cubicBezTo>
                  <a:pt x="1131" y="312"/>
                  <a:pt x="1131" y="312"/>
                  <a:pt x="1131" y="312"/>
                </a:cubicBezTo>
                <a:cubicBezTo>
                  <a:pt x="1132" y="314"/>
                  <a:pt x="1132" y="314"/>
                  <a:pt x="1132" y="315"/>
                </a:cubicBezTo>
                <a:cubicBezTo>
                  <a:pt x="1132" y="315"/>
                  <a:pt x="1132" y="315"/>
                  <a:pt x="1132" y="315"/>
                </a:cubicBezTo>
                <a:cubicBezTo>
                  <a:pt x="1132" y="315"/>
                  <a:pt x="1132" y="315"/>
                  <a:pt x="1132" y="315"/>
                </a:cubicBezTo>
                <a:cubicBezTo>
                  <a:pt x="1135" y="315"/>
                  <a:pt x="1135" y="315"/>
                  <a:pt x="1135" y="315"/>
                </a:cubicBezTo>
                <a:cubicBezTo>
                  <a:pt x="1135" y="316"/>
                  <a:pt x="1134" y="316"/>
                  <a:pt x="1134" y="316"/>
                </a:cubicBezTo>
                <a:cubicBezTo>
                  <a:pt x="1133" y="316"/>
                  <a:pt x="1131" y="317"/>
                  <a:pt x="1131" y="316"/>
                </a:cubicBezTo>
                <a:cubicBezTo>
                  <a:pt x="1129" y="316"/>
                  <a:pt x="1129" y="316"/>
                  <a:pt x="1128" y="317"/>
                </a:cubicBezTo>
                <a:cubicBezTo>
                  <a:pt x="1129" y="318"/>
                  <a:pt x="1129" y="317"/>
                  <a:pt x="1130" y="318"/>
                </a:cubicBezTo>
                <a:cubicBezTo>
                  <a:pt x="1130" y="318"/>
                  <a:pt x="1130" y="318"/>
                  <a:pt x="1130" y="318"/>
                </a:cubicBezTo>
                <a:cubicBezTo>
                  <a:pt x="1131" y="319"/>
                  <a:pt x="1131" y="319"/>
                  <a:pt x="1131" y="319"/>
                </a:cubicBezTo>
                <a:cubicBezTo>
                  <a:pt x="1131" y="320"/>
                  <a:pt x="1131" y="320"/>
                  <a:pt x="1131" y="320"/>
                </a:cubicBezTo>
                <a:cubicBezTo>
                  <a:pt x="1132" y="320"/>
                  <a:pt x="1132" y="320"/>
                  <a:pt x="1132" y="320"/>
                </a:cubicBezTo>
                <a:cubicBezTo>
                  <a:pt x="1132" y="321"/>
                  <a:pt x="1131" y="320"/>
                  <a:pt x="1133" y="321"/>
                </a:cubicBezTo>
                <a:cubicBezTo>
                  <a:pt x="1133" y="322"/>
                  <a:pt x="1133" y="322"/>
                  <a:pt x="1133" y="322"/>
                </a:cubicBezTo>
                <a:cubicBezTo>
                  <a:pt x="1134" y="322"/>
                  <a:pt x="1134" y="322"/>
                  <a:pt x="1134" y="322"/>
                </a:cubicBezTo>
                <a:cubicBezTo>
                  <a:pt x="1134" y="322"/>
                  <a:pt x="1133" y="323"/>
                  <a:pt x="1133" y="323"/>
                </a:cubicBezTo>
                <a:cubicBezTo>
                  <a:pt x="1134" y="323"/>
                  <a:pt x="1134" y="323"/>
                  <a:pt x="1134" y="323"/>
                </a:cubicBezTo>
                <a:cubicBezTo>
                  <a:pt x="1134" y="324"/>
                  <a:pt x="1134" y="324"/>
                  <a:pt x="1134" y="324"/>
                </a:cubicBezTo>
                <a:cubicBezTo>
                  <a:pt x="1134" y="324"/>
                  <a:pt x="1134" y="323"/>
                  <a:pt x="1134" y="323"/>
                </a:cubicBezTo>
                <a:cubicBezTo>
                  <a:pt x="1135" y="323"/>
                  <a:pt x="1135" y="323"/>
                  <a:pt x="1135" y="323"/>
                </a:cubicBezTo>
                <a:cubicBezTo>
                  <a:pt x="1136" y="324"/>
                  <a:pt x="1136" y="324"/>
                  <a:pt x="1136" y="325"/>
                </a:cubicBezTo>
                <a:cubicBezTo>
                  <a:pt x="1137" y="325"/>
                  <a:pt x="1138" y="326"/>
                  <a:pt x="1139" y="326"/>
                </a:cubicBezTo>
                <a:cubicBezTo>
                  <a:pt x="1139" y="326"/>
                  <a:pt x="1139" y="326"/>
                  <a:pt x="1139" y="326"/>
                </a:cubicBezTo>
                <a:cubicBezTo>
                  <a:pt x="1140" y="326"/>
                  <a:pt x="1140" y="326"/>
                  <a:pt x="1140" y="326"/>
                </a:cubicBezTo>
                <a:cubicBezTo>
                  <a:pt x="1140" y="326"/>
                  <a:pt x="1139" y="327"/>
                  <a:pt x="1139" y="328"/>
                </a:cubicBezTo>
                <a:cubicBezTo>
                  <a:pt x="1139" y="328"/>
                  <a:pt x="1139" y="328"/>
                  <a:pt x="1139" y="328"/>
                </a:cubicBezTo>
                <a:cubicBezTo>
                  <a:pt x="1138" y="329"/>
                  <a:pt x="1139" y="329"/>
                  <a:pt x="1138" y="330"/>
                </a:cubicBezTo>
                <a:cubicBezTo>
                  <a:pt x="1138" y="332"/>
                  <a:pt x="1138" y="333"/>
                  <a:pt x="1139" y="333"/>
                </a:cubicBezTo>
                <a:cubicBezTo>
                  <a:pt x="1139" y="333"/>
                  <a:pt x="1139" y="333"/>
                  <a:pt x="1139" y="333"/>
                </a:cubicBezTo>
                <a:cubicBezTo>
                  <a:pt x="1140" y="333"/>
                  <a:pt x="1140" y="333"/>
                  <a:pt x="1140" y="333"/>
                </a:cubicBezTo>
                <a:cubicBezTo>
                  <a:pt x="1140" y="333"/>
                  <a:pt x="1140" y="333"/>
                  <a:pt x="1140" y="332"/>
                </a:cubicBezTo>
                <a:cubicBezTo>
                  <a:pt x="1140" y="332"/>
                  <a:pt x="1139" y="332"/>
                  <a:pt x="1140" y="332"/>
                </a:cubicBezTo>
                <a:cubicBezTo>
                  <a:pt x="1140" y="332"/>
                  <a:pt x="1140" y="332"/>
                  <a:pt x="1141" y="331"/>
                </a:cubicBezTo>
                <a:cubicBezTo>
                  <a:pt x="1141" y="331"/>
                  <a:pt x="1142" y="330"/>
                  <a:pt x="1142" y="330"/>
                </a:cubicBezTo>
                <a:cubicBezTo>
                  <a:pt x="1143" y="330"/>
                  <a:pt x="1144" y="330"/>
                  <a:pt x="1145" y="330"/>
                </a:cubicBezTo>
                <a:cubicBezTo>
                  <a:pt x="1146" y="331"/>
                  <a:pt x="1146" y="331"/>
                  <a:pt x="1146" y="331"/>
                </a:cubicBezTo>
                <a:cubicBezTo>
                  <a:pt x="1146" y="333"/>
                  <a:pt x="1146" y="333"/>
                  <a:pt x="1146" y="333"/>
                </a:cubicBezTo>
                <a:cubicBezTo>
                  <a:pt x="1147" y="334"/>
                  <a:pt x="1148" y="335"/>
                  <a:pt x="1149" y="336"/>
                </a:cubicBezTo>
                <a:cubicBezTo>
                  <a:pt x="1149" y="338"/>
                  <a:pt x="1148" y="337"/>
                  <a:pt x="1147" y="338"/>
                </a:cubicBezTo>
                <a:close/>
                <a:moveTo>
                  <a:pt x="1183" y="314"/>
                </a:moveTo>
                <a:cubicBezTo>
                  <a:pt x="1183" y="314"/>
                  <a:pt x="1182" y="314"/>
                  <a:pt x="1182" y="315"/>
                </a:cubicBezTo>
                <a:cubicBezTo>
                  <a:pt x="1182" y="315"/>
                  <a:pt x="1182" y="315"/>
                  <a:pt x="1182" y="315"/>
                </a:cubicBezTo>
                <a:cubicBezTo>
                  <a:pt x="1182" y="316"/>
                  <a:pt x="1182" y="316"/>
                  <a:pt x="1182" y="317"/>
                </a:cubicBezTo>
                <a:cubicBezTo>
                  <a:pt x="1181" y="317"/>
                  <a:pt x="1181" y="317"/>
                  <a:pt x="1181" y="317"/>
                </a:cubicBezTo>
                <a:cubicBezTo>
                  <a:pt x="1181" y="317"/>
                  <a:pt x="1181" y="317"/>
                  <a:pt x="1181" y="317"/>
                </a:cubicBezTo>
                <a:cubicBezTo>
                  <a:pt x="1181" y="317"/>
                  <a:pt x="1181" y="317"/>
                  <a:pt x="1181" y="317"/>
                </a:cubicBezTo>
                <a:cubicBezTo>
                  <a:pt x="1181" y="318"/>
                  <a:pt x="1181" y="318"/>
                  <a:pt x="1181" y="318"/>
                </a:cubicBezTo>
                <a:cubicBezTo>
                  <a:pt x="1180" y="318"/>
                  <a:pt x="1180" y="318"/>
                  <a:pt x="1180" y="318"/>
                </a:cubicBezTo>
                <a:cubicBezTo>
                  <a:pt x="1179" y="319"/>
                  <a:pt x="1179" y="319"/>
                  <a:pt x="1179" y="320"/>
                </a:cubicBezTo>
                <a:cubicBezTo>
                  <a:pt x="1177" y="321"/>
                  <a:pt x="1178" y="321"/>
                  <a:pt x="1177" y="321"/>
                </a:cubicBezTo>
                <a:cubicBezTo>
                  <a:pt x="1177" y="322"/>
                  <a:pt x="1177" y="322"/>
                  <a:pt x="1177" y="322"/>
                </a:cubicBezTo>
                <a:cubicBezTo>
                  <a:pt x="1176" y="322"/>
                  <a:pt x="1175" y="322"/>
                  <a:pt x="1174" y="322"/>
                </a:cubicBezTo>
                <a:cubicBezTo>
                  <a:pt x="1173" y="322"/>
                  <a:pt x="1173" y="322"/>
                  <a:pt x="1173" y="322"/>
                </a:cubicBezTo>
                <a:cubicBezTo>
                  <a:pt x="1173" y="322"/>
                  <a:pt x="1173" y="322"/>
                  <a:pt x="1173" y="322"/>
                </a:cubicBezTo>
                <a:cubicBezTo>
                  <a:pt x="1174" y="322"/>
                  <a:pt x="1174" y="321"/>
                  <a:pt x="1174" y="321"/>
                </a:cubicBezTo>
                <a:cubicBezTo>
                  <a:pt x="1173" y="321"/>
                  <a:pt x="1173" y="321"/>
                  <a:pt x="1173" y="321"/>
                </a:cubicBezTo>
                <a:cubicBezTo>
                  <a:pt x="1173" y="320"/>
                  <a:pt x="1173" y="320"/>
                  <a:pt x="1173" y="320"/>
                </a:cubicBezTo>
                <a:cubicBezTo>
                  <a:pt x="1173" y="320"/>
                  <a:pt x="1173" y="320"/>
                  <a:pt x="1173" y="320"/>
                </a:cubicBezTo>
                <a:cubicBezTo>
                  <a:pt x="1173" y="320"/>
                  <a:pt x="1173" y="320"/>
                  <a:pt x="1173" y="320"/>
                </a:cubicBezTo>
                <a:cubicBezTo>
                  <a:pt x="1172" y="320"/>
                  <a:pt x="1172" y="320"/>
                  <a:pt x="1172" y="320"/>
                </a:cubicBezTo>
                <a:cubicBezTo>
                  <a:pt x="1172" y="321"/>
                  <a:pt x="1172" y="323"/>
                  <a:pt x="1171" y="324"/>
                </a:cubicBezTo>
                <a:cubicBezTo>
                  <a:pt x="1171" y="324"/>
                  <a:pt x="1171" y="324"/>
                  <a:pt x="1171" y="324"/>
                </a:cubicBezTo>
                <a:cubicBezTo>
                  <a:pt x="1170" y="324"/>
                  <a:pt x="1170" y="324"/>
                  <a:pt x="1170" y="324"/>
                </a:cubicBezTo>
                <a:cubicBezTo>
                  <a:pt x="1170" y="324"/>
                  <a:pt x="1170" y="323"/>
                  <a:pt x="1170" y="323"/>
                </a:cubicBezTo>
                <a:cubicBezTo>
                  <a:pt x="1170" y="323"/>
                  <a:pt x="1170" y="323"/>
                  <a:pt x="1170" y="323"/>
                </a:cubicBezTo>
                <a:cubicBezTo>
                  <a:pt x="1171" y="323"/>
                  <a:pt x="1171" y="323"/>
                  <a:pt x="1171" y="323"/>
                </a:cubicBezTo>
                <a:cubicBezTo>
                  <a:pt x="1170" y="321"/>
                  <a:pt x="1170" y="321"/>
                  <a:pt x="1171" y="320"/>
                </a:cubicBezTo>
                <a:cubicBezTo>
                  <a:pt x="1171" y="320"/>
                  <a:pt x="1170" y="320"/>
                  <a:pt x="1170" y="319"/>
                </a:cubicBezTo>
                <a:cubicBezTo>
                  <a:pt x="1170" y="319"/>
                  <a:pt x="1170" y="319"/>
                  <a:pt x="1170" y="319"/>
                </a:cubicBezTo>
                <a:cubicBezTo>
                  <a:pt x="1168" y="319"/>
                  <a:pt x="1168" y="321"/>
                  <a:pt x="1166" y="321"/>
                </a:cubicBezTo>
                <a:cubicBezTo>
                  <a:pt x="1166" y="319"/>
                  <a:pt x="1166" y="319"/>
                  <a:pt x="1166" y="319"/>
                </a:cubicBezTo>
                <a:cubicBezTo>
                  <a:pt x="1166" y="319"/>
                  <a:pt x="1166" y="319"/>
                  <a:pt x="1166" y="319"/>
                </a:cubicBezTo>
                <a:cubicBezTo>
                  <a:pt x="1166" y="319"/>
                  <a:pt x="1166" y="319"/>
                  <a:pt x="1166" y="319"/>
                </a:cubicBezTo>
                <a:cubicBezTo>
                  <a:pt x="1166" y="318"/>
                  <a:pt x="1166" y="318"/>
                  <a:pt x="1166" y="318"/>
                </a:cubicBezTo>
                <a:cubicBezTo>
                  <a:pt x="1165" y="318"/>
                  <a:pt x="1165" y="318"/>
                  <a:pt x="1165" y="318"/>
                </a:cubicBezTo>
                <a:cubicBezTo>
                  <a:pt x="1165" y="318"/>
                  <a:pt x="1165" y="317"/>
                  <a:pt x="1166" y="317"/>
                </a:cubicBezTo>
                <a:cubicBezTo>
                  <a:pt x="1165" y="317"/>
                  <a:pt x="1165" y="317"/>
                  <a:pt x="1165" y="317"/>
                </a:cubicBezTo>
                <a:cubicBezTo>
                  <a:pt x="1165" y="316"/>
                  <a:pt x="1165" y="315"/>
                  <a:pt x="1165" y="314"/>
                </a:cubicBezTo>
                <a:cubicBezTo>
                  <a:pt x="1165" y="314"/>
                  <a:pt x="1166" y="314"/>
                  <a:pt x="1166" y="314"/>
                </a:cubicBezTo>
                <a:cubicBezTo>
                  <a:pt x="1166" y="313"/>
                  <a:pt x="1165" y="311"/>
                  <a:pt x="1166" y="310"/>
                </a:cubicBezTo>
                <a:cubicBezTo>
                  <a:pt x="1166" y="310"/>
                  <a:pt x="1167" y="310"/>
                  <a:pt x="1167" y="309"/>
                </a:cubicBezTo>
                <a:cubicBezTo>
                  <a:pt x="1167" y="309"/>
                  <a:pt x="1168" y="308"/>
                  <a:pt x="1168" y="307"/>
                </a:cubicBezTo>
                <a:cubicBezTo>
                  <a:pt x="1169" y="307"/>
                  <a:pt x="1169" y="306"/>
                  <a:pt x="1170" y="306"/>
                </a:cubicBezTo>
                <a:cubicBezTo>
                  <a:pt x="1170" y="307"/>
                  <a:pt x="1170" y="308"/>
                  <a:pt x="1170" y="308"/>
                </a:cubicBezTo>
                <a:cubicBezTo>
                  <a:pt x="1171" y="308"/>
                  <a:pt x="1171" y="308"/>
                  <a:pt x="1171" y="308"/>
                </a:cubicBezTo>
                <a:cubicBezTo>
                  <a:pt x="1171" y="308"/>
                  <a:pt x="1171" y="308"/>
                  <a:pt x="1171" y="308"/>
                </a:cubicBezTo>
                <a:cubicBezTo>
                  <a:pt x="1171" y="308"/>
                  <a:pt x="1171" y="308"/>
                  <a:pt x="1171" y="308"/>
                </a:cubicBezTo>
                <a:cubicBezTo>
                  <a:pt x="1171" y="307"/>
                  <a:pt x="1172" y="306"/>
                  <a:pt x="1172" y="305"/>
                </a:cubicBezTo>
                <a:cubicBezTo>
                  <a:pt x="1173" y="305"/>
                  <a:pt x="1173" y="305"/>
                  <a:pt x="1173" y="305"/>
                </a:cubicBezTo>
                <a:cubicBezTo>
                  <a:pt x="1173" y="304"/>
                  <a:pt x="1173" y="305"/>
                  <a:pt x="1174" y="304"/>
                </a:cubicBezTo>
                <a:cubicBezTo>
                  <a:pt x="1174" y="304"/>
                  <a:pt x="1174" y="304"/>
                  <a:pt x="1174" y="304"/>
                </a:cubicBezTo>
                <a:cubicBezTo>
                  <a:pt x="1174" y="304"/>
                  <a:pt x="1175" y="304"/>
                  <a:pt x="1175" y="304"/>
                </a:cubicBezTo>
                <a:cubicBezTo>
                  <a:pt x="1176" y="304"/>
                  <a:pt x="1176" y="304"/>
                  <a:pt x="1176" y="304"/>
                </a:cubicBezTo>
                <a:cubicBezTo>
                  <a:pt x="1176" y="303"/>
                  <a:pt x="1176" y="303"/>
                  <a:pt x="1175" y="302"/>
                </a:cubicBezTo>
                <a:cubicBezTo>
                  <a:pt x="1177" y="301"/>
                  <a:pt x="1178" y="302"/>
                  <a:pt x="1179" y="302"/>
                </a:cubicBezTo>
                <a:cubicBezTo>
                  <a:pt x="1179" y="301"/>
                  <a:pt x="1179" y="301"/>
                  <a:pt x="1179" y="301"/>
                </a:cubicBezTo>
                <a:cubicBezTo>
                  <a:pt x="1179" y="301"/>
                  <a:pt x="1179" y="301"/>
                  <a:pt x="1179" y="301"/>
                </a:cubicBezTo>
                <a:cubicBezTo>
                  <a:pt x="1180" y="301"/>
                  <a:pt x="1180" y="301"/>
                  <a:pt x="1181" y="301"/>
                </a:cubicBezTo>
                <a:cubicBezTo>
                  <a:pt x="1181" y="301"/>
                  <a:pt x="1181" y="301"/>
                  <a:pt x="1181" y="301"/>
                </a:cubicBezTo>
                <a:cubicBezTo>
                  <a:pt x="1181" y="301"/>
                  <a:pt x="1181" y="301"/>
                  <a:pt x="1182" y="301"/>
                </a:cubicBezTo>
                <a:cubicBezTo>
                  <a:pt x="1182" y="302"/>
                  <a:pt x="1181" y="303"/>
                  <a:pt x="1181" y="304"/>
                </a:cubicBezTo>
                <a:cubicBezTo>
                  <a:pt x="1181" y="304"/>
                  <a:pt x="1180" y="304"/>
                  <a:pt x="1180" y="304"/>
                </a:cubicBezTo>
                <a:cubicBezTo>
                  <a:pt x="1180" y="305"/>
                  <a:pt x="1180" y="305"/>
                  <a:pt x="1179" y="306"/>
                </a:cubicBezTo>
                <a:cubicBezTo>
                  <a:pt x="1179" y="306"/>
                  <a:pt x="1179" y="306"/>
                  <a:pt x="1179" y="306"/>
                </a:cubicBezTo>
                <a:cubicBezTo>
                  <a:pt x="1179" y="306"/>
                  <a:pt x="1179" y="307"/>
                  <a:pt x="1179" y="308"/>
                </a:cubicBezTo>
                <a:cubicBezTo>
                  <a:pt x="1179" y="308"/>
                  <a:pt x="1179" y="308"/>
                  <a:pt x="1179" y="308"/>
                </a:cubicBezTo>
                <a:cubicBezTo>
                  <a:pt x="1179" y="311"/>
                  <a:pt x="1180" y="311"/>
                  <a:pt x="1181" y="313"/>
                </a:cubicBezTo>
                <a:cubicBezTo>
                  <a:pt x="1182" y="313"/>
                  <a:pt x="1182" y="313"/>
                  <a:pt x="1183" y="313"/>
                </a:cubicBezTo>
                <a:lnTo>
                  <a:pt x="1183" y="314"/>
                </a:lnTo>
                <a:close/>
                <a:moveTo>
                  <a:pt x="1261" y="326"/>
                </a:moveTo>
                <a:cubicBezTo>
                  <a:pt x="1261" y="326"/>
                  <a:pt x="1261" y="326"/>
                  <a:pt x="1261" y="326"/>
                </a:cubicBezTo>
                <a:cubicBezTo>
                  <a:pt x="1259" y="326"/>
                  <a:pt x="1259" y="326"/>
                  <a:pt x="1259" y="326"/>
                </a:cubicBezTo>
                <a:cubicBezTo>
                  <a:pt x="1259" y="326"/>
                  <a:pt x="1259" y="327"/>
                  <a:pt x="1258" y="327"/>
                </a:cubicBezTo>
                <a:cubicBezTo>
                  <a:pt x="1258" y="328"/>
                  <a:pt x="1257" y="327"/>
                  <a:pt x="1256" y="328"/>
                </a:cubicBezTo>
                <a:cubicBezTo>
                  <a:pt x="1256" y="328"/>
                  <a:pt x="1256" y="328"/>
                  <a:pt x="1256" y="328"/>
                </a:cubicBezTo>
                <a:cubicBezTo>
                  <a:pt x="1254" y="328"/>
                  <a:pt x="1254" y="327"/>
                  <a:pt x="1252" y="327"/>
                </a:cubicBezTo>
                <a:cubicBezTo>
                  <a:pt x="1252" y="326"/>
                  <a:pt x="1252" y="326"/>
                  <a:pt x="1253" y="326"/>
                </a:cubicBezTo>
                <a:cubicBezTo>
                  <a:pt x="1254" y="325"/>
                  <a:pt x="1257" y="325"/>
                  <a:pt x="1258" y="324"/>
                </a:cubicBezTo>
                <a:cubicBezTo>
                  <a:pt x="1260" y="324"/>
                  <a:pt x="1260" y="324"/>
                  <a:pt x="1261" y="325"/>
                </a:cubicBezTo>
                <a:cubicBezTo>
                  <a:pt x="1261" y="326"/>
                  <a:pt x="1261" y="325"/>
                  <a:pt x="1261" y="326"/>
                </a:cubicBezTo>
                <a:close/>
                <a:moveTo>
                  <a:pt x="1267" y="297"/>
                </a:moveTo>
                <a:cubicBezTo>
                  <a:pt x="1267" y="297"/>
                  <a:pt x="1267" y="297"/>
                  <a:pt x="1267" y="297"/>
                </a:cubicBezTo>
                <a:cubicBezTo>
                  <a:pt x="1267" y="298"/>
                  <a:pt x="1267" y="298"/>
                  <a:pt x="1267" y="298"/>
                </a:cubicBezTo>
                <a:cubicBezTo>
                  <a:pt x="1266" y="298"/>
                  <a:pt x="1266" y="298"/>
                  <a:pt x="1266" y="298"/>
                </a:cubicBezTo>
                <a:cubicBezTo>
                  <a:pt x="1266" y="299"/>
                  <a:pt x="1266" y="299"/>
                  <a:pt x="1266" y="299"/>
                </a:cubicBezTo>
                <a:cubicBezTo>
                  <a:pt x="1266" y="299"/>
                  <a:pt x="1266" y="299"/>
                  <a:pt x="1266" y="299"/>
                </a:cubicBezTo>
                <a:cubicBezTo>
                  <a:pt x="1266" y="299"/>
                  <a:pt x="1266" y="299"/>
                  <a:pt x="1266" y="299"/>
                </a:cubicBezTo>
                <a:cubicBezTo>
                  <a:pt x="1265" y="299"/>
                  <a:pt x="1264" y="299"/>
                  <a:pt x="1264" y="299"/>
                </a:cubicBezTo>
                <a:cubicBezTo>
                  <a:pt x="1264" y="299"/>
                  <a:pt x="1264" y="299"/>
                  <a:pt x="1264" y="299"/>
                </a:cubicBezTo>
                <a:cubicBezTo>
                  <a:pt x="1263" y="299"/>
                  <a:pt x="1263" y="299"/>
                  <a:pt x="1263" y="299"/>
                </a:cubicBezTo>
                <a:cubicBezTo>
                  <a:pt x="1263" y="300"/>
                  <a:pt x="1263" y="300"/>
                  <a:pt x="1263" y="300"/>
                </a:cubicBezTo>
                <a:cubicBezTo>
                  <a:pt x="1263" y="300"/>
                  <a:pt x="1263" y="300"/>
                  <a:pt x="1262" y="300"/>
                </a:cubicBezTo>
                <a:cubicBezTo>
                  <a:pt x="1262" y="300"/>
                  <a:pt x="1262" y="300"/>
                  <a:pt x="1262" y="300"/>
                </a:cubicBezTo>
                <a:cubicBezTo>
                  <a:pt x="1262" y="300"/>
                  <a:pt x="1261" y="300"/>
                  <a:pt x="1261" y="299"/>
                </a:cubicBezTo>
                <a:cubicBezTo>
                  <a:pt x="1260" y="299"/>
                  <a:pt x="1258" y="300"/>
                  <a:pt x="1256" y="300"/>
                </a:cubicBezTo>
                <a:cubicBezTo>
                  <a:pt x="1256" y="300"/>
                  <a:pt x="1256" y="300"/>
                  <a:pt x="1256" y="300"/>
                </a:cubicBezTo>
                <a:cubicBezTo>
                  <a:pt x="1256" y="300"/>
                  <a:pt x="1256" y="300"/>
                  <a:pt x="1256" y="300"/>
                </a:cubicBezTo>
                <a:cubicBezTo>
                  <a:pt x="1256" y="300"/>
                  <a:pt x="1256" y="300"/>
                  <a:pt x="1255" y="299"/>
                </a:cubicBezTo>
                <a:cubicBezTo>
                  <a:pt x="1253" y="299"/>
                  <a:pt x="1253" y="299"/>
                  <a:pt x="1253" y="299"/>
                </a:cubicBezTo>
                <a:cubicBezTo>
                  <a:pt x="1253" y="299"/>
                  <a:pt x="1253" y="299"/>
                  <a:pt x="1253" y="299"/>
                </a:cubicBezTo>
                <a:cubicBezTo>
                  <a:pt x="1253" y="299"/>
                  <a:pt x="1253" y="299"/>
                  <a:pt x="1253" y="299"/>
                </a:cubicBezTo>
                <a:cubicBezTo>
                  <a:pt x="1252" y="299"/>
                  <a:pt x="1252" y="299"/>
                  <a:pt x="1252" y="300"/>
                </a:cubicBezTo>
                <a:cubicBezTo>
                  <a:pt x="1252" y="300"/>
                  <a:pt x="1252" y="300"/>
                  <a:pt x="1252" y="300"/>
                </a:cubicBezTo>
                <a:cubicBezTo>
                  <a:pt x="1252" y="299"/>
                  <a:pt x="1252" y="299"/>
                  <a:pt x="1252" y="299"/>
                </a:cubicBezTo>
                <a:cubicBezTo>
                  <a:pt x="1250" y="299"/>
                  <a:pt x="1250" y="299"/>
                  <a:pt x="1250" y="299"/>
                </a:cubicBezTo>
                <a:cubicBezTo>
                  <a:pt x="1250" y="300"/>
                  <a:pt x="1250" y="300"/>
                  <a:pt x="1250" y="300"/>
                </a:cubicBezTo>
                <a:cubicBezTo>
                  <a:pt x="1250" y="301"/>
                  <a:pt x="1249" y="301"/>
                  <a:pt x="1249" y="301"/>
                </a:cubicBezTo>
                <a:cubicBezTo>
                  <a:pt x="1249" y="301"/>
                  <a:pt x="1249" y="301"/>
                  <a:pt x="1249" y="301"/>
                </a:cubicBezTo>
                <a:cubicBezTo>
                  <a:pt x="1248" y="301"/>
                  <a:pt x="1248" y="301"/>
                  <a:pt x="1246" y="301"/>
                </a:cubicBezTo>
                <a:cubicBezTo>
                  <a:pt x="1246" y="302"/>
                  <a:pt x="1246" y="303"/>
                  <a:pt x="1245" y="303"/>
                </a:cubicBezTo>
                <a:cubicBezTo>
                  <a:pt x="1245" y="304"/>
                  <a:pt x="1245" y="303"/>
                  <a:pt x="1244" y="304"/>
                </a:cubicBezTo>
                <a:cubicBezTo>
                  <a:pt x="1244" y="304"/>
                  <a:pt x="1244" y="304"/>
                  <a:pt x="1244" y="304"/>
                </a:cubicBezTo>
                <a:cubicBezTo>
                  <a:pt x="1243" y="304"/>
                  <a:pt x="1243" y="304"/>
                  <a:pt x="1243" y="304"/>
                </a:cubicBezTo>
                <a:cubicBezTo>
                  <a:pt x="1243" y="305"/>
                  <a:pt x="1243" y="305"/>
                  <a:pt x="1243" y="305"/>
                </a:cubicBezTo>
                <a:cubicBezTo>
                  <a:pt x="1242" y="305"/>
                  <a:pt x="1242" y="305"/>
                  <a:pt x="1242" y="305"/>
                </a:cubicBezTo>
                <a:cubicBezTo>
                  <a:pt x="1242" y="305"/>
                  <a:pt x="1242" y="305"/>
                  <a:pt x="1242" y="305"/>
                </a:cubicBezTo>
                <a:cubicBezTo>
                  <a:pt x="1242" y="305"/>
                  <a:pt x="1242" y="305"/>
                  <a:pt x="1241" y="305"/>
                </a:cubicBezTo>
                <a:cubicBezTo>
                  <a:pt x="1241" y="306"/>
                  <a:pt x="1241" y="306"/>
                  <a:pt x="1241" y="306"/>
                </a:cubicBezTo>
                <a:cubicBezTo>
                  <a:pt x="1241" y="306"/>
                  <a:pt x="1240" y="306"/>
                  <a:pt x="1240" y="307"/>
                </a:cubicBezTo>
                <a:cubicBezTo>
                  <a:pt x="1239" y="307"/>
                  <a:pt x="1239" y="307"/>
                  <a:pt x="1239" y="307"/>
                </a:cubicBezTo>
                <a:cubicBezTo>
                  <a:pt x="1239" y="308"/>
                  <a:pt x="1239" y="309"/>
                  <a:pt x="1238" y="309"/>
                </a:cubicBezTo>
                <a:cubicBezTo>
                  <a:pt x="1238" y="311"/>
                  <a:pt x="1238" y="311"/>
                  <a:pt x="1238" y="311"/>
                </a:cubicBezTo>
                <a:cubicBezTo>
                  <a:pt x="1238" y="311"/>
                  <a:pt x="1238" y="311"/>
                  <a:pt x="1238" y="311"/>
                </a:cubicBezTo>
                <a:cubicBezTo>
                  <a:pt x="1238" y="311"/>
                  <a:pt x="1238" y="311"/>
                  <a:pt x="1238" y="311"/>
                </a:cubicBezTo>
                <a:cubicBezTo>
                  <a:pt x="1239" y="311"/>
                  <a:pt x="1239" y="311"/>
                  <a:pt x="1239" y="311"/>
                </a:cubicBezTo>
                <a:cubicBezTo>
                  <a:pt x="1239" y="312"/>
                  <a:pt x="1239" y="312"/>
                  <a:pt x="1239" y="312"/>
                </a:cubicBezTo>
                <a:cubicBezTo>
                  <a:pt x="1238" y="312"/>
                  <a:pt x="1238" y="311"/>
                  <a:pt x="1237" y="311"/>
                </a:cubicBezTo>
                <a:cubicBezTo>
                  <a:pt x="1237" y="311"/>
                  <a:pt x="1237" y="311"/>
                  <a:pt x="1237" y="311"/>
                </a:cubicBezTo>
                <a:cubicBezTo>
                  <a:pt x="1236" y="310"/>
                  <a:pt x="1237" y="311"/>
                  <a:pt x="1237" y="310"/>
                </a:cubicBezTo>
                <a:cubicBezTo>
                  <a:pt x="1237" y="309"/>
                  <a:pt x="1237" y="308"/>
                  <a:pt x="1237" y="308"/>
                </a:cubicBezTo>
                <a:cubicBezTo>
                  <a:pt x="1236" y="308"/>
                  <a:pt x="1235" y="307"/>
                  <a:pt x="1235" y="307"/>
                </a:cubicBezTo>
                <a:cubicBezTo>
                  <a:pt x="1235" y="306"/>
                  <a:pt x="1235" y="306"/>
                  <a:pt x="1235" y="305"/>
                </a:cubicBezTo>
                <a:cubicBezTo>
                  <a:pt x="1236" y="305"/>
                  <a:pt x="1237" y="305"/>
                  <a:pt x="1237" y="305"/>
                </a:cubicBezTo>
                <a:cubicBezTo>
                  <a:pt x="1237" y="303"/>
                  <a:pt x="1238" y="302"/>
                  <a:pt x="1239" y="302"/>
                </a:cubicBezTo>
                <a:cubicBezTo>
                  <a:pt x="1239" y="301"/>
                  <a:pt x="1239" y="301"/>
                  <a:pt x="1239" y="301"/>
                </a:cubicBezTo>
                <a:cubicBezTo>
                  <a:pt x="1240" y="302"/>
                  <a:pt x="1240" y="302"/>
                  <a:pt x="1241" y="302"/>
                </a:cubicBezTo>
                <a:cubicBezTo>
                  <a:pt x="1241" y="301"/>
                  <a:pt x="1241" y="301"/>
                  <a:pt x="1242" y="300"/>
                </a:cubicBezTo>
                <a:cubicBezTo>
                  <a:pt x="1242" y="300"/>
                  <a:pt x="1243" y="299"/>
                  <a:pt x="1243" y="299"/>
                </a:cubicBezTo>
                <a:cubicBezTo>
                  <a:pt x="1244" y="299"/>
                  <a:pt x="1244" y="299"/>
                  <a:pt x="1244" y="298"/>
                </a:cubicBezTo>
                <a:cubicBezTo>
                  <a:pt x="1246" y="298"/>
                  <a:pt x="1247" y="298"/>
                  <a:pt x="1248" y="298"/>
                </a:cubicBezTo>
                <a:cubicBezTo>
                  <a:pt x="1248" y="298"/>
                  <a:pt x="1248" y="298"/>
                  <a:pt x="1248" y="298"/>
                </a:cubicBezTo>
                <a:cubicBezTo>
                  <a:pt x="1250" y="298"/>
                  <a:pt x="1250" y="298"/>
                  <a:pt x="1250" y="298"/>
                </a:cubicBezTo>
                <a:cubicBezTo>
                  <a:pt x="1250" y="298"/>
                  <a:pt x="1250" y="298"/>
                  <a:pt x="1250" y="298"/>
                </a:cubicBezTo>
                <a:cubicBezTo>
                  <a:pt x="1250" y="298"/>
                  <a:pt x="1250" y="298"/>
                  <a:pt x="1250" y="298"/>
                </a:cubicBezTo>
                <a:cubicBezTo>
                  <a:pt x="1250" y="297"/>
                  <a:pt x="1250" y="297"/>
                  <a:pt x="1250" y="297"/>
                </a:cubicBezTo>
                <a:cubicBezTo>
                  <a:pt x="1251" y="297"/>
                  <a:pt x="1252" y="298"/>
                  <a:pt x="1253" y="298"/>
                </a:cubicBezTo>
                <a:cubicBezTo>
                  <a:pt x="1253" y="298"/>
                  <a:pt x="1253" y="297"/>
                  <a:pt x="1254" y="297"/>
                </a:cubicBezTo>
                <a:cubicBezTo>
                  <a:pt x="1254" y="298"/>
                  <a:pt x="1254" y="298"/>
                  <a:pt x="1254" y="298"/>
                </a:cubicBezTo>
                <a:cubicBezTo>
                  <a:pt x="1255" y="298"/>
                  <a:pt x="1255" y="298"/>
                  <a:pt x="1256" y="298"/>
                </a:cubicBezTo>
                <a:cubicBezTo>
                  <a:pt x="1256" y="298"/>
                  <a:pt x="1256" y="298"/>
                  <a:pt x="1257" y="298"/>
                </a:cubicBezTo>
                <a:cubicBezTo>
                  <a:pt x="1257" y="298"/>
                  <a:pt x="1257" y="298"/>
                  <a:pt x="1257" y="298"/>
                </a:cubicBezTo>
                <a:cubicBezTo>
                  <a:pt x="1257" y="299"/>
                  <a:pt x="1257" y="299"/>
                  <a:pt x="1257" y="299"/>
                </a:cubicBezTo>
                <a:cubicBezTo>
                  <a:pt x="1258" y="299"/>
                  <a:pt x="1260" y="298"/>
                  <a:pt x="1260" y="298"/>
                </a:cubicBezTo>
                <a:cubicBezTo>
                  <a:pt x="1260" y="298"/>
                  <a:pt x="1260" y="298"/>
                  <a:pt x="1260" y="298"/>
                </a:cubicBezTo>
                <a:cubicBezTo>
                  <a:pt x="1260" y="298"/>
                  <a:pt x="1262" y="299"/>
                  <a:pt x="1263" y="299"/>
                </a:cubicBezTo>
                <a:cubicBezTo>
                  <a:pt x="1263" y="298"/>
                  <a:pt x="1264" y="297"/>
                  <a:pt x="1265" y="296"/>
                </a:cubicBezTo>
                <a:cubicBezTo>
                  <a:pt x="1265" y="296"/>
                  <a:pt x="1265" y="296"/>
                  <a:pt x="1265" y="296"/>
                </a:cubicBezTo>
                <a:cubicBezTo>
                  <a:pt x="1265" y="296"/>
                  <a:pt x="1265" y="296"/>
                  <a:pt x="1266" y="296"/>
                </a:cubicBezTo>
                <a:cubicBezTo>
                  <a:pt x="1266" y="296"/>
                  <a:pt x="1266" y="296"/>
                  <a:pt x="1266" y="296"/>
                </a:cubicBezTo>
                <a:cubicBezTo>
                  <a:pt x="1266" y="295"/>
                  <a:pt x="1267" y="295"/>
                  <a:pt x="1267" y="295"/>
                </a:cubicBezTo>
                <a:cubicBezTo>
                  <a:pt x="1268" y="295"/>
                  <a:pt x="1268" y="295"/>
                  <a:pt x="1268" y="296"/>
                </a:cubicBezTo>
                <a:cubicBezTo>
                  <a:pt x="1268" y="297"/>
                  <a:pt x="1268" y="296"/>
                  <a:pt x="1267" y="297"/>
                </a:cubicBezTo>
                <a:close/>
                <a:moveTo>
                  <a:pt x="1300" y="99"/>
                </a:moveTo>
                <a:cubicBezTo>
                  <a:pt x="1299" y="99"/>
                  <a:pt x="1299" y="99"/>
                  <a:pt x="1299" y="99"/>
                </a:cubicBezTo>
                <a:cubicBezTo>
                  <a:pt x="1299" y="99"/>
                  <a:pt x="1299" y="99"/>
                  <a:pt x="1299" y="99"/>
                </a:cubicBezTo>
                <a:cubicBezTo>
                  <a:pt x="1298" y="99"/>
                  <a:pt x="1298" y="99"/>
                  <a:pt x="1298" y="99"/>
                </a:cubicBezTo>
                <a:cubicBezTo>
                  <a:pt x="1298" y="99"/>
                  <a:pt x="1298" y="100"/>
                  <a:pt x="1298" y="100"/>
                </a:cubicBezTo>
                <a:cubicBezTo>
                  <a:pt x="1297" y="100"/>
                  <a:pt x="1297" y="100"/>
                  <a:pt x="1297" y="100"/>
                </a:cubicBezTo>
                <a:cubicBezTo>
                  <a:pt x="1297" y="100"/>
                  <a:pt x="1297" y="100"/>
                  <a:pt x="1297" y="100"/>
                </a:cubicBezTo>
                <a:cubicBezTo>
                  <a:pt x="1297" y="100"/>
                  <a:pt x="1297" y="100"/>
                  <a:pt x="1297" y="100"/>
                </a:cubicBezTo>
                <a:cubicBezTo>
                  <a:pt x="1297" y="100"/>
                  <a:pt x="1297" y="100"/>
                  <a:pt x="1297" y="100"/>
                </a:cubicBezTo>
                <a:cubicBezTo>
                  <a:pt x="1297" y="99"/>
                  <a:pt x="1298" y="99"/>
                  <a:pt x="1298" y="98"/>
                </a:cubicBezTo>
                <a:cubicBezTo>
                  <a:pt x="1300" y="98"/>
                  <a:pt x="1300" y="98"/>
                  <a:pt x="1300" y="98"/>
                </a:cubicBezTo>
                <a:lnTo>
                  <a:pt x="1300" y="99"/>
                </a:lnTo>
                <a:close/>
                <a:moveTo>
                  <a:pt x="1330" y="277"/>
                </a:moveTo>
                <a:cubicBezTo>
                  <a:pt x="1330" y="277"/>
                  <a:pt x="1329" y="277"/>
                  <a:pt x="1329" y="277"/>
                </a:cubicBezTo>
                <a:cubicBezTo>
                  <a:pt x="1328" y="277"/>
                  <a:pt x="1328" y="277"/>
                  <a:pt x="1328" y="277"/>
                </a:cubicBezTo>
                <a:cubicBezTo>
                  <a:pt x="1328" y="276"/>
                  <a:pt x="1328" y="276"/>
                  <a:pt x="1329" y="275"/>
                </a:cubicBezTo>
                <a:cubicBezTo>
                  <a:pt x="1329" y="275"/>
                  <a:pt x="1329" y="275"/>
                  <a:pt x="1329" y="275"/>
                </a:cubicBezTo>
                <a:cubicBezTo>
                  <a:pt x="1330" y="275"/>
                  <a:pt x="1330" y="275"/>
                  <a:pt x="1330" y="276"/>
                </a:cubicBezTo>
                <a:cubicBezTo>
                  <a:pt x="1330" y="276"/>
                  <a:pt x="1330" y="277"/>
                  <a:pt x="1330" y="277"/>
                </a:cubicBezTo>
                <a:close/>
                <a:moveTo>
                  <a:pt x="1362" y="471"/>
                </a:moveTo>
                <a:cubicBezTo>
                  <a:pt x="1361" y="471"/>
                  <a:pt x="1361" y="471"/>
                  <a:pt x="1361" y="471"/>
                </a:cubicBezTo>
                <a:cubicBezTo>
                  <a:pt x="1361" y="471"/>
                  <a:pt x="1360" y="470"/>
                  <a:pt x="1360" y="470"/>
                </a:cubicBezTo>
                <a:cubicBezTo>
                  <a:pt x="1361" y="470"/>
                  <a:pt x="1361" y="470"/>
                  <a:pt x="1362" y="470"/>
                </a:cubicBezTo>
                <a:lnTo>
                  <a:pt x="1362" y="471"/>
                </a:lnTo>
                <a:close/>
                <a:moveTo>
                  <a:pt x="1365" y="270"/>
                </a:moveTo>
                <a:cubicBezTo>
                  <a:pt x="1366" y="270"/>
                  <a:pt x="1366" y="270"/>
                  <a:pt x="1366" y="270"/>
                </a:cubicBezTo>
                <a:cubicBezTo>
                  <a:pt x="1366" y="272"/>
                  <a:pt x="1366" y="272"/>
                  <a:pt x="1366" y="274"/>
                </a:cubicBezTo>
                <a:cubicBezTo>
                  <a:pt x="1365" y="274"/>
                  <a:pt x="1365" y="274"/>
                  <a:pt x="1365" y="274"/>
                </a:cubicBezTo>
                <a:cubicBezTo>
                  <a:pt x="1365" y="273"/>
                  <a:pt x="1365" y="273"/>
                  <a:pt x="1365" y="273"/>
                </a:cubicBezTo>
                <a:cubicBezTo>
                  <a:pt x="1365" y="273"/>
                  <a:pt x="1365" y="273"/>
                  <a:pt x="1365" y="273"/>
                </a:cubicBezTo>
                <a:cubicBezTo>
                  <a:pt x="1365" y="272"/>
                  <a:pt x="1365" y="271"/>
                  <a:pt x="1365" y="270"/>
                </a:cubicBezTo>
                <a:close/>
                <a:moveTo>
                  <a:pt x="1366" y="364"/>
                </a:moveTo>
                <a:cubicBezTo>
                  <a:pt x="1366" y="364"/>
                  <a:pt x="1365" y="364"/>
                  <a:pt x="1364" y="364"/>
                </a:cubicBezTo>
                <a:cubicBezTo>
                  <a:pt x="1364" y="362"/>
                  <a:pt x="1364" y="362"/>
                  <a:pt x="1364" y="362"/>
                </a:cubicBezTo>
                <a:cubicBezTo>
                  <a:pt x="1365" y="362"/>
                  <a:pt x="1365" y="362"/>
                  <a:pt x="1365" y="362"/>
                </a:cubicBezTo>
                <a:cubicBezTo>
                  <a:pt x="1366" y="363"/>
                  <a:pt x="1366" y="363"/>
                  <a:pt x="1366" y="363"/>
                </a:cubicBezTo>
                <a:lnTo>
                  <a:pt x="1366" y="364"/>
                </a:lnTo>
                <a:close/>
                <a:moveTo>
                  <a:pt x="1373" y="113"/>
                </a:moveTo>
                <a:cubicBezTo>
                  <a:pt x="1373" y="113"/>
                  <a:pt x="1373" y="113"/>
                  <a:pt x="1373" y="113"/>
                </a:cubicBezTo>
                <a:cubicBezTo>
                  <a:pt x="1373" y="112"/>
                  <a:pt x="1373" y="112"/>
                  <a:pt x="1373" y="112"/>
                </a:cubicBezTo>
                <a:cubicBezTo>
                  <a:pt x="1373" y="112"/>
                  <a:pt x="1373" y="112"/>
                  <a:pt x="1373" y="112"/>
                </a:cubicBezTo>
                <a:cubicBezTo>
                  <a:pt x="1374" y="113"/>
                  <a:pt x="1374" y="113"/>
                  <a:pt x="1374" y="113"/>
                </a:cubicBezTo>
                <a:lnTo>
                  <a:pt x="1373" y="113"/>
                </a:lnTo>
                <a:close/>
                <a:moveTo>
                  <a:pt x="1377" y="110"/>
                </a:moveTo>
                <a:cubicBezTo>
                  <a:pt x="1377" y="110"/>
                  <a:pt x="1377" y="110"/>
                  <a:pt x="1377" y="110"/>
                </a:cubicBezTo>
                <a:cubicBezTo>
                  <a:pt x="1377" y="110"/>
                  <a:pt x="1377" y="110"/>
                  <a:pt x="1377" y="110"/>
                </a:cubicBezTo>
                <a:close/>
                <a:moveTo>
                  <a:pt x="1378" y="81"/>
                </a:moveTo>
                <a:cubicBezTo>
                  <a:pt x="1378" y="81"/>
                  <a:pt x="1378" y="81"/>
                  <a:pt x="1378" y="81"/>
                </a:cubicBezTo>
                <a:cubicBezTo>
                  <a:pt x="1377" y="82"/>
                  <a:pt x="1377" y="81"/>
                  <a:pt x="1377" y="82"/>
                </a:cubicBezTo>
                <a:cubicBezTo>
                  <a:pt x="1376" y="82"/>
                  <a:pt x="1376" y="82"/>
                  <a:pt x="1376" y="82"/>
                </a:cubicBezTo>
                <a:cubicBezTo>
                  <a:pt x="1376" y="83"/>
                  <a:pt x="1376" y="83"/>
                  <a:pt x="1376" y="83"/>
                </a:cubicBezTo>
                <a:cubicBezTo>
                  <a:pt x="1375" y="83"/>
                  <a:pt x="1375" y="83"/>
                  <a:pt x="1374" y="84"/>
                </a:cubicBezTo>
                <a:cubicBezTo>
                  <a:pt x="1374" y="84"/>
                  <a:pt x="1374" y="84"/>
                  <a:pt x="1374" y="84"/>
                </a:cubicBezTo>
                <a:cubicBezTo>
                  <a:pt x="1374" y="85"/>
                  <a:pt x="1374" y="85"/>
                  <a:pt x="1374" y="85"/>
                </a:cubicBezTo>
                <a:cubicBezTo>
                  <a:pt x="1374" y="85"/>
                  <a:pt x="1374" y="85"/>
                  <a:pt x="1374" y="85"/>
                </a:cubicBezTo>
                <a:cubicBezTo>
                  <a:pt x="1373" y="86"/>
                  <a:pt x="1374" y="85"/>
                  <a:pt x="1373" y="86"/>
                </a:cubicBezTo>
                <a:cubicBezTo>
                  <a:pt x="1373" y="85"/>
                  <a:pt x="1373" y="85"/>
                  <a:pt x="1373" y="85"/>
                </a:cubicBezTo>
                <a:cubicBezTo>
                  <a:pt x="1373" y="85"/>
                  <a:pt x="1373" y="85"/>
                  <a:pt x="1373" y="85"/>
                </a:cubicBezTo>
                <a:cubicBezTo>
                  <a:pt x="1373" y="85"/>
                  <a:pt x="1373" y="85"/>
                  <a:pt x="1373" y="84"/>
                </a:cubicBezTo>
                <a:cubicBezTo>
                  <a:pt x="1373" y="84"/>
                  <a:pt x="1373" y="84"/>
                  <a:pt x="1373" y="84"/>
                </a:cubicBezTo>
                <a:cubicBezTo>
                  <a:pt x="1370" y="84"/>
                  <a:pt x="1370" y="84"/>
                  <a:pt x="1370" y="84"/>
                </a:cubicBezTo>
                <a:cubicBezTo>
                  <a:pt x="1370" y="84"/>
                  <a:pt x="1370" y="84"/>
                  <a:pt x="1370" y="84"/>
                </a:cubicBezTo>
                <a:cubicBezTo>
                  <a:pt x="1370" y="83"/>
                  <a:pt x="1370" y="83"/>
                  <a:pt x="1370" y="83"/>
                </a:cubicBezTo>
                <a:cubicBezTo>
                  <a:pt x="1370" y="83"/>
                  <a:pt x="1371" y="83"/>
                  <a:pt x="1371" y="82"/>
                </a:cubicBezTo>
                <a:cubicBezTo>
                  <a:pt x="1371" y="82"/>
                  <a:pt x="1371" y="81"/>
                  <a:pt x="1371" y="80"/>
                </a:cubicBezTo>
                <a:cubicBezTo>
                  <a:pt x="1371" y="80"/>
                  <a:pt x="1371" y="80"/>
                  <a:pt x="1371" y="80"/>
                </a:cubicBezTo>
                <a:cubicBezTo>
                  <a:pt x="1371" y="80"/>
                  <a:pt x="1371" y="80"/>
                  <a:pt x="1371" y="80"/>
                </a:cubicBezTo>
                <a:cubicBezTo>
                  <a:pt x="1372" y="79"/>
                  <a:pt x="1371" y="79"/>
                  <a:pt x="1372" y="79"/>
                </a:cubicBezTo>
                <a:cubicBezTo>
                  <a:pt x="1372" y="80"/>
                  <a:pt x="1373" y="80"/>
                  <a:pt x="1373" y="81"/>
                </a:cubicBezTo>
                <a:cubicBezTo>
                  <a:pt x="1375" y="81"/>
                  <a:pt x="1377" y="80"/>
                  <a:pt x="1379" y="79"/>
                </a:cubicBezTo>
                <a:cubicBezTo>
                  <a:pt x="1380" y="79"/>
                  <a:pt x="1380" y="79"/>
                  <a:pt x="1380" y="79"/>
                </a:cubicBezTo>
                <a:cubicBezTo>
                  <a:pt x="1380" y="79"/>
                  <a:pt x="1380" y="79"/>
                  <a:pt x="1380" y="79"/>
                </a:cubicBezTo>
                <a:cubicBezTo>
                  <a:pt x="1381" y="79"/>
                  <a:pt x="1381" y="79"/>
                  <a:pt x="1382" y="78"/>
                </a:cubicBezTo>
                <a:cubicBezTo>
                  <a:pt x="1382" y="78"/>
                  <a:pt x="1382" y="78"/>
                  <a:pt x="1382" y="78"/>
                </a:cubicBezTo>
                <a:cubicBezTo>
                  <a:pt x="1381" y="78"/>
                  <a:pt x="1381" y="78"/>
                  <a:pt x="1381" y="78"/>
                </a:cubicBezTo>
                <a:cubicBezTo>
                  <a:pt x="1381" y="76"/>
                  <a:pt x="1381" y="76"/>
                  <a:pt x="1381" y="76"/>
                </a:cubicBezTo>
                <a:cubicBezTo>
                  <a:pt x="1383" y="76"/>
                  <a:pt x="1382" y="77"/>
                  <a:pt x="1383" y="78"/>
                </a:cubicBezTo>
                <a:cubicBezTo>
                  <a:pt x="1383" y="78"/>
                  <a:pt x="1383" y="78"/>
                  <a:pt x="1383" y="78"/>
                </a:cubicBezTo>
                <a:cubicBezTo>
                  <a:pt x="1384" y="78"/>
                  <a:pt x="1384" y="78"/>
                  <a:pt x="1384" y="78"/>
                </a:cubicBezTo>
                <a:cubicBezTo>
                  <a:pt x="1384" y="78"/>
                  <a:pt x="1384" y="79"/>
                  <a:pt x="1384" y="79"/>
                </a:cubicBezTo>
                <a:cubicBezTo>
                  <a:pt x="1383" y="79"/>
                  <a:pt x="1382" y="79"/>
                  <a:pt x="1381" y="80"/>
                </a:cubicBezTo>
                <a:cubicBezTo>
                  <a:pt x="1380" y="80"/>
                  <a:pt x="1380" y="81"/>
                  <a:pt x="1380" y="81"/>
                </a:cubicBezTo>
                <a:lnTo>
                  <a:pt x="1378" y="81"/>
                </a:lnTo>
                <a:close/>
                <a:moveTo>
                  <a:pt x="1379" y="109"/>
                </a:moveTo>
                <a:cubicBezTo>
                  <a:pt x="1380" y="108"/>
                  <a:pt x="1381" y="109"/>
                  <a:pt x="1383" y="109"/>
                </a:cubicBezTo>
                <a:cubicBezTo>
                  <a:pt x="1383" y="109"/>
                  <a:pt x="1383" y="109"/>
                  <a:pt x="1383" y="109"/>
                </a:cubicBezTo>
                <a:cubicBezTo>
                  <a:pt x="1382" y="109"/>
                  <a:pt x="1382" y="109"/>
                  <a:pt x="1381" y="109"/>
                </a:cubicBezTo>
                <a:cubicBezTo>
                  <a:pt x="1381" y="110"/>
                  <a:pt x="1381" y="110"/>
                  <a:pt x="1381" y="110"/>
                </a:cubicBezTo>
                <a:cubicBezTo>
                  <a:pt x="1380" y="110"/>
                  <a:pt x="1380" y="109"/>
                  <a:pt x="1379" y="109"/>
                </a:cubicBezTo>
                <a:close/>
                <a:moveTo>
                  <a:pt x="1389" y="517"/>
                </a:moveTo>
                <a:cubicBezTo>
                  <a:pt x="1389" y="517"/>
                  <a:pt x="1389" y="517"/>
                  <a:pt x="1389" y="517"/>
                </a:cubicBezTo>
                <a:cubicBezTo>
                  <a:pt x="1388" y="517"/>
                  <a:pt x="1388" y="518"/>
                  <a:pt x="1388" y="518"/>
                </a:cubicBezTo>
                <a:cubicBezTo>
                  <a:pt x="1387" y="517"/>
                  <a:pt x="1387" y="516"/>
                  <a:pt x="1387" y="516"/>
                </a:cubicBezTo>
                <a:cubicBezTo>
                  <a:pt x="1387" y="516"/>
                  <a:pt x="1387" y="516"/>
                  <a:pt x="1387" y="516"/>
                </a:cubicBezTo>
                <a:cubicBezTo>
                  <a:pt x="1387" y="516"/>
                  <a:pt x="1387" y="516"/>
                  <a:pt x="1387" y="516"/>
                </a:cubicBezTo>
                <a:cubicBezTo>
                  <a:pt x="1388" y="516"/>
                  <a:pt x="1388" y="516"/>
                  <a:pt x="1388" y="516"/>
                </a:cubicBezTo>
                <a:cubicBezTo>
                  <a:pt x="1388" y="516"/>
                  <a:pt x="1388" y="516"/>
                  <a:pt x="1389" y="517"/>
                </a:cubicBezTo>
                <a:close/>
                <a:moveTo>
                  <a:pt x="1408" y="245"/>
                </a:moveTo>
                <a:cubicBezTo>
                  <a:pt x="1408" y="246"/>
                  <a:pt x="1408" y="246"/>
                  <a:pt x="1408" y="246"/>
                </a:cubicBezTo>
                <a:cubicBezTo>
                  <a:pt x="1408" y="248"/>
                  <a:pt x="1408" y="248"/>
                  <a:pt x="1408" y="248"/>
                </a:cubicBezTo>
                <a:cubicBezTo>
                  <a:pt x="1408" y="248"/>
                  <a:pt x="1408" y="248"/>
                  <a:pt x="1408" y="248"/>
                </a:cubicBezTo>
                <a:cubicBezTo>
                  <a:pt x="1408" y="251"/>
                  <a:pt x="1407" y="251"/>
                  <a:pt x="1406" y="254"/>
                </a:cubicBezTo>
                <a:cubicBezTo>
                  <a:pt x="1406" y="253"/>
                  <a:pt x="1405" y="253"/>
                  <a:pt x="1405" y="253"/>
                </a:cubicBezTo>
                <a:cubicBezTo>
                  <a:pt x="1404" y="253"/>
                  <a:pt x="1404" y="255"/>
                  <a:pt x="1403" y="255"/>
                </a:cubicBezTo>
                <a:cubicBezTo>
                  <a:pt x="1403" y="256"/>
                  <a:pt x="1403" y="256"/>
                  <a:pt x="1403" y="256"/>
                </a:cubicBezTo>
                <a:cubicBezTo>
                  <a:pt x="1403" y="256"/>
                  <a:pt x="1404" y="255"/>
                  <a:pt x="1405" y="255"/>
                </a:cubicBezTo>
                <a:cubicBezTo>
                  <a:pt x="1405" y="256"/>
                  <a:pt x="1405" y="256"/>
                  <a:pt x="1405" y="256"/>
                </a:cubicBezTo>
                <a:cubicBezTo>
                  <a:pt x="1403" y="257"/>
                  <a:pt x="1403" y="257"/>
                  <a:pt x="1402" y="258"/>
                </a:cubicBezTo>
                <a:cubicBezTo>
                  <a:pt x="1402" y="259"/>
                  <a:pt x="1402" y="259"/>
                  <a:pt x="1402" y="259"/>
                </a:cubicBezTo>
                <a:cubicBezTo>
                  <a:pt x="1402" y="259"/>
                  <a:pt x="1402" y="259"/>
                  <a:pt x="1402" y="259"/>
                </a:cubicBezTo>
                <a:cubicBezTo>
                  <a:pt x="1402" y="259"/>
                  <a:pt x="1402" y="259"/>
                  <a:pt x="1401" y="260"/>
                </a:cubicBezTo>
                <a:cubicBezTo>
                  <a:pt x="1400" y="260"/>
                  <a:pt x="1399" y="260"/>
                  <a:pt x="1399" y="260"/>
                </a:cubicBezTo>
                <a:cubicBezTo>
                  <a:pt x="1399" y="261"/>
                  <a:pt x="1399" y="261"/>
                  <a:pt x="1399" y="261"/>
                </a:cubicBezTo>
                <a:cubicBezTo>
                  <a:pt x="1398" y="261"/>
                  <a:pt x="1396" y="263"/>
                  <a:pt x="1396" y="264"/>
                </a:cubicBezTo>
                <a:cubicBezTo>
                  <a:pt x="1395" y="263"/>
                  <a:pt x="1395" y="263"/>
                  <a:pt x="1393" y="263"/>
                </a:cubicBezTo>
                <a:cubicBezTo>
                  <a:pt x="1393" y="265"/>
                  <a:pt x="1391" y="266"/>
                  <a:pt x="1390" y="268"/>
                </a:cubicBezTo>
                <a:cubicBezTo>
                  <a:pt x="1389" y="269"/>
                  <a:pt x="1388" y="269"/>
                  <a:pt x="1388" y="270"/>
                </a:cubicBezTo>
                <a:cubicBezTo>
                  <a:pt x="1387" y="270"/>
                  <a:pt x="1387" y="271"/>
                  <a:pt x="1387" y="271"/>
                </a:cubicBezTo>
                <a:cubicBezTo>
                  <a:pt x="1386" y="271"/>
                  <a:pt x="1386" y="271"/>
                  <a:pt x="1386" y="271"/>
                </a:cubicBezTo>
                <a:cubicBezTo>
                  <a:pt x="1386" y="271"/>
                  <a:pt x="1386" y="271"/>
                  <a:pt x="1386" y="271"/>
                </a:cubicBezTo>
                <a:cubicBezTo>
                  <a:pt x="1386" y="271"/>
                  <a:pt x="1385" y="271"/>
                  <a:pt x="1385" y="272"/>
                </a:cubicBezTo>
                <a:cubicBezTo>
                  <a:pt x="1382" y="272"/>
                  <a:pt x="1382" y="272"/>
                  <a:pt x="1382" y="272"/>
                </a:cubicBezTo>
                <a:cubicBezTo>
                  <a:pt x="1382" y="271"/>
                  <a:pt x="1382" y="271"/>
                  <a:pt x="1382" y="271"/>
                </a:cubicBezTo>
                <a:cubicBezTo>
                  <a:pt x="1381" y="271"/>
                  <a:pt x="1381" y="271"/>
                  <a:pt x="1381" y="271"/>
                </a:cubicBezTo>
                <a:cubicBezTo>
                  <a:pt x="1381" y="271"/>
                  <a:pt x="1381" y="271"/>
                  <a:pt x="1381" y="271"/>
                </a:cubicBezTo>
                <a:cubicBezTo>
                  <a:pt x="1381" y="271"/>
                  <a:pt x="1380" y="271"/>
                  <a:pt x="1380" y="271"/>
                </a:cubicBezTo>
                <a:cubicBezTo>
                  <a:pt x="1379" y="270"/>
                  <a:pt x="1379" y="270"/>
                  <a:pt x="1379" y="270"/>
                </a:cubicBezTo>
                <a:cubicBezTo>
                  <a:pt x="1382" y="270"/>
                  <a:pt x="1382" y="270"/>
                  <a:pt x="1383" y="269"/>
                </a:cubicBezTo>
                <a:cubicBezTo>
                  <a:pt x="1384" y="269"/>
                  <a:pt x="1384" y="269"/>
                  <a:pt x="1384" y="269"/>
                </a:cubicBezTo>
                <a:cubicBezTo>
                  <a:pt x="1384" y="268"/>
                  <a:pt x="1385" y="268"/>
                  <a:pt x="1385" y="267"/>
                </a:cubicBezTo>
                <a:cubicBezTo>
                  <a:pt x="1386" y="267"/>
                  <a:pt x="1386" y="267"/>
                  <a:pt x="1386" y="267"/>
                </a:cubicBezTo>
                <a:cubicBezTo>
                  <a:pt x="1386" y="267"/>
                  <a:pt x="1386" y="267"/>
                  <a:pt x="1386" y="267"/>
                </a:cubicBezTo>
                <a:cubicBezTo>
                  <a:pt x="1386" y="267"/>
                  <a:pt x="1387" y="267"/>
                  <a:pt x="1387" y="266"/>
                </a:cubicBezTo>
                <a:cubicBezTo>
                  <a:pt x="1387" y="266"/>
                  <a:pt x="1387" y="266"/>
                  <a:pt x="1387" y="266"/>
                </a:cubicBezTo>
                <a:cubicBezTo>
                  <a:pt x="1387" y="266"/>
                  <a:pt x="1387" y="265"/>
                  <a:pt x="1388" y="265"/>
                </a:cubicBezTo>
                <a:cubicBezTo>
                  <a:pt x="1388" y="265"/>
                  <a:pt x="1388" y="265"/>
                  <a:pt x="1388" y="265"/>
                </a:cubicBezTo>
                <a:cubicBezTo>
                  <a:pt x="1388" y="264"/>
                  <a:pt x="1388" y="264"/>
                  <a:pt x="1389" y="264"/>
                </a:cubicBezTo>
                <a:cubicBezTo>
                  <a:pt x="1389" y="262"/>
                  <a:pt x="1389" y="262"/>
                  <a:pt x="1389" y="262"/>
                </a:cubicBezTo>
                <a:cubicBezTo>
                  <a:pt x="1390" y="262"/>
                  <a:pt x="1390" y="262"/>
                  <a:pt x="1390" y="262"/>
                </a:cubicBezTo>
                <a:cubicBezTo>
                  <a:pt x="1390" y="261"/>
                  <a:pt x="1391" y="261"/>
                  <a:pt x="1391" y="260"/>
                </a:cubicBezTo>
                <a:cubicBezTo>
                  <a:pt x="1391" y="260"/>
                  <a:pt x="1392" y="260"/>
                  <a:pt x="1393" y="260"/>
                </a:cubicBezTo>
                <a:cubicBezTo>
                  <a:pt x="1393" y="260"/>
                  <a:pt x="1393" y="260"/>
                  <a:pt x="1393" y="260"/>
                </a:cubicBezTo>
                <a:cubicBezTo>
                  <a:pt x="1393" y="260"/>
                  <a:pt x="1393" y="259"/>
                  <a:pt x="1394" y="259"/>
                </a:cubicBezTo>
                <a:cubicBezTo>
                  <a:pt x="1394" y="259"/>
                  <a:pt x="1394" y="258"/>
                  <a:pt x="1395" y="257"/>
                </a:cubicBezTo>
                <a:cubicBezTo>
                  <a:pt x="1395" y="257"/>
                  <a:pt x="1395" y="257"/>
                  <a:pt x="1395" y="257"/>
                </a:cubicBezTo>
                <a:cubicBezTo>
                  <a:pt x="1395" y="257"/>
                  <a:pt x="1396" y="257"/>
                  <a:pt x="1396" y="256"/>
                </a:cubicBezTo>
                <a:cubicBezTo>
                  <a:pt x="1397" y="256"/>
                  <a:pt x="1397" y="256"/>
                  <a:pt x="1397" y="256"/>
                </a:cubicBezTo>
                <a:cubicBezTo>
                  <a:pt x="1397" y="256"/>
                  <a:pt x="1397" y="256"/>
                  <a:pt x="1397" y="256"/>
                </a:cubicBezTo>
                <a:cubicBezTo>
                  <a:pt x="1398" y="255"/>
                  <a:pt x="1398" y="255"/>
                  <a:pt x="1399" y="254"/>
                </a:cubicBezTo>
                <a:cubicBezTo>
                  <a:pt x="1399" y="254"/>
                  <a:pt x="1399" y="254"/>
                  <a:pt x="1399" y="254"/>
                </a:cubicBezTo>
                <a:cubicBezTo>
                  <a:pt x="1400" y="253"/>
                  <a:pt x="1401" y="252"/>
                  <a:pt x="1401" y="252"/>
                </a:cubicBezTo>
                <a:cubicBezTo>
                  <a:pt x="1402" y="251"/>
                  <a:pt x="1402" y="250"/>
                  <a:pt x="1402" y="249"/>
                </a:cubicBezTo>
                <a:cubicBezTo>
                  <a:pt x="1403" y="249"/>
                  <a:pt x="1403" y="248"/>
                  <a:pt x="1404" y="248"/>
                </a:cubicBezTo>
                <a:cubicBezTo>
                  <a:pt x="1404" y="247"/>
                  <a:pt x="1404" y="246"/>
                  <a:pt x="1404" y="245"/>
                </a:cubicBezTo>
                <a:cubicBezTo>
                  <a:pt x="1405" y="245"/>
                  <a:pt x="1405" y="245"/>
                  <a:pt x="1405" y="245"/>
                </a:cubicBezTo>
                <a:cubicBezTo>
                  <a:pt x="1405" y="245"/>
                  <a:pt x="1405" y="244"/>
                  <a:pt x="1405" y="244"/>
                </a:cubicBezTo>
                <a:cubicBezTo>
                  <a:pt x="1406" y="243"/>
                  <a:pt x="1406" y="243"/>
                  <a:pt x="1406" y="243"/>
                </a:cubicBezTo>
                <a:cubicBezTo>
                  <a:pt x="1406" y="242"/>
                  <a:pt x="1406" y="242"/>
                  <a:pt x="1406" y="242"/>
                </a:cubicBezTo>
                <a:cubicBezTo>
                  <a:pt x="1407" y="242"/>
                  <a:pt x="1407" y="242"/>
                  <a:pt x="1407" y="242"/>
                </a:cubicBezTo>
                <a:cubicBezTo>
                  <a:pt x="1407" y="241"/>
                  <a:pt x="1407" y="241"/>
                  <a:pt x="1407" y="240"/>
                </a:cubicBezTo>
                <a:cubicBezTo>
                  <a:pt x="1408" y="240"/>
                  <a:pt x="1408" y="240"/>
                  <a:pt x="1408" y="240"/>
                </a:cubicBezTo>
                <a:cubicBezTo>
                  <a:pt x="1408" y="241"/>
                  <a:pt x="1409" y="242"/>
                  <a:pt x="1409" y="242"/>
                </a:cubicBezTo>
                <a:cubicBezTo>
                  <a:pt x="1408" y="242"/>
                  <a:pt x="1408" y="243"/>
                  <a:pt x="1408" y="243"/>
                </a:cubicBezTo>
                <a:cubicBezTo>
                  <a:pt x="1408" y="245"/>
                  <a:pt x="1408" y="245"/>
                  <a:pt x="1408" y="245"/>
                </a:cubicBezTo>
                <a:close/>
                <a:moveTo>
                  <a:pt x="1413" y="100"/>
                </a:moveTo>
                <a:cubicBezTo>
                  <a:pt x="1413" y="100"/>
                  <a:pt x="1413" y="100"/>
                  <a:pt x="1413" y="100"/>
                </a:cubicBezTo>
                <a:cubicBezTo>
                  <a:pt x="1412" y="100"/>
                  <a:pt x="1412" y="100"/>
                  <a:pt x="1412" y="100"/>
                </a:cubicBezTo>
                <a:cubicBezTo>
                  <a:pt x="1412" y="100"/>
                  <a:pt x="1413" y="99"/>
                  <a:pt x="1413" y="99"/>
                </a:cubicBezTo>
                <a:cubicBezTo>
                  <a:pt x="1413" y="99"/>
                  <a:pt x="1413" y="99"/>
                  <a:pt x="1413" y="99"/>
                </a:cubicBezTo>
                <a:cubicBezTo>
                  <a:pt x="1413" y="100"/>
                  <a:pt x="1413" y="99"/>
                  <a:pt x="1413" y="100"/>
                </a:cubicBezTo>
                <a:close/>
                <a:moveTo>
                  <a:pt x="1423" y="413"/>
                </a:moveTo>
                <a:cubicBezTo>
                  <a:pt x="1423" y="413"/>
                  <a:pt x="1423" y="413"/>
                  <a:pt x="1423" y="413"/>
                </a:cubicBezTo>
                <a:cubicBezTo>
                  <a:pt x="1422" y="413"/>
                  <a:pt x="1421" y="413"/>
                  <a:pt x="1420" y="412"/>
                </a:cubicBezTo>
                <a:cubicBezTo>
                  <a:pt x="1420" y="412"/>
                  <a:pt x="1420" y="411"/>
                  <a:pt x="1420" y="411"/>
                </a:cubicBezTo>
                <a:cubicBezTo>
                  <a:pt x="1421" y="411"/>
                  <a:pt x="1421" y="411"/>
                  <a:pt x="1421" y="411"/>
                </a:cubicBezTo>
                <a:cubicBezTo>
                  <a:pt x="1421" y="412"/>
                  <a:pt x="1421" y="412"/>
                  <a:pt x="1421" y="412"/>
                </a:cubicBezTo>
                <a:cubicBezTo>
                  <a:pt x="1422" y="412"/>
                  <a:pt x="1422" y="412"/>
                  <a:pt x="1422" y="412"/>
                </a:cubicBezTo>
                <a:cubicBezTo>
                  <a:pt x="1422" y="412"/>
                  <a:pt x="1422" y="411"/>
                  <a:pt x="1422" y="411"/>
                </a:cubicBezTo>
                <a:cubicBezTo>
                  <a:pt x="1423" y="411"/>
                  <a:pt x="1423" y="411"/>
                  <a:pt x="1423" y="411"/>
                </a:cubicBezTo>
                <a:cubicBezTo>
                  <a:pt x="1423" y="411"/>
                  <a:pt x="1423" y="411"/>
                  <a:pt x="1423" y="411"/>
                </a:cubicBezTo>
                <a:cubicBezTo>
                  <a:pt x="1424" y="411"/>
                  <a:pt x="1424" y="411"/>
                  <a:pt x="1424" y="411"/>
                </a:cubicBezTo>
                <a:cubicBezTo>
                  <a:pt x="1424" y="412"/>
                  <a:pt x="1423" y="412"/>
                  <a:pt x="1423" y="413"/>
                </a:cubicBezTo>
                <a:close/>
                <a:moveTo>
                  <a:pt x="1457" y="396"/>
                </a:moveTo>
                <a:cubicBezTo>
                  <a:pt x="1458" y="396"/>
                  <a:pt x="1457" y="396"/>
                  <a:pt x="1458" y="396"/>
                </a:cubicBezTo>
                <a:cubicBezTo>
                  <a:pt x="1459" y="396"/>
                  <a:pt x="1459" y="396"/>
                  <a:pt x="1459" y="396"/>
                </a:cubicBezTo>
                <a:cubicBezTo>
                  <a:pt x="1459" y="397"/>
                  <a:pt x="1459" y="397"/>
                  <a:pt x="1459" y="397"/>
                </a:cubicBezTo>
                <a:cubicBezTo>
                  <a:pt x="1459" y="397"/>
                  <a:pt x="1459" y="397"/>
                  <a:pt x="1459" y="397"/>
                </a:cubicBezTo>
                <a:cubicBezTo>
                  <a:pt x="1459" y="397"/>
                  <a:pt x="1459" y="397"/>
                  <a:pt x="1459" y="397"/>
                </a:cubicBezTo>
                <a:cubicBezTo>
                  <a:pt x="1459" y="397"/>
                  <a:pt x="1459" y="397"/>
                  <a:pt x="1459" y="397"/>
                </a:cubicBezTo>
                <a:cubicBezTo>
                  <a:pt x="1459" y="399"/>
                  <a:pt x="1459" y="399"/>
                  <a:pt x="1459" y="399"/>
                </a:cubicBezTo>
                <a:cubicBezTo>
                  <a:pt x="1458" y="399"/>
                  <a:pt x="1458" y="399"/>
                  <a:pt x="1458" y="399"/>
                </a:cubicBezTo>
                <a:cubicBezTo>
                  <a:pt x="1458" y="398"/>
                  <a:pt x="1458" y="398"/>
                  <a:pt x="1457" y="398"/>
                </a:cubicBezTo>
                <a:cubicBezTo>
                  <a:pt x="1457" y="398"/>
                  <a:pt x="1457" y="398"/>
                  <a:pt x="1457" y="398"/>
                </a:cubicBezTo>
                <a:cubicBezTo>
                  <a:pt x="1457" y="397"/>
                  <a:pt x="1457" y="397"/>
                  <a:pt x="1457" y="396"/>
                </a:cubicBezTo>
                <a:close/>
                <a:moveTo>
                  <a:pt x="1443" y="410"/>
                </a:moveTo>
                <a:cubicBezTo>
                  <a:pt x="1443" y="410"/>
                  <a:pt x="1442" y="410"/>
                  <a:pt x="1442" y="410"/>
                </a:cubicBezTo>
                <a:cubicBezTo>
                  <a:pt x="1441" y="410"/>
                  <a:pt x="1441" y="409"/>
                  <a:pt x="1441" y="409"/>
                </a:cubicBezTo>
                <a:cubicBezTo>
                  <a:pt x="1441" y="409"/>
                  <a:pt x="1441" y="409"/>
                  <a:pt x="1441" y="409"/>
                </a:cubicBezTo>
                <a:cubicBezTo>
                  <a:pt x="1442" y="408"/>
                  <a:pt x="1443" y="408"/>
                  <a:pt x="1444" y="408"/>
                </a:cubicBezTo>
                <a:cubicBezTo>
                  <a:pt x="1444" y="409"/>
                  <a:pt x="1443" y="409"/>
                  <a:pt x="1443" y="410"/>
                </a:cubicBezTo>
                <a:close/>
                <a:moveTo>
                  <a:pt x="1445" y="376"/>
                </a:moveTo>
                <a:cubicBezTo>
                  <a:pt x="1445" y="376"/>
                  <a:pt x="1445" y="376"/>
                  <a:pt x="1445" y="376"/>
                </a:cubicBezTo>
                <a:cubicBezTo>
                  <a:pt x="1445" y="376"/>
                  <a:pt x="1444" y="376"/>
                  <a:pt x="1444" y="375"/>
                </a:cubicBezTo>
                <a:cubicBezTo>
                  <a:pt x="1445" y="376"/>
                  <a:pt x="1445" y="376"/>
                  <a:pt x="1445" y="376"/>
                </a:cubicBezTo>
                <a:close/>
                <a:moveTo>
                  <a:pt x="1516" y="312"/>
                </a:moveTo>
                <a:cubicBezTo>
                  <a:pt x="1516" y="313"/>
                  <a:pt x="1516" y="313"/>
                  <a:pt x="1516" y="313"/>
                </a:cubicBezTo>
                <a:cubicBezTo>
                  <a:pt x="1515" y="313"/>
                  <a:pt x="1515" y="313"/>
                  <a:pt x="1515" y="313"/>
                </a:cubicBezTo>
                <a:cubicBezTo>
                  <a:pt x="1515" y="314"/>
                  <a:pt x="1515" y="314"/>
                  <a:pt x="1515" y="314"/>
                </a:cubicBezTo>
                <a:cubicBezTo>
                  <a:pt x="1516" y="314"/>
                  <a:pt x="1516" y="314"/>
                  <a:pt x="1516" y="314"/>
                </a:cubicBezTo>
                <a:cubicBezTo>
                  <a:pt x="1516" y="314"/>
                  <a:pt x="1515" y="315"/>
                  <a:pt x="1515" y="315"/>
                </a:cubicBezTo>
                <a:cubicBezTo>
                  <a:pt x="1514" y="315"/>
                  <a:pt x="1514" y="315"/>
                  <a:pt x="1513" y="315"/>
                </a:cubicBezTo>
                <a:cubicBezTo>
                  <a:pt x="1513" y="313"/>
                  <a:pt x="1514" y="312"/>
                  <a:pt x="1514" y="311"/>
                </a:cubicBezTo>
                <a:cubicBezTo>
                  <a:pt x="1514" y="311"/>
                  <a:pt x="1514" y="311"/>
                  <a:pt x="1514" y="311"/>
                </a:cubicBezTo>
                <a:cubicBezTo>
                  <a:pt x="1513" y="311"/>
                  <a:pt x="1513" y="310"/>
                  <a:pt x="1513" y="309"/>
                </a:cubicBezTo>
                <a:cubicBezTo>
                  <a:pt x="1514" y="309"/>
                  <a:pt x="1514" y="310"/>
                  <a:pt x="1515" y="310"/>
                </a:cubicBezTo>
                <a:cubicBezTo>
                  <a:pt x="1516" y="311"/>
                  <a:pt x="1516" y="311"/>
                  <a:pt x="1516" y="312"/>
                </a:cubicBezTo>
                <a:close/>
                <a:moveTo>
                  <a:pt x="556" y="62"/>
                </a:moveTo>
                <a:cubicBezTo>
                  <a:pt x="555" y="62"/>
                  <a:pt x="555" y="62"/>
                  <a:pt x="554" y="61"/>
                </a:cubicBezTo>
                <a:cubicBezTo>
                  <a:pt x="555" y="62"/>
                  <a:pt x="555" y="62"/>
                  <a:pt x="556" y="62"/>
                </a:cubicBezTo>
                <a:close/>
                <a:moveTo>
                  <a:pt x="959" y="63"/>
                </a:moveTo>
                <a:cubicBezTo>
                  <a:pt x="958" y="63"/>
                  <a:pt x="958" y="63"/>
                  <a:pt x="958" y="63"/>
                </a:cubicBezTo>
                <a:cubicBezTo>
                  <a:pt x="959" y="63"/>
                  <a:pt x="958" y="63"/>
                  <a:pt x="959" y="63"/>
                </a:cubicBezTo>
                <a:close/>
                <a:moveTo>
                  <a:pt x="350" y="72"/>
                </a:moveTo>
                <a:cubicBezTo>
                  <a:pt x="350" y="72"/>
                  <a:pt x="350" y="72"/>
                  <a:pt x="350" y="72"/>
                </a:cubicBezTo>
                <a:cubicBezTo>
                  <a:pt x="349" y="72"/>
                  <a:pt x="349" y="72"/>
                  <a:pt x="349" y="72"/>
                </a:cubicBezTo>
                <a:cubicBezTo>
                  <a:pt x="349" y="72"/>
                  <a:pt x="349" y="71"/>
                  <a:pt x="349" y="71"/>
                </a:cubicBezTo>
                <a:cubicBezTo>
                  <a:pt x="347" y="71"/>
                  <a:pt x="346" y="71"/>
                  <a:pt x="345" y="72"/>
                </a:cubicBezTo>
                <a:cubicBezTo>
                  <a:pt x="344" y="72"/>
                  <a:pt x="344" y="72"/>
                  <a:pt x="344" y="72"/>
                </a:cubicBezTo>
                <a:cubicBezTo>
                  <a:pt x="344" y="72"/>
                  <a:pt x="344" y="72"/>
                  <a:pt x="344" y="72"/>
                </a:cubicBezTo>
                <a:cubicBezTo>
                  <a:pt x="343" y="72"/>
                  <a:pt x="342" y="72"/>
                  <a:pt x="342" y="72"/>
                </a:cubicBezTo>
                <a:cubicBezTo>
                  <a:pt x="342" y="75"/>
                  <a:pt x="342" y="75"/>
                  <a:pt x="342" y="75"/>
                </a:cubicBezTo>
                <a:cubicBezTo>
                  <a:pt x="344" y="75"/>
                  <a:pt x="344" y="75"/>
                  <a:pt x="344" y="75"/>
                </a:cubicBezTo>
                <a:cubicBezTo>
                  <a:pt x="344" y="76"/>
                  <a:pt x="344" y="76"/>
                  <a:pt x="344" y="76"/>
                </a:cubicBezTo>
                <a:cubicBezTo>
                  <a:pt x="343" y="76"/>
                  <a:pt x="342" y="76"/>
                  <a:pt x="342" y="77"/>
                </a:cubicBezTo>
                <a:cubicBezTo>
                  <a:pt x="341" y="77"/>
                  <a:pt x="340" y="76"/>
                  <a:pt x="340" y="76"/>
                </a:cubicBezTo>
                <a:cubicBezTo>
                  <a:pt x="340" y="77"/>
                  <a:pt x="340" y="77"/>
                  <a:pt x="340" y="77"/>
                </a:cubicBezTo>
                <a:cubicBezTo>
                  <a:pt x="340" y="77"/>
                  <a:pt x="339" y="77"/>
                  <a:pt x="339" y="77"/>
                </a:cubicBezTo>
                <a:cubicBezTo>
                  <a:pt x="339" y="78"/>
                  <a:pt x="339" y="78"/>
                  <a:pt x="339" y="78"/>
                </a:cubicBezTo>
                <a:cubicBezTo>
                  <a:pt x="341" y="78"/>
                  <a:pt x="343" y="78"/>
                  <a:pt x="343" y="78"/>
                </a:cubicBezTo>
                <a:cubicBezTo>
                  <a:pt x="344" y="78"/>
                  <a:pt x="344" y="78"/>
                  <a:pt x="344" y="78"/>
                </a:cubicBezTo>
                <a:cubicBezTo>
                  <a:pt x="343" y="79"/>
                  <a:pt x="341" y="79"/>
                  <a:pt x="338" y="80"/>
                </a:cubicBezTo>
                <a:cubicBezTo>
                  <a:pt x="338" y="80"/>
                  <a:pt x="338" y="80"/>
                  <a:pt x="338" y="80"/>
                </a:cubicBezTo>
                <a:cubicBezTo>
                  <a:pt x="338" y="81"/>
                  <a:pt x="339" y="82"/>
                  <a:pt x="340" y="82"/>
                </a:cubicBezTo>
                <a:cubicBezTo>
                  <a:pt x="340" y="82"/>
                  <a:pt x="340" y="82"/>
                  <a:pt x="340" y="82"/>
                </a:cubicBezTo>
                <a:cubicBezTo>
                  <a:pt x="340" y="82"/>
                  <a:pt x="340" y="82"/>
                  <a:pt x="341" y="82"/>
                </a:cubicBezTo>
                <a:cubicBezTo>
                  <a:pt x="342" y="82"/>
                  <a:pt x="342" y="82"/>
                  <a:pt x="342" y="82"/>
                </a:cubicBezTo>
                <a:cubicBezTo>
                  <a:pt x="342" y="81"/>
                  <a:pt x="342" y="81"/>
                  <a:pt x="342" y="81"/>
                </a:cubicBezTo>
                <a:cubicBezTo>
                  <a:pt x="343" y="81"/>
                  <a:pt x="343" y="81"/>
                  <a:pt x="343" y="81"/>
                </a:cubicBezTo>
                <a:cubicBezTo>
                  <a:pt x="343" y="81"/>
                  <a:pt x="343" y="81"/>
                  <a:pt x="343" y="81"/>
                </a:cubicBezTo>
                <a:cubicBezTo>
                  <a:pt x="344" y="81"/>
                  <a:pt x="344" y="81"/>
                  <a:pt x="345" y="81"/>
                </a:cubicBezTo>
                <a:cubicBezTo>
                  <a:pt x="345" y="83"/>
                  <a:pt x="345" y="83"/>
                  <a:pt x="345" y="83"/>
                </a:cubicBezTo>
                <a:cubicBezTo>
                  <a:pt x="346" y="83"/>
                  <a:pt x="346" y="83"/>
                  <a:pt x="346" y="83"/>
                </a:cubicBezTo>
                <a:cubicBezTo>
                  <a:pt x="346" y="81"/>
                  <a:pt x="346" y="81"/>
                  <a:pt x="346" y="81"/>
                </a:cubicBezTo>
                <a:cubicBezTo>
                  <a:pt x="347" y="81"/>
                  <a:pt x="347" y="81"/>
                  <a:pt x="347" y="81"/>
                </a:cubicBezTo>
                <a:cubicBezTo>
                  <a:pt x="347" y="81"/>
                  <a:pt x="347" y="81"/>
                  <a:pt x="347" y="81"/>
                </a:cubicBezTo>
                <a:cubicBezTo>
                  <a:pt x="347" y="83"/>
                  <a:pt x="347" y="83"/>
                  <a:pt x="347" y="83"/>
                </a:cubicBezTo>
                <a:cubicBezTo>
                  <a:pt x="347" y="83"/>
                  <a:pt x="347" y="83"/>
                  <a:pt x="347" y="83"/>
                </a:cubicBezTo>
                <a:cubicBezTo>
                  <a:pt x="347" y="83"/>
                  <a:pt x="347" y="83"/>
                  <a:pt x="347" y="83"/>
                </a:cubicBezTo>
                <a:cubicBezTo>
                  <a:pt x="348" y="83"/>
                  <a:pt x="348" y="83"/>
                  <a:pt x="348" y="83"/>
                </a:cubicBezTo>
                <a:cubicBezTo>
                  <a:pt x="348" y="82"/>
                  <a:pt x="349" y="82"/>
                  <a:pt x="350" y="82"/>
                </a:cubicBezTo>
                <a:cubicBezTo>
                  <a:pt x="349" y="81"/>
                  <a:pt x="349" y="80"/>
                  <a:pt x="349" y="79"/>
                </a:cubicBezTo>
                <a:cubicBezTo>
                  <a:pt x="349" y="79"/>
                  <a:pt x="350" y="79"/>
                  <a:pt x="350" y="79"/>
                </a:cubicBezTo>
                <a:cubicBezTo>
                  <a:pt x="350" y="78"/>
                  <a:pt x="350" y="77"/>
                  <a:pt x="350" y="77"/>
                </a:cubicBezTo>
                <a:cubicBezTo>
                  <a:pt x="351" y="77"/>
                  <a:pt x="351" y="77"/>
                  <a:pt x="351" y="77"/>
                </a:cubicBezTo>
                <a:cubicBezTo>
                  <a:pt x="351" y="78"/>
                  <a:pt x="351" y="80"/>
                  <a:pt x="351" y="81"/>
                </a:cubicBezTo>
                <a:cubicBezTo>
                  <a:pt x="352" y="81"/>
                  <a:pt x="354" y="81"/>
                  <a:pt x="354" y="81"/>
                </a:cubicBezTo>
                <a:cubicBezTo>
                  <a:pt x="354" y="81"/>
                  <a:pt x="354" y="81"/>
                  <a:pt x="354" y="81"/>
                </a:cubicBezTo>
                <a:cubicBezTo>
                  <a:pt x="355" y="81"/>
                  <a:pt x="357" y="81"/>
                  <a:pt x="358" y="81"/>
                </a:cubicBezTo>
                <a:cubicBezTo>
                  <a:pt x="358" y="80"/>
                  <a:pt x="358" y="80"/>
                  <a:pt x="359" y="79"/>
                </a:cubicBezTo>
                <a:cubicBezTo>
                  <a:pt x="359" y="79"/>
                  <a:pt x="359" y="80"/>
                  <a:pt x="360" y="80"/>
                </a:cubicBezTo>
                <a:cubicBezTo>
                  <a:pt x="360" y="80"/>
                  <a:pt x="360" y="79"/>
                  <a:pt x="361" y="79"/>
                </a:cubicBezTo>
                <a:cubicBezTo>
                  <a:pt x="361" y="80"/>
                  <a:pt x="361" y="80"/>
                  <a:pt x="361" y="80"/>
                </a:cubicBezTo>
                <a:cubicBezTo>
                  <a:pt x="362" y="80"/>
                  <a:pt x="363" y="80"/>
                  <a:pt x="363" y="80"/>
                </a:cubicBezTo>
                <a:cubicBezTo>
                  <a:pt x="363" y="80"/>
                  <a:pt x="363" y="80"/>
                  <a:pt x="363" y="80"/>
                </a:cubicBezTo>
                <a:cubicBezTo>
                  <a:pt x="364" y="81"/>
                  <a:pt x="364" y="81"/>
                  <a:pt x="365" y="81"/>
                </a:cubicBezTo>
                <a:cubicBezTo>
                  <a:pt x="365" y="80"/>
                  <a:pt x="365" y="80"/>
                  <a:pt x="365" y="80"/>
                </a:cubicBezTo>
                <a:cubicBezTo>
                  <a:pt x="366" y="80"/>
                  <a:pt x="366" y="80"/>
                  <a:pt x="366" y="80"/>
                </a:cubicBezTo>
                <a:cubicBezTo>
                  <a:pt x="366" y="80"/>
                  <a:pt x="366" y="80"/>
                  <a:pt x="366" y="80"/>
                </a:cubicBezTo>
                <a:cubicBezTo>
                  <a:pt x="366" y="80"/>
                  <a:pt x="366" y="80"/>
                  <a:pt x="366" y="80"/>
                </a:cubicBezTo>
                <a:cubicBezTo>
                  <a:pt x="366" y="79"/>
                  <a:pt x="366" y="79"/>
                  <a:pt x="366" y="79"/>
                </a:cubicBezTo>
                <a:cubicBezTo>
                  <a:pt x="367" y="79"/>
                  <a:pt x="367" y="79"/>
                  <a:pt x="367" y="79"/>
                </a:cubicBezTo>
                <a:cubicBezTo>
                  <a:pt x="367" y="78"/>
                  <a:pt x="367" y="78"/>
                  <a:pt x="367" y="78"/>
                </a:cubicBezTo>
                <a:cubicBezTo>
                  <a:pt x="367" y="78"/>
                  <a:pt x="367" y="78"/>
                  <a:pt x="367" y="78"/>
                </a:cubicBezTo>
                <a:cubicBezTo>
                  <a:pt x="367" y="80"/>
                  <a:pt x="367" y="80"/>
                  <a:pt x="367" y="80"/>
                </a:cubicBezTo>
                <a:cubicBezTo>
                  <a:pt x="367" y="80"/>
                  <a:pt x="367" y="80"/>
                  <a:pt x="367" y="80"/>
                </a:cubicBezTo>
                <a:cubicBezTo>
                  <a:pt x="367" y="82"/>
                  <a:pt x="365" y="82"/>
                  <a:pt x="363" y="83"/>
                </a:cubicBezTo>
                <a:cubicBezTo>
                  <a:pt x="363" y="83"/>
                  <a:pt x="363" y="83"/>
                  <a:pt x="363" y="83"/>
                </a:cubicBezTo>
                <a:cubicBezTo>
                  <a:pt x="362" y="83"/>
                  <a:pt x="362" y="83"/>
                  <a:pt x="362" y="83"/>
                </a:cubicBezTo>
                <a:cubicBezTo>
                  <a:pt x="362" y="83"/>
                  <a:pt x="362" y="83"/>
                  <a:pt x="362" y="83"/>
                </a:cubicBezTo>
                <a:cubicBezTo>
                  <a:pt x="362" y="83"/>
                  <a:pt x="359" y="83"/>
                  <a:pt x="358" y="83"/>
                </a:cubicBezTo>
                <a:cubicBezTo>
                  <a:pt x="358" y="84"/>
                  <a:pt x="358" y="84"/>
                  <a:pt x="358" y="84"/>
                </a:cubicBezTo>
                <a:cubicBezTo>
                  <a:pt x="357" y="84"/>
                  <a:pt x="357" y="84"/>
                  <a:pt x="357" y="84"/>
                </a:cubicBezTo>
                <a:cubicBezTo>
                  <a:pt x="357" y="84"/>
                  <a:pt x="357" y="84"/>
                  <a:pt x="357" y="84"/>
                </a:cubicBezTo>
                <a:cubicBezTo>
                  <a:pt x="356" y="84"/>
                  <a:pt x="356" y="84"/>
                  <a:pt x="356" y="84"/>
                </a:cubicBezTo>
                <a:cubicBezTo>
                  <a:pt x="356" y="84"/>
                  <a:pt x="356" y="85"/>
                  <a:pt x="355" y="85"/>
                </a:cubicBezTo>
                <a:cubicBezTo>
                  <a:pt x="355" y="85"/>
                  <a:pt x="354" y="85"/>
                  <a:pt x="353" y="85"/>
                </a:cubicBezTo>
                <a:cubicBezTo>
                  <a:pt x="353" y="86"/>
                  <a:pt x="353" y="86"/>
                  <a:pt x="353" y="86"/>
                </a:cubicBezTo>
                <a:cubicBezTo>
                  <a:pt x="352" y="86"/>
                  <a:pt x="352" y="86"/>
                  <a:pt x="351" y="86"/>
                </a:cubicBezTo>
                <a:cubicBezTo>
                  <a:pt x="352" y="87"/>
                  <a:pt x="352" y="88"/>
                  <a:pt x="353" y="89"/>
                </a:cubicBezTo>
                <a:cubicBezTo>
                  <a:pt x="353" y="89"/>
                  <a:pt x="353" y="89"/>
                  <a:pt x="354" y="89"/>
                </a:cubicBezTo>
                <a:cubicBezTo>
                  <a:pt x="354" y="89"/>
                  <a:pt x="354" y="89"/>
                  <a:pt x="354" y="89"/>
                </a:cubicBezTo>
                <a:cubicBezTo>
                  <a:pt x="356" y="89"/>
                  <a:pt x="356" y="89"/>
                  <a:pt x="356" y="89"/>
                </a:cubicBezTo>
                <a:cubicBezTo>
                  <a:pt x="356" y="89"/>
                  <a:pt x="356" y="89"/>
                  <a:pt x="356" y="89"/>
                </a:cubicBezTo>
                <a:cubicBezTo>
                  <a:pt x="357" y="89"/>
                  <a:pt x="357" y="89"/>
                  <a:pt x="357" y="89"/>
                </a:cubicBezTo>
                <a:cubicBezTo>
                  <a:pt x="357" y="89"/>
                  <a:pt x="357" y="89"/>
                  <a:pt x="357" y="89"/>
                </a:cubicBezTo>
                <a:cubicBezTo>
                  <a:pt x="358" y="89"/>
                  <a:pt x="359" y="89"/>
                  <a:pt x="360" y="89"/>
                </a:cubicBezTo>
                <a:cubicBezTo>
                  <a:pt x="360" y="88"/>
                  <a:pt x="361" y="88"/>
                  <a:pt x="361" y="87"/>
                </a:cubicBezTo>
                <a:cubicBezTo>
                  <a:pt x="362" y="87"/>
                  <a:pt x="362" y="87"/>
                  <a:pt x="362" y="87"/>
                </a:cubicBezTo>
                <a:cubicBezTo>
                  <a:pt x="362" y="87"/>
                  <a:pt x="362" y="87"/>
                  <a:pt x="362" y="87"/>
                </a:cubicBezTo>
                <a:cubicBezTo>
                  <a:pt x="363" y="87"/>
                  <a:pt x="363" y="86"/>
                  <a:pt x="363" y="86"/>
                </a:cubicBezTo>
                <a:cubicBezTo>
                  <a:pt x="363" y="86"/>
                  <a:pt x="363" y="86"/>
                  <a:pt x="363" y="86"/>
                </a:cubicBezTo>
                <a:cubicBezTo>
                  <a:pt x="364" y="86"/>
                  <a:pt x="364" y="86"/>
                  <a:pt x="364" y="86"/>
                </a:cubicBezTo>
                <a:cubicBezTo>
                  <a:pt x="364" y="85"/>
                  <a:pt x="364" y="85"/>
                  <a:pt x="365" y="85"/>
                </a:cubicBezTo>
                <a:cubicBezTo>
                  <a:pt x="365" y="85"/>
                  <a:pt x="365" y="85"/>
                  <a:pt x="365" y="85"/>
                </a:cubicBezTo>
                <a:cubicBezTo>
                  <a:pt x="365" y="84"/>
                  <a:pt x="365" y="84"/>
                  <a:pt x="366" y="84"/>
                </a:cubicBezTo>
                <a:cubicBezTo>
                  <a:pt x="367" y="84"/>
                  <a:pt x="368" y="84"/>
                  <a:pt x="369" y="84"/>
                </a:cubicBezTo>
                <a:cubicBezTo>
                  <a:pt x="369" y="84"/>
                  <a:pt x="369" y="84"/>
                  <a:pt x="369" y="84"/>
                </a:cubicBezTo>
                <a:cubicBezTo>
                  <a:pt x="369" y="84"/>
                  <a:pt x="369" y="84"/>
                  <a:pt x="370" y="84"/>
                </a:cubicBezTo>
                <a:cubicBezTo>
                  <a:pt x="370" y="83"/>
                  <a:pt x="370" y="83"/>
                  <a:pt x="370" y="83"/>
                </a:cubicBezTo>
                <a:cubicBezTo>
                  <a:pt x="372" y="82"/>
                  <a:pt x="373" y="84"/>
                  <a:pt x="375" y="82"/>
                </a:cubicBezTo>
                <a:cubicBezTo>
                  <a:pt x="376" y="82"/>
                  <a:pt x="376" y="82"/>
                  <a:pt x="377" y="82"/>
                </a:cubicBezTo>
                <a:cubicBezTo>
                  <a:pt x="377" y="84"/>
                  <a:pt x="377" y="84"/>
                  <a:pt x="377" y="84"/>
                </a:cubicBezTo>
                <a:cubicBezTo>
                  <a:pt x="378" y="83"/>
                  <a:pt x="379" y="83"/>
                  <a:pt x="381" y="83"/>
                </a:cubicBezTo>
                <a:cubicBezTo>
                  <a:pt x="381" y="82"/>
                  <a:pt x="381" y="82"/>
                  <a:pt x="381" y="81"/>
                </a:cubicBezTo>
                <a:cubicBezTo>
                  <a:pt x="382" y="82"/>
                  <a:pt x="382" y="82"/>
                  <a:pt x="383" y="82"/>
                </a:cubicBezTo>
                <a:cubicBezTo>
                  <a:pt x="383" y="82"/>
                  <a:pt x="383" y="82"/>
                  <a:pt x="383" y="82"/>
                </a:cubicBezTo>
                <a:cubicBezTo>
                  <a:pt x="385" y="82"/>
                  <a:pt x="385" y="82"/>
                  <a:pt x="385" y="82"/>
                </a:cubicBezTo>
                <a:cubicBezTo>
                  <a:pt x="385" y="82"/>
                  <a:pt x="385" y="82"/>
                  <a:pt x="385" y="82"/>
                </a:cubicBezTo>
                <a:cubicBezTo>
                  <a:pt x="387" y="82"/>
                  <a:pt x="387" y="82"/>
                  <a:pt x="387" y="82"/>
                </a:cubicBezTo>
                <a:cubicBezTo>
                  <a:pt x="387" y="82"/>
                  <a:pt x="387" y="82"/>
                  <a:pt x="387" y="82"/>
                </a:cubicBezTo>
                <a:cubicBezTo>
                  <a:pt x="387" y="82"/>
                  <a:pt x="388" y="82"/>
                  <a:pt x="388" y="82"/>
                </a:cubicBezTo>
                <a:cubicBezTo>
                  <a:pt x="389" y="82"/>
                  <a:pt x="389" y="82"/>
                  <a:pt x="389" y="82"/>
                </a:cubicBezTo>
                <a:cubicBezTo>
                  <a:pt x="389" y="81"/>
                  <a:pt x="390" y="81"/>
                  <a:pt x="391" y="80"/>
                </a:cubicBezTo>
                <a:cubicBezTo>
                  <a:pt x="390" y="78"/>
                  <a:pt x="390" y="76"/>
                  <a:pt x="390" y="74"/>
                </a:cubicBezTo>
                <a:cubicBezTo>
                  <a:pt x="390" y="74"/>
                  <a:pt x="390" y="74"/>
                  <a:pt x="390" y="74"/>
                </a:cubicBezTo>
                <a:cubicBezTo>
                  <a:pt x="390" y="73"/>
                  <a:pt x="390" y="73"/>
                  <a:pt x="390" y="73"/>
                </a:cubicBezTo>
                <a:cubicBezTo>
                  <a:pt x="389" y="73"/>
                  <a:pt x="389" y="73"/>
                  <a:pt x="389" y="73"/>
                </a:cubicBezTo>
                <a:cubicBezTo>
                  <a:pt x="389" y="73"/>
                  <a:pt x="389" y="72"/>
                  <a:pt x="389" y="72"/>
                </a:cubicBezTo>
                <a:cubicBezTo>
                  <a:pt x="388" y="72"/>
                  <a:pt x="388" y="72"/>
                  <a:pt x="388" y="71"/>
                </a:cubicBezTo>
                <a:cubicBezTo>
                  <a:pt x="387" y="71"/>
                  <a:pt x="387" y="71"/>
                  <a:pt x="386" y="71"/>
                </a:cubicBezTo>
                <a:cubicBezTo>
                  <a:pt x="386" y="71"/>
                  <a:pt x="386" y="71"/>
                  <a:pt x="386" y="71"/>
                </a:cubicBezTo>
                <a:cubicBezTo>
                  <a:pt x="386" y="71"/>
                  <a:pt x="386" y="71"/>
                  <a:pt x="386" y="71"/>
                </a:cubicBezTo>
                <a:cubicBezTo>
                  <a:pt x="386" y="73"/>
                  <a:pt x="386" y="73"/>
                  <a:pt x="387" y="74"/>
                </a:cubicBezTo>
                <a:cubicBezTo>
                  <a:pt x="387" y="74"/>
                  <a:pt x="386" y="74"/>
                  <a:pt x="386" y="75"/>
                </a:cubicBezTo>
                <a:cubicBezTo>
                  <a:pt x="386" y="75"/>
                  <a:pt x="386" y="75"/>
                  <a:pt x="386" y="75"/>
                </a:cubicBezTo>
                <a:cubicBezTo>
                  <a:pt x="386" y="76"/>
                  <a:pt x="386" y="76"/>
                  <a:pt x="386" y="76"/>
                </a:cubicBezTo>
                <a:cubicBezTo>
                  <a:pt x="385" y="76"/>
                  <a:pt x="385" y="76"/>
                  <a:pt x="385" y="76"/>
                </a:cubicBezTo>
                <a:cubicBezTo>
                  <a:pt x="385" y="77"/>
                  <a:pt x="385" y="77"/>
                  <a:pt x="385" y="77"/>
                </a:cubicBezTo>
                <a:cubicBezTo>
                  <a:pt x="385" y="76"/>
                  <a:pt x="384" y="75"/>
                  <a:pt x="384" y="74"/>
                </a:cubicBezTo>
                <a:cubicBezTo>
                  <a:pt x="383" y="74"/>
                  <a:pt x="383" y="74"/>
                  <a:pt x="383" y="74"/>
                </a:cubicBezTo>
                <a:cubicBezTo>
                  <a:pt x="383" y="74"/>
                  <a:pt x="383" y="74"/>
                  <a:pt x="383" y="74"/>
                </a:cubicBezTo>
                <a:cubicBezTo>
                  <a:pt x="382" y="74"/>
                  <a:pt x="383" y="74"/>
                  <a:pt x="382" y="75"/>
                </a:cubicBezTo>
                <a:cubicBezTo>
                  <a:pt x="382" y="75"/>
                  <a:pt x="382" y="75"/>
                  <a:pt x="382" y="75"/>
                </a:cubicBezTo>
                <a:cubicBezTo>
                  <a:pt x="382" y="76"/>
                  <a:pt x="382" y="76"/>
                  <a:pt x="382" y="76"/>
                </a:cubicBezTo>
                <a:cubicBezTo>
                  <a:pt x="381" y="76"/>
                  <a:pt x="381" y="76"/>
                  <a:pt x="381" y="76"/>
                </a:cubicBezTo>
                <a:cubicBezTo>
                  <a:pt x="381" y="75"/>
                  <a:pt x="381" y="75"/>
                  <a:pt x="381" y="75"/>
                </a:cubicBezTo>
                <a:cubicBezTo>
                  <a:pt x="382" y="75"/>
                  <a:pt x="382" y="75"/>
                  <a:pt x="382" y="75"/>
                </a:cubicBezTo>
                <a:cubicBezTo>
                  <a:pt x="382" y="73"/>
                  <a:pt x="382" y="73"/>
                  <a:pt x="382" y="73"/>
                </a:cubicBezTo>
                <a:cubicBezTo>
                  <a:pt x="382" y="73"/>
                  <a:pt x="382" y="73"/>
                  <a:pt x="382" y="73"/>
                </a:cubicBezTo>
                <a:cubicBezTo>
                  <a:pt x="383" y="72"/>
                  <a:pt x="382" y="71"/>
                  <a:pt x="382" y="70"/>
                </a:cubicBezTo>
                <a:cubicBezTo>
                  <a:pt x="381" y="70"/>
                  <a:pt x="381" y="70"/>
                  <a:pt x="381" y="70"/>
                </a:cubicBezTo>
                <a:cubicBezTo>
                  <a:pt x="380" y="71"/>
                  <a:pt x="380" y="71"/>
                  <a:pt x="379" y="71"/>
                </a:cubicBezTo>
                <a:cubicBezTo>
                  <a:pt x="379" y="72"/>
                  <a:pt x="379" y="72"/>
                  <a:pt x="379" y="72"/>
                </a:cubicBezTo>
                <a:cubicBezTo>
                  <a:pt x="378" y="71"/>
                  <a:pt x="378" y="71"/>
                  <a:pt x="378" y="70"/>
                </a:cubicBezTo>
                <a:cubicBezTo>
                  <a:pt x="377" y="70"/>
                  <a:pt x="377" y="70"/>
                  <a:pt x="377" y="70"/>
                </a:cubicBezTo>
                <a:cubicBezTo>
                  <a:pt x="377" y="70"/>
                  <a:pt x="377" y="70"/>
                  <a:pt x="377" y="69"/>
                </a:cubicBezTo>
                <a:cubicBezTo>
                  <a:pt x="375" y="69"/>
                  <a:pt x="375" y="69"/>
                  <a:pt x="375" y="69"/>
                </a:cubicBezTo>
                <a:cubicBezTo>
                  <a:pt x="375" y="69"/>
                  <a:pt x="374" y="68"/>
                  <a:pt x="374" y="67"/>
                </a:cubicBezTo>
                <a:cubicBezTo>
                  <a:pt x="374" y="66"/>
                  <a:pt x="374" y="67"/>
                  <a:pt x="374" y="66"/>
                </a:cubicBezTo>
                <a:cubicBezTo>
                  <a:pt x="374" y="66"/>
                  <a:pt x="373" y="65"/>
                  <a:pt x="373" y="64"/>
                </a:cubicBezTo>
                <a:cubicBezTo>
                  <a:pt x="372" y="64"/>
                  <a:pt x="372" y="64"/>
                  <a:pt x="372" y="64"/>
                </a:cubicBezTo>
                <a:cubicBezTo>
                  <a:pt x="372" y="65"/>
                  <a:pt x="372" y="65"/>
                  <a:pt x="372" y="65"/>
                </a:cubicBezTo>
                <a:cubicBezTo>
                  <a:pt x="372" y="65"/>
                  <a:pt x="371" y="65"/>
                  <a:pt x="370" y="65"/>
                </a:cubicBezTo>
                <a:cubicBezTo>
                  <a:pt x="371" y="66"/>
                  <a:pt x="371" y="66"/>
                  <a:pt x="371" y="68"/>
                </a:cubicBezTo>
                <a:cubicBezTo>
                  <a:pt x="370" y="68"/>
                  <a:pt x="370" y="68"/>
                  <a:pt x="370" y="68"/>
                </a:cubicBezTo>
                <a:cubicBezTo>
                  <a:pt x="371" y="69"/>
                  <a:pt x="371" y="69"/>
                  <a:pt x="370" y="70"/>
                </a:cubicBezTo>
                <a:cubicBezTo>
                  <a:pt x="370" y="72"/>
                  <a:pt x="370" y="72"/>
                  <a:pt x="370" y="72"/>
                </a:cubicBezTo>
                <a:cubicBezTo>
                  <a:pt x="371" y="72"/>
                  <a:pt x="373" y="73"/>
                  <a:pt x="374" y="73"/>
                </a:cubicBezTo>
                <a:cubicBezTo>
                  <a:pt x="373" y="75"/>
                  <a:pt x="373" y="74"/>
                  <a:pt x="372" y="76"/>
                </a:cubicBezTo>
                <a:cubicBezTo>
                  <a:pt x="374" y="76"/>
                  <a:pt x="374" y="76"/>
                  <a:pt x="375" y="76"/>
                </a:cubicBezTo>
                <a:cubicBezTo>
                  <a:pt x="375" y="78"/>
                  <a:pt x="375" y="78"/>
                  <a:pt x="375" y="78"/>
                </a:cubicBezTo>
                <a:cubicBezTo>
                  <a:pt x="371" y="77"/>
                  <a:pt x="367" y="77"/>
                  <a:pt x="364" y="77"/>
                </a:cubicBezTo>
                <a:cubicBezTo>
                  <a:pt x="364" y="77"/>
                  <a:pt x="364" y="76"/>
                  <a:pt x="363" y="76"/>
                </a:cubicBezTo>
                <a:cubicBezTo>
                  <a:pt x="362" y="76"/>
                  <a:pt x="362" y="75"/>
                  <a:pt x="361" y="75"/>
                </a:cubicBezTo>
                <a:cubicBezTo>
                  <a:pt x="361" y="75"/>
                  <a:pt x="361" y="75"/>
                  <a:pt x="361" y="75"/>
                </a:cubicBezTo>
                <a:cubicBezTo>
                  <a:pt x="361" y="74"/>
                  <a:pt x="360" y="74"/>
                  <a:pt x="359" y="74"/>
                </a:cubicBezTo>
                <a:cubicBezTo>
                  <a:pt x="359" y="74"/>
                  <a:pt x="359" y="74"/>
                  <a:pt x="359" y="74"/>
                </a:cubicBezTo>
                <a:cubicBezTo>
                  <a:pt x="357" y="74"/>
                  <a:pt x="357" y="74"/>
                  <a:pt x="357" y="74"/>
                </a:cubicBezTo>
                <a:cubicBezTo>
                  <a:pt x="357" y="74"/>
                  <a:pt x="357" y="74"/>
                  <a:pt x="357" y="74"/>
                </a:cubicBezTo>
                <a:cubicBezTo>
                  <a:pt x="356" y="73"/>
                  <a:pt x="356" y="73"/>
                  <a:pt x="355" y="73"/>
                </a:cubicBezTo>
                <a:cubicBezTo>
                  <a:pt x="355" y="73"/>
                  <a:pt x="355" y="72"/>
                  <a:pt x="354" y="72"/>
                </a:cubicBezTo>
                <a:cubicBezTo>
                  <a:pt x="352" y="72"/>
                  <a:pt x="352" y="72"/>
                  <a:pt x="352" y="72"/>
                </a:cubicBezTo>
                <a:cubicBezTo>
                  <a:pt x="352" y="72"/>
                  <a:pt x="352" y="72"/>
                  <a:pt x="352" y="72"/>
                </a:cubicBezTo>
                <a:lnTo>
                  <a:pt x="350" y="72"/>
                </a:lnTo>
                <a:close/>
                <a:moveTo>
                  <a:pt x="468" y="87"/>
                </a:moveTo>
                <a:cubicBezTo>
                  <a:pt x="468" y="87"/>
                  <a:pt x="468" y="86"/>
                  <a:pt x="469" y="86"/>
                </a:cubicBezTo>
                <a:cubicBezTo>
                  <a:pt x="470" y="85"/>
                  <a:pt x="469" y="85"/>
                  <a:pt x="470" y="85"/>
                </a:cubicBezTo>
                <a:cubicBezTo>
                  <a:pt x="470" y="85"/>
                  <a:pt x="470" y="84"/>
                  <a:pt x="470" y="85"/>
                </a:cubicBezTo>
                <a:cubicBezTo>
                  <a:pt x="471" y="85"/>
                  <a:pt x="471" y="85"/>
                  <a:pt x="471" y="85"/>
                </a:cubicBezTo>
                <a:cubicBezTo>
                  <a:pt x="471" y="86"/>
                  <a:pt x="470" y="87"/>
                  <a:pt x="472" y="88"/>
                </a:cubicBezTo>
                <a:cubicBezTo>
                  <a:pt x="472" y="88"/>
                  <a:pt x="472" y="88"/>
                  <a:pt x="472" y="88"/>
                </a:cubicBezTo>
                <a:cubicBezTo>
                  <a:pt x="472" y="88"/>
                  <a:pt x="473" y="88"/>
                  <a:pt x="474" y="88"/>
                </a:cubicBezTo>
                <a:cubicBezTo>
                  <a:pt x="474" y="88"/>
                  <a:pt x="474" y="88"/>
                  <a:pt x="474" y="88"/>
                </a:cubicBezTo>
                <a:cubicBezTo>
                  <a:pt x="476" y="88"/>
                  <a:pt x="476" y="88"/>
                  <a:pt x="476" y="88"/>
                </a:cubicBezTo>
                <a:cubicBezTo>
                  <a:pt x="476" y="87"/>
                  <a:pt x="476" y="87"/>
                  <a:pt x="476" y="87"/>
                </a:cubicBezTo>
                <a:cubicBezTo>
                  <a:pt x="476" y="87"/>
                  <a:pt x="477" y="88"/>
                  <a:pt x="477" y="88"/>
                </a:cubicBezTo>
                <a:cubicBezTo>
                  <a:pt x="479" y="88"/>
                  <a:pt x="479" y="88"/>
                  <a:pt x="479" y="88"/>
                </a:cubicBezTo>
                <a:cubicBezTo>
                  <a:pt x="479" y="87"/>
                  <a:pt x="479" y="87"/>
                  <a:pt x="479" y="87"/>
                </a:cubicBezTo>
                <a:cubicBezTo>
                  <a:pt x="480" y="87"/>
                  <a:pt x="480" y="86"/>
                  <a:pt x="481" y="86"/>
                </a:cubicBezTo>
                <a:cubicBezTo>
                  <a:pt x="481" y="87"/>
                  <a:pt x="481" y="87"/>
                  <a:pt x="481" y="88"/>
                </a:cubicBezTo>
                <a:cubicBezTo>
                  <a:pt x="485" y="88"/>
                  <a:pt x="485" y="88"/>
                  <a:pt x="485" y="88"/>
                </a:cubicBezTo>
                <a:cubicBezTo>
                  <a:pt x="485" y="88"/>
                  <a:pt x="485" y="88"/>
                  <a:pt x="485" y="87"/>
                </a:cubicBezTo>
                <a:cubicBezTo>
                  <a:pt x="485" y="87"/>
                  <a:pt x="485" y="87"/>
                  <a:pt x="485" y="87"/>
                </a:cubicBezTo>
                <a:cubicBezTo>
                  <a:pt x="485" y="87"/>
                  <a:pt x="485" y="87"/>
                  <a:pt x="485" y="87"/>
                </a:cubicBezTo>
                <a:cubicBezTo>
                  <a:pt x="486" y="87"/>
                  <a:pt x="486" y="87"/>
                  <a:pt x="486" y="87"/>
                </a:cubicBezTo>
                <a:cubicBezTo>
                  <a:pt x="486" y="87"/>
                  <a:pt x="486" y="88"/>
                  <a:pt x="486" y="88"/>
                </a:cubicBezTo>
                <a:cubicBezTo>
                  <a:pt x="487" y="88"/>
                  <a:pt x="487" y="88"/>
                  <a:pt x="487" y="88"/>
                </a:cubicBezTo>
                <a:cubicBezTo>
                  <a:pt x="487" y="88"/>
                  <a:pt x="487" y="88"/>
                  <a:pt x="487" y="87"/>
                </a:cubicBezTo>
                <a:cubicBezTo>
                  <a:pt x="488" y="87"/>
                  <a:pt x="489" y="88"/>
                  <a:pt x="490" y="88"/>
                </a:cubicBezTo>
                <a:cubicBezTo>
                  <a:pt x="490" y="87"/>
                  <a:pt x="490" y="87"/>
                  <a:pt x="490" y="87"/>
                </a:cubicBezTo>
                <a:cubicBezTo>
                  <a:pt x="494" y="87"/>
                  <a:pt x="494" y="87"/>
                  <a:pt x="494" y="87"/>
                </a:cubicBezTo>
                <a:cubicBezTo>
                  <a:pt x="494" y="87"/>
                  <a:pt x="494" y="88"/>
                  <a:pt x="494" y="88"/>
                </a:cubicBezTo>
                <a:cubicBezTo>
                  <a:pt x="494" y="87"/>
                  <a:pt x="494" y="87"/>
                  <a:pt x="494" y="87"/>
                </a:cubicBezTo>
                <a:cubicBezTo>
                  <a:pt x="496" y="87"/>
                  <a:pt x="496" y="87"/>
                  <a:pt x="496" y="87"/>
                </a:cubicBezTo>
                <a:cubicBezTo>
                  <a:pt x="496" y="87"/>
                  <a:pt x="496" y="87"/>
                  <a:pt x="497" y="87"/>
                </a:cubicBezTo>
                <a:cubicBezTo>
                  <a:pt x="496" y="86"/>
                  <a:pt x="496" y="86"/>
                  <a:pt x="497" y="85"/>
                </a:cubicBezTo>
                <a:cubicBezTo>
                  <a:pt x="496" y="85"/>
                  <a:pt x="497" y="85"/>
                  <a:pt x="496" y="85"/>
                </a:cubicBezTo>
                <a:cubicBezTo>
                  <a:pt x="497" y="85"/>
                  <a:pt x="497" y="85"/>
                  <a:pt x="497" y="85"/>
                </a:cubicBezTo>
                <a:cubicBezTo>
                  <a:pt x="497" y="86"/>
                  <a:pt x="498" y="87"/>
                  <a:pt x="499" y="87"/>
                </a:cubicBezTo>
                <a:cubicBezTo>
                  <a:pt x="499" y="87"/>
                  <a:pt x="499" y="87"/>
                  <a:pt x="499" y="87"/>
                </a:cubicBezTo>
                <a:cubicBezTo>
                  <a:pt x="500" y="87"/>
                  <a:pt x="500" y="87"/>
                  <a:pt x="501" y="87"/>
                </a:cubicBezTo>
                <a:cubicBezTo>
                  <a:pt x="501" y="86"/>
                  <a:pt x="501" y="86"/>
                  <a:pt x="501" y="86"/>
                </a:cubicBezTo>
                <a:cubicBezTo>
                  <a:pt x="501" y="86"/>
                  <a:pt x="501" y="86"/>
                  <a:pt x="501" y="86"/>
                </a:cubicBezTo>
                <a:cubicBezTo>
                  <a:pt x="501" y="87"/>
                  <a:pt x="501" y="87"/>
                  <a:pt x="502" y="87"/>
                </a:cubicBezTo>
                <a:cubicBezTo>
                  <a:pt x="502" y="87"/>
                  <a:pt x="502" y="87"/>
                  <a:pt x="503" y="87"/>
                </a:cubicBezTo>
                <a:cubicBezTo>
                  <a:pt x="503" y="87"/>
                  <a:pt x="503" y="87"/>
                  <a:pt x="503" y="87"/>
                </a:cubicBezTo>
                <a:cubicBezTo>
                  <a:pt x="505" y="87"/>
                  <a:pt x="505" y="87"/>
                  <a:pt x="505" y="87"/>
                </a:cubicBezTo>
                <a:cubicBezTo>
                  <a:pt x="505" y="87"/>
                  <a:pt x="505" y="87"/>
                  <a:pt x="505" y="87"/>
                </a:cubicBezTo>
                <a:cubicBezTo>
                  <a:pt x="507" y="87"/>
                  <a:pt x="509" y="87"/>
                  <a:pt x="511" y="87"/>
                </a:cubicBezTo>
                <a:cubicBezTo>
                  <a:pt x="511" y="86"/>
                  <a:pt x="512" y="85"/>
                  <a:pt x="512" y="85"/>
                </a:cubicBezTo>
                <a:cubicBezTo>
                  <a:pt x="511" y="85"/>
                  <a:pt x="511" y="85"/>
                  <a:pt x="511" y="85"/>
                </a:cubicBezTo>
                <a:cubicBezTo>
                  <a:pt x="511" y="84"/>
                  <a:pt x="511" y="84"/>
                  <a:pt x="511" y="84"/>
                </a:cubicBezTo>
                <a:cubicBezTo>
                  <a:pt x="511" y="84"/>
                  <a:pt x="512" y="84"/>
                  <a:pt x="512" y="84"/>
                </a:cubicBezTo>
                <a:cubicBezTo>
                  <a:pt x="512" y="83"/>
                  <a:pt x="513" y="83"/>
                  <a:pt x="513" y="82"/>
                </a:cubicBezTo>
                <a:cubicBezTo>
                  <a:pt x="514" y="82"/>
                  <a:pt x="514" y="82"/>
                  <a:pt x="514" y="82"/>
                </a:cubicBezTo>
                <a:cubicBezTo>
                  <a:pt x="514" y="82"/>
                  <a:pt x="514" y="82"/>
                  <a:pt x="514" y="81"/>
                </a:cubicBezTo>
                <a:cubicBezTo>
                  <a:pt x="515" y="81"/>
                  <a:pt x="515" y="81"/>
                  <a:pt x="515" y="81"/>
                </a:cubicBezTo>
                <a:cubicBezTo>
                  <a:pt x="515" y="81"/>
                  <a:pt x="515" y="81"/>
                  <a:pt x="515" y="81"/>
                </a:cubicBezTo>
                <a:cubicBezTo>
                  <a:pt x="515" y="81"/>
                  <a:pt x="515" y="81"/>
                  <a:pt x="515" y="81"/>
                </a:cubicBezTo>
                <a:cubicBezTo>
                  <a:pt x="515" y="80"/>
                  <a:pt x="515" y="80"/>
                  <a:pt x="514" y="80"/>
                </a:cubicBezTo>
                <a:cubicBezTo>
                  <a:pt x="514" y="78"/>
                  <a:pt x="514" y="79"/>
                  <a:pt x="513" y="79"/>
                </a:cubicBezTo>
                <a:cubicBezTo>
                  <a:pt x="513" y="78"/>
                  <a:pt x="513" y="78"/>
                  <a:pt x="513" y="78"/>
                </a:cubicBezTo>
                <a:cubicBezTo>
                  <a:pt x="512" y="78"/>
                  <a:pt x="512" y="78"/>
                  <a:pt x="512" y="78"/>
                </a:cubicBezTo>
                <a:cubicBezTo>
                  <a:pt x="512" y="78"/>
                  <a:pt x="512" y="78"/>
                  <a:pt x="512" y="78"/>
                </a:cubicBezTo>
                <a:cubicBezTo>
                  <a:pt x="510" y="78"/>
                  <a:pt x="510" y="78"/>
                  <a:pt x="510" y="78"/>
                </a:cubicBezTo>
                <a:cubicBezTo>
                  <a:pt x="510" y="77"/>
                  <a:pt x="510" y="77"/>
                  <a:pt x="510" y="77"/>
                </a:cubicBezTo>
                <a:cubicBezTo>
                  <a:pt x="509" y="77"/>
                  <a:pt x="509" y="77"/>
                  <a:pt x="509" y="77"/>
                </a:cubicBezTo>
                <a:cubicBezTo>
                  <a:pt x="509" y="77"/>
                  <a:pt x="509" y="77"/>
                  <a:pt x="509" y="77"/>
                </a:cubicBezTo>
                <a:cubicBezTo>
                  <a:pt x="508" y="76"/>
                  <a:pt x="508" y="77"/>
                  <a:pt x="508" y="77"/>
                </a:cubicBezTo>
                <a:cubicBezTo>
                  <a:pt x="506" y="77"/>
                  <a:pt x="506" y="77"/>
                  <a:pt x="505" y="76"/>
                </a:cubicBezTo>
                <a:cubicBezTo>
                  <a:pt x="504" y="76"/>
                  <a:pt x="504" y="76"/>
                  <a:pt x="504" y="76"/>
                </a:cubicBezTo>
                <a:cubicBezTo>
                  <a:pt x="504" y="75"/>
                  <a:pt x="504" y="75"/>
                  <a:pt x="504" y="75"/>
                </a:cubicBezTo>
                <a:cubicBezTo>
                  <a:pt x="502" y="75"/>
                  <a:pt x="500" y="75"/>
                  <a:pt x="498" y="75"/>
                </a:cubicBezTo>
                <a:cubicBezTo>
                  <a:pt x="498" y="75"/>
                  <a:pt x="498" y="76"/>
                  <a:pt x="497" y="76"/>
                </a:cubicBezTo>
                <a:cubicBezTo>
                  <a:pt x="497" y="75"/>
                  <a:pt x="497" y="75"/>
                  <a:pt x="497" y="75"/>
                </a:cubicBezTo>
                <a:cubicBezTo>
                  <a:pt x="496" y="75"/>
                  <a:pt x="496" y="75"/>
                  <a:pt x="496" y="75"/>
                </a:cubicBezTo>
                <a:cubicBezTo>
                  <a:pt x="496" y="75"/>
                  <a:pt x="496" y="75"/>
                  <a:pt x="496" y="75"/>
                </a:cubicBezTo>
                <a:cubicBezTo>
                  <a:pt x="495" y="74"/>
                  <a:pt x="493" y="75"/>
                  <a:pt x="493" y="75"/>
                </a:cubicBezTo>
                <a:cubicBezTo>
                  <a:pt x="493" y="75"/>
                  <a:pt x="493" y="75"/>
                  <a:pt x="493" y="75"/>
                </a:cubicBezTo>
                <a:cubicBezTo>
                  <a:pt x="490" y="75"/>
                  <a:pt x="490" y="75"/>
                  <a:pt x="490" y="75"/>
                </a:cubicBezTo>
                <a:cubicBezTo>
                  <a:pt x="490" y="76"/>
                  <a:pt x="490" y="76"/>
                  <a:pt x="490" y="76"/>
                </a:cubicBezTo>
                <a:cubicBezTo>
                  <a:pt x="487" y="76"/>
                  <a:pt x="486" y="76"/>
                  <a:pt x="484" y="77"/>
                </a:cubicBezTo>
                <a:cubicBezTo>
                  <a:pt x="484" y="78"/>
                  <a:pt x="484" y="78"/>
                  <a:pt x="484" y="78"/>
                </a:cubicBezTo>
                <a:cubicBezTo>
                  <a:pt x="483" y="78"/>
                  <a:pt x="482" y="78"/>
                  <a:pt x="481" y="78"/>
                </a:cubicBezTo>
                <a:cubicBezTo>
                  <a:pt x="481" y="77"/>
                  <a:pt x="481" y="77"/>
                  <a:pt x="481" y="77"/>
                </a:cubicBezTo>
                <a:cubicBezTo>
                  <a:pt x="481" y="77"/>
                  <a:pt x="480" y="78"/>
                  <a:pt x="480" y="78"/>
                </a:cubicBezTo>
                <a:cubicBezTo>
                  <a:pt x="480" y="78"/>
                  <a:pt x="479" y="77"/>
                  <a:pt x="478" y="77"/>
                </a:cubicBezTo>
                <a:cubicBezTo>
                  <a:pt x="478" y="77"/>
                  <a:pt x="478" y="77"/>
                  <a:pt x="477" y="77"/>
                </a:cubicBezTo>
                <a:cubicBezTo>
                  <a:pt x="477" y="77"/>
                  <a:pt x="477" y="78"/>
                  <a:pt x="477" y="78"/>
                </a:cubicBezTo>
                <a:cubicBezTo>
                  <a:pt x="476" y="78"/>
                  <a:pt x="476" y="77"/>
                  <a:pt x="475" y="77"/>
                </a:cubicBezTo>
                <a:cubicBezTo>
                  <a:pt x="475" y="78"/>
                  <a:pt x="475" y="78"/>
                  <a:pt x="474" y="78"/>
                </a:cubicBezTo>
                <a:cubicBezTo>
                  <a:pt x="474" y="78"/>
                  <a:pt x="474" y="78"/>
                  <a:pt x="474" y="78"/>
                </a:cubicBezTo>
                <a:cubicBezTo>
                  <a:pt x="474" y="77"/>
                  <a:pt x="474" y="77"/>
                  <a:pt x="474" y="77"/>
                </a:cubicBezTo>
                <a:cubicBezTo>
                  <a:pt x="472" y="77"/>
                  <a:pt x="471" y="76"/>
                  <a:pt x="469" y="76"/>
                </a:cubicBezTo>
                <a:cubicBezTo>
                  <a:pt x="469" y="76"/>
                  <a:pt x="469" y="77"/>
                  <a:pt x="469" y="77"/>
                </a:cubicBezTo>
                <a:cubicBezTo>
                  <a:pt x="468" y="77"/>
                  <a:pt x="468" y="77"/>
                  <a:pt x="468" y="77"/>
                </a:cubicBezTo>
                <a:cubicBezTo>
                  <a:pt x="468" y="75"/>
                  <a:pt x="468" y="75"/>
                  <a:pt x="468" y="75"/>
                </a:cubicBezTo>
                <a:cubicBezTo>
                  <a:pt x="468" y="75"/>
                  <a:pt x="468" y="75"/>
                  <a:pt x="468" y="75"/>
                </a:cubicBezTo>
                <a:cubicBezTo>
                  <a:pt x="466" y="75"/>
                  <a:pt x="467" y="75"/>
                  <a:pt x="466" y="76"/>
                </a:cubicBezTo>
                <a:cubicBezTo>
                  <a:pt x="466" y="76"/>
                  <a:pt x="466" y="76"/>
                  <a:pt x="466" y="76"/>
                </a:cubicBezTo>
                <a:cubicBezTo>
                  <a:pt x="466" y="76"/>
                  <a:pt x="466" y="76"/>
                  <a:pt x="466" y="76"/>
                </a:cubicBezTo>
                <a:cubicBezTo>
                  <a:pt x="466" y="75"/>
                  <a:pt x="466" y="75"/>
                  <a:pt x="466" y="75"/>
                </a:cubicBezTo>
                <a:cubicBezTo>
                  <a:pt x="466" y="74"/>
                  <a:pt x="466" y="75"/>
                  <a:pt x="466" y="74"/>
                </a:cubicBezTo>
                <a:cubicBezTo>
                  <a:pt x="464" y="74"/>
                  <a:pt x="464" y="76"/>
                  <a:pt x="462" y="76"/>
                </a:cubicBezTo>
                <a:cubicBezTo>
                  <a:pt x="463" y="75"/>
                  <a:pt x="463" y="75"/>
                  <a:pt x="464" y="74"/>
                </a:cubicBezTo>
                <a:cubicBezTo>
                  <a:pt x="463" y="74"/>
                  <a:pt x="463" y="74"/>
                  <a:pt x="462" y="74"/>
                </a:cubicBezTo>
                <a:cubicBezTo>
                  <a:pt x="462" y="73"/>
                  <a:pt x="462" y="74"/>
                  <a:pt x="462" y="73"/>
                </a:cubicBezTo>
                <a:cubicBezTo>
                  <a:pt x="463" y="72"/>
                  <a:pt x="464" y="74"/>
                  <a:pt x="465" y="74"/>
                </a:cubicBezTo>
                <a:cubicBezTo>
                  <a:pt x="465" y="73"/>
                  <a:pt x="465" y="73"/>
                  <a:pt x="465" y="73"/>
                </a:cubicBezTo>
                <a:cubicBezTo>
                  <a:pt x="466" y="73"/>
                  <a:pt x="467" y="73"/>
                  <a:pt x="467" y="72"/>
                </a:cubicBezTo>
                <a:cubicBezTo>
                  <a:pt x="467" y="71"/>
                  <a:pt x="467" y="71"/>
                  <a:pt x="467" y="71"/>
                </a:cubicBezTo>
                <a:cubicBezTo>
                  <a:pt x="466" y="71"/>
                  <a:pt x="465" y="71"/>
                  <a:pt x="465" y="70"/>
                </a:cubicBezTo>
                <a:cubicBezTo>
                  <a:pt x="464" y="70"/>
                  <a:pt x="464" y="70"/>
                  <a:pt x="464" y="70"/>
                </a:cubicBezTo>
                <a:cubicBezTo>
                  <a:pt x="464" y="70"/>
                  <a:pt x="464" y="70"/>
                  <a:pt x="464" y="70"/>
                </a:cubicBezTo>
                <a:cubicBezTo>
                  <a:pt x="463" y="70"/>
                  <a:pt x="463" y="70"/>
                  <a:pt x="463" y="70"/>
                </a:cubicBezTo>
                <a:cubicBezTo>
                  <a:pt x="463" y="70"/>
                  <a:pt x="463" y="70"/>
                  <a:pt x="462" y="69"/>
                </a:cubicBezTo>
                <a:cubicBezTo>
                  <a:pt x="462" y="69"/>
                  <a:pt x="461" y="70"/>
                  <a:pt x="460" y="69"/>
                </a:cubicBezTo>
                <a:cubicBezTo>
                  <a:pt x="460" y="68"/>
                  <a:pt x="459" y="68"/>
                  <a:pt x="459" y="67"/>
                </a:cubicBezTo>
                <a:cubicBezTo>
                  <a:pt x="457" y="67"/>
                  <a:pt x="457" y="67"/>
                  <a:pt x="457" y="67"/>
                </a:cubicBezTo>
                <a:cubicBezTo>
                  <a:pt x="457" y="68"/>
                  <a:pt x="457" y="68"/>
                  <a:pt x="457" y="68"/>
                </a:cubicBezTo>
                <a:cubicBezTo>
                  <a:pt x="456" y="68"/>
                  <a:pt x="456" y="68"/>
                  <a:pt x="456" y="68"/>
                </a:cubicBezTo>
                <a:cubicBezTo>
                  <a:pt x="456" y="68"/>
                  <a:pt x="456" y="68"/>
                  <a:pt x="456" y="68"/>
                </a:cubicBezTo>
                <a:cubicBezTo>
                  <a:pt x="454" y="68"/>
                  <a:pt x="454" y="68"/>
                  <a:pt x="454" y="68"/>
                </a:cubicBezTo>
                <a:cubicBezTo>
                  <a:pt x="454" y="68"/>
                  <a:pt x="454" y="68"/>
                  <a:pt x="454" y="68"/>
                </a:cubicBezTo>
                <a:cubicBezTo>
                  <a:pt x="452" y="68"/>
                  <a:pt x="452" y="68"/>
                  <a:pt x="452" y="68"/>
                </a:cubicBezTo>
                <a:cubicBezTo>
                  <a:pt x="452" y="68"/>
                  <a:pt x="452" y="68"/>
                  <a:pt x="452" y="68"/>
                </a:cubicBezTo>
                <a:cubicBezTo>
                  <a:pt x="451" y="68"/>
                  <a:pt x="451" y="68"/>
                  <a:pt x="450" y="68"/>
                </a:cubicBezTo>
                <a:cubicBezTo>
                  <a:pt x="450" y="67"/>
                  <a:pt x="449" y="67"/>
                  <a:pt x="449" y="66"/>
                </a:cubicBezTo>
                <a:cubicBezTo>
                  <a:pt x="446" y="66"/>
                  <a:pt x="444" y="66"/>
                  <a:pt x="442" y="65"/>
                </a:cubicBezTo>
                <a:cubicBezTo>
                  <a:pt x="442" y="65"/>
                  <a:pt x="441" y="65"/>
                  <a:pt x="441" y="65"/>
                </a:cubicBezTo>
                <a:cubicBezTo>
                  <a:pt x="439" y="64"/>
                  <a:pt x="440" y="66"/>
                  <a:pt x="439" y="64"/>
                </a:cubicBezTo>
                <a:cubicBezTo>
                  <a:pt x="437" y="64"/>
                  <a:pt x="437" y="66"/>
                  <a:pt x="435" y="67"/>
                </a:cubicBezTo>
                <a:cubicBezTo>
                  <a:pt x="436" y="68"/>
                  <a:pt x="436" y="67"/>
                  <a:pt x="437" y="68"/>
                </a:cubicBezTo>
                <a:cubicBezTo>
                  <a:pt x="437" y="68"/>
                  <a:pt x="437" y="68"/>
                  <a:pt x="437" y="68"/>
                </a:cubicBezTo>
                <a:cubicBezTo>
                  <a:pt x="437" y="68"/>
                  <a:pt x="437" y="68"/>
                  <a:pt x="437" y="68"/>
                </a:cubicBezTo>
                <a:cubicBezTo>
                  <a:pt x="437" y="68"/>
                  <a:pt x="437" y="68"/>
                  <a:pt x="437" y="68"/>
                </a:cubicBezTo>
                <a:cubicBezTo>
                  <a:pt x="438" y="68"/>
                  <a:pt x="438" y="68"/>
                  <a:pt x="438" y="68"/>
                </a:cubicBezTo>
                <a:cubicBezTo>
                  <a:pt x="438" y="69"/>
                  <a:pt x="438" y="69"/>
                  <a:pt x="438" y="69"/>
                </a:cubicBezTo>
                <a:cubicBezTo>
                  <a:pt x="438" y="69"/>
                  <a:pt x="438" y="69"/>
                  <a:pt x="438" y="69"/>
                </a:cubicBezTo>
                <a:cubicBezTo>
                  <a:pt x="438" y="70"/>
                  <a:pt x="438" y="70"/>
                  <a:pt x="438" y="70"/>
                </a:cubicBezTo>
                <a:cubicBezTo>
                  <a:pt x="438" y="70"/>
                  <a:pt x="439" y="70"/>
                  <a:pt x="439" y="70"/>
                </a:cubicBezTo>
                <a:cubicBezTo>
                  <a:pt x="439" y="71"/>
                  <a:pt x="439" y="71"/>
                  <a:pt x="439" y="71"/>
                </a:cubicBezTo>
                <a:cubicBezTo>
                  <a:pt x="440" y="71"/>
                  <a:pt x="440" y="71"/>
                  <a:pt x="440" y="71"/>
                </a:cubicBezTo>
                <a:cubicBezTo>
                  <a:pt x="440" y="71"/>
                  <a:pt x="440" y="71"/>
                  <a:pt x="440" y="71"/>
                </a:cubicBezTo>
                <a:cubicBezTo>
                  <a:pt x="443" y="71"/>
                  <a:pt x="443" y="71"/>
                  <a:pt x="443" y="71"/>
                </a:cubicBezTo>
                <a:cubicBezTo>
                  <a:pt x="445" y="72"/>
                  <a:pt x="446" y="72"/>
                  <a:pt x="447" y="73"/>
                </a:cubicBezTo>
                <a:cubicBezTo>
                  <a:pt x="448" y="73"/>
                  <a:pt x="448" y="72"/>
                  <a:pt x="449" y="71"/>
                </a:cubicBezTo>
                <a:cubicBezTo>
                  <a:pt x="450" y="71"/>
                  <a:pt x="450" y="71"/>
                  <a:pt x="450" y="71"/>
                </a:cubicBezTo>
                <a:cubicBezTo>
                  <a:pt x="450" y="72"/>
                  <a:pt x="450" y="72"/>
                  <a:pt x="450" y="72"/>
                </a:cubicBezTo>
                <a:cubicBezTo>
                  <a:pt x="452" y="72"/>
                  <a:pt x="452" y="72"/>
                  <a:pt x="452" y="72"/>
                </a:cubicBezTo>
                <a:cubicBezTo>
                  <a:pt x="452" y="72"/>
                  <a:pt x="452" y="72"/>
                  <a:pt x="452" y="72"/>
                </a:cubicBezTo>
                <a:cubicBezTo>
                  <a:pt x="453" y="72"/>
                  <a:pt x="453" y="72"/>
                  <a:pt x="453" y="72"/>
                </a:cubicBezTo>
                <a:cubicBezTo>
                  <a:pt x="453" y="73"/>
                  <a:pt x="454" y="73"/>
                  <a:pt x="454" y="73"/>
                </a:cubicBezTo>
                <a:cubicBezTo>
                  <a:pt x="454" y="73"/>
                  <a:pt x="454" y="73"/>
                  <a:pt x="454" y="73"/>
                </a:cubicBezTo>
                <a:cubicBezTo>
                  <a:pt x="454" y="74"/>
                  <a:pt x="454" y="74"/>
                  <a:pt x="454" y="74"/>
                </a:cubicBezTo>
                <a:cubicBezTo>
                  <a:pt x="456" y="74"/>
                  <a:pt x="455" y="73"/>
                  <a:pt x="456" y="74"/>
                </a:cubicBezTo>
                <a:cubicBezTo>
                  <a:pt x="456" y="74"/>
                  <a:pt x="456" y="74"/>
                  <a:pt x="456" y="74"/>
                </a:cubicBezTo>
                <a:cubicBezTo>
                  <a:pt x="456" y="75"/>
                  <a:pt x="456" y="75"/>
                  <a:pt x="456" y="75"/>
                </a:cubicBezTo>
                <a:cubicBezTo>
                  <a:pt x="456" y="76"/>
                  <a:pt x="457" y="76"/>
                  <a:pt x="457" y="76"/>
                </a:cubicBezTo>
                <a:cubicBezTo>
                  <a:pt x="457" y="77"/>
                  <a:pt x="458" y="78"/>
                  <a:pt x="458" y="79"/>
                </a:cubicBezTo>
                <a:cubicBezTo>
                  <a:pt x="457" y="79"/>
                  <a:pt x="457" y="79"/>
                  <a:pt x="457" y="79"/>
                </a:cubicBezTo>
                <a:cubicBezTo>
                  <a:pt x="457" y="79"/>
                  <a:pt x="457" y="80"/>
                  <a:pt x="457" y="80"/>
                </a:cubicBezTo>
                <a:cubicBezTo>
                  <a:pt x="457" y="80"/>
                  <a:pt x="457" y="80"/>
                  <a:pt x="457" y="80"/>
                </a:cubicBezTo>
                <a:cubicBezTo>
                  <a:pt x="457" y="81"/>
                  <a:pt x="457" y="82"/>
                  <a:pt x="457" y="83"/>
                </a:cubicBezTo>
                <a:cubicBezTo>
                  <a:pt x="457" y="83"/>
                  <a:pt x="456" y="83"/>
                  <a:pt x="456" y="83"/>
                </a:cubicBezTo>
                <a:cubicBezTo>
                  <a:pt x="456" y="84"/>
                  <a:pt x="457" y="84"/>
                  <a:pt x="457" y="84"/>
                </a:cubicBezTo>
                <a:cubicBezTo>
                  <a:pt x="457" y="86"/>
                  <a:pt x="457" y="86"/>
                  <a:pt x="457" y="86"/>
                </a:cubicBezTo>
                <a:cubicBezTo>
                  <a:pt x="457" y="86"/>
                  <a:pt x="457" y="86"/>
                  <a:pt x="457" y="86"/>
                </a:cubicBezTo>
                <a:cubicBezTo>
                  <a:pt x="457" y="86"/>
                  <a:pt x="457" y="88"/>
                  <a:pt x="457" y="88"/>
                </a:cubicBezTo>
                <a:cubicBezTo>
                  <a:pt x="457" y="89"/>
                  <a:pt x="457" y="88"/>
                  <a:pt x="457" y="89"/>
                </a:cubicBezTo>
                <a:cubicBezTo>
                  <a:pt x="459" y="89"/>
                  <a:pt x="459" y="89"/>
                  <a:pt x="459" y="89"/>
                </a:cubicBezTo>
                <a:cubicBezTo>
                  <a:pt x="459" y="88"/>
                  <a:pt x="459" y="88"/>
                  <a:pt x="459" y="88"/>
                </a:cubicBezTo>
                <a:cubicBezTo>
                  <a:pt x="460" y="88"/>
                  <a:pt x="460" y="88"/>
                  <a:pt x="460" y="87"/>
                </a:cubicBezTo>
                <a:cubicBezTo>
                  <a:pt x="462" y="87"/>
                  <a:pt x="462" y="87"/>
                  <a:pt x="462" y="87"/>
                </a:cubicBezTo>
                <a:cubicBezTo>
                  <a:pt x="462" y="89"/>
                  <a:pt x="462" y="89"/>
                  <a:pt x="462" y="89"/>
                </a:cubicBezTo>
                <a:cubicBezTo>
                  <a:pt x="464" y="88"/>
                  <a:pt x="465" y="87"/>
                  <a:pt x="468" y="87"/>
                </a:cubicBezTo>
                <a:close/>
                <a:moveTo>
                  <a:pt x="349" y="65"/>
                </a:moveTo>
                <a:cubicBezTo>
                  <a:pt x="347" y="65"/>
                  <a:pt x="347" y="65"/>
                  <a:pt x="347" y="65"/>
                </a:cubicBezTo>
                <a:cubicBezTo>
                  <a:pt x="347" y="66"/>
                  <a:pt x="347" y="67"/>
                  <a:pt x="347" y="67"/>
                </a:cubicBezTo>
                <a:cubicBezTo>
                  <a:pt x="347" y="67"/>
                  <a:pt x="348" y="67"/>
                  <a:pt x="349" y="67"/>
                </a:cubicBezTo>
                <a:cubicBezTo>
                  <a:pt x="349" y="66"/>
                  <a:pt x="349" y="66"/>
                  <a:pt x="349" y="65"/>
                </a:cubicBezTo>
                <a:close/>
                <a:moveTo>
                  <a:pt x="423" y="66"/>
                </a:moveTo>
                <a:cubicBezTo>
                  <a:pt x="423" y="66"/>
                  <a:pt x="423" y="66"/>
                  <a:pt x="423" y="66"/>
                </a:cubicBezTo>
                <a:cubicBezTo>
                  <a:pt x="423" y="66"/>
                  <a:pt x="423" y="66"/>
                  <a:pt x="423" y="66"/>
                </a:cubicBezTo>
                <a:cubicBezTo>
                  <a:pt x="423" y="67"/>
                  <a:pt x="423" y="67"/>
                  <a:pt x="423" y="67"/>
                </a:cubicBezTo>
                <a:cubicBezTo>
                  <a:pt x="422" y="67"/>
                  <a:pt x="422" y="67"/>
                  <a:pt x="422" y="67"/>
                </a:cubicBezTo>
                <a:cubicBezTo>
                  <a:pt x="423" y="68"/>
                  <a:pt x="423" y="68"/>
                  <a:pt x="423" y="69"/>
                </a:cubicBezTo>
                <a:cubicBezTo>
                  <a:pt x="423" y="69"/>
                  <a:pt x="422" y="69"/>
                  <a:pt x="421" y="69"/>
                </a:cubicBezTo>
                <a:cubicBezTo>
                  <a:pt x="420" y="69"/>
                  <a:pt x="420" y="69"/>
                  <a:pt x="420" y="68"/>
                </a:cubicBezTo>
                <a:cubicBezTo>
                  <a:pt x="420" y="68"/>
                  <a:pt x="421" y="68"/>
                  <a:pt x="421" y="68"/>
                </a:cubicBezTo>
                <a:cubicBezTo>
                  <a:pt x="421" y="68"/>
                  <a:pt x="421" y="68"/>
                  <a:pt x="421" y="68"/>
                </a:cubicBezTo>
                <a:cubicBezTo>
                  <a:pt x="421" y="67"/>
                  <a:pt x="421" y="67"/>
                  <a:pt x="421" y="67"/>
                </a:cubicBezTo>
                <a:cubicBezTo>
                  <a:pt x="420" y="67"/>
                  <a:pt x="420" y="67"/>
                  <a:pt x="420" y="67"/>
                </a:cubicBezTo>
                <a:cubicBezTo>
                  <a:pt x="420" y="66"/>
                  <a:pt x="420" y="65"/>
                  <a:pt x="419" y="65"/>
                </a:cubicBezTo>
                <a:cubicBezTo>
                  <a:pt x="419" y="65"/>
                  <a:pt x="418" y="66"/>
                  <a:pt x="417" y="66"/>
                </a:cubicBezTo>
                <a:cubicBezTo>
                  <a:pt x="416" y="67"/>
                  <a:pt x="417" y="66"/>
                  <a:pt x="416" y="67"/>
                </a:cubicBezTo>
                <a:cubicBezTo>
                  <a:pt x="416" y="67"/>
                  <a:pt x="416" y="67"/>
                  <a:pt x="417" y="67"/>
                </a:cubicBezTo>
                <a:cubicBezTo>
                  <a:pt x="417" y="68"/>
                  <a:pt x="419" y="68"/>
                  <a:pt x="420" y="68"/>
                </a:cubicBezTo>
                <a:cubicBezTo>
                  <a:pt x="420" y="68"/>
                  <a:pt x="420" y="69"/>
                  <a:pt x="419" y="69"/>
                </a:cubicBezTo>
                <a:cubicBezTo>
                  <a:pt x="418" y="69"/>
                  <a:pt x="417" y="69"/>
                  <a:pt x="416" y="69"/>
                </a:cubicBezTo>
                <a:cubicBezTo>
                  <a:pt x="416" y="70"/>
                  <a:pt x="416" y="70"/>
                  <a:pt x="416" y="70"/>
                </a:cubicBezTo>
                <a:cubicBezTo>
                  <a:pt x="416" y="70"/>
                  <a:pt x="416" y="70"/>
                  <a:pt x="416" y="70"/>
                </a:cubicBezTo>
                <a:cubicBezTo>
                  <a:pt x="417" y="71"/>
                  <a:pt x="417" y="72"/>
                  <a:pt x="418" y="72"/>
                </a:cubicBezTo>
                <a:cubicBezTo>
                  <a:pt x="418" y="73"/>
                  <a:pt x="418" y="73"/>
                  <a:pt x="418" y="75"/>
                </a:cubicBezTo>
                <a:cubicBezTo>
                  <a:pt x="419" y="75"/>
                  <a:pt x="419" y="75"/>
                  <a:pt x="419" y="75"/>
                </a:cubicBezTo>
                <a:cubicBezTo>
                  <a:pt x="419" y="76"/>
                  <a:pt x="419" y="76"/>
                  <a:pt x="419" y="76"/>
                </a:cubicBezTo>
                <a:cubicBezTo>
                  <a:pt x="419" y="76"/>
                  <a:pt x="419" y="76"/>
                  <a:pt x="418" y="76"/>
                </a:cubicBezTo>
                <a:cubicBezTo>
                  <a:pt x="418" y="76"/>
                  <a:pt x="418" y="76"/>
                  <a:pt x="418" y="76"/>
                </a:cubicBezTo>
                <a:cubicBezTo>
                  <a:pt x="418" y="76"/>
                  <a:pt x="418" y="76"/>
                  <a:pt x="417" y="76"/>
                </a:cubicBezTo>
                <a:cubicBezTo>
                  <a:pt x="417" y="75"/>
                  <a:pt x="417" y="75"/>
                  <a:pt x="417" y="74"/>
                </a:cubicBezTo>
                <a:cubicBezTo>
                  <a:pt x="415" y="73"/>
                  <a:pt x="413" y="72"/>
                  <a:pt x="413" y="70"/>
                </a:cubicBezTo>
                <a:cubicBezTo>
                  <a:pt x="413" y="69"/>
                  <a:pt x="413" y="69"/>
                  <a:pt x="413" y="69"/>
                </a:cubicBezTo>
                <a:cubicBezTo>
                  <a:pt x="413" y="69"/>
                  <a:pt x="412" y="69"/>
                  <a:pt x="412" y="68"/>
                </a:cubicBezTo>
                <a:cubicBezTo>
                  <a:pt x="411" y="68"/>
                  <a:pt x="410" y="68"/>
                  <a:pt x="410" y="69"/>
                </a:cubicBezTo>
                <a:cubicBezTo>
                  <a:pt x="410" y="69"/>
                  <a:pt x="409" y="70"/>
                  <a:pt x="409" y="70"/>
                </a:cubicBezTo>
                <a:cubicBezTo>
                  <a:pt x="410" y="70"/>
                  <a:pt x="410" y="70"/>
                  <a:pt x="410" y="70"/>
                </a:cubicBezTo>
                <a:cubicBezTo>
                  <a:pt x="410" y="72"/>
                  <a:pt x="410" y="72"/>
                  <a:pt x="410" y="72"/>
                </a:cubicBezTo>
                <a:cubicBezTo>
                  <a:pt x="410" y="73"/>
                  <a:pt x="410" y="73"/>
                  <a:pt x="411" y="74"/>
                </a:cubicBezTo>
                <a:cubicBezTo>
                  <a:pt x="411" y="74"/>
                  <a:pt x="411" y="74"/>
                  <a:pt x="411" y="74"/>
                </a:cubicBezTo>
                <a:cubicBezTo>
                  <a:pt x="412" y="74"/>
                  <a:pt x="412" y="74"/>
                  <a:pt x="412" y="74"/>
                </a:cubicBezTo>
                <a:cubicBezTo>
                  <a:pt x="412" y="76"/>
                  <a:pt x="412" y="76"/>
                  <a:pt x="413" y="77"/>
                </a:cubicBezTo>
                <a:cubicBezTo>
                  <a:pt x="412" y="77"/>
                  <a:pt x="413" y="77"/>
                  <a:pt x="412" y="77"/>
                </a:cubicBezTo>
                <a:cubicBezTo>
                  <a:pt x="411" y="77"/>
                  <a:pt x="411" y="77"/>
                  <a:pt x="411" y="77"/>
                </a:cubicBezTo>
                <a:cubicBezTo>
                  <a:pt x="411" y="76"/>
                  <a:pt x="411" y="76"/>
                  <a:pt x="411" y="76"/>
                </a:cubicBezTo>
                <a:cubicBezTo>
                  <a:pt x="410" y="76"/>
                  <a:pt x="409" y="77"/>
                  <a:pt x="407" y="77"/>
                </a:cubicBezTo>
                <a:cubicBezTo>
                  <a:pt x="407" y="78"/>
                  <a:pt x="407" y="78"/>
                  <a:pt x="407" y="78"/>
                </a:cubicBezTo>
                <a:cubicBezTo>
                  <a:pt x="408" y="78"/>
                  <a:pt x="408" y="78"/>
                  <a:pt x="408" y="78"/>
                </a:cubicBezTo>
                <a:cubicBezTo>
                  <a:pt x="408" y="78"/>
                  <a:pt x="408" y="78"/>
                  <a:pt x="408" y="79"/>
                </a:cubicBezTo>
                <a:cubicBezTo>
                  <a:pt x="406" y="79"/>
                  <a:pt x="406" y="79"/>
                  <a:pt x="406" y="79"/>
                </a:cubicBezTo>
                <a:cubicBezTo>
                  <a:pt x="406" y="80"/>
                  <a:pt x="406" y="80"/>
                  <a:pt x="406" y="80"/>
                </a:cubicBezTo>
                <a:cubicBezTo>
                  <a:pt x="407" y="80"/>
                  <a:pt x="407" y="80"/>
                  <a:pt x="407" y="80"/>
                </a:cubicBezTo>
                <a:cubicBezTo>
                  <a:pt x="407" y="81"/>
                  <a:pt x="407" y="81"/>
                  <a:pt x="407" y="81"/>
                </a:cubicBezTo>
                <a:cubicBezTo>
                  <a:pt x="408" y="81"/>
                  <a:pt x="409" y="81"/>
                  <a:pt x="410" y="80"/>
                </a:cubicBezTo>
                <a:cubicBezTo>
                  <a:pt x="411" y="80"/>
                  <a:pt x="411" y="80"/>
                  <a:pt x="411" y="79"/>
                </a:cubicBezTo>
                <a:cubicBezTo>
                  <a:pt x="412" y="79"/>
                  <a:pt x="412" y="79"/>
                  <a:pt x="413" y="79"/>
                </a:cubicBezTo>
                <a:cubicBezTo>
                  <a:pt x="413" y="79"/>
                  <a:pt x="413" y="79"/>
                  <a:pt x="413" y="79"/>
                </a:cubicBezTo>
                <a:cubicBezTo>
                  <a:pt x="414" y="79"/>
                  <a:pt x="415" y="79"/>
                  <a:pt x="417" y="79"/>
                </a:cubicBezTo>
                <a:cubicBezTo>
                  <a:pt x="417" y="79"/>
                  <a:pt x="418" y="78"/>
                  <a:pt x="419" y="78"/>
                </a:cubicBezTo>
                <a:cubicBezTo>
                  <a:pt x="419" y="79"/>
                  <a:pt x="419" y="79"/>
                  <a:pt x="419" y="79"/>
                </a:cubicBezTo>
                <a:cubicBezTo>
                  <a:pt x="419" y="79"/>
                  <a:pt x="418" y="79"/>
                  <a:pt x="418" y="79"/>
                </a:cubicBezTo>
                <a:cubicBezTo>
                  <a:pt x="417" y="81"/>
                  <a:pt x="417" y="81"/>
                  <a:pt x="415" y="81"/>
                </a:cubicBezTo>
                <a:cubicBezTo>
                  <a:pt x="416" y="83"/>
                  <a:pt x="416" y="82"/>
                  <a:pt x="415" y="84"/>
                </a:cubicBezTo>
                <a:cubicBezTo>
                  <a:pt x="417" y="84"/>
                  <a:pt x="419" y="85"/>
                  <a:pt x="421" y="84"/>
                </a:cubicBezTo>
                <a:cubicBezTo>
                  <a:pt x="421" y="84"/>
                  <a:pt x="421" y="84"/>
                  <a:pt x="421" y="84"/>
                </a:cubicBezTo>
                <a:cubicBezTo>
                  <a:pt x="422" y="84"/>
                  <a:pt x="423" y="84"/>
                  <a:pt x="424" y="84"/>
                </a:cubicBezTo>
                <a:cubicBezTo>
                  <a:pt x="424" y="84"/>
                  <a:pt x="424" y="84"/>
                  <a:pt x="424" y="84"/>
                </a:cubicBezTo>
                <a:cubicBezTo>
                  <a:pt x="425" y="84"/>
                  <a:pt x="427" y="83"/>
                  <a:pt x="427" y="84"/>
                </a:cubicBezTo>
                <a:cubicBezTo>
                  <a:pt x="429" y="84"/>
                  <a:pt x="430" y="84"/>
                  <a:pt x="431" y="83"/>
                </a:cubicBezTo>
                <a:cubicBezTo>
                  <a:pt x="431" y="82"/>
                  <a:pt x="431" y="83"/>
                  <a:pt x="431" y="82"/>
                </a:cubicBezTo>
                <a:cubicBezTo>
                  <a:pt x="431" y="82"/>
                  <a:pt x="431" y="82"/>
                  <a:pt x="431" y="82"/>
                </a:cubicBezTo>
                <a:cubicBezTo>
                  <a:pt x="432" y="82"/>
                  <a:pt x="432" y="82"/>
                  <a:pt x="432" y="82"/>
                </a:cubicBezTo>
                <a:cubicBezTo>
                  <a:pt x="432" y="81"/>
                  <a:pt x="432" y="81"/>
                  <a:pt x="432" y="81"/>
                </a:cubicBezTo>
                <a:cubicBezTo>
                  <a:pt x="432" y="81"/>
                  <a:pt x="432" y="81"/>
                  <a:pt x="432" y="81"/>
                </a:cubicBezTo>
                <a:cubicBezTo>
                  <a:pt x="432" y="81"/>
                  <a:pt x="432" y="81"/>
                  <a:pt x="432" y="80"/>
                </a:cubicBezTo>
                <a:cubicBezTo>
                  <a:pt x="431" y="80"/>
                  <a:pt x="431" y="80"/>
                  <a:pt x="430" y="80"/>
                </a:cubicBezTo>
                <a:cubicBezTo>
                  <a:pt x="430" y="78"/>
                  <a:pt x="430" y="78"/>
                  <a:pt x="430" y="78"/>
                </a:cubicBezTo>
                <a:cubicBezTo>
                  <a:pt x="431" y="78"/>
                  <a:pt x="431" y="78"/>
                  <a:pt x="431" y="78"/>
                </a:cubicBezTo>
                <a:cubicBezTo>
                  <a:pt x="431" y="77"/>
                  <a:pt x="431" y="77"/>
                  <a:pt x="431" y="77"/>
                </a:cubicBezTo>
                <a:cubicBezTo>
                  <a:pt x="431" y="77"/>
                  <a:pt x="431" y="77"/>
                  <a:pt x="431" y="77"/>
                </a:cubicBezTo>
                <a:cubicBezTo>
                  <a:pt x="431" y="77"/>
                  <a:pt x="431" y="77"/>
                  <a:pt x="431" y="77"/>
                </a:cubicBezTo>
                <a:cubicBezTo>
                  <a:pt x="429" y="77"/>
                  <a:pt x="429" y="77"/>
                  <a:pt x="429" y="77"/>
                </a:cubicBezTo>
                <a:cubicBezTo>
                  <a:pt x="429" y="76"/>
                  <a:pt x="429" y="76"/>
                  <a:pt x="429" y="76"/>
                </a:cubicBezTo>
                <a:cubicBezTo>
                  <a:pt x="429" y="76"/>
                  <a:pt x="430" y="75"/>
                  <a:pt x="429" y="74"/>
                </a:cubicBezTo>
                <a:cubicBezTo>
                  <a:pt x="429" y="74"/>
                  <a:pt x="429" y="74"/>
                  <a:pt x="429" y="74"/>
                </a:cubicBezTo>
                <a:cubicBezTo>
                  <a:pt x="429" y="72"/>
                  <a:pt x="429" y="72"/>
                  <a:pt x="429" y="72"/>
                </a:cubicBezTo>
                <a:cubicBezTo>
                  <a:pt x="429" y="72"/>
                  <a:pt x="429" y="72"/>
                  <a:pt x="429" y="72"/>
                </a:cubicBezTo>
                <a:cubicBezTo>
                  <a:pt x="428" y="72"/>
                  <a:pt x="428" y="71"/>
                  <a:pt x="428" y="70"/>
                </a:cubicBezTo>
                <a:cubicBezTo>
                  <a:pt x="429" y="70"/>
                  <a:pt x="429" y="70"/>
                  <a:pt x="429" y="70"/>
                </a:cubicBezTo>
                <a:cubicBezTo>
                  <a:pt x="428" y="68"/>
                  <a:pt x="428" y="70"/>
                  <a:pt x="427" y="69"/>
                </a:cubicBezTo>
                <a:cubicBezTo>
                  <a:pt x="427" y="69"/>
                  <a:pt x="427" y="69"/>
                  <a:pt x="427" y="69"/>
                </a:cubicBezTo>
                <a:cubicBezTo>
                  <a:pt x="426" y="69"/>
                  <a:pt x="426" y="68"/>
                  <a:pt x="425" y="68"/>
                </a:cubicBezTo>
                <a:cubicBezTo>
                  <a:pt x="426" y="68"/>
                  <a:pt x="426" y="68"/>
                  <a:pt x="426" y="67"/>
                </a:cubicBezTo>
                <a:cubicBezTo>
                  <a:pt x="425" y="67"/>
                  <a:pt x="424" y="66"/>
                  <a:pt x="424" y="66"/>
                </a:cubicBezTo>
                <a:lnTo>
                  <a:pt x="423" y="66"/>
                </a:lnTo>
                <a:close/>
                <a:moveTo>
                  <a:pt x="399" y="66"/>
                </a:moveTo>
                <a:cubicBezTo>
                  <a:pt x="399" y="67"/>
                  <a:pt x="398" y="68"/>
                  <a:pt x="398" y="69"/>
                </a:cubicBezTo>
                <a:cubicBezTo>
                  <a:pt x="398" y="69"/>
                  <a:pt x="398" y="69"/>
                  <a:pt x="398" y="69"/>
                </a:cubicBezTo>
                <a:cubicBezTo>
                  <a:pt x="399" y="69"/>
                  <a:pt x="401" y="68"/>
                  <a:pt x="402" y="68"/>
                </a:cubicBezTo>
                <a:cubicBezTo>
                  <a:pt x="402" y="68"/>
                  <a:pt x="402" y="68"/>
                  <a:pt x="402" y="68"/>
                </a:cubicBezTo>
                <a:cubicBezTo>
                  <a:pt x="403" y="68"/>
                  <a:pt x="403" y="68"/>
                  <a:pt x="403" y="68"/>
                </a:cubicBezTo>
                <a:cubicBezTo>
                  <a:pt x="402" y="66"/>
                  <a:pt x="402" y="67"/>
                  <a:pt x="401" y="66"/>
                </a:cubicBezTo>
                <a:cubicBezTo>
                  <a:pt x="401" y="66"/>
                  <a:pt x="401" y="66"/>
                  <a:pt x="401" y="66"/>
                </a:cubicBezTo>
                <a:cubicBezTo>
                  <a:pt x="400" y="66"/>
                  <a:pt x="400" y="66"/>
                  <a:pt x="399" y="66"/>
                </a:cubicBezTo>
                <a:close/>
                <a:moveTo>
                  <a:pt x="462" y="66"/>
                </a:moveTo>
                <a:cubicBezTo>
                  <a:pt x="462" y="66"/>
                  <a:pt x="462" y="66"/>
                  <a:pt x="462" y="66"/>
                </a:cubicBezTo>
                <a:cubicBezTo>
                  <a:pt x="462" y="67"/>
                  <a:pt x="462" y="68"/>
                  <a:pt x="463" y="69"/>
                </a:cubicBezTo>
                <a:cubicBezTo>
                  <a:pt x="464" y="69"/>
                  <a:pt x="463" y="69"/>
                  <a:pt x="464" y="69"/>
                </a:cubicBezTo>
                <a:cubicBezTo>
                  <a:pt x="465" y="69"/>
                  <a:pt x="465" y="69"/>
                  <a:pt x="465" y="69"/>
                </a:cubicBezTo>
                <a:cubicBezTo>
                  <a:pt x="465" y="68"/>
                  <a:pt x="465" y="67"/>
                  <a:pt x="465" y="66"/>
                </a:cubicBezTo>
                <a:cubicBezTo>
                  <a:pt x="464" y="66"/>
                  <a:pt x="463" y="66"/>
                  <a:pt x="462" y="66"/>
                </a:cubicBezTo>
                <a:close/>
                <a:moveTo>
                  <a:pt x="1133" y="112"/>
                </a:moveTo>
                <a:cubicBezTo>
                  <a:pt x="1133" y="114"/>
                  <a:pt x="1134" y="114"/>
                  <a:pt x="1134" y="116"/>
                </a:cubicBezTo>
                <a:cubicBezTo>
                  <a:pt x="1135" y="116"/>
                  <a:pt x="1135" y="116"/>
                  <a:pt x="1135" y="116"/>
                </a:cubicBezTo>
                <a:cubicBezTo>
                  <a:pt x="1135" y="117"/>
                  <a:pt x="1135" y="117"/>
                  <a:pt x="1135" y="117"/>
                </a:cubicBezTo>
                <a:cubicBezTo>
                  <a:pt x="1136" y="117"/>
                  <a:pt x="1136" y="117"/>
                  <a:pt x="1136" y="117"/>
                </a:cubicBezTo>
                <a:cubicBezTo>
                  <a:pt x="1136" y="116"/>
                  <a:pt x="1136" y="116"/>
                  <a:pt x="1136" y="116"/>
                </a:cubicBezTo>
                <a:cubicBezTo>
                  <a:pt x="1136" y="116"/>
                  <a:pt x="1138" y="116"/>
                  <a:pt x="1138" y="115"/>
                </a:cubicBezTo>
                <a:cubicBezTo>
                  <a:pt x="1137" y="115"/>
                  <a:pt x="1137" y="115"/>
                  <a:pt x="1137" y="115"/>
                </a:cubicBezTo>
                <a:cubicBezTo>
                  <a:pt x="1137" y="115"/>
                  <a:pt x="1137" y="114"/>
                  <a:pt x="1138" y="114"/>
                </a:cubicBezTo>
                <a:cubicBezTo>
                  <a:pt x="1139" y="114"/>
                  <a:pt x="1139" y="115"/>
                  <a:pt x="1139" y="116"/>
                </a:cubicBezTo>
                <a:cubicBezTo>
                  <a:pt x="1140" y="115"/>
                  <a:pt x="1140" y="115"/>
                  <a:pt x="1141" y="115"/>
                </a:cubicBezTo>
                <a:cubicBezTo>
                  <a:pt x="1141" y="114"/>
                  <a:pt x="1141" y="114"/>
                  <a:pt x="1141" y="114"/>
                </a:cubicBezTo>
                <a:cubicBezTo>
                  <a:pt x="1142" y="114"/>
                  <a:pt x="1142" y="114"/>
                  <a:pt x="1143" y="114"/>
                </a:cubicBezTo>
                <a:cubicBezTo>
                  <a:pt x="1143" y="115"/>
                  <a:pt x="1142" y="115"/>
                  <a:pt x="1142" y="116"/>
                </a:cubicBezTo>
                <a:cubicBezTo>
                  <a:pt x="1142" y="116"/>
                  <a:pt x="1143" y="117"/>
                  <a:pt x="1143" y="118"/>
                </a:cubicBezTo>
                <a:cubicBezTo>
                  <a:pt x="1144" y="118"/>
                  <a:pt x="1144" y="118"/>
                  <a:pt x="1145" y="118"/>
                </a:cubicBezTo>
                <a:cubicBezTo>
                  <a:pt x="1145" y="118"/>
                  <a:pt x="1145" y="118"/>
                  <a:pt x="1145" y="118"/>
                </a:cubicBezTo>
                <a:cubicBezTo>
                  <a:pt x="1146" y="117"/>
                  <a:pt x="1146" y="117"/>
                  <a:pt x="1147" y="117"/>
                </a:cubicBezTo>
                <a:cubicBezTo>
                  <a:pt x="1147" y="119"/>
                  <a:pt x="1147" y="119"/>
                  <a:pt x="1147" y="119"/>
                </a:cubicBezTo>
                <a:cubicBezTo>
                  <a:pt x="1146" y="119"/>
                  <a:pt x="1146" y="119"/>
                  <a:pt x="1145" y="119"/>
                </a:cubicBezTo>
                <a:cubicBezTo>
                  <a:pt x="1145" y="120"/>
                  <a:pt x="1145" y="119"/>
                  <a:pt x="1145" y="120"/>
                </a:cubicBezTo>
                <a:cubicBezTo>
                  <a:pt x="1145" y="120"/>
                  <a:pt x="1145" y="120"/>
                  <a:pt x="1145" y="120"/>
                </a:cubicBezTo>
                <a:cubicBezTo>
                  <a:pt x="1144" y="120"/>
                  <a:pt x="1144" y="120"/>
                  <a:pt x="1143" y="120"/>
                </a:cubicBezTo>
                <a:cubicBezTo>
                  <a:pt x="1143" y="120"/>
                  <a:pt x="1143" y="120"/>
                  <a:pt x="1143" y="120"/>
                </a:cubicBezTo>
                <a:cubicBezTo>
                  <a:pt x="1143" y="120"/>
                  <a:pt x="1143" y="120"/>
                  <a:pt x="1143" y="120"/>
                </a:cubicBezTo>
                <a:cubicBezTo>
                  <a:pt x="1143" y="120"/>
                  <a:pt x="1143" y="121"/>
                  <a:pt x="1143" y="121"/>
                </a:cubicBezTo>
                <a:cubicBezTo>
                  <a:pt x="1144" y="121"/>
                  <a:pt x="1144" y="121"/>
                  <a:pt x="1144" y="121"/>
                </a:cubicBezTo>
                <a:cubicBezTo>
                  <a:pt x="1144" y="122"/>
                  <a:pt x="1144" y="122"/>
                  <a:pt x="1144" y="122"/>
                </a:cubicBezTo>
                <a:cubicBezTo>
                  <a:pt x="1144" y="122"/>
                  <a:pt x="1144" y="122"/>
                  <a:pt x="1144" y="122"/>
                </a:cubicBezTo>
                <a:cubicBezTo>
                  <a:pt x="1144" y="123"/>
                  <a:pt x="1144" y="123"/>
                  <a:pt x="1144" y="123"/>
                </a:cubicBezTo>
                <a:cubicBezTo>
                  <a:pt x="1143" y="123"/>
                  <a:pt x="1143" y="123"/>
                  <a:pt x="1143" y="123"/>
                </a:cubicBezTo>
                <a:cubicBezTo>
                  <a:pt x="1143" y="124"/>
                  <a:pt x="1143" y="124"/>
                  <a:pt x="1143" y="124"/>
                </a:cubicBezTo>
                <a:cubicBezTo>
                  <a:pt x="1143" y="124"/>
                  <a:pt x="1143" y="124"/>
                  <a:pt x="1143" y="124"/>
                </a:cubicBezTo>
                <a:cubicBezTo>
                  <a:pt x="1143" y="124"/>
                  <a:pt x="1143" y="124"/>
                  <a:pt x="1143" y="124"/>
                </a:cubicBezTo>
                <a:cubicBezTo>
                  <a:pt x="1144" y="124"/>
                  <a:pt x="1145" y="124"/>
                  <a:pt x="1146" y="123"/>
                </a:cubicBezTo>
                <a:cubicBezTo>
                  <a:pt x="1148" y="123"/>
                  <a:pt x="1148" y="123"/>
                  <a:pt x="1148" y="123"/>
                </a:cubicBezTo>
                <a:cubicBezTo>
                  <a:pt x="1148" y="124"/>
                  <a:pt x="1148" y="124"/>
                  <a:pt x="1148" y="124"/>
                </a:cubicBezTo>
                <a:cubicBezTo>
                  <a:pt x="1150" y="124"/>
                  <a:pt x="1150" y="124"/>
                  <a:pt x="1150" y="124"/>
                </a:cubicBezTo>
                <a:cubicBezTo>
                  <a:pt x="1150" y="125"/>
                  <a:pt x="1150" y="125"/>
                  <a:pt x="1150" y="125"/>
                </a:cubicBezTo>
                <a:cubicBezTo>
                  <a:pt x="1150" y="125"/>
                  <a:pt x="1150" y="125"/>
                  <a:pt x="1151" y="125"/>
                </a:cubicBezTo>
                <a:cubicBezTo>
                  <a:pt x="1151" y="124"/>
                  <a:pt x="1151" y="124"/>
                  <a:pt x="1151" y="124"/>
                </a:cubicBezTo>
                <a:cubicBezTo>
                  <a:pt x="1152" y="124"/>
                  <a:pt x="1151" y="124"/>
                  <a:pt x="1152" y="123"/>
                </a:cubicBezTo>
                <a:cubicBezTo>
                  <a:pt x="1153" y="123"/>
                  <a:pt x="1153" y="123"/>
                  <a:pt x="1154" y="124"/>
                </a:cubicBezTo>
                <a:cubicBezTo>
                  <a:pt x="1154" y="124"/>
                  <a:pt x="1154" y="124"/>
                  <a:pt x="1154" y="124"/>
                </a:cubicBezTo>
                <a:cubicBezTo>
                  <a:pt x="1154" y="124"/>
                  <a:pt x="1157" y="124"/>
                  <a:pt x="1158" y="123"/>
                </a:cubicBezTo>
                <a:cubicBezTo>
                  <a:pt x="1158" y="124"/>
                  <a:pt x="1158" y="124"/>
                  <a:pt x="1158" y="124"/>
                </a:cubicBezTo>
                <a:cubicBezTo>
                  <a:pt x="1158" y="124"/>
                  <a:pt x="1158" y="124"/>
                  <a:pt x="1158" y="124"/>
                </a:cubicBezTo>
                <a:cubicBezTo>
                  <a:pt x="1158" y="124"/>
                  <a:pt x="1158" y="124"/>
                  <a:pt x="1158" y="124"/>
                </a:cubicBezTo>
                <a:cubicBezTo>
                  <a:pt x="1158" y="123"/>
                  <a:pt x="1158" y="123"/>
                  <a:pt x="1158" y="123"/>
                </a:cubicBezTo>
                <a:cubicBezTo>
                  <a:pt x="1158" y="123"/>
                  <a:pt x="1158" y="123"/>
                  <a:pt x="1158" y="123"/>
                </a:cubicBezTo>
                <a:cubicBezTo>
                  <a:pt x="1157" y="123"/>
                  <a:pt x="1157" y="123"/>
                  <a:pt x="1157" y="121"/>
                </a:cubicBezTo>
                <a:cubicBezTo>
                  <a:pt x="1158" y="121"/>
                  <a:pt x="1159" y="122"/>
                  <a:pt x="1160" y="122"/>
                </a:cubicBezTo>
                <a:cubicBezTo>
                  <a:pt x="1160" y="122"/>
                  <a:pt x="1160" y="122"/>
                  <a:pt x="1160" y="122"/>
                </a:cubicBezTo>
                <a:cubicBezTo>
                  <a:pt x="1160" y="122"/>
                  <a:pt x="1162" y="123"/>
                  <a:pt x="1162" y="123"/>
                </a:cubicBezTo>
                <a:cubicBezTo>
                  <a:pt x="1162" y="123"/>
                  <a:pt x="1163" y="122"/>
                  <a:pt x="1163" y="122"/>
                </a:cubicBezTo>
                <a:cubicBezTo>
                  <a:pt x="1164" y="122"/>
                  <a:pt x="1164" y="122"/>
                  <a:pt x="1164" y="122"/>
                </a:cubicBezTo>
                <a:cubicBezTo>
                  <a:pt x="1164" y="122"/>
                  <a:pt x="1164" y="122"/>
                  <a:pt x="1164" y="122"/>
                </a:cubicBezTo>
                <a:cubicBezTo>
                  <a:pt x="1164" y="122"/>
                  <a:pt x="1164" y="122"/>
                  <a:pt x="1164" y="122"/>
                </a:cubicBezTo>
                <a:cubicBezTo>
                  <a:pt x="1164" y="121"/>
                  <a:pt x="1164" y="121"/>
                  <a:pt x="1164" y="121"/>
                </a:cubicBezTo>
                <a:cubicBezTo>
                  <a:pt x="1164" y="121"/>
                  <a:pt x="1164" y="121"/>
                  <a:pt x="1163" y="121"/>
                </a:cubicBezTo>
                <a:cubicBezTo>
                  <a:pt x="1163" y="121"/>
                  <a:pt x="1163" y="121"/>
                  <a:pt x="1163" y="121"/>
                </a:cubicBezTo>
                <a:cubicBezTo>
                  <a:pt x="1161" y="121"/>
                  <a:pt x="1161" y="121"/>
                  <a:pt x="1161" y="121"/>
                </a:cubicBezTo>
                <a:cubicBezTo>
                  <a:pt x="1161" y="120"/>
                  <a:pt x="1161" y="120"/>
                  <a:pt x="1161" y="120"/>
                </a:cubicBezTo>
                <a:cubicBezTo>
                  <a:pt x="1160" y="120"/>
                  <a:pt x="1160" y="120"/>
                  <a:pt x="1160" y="120"/>
                </a:cubicBezTo>
                <a:cubicBezTo>
                  <a:pt x="1160" y="120"/>
                  <a:pt x="1160" y="120"/>
                  <a:pt x="1160" y="120"/>
                </a:cubicBezTo>
                <a:cubicBezTo>
                  <a:pt x="1159" y="120"/>
                  <a:pt x="1159" y="120"/>
                  <a:pt x="1159" y="120"/>
                </a:cubicBezTo>
                <a:cubicBezTo>
                  <a:pt x="1159" y="120"/>
                  <a:pt x="1159" y="119"/>
                  <a:pt x="1158" y="119"/>
                </a:cubicBezTo>
                <a:cubicBezTo>
                  <a:pt x="1157" y="119"/>
                  <a:pt x="1157" y="119"/>
                  <a:pt x="1157" y="119"/>
                </a:cubicBezTo>
                <a:cubicBezTo>
                  <a:pt x="1157" y="118"/>
                  <a:pt x="1157" y="118"/>
                  <a:pt x="1157" y="118"/>
                </a:cubicBezTo>
                <a:cubicBezTo>
                  <a:pt x="1156" y="118"/>
                  <a:pt x="1156" y="117"/>
                  <a:pt x="1155" y="117"/>
                </a:cubicBezTo>
                <a:cubicBezTo>
                  <a:pt x="1155" y="115"/>
                  <a:pt x="1155" y="115"/>
                  <a:pt x="1155" y="115"/>
                </a:cubicBezTo>
                <a:cubicBezTo>
                  <a:pt x="1155" y="115"/>
                  <a:pt x="1155" y="115"/>
                  <a:pt x="1155" y="115"/>
                </a:cubicBezTo>
                <a:cubicBezTo>
                  <a:pt x="1154" y="114"/>
                  <a:pt x="1155" y="114"/>
                  <a:pt x="1153" y="113"/>
                </a:cubicBezTo>
                <a:cubicBezTo>
                  <a:pt x="1153" y="113"/>
                  <a:pt x="1154" y="112"/>
                  <a:pt x="1154" y="110"/>
                </a:cubicBezTo>
                <a:cubicBezTo>
                  <a:pt x="1153" y="110"/>
                  <a:pt x="1153" y="110"/>
                  <a:pt x="1153" y="110"/>
                </a:cubicBezTo>
                <a:cubicBezTo>
                  <a:pt x="1153" y="109"/>
                  <a:pt x="1153" y="110"/>
                  <a:pt x="1154" y="109"/>
                </a:cubicBezTo>
                <a:cubicBezTo>
                  <a:pt x="1154" y="109"/>
                  <a:pt x="1154" y="109"/>
                  <a:pt x="1154" y="109"/>
                </a:cubicBezTo>
                <a:cubicBezTo>
                  <a:pt x="1154" y="107"/>
                  <a:pt x="1154" y="107"/>
                  <a:pt x="1154" y="107"/>
                </a:cubicBezTo>
                <a:cubicBezTo>
                  <a:pt x="1154" y="106"/>
                  <a:pt x="1154" y="106"/>
                  <a:pt x="1154" y="106"/>
                </a:cubicBezTo>
                <a:cubicBezTo>
                  <a:pt x="1155" y="106"/>
                  <a:pt x="1155" y="106"/>
                  <a:pt x="1155" y="106"/>
                </a:cubicBezTo>
                <a:cubicBezTo>
                  <a:pt x="1155" y="105"/>
                  <a:pt x="1155" y="104"/>
                  <a:pt x="1155" y="104"/>
                </a:cubicBezTo>
                <a:cubicBezTo>
                  <a:pt x="1155" y="104"/>
                  <a:pt x="1155" y="104"/>
                  <a:pt x="1155" y="104"/>
                </a:cubicBezTo>
                <a:cubicBezTo>
                  <a:pt x="1156" y="103"/>
                  <a:pt x="1155" y="103"/>
                  <a:pt x="1155" y="103"/>
                </a:cubicBezTo>
                <a:cubicBezTo>
                  <a:pt x="1155" y="102"/>
                  <a:pt x="1156" y="102"/>
                  <a:pt x="1156" y="102"/>
                </a:cubicBezTo>
                <a:cubicBezTo>
                  <a:pt x="1156" y="99"/>
                  <a:pt x="1156" y="101"/>
                  <a:pt x="1154" y="100"/>
                </a:cubicBezTo>
                <a:cubicBezTo>
                  <a:pt x="1154" y="100"/>
                  <a:pt x="1154" y="100"/>
                  <a:pt x="1154" y="100"/>
                </a:cubicBezTo>
                <a:cubicBezTo>
                  <a:pt x="1153" y="100"/>
                  <a:pt x="1153" y="100"/>
                  <a:pt x="1153" y="100"/>
                </a:cubicBezTo>
                <a:cubicBezTo>
                  <a:pt x="1153" y="99"/>
                  <a:pt x="1153" y="99"/>
                  <a:pt x="1152" y="99"/>
                </a:cubicBezTo>
                <a:cubicBezTo>
                  <a:pt x="1151" y="99"/>
                  <a:pt x="1149" y="99"/>
                  <a:pt x="1149" y="99"/>
                </a:cubicBezTo>
                <a:cubicBezTo>
                  <a:pt x="1149" y="99"/>
                  <a:pt x="1149" y="99"/>
                  <a:pt x="1149" y="99"/>
                </a:cubicBezTo>
                <a:cubicBezTo>
                  <a:pt x="1149" y="99"/>
                  <a:pt x="1148" y="99"/>
                  <a:pt x="1148" y="99"/>
                </a:cubicBezTo>
                <a:cubicBezTo>
                  <a:pt x="1148" y="98"/>
                  <a:pt x="1148" y="98"/>
                  <a:pt x="1148" y="98"/>
                </a:cubicBezTo>
                <a:cubicBezTo>
                  <a:pt x="1148" y="98"/>
                  <a:pt x="1149" y="98"/>
                  <a:pt x="1149" y="98"/>
                </a:cubicBezTo>
                <a:cubicBezTo>
                  <a:pt x="1149" y="98"/>
                  <a:pt x="1149" y="98"/>
                  <a:pt x="1149" y="98"/>
                </a:cubicBezTo>
                <a:cubicBezTo>
                  <a:pt x="1150" y="98"/>
                  <a:pt x="1150" y="98"/>
                  <a:pt x="1150" y="98"/>
                </a:cubicBezTo>
                <a:cubicBezTo>
                  <a:pt x="1150" y="99"/>
                  <a:pt x="1150" y="99"/>
                  <a:pt x="1150" y="99"/>
                </a:cubicBezTo>
                <a:cubicBezTo>
                  <a:pt x="1152" y="99"/>
                  <a:pt x="1152" y="99"/>
                  <a:pt x="1152" y="99"/>
                </a:cubicBezTo>
                <a:cubicBezTo>
                  <a:pt x="1152" y="98"/>
                  <a:pt x="1152" y="98"/>
                  <a:pt x="1152" y="98"/>
                </a:cubicBezTo>
                <a:cubicBezTo>
                  <a:pt x="1154" y="98"/>
                  <a:pt x="1154" y="99"/>
                  <a:pt x="1154" y="99"/>
                </a:cubicBezTo>
                <a:cubicBezTo>
                  <a:pt x="1156" y="99"/>
                  <a:pt x="1157" y="99"/>
                  <a:pt x="1158" y="98"/>
                </a:cubicBezTo>
                <a:cubicBezTo>
                  <a:pt x="1158" y="97"/>
                  <a:pt x="1158" y="97"/>
                  <a:pt x="1158" y="95"/>
                </a:cubicBezTo>
                <a:cubicBezTo>
                  <a:pt x="1159" y="96"/>
                  <a:pt x="1159" y="96"/>
                  <a:pt x="1161" y="96"/>
                </a:cubicBezTo>
                <a:cubicBezTo>
                  <a:pt x="1161" y="95"/>
                  <a:pt x="1161" y="95"/>
                  <a:pt x="1160" y="94"/>
                </a:cubicBezTo>
                <a:cubicBezTo>
                  <a:pt x="1162" y="94"/>
                  <a:pt x="1162" y="94"/>
                  <a:pt x="1162" y="94"/>
                </a:cubicBezTo>
                <a:cubicBezTo>
                  <a:pt x="1162" y="93"/>
                  <a:pt x="1162" y="92"/>
                  <a:pt x="1162" y="91"/>
                </a:cubicBezTo>
                <a:cubicBezTo>
                  <a:pt x="1163" y="91"/>
                  <a:pt x="1163" y="91"/>
                  <a:pt x="1163" y="91"/>
                </a:cubicBezTo>
                <a:cubicBezTo>
                  <a:pt x="1163" y="92"/>
                  <a:pt x="1163" y="92"/>
                  <a:pt x="1163" y="92"/>
                </a:cubicBezTo>
                <a:cubicBezTo>
                  <a:pt x="1163" y="92"/>
                  <a:pt x="1163" y="92"/>
                  <a:pt x="1163" y="92"/>
                </a:cubicBezTo>
                <a:cubicBezTo>
                  <a:pt x="1163" y="92"/>
                  <a:pt x="1163" y="92"/>
                  <a:pt x="1163" y="92"/>
                </a:cubicBezTo>
                <a:cubicBezTo>
                  <a:pt x="1164" y="93"/>
                  <a:pt x="1164" y="92"/>
                  <a:pt x="1164" y="91"/>
                </a:cubicBezTo>
                <a:cubicBezTo>
                  <a:pt x="1165" y="91"/>
                  <a:pt x="1165" y="91"/>
                  <a:pt x="1165" y="91"/>
                </a:cubicBezTo>
                <a:cubicBezTo>
                  <a:pt x="1165" y="90"/>
                  <a:pt x="1166" y="90"/>
                  <a:pt x="1167" y="89"/>
                </a:cubicBezTo>
                <a:cubicBezTo>
                  <a:pt x="1167" y="89"/>
                  <a:pt x="1167" y="88"/>
                  <a:pt x="1166" y="88"/>
                </a:cubicBezTo>
                <a:cubicBezTo>
                  <a:pt x="1166" y="88"/>
                  <a:pt x="1166" y="88"/>
                  <a:pt x="1166" y="88"/>
                </a:cubicBezTo>
                <a:cubicBezTo>
                  <a:pt x="1167" y="88"/>
                  <a:pt x="1168" y="87"/>
                  <a:pt x="1168" y="87"/>
                </a:cubicBezTo>
                <a:cubicBezTo>
                  <a:pt x="1169" y="87"/>
                  <a:pt x="1169" y="86"/>
                  <a:pt x="1169" y="86"/>
                </a:cubicBezTo>
                <a:cubicBezTo>
                  <a:pt x="1170" y="86"/>
                  <a:pt x="1170" y="86"/>
                  <a:pt x="1170" y="86"/>
                </a:cubicBezTo>
                <a:cubicBezTo>
                  <a:pt x="1172" y="86"/>
                  <a:pt x="1172" y="86"/>
                  <a:pt x="1172" y="86"/>
                </a:cubicBezTo>
                <a:cubicBezTo>
                  <a:pt x="1172" y="85"/>
                  <a:pt x="1172" y="85"/>
                  <a:pt x="1172" y="85"/>
                </a:cubicBezTo>
                <a:cubicBezTo>
                  <a:pt x="1172" y="85"/>
                  <a:pt x="1172" y="85"/>
                  <a:pt x="1172" y="85"/>
                </a:cubicBezTo>
                <a:cubicBezTo>
                  <a:pt x="1172" y="85"/>
                  <a:pt x="1172" y="85"/>
                  <a:pt x="1172" y="85"/>
                </a:cubicBezTo>
                <a:cubicBezTo>
                  <a:pt x="1173" y="85"/>
                  <a:pt x="1174" y="85"/>
                  <a:pt x="1174" y="85"/>
                </a:cubicBezTo>
                <a:cubicBezTo>
                  <a:pt x="1174" y="86"/>
                  <a:pt x="1174" y="86"/>
                  <a:pt x="1174" y="86"/>
                </a:cubicBezTo>
                <a:cubicBezTo>
                  <a:pt x="1175" y="86"/>
                  <a:pt x="1175" y="85"/>
                  <a:pt x="1176" y="85"/>
                </a:cubicBezTo>
                <a:cubicBezTo>
                  <a:pt x="1176" y="84"/>
                  <a:pt x="1176" y="84"/>
                  <a:pt x="1176" y="84"/>
                </a:cubicBezTo>
                <a:cubicBezTo>
                  <a:pt x="1178" y="84"/>
                  <a:pt x="1177" y="83"/>
                  <a:pt x="1178" y="82"/>
                </a:cubicBezTo>
                <a:cubicBezTo>
                  <a:pt x="1178" y="82"/>
                  <a:pt x="1178" y="82"/>
                  <a:pt x="1178" y="82"/>
                </a:cubicBezTo>
                <a:cubicBezTo>
                  <a:pt x="1180" y="82"/>
                  <a:pt x="1180" y="82"/>
                  <a:pt x="1180" y="82"/>
                </a:cubicBezTo>
                <a:cubicBezTo>
                  <a:pt x="1180" y="82"/>
                  <a:pt x="1180" y="82"/>
                  <a:pt x="1181" y="81"/>
                </a:cubicBezTo>
                <a:cubicBezTo>
                  <a:pt x="1181" y="81"/>
                  <a:pt x="1181" y="81"/>
                  <a:pt x="1181" y="81"/>
                </a:cubicBezTo>
                <a:cubicBezTo>
                  <a:pt x="1181" y="81"/>
                  <a:pt x="1181" y="81"/>
                  <a:pt x="1181" y="81"/>
                </a:cubicBezTo>
                <a:cubicBezTo>
                  <a:pt x="1182" y="81"/>
                  <a:pt x="1183" y="81"/>
                  <a:pt x="1183" y="81"/>
                </a:cubicBezTo>
                <a:cubicBezTo>
                  <a:pt x="1183" y="80"/>
                  <a:pt x="1183" y="80"/>
                  <a:pt x="1183" y="80"/>
                </a:cubicBezTo>
                <a:cubicBezTo>
                  <a:pt x="1184" y="80"/>
                  <a:pt x="1184" y="80"/>
                  <a:pt x="1184" y="80"/>
                </a:cubicBezTo>
                <a:cubicBezTo>
                  <a:pt x="1184" y="80"/>
                  <a:pt x="1184" y="80"/>
                  <a:pt x="1184" y="80"/>
                </a:cubicBezTo>
                <a:cubicBezTo>
                  <a:pt x="1185" y="80"/>
                  <a:pt x="1186" y="80"/>
                  <a:pt x="1187" y="80"/>
                </a:cubicBezTo>
                <a:cubicBezTo>
                  <a:pt x="1189" y="80"/>
                  <a:pt x="1190" y="79"/>
                  <a:pt x="1192" y="78"/>
                </a:cubicBezTo>
                <a:cubicBezTo>
                  <a:pt x="1192" y="79"/>
                  <a:pt x="1192" y="79"/>
                  <a:pt x="1193" y="79"/>
                </a:cubicBezTo>
                <a:cubicBezTo>
                  <a:pt x="1193" y="79"/>
                  <a:pt x="1193" y="79"/>
                  <a:pt x="1193" y="79"/>
                </a:cubicBezTo>
                <a:cubicBezTo>
                  <a:pt x="1193" y="79"/>
                  <a:pt x="1193" y="79"/>
                  <a:pt x="1194" y="78"/>
                </a:cubicBezTo>
                <a:cubicBezTo>
                  <a:pt x="1195" y="78"/>
                  <a:pt x="1195" y="78"/>
                  <a:pt x="1195" y="78"/>
                </a:cubicBezTo>
                <a:cubicBezTo>
                  <a:pt x="1195" y="78"/>
                  <a:pt x="1195" y="78"/>
                  <a:pt x="1195" y="78"/>
                </a:cubicBezTo>
                <a:cubicBezTo>
                  <a:pt x="1196" y="78"/>
                  <a:pt x="1196" y="78"/>
                  <a:pt x="1197" y="78"/>
                </a:cubicBezTo>
                <a:cubicBezTo>
                  <a:pt x="1197" y="77"/>
                  <a:pt x="1197" y="77"/>
                  <a:pt x="1197" y="77"/>
                </a:cubicBezTo>
                <a:cubicBezTo>
                  <a:pt x="1198" y="77"/>
                  <a:pt x="1199" y="77"/>
                  <a:pt x="1200" y="77"/>
                </a:cubicBezTo>
                <a:cubicBezTo>
                  <a:pt x="1200" y="77"/>
                  <a:pt x="1200" y="77"/>
                  <a:pt x="1200" y="77"/>
                </a:cubicBezTo>
                <a:cubicBezTo>
                  <a:pt x="1203" y="77"/>
                  <a:pt x="1203" y="77"/>
                  <a:pt x="1203" y="77"/>
                </a:cubicBezTo>
                <a:cubicBezTo>
                  <a:pt x="1203" y="76"/>
                  <a:pt x="1203" y="76"/>
                  <a:pt x="1203" y="76"/>
                </a:cubicBezTo>
                <a:cubicBezTo>
                  <a:pt x="1204" y="76"/>
                  <a:pt x="1204" y="76"/>
                  <a:pt x="1204" y="76"/>
                </a:cubicBezTo>
                <a:cubicBezTo>
                  <a:pt x="1204" y="76"/>
                  <a:pt x="1204" y="76"/>
                  <a:pt x="1204" y="76"/>
                </a:cubicBezTo>
                <a:cubicBezTo>
                  <a:pt x="1205" y="76"/>
                  <a:pt x="1205" y="76"/>
                  <a:pt x="1205" y="76"/>
                </a:cubicBezTo>
                <a:cubicBezTo>
                  <a:pt x="1205" y="76"/>
                  <a:pt x="1205" y="76"/>
                  <a:pt x="1205" y="76"/>
                </a:cubicBezTo>
                <a:cubicBezTo>
                  <a:pt x="1207" y="76"/>
                  <a:pt x="1207" y="76"/>
                  <a:pt x="1207" y="76"/>
                </a:cubicBezTo>
                <a:cubicBezTo>
                  <a:pt x="1207" y="75"/>
                  <a:pt x="1207" y="75"/>
                  <a:pt x="1207" y="75"/>
                </a:cubicBezTo>
                <a:cubicBezTo>
                  <a:pt x="1208" y="75"/>
                  <a:pt x="1209" y="75"/>
                  <a:pt x="1209" y="75"/>
                </a:cubicBezTo>
                <a:cubicBezTo>
                  <a:pt x="1209" y="74"/>
                  <a:pt x="1209" y="74"/>
                  <a:pt x="1210" y="74"/>
                </a:cubicBezTo>
                <a:cubicBezTo>
                  <a:pt x="1211" y="74"/>
                  <a:pt x="1211" y="74"/>
                  <a:pt x="1211" y="74"/>
                </a:cubicBezTo>
                <a:cubicBezTo>
                  <a:pt x="1211" y="73"/>
                  <a:pt x="1211" y="73"/>
                  <a:pt x="1211" y="73"/>
                </a:cubicBezTo>
                <a:cubicBezTo>
                  <a:pt x="1212" y="73"/>
                  <a:pt x="1212" y="73"/>
                  <a:pt x="1212" y="72"/>
                </a:cubicBezTo>
                <a:cubicBezTo>
                  <a:pt x="1212" y="72"/>
                  <a:pt x="1212" y="72"/>
                  <a:pt x="1212" y="72"/>
                </a:cubicBezTo>
                <a:cubicBezTo>
                  <a:pt x="1212" y="71"/>
                  <a:pt x="1212" y="71"/>
                  <a:pt x="1212" y="70"/>
                </a:cubicBezTo>
                <a:cubicBezTo>
                  <a:pt x="1212" y="70"/>
                  <a:pt x="1212" y="70"/>
                  <a:pt x="1212" y="69"/>
                </a:cubicBezTo>
                <a:cubicBezTo>
                  <a:pt x="1212" y="69"/>
                  <a:pt x="1211" y="69"/>
                  <a:pt x="1211" y="69"/>
                </a:cubicBezTo>
                <a:cubicBezTo>
                  <a:pt x="1211" y="69"/>
                  <a:pt x="1211" y="68"/>
                  <a:pt x="1210" y="67"/>
                </a:cubicBezTo>
                <a:cubicBezTo>
                  <a:pt x="1209" y="67"/>
                  <a:pt x="1208" y="67"/>
                  <a:pt x="1207" y="68"/>
                </a:cubicBezTo>
                <a:cubicBezTo>
                  <a:pt x="1207" y="68"/>
                  <a:pt x="1206" y="68"/>
                  <a:pt x="1206" y="68"/>
                </a:cubicBezTo>
                <a:cubicBezTo>
                  <a:pt x="1205" y="68"/>
                  <a:pt x="1205" y="68"/>
                  <a:pt x="1205" y="68"/>
                </a:cubicBezTo>
                <a:cubicBezTo>
                  <a:pt x="1205" y="69"/>
                  <a:pt x="1205" y="69"/>
                  <a:pt x="1205" y="69"/>
                </a:cubicBezTo>
                <a:cubicBezTo>
                  <a:pt x="1204" y="69"/>
                  <a:pt x="1203" y="70"/>
                  <a:pt x="1203" y="71"/>
                </a:cubicBezTo>
                <a:cubicBezTo>
                  <a:pt x="1202" y="71"/>
                  <a:pt x="1202" y="71"/>
                  <a:pt x="1202" y="70"/>
                </a:cubicBezTo>
                <a:cubicBezTo>
                  <a:pt x="1201" y="70"/>
                  <a:pt x="1201" y="70"/>
                  <a:pt x="1201" y="70"/>
                </a:cubicBezTo>
                <a:cubicBezTo>
                  <a:pt x="1201" y="71"/>
                  <a:pt x="1201" y="71"/>
                  <a:pt x="1201" y="71"/>
                </a:cubicBezTo>
                <a:cubicBezTo>
                  <a:pt x="1200" y="71"/>
                  <a:pt x="1200" y="71"/>
                  <a:pt x="1200" y="71"/>
                </a:cubicBezTo>
                <a:cubicBezTo>
                  <a:pt x="1200" y="71"/>
                  <a:pt x="1200" y="71"/>
                  <a:pt x="1200" y="71"/>
                </a:cubicBezTo>
                <a:cubicBezTo>
                  <a:pt x="1199" y="71"/>
                  <a:pt x="1199" y="71"/>
                  <a:pt x="1199" y="71"/>
                </a:cubicBezTo>
                <a:cubicBezTo>
                  <a:pt x="1199" y="71"/>
                  <a:pt x="1199" y="71"/>
                  <a:pt x="1199" y="71"/>
                </a:cubicBezTo>
                <a:cubicBezTo>
                  <a:pt x="1198" y="72"/>
                  <a:pt x="1198" y="71"/>
                  <a:pt x="1197" y="71"/>
                </a:cubicBezTo>
                <a:cubicBezTo>
                  <a:pt x="1197" y="72"/>
                  <a:pt x="1197" y="72"/>
                  <a:pt x="1197" y="72"/>
                </a:cubicBezTo>
                <a:cubicBezTo>
                  <a:pt x="1196" y="72"/>
                  <a:pt x="1196" y="72"/>
                  <a:pt x="1196" y="72"/>
                </a:cubicBezTo>
                <a:cubicBezTo>
                  <a:pt x="1196" y="72"/>
                  <a:pt x="1196" y="72"/>
                  <a:pt x="1196" y="72"/>
                </a:cubicBezTo>
                <a:cubicBezTo>
                  <a:pt x="1196" y="73"/>
                  <a:pt x="1195" y="73"/>
                  <a:pt x="1195" y="73"/>
                </a:cubicBezTo>
                <a:cubicBezTo>
                  <a:pt x="1195" y="73"/>
                  <a:pt x="1195" y="73"/>
                  <a:pt x="1195" y="73"/>
                </a:cubicBezTo>
                <a:cubicBezTo>
                  <a:pt x="1194" y="73"/>
                  <a:pt x="1193" y="73"/>
                  <a:pt x="1192" y="74"/>
                </a:cubicBezTo>
                <a:cubicBezTo>
                  <a:pt x="1192" y="74"/>
                  <a:pt x="1192" y="73"/>
                  <a:pt x="1191" y="73"/>
                </a:cubicBezTo>
                <a:cubicBezTo>
                  <a:pt x="1191" y="74"/>
                  <a:pt x="1191" y="74"/>
                  <a:pt x="1191" y="74"/>
                </a:cubicBezTo>
                <a:cubicBezTo>
                  <a:pt x="1190" y="74"/>
                  <a:pt x="1190" y="74"/>
                  <a:pt x="1190" y="74"/>
                </a:cubicBezTo>
                <a:cubicBezTo>
                  <a:pt x="1190" y="74"/>
                  <a:pt x="1190" y="74"/>
                  <a:pt x="1190" y="74"/>
                </a:cubicBezTo>
                <a:cubicBezTo>
                  <a:pt x="1189" y="74"/>
                  <a:pt x="1189" y="74"/>
                  <a:pt x="1188" y="75"/>
                </a:cubicBezTo>
                <a:cubicBezTo>
                  <a:pt x="1188" y="74"/>
                  <a:pt x="1188" y="74"/>
                  <a:pt x="1188" y="74"/>
                </a:cubicBezTo>
                <a:cubicBezTo>
                  <a:pt x="1187" y="74"/>
                  <a:pt x="1187" y="74"/>
                  <a:pt x="1186" y="74"/>
                </a:cubicBezTo>
                <a:cubicBezTo>
                  <a:pt x="1186" y="74"/>
                  <a:pt x="1186" y="74"/>
                  <a:pt x="1186" y="74"/>
                </a:cubicBezTo>
                <a:cubicBezTo>
                  <a:pt x="1185" y="73"/>
                  <a:pt x="1184" y="73"/>
                  <a:pt x="1183" y="72"/>
                </a:cubicBezTo>
                <a:cubicBezTo>
                  <a:pt x="1183" y="73"/>
                  <a:pt x="1182" y="73"/>
                  <a:pt x="1181" y="73"/>
                </a:cubicBezTo>
                <a:cubicBezTo>
                  <a:pt x="1181" y="73"/>
                  <a:pt x="1181" y="73"/>
                  <a:pt x="1181" y="73"/>
                </a:cubicBezTo>
                <a:cubicBezTo>
                  <a:pt x="1181" y="73"/>
                  <a:pt x="1181" y="73"/>
                  <a:pt x="1181" y="73"/>
                </a:cubicBezTo>
                <a:cubicBezTo>
                  <a:pt x="1181" y="74"/>
                  <a:pt x="1181" y="75"/>
                  <a:pt x="1181" y="76"/>
                </a:cubicBezTo>
                <a:cubicBezTo>
                  <a:pt x="1180" y="76"/>
                  <a:pt x="1179" y="76"/>
                  <a:pt x="1178" y="76"/>
                </a:cubicBezTo>
                <a:cubicBezTo>
                  <a:pt x="1178" y="76"/>
                  <a:pt x="1178" y="75"/>
                  <a:pt x="1177" y="75"/>
                </a:cubicBezTo>
                <a:cubicBezTo>
                  <a:pt x="1177" y="76"/>
                  <a:pt x="1177" y="76"/>
                  <a:pt x="1177" y="76"/>
                </a:cubicBezTo>
                <a:cubicBezTo>
                  <a:pt x="1177" y="76"/>
                  <a:pt x="1177" y="76"/>
                  <a:pt x="1177" y="76"/>
                </a:cubicBezTo>
                <a:cubicBezTo>
                  <a:pt x="1177" y="76"/>
                  <a:pt x="1177" y="76"/>
                  <a:pt x="1177" y="76"/>
                </a:cubicBezTo>
                <a:cubicBezTo>
                  <a:pt x="1175" y="76"/>
                  <a:pt x="1175" y="76"/>
                  <a:pt x="1175" y="76"/>
                </a:cubicBezTo>
                <a:cubicBezTo>
                  <a:pt x="1175" y="76"/>
                  <a:pt x="1175" y="76"/>
                  <a:pt x="1175" y="76"/>
                </a:cubicBezTo>
                <a:cubicBezTo>
                  <a:pt x="1175" y="76"/>
                  <a:pt x="1175" y="76"/>
                  <a:pt x="1175" y="76"/>
                </a:cubicBezTo>
                <a:cubicBezTo>
                  <a:pt x="1175" y="76"/>
                  <a:pt x="1175" y="76"/>
                  <a:pt x="1175" y="76"/>
                </a:cubicBezTo>
                <a:cubicBezTo>
                  <a:pt x="1174" y="76"/>
                  <a:pt x="1174" y="76"/>
                  <a:pt x="1174" y="76"/>
                </a:cubicBezTo>
                <a:cubicBezTo>
                  <a:pt x="1174" y="76"/>
                  <a:pt x="1174" y="76"/>
                  <a:pt x="1174" y="77"/>
                </a:cubicBezTo>
                <a:cubicBezTo>
                  <a:pt x="1173" y="77"/>
                  <a:pt x="1173" y="77"/>
                  <a:pt x="1173" y="77"/>
                </a:cubicBezTo>
                <a:cubicBezTo>
                  <a:pt x="1173" y="77"/>
                  <a:pt x="1173" y="77"/>
                  <a:pt x="1173" y="77"/>
                </a:cubicBezTo>
                <a:cubicBezTo>
                  <a:pt x="1171" y="77"/>
                  <a:pt x="1171" y="77"/>
                  <a:pt x="1171" y="77"/>
                </a:cubicBezTo>
                <a:cubicBezTo>
                  <a:pt x="1171" y="77"/>
                  <a:pt x="1171" y="77"/>
                  <a:pt x="1171" y="77"/>
                </a:cubicBezTo>
                <a:cubicBezTo>
                  <a:pt x="1170" y="78"/>
                  <a:pt x="1170" y="77"/>
                  <a:pt x="1170" y="78"/>
                </a:cubicBezTo>
                <a:cubicBezTo>
                  <a:pt x="1169" y="79"/>
                  <a:pt x="1167" y="79"/>
                  <a:pt x="1166" y="79"/>
                </a:cubicBezTo>
                <a:cubicBezTo>
                  <a:pt x="1165" y="81"/>
                  <a:pt x="1166" y="80"/>
                  <a:pt x="1164" y="80"/>
                </a:cubicBezTo>
                <a:cubicBezTo>
                  <a:pt x="1164" y="81"/>
                  <a:pt x="1164" y="81"/>
                  <a:pt x="1164" y="81"/>
                </a:cubicBezTo>
                <a:cubicBezTo>
                  <a:pt x="1162" y="81"/>
                  <a:pt x="1162" y="80"/>
                  <a:pt x="1160" y="81"/>
                </a:cubicBezTo>
                <a:cubicBezTo>
                  <a:pt x="1158" y="81"/>
                  <a:pt x="1158" y="81"/>
                  <a:pt x="1158" y="81"/>
                </a:cubicBezTo>
                <a:cubicBezTo>
                  <a:pt x="1158" y="81"/>
                  <a:pt x="1158" y="81"/>
                  <a:pt x="1158" y="81"/>
                </a:cubicBezTo>
                <a:cubicBezTo>
                  <a:pt x="1158" y="82"/>
                  <a:pt x="1158" y="82"/>
                  <a:pt x="1158" y="82"/>
                </a:cubicBezTo>
                <a:cubicBezTo>
                  <a:pt x="1158" y="82"/>
                  <a:pt x="1158" y="82"/>
                  <a:pt x="1158" y="82"/>
                </a:cubicBezTo>
                <a:cubicBezTo>
                  <a:pt x="1157" y="83"/>
                  <a:pt x="1157" y="83"/>
                  <a:pt x="1156" y="83"/>
                </a:cubicBezTo>
                <a:cubicBezTo>
                  <a:pt x="1155" y="83"/>
                  <a:pt x="1155" y="83"/>
                  <a:pt x="1154" y="82"/>
                </a:cubicBezTo>
                <a:cubicBezTo>
                  <a:pt x="1153" y="83"/>
                  <a:pt x="1153" y="83"/>
                  <a:pt x="1153" y="84"/>
                </a:cubicBezTo>
                <a:cubicBezTo>
                  <a:pt x="1154" y="84"/>
                  <a:pt x="1154" y="84"/>
                  <a:pt x="1154" y="84"/>
                </a:cubicBezTo>
                <a:cubicBezTo>
                  <a:pt x="1154" y="84"/>
                  <a:pt x="1154" y="84"/>
                  <a:pt x="1154" y="84"/>
                </a:cubicBezTo>
                <a:cubicBezTo>
                  <a:pt x="1154" y="84"/>
                  <a:pt x="1153" y="85"/>
                  <a:pt x="1152" y="85"/>
                </a:cubicBezTo>
                <a:cubicBezTo>
                  <a:pt x="1152" y="86"/>
                  <a:pt x="1152" y="86"/>
                  <a:pt x="1152" y="86"/>
                </a:cubicBezTo>
                <a:cubicBezTo>
                  <a:pt x="1153" y="86"/>
                  <a:pt x="1154" y="86"/>
                  <a:pt x="1154" y="87"/>
                </a:cubicBezTo>
                <a:cubicBezTo>
                  <a:pt x="1153" y="87"/>
                  <a:pt x="1152" y="86"/>
                  <a:pt x="1151" y="86"/>
                </a:cubicBezTo>
                <a:cubicBezTo>
                  <a:pt x="1150" y="86"/>
                  <a:pt x="1150" y="86"/>
                  <a:pt x="1150" y="87"/>
                </a:cubicBezTo>
                <a:cubicBezTo>
                  <a:pt x="1150" y="88"/>
                  <a:pt x="1150" y="88"/>
                  <a:pt x="1150" y="88"/>
                </a:cubicBezTo>
                <a:cubicBezTo>
                  <a:pt x="1149" y="88"/>
                  <a:pt x="1149" y="88"/>
                  <a:pt x="1149" y="88"/>
                </a:cubicBezTo>
                <a:cubicBezTo>
                  <a:pt x="1149" y="88"/>
                  <a:pt x="1149" y="88"/>
                  <a:pt x="1149" y="88"/>
                </a:cubicBezTo>
                <a:cubicBezTo>
                  <a:pt x="1148" y="88"/>
                  <a:pt x="1148" y="88"/>
                  <a:pt x="1148" y="88"/>
                </a:cubicBezTo>
                <a:cubicBezTo>
                  <a:pt x="1148" y="90"/>
                  <a:pt x="1148" y="90"/>
                  <a:pt x="1148" y="90"/>
                </a:cubicBezTo>
                <a:cubicBezTo>
                  <a:pt x="1148" y="90"/>
                  <a:pt x="1148" y="90"/>
                  <a:pt x="1148" y="90"/>
                </a:cubicBezTo>
                <a:cubicBezTo>
                  <a:pt x="1147" y="90"/>
                  <a:pt x="1148" y="90"/>
                  <a:pt x="1147" y="90"/>
                </a:cubicBezTo>
                <a:cubicBezTo>
                  <a:pt x="1146" y="90"/>
                  <a:pt x="1145" y="90"/>
                  <a:pt x="1145" y="91"/>
                </a:cubicBezTo>
                <a:cubicBezTo>
                  <a:pt x="1145" y="91"/>
                  <a:pt x="1145" y="92"/>
                  <a:pt x="1144" y="92"/>
                </a:cubicBezTo>
                <a:cubicBezTo>
                  <a:pt x="1143" y="92"/>
                  <a:pt x="1143" y="92"/>
                  <a:pt x="1143" y="92"/>
                </a:cubicBezTo>
                <a:cubicBezTo>
                  <a:pt x="1143" y="92"/>
                  <a:pt x="1143" y="93"/>
                  <a:pt x="1143" y="93"/>
                </a:cubicBezTo>
                <a:cubicBezTo>
                  <a:pt x="1141" y="93"/>
                  <a:pt x="1141" y="93"/>
                  <a:pt x="1141" y="93"/>
                </a:cubicBezTo>
                <a:cubicBezTo>
                  <a:pt x="1141" y="93"/>
                  <a:pt x="1141" y="93"/>
                  <a:pt x="1140" y="94"/>
                </a:cubicBezTo>
                <a:cubicBezTo>
                  <a:pt x="1141" y="94"/>
                  <a:pt x="1142" y="94"/>
                  <a:pt x="1142" y="94"/>
                </a:cubicBezTo>
                <a:cubicBezTo>
                  <a:pt x="1142" y="94"/>
                  <a:pt x="1142" y="95"/>
                  <a:pt x="1142" y="95"/>
                </a:cubicBezTo>
                <a:cubicBezTo>
                  <a:pt x="1143" y="95"/>
                  <a:pt x="1144" y="95"/>
                  <a:pt x="1145" y="95"/>
                </a:cubicBezTo>
                <a:cubicBezTo>
                  <a:pt x="1145" y="94"/>
                  <a:pt x="1145" y="94"/>
                  <a:pt x="1145" y="94"/>
                </a:cubicBezTo>
                <a:cubicBezTo>
                  <a:pt x="1146" y="94"/>
                  <a:pt x="1146" y="94"/>
                  <a:pt x="1147" y="95"/>
                </a:cubicBezTo>
                <a:cubicBezTo>
                  <a:pt x="1147" y="95"/>
                  <a:pt x="1147" y="95"/>
                  <a:pt x="1147" y="95"/>
                </a:cubicBezTo>
                <a:cubicBezTo>
                  <a:pt x="1144" y="95"/>
                  <a:pt x="1144" y="95"/>
                  <a:pt x="1144" y="95"/>
                </a:cubicBezTo>
                <a:cubicBezTo>
                  <a:pt x="1144" y="96"/>
                  <a:pt x="1144" y="96"/>
                  <a:pt x="1144" y="96"/>
                </a:cubicBezTo>
                <a:cubicBezTo>
                  <a:pt x="1143" y="96"/>
                  <a:pt x="1143" y="96"/>
                  <a:pt x="1143" y="96"/>
                </a:cubicBezTo>
                <a:cubicBezTo>
                  <a:pt x="1143" y="98"/>
                  <a:pt x="1143" y="98"/>
                  <a:pt x="1143" y="98"/>
                </a:cubicBezTo>
                <a:cubicBezTo>
                  <a:pt x="1143" y="98"/>
                  <a:pt x="1143" y="98"/>
                  <a:pt x="1143" y="98"/>
                </a:cubicBezTo>
                <a:cubicBezTo>
                  <a:pt x="1143" y="98"/>
                  <a:pt x="1143" y="98"/>
                  <a:pt x="1144" y="98"/>
                </a:cubicBezTo>
                <a:cubicBezTo>
                  <a:pt x="1144" y="99"/>
                  <a:pt x="1144" y="99"/>
                  <a:pt x="1144" y="99"/>
                </a:cubicBezTo>
                <a:cubicBezTo>
                  <a:pt x="1144" y="98"/>
                  <a:pt x="1144" y="98"/>
                  <a:pt x="1145" y="98"/>
                </a:cubicBezTo>
                <a:cubicBezTo>
                  <a:pt x="1146" y="98"/>
                  <a:pt x="1146" y="98"/>
                  <a:pt x="1146" y="98"/>
                </a:cubicBezTo>
                <a:cubicBezTo>
                  <a:pt x="1146" y="98"/>
                  <a:pt x="1146" y="98"/>
                  <a:pt x="1146" y="98"/>
                </a:cubicBezTo>
                <a:cubicBezTo>
                  <a:pt x="1145" y="99"/>
                  <a:pt x="1144" y="99"/>
                  <a:pt x="1143" y="100"/>
                </a:cubicBezTo>
                <a:cubicBezTo>
                  <a:pt x="1143" y="100"/>
                  <a:pt x="1143" y="100"/>
                  <a:pt x="1143" y="100"/>
                </a:cubicBezTo>
                <a:cubicBezTo>
                  <a:pt x="1143" y="100"/>
                  <a:pt x="1141" y="100"/>
                  <a:pt x="1140" y="100"/>
                </a:cubicBezTo>
                <a:cubicBezTo>
                  <a:pt x="1140" y="100"/>
                  <a:pt x="1140" y="101"/>
                  <a:pt x="1139" y="101"/>
                </a:cubicBezTo>
                <a:cubicBezTo>
                  <a:pt x="1139" y="102"/>
                  <a:pt x="1139" y="102"/>
                  <a:pt x="1139" y="102"/>
                </a:cubicBezTo>
                <a:cubicBezTo>
                  <a:pt x="1139" y="102"/>
                  <a:pt x="1139" y="102"/>
                  <a:pt x="1139" y="102"/>
                </a:cubicBezTo>
                <a:cubicBezTo>
                  <a:pt x="1139" y="102"/>
                  <a:pt x="1139" y="104"/>
                  <a:pt x="1139" y="105"/>
                </a:cubicBezTo>
                <a:cubicBezTo>
                  <a:pt x="1140" y="105"/>
                  <a:pt x="1140" y="105"/>
                  <a:pt x="1140" y="105"/>
                </a:cubicBezTo>
                <a:cubicBezTo>
                  <a:pt x="1140" y="105"/>
                  <a:pt x="1140" y="105"/>
                  <a:pt x="1140" y="105"/>
                </a:cubicBezTo>
                <a:cubicBezTo>
                  <a:pt x="1138" y="105"/>
                  <a:pt x="1138" y="105"/>
                  <a:pt x="1138" y="105"/>
                </a:cubicBezTo>
                <a:cubicBezTo>
                  <a:pt x="1138" y="107"/>
                  <a:pt x="1138" y="107"/>
                  <a:pt x="1138" y="107"/>
                </a:cubicBezTo>
                <a:cubicBezTo>
                  <a:pt x="1138" y="107"/>
                  <a:pt x="1138" y="107"/>
                  <a:pt x="1138" y="108"/>
                </a:cubicBezTo>
                <a:cubicBezTo>
                  <a:pt x="1137" y="108"/>
                  <a:pt x="1137" y="108"/>
                  <a:pt x="1137" y="108"/>
                </a:cubicBezTo>
                <a:cubicBezTo>
                  <a:pt x="1138" y="108"/>
                  <a:pt x="1138" y="108"/>
                  <a:pt x="1138" y="109"/>
                </a:cubicBezTo>
                <a:cubicBezTo>
                  <a:pt x="1138" y="110"/>
                  <a:pt x="1138" y="109"/>
                  <a:pt x="1138" y="110"/>
                </a:cubicBezTo>
                <a:cubicBezTo>
                  <a:pt x="1138" y="110"/>
                  <a:pt x="1137" y="110"/>
                  <a:pt x="1137" y="110"/>
                </a:cubicBezTo>
                <a:cubicBezTo>
                  <a:pt x="1137" y="110"/>
                  <a:pt x="1137" y="110"/>
                  <a:pt x="1137" y="110"/>
                </a:cubicBezTo>
                <a:cubicBezTo>
                  <a:pt x="1136" y="110"/>
                  <a:pt x="1136" y="110"/>
                  <a:pt x="1134" y="110"/>
                </a:cubicBezTo>
                <a:cubicBezTo>
                  <a:pt x="1134" y="111"/>
                  <a:pt x="1134" y="111"/>
                  <a:pt x="1133" y="112"/>
                </a:cubicBezTo>
                <a:close/>
                <a:moveTo>
                  <a:pt x="398" y="72"/>
                </a:moveTo>
                <a:cubicBezTo>
                  <a:pt x="399" y="73"/>
                  <a:pt x="400" y="73"/>
                  <a:pt x="401" y="73"/>
                </a:cubicBezTo>
                <a:cubicBezTo>
                  <a:pt x="401" y="72"/>
                  <a:pt x="401" y="72"/>
                  <a:pt x="401" y="72"/>
                </a:cubicBezTo>
                <a:cubicBezTo>
                  <a:pt x="402" y="72"/>
                  <a:pt x="403" y="72"/>
                  <a:pt x="404" y="72"/>
                </a:cubicBezTo>
                <a:cubicBezTo>
                  <a:pt x="404" y="72"/>
                  <a:pt x="404" y="72"/>
                  <a:pt x="404" y="72"/>
                </a:cubicBezTo>
                <a:cubicBezTo>
                  <a:pt x="402" y="73"/>
                  <a:pt x="400" y="74"/>
                  <a:pt x="399" y="75"/>
                </a:cubicBezTo>
                <a:cubicBezTo>
                  <a:pt x="400" y="75"/>
                  <a:pt x="401" y="75"/>
                  <a:pt x="401" y="75"/>
                </a:cubicBezTo>
                <a:cubicBezTo>
                  <a:pt x="401" y="75"/>
                  <a:pt x="401" y="75"/>
                  <a:pt x="401" y="75"/>
                </a:cubicBezTo>
                <a:cubicBezTo>
                  <a:pt x="404" y="75"/>
                  <a:pt x="404" y="75"/>
                  <a:pt x="404" y="75"/>
                </a:cubicBezTo>
                <a:cubicBezTo>
                  <a:pt x="404" y="75"/>
                  <a:pt x="404" y="75"/>
                  <a:pt x="404" y="75"/>
                </a:cubicBezTo>
                <a:cubicBezTo>
                  <a:pt x="403" y="75"/>
                  <a:pt x="403" y="76"/>
                  <a:pt x="402" y="76"/>
                </a:cubicBezTo>
                <a:cubicBezTo>
                  <a:pt x="402" y="77"/>
                  <a:pt x="402" y="77"/>
                  <a:pt x="402" y="77"/>
                </a:cubicBezTo>
                <a:cubicBezTo>
                  <a:pt x="402" y="77"/>
                  <a:pt x="401" y="77"/>
                  <a:pt x="401" y="77"/>
                </a:cubicBezTo>
                <a:cubicBezTo>
                  <a:pt x="400" y="77"/>
                  <a:pt x="400" y="77"/>
                  <a:pt x="400" y="77"/>
                </a:cubicBezTo>
                <a:cubicBezTo>
                  <a:pt x="400" y="78"/>
                  <a:pt x="400" y="78"/>
                  <a:pt x="400" y="78"/>
                </a:cubicBezTo>
                <a:cubicBezTo>
                  <a:pt x="402" y="78"/>
                  <a:pt x="403" y="78"/>
                  <a:pt x="405" y="78"/>
                </a:cubicBezTo>
                <a:cubicBezTo>
                  <a:pt x="405" y="78"/>
                  <a:pt x="405" y="78"/>
                  <a:pt x="406" y="77"/>
                </a:cubicBezTo>
                <a:cubicBezTo>
                  <a:pt x="406" y="77"/>
                  <a:pt x="406" y="77"/>
                  <a:pt x="406" y="76"/>
                </a:cubicBezTo>
                <a:cubicBezTo>
                  <a:pt x="407" y="76"/>
                  <a:pt x="407" y="76"/>
                  <a:pt x="407" y="76"/>
                </a:cubicBezTo>
                <a:cubicBezTo>
                  <a:pt x="407" y="76"/>
                  <a:pt x="407" y="76"/>
                  <a:pt x="407" y="76"/>
                </a:cubicBezTo>
                <a:cubicBezTo>
                  <a:pt x="407" y="76"/>
                  <a:pt x="407" y="76"/>
                  <a:pt x="407" y="76"/>
                </a:cubicBezTo>
                <a:cubicBezTo>
                  <a:pt x="407" y="76"/>
                  <a:pt x="407" y="76"/>
                  <a:pt x="407" y="76"/>
                </a:cubicBezTo>
                <a:cubicBezTo>
                  <a:pt x="408" y="75"/>
                  <a:pt x="408" y="76"/>
                  <a:pt x="409" y="75"/>
                </a:cubicBezTo>
                <a:cubicBezTo>
                  <a:pt x="408" y="75"/>
                  <a:pt x="408" y="75"/>
                  <a:pt x="408" y="75"/>
                </a:cubicBezTo>
                <a:cubicBezTo>
                  <a:pt x="408" y="74"/>
                  <a:pt x="408" y="74"/>
                  <a:pt x="409" y="73"/>
                </a:cubicBezTo>
                <a:cubicBezTo>
                  <a:pt x="409" y="72"/>
                  <a:pt x="408" y="72"/>
                  <a:pt x="408" y="71"/>
                </a:cubicBezTo>
                <a:cubicBezTo>
                  <a:pt x="406" y="71"/>
                  <a:pt x="406" y="71"/>
                  <a:pt x="406" y="71"/>
                </a:cubicBezTo>
                <a:cubicBezTo>
                  <a:pt x="406" y="72"/>
                  <a:pt x="406" y="72"/>
                  <a:pt x="406" y="72"/>
                </a:cubicBezTo>
                <a:cubicBezTo>
                  <a:pt x="405" y="72"/>
                  <a:pt x="405" y="72"/>
                  <a:pt x="405" y="72"/>
                </a:cubicBezTo>
                <a:cubicBezTo>
                  <a:pt x="405" y="71"/>
                  <a:pt x="406" y="71"/>
                  <a:pt x="406" y="70"/>
                </a:cubicBezTo>
                <a:cubicBezTo>
                  <a:pt x="406" y="69"/>
                  <a:pt x="406" y="69"/>
                  <a:pt x="405" y="69"/>
                </a:cubicBezTo>
                <a:cubicBezTo>
                  <a:pt x="405" y="68"/>
                  <a:pt x="405" y="68"/>
                  <a:pt x="405" y="68"/>
                </a:cubicBezTo>
                <a:cubicBezTo>
                  <a:pt x="404" y="69"/>
                  <a:pt x="403" y="69"/>
                  <a:pt x="402" y="69"/>
                </a:cubicBezTo>
                <a:cubicBezTo>
                  <a:pt x="402" y="69"/>
                  <a:pt x="402" y="69"/>
                  <a:pt x="402" y="69"/>
                </a:cubicBezTo>
                <a:cubicBezTo>
                  <a:pt x="399" y="69"/>
                  <a:pt x="399" y="69"/>
                  <a:pt x="399" y="69"/>
                </a:cubicBezTo>
                <a:cubicBezTo>
                  <a:pt x="399" y="70"/>
                  <a:pt x="399" y="70"/>
                  <a:pt x="399" y="70"/>
                </a:cubicBezTo>
                <a:cubicBezTo>
                  <a:pt x="399" y="70"/>
                  <a:pt x="399" y="71"/>
                  <a:pt x="398" y="71"/>
                </a:cubicBezTo>
                <a:cubicBezTo>
                  <a:pt x="398" y="72"/>
                  <a:pt x="398" y="72"/>
                  <a:pt x="398" y="72"/>
                </a:cubicBezTo>
                <a:close/>
                <a:moveTo>
                  <a:pt x="343" y="69"/>
                </a:moveTo>
                <a:cubicBezTo>
                  <a:pt x="343" y="70"/>
                  <a:pt x="343" y="70"/>
                  <a:pt x="343" y="70"/>
                </a:cubicBezTo>
                <a:cubicBezTo>
                  <a:pt x="343" y="70"/>
                  <a:pt x="343" y="70"/>
                  <a:pt x="343" y="70"/>
                </a:cubicBezTo>
                <a:cubicBezTo>
                  <a:pt x="343" y="71"/>
                  <a:pt x="343" y="71"/>
                  <a:pt x="343" y="71"/>
                </a:cubicBezTo>
                <a:cubicBezTo>
                  <a:pt x="344" y="71"/>
                  <a:pt x="343" y="71"/>
                  <a:pt x="344" y="71"/>
                </a:cubicBezTo>
                <a:cubicBezTo>
                  <a:pt x="344" y="71"/>
                  <a:pt x="344" y="71"/>
                  <a:pt x="344" y="71"/>
                </a:cubicBezTo>
                <a:cubicBezTo>
                  <a:pt x="345" y="71"/>
                  <a:pt x="345" y="71"/>
                  <a:pt x="345" y="71"/>
                </a:cubicBezTo>
                <a:cubicBezTo>
                  <a:pt x="344" y="69"/>
                  <a:pt x="345" y="69"/>
                  <a:pt x="343" y="69"/>
                </a:cubicBezTo>
                <a:cubicBezTo>
                  <a:pt x="343" y="70"/>
                  <a:pt x="343" y="69"/>
                  <a:pt x="343" y="69"/>
                </a:cubicBezTo>
                <a:close/>
                <a:moveTo>
                  <a:pt x="801" y="69"/>
                </a:moveTo>
                <a:cubicBezTo>
                  <a:pt x="801" y="70"/>
                  <a:pt x="801" y="70"/>
                  <a:pt x="801" y="70"/>
                </a:cubicBezTo>
                <a:cubicBezTo>
                  <a:pt x="801" y="70"/>
                  <a:pt x="801" y="70"/>
                  <a:pt x="801" y="70"/>
                </a:cubicBezTo>
                <a:cubicBezTo>
                  <a:pt x="801" y="69"/>
                  <a:pt x="801" y="69"/>
                  <a:pt x="801" y="69"/>
                </a:cubicBezTo>
                <a:close/>
                <a:moveTo>
                  <a:pt x="801" y="71"/>
                </a:moveTo>
                <a:cubicBezTo>
                  <a:pt x="801" y="72"/>
                  <a:pt x="801" y="73"/>
                  <a:pt x="802" y="74"/>
                </a:cubicBezTo>
                <a:cubicBezTo>
                  <a:pt x="802" y="74"/>
                  <a:pt x="802" y="74"/>
                  <a:pt x="802" y="74"/>
                </a:cubicBezTo>
                <a:cubicBezTo>
                  <a:pt x="802" y="75"/>
                  <a:pt x="802" y="75"/>
                  <a:pt x="802" y="75"/>
                </a:cubicBezTo>
                <a:cubicBezTo>
                  <a:pt x="803" y="75"/>
                  <a:pt x="803" y="75"/>
                  <a:pt x="803" y="75"/>
                </a:cubicBezTo>
                <a:cubicBezTo>
                  <a:pt x="803" y="75"/>
                  <a:pt x="803" y="75"/>
                  <a:pt x="803" y="75"/>
                </a:cubicBezTo>
                <a:cubicBezTo>
                  <a:pt x="803" y="75"/>
                  <a:pt x="803" y="75"/>
                  <a:pt x="803" y="75"/>
                </a:cubicBezTo>
                <a:cubicBezTo>
                  <a:pt x="803" y="74"/>
                  <a:pt x="803" y="73"/>
                  <a:pt x="802" y="72"/>
                </a:cubicBezTo>
                <a:cubicBezTo>
                  <a:pt x="802" y="72"/>
                  <a:pt x="802" y="72"/>
                  <a:pt x="802" y="71"/>
                </a:cubicBezTo>
                <a:cubicBezTo>
                  <a:pt x="802" y="71"/>
                  <a:pt x="802" y="71"/>
                  <a:pt x="802" y="70"/>
                </a:cubicBezTo>
                <a:cubicBezTo>
                  <a:pt x="802" y="70"/>
                  <a:pt x="801" y="70"/>
                  <a:pt x="801" y="70"/>
                </a:cubicBezTo>
                <a:cubicBezTo>
                  <a:pt x="801" y="70"/>
                  <a:pt x="801" y="71"/>
                  <a:pt x="801" y="71"/>
                </a:cubicBezTo>
                <a:close/>
                <a:moveTo>
                  <a:pt x="1344" y="72"/>
                </a:moveTo>
                <a:cubicBezTo>
                  <a:pt x="1345" y="73"/>
                  <a:pt x="1345" y="73"/>
                  <a:pt x="1345" y="74"/>
                </a:cubicBezTo>
                <a:cubicBezTo>
                  <a:pt x="1346" y="74"/>
                  <a:pt x="1348" y="74"/>
                  <a:pt x="1349" y="74"/>
                </a:cubicBezTo>
                <a:cubicBezTo>
                  <a:pt x="1349" y="74"/>
                  <a:pt x="1349" y="73"/>
                  <a:pt x="1349" y="73"/>
                </a:cubicBezTo>
                <a:cubicBezTo>
                  <a:pt x="1350" y="73"/>
                  <a:pt x="1350" y="73"/>
                  <a:pt x="1351" y="73"/>
                </a:cubicBezTo>
                <a:cubicBezTo>
                  <a:pt x="1351" y="71"/>
                  <a:pt x="1351" y="71"/>
                  <a:pt x="1351" y="71"/>
                </a:cubicBezTo>
                <a:cubicBezTo>
                  <a:pt x="1349" y="71"/>
                  <a:pt x="1349" y="71"/>
                  <a:pt x="1349" y="71"/>
                </a:cubicBezTo>
                <a:cubicBezTo>
                  <a:pt x="1349" y="72"/>
                  <a:pt x="1349" y="72"/>
                  <a:pt x="1349" y="72"/>
                </a:cubicBezTo>
                <a:cubicBezTo>
                  <a:pt x="1347" y="72"/>
                  <a:pt x="1347" y="72"/>
                  <a:pt x="1347" y="72"/>
                </a:cubicBezTo>
                <a:cubicBezTo>
                  <a:pt x="1347" y="72"/>
                  <a:pt x="1347" y="72"/>
                  <a:pt x="1347" y="72"/>
                </a:cubicBezTo>
                <a:cubicBezTo>
                  <a:pt x="1346" y="72"/>
                  <a:pt x="1345" y="72"/>
                  <a:pt x="1344" y="72"/>
                </a:cubicBezTo>
                <a:close/>
                <a:moveTo>
                  <a:pt x="333" y="75"/>
                </a:moveTo>
                <a:cubicBezTo>
                  <a:pt x="331" y="75"/>
                  <a:pt x="330" y="77"/>
                  <a:pt x="329" y="78"/>
                </a:cubicBezTo>
                <a:cubicBezTo>
                  <a:pt x="329" y="79"/>
                  <a:pt x="329" y="79"/>
                  <a:pt x="329" y="79"/>
                </a:cubicBezTo>
                <a:cubicBezTo>
                  <a:pt x="330" y="79"/>
                  <a:pt x="332" y="80"/>
                  <a:pt x="333" y="80"/>
                </a:cubicBezTo>
                <a:cubicBezTo>
                  <a:pt x="333" y="78"/>
                  <a:pt x="334" y="78"/>
                  <a:pt x="334" y="76"/>
                </a:cubicBezTo>
                <a:cubicBezTo>
                  <a:pt x="334" y="76"/>
                  <a:pt x="334" y="76"/>
                  <a:pt x="335" y="76"/>
                </a:cubicBezTo>
                <a:cubicBezTo>
                  <a:pt x="335" y="75"/>
                  <a:pt x="335" y="74"/>
                  <a:pt x="335" y="74"/>
                </a:cubicBezTo>
                <a:cubicBezTo>
                  <a:pt x="335" y="74"/>
                  <a:pt x="335" y="74"/>
                  <a:pt x="335" y="74"/>
                </a:cubicBezTo>
                <a:cubicBezTo>
                  <a:pt x="335" y="73"/>
                  <a:pt x="335" y="73"/>
                  <a:pt x="335" y="72"/>
                </a:cubicBezTo>
                <a:cubicBezTo>
                  <a:pt x="334" y="72"/>
                  <a:pt x="334" y="73"/>
                  <a:pt x="333" y="73"/>
                </a:cubicBezTo>
                <a:lnTo>
                  <a:pt x="333" y="75"/>
                </a:lnTo>
                <a:close/>
                <a:moveTo>
                  <a:pt x="513" y="74"/>
                </a:moveTo>
                <a:cubicBezTo>
                  <a:pt x="513" y="74"/>
                  <a:pt x="513" y="74"/>
                  <a:pt x="513" y="74"/>
                </a:cubicBezTo>
                <a:cubicBezTo>
                  <a:pt x="513" y="75"/>
                  <a:pt x="513" y="75"/>
                  <a:pt x="513" y="75"/>
                </a:cubicBezTo>
                <a:cubicBezTo>
                  <a:pt x="514" y="76"/>
                  <a:pt x="514" y="74"/>
                  <a:pt x="515" y="76"/>
                </a:cubicBezTo>
                <a:cubicBezTo>
                  <a:pt x="516" y="76"/>
                  <a:pt x="516" y="76"/>
                  <a:pt x="516" y="76"/>
                </a:cubicBezTo>
                <a:cubicBezTo>
                  <a:pt x="516" y="75"/>
                  <a:pt x="516" y="75"/>
                  <a:pt x="516" y="75"/>
                </a:cubicBezTo>
                <a:cubicBezTo>
                  <a:pt x="516" y="75"/>
                  <a:pt x="516" y="75"/>
                  <a:pt x="516" y="75"/>
                </a:cubicBezTo>
                <a:cubicBezTo>
                  <a:pt x="517" y="74"/>
                  <a:pt x="517" y="74"/>
                  <a:pt x="517" y="73"/>
                </a:cubicBezTo>
                <a:cubicBezTo>
                  <a:pt x="515" y="73"/>
                  <a:pt x="515" y="74"/>
                  <a:pt x="513" y="74"/>
                </a:cubicBezTo>
                <a:close/>
                <a:moveTo>
                  <a:pt x="443" y="76"/>
                </a:moveTo>
                <a:cubicBezTo>
                  <a:pt x="443" y="75"/>
                  <a:pt x="443" y="75"/>
                  <a:pt x="443" y="75"/>
                </a:cubicBezTo>
                <a:cubicBezTo>
                  <a:pt x="442" y="75"/>
                  <a:pt x="443" y="75"/>
                  <a:pt x="442" y="75"/>
                </a:cubicBezTo>
                <a:cubicBezTo>
                  <a:pt x="442" y="75"/>
                  <a:pt x="442" y="75"/>
                  <a:pt x="442" y="75"/>
                </a:cubicBezTo>
                <a:cubicBezTo>
                  <a:pt x="442" y="75"/>
                  <a:pt x="442" y="75"/>
                  <a:pt x="442" y="75"/>
                </a:cubicBezTo>
                <a:cubicBezTo>
                  <a:pt x="442" y="75"/>
                  <a:pt x="442" y="75"/>
                  <a:pt x="442" y="75"/>
                </a:cubicBezTo>
                <a:cubicBezTo>
                  <a:pt x="442" y="76"/>
                  <a:pt x="442" y="76"/>
                  <a:pt x="442" y="76"/>
                </a:cubicBezTo>
                <a:lnTo>
                  <a:pt x="443" y="76"/>
                </a:lnTo>
                <a:close/>
                <a:moveTo>
                  <a:pt x="1332" y="75"/>
                </a:moveTo>
                <a:cubicBezTo>
                  <a:pt x="1332" y="75"/>
                  <a:pt x="1332" y="76"/>
                  <a:pt x="1333" y="76"/>
                </a:cubicBezTo>
                <a:cubicBezTo>
                  <a:pt x="1333" y="75"/>
                  <a:pt x="1333" y="75"/>
                  <a:pt x="1333" y="75"/>
                </a:cubicBezTo>
                <a:cubicBezTo>
                  <a:pt x="1333" y="75"/>
                  <a:pt x="1333" y="75"/>
                  <a:pt x="1333" y="75"/>
                </a:cubicBezTo>
                <a:cubicBezTo>
                  <a:pt x="1333" y="75"/>
                  <a:pt x="1333" y="75"/>
                  <a:pt x="1333" y="75"/>
                </a:cubicBezTo>
                <a:cubicBezTo>
                  <a:pt x="1333" y="75"/>
                  <a:pt x="1332" y="75"/>
                  <a:pt x="1332" y="75"/>
                </a:cubicBezTo>
                <a:cubicBezTo>
                  <a:pt x="1332" y="75"/>
                  <a:pt x="1332" y="75"/>
                  <a:pt x="1332" y="75"/>
                </a:cubicBezTo>
                <a:close/>
                <a:moveTo>
                  <a:pt x="433" y="75"/>
                </a:moveTo>
                <a:cubicBezTo>
                  <a:pt x="433" y="76"/>
                  <a:pt x="433" y="76"/>
                  <a:pt x="433" y="76"/>
                </a:cubicBezTo>
                <a:cubicBezTo>
                  <a:pt x="433" y="76"/>
                  <a:pt x="434" y="76"/>
                  <a:pt x="433" y="76"/>
                </a:cubicBezTo>
                <a:cubicBezTo>
                  <a:pt x="433" y="76"/>
                  <a:pt x="433" y="76"/>
                  <a:pt x="433" y="76"/>
                </a:cubicBezTo>
                <a:cubicBezTo>
                  <a:pt x="433" y="75"/>
                  <a:pt x="433" y="75"/>
                  <a:pt x="433" y="75"/>
                </a:cubicBezTo>
                <a:close/>
                <a:moveTo>
                  <a:pt x="434" y="75"/>
                </a:moveTo>
                <a:cubicBezTo>
                  <a:pt x="434" y="76"/>
                  <a:pt x="434" y="76"/>
                  <a:pt x="434" y="76"/>
                </a:cubicBezTo>
                <a:cubicBezTo>
                  <a:pt x="435" y="76"/>
                  <a:pt x="435" y="76"/>
                  <a:pt x="435" y="76"/>
                </a:cubicBezTo>
                <a:cubicBezTo>
                  <a:pt x="435" y="75"/>
                  <a:pt x="435" y="76"/>
                  <a:pt x="434" y="75"/>
                </a:cubicBezTo>
                <a:close/>
                <a:moveTo>
                  <a:pt x="434" y="79"/>
                </a:moveTo>
                <a:cubicBezTo>
                  <a:pt x="434" y="79"/>
                  <a:pt x="434" y="79"/>
                  <a:pt x="435" y="79"/>
                </a:cubicBezTo>
                <a:cubicBezTo>
                  <a:pt x="435" y="78"/>
                  <a:pt x="436" y="78"/>
                  <a:pt x="436" y="78"/>
                </a:cubicBezTo>
                <a:cubicBezTo>
                  <a:pt x="438" y="78"/>
                  <a:pt x="438" y="78"/>
                  <a:pt x="438" y="78"/>
                </a:cubicBezTo>
                <a:cubicBezTo>
                  <a:pt x="438" y="77"/>
                  <a:pt x="438" y="77"/>
                  <a:pt x="438" y="76"/>
                </a:cubicBezTo>
                <a:cubicBezTo>
                  <a:pt x="438" y="76"/>
                  <a:pt x="438" y="76"/>
                  <a:pt x="438" y="76"/>
                </a:cubicBezTo>
                <a:cubicBezTo>
                  <a:pt x="438" y="76"/>
                  <a:pt x="438" y="76"/>
                  <a:pt x="438" y="76"/>
                </a:cubicBezTo>
                <a:cubicBezTo>
                  <a:pt x="437" y="76"/>
                  <a:pt x="437" y="76"/>
                  <a:pt x="437" y="76"/>
                </a:cubicBezTo>
                <a:cubicBezTo>
                  <a:pt x="437" y="76"/>
                  <a:pt x="437" y="76"/>
                  <a:pt x="437" y="76"/>
                </a:cubicBezTo>
                <a:cubicBezTo>
                  <a:pt x="437" y="77"/>
                  <a:pt x="435" y="78"/>
                  <a:pt x="434" y="78"/>
                </a:cubicBezTo>
                <a:lnTo>
                  <a:pt x="434" y="79"/>
                </a:lnTo>
                <a:close/>
                <a:moveTo>
                  <a:pt x="1541" y="87"/>
                </a:moveTo>
                <a:cubicBezTo>
                  <a:pt x="1542" y="87"/>
                  <a:pt x="1542" y="87"/>
                  <a:pt x="1542" y="87"/>
                </a:cubicBezTo>
                <a:cubicBezTo>
                  <a:pt x="1541" y="88"/>
                  <a:pt x="1541" y="88"/>
                  <a:pt x="1540" y="88"/>
                </a:cubicBezTo>
                <a:cubicBezTo>
                  <a:pt x="1541" y="89"/>
                  <a:pt x="1541" y="89"/>
                  <a:pt x="1542" y="89"/>
                </a:cubicBezTo>
                <a:cubicBezTo>
                  <a:pt x="1542" y="90"/>
                  <a:pt x="1543" y="90"/>
                  <a:pt x="1543" y="91"/>
                </a:cubicBezTo>
                <a:cubicBezTo>
                  <a:pt x="1544" y="91"/>
                  <a:pt x="1545" y="92"/>
                  <a:pt x="1545" y="92"/>
                </a:cubicBezTo>
                <a:cubicBezTo>
                  <a:pt x="1547" y="92"/>
                  <a:pt x="1549" y="90"/>
                  <a:pt x="1549" y="89"/>
                </a:cubicBezTo>
                <a:cubicBezTo>
                  <a:pt x="1550" y="89"/>
                  <a:pt x="1550" y="89"/>
                  <a:pt x="1550" y="89"/>
                </a:cubicBezTo>
                <a:cubicBezTo>
                  <a:pt x="1550" y="88"/>
                  <a:pt x="1550" y="88"/>
                  <a:pt x="1550" y="88"/>
                </a:cubicBezTo>
                <a:cubicBezTo>
                  <a:pt x="1551" y="87"/>
                  <a:pt x="1551" y="85"/>
                  <a:pt x="1553" y="85"/>
                </a:cubicBezTo>
                <a:cubicBezTo>
                  <a:pt x="1553" y="83"/>
                  <a:pt x="1552" y="83"/>
                  <a:pt x="1552" y="81"/>
                </a:cubicBezTo>
                <a:cubicBezTo>
                  <a:pt x="1551" y="81"/>
                  <a:pt x="1551" y="80"/>
                  <a:pt x="1550" y="80"/>
                </a:cubicBezTo>
                <a:cubicBezTo>
                  <a:pt x="1550" y="79"/>
                  <a:pt x="1550" y="79"/>
                  <a:pt x="1550" y="78"/>
                </a:cubicBezTo>
                <a:cubicBezTo>
                  <a:pt x="1547" y="78"/>
                  <a:pt x="1548" y="77"/>
                  <a:pt x="1546" y="76"/>
                </a:cubicBezTo>
                <a:cubicBezTo>
                  <a:pt x="1545" y="76"/>
                  <a:pt x="1546" y="76"/>
                  <a:pt x="1545" y="76"/>
                </a:cubicBezTo>
                <a:cubicBezTo>
                  <a:pt x="1545" y="76"/>
                  <a:pt x="1543" y="77"/>
                  <a:pt x="1543" y="78"/>
                </a:cubicBezTo>
                <a:cubicBezTo>
                  <a:pt x="1543" y="79"/>
                  <a:pt x="1543" y="79"/>
                  <a:pt x="1543" y="79"/>
                </a:cubicBezTo>
                <a:cubicBezTo>
                  <a:pt x="1542" y="79"/>
                  <a:pt x="1542" y="79"/>
                  <a:pt x="1542" y="79"/>
                </a:cubicBezTo>
                <a:cubicBezTo>
                  <a:pt x="1542" y="79"/>
                  <a:pt x="1542" y="79"/>
                  <a:pt x="1542" y="79"/>
                </a:cubicBezTo>
                <a:cubicBezTo>
                  <a:pt x="1541" y="79"/>
                  <a:pt x="1541" y="79"/>
                  <a:pt x="1541" y="79"/>
                </a:cubicBezTo>
                <a:cubicBezTo>
                  <a:pt x="1541" y="81"/>
                  <a:pt x="1541" y="81"/>
                  <a:pt x="1541" y="81"/>
                </a:cubicBezTo>
                <a:cubicBezTo>
                  <a:pt x="1541" y="81"/>
                  <a:pt x="1540" y="82"/>
                  <a:pt x="1540" y="82"/>
                </a:cubicBezTo>
                <a:cubicBezTo>
                  <a:pt x="1539" y="83"/>
                  <a:pt x="1540" y="84"/>
                  <a:pt x="1540" y="85"/>
                </a:cubicBezTo>
                <a:cubicBezTo>
                  <a:pt x="1540" y="85"/>
                  <a:pt x="1540" y="85"/>
                  <a:pt x="1540" y="85"/>
                </a:cubicBezTo>
                <a:cubicBezTo>
                  <a:pt x="1540" y="86"/>
                  <a:pt x="1541" y="86"/>
                  <a:pt x="1541" y="87"/>
                </a:cubicBezTo>
                <a:close/>
                <a:moveTo>
                  <a:pt x="443" y="87"/>
                </a:moveTo>
                <a:cubicBezTo>
                  <a:pt x="443" y="86"/>
                  <a:pt x="443" y="86"/>
                  <a:pt x="443" y="86"/>
                </a:cubicBezTo>
                <a:cubicBezTo>
                  <a:pt x="444" y="86"/>
                  <a:pt x="444" y="86"/>
                  <a:pt x="445" y="87"/>
                </a:cubicBezTo>
                <a:cubicBezTo>
                  <a:pt x="446" y="87"/>
                  <a:pt x="446" y="87"/>
                  <a:pt x="446" y="87"/>
                </a:cubicBezTo>
                <a:cubicBezTo>
                  <a:pt x="446" y="87"/>
                  <a:pt x="446" y="87"/>
                  <a:pt x="446" y="87"/>
                </a:cubicBezTo>
                <a:cubicBezTo>
                  <a:pt x="446" y="87"/>
                  <a:pt x="447" y="87"/>
                  <a:pt x="447" y="87"/>
                </a:cubicBezTo>
                <a:cubicBezTo>
                  <a:pt x="447" y="85"/>
                  <a:pt x="448" y="83"/>
                  <a:pt x="448" y="81"/>
                </a:cubicBezTo>
                <a:cubicBezTo>
                  <a:pt x="448" y="81"/>
                  <a:pt x="448" y="81"/>
                  <a:pt x="448" y="81"/>
                </a:cubicBezTo>
                <a:cubicBezTo>
                  <a:pt x="447" y="80"/>
                  <a:pt x="448" y="80"/>
                  <a:pt x="447" y="79"/>
                </a:cubicBezTo>
                <a:cubicBezTo>
                  <a:pt x="447" y="79"/>
                  <a:pt x="447" y="79"/>
                  <a:pt x="447" y="79"/>
                </a:cubicBezTo>
                <a:cubicBezTo>
                  <a:pt x="446" y="79"/>
                  <a:pt x="446" y="79"/>
                  <a:pt x="446" y="79"/>
                </a:cubicBezTo>
                <a:cubicBezTo>
                  <a:pt x="446" y="78"/>
                  <a:pt x="446" y="78"/>
                  <a:pt x="446" y="78"/>
                </a:cubicBezTo>
                <a:cubicBezTo>
                  <a:pt x="445" y="78"/>
                  <a:pt x="445" y="78"/>
                  <a:pt x="445" y="78"/>
                </a:cubicBezTo>
                <a:cubicBezTo>
                  <a:pt x="445" y="78"/>
                  <a:pt x="445" y="77"/>
                  <a:pt x="445" y="77"/>
                </a:cubicBezTo>
                <a:cubicBezTo>
                  <a:pt x="444" y="77"/>
                  <a:pt x="444" y="77"/>
                  <a:pt x="444" y="77"/>
                </a:cubicBezTo>
                <a:cubicBezTo>
                  <a:pt x="444" y="77"/>
                  <a:pt x="444" y="77"/>
                  <a:pt x="444" y="77"/>
                </a:cubicBezTo>
                <a:cubicBezTo>
                  <a:pt x="442" y="76"/>
                  <a:pt x="442" y="77"/>
                  <a:pt x="440" y="77"/>
                </a:cubicBezTo>
                <a:cubicBezTo>
                  <a:pt x="440" y="77"/>
                  <a:pt x="440" y="77"/>
                  <a:pt x="439" y="78"/>
                </a:cubicBezTo>
                <a:cubicBezTo>
                  <a:pt x="439" y="78"/>
                  <a:pt x="439" y="78"/>
                  <a:pt x="439" y="78"/>
                </a:cubicBezTo>
                <a:cubicBezTo>
                  <a:pt x="439" y="79"/>
                  <a:pt x="439" y="79"/>
                  <a:pt x="439" y="79"/>
                </a:cubicBezTo>
                <a:cubicBezTo>
                  <a:pt x="439" y="79"/>
                  <a:pt x="439" y="79"/>
                  <a:pt x="439" y="79"/>
                </a:cubicBezTo>
                <a:cubicBezTo>
                  <a:pt x="439" y="79"/>
                  <a:pt x="438" y="80"/>
                  <a:pt x="438" y="80"/>
                </a:cubicBezTo>
                <a:cubicBezTo>
                  <a:pt x="438" y="80"/>
                  <a:pt x="437" y="80"/>
                  <a:pt x="437" y="80"/>
                </a:cubicBezTo>
                <a:cubicBezTo>
                  <a:pt x="436" y="81"/>
                  <a:pt x="437" y="82"/>
                  <a:pt x="435" y="83"/>
                </a:cubicBezTo>
                <a:cubicBezTo>
                  <a:pt x="435" y="84"/>
                  <a:pt x="435" y="84"/>
                  <a:pt x="435" y="84"/>
                </a:cubicBezTo>
                <a:cubicBezTo>
                  <a:pt x="436" y="84"/>
                  <a:pt x="436" y="84"/>
                  <a:pt x="436" y="84"/>
                </a:cubicBezTo>
                <a:cubicBezTo>
                  <a:pt x="436" y="85"/>
                  <a:pt x="436" y="85"/>
                  <a:pt x="436" y="85"/>
                </a:cubicBezTo>
                <a:cubicBezTo>
                  <a:pt x="437" y="84"/>
                  <a:pt x="436" y="84"/>
                  <a:pt x="437" y="84"/>
                </a:cubicBezTo>
                <a:cubicBezTo>
                  <a:pt x="438" y="84"/>
                  <a:pt x="438" y="85"/>
                  <a:pt x="439" y="85"/>
                </a:cubicBezTo>
                <a:cubicBezTo>
                  <a:pt x="439" y="85"/>
                  <a:pt x="439" y="85"/>
                  <a:pt x="439" y="85"/>
                </a:cubicBezTo>
                <a:cubicBezTo>
                  <a:pt x="440" y="85"/>
                  <a:pt x="440" y="85"/>
                  <a:pt x="440" y="85"/>
                </a:cubicBezTo>
                <a:cubicBezTo>
                  <a:pt x="440" y="85"/>
                  <a:pt x="440" y="86"/>
                  <a:pt x="440" y="86"/>
                </a:cubicBezTo>
                <a:cubicBezTo>
                  <a:pt x="441" y="86"/>
                  <a:pt x="441" y="86"/>
                  <a:pt x="441" y="86"/>
                </a:cubicBezTo>
                <a:cubicBezTo>
                  <a:pt x="441" y="86"/>
                  <a:pt x="441" y="86"/>
                  <a:pt x="441" y="86"/>
                </a:cubicBezTo>
                <a:cubicBezTo>
                  <a:pt x="442" y="87"/>
                  <a:pt x="442" y="87"/>
                  <a:pt x="443" y="87"/>
                </a:cubicBezTo>
                <a:close/>
                <a:moveTo>
                  <a:pt x="806" y="83"/>
                </a:moveTo>
                <a:cubicBezTo>
                  <a:pt x="808" y="82"/>
                  <a:pt x="807" y="82"/>
                  <a:pt x="809" y="82"/>
                </a:cubicBezTo>
                <a:cubicBezTo>
                  <a:pt x="809" y="82"/>
                  <a:pt x="809" y="82"/>
                  <a:pt x="809" y="82"/>
                </a:cubicBezTo>
                <a:cubicBezTo>
                  <a:pt x="809" y="82"/>
                  <a:pt x="809" y="82"/>
                  <a:pt x="809" y="82"/>
                </a:cubicBezTo>
                <a:cubicBezTo>
                  <a:pt x="809" y="80"/>
                  <a:pt x="809" y="80"/>
                  <a:pt x="809" y="80"/>
                </a:cubicBezTo>
                <a:cubicBezTo>
                  <a:pt x="809" y="80"/>
                  <a:pt x="809" y="80"/>
                  <a:pt x="809" y="80"/>
                </a:cubicBezTo>
                <a:cubicBezTo>
                  <a:pt x="809" y="80"/>
                  <a:pt x="809" y="80"/>
                  <a:pt x="809" y="80"/>
                </a:cubicBezTo>
                <a:cubicBezTo>
                  <a:pt x="808" y="80"/>
                  <a:pt x="808" y="81"/>
                  <a:pt x="808" y="81"/>
                </a:cubicBezTo>
                <a:cubicBezTo>
                  <a:pt x="806" y="81"/>
                  <a:pt x="807" y="80"/>
                  <a:pt x="805" y="80"/>
                </a:cubicBezTo>
                <a:cubicBezTo>
                  <a:pt x="805" y="78"/>
                  <a:pt x="805" y="78"/>
                  <a:pt x="805" y="78"/>
                </a:cubicBezTo>
                <a:cubicBezTo>
                  <a:pt x="804" y="78"/>
                  <a:pt x="804" y="79"/>
                  <a:pt x="802" y="79"/>
                </a:cubicBezTo>
                <a:cubicBezTo>
                  <a:pt x="802" y="80"/>
                  <a:pt x="803" y="82"/>
                  <a:pt x="803" y="83"/>
                </a:cubicBezTo>
                <a:cubicBezTo>
                  <a:pt x="803" y="83"/>
                  <a:pt x="803" y="83"/>
                  <a:pt x="803" y="84"/>
                </a:cubicBezTo>
                <a:cubicBezTo>
                  <a:pt x="806" y="84"/>
                  <a:pt x="806" y="84"/>
                  <a:pt x="806" y="84"/>
                </a:cubicBezTo>
                <a:cubicBezTo>
                  <a:pt x="806" y="83"/>
                  <a:pt x="806" y="83"/>
                  <a:pt x="806" y="83"/>
                </a:cubicBezTo>
                <a:close/>
                <a:moveTo>
                  <a:pt x="1566" y="79"/>
                </a:moveTo>
                <a:cubicBezTo>
                  <a:pt x="1566" y="80"/>
                  <a:pt x="1566" y="80"/>
                  <a:pt x="1566" y="80"/>
                </a:cubicBezTo>
                <a:cubicBezTo>
                  <a:pt x="1567" y="80"/>
                  <a:pt x="1567" y="80"/>
                  <a:pt x="1567" y="80"/>
                </a:cubicBezTo>
                <a:cubicBezTo>
                  <a:pt x="1567" y="81"/>
                  <a:pt x="1566" y="83"/>
                  <a:pt x="1566" y="84"/>
                </a:cubicBezTo>
                <a:cubicBezTo>
                  <a:pt x="1567" y="84"/>
                  <a:pt x="1567" y="84"/>
                  <a:pt x="1567" y="84"/>
                </a:cubicBezTo>
                <a:cubicBezTo>
                  <a:pt x="1567" y="85"/>
                  <a:pt x="1567" y="86"/>
                  <a:pt x="1568" y="87"/>
                </a:cubicBezTo>
                <a:cubicBezTo>
                  <a:pt x="1571" y="86"/>
                  <a:pt x="1570" y="85"/>
                  <a:pt x="1573" y="85"/>
                </a:cubicBezTo>
                <a:cubicBezTo>
                  <a:pt x="1573" y="84"/>
                  <a:pt x="1573" y="83"/>
                  <a:pt x="1574" y="82"/>
                </a:cubicBezTo>
                <a:cubicBezTo>
                  <a:pt x="1573" y="81"/>
                  <a:pt x="1573" y="81"/>
                  <a:pt x="1572" y="80"/>
                </a:cubicBezTo>
                <a:cubicBezTo>
                  <a:pt x="1571" y="80"/>
                  <a:pt x="1571" y="80"/>
                  <a:pt x="1570" y="81"/>
                </a:cubicBezTo>
                <a:cubicBezTo>
                  <a:pt x="1569" y="81"/>
                  <a:pt x="1569" y="81"/>
                  <a:pt x="1569" y="81"/>
                </a:cubicBezTo>
                <a:cubicBezTo>
                  <a:pt x="1569" y="80"/>
                  <a:pt x="1568" y="80"/>
                  <a:pt x="1568" y="80"/>
                </a:cubicBezTo>
                <a:cubicBezTo>
                  <a:pt x="1567" y="80"/>
                  <a:pt x="1567" y="80"/>
                  <a:pt x="1567" y="80"/>
                </a:cubicBezTo>
                <a:cubicBezTo>
                  <a:pt x="1567" y="79"/>
                  <a:pt x="1567" y="79"/>
                  <a:pt x="1567" y="79"/>
                </a:cubicBezTo>
                <a:cubicBezTo>
                  <a:pt x="1566" y="79"/>
                  <a:pt x="1566" y="79"/>
                  <a:pt x="1566" y="79"/>
                </a:cubicBezTo>
                <a:cubicBezTo>
                  <a:pt x="1566" y="79"/>
                  <a:pt x="1566" y="79"/>
                  <a:pt x="1566" y="79"/>
                </a:cubicBezTo>
                <a:cubicBezTo>
                  <a:pt x="1566" y="79"/>
                  <a:pt x="1566" y="79"/>
                  <a:pt x="1566" y="79"/>
                </a:cubicBezTo>
                <a:cubicBezTo>
                  <a:pt x="1566" y="79"/>
                  <a:pt x="1566" y="79"/>
                  <a:pt x="1566" y="79"/>
                </a:cubicBezTo>
                <a:close/>
                <a:moveTo>
                  <a:pt x="1587" y="84"/>
                </a:moveTo>
                <a:cubicBezTo>
                  <a:pt x="1588" y="84"/>
                  <a:pt x="1588" y="84"/>
                  <a:pt x="1588" y="84"/>
                </a:cubicBezTo>
                <a:cubicBezTo>
                  <a:pt x="1588" y="85"/>
                  <a:pt x="1588" y="85"/>
                  <a:pt x="1588" y="85"/>
                </a:cubicBezTo>
                <a:cubicBezTo>
                  <a:pt x="1589" y="85"/>
                  <a:pt x="1589" y="85"/>
                  <a:pt x="1589" y="85"/>
                </a:cubicBezTo>
                <a:cubicBezTo>
                  <a:pt x="1589" y="85"/>
                  <a:pt x="1589" y="85"/>
                  <a:pt x="1589" y="85"/>
                </a:cubicBezTo>
                <a:cubicBezTo>
                  <a:pt x="1592" y="85"/>
                  <a:pt x="1592" y="85"/>
                  <a:pt x="1592" y="85"/>
                </a:cubicBezTo>
                <a:cubicBezTo>
                  <a:pt x="1593" y="86"/>
                  <a:pt x="1593" y="86"/>
                  <a:pt x="1593" y="86"/>
                </a:cubicBezTo>
                <a:cubicBezTo>
                  <a:pt x="1594" y="86"/>
                  <a:pt x="1594" y="86"/>
                  <a:pt x="1595" y="86"/>
                </a:cubicBezTo>
                <a:cubicBezTo>
                  <a:pt x="1595" y="86"/>
                  <a:pt x="1595" y="86"/>
                  <a:pt x="1595" y="86"/>
                </a:cubicBezTo>
                <a:cubicBezTo>
                  <a:pt x="1596" y="86"/>
                  <a:pt x="1596" y="86"/>
                  <a:pt x="1596" y="86"/>
                </a:cubicBezTo>
                <a:cubicBezTo>
                  <a:pt x="1596" y="86"/>
                  <a:pt x="1596" y="86"/>
                  <a:pt x="1596" y="86"/>
                </a:cubicBezTo>
                <a:cubicBezTo>
                  <a:pt x="1597" y="86"/>
                  <a:pt x="1598" y="86"/>
                  <a:pt x="1598" y="86"/>
                </a:cubicBezTo>
                <a:cubicBezTo>
                  <a:pt x="1598" y="85"/>
                  <a:pt x="1599" y="85"/>
                  <a:pt x="1599" y="85"/>
                </a:cubicBezTo>
                <a:cubicBezTo>
                  <a:pt x="1599" y="84"/>
                  <a:pt x="1599" y="84"/>
                  <a:pt x="1600" y="84"/>
                </a:cubicBezTo>
                <a:cubicBezTo>
                  <a:pt x="1600" y="84"/>
                  <a:pt x="1600" y="84"/>
                  <a:pt x="1600" y="84"/>
                </a:cubicBezTo>
                <a:cubicBezTo>
                  <a:pt x="1601" y="84"/>
                  <a:pt x="1601" y="84"/>
                  <a:pt x="1601" y="84"/>
                </a:cubicBezTo>
                <a:cubicBezTo>
                  <a:pt x="1601" y="84"/>
                  <a:pt x="1601" y="84"/>
                  <a:pt x="1601" y="84"/>
                </a:cubicBezTo>
                <a:cubicBezTo>
                  <a:pt x="1602" y="84"/>
                  <a:pt x="1602" y="84"/>
                  <a:pt x="1602" y="84"/>
                </a:cubicBezTo>
                <a:cubicBezTo>
                  <a:pt x="1602" y="83"/>
                  <a:pt x="1602" y="83"/>
                  <a:pt x="1602" y="83"/>
                </a:cubicBezTo>
                <a:cubicBezTo>
                  <a:pt x="1603" y="83"/>
                  <a:pt x="1603" y="83"/>
                  <a:pt x="1603" y="83"/>
                </a:cubicBezTo>
                <a:cubicBezTo>
                  <a:pt x="1603" y="83"/>
                  <a:pt x="1603" y="83"/>
                  <a:pt x="1603" y="83"/>
                </a:cubicBezTo>
                <a:cubicBezTo>
                  <a:pt x="1602" y="82"/>
                  <a:pt x="1602" y="82"/>
                  <a:pt x="1601" y="81"/>
                </a:cubicBezTo>
                <a:cubicBezTo>
                  <a:pt x="1600" y="80"/>
                  <a:pt x="1598" y="81"/>
                  <a:pt x="1597" y="80"/>
                </a:cubicBezTo>
                <a:cubicBezTo>
                  <a:pt x="1597" y="80"/>
                  <a:pt x="1597" y="80"/>
                  <a:pt x="1597" y="80"/>
                </a:cubicBezTo>
                <a:cubicBezTo>
                  <a:pt x="1596" y="80"/>
                  <a:pt x="1596" y="80"/>
                  <a:pt x="1596" y="80"/>
                </a:cubicBezTo>
                <a:cubicBezTo>
                  <a:pt x="1596" y="80"/>
                  <a:pt x="1596" y="80"/>
                  <a:pt x="1596" y="80"/>
                </a:cubicBezTo>
                <a:cubicBezTo>
                  <a:pt x="1595" y="80"/>
                  <a:pt x="1595" y="80"/>
                  <a:pt x="1595" y="80"/>
                </a:cubicBezTo>
                <a:cubicBezTo>
                  <a:pt x="1595" y="79"/>
                  <a:pt x="1594" y="79"/>
                  <a:pt x="1594" y="79"/>
                </a:cubicBezTo>
                <a:cubicBezTo>
                  <a:pt x="1594" y="79"/>
                  <a:pt x="1591" y="80"/>
                  <a:pt x="1591" y="80"/>
                </a:cubicBezTo>
                <a:cubicBezTo>
                  <a:pt x="1589" y="80"/>
                  <a:pt x="1588" y="79"/>
                  <a:pt x="1586" y="79"/>
                </a:cubicBezTo>
                <a:cubicBezTo>
                  <a:pt x="1586" y="79"/>
                  <a:pt x="1586" y="79"/>
                  <a:pt x="1586" y="79"/>
                </a:cubicBezTo>
                <a:cubicBezTo>
                  <a:pt x="1586" y="79"/>
                  <a:pt x="1586" y="79"/>
                  <a:pt x="1586" y="79"/>
                </a:cubicBezTo>
                <a:cubicBezTo>
                  <a:pt x="1586" y="80"/>
                  <a:pt x="1587" y="81"/>
                  <a:pt x="1586" y="82"/>
                </a:cubicBezTo>
                <a:cubicBezTo>
                  <a:pt x="1586" y="83"/>
                  <a:pt x="1586" y="83"/>
                  <a:pt x="1586" y="83"/>
                </a:cubicBezTo>
                <a:cubicBezTo>
                  <a:pt x="1586" y="83"/>
                  <a:pt x="1587" y="83"/>
                  <a:pt x="1587" y="84"/>
                </a:cubicBezTo>
                <a:cubicBezTo>
                  <a:pt x="1587" y="84"/>
                  <a:pt x="1587" y="84"/>
                  <a:pt x="1587" y="84"/>
                </a:cubicBezTo>
                <a:close/>
                <a:moveTo>
                  <a:pt x="399" y="83"/>
                </a:moveTo>
                <a:cubicBezTo>
                  <a:pt x="400" y="83"/>
                  <a:pt x="400" y="83"/>
                  <a:pt x="400" y="83"/>
                </a:cubicBezTo>
                <a:cubicBezTo>
                  <a:pt x="400" y="82"/>
                  <a:pt x="400" y="82"/>
                  <a:pt x="400" y="82"/>
                </a:cubicBezTo>
                <a:cubicBezTo>
                  <a:pt x="401" y="82"/>
                  <a:pt x="401" y="82"/>
                  <a:pt x="401" y="82"/>
                </a:cubicBezTo>
                <a:cubicBezTo>
                  <a:pt x="400" y="81"/>
                  <a:pt x="400" y="81"/>
                  <a:pt x="400" y="80"/>
                </a:cubicBezTo>
                <a:cubicBezTo>
                  <a:pt x="397" y="80"/>
                  <a:pt x="399" y="82"/>
                  <a:pt x="399" y="83"/>
                </a:cubicBezTo>
                <a:close/>
                <a:moveTo>
                  <a:pt x="374" y="85"/>
                </a:moveTo>
                <a:cubicBezTo>
                  <a:pt x="374" y="84"/>
                  <a:pt x="374" y="84"/>
                  <a:pt x="374" y="84"/>
                </a:cubicBezTo>
                <a:cubicBezTo>
                  <a:pt x="374" y="84"/>
                  <a:pt x="374" y="84"/>
                  <a:pt x="374" y="84"/>
                </a:cubicBezTo>
                <a:cubicBezTo>
                  <a:pt x="374" y="84"/>
                  <a:pt x="374" y="84"/>
                  <a:pt x="374" y="84"/>
                </a:cubicBezTo>
                <a:cubicBezTo>
                  <a:pt x="373" y="84"/>
                  <a:pt x="373" y="84"/>
                  <a:pt x="373" y="84"/>
                </a:cubicBezTo>
                <a:cubicBezTo>
                  <a:pt x="373" y="84"/>
                  <a:pt x="372" y="85"/>
                  <a:pt x="372" y="85"/>
                </a:cubicBezTo>
                <a:cubicBezTo>
                  <a:pt x="373" y="85"/>
                  <a:pt x="373" y="85"/>
                  <a:pt x="374" y="85"/>
                </a:cubicBezTo>
                <a:close/>
                <a:moveTo>
                  <a:pt x="514" y="85"/>
                </a:moveTo>
                <a:cubicBezTo>
                  <a:pt x="515" y="85"/>
                  <a:pt x="515" y="84"/>
                  <a:pt x="515" y="84"/>
                </a:cubicBezTo>
                <a:cubicBezTo>
                  <a:pt x="514" y="84"/>
                  <a:pt x="514" y="84"/>
                  <a:pt x="513" y="84"/>
                </a:cubicBezTo>
                <a:cubicBezTo>
                  <a:pt x="513" y="85"/>
                  <a:pt x="513" y="85"/>
                  <a:pt x="513" y="85"/>
                </a:cubicBezTo>
                <a:cubicBezTo>
                  <a:pt x="513" y="85"/>
                  <a:pt x="513" y="85"/>
                  <a:pt x="513" y="85"/>
                </a:cubicBezTo>
                <a:cubicBezTo>
                  <a:pt x="513" y="85"/>
                  <a:pt x="513" y="85"/>
                  <a:pt x="513" y="85"/>
                </a:cubicBezTo>
                <a:cubicBezTo>
                  <a:pt x="514" y="85"/>
                  <a:pt x="514" y="85"/>
                  <a:pt x="514" y="85"/>
                </a:cubicBezTo>
                <a:close/>
                <a:moveTo>
                  <a:pt x="798" y="84"/>
                </a:moveTo>
                <a:cubicBezTo>
                  <a:pt x="797" y="84"/>
                  <a:pt x="797" y="84"/>
                  <a:pt x="797" y="84"/>
                </a:cubicBezTo>
                <a:cubicBezTo>
                  <a:pt x="797" y="85"/>
                  <a:pt x="797" y="86"/>
                  <a:pt x="798" y="87"/>
                </a:cubicBezTo>
                <a:cubicBezTo>
                  <a:pt x="798" y="87"/>
                  <a:pt x="798" y="87"/>
                  <a:pt x="799" y="87"/>
                </a:cubicBezTo>
                <a:cubicBezTo>
                  <a:pt x="799" y="86"/>
                  <a:pt x="800" y="87"/>
                  <a:pt x="800" y="85"/>
                </a:cubicBezTo>
                <a:cubicBezTo>
                  <a:pt x="799" y="85"/>
                  <a:pt x="799" y="85"/>
                  <a:pt x="798" y="85"/>
                </a:cubicBezTo>
                <a:cubicBezTo>
                  <a:pt x="798" y="84"/>
                  <a:pt x="798" y="84"/>
                  <a:pt x="798" y="84"/>
                </a:cubicBezTo>
                <a:cubicBezTo>
                  <a:pt x="798" y="84"/>
                  <a:pt x="798" y="84"/>
                  <a:pt x="798" y="84"/>
                </a:cubicBezTo>
                <a:close/>
                <a:moveTo>
                  <a:pt x="307" y="115"/>
                </a:moveTo>
                <a:cubicBezTo>
                  <a:pt x="307" y="116"/>
                  <a:pt x="307" y="116"/>
                  <a:pt x="307" y="116"/>
                </a:cubicBezTo>
                <a:cubicBezTo>
                  <a:pt x="307" y="116"/>
                  <a:pt x="307" y="116"/>
                  <a:pt x="307" y="116"/>
                </a:cubicBezTo>
                <a:cubicBezTo>
                  <a:pt x="308" y="116"/>
                  <a:pt x="308" y="116"/>
                  <a:pt x="308" y="117"/>
                </a:cubicBezTo>
                <a:cubicBezTo>
                  <a:pt x="312" y="117"/>
                  <a:pt x="312" y="117"/>
                  <a:pt x="312" y="117"/>
                </a:cubicBezTo>
                <a:cubicBezTo>
                  <a:pt x="312" y="116"/>
                  <a:pt x="312" y="116"/>
                  <a:pt x="312" y="116"/>
                </a:cubicBezTo>
                <a:cubicBezTo>
                  <a:pt x="312" y="116"/>
                  <a:pt x="312" y="116"/>
                  <a:pt x="312" y="116"/>
                </a:cubicBezTo>
                <a:cubicBezTo>
                  <a:pt x="312" y="115"/>
                  <a:pt x="312" y="115"/>
                  <a:pt x="312" y="115"/>
                </a:cubicBezTo>
                <a:cubicBezTo>
                  <a:pt x="313" y="114"/>
                  <a:pt x="314" y="114"/>
                  <a:pt x="315" y="113"/>
                </a:cubicBezTo>
                <a:cubicBezTo>
                  <a:pt x="315" y="112"/>
                  <a:pt x="315" y="112"/>
                  <a:pt x="315" y="112"/>
                </a:cubicBezTo>
                <a:cubicBezTo>
                  <a:pt x="316" y="112"/>
                  <a:pt x="316" y="112"/>
                  <a:pt x="316" y="112"/>
                </a:cubicBezTo>
                <a:cubicBezTo>
                  <a:pt x="317" y="113"/>
                  <a:pt x="316" y="112"/>
                  <a:pt x="317" y="113"/>
                </a:cubicBezTo>
                <a:cubicBezTo>
                  <a:pt x="319" y="114"/>
                  <a:pt x="321" y="113"/>
                  <a:pt x="323" y="112"/>
                </a:cubicBezTo>
                <a:cubicBezTo>
                  <a:pt x="324" y="112"/>
                  <a:pt x="324" y="112"/>
                  <a:pt x="324" y="111"/>
                </a:cubicBezTo>
                <a:cubicBezTo>
                  <a:pt x="324" y="111"/>
                  <a:pt x="324" y="111"/>
                  <a:pt x="324" y="111"/>
                </a:cubicBezTo>
                <a:cubicBezTo>
                  <a:pt x="324" y="110"/>
                  <a:pt x="324" y="110"/>
                  <a:pt x="324" y="110"/>
                </a:cubicBezTo>
                <a:cubicBezTo>
                  <a:pt x="324" y="110"/>
                  <a:pt x="325" y="110"/>
                  <a:pt x="325" y="110"/>
                </a:cubicBezTo>
                <a:cubicBezTo>
                  <a:pt x="326" y="109"/>
                  <a:pt x="325" y="108"/>
                  <a:pt x="325" y="107"/>
                </a:cubicBezTo>
                <a:cubicBezTo>
                  <a:pt x="328" y="106"/>
                  <a:pt x="326" y="106"/>
                  <a:pt x="327" y="105"/>
                </a:cubicBezTo>
                <a:cubicBezTo>
                  <a:pt x="328" y="104"/>
                  <a:pt x="328" y="104"/>
                  <a:pt x="328" y="104"/>
                </a:cubicBezTo>
                <a:cubicBezTo>
                  <a:pt x="329" y="104"/>
                  <a:pt x="329" y="104"/>
                  <a:pt x="329" y="103"/>
                </a:cubicBezTo>
                <a:cubicBezTo>
                  <a:pt x="330" y="103"/>
                  <a:pt x="330" y="103"/>
                  <a:pt x="330" y="103"/>
                </a:cubicBezTo>
                <a:cubicBezTo>
                  <a:pt x="330" y="103"/>
                  <a:pt x="330" y="103"/>
                  <a:pt x="330" y="102"/>
                </a:cubicBezTo>
                <a:cubicBezTo>
                  <a:pt x="330" y="102"/>
                  <a:pt x="330" y="102"/>
                  <a:pt x="331" y="102"/>
                </a:cubicBezTo>
                <a:cubicBezTo>
                  <a:pt x="331" y="102"/>
                  <a:pt x="331" y="101"/>
                  <a:pt x="331" y="101"/>
                </a:cubicBezTo>
                <a:cubicBezTo>
                  <a:pt x="332" y="101"/>
                  <a:pt x="332" y="101"/>
                  <a:pt x="332" y="101"/>
                </a:cubicBezTo>
                <a:cubicBezTo>
                  <a:pt x="332" y="101"/>
                  <a:pt x="333" y="100"/>
                  <a:pt x="333" y="100"/>
                </a:cubicBezTo>
                <a:cubicBezTo>
                  <a:pt x="333" y="100"/>
                  <a:pt x="334" y="100"/>
                  <a:pt x="335" y="100"/>
                </a:cubicBezTo>
                <a:cubicBezTo>
                  <a:pt x="335" y="99"/>
                  <a:pt x="335" y="99"/>
                  <a:pt x="335" y="99"/>
                </a:cubicBezTo>
                <a:cubicBezTo>
                  <a:pt x="336" y="99"/>
                  <a:pt x="336" y="99"/>
                  <a:pt x="336" y="99"/>
                </a:cubicBezTo>
                <a:cubicBezTo>
                  <a:pt x="336" y="99"/>
                  <a:pt x="336" y="99"/>
                  <a:pt x="336" y="99"/>
                </a:cubicBezTo>
                <a:cubicBezTo>
                  <a:pt x="337" y="99"/>
                  <a:pt x="337" y="98"/>
                  <a:pt x="338" y="98"/>
                </a:cubicBezTo>
                <a:cubicBezTo>
                  <a:pt x="338" y="98"/>
                  <a:pt x="338" y="98"/>
                  <a:pt x="338" y="98"/>
                </a:cubicBezTo>
                <a:cubicBezTo>
                  <a:pt x="339" y="98"/>
                  <a:pt x="340" y="97"/>
                  <a:pt x="341" y="97"/>
                </a:cubicBezTo>
                <a:cubicBezTo>
                  <a:pt x="341" y="98"/>
                  <a:pt x="341" y="98"/>
                  <a:pt x="341" y="98"/>
                </a:cubicBezTo>
                <a:cubicBezTo>
                  <a:pt x="341" y="98"/>
                  <a:pt x="341" y="98"/>
                  <a:pt x="341" y="98"/>
                </a:cubicBezTo>
                <a:cubicBezTo>
                  <a:pt x="341" y="97"/>
                  <a:pt x="341" y="97"/>
                  <a:pt x="341" y="97"/>
                </a:cubicBezTo>
                <a:cubicBezTo>
                  <a:pt x="342" y="97"/>
                  <a:pt x="342" y="97"/>
                  <a:pt x="342" y="97"/>
                </a:cubicBezTo>
                <a:cubicBezTo>
                  <a:pt x="342" y="97"/>
                  <a:pt x="342" y="97"/>
                  <a:pt x="342" y="97"/>
                </a:cubicBezTo>
                <a:cubicBezTo>
                  <a:pt x="345" y="97"/>
                  <a:pt x="345" y="97"/>
                  <a:pt x="345" y="97"/>
                </a:cubicBezTo>
                <a:cubicBezTo>
                  <a:pt x="345" y="97"/>
                  <a:pt x="345" y="96"/>
                  <a:pt x="345" y="96"/>
                </a:cubicBezTo>
                <a:cubicBezTo>
                  <a:pt x="346" y="96"/>
                  <a:pt x="346" y="96"/>
                  <a:pt x="346" y="96"/>
                </a:cubicBezTo>
                <a:cubicBezTo>
                  <a:pt x="346" y="95"/>
                  <a:pt x="346" y="95"/>
                  <a:pt x="346" y="95"/>
                </a:cubicBezTo>
                <a:cubicBezTo>
                  <a:pt x="345" y="94"/>
                  <a:pt x="345" y="94"/>
                  <a:pt x="343" y="93"/>
                </a:cubicBezTo>
                <a:cubicBezTo>
                  <a:pt x="343" y="93"/>
                  <a:pt x="343" y="92"/>
                  <a:pt x="342" y="92"/>
                </a:cubicBezTo>
                <a:cubicBezTo>
                  <a:pt x="342" y="91"/>
                  <a:pt x="342" y="91"/>
                  <a:pt x="342" y="91"/>
                </a:cubicBezTo>
                <a:cubicBezTo>
                  <a:pt x="342" y="91"/>
                  <a:pt x="341" y="91"/>
                  <a:pt x="340" y="91"/>
                </a:cubicBezTo>
                <a:cubicBezTo>
                  <a:pt x="340" y="91"/>
                  <a:pt x="340" y="91"/>
                  <a:pt x="340" y="91"/>
                </a:cubicBezTo>
                <a:cubicBezTo>
                  <a:pt x="339" y="91"/>
                  <a:pt x="339" y="91"/>
                  <a:pt x="339" y="91"/>
                </a:cubicBezTo>
                <a:cubicBezTo>
                  <a:pt x="339" y="90"/>
                  <a:pt x="339" y="90"/>
                  <a:pt x="339" y="90"/>
                </a:cubicBezTo>
                <a:cubicBezTo>
                  <a:pt x="337" y="90"/>
                  <a:pt x="335" y="90"/>
                  <a:pt x="332" y="90"/>
                </a:cubicBezTo>
                <a:cubicBezTo>
                  <a:pt x="332" y="90"/>
                  <a:pt x="332" y="91"/>
                  <a:pt x="331" y="91"/>
                </a:cubicBezTo>
                <a:cubicBezTo>
                  <a:pt x="331" y="90"/>
                  <a:pt x="331" y="90"/>
                  <a:pt x="331" y="90"/>
                </a:cubicBezTo>
                <a:cubicBezTo>
                  <a:pt x="330" y="90"/>
                  <a:pt x="330" y="90"/>
                  <a:pt x="330" y="90"/>
                </a:cubicBezTo>
                <a:cubicBezTo>
                  <a:pt x="330" y="90"/>
                  <a:pt x="330" y="90"/>
                  <a:pt x="330" y="90"/>
                </a:cubicBezTo>
                <a:cubicBezTo>
                  <a:pt x="330" y="90"/>
                  <a:pt x="329" y="90"/>
                  <a:pt x="328" y="90"/>
                </a:cubicBezTo>
                <a:cubicBezTo>
                  <a:pt x="328" y="90"/>
                  <a:pt x="328" y="90"/>
                  <a:pt x="328" y="90"/>
                </a:cubicBezTo>
                <a:cubicBezTo>
                  <a:pt x="327" y="89"/>
                  <a:pt x="325" y="89"/>
                  <a:pt x="324" y="89"/>
                </a:cubicBezTo>
                <a:cubicBezTo>
                  <a:pt x="322" y="88"/>
                  <a:pt x="320" y="87"/>
                  <a:pt x="318" y="86"/>
                </a:cubicBezTo>
                <a:cubicBezTo>
                  <a:pt x="318" y="86"/>
                  <a:pt x="318" y="86"/>
                  <a:pt x="318" y="86"/>
                </a:cubicBezTo>
                <a:cubicBezTo>
                  <a:pt x="318" y="86"/>
                  <a:pt x="318" y="86"/>
                  <a:pt x="317" y="86"/>
                </a:cubicBezTo>
                <a:cubicBezTo>
                  <a:pt x="317" y="87"/>
                  <a:pt x="317" y="87"/>
                  <a:pt x="317" y="87"/>
                </a:cubicBezTo>
                <a:cubicBezTo>
                  <a:pt x="317" y="87"/>
                  <a:pt x="316" y="87"/>
                  <a:pt x="315" y="87"/>
                </a:cubicBezTo>
                <a:cubicBezTo>
                  <a:pt x="315" y="87"/>
                  <a:pt x="315" y="87"/>
                  <a:pt x="315" y="87"/>
                </a:cubicBezTo>
                <a:cubicBezTo>
                  <a:pt x="314" y="87"/>
                  <a:pt x="314" y="87"/>
                  <a:pt x="314" y="87"/>
                </a:cubicBezTo>
                <a:cubicBezTo>
                  <a:pt x="314" y="88"/>
                  <a:pt x="314" y="88"/>
                  <a:pt x="314" y="88"/>
                </a:cubicBezTo>
                <a:cubicBezTo>
                  <a:pt x="313" y="88"/>
                  <a:pt x="313" y="88"/>
                  <a:pt x="313" y="88"/>
                </a:cubicBezTo>
                <a:cubicBezTo>
                  <a:pt x="313" y="88"/>
                  <a:pt x="313" y="88"/>
                  <a:pt x="313" y="88"/>
                </a:cubicBezTo>
                <a:cubicBezTo>
                  <a:pt x="310" y="88"/>
                  <a:pt x="310" y="88"/>
                  <a:pt x="310" y="88"/>
                </a:cubicBezTo>
                <a:cubicBezTo>
                  <a:pt x="310" y="88"/>
                  <a:pt x="310" y="88"/>
                  <a:pt x="310" y="88"/>
                </a:cubicBezTo>
                <a:cubicBezTo>
                  <a:pt x="310" y="88"/>
                  <a:pt x="310" y="88"/>
                  <a:pt x="310" y="88"/>
                </a:cubicBezTo>
                <a:cubicBezTo>
                  <a:pt x="310" y="89"/>
                  <a:pt x="310" y="89"/>
                  <a:pt x="310" y="89"/>
                </a:cubicBezTo>
                <a:cubicBezTo>
                  <a:pt x="309" y="89"/>
                  <a:pt x="308" y="89"/>
                  <a:pt x="307" y="89"/>
                </a:cubicBezTo>
                <a:cubicBezTo>
                  <a:pt x="307" y="89"/>
                  <a:pt x="307" y="89"/>
                  <a:pt x="307" y="89"/>
                </a:cubicBezTo>
                <a:cubicBezTo>
                  <a:pt x="306" y="89"/>
                  <a:pt x="306" y="89"/>
                  <a:pt x="306" y="89"/>
                </a:cubicBezTo>
                <a:cubicBezTo>
                  <a:pt x="306" y="90"/>
                  <a:pt x="306" y="90"/>
                  <a:pt x="306" y="90"/>
                </a:cubicBezTo>
                <a:cubicBezTo>
                  <a:pt x="305" y="90"/>
                  <a:pt x="304" y="90"/>
                  <a:pt x="303" y="91"/>
                </a:cubicBezTo>
                <a:cubicBezTo>
                  <a:pt x="303" y="92"/>
                  <a:pt x="304" y="93"/>
                  <a:pt x="304" y="93"/>
                </a:cubicBezTo>
                <a:cubicBezTo>
                  <a:pt x="304" y="93"/>
                  <a:pt x="304" y="93"/>
                  <a:pt x="304" y="93"/>
                </a:cubicBezTo>
                <a:cubicBezTo>
                  <a:pt x="304" y="94"/>
                  <a:pt x="304" y="94"/>
                  <a:pt x="304" y="94"/>
                </a:cubicBezTo>
                <a:cubicBezTo>
                  <a:pt x="305" y="94"/>
                  <a:pt x="305" y="94"/>
                  <a:pt x="305" y="94"/>
                </a:cubicBezTo>
                <a:cubicBezTo>
                  <a:pt x="305" y="95"/>
                  <a:pt x="305" y="95"/>
                  <a:pt x="305" y="95"/>
                </a:cubicBezTo>
                <a:cubicBezTo>
                  <a:pt x="304" y="95"/>
                  <a:pt x="304" y="95"/>
                  <a:pt x="304" y="95"/>
                </a:cubicBezTo>
                <a:cubicBezTo>
                  <a:pt x="304" y="96"/>
                  <a:pt x="304" y="96"/>
                  <a:pt x="304" y="96"/>
                </a:cubicBezTo>
                <a:cubicBezTo>
                  <a:pt x="304" y="96"/>
                  <a:pt x="304" y="96"/>
                  <a:pt x="304" y="96"/>
                </a:cubicBezTo>
                <a:cubicBezTo>
                  <a:pt x="304" y="97"/>
                  <a:pt x="304" y="99"/>
                  <a:pt x="304" y="100"/>
                </a:cubicBezTo>
                <a:cubicBezTo>
                  <a:pt x="305" y="100"/>
                  <a:pt x="305" y="100"/>
                  <a:pt x="305" y="100"/>
                </a:cubicBezTo>
                <a:cubicBezTo>
                  <a:pt x="305" y="101"/>
                  <a:pt x="305" y="101"/>
                  <a:pt x="305" y="101"/>
                </a:cubicBezTo>
                <a:cubicBezTo>
                  <a:pt x="303" y="101"/>
                  <a:pt x="303" y="101"/>
                  <a:pt x="303" y="101"/>
                </a:cubicBezTo>
                <a:cubicBezTo>
                  <a:pt x="303" y="102"/>
                  <a:pt x="304" y="103"/>
                  <a:pt x="304" y="105"/>
                </a:cubicBezTo>
                <a:cubicBezTo>
                  <a:pt x="304" y="105"/>
                  <a:pt x="304" y="105"/>
                  <a:pt x="304" y="105"/>
                </a:cubicBezTo>
                <a:cubicBezTo>
                  <a:pt x="304" y="106"/>
                  <a:pt x="304" y="106"/>
                  <a:pt x="304" y="106"/>
                </a:cubicBezTo>
                <a:cubicBezTo>
                  <a:pt x="303" y="106"/>
                  <a:pt x="303" y="107"/>
                  <a:pt x="302" y="107"/>
                </a:cubicBezTo>
                <a:cubicBezTo>
                  <a:pt x="302" y="108"/>
                  <a:pt x="302" y="109"/>
                  <a:pt x="302" y="110"/>
                </a:cubicBezTo>
                <a:cubicBezTo>
                  <a:pt x="304" y="110"/>
                  <a:pt x="304" y="112"/>
                  <a:pt x="306" y="112"/>
                </a:cubicBezTo>
                <a:cubicBezTo>
                  <a:pt x="306" y="114"/>
                  <a:pt x="306" y="114"/>
                  <a:pt x="307" y="115"/>
                </a:cubicBezTo>
                <a:close/>
                <a:moveTo>
                  <a:pt x="430" y="87"/>
                </a:moveTo>
                <a:cubicBezTo>
                  <a:pt x="430" y="86"/>
                  <a:pt x="430" y="86"/>
                  <a:pt x="430" y="86"/>
                </a:cubicBezTo>
                <a:cubicBezTo>
                  <a:pt x="429" y="86"/>
                  <a:pt x="429" y="86"/>
                  <a:pt x="429" y="87"/>
                </a:cubicBezTo>
                <a:cubicBezTo>
                  <a:pt x="430" y="87"/>
                  <a:pt x="430" y="87"/>
                  <a:pt x="430" y="87"/>
                </a:cubicBezTo>
                <a:cubicBezTo>
                  <a:pt x="430" y="87"/>
                  <a:pt x="430" y="87"/>
                  <a:pt x="430" y="87"/>
                </a:cubicBezTo>
                <a:close/>
                <a:moveTo>
                  <a:pt x="803" y="87"/>
                </a:moveTo>
                <a:cubicBezTo>
                  <a:pt x="803" y="87"/>
                  <a:pt x="803" y="87"/>
                  <a:pt x="803" y="87"/>
                </a:cubicBezTo>
                <a:cubicBezTo>
                  <a:pt x="804" y="87"/>
                  <a:pt x="804" y="87"/>
                  <a:pt x="805" y="87"/>
                </a:cubicBezTo>
                <a:cubicBezTo>
                  <a:pt x="805" y="86"/>
                  <a:pt x="805" y="86"/>
                  <a:pt x="805" y="86"/>
                </a:cubicBezTo>
                <a:cubicBezTo>
                  <a:pt x="804" y="86"/>
                  <a:pt x="804" y="86"/>
                  <a:pt x="804" y="87"/>
                </a:cubicBezTo>
                <a:lnTo>
                  <a:pt x="803" y="87"/>
                </a:lnTo>
                <a:close/>
                <a:moveTo>
                  <a:pt x="624" y="87"/>
                </a:moveTo>
                <a:cubicBezTo>
                  <a:pt x="624" y="87"/>
                  <a:pt x="624" y="87"/>
                  <a:pt x="624" y="87"/>
                </a:cubicBezTo>
                <a:cubicBezTo>
                  <a:pt x="623" y="87"/>
                  <a:pt x="622" y="87"/>
                  <a:pt x="621" y="88"/>
                </a:cubicBezTo>
                <a:cubicBezTo>
                  <a:pt x="621" y="88"/>
                  <a:pt x="621" y="88"/>
                  <a:pt x="621" y="88"/>
                </a:cubicBezTo>
                <a:cubicBezTo>
                  <a:pt x="622" y="88"/>
                  <a:pt x="623" y="88"/>
                  <a:pt x="624" y="88"/>
                </a:cubicBezTo>
                <a:lnTo>
                  <a:pt x="624" y="87"/>
                </a:lnTo>
                <a:close/>
                <a:moveTo>
                  <a:pt x="438" y="88"/>
                </a:moveTo>
                <a:cubicBezTo>
                  <a:pt x="438" y="88"/>
                  <a:pt x="439" y="88"/>
                  <a:pt x="439" y="88"/>
                </a:cubicBezTo>
                <a:cubicBezTo>
                  <a:pt x="439" y="88"/>
                  <a:pt x="439" y="88"/>
                  <a:pt x="439" y="88"/>
                </a:cubicBezTo>
                <a:cubicBezTo>
                  <a:pt x="440" y="88"/>
                  <a:pt x="439" y="88"/>
                  <a:pt x="439" y="88"/>
                </a:cubicBezTo>
                <a:cubicBezTo>
                  <a:pt x="439" y="88"/>
                  <a:pt x="439" y="87"/>
                  <a:pt x="438" y="87"/>
                </a:cubicBezTo>
                <a:lnTo>
                  <a:pt x="438" y="88"/>
                </a:lnTo>
                <a:close/>
                <a:moveTo>
                  <a:pt x="789" y="89"/>
                </a:moveTo>
                <a:cubicBezTo>
                  <a:pt x="789" y="90"/>
                  <a:pt x="789" y="91"/>
                  <a:pt x="789" y="92"/>
                </a:cubicBezTo>
                <a:cubicBezTo>
                  <a:pt x="790" y="92"/>
                  <a:pt x="790" y="92"/>
                  <a:pt x="791" y="92"/>
                </a:cubicBezTo>
                <a:cubicBezTo>
                  <a:pt x="791" y="92"/>
                  <a:pt x="791" y="92"/>
                  <a:pt x="791" y="92"/>
                </a:cubicBezTo>
                <a:cubicBezTo>
                  <a:pt x="792" y="92"/>
                  <a:pt x="793" y="92"/>
                  <a:pt x="794" y="91"/>
                </a:cubicBezTo>
                <a:cubicBezTo>
                  <a:pt x="794" y="90"/>
                  <a:pt x="794" y="90"/>
                  <a:pt x="794" y="90"/>
                </a:cubicBezTo>
                <a:cubicBezTo>
                  <a:pt x="793" y="90"/>
                  <a:pt x="791" y="90"/>
                  <a:pt x="791" y="89"/>
                </a:cubicBezTo>
                <a:cubicBezTo>
                  <a:pt x="790" y="89"/>
                  <a:pt x="789" y="89"/>
                  <a:pt x="789" y="89"/>
                </a:cubicBezTo>
                <a:close/>
                <a:moveTo>
                  <a:pt x="1147" y="90"/>
                </a:moveTo>
                <a:cubicBezTo>
                  <a:pt x="1148" y="90"/>
                  <a:pt x="1148" y="90"/>
                  <a:pt x="1148" y="90"/>
                </a:cubicBezTo>
                <a:cubicBezTo>
                  <a:pt x="1148" y="89"/>
                  <a:pt x="1148" y="89"/>
                  <a:pt x="1148" y="89"/>
                </a:cubicBezTo>
                <a:cubicBezTo>
                  <a:pt x="1148" y="89"/>
                  <a:pt x="1147" y="89"/>
                  <a:pt x="1147" y="89"/>
                </a:cubicBezTo>
                <a:lnTo>
                  <a:pt x="1147" y="90"/>
                </a:lnTo>
                <a:close/>
                <a:moveTo>
                  <a:pt x="436" y="107"/>
                </a:moveTo>
                <a:cubicBezTo>
                  <a:pt x="437" y="107"/>
                  <a:pt x="437" y="107"/>
                  <a:pt x="437" y="107"/>
                </a:cubicBezTo>
                <a:cubicBezTo>
                  <a:pt x="437" y="105"/>
                  <a:pt x="435" y="105"/>
                  <a:pt x="436" y="103"/>
                </a:cubicBezTo>
                <a:cubicBezTo>
                  <a:pt x="436" y="102"/>
                  <a:pt x="436" y="103"/>
                  <a:pt x="435" y="102"/>
                </a:cubicBezTo>
                <a:cubicBezTo>
                  <a:pt x="435" y="102"/>
                  <a:pt x="435" y="102"/>
                  <a:pt x="435" y="102"/>
                </a:cubicBezTo>
                <a:cubicBezTo>
                  <a:pt x="434" y="102"/>
                  <a:pt x="434" y="103"/>
                  <a:pt x="432" y="104"/>
                </a:cubicBezTo>
                <a:cubicBezTo>
                  <a:pt x="432" y="102"/>
                  <a:pt x="432" y="102"/>
                  <a:pt x="432" y="102"/>
                </a:cubicBezTo>
                <a:cubicBezTo>
                  <a:pt x="432" y="102"/>
                  <a:pt x="431" y="102"/>
                  <a:pt x="431" y="102"/>
                </a:cubicBezTo>
                <a:cubicBezTo>
                  <a:pt x="431" y="101"/>
                  <a:pt x="431" y="100"/>
                  <a:pt x="431" y="100"/>
                </a:cubicBezTo>
                <a:cubicBezTo>
                  <a:pt x="430" y="100"/>
                  <a:pt x="430" y="100"/>
                  <a:pt x="430" y="101"/>
                </a:cubicBezTo>
                <a:cubicBezTo>
                  <a:pt x="428" y="101"/>
                  <a:pt x="428" y="101"/>
                  <a:pt x="428" y="101"/>
                </a:cubicBezTo>
                <a:cubicBezTo>
                  <a:pt x="428" y="100"/>
                  <a:pt x="428" y="100"/>
                  <a:pt x="428" y="100"/>
                </a:cubicBezTo>
                <a:cubicBezTo>
                  <a:pt x="428" y="100"/>
                  <a:pt x="428" y="100"/>
                  <a:pt x="428" y="100"/>
                </a:cubicBezTo>
                <a:cubicBezTo>
                  <a:pt x="428" y="100"/>
                  <a:pt x="428" y="99"/>
                  <a:pt x="427" y="98"/>
                </a:cubicBezTo>
                <a:cubicBezTo>
                  <a:pt x="427" y="98"/>
                  <a:pt x="427" y="98"/>
                  <a:pt x="427" y="98"/>
                </a:cubicBezTo>
                <a:cubicBezTo>
                  <a:pt x="427" y="98"/>
                  <a:pt x="427" y="98"/>
                  <a:pt x="427" y="98"/>
                </a:cubicBezTo>
                <a:cubicBezTo>
                  <a:pt x="428" y="97"/>
                  <a:pt x="430" y="97"/>
                  <a:pt x="431" y="97"/>
                </a:cubicBezTo>
                <a:cubicBezTo>
                  <a:pt x="431" y="95"/>
                  <a:pt x="431" y="95"/>
                  <a:pt x="431" y="94"/>
                </a:cubicBezTo>
                <a:cubicBezTo>
                  <a:pt x="430" y="94"/>
                  <a:pt x="429" y="92"/>
                  <a:pt x="427" y="92"/>
                </a:cubicBezTo>
                <a:cubicBezTo>
                  <a:pt x="427" y="93"/>
                  <a:pt x="427" y="93"/>
                  <a:pt x="427" y="93"/>
                </a:cubicBezTo>
                <a:cubicBezTo>
                  <a:pt x="425" y="93"/>
                  <a:pt x="426" y="92"/>
                  <a:pt x="425" y="93"/>
                </a:cubicBezTo>
                <a:cubicBezTo>
                  <a:pt x="423" y="93"/>
                  <a:pt x="423" y="93"/>
                  <a:pt x="423" y="93"/>
                </a:cubicBezTo>
                <a:cubicBezTo>
                  <a:pt x="423" y="93"/>
                  <a:pt x="423" y="93"/>
                  <a:pt x="423" y="93"/>
                </a:cubicBezTo>
                <a:cubicBezTo>
                  <a:pt x="425" y="93"/>
                  <a:pt x="426" y="92"/>
                  <a:pt x="428" y="91"/>
                </a:cubicBezTo>
                <a:cubicBezTo>
                  <a:pt x="428" y="89"/>
                  <a:pt x="428" y="89"/>
                  <a:pt x="428" y="89"/>
                </a:cubicBezTo>
                <a:cubicBezTo>
                  <a:pt x="426" y="89"/>
                  <a:pt x="426" y="89"/>
                  <a:pt x="426" y="89"/>
                </a:cubicBezTo>
                <a:cubicBezTo>
                  <a:pt x="426" y="90"/>
                  <a:pt x="426" y="90"/>
                  <a:pt x="426" y="90"/>
                </a:cubicBezTo>
                <a:cubicBezTo>
                  <a:pt x="425" y="90"/>
                  <a:pt x="425" y="90"/>
                  <a:pt x="425" y="90"/>
                </a:cubicBezTo>
                <a:cubicBezTo>
                  <a:pt x="425" y="91"/>
                  <a:pt x="424" y="91"/>
                  <a:pt x="424" y="91"/>
                </a:cubicBezTo>
                <a:cubicBezTo>
                  <a:pt x="423" y="92"/>
                  <a:pt x="422" y="91"/>
                  <a:pt x="421" y="92"/>
                </a:cubicBezTo>
                <a:cubicBezTo>
                  <a:pt x="421" y="92"/>
                  <a:pt x="421" y="92"/>
                  <a:pt x="421" y="92"/>
                </a:cubicBezTo>
                <a:cubicBezTo>
                  <a:pt x="420" y="92"/>
                  <a:pt x="420" y="92"/>
                  <a:pt x="420" y="92"/>
                </a:cubicBezTo>
                <a:cubicBezTo>
                  <a:pt x="420" y="92"/>
                  <a:pt x="420" y="92"/>
                  <a:pt x="420" y="92"/>
                </a:cubicBezTo>
                <a:cubicBezTo>
                  <a:pt x="419" y="92"/>
                  <a:pt x="419" y="92"/>
                  <a:pt x="419" y="92"/>
                </a:cubicBezTo>
                <a:cubicBezTo>
                  <a:pt x="419" y="93"/>
                  <a:pt x="419" y="93"/>
                  <a:pt x="419" y="93"/>
                </a:cubicBezTo>
                <a:cubicBezTo>
                  <a:pt x="420" y="93"/>
                  <a:pt x="420" y="93"/>
                  <a:pt x="420" y="93"/>
                </a:cubicBezTo>
                <a:cubicBezTo>
                  <a:pt x="420" y="93"/>
                  <a:pt x="420" y="93"/>
                  <a:pt x="420" y="93"/>
                </a:cubicBezTo>
                <a:cubicBezTo>
                  <a:pt x="421" y="93"/>
                  <a:pt x="421" y="93"/>
                  <a:pt x="421" y="93"/>
                </a:cubicBezTo>
                <a:cubicBezTo>
                  <a:pt x="421" y="93"/>
                  <a:pt x="421" y="94"/>
                  <a:pt x="421" y="94"/>
                </a:cubicBezTo>
                <a:cubicBezTo>
                  <a:pt x="419" y="94"/>
                  <a:pt x="418" y="94"/>
                  <a:pt x="417" y="93"/>
                </a:cubicBezTo>
                <a:cubicBezTo>
                  <a:pt x="417" y="93"/>
                  <a:pt x="417" y="93"/>
                  <a:pt x="417" y="92"/>
                </a:cubicBezTo>
                <a:cubicBezTo>
                  <a:pt x="416" y="92"/>
                  <a:pt x="416" y="92"/>
                  <a:pt x="416" y="92"/>
                </a:cubicBezTo>
                <a:cubicBezTo>
                  <a:pt x="416" y="92"/>
                  <a:pt x="416" y="92"/>
                  <a:pt x="416" y="92"/>
                </a:cubicBezTo>
                <a:cubicBezTo>
                  <a:pt x="416" y="92"/>
                  <a:pt x="416" y="93"/>
                  <a:pt x="415" y="93"/>
                </a:cubicBezTo>
                <a:cubicBezTo>
                  <a:pt x="415" y="93"/>
                  <a:pt x="414" y="93"/>
                  <a:pt x="414" y="93"/>
                </a:cubicBezTo>
                <a:cubicBezTo>
                  <a:pt x="414" y="93"/>
                  <a:pt x="413" y="94"/>
                  <a:pt x="413" y="94"/>
                </a:cubicBezTo>
                <a:cubicBezTo>
                  <a:pt x="413" y="95"/>
                  <a:pt x="412" y="95"/>
                  <a:pt x="412" y="96"/>
                </a:cubicBezTo>
                <a:cubicBezTo>
                  <a:pt x="411" y="97"/>
                  <a:pt x="412" y="96"/>
                  <a:pt x="411" y="97"/>
                </a:cubicBezTo>
                <a:cubicBezTo>
                  <a:pt x="412" y="97"/>
                  <a:pt x="412" y="97"/>
                  <a:pt x="412" y="98"/>
                </a:cubicBezTo>
                <a:cubicBezTo>
                  <a:pt x="412" y="98"/>
                  <a:pt x="412" y="98"/>
                  <a:pt x="412" y="98"/>
                </a:cubicBezTo>
                <a:cubicBezTo>
                  <a:pt x="415" y="98"/>
                  <a:pt x="415" y="98"/>
                  <a:pt x="415" y="98"/>
                </a:cubicBezTo>
                <a:cubicBezTo>
                  <a:pt x="415" y="98"/>
                  <a:pt x="415" y="98"/>
                  <a:pt x="415" y="98"/>
                </a:cubicBezTo>
                <a:cubicBezTo>
                  <a:pt x="415" y="98"/>
                  <a:pt x="416" y="99"/>
                  <a:pt x="417" y="99"/>
                </a:cubicBezTo>
                <a:cubicBezTo>
                  <a:pt x="417" y="99"/>
                  <a:pt x="417" y="99"/>
                  <a:pt x="417" y="99"/>
                </a:cubicBezTo>
                <a:cubicBezTo>
                  <a:pt x="417" y="99"/>
                  <a:pt x="417" y="99"/>
                  <a:pt x="417" y="99"/>
                </a:cubicBezTo>
                <a:cubicBezTo>
                  <a:pt x="417" y="100"/>
                  <a:pt x="417" y="100"/>
                  <a:pt x="417" y="101"/>
                </a:cubicBezTo>
                <a:cubicBezTo>
                  <a:pt x="417" y="101"/>
                  <a:pt x="417" y="101"/>
                  <a:pt x="417" y="101"/>
                </a:cubicBezTo>
                <a:cubicBezTo>
                  <a:pt x="417" y="102"/>
                  <a:pt x="417" y="102"/>
                  <a:pt x="417" y="102"/>
                </a:cubicBezTo>
                <a:cubicBezTo>
                  <a:pt x="417" y="102"/>
                  <a:pt x="416" y="103"/>
                  <a:pt x="416" y="103"/>
                </a:cubicBezTo>
                <a:cubicBezTo>
                  <a:pt x="413" y="103"/>
                  <a:pt x="413" y="103"/>
                  <a:pt x="413" y="103"/>
                </a:cubicBezTo>
                <a:cubicBezTo>
                  <a:pt x="413" y="103"/>
                  <a:pt x="413" y="103"/>
                  <a:pt x="413" y="103"/>
                </a:cubicBezTo>
                <a:cubicBezTo>
                  <a:pt x="412" y="103"/>
                  <a:pt x="411" y="103"/>
                  <a:pt x="409" y="103"/>
                </a:cubicBezTo>
                <a:cubicBezTo>
                  <a:pt x="409" y="102"/>
                  <a:pt x="409" y="102"/>
                  <a:pt x="409" y="102"/>
                </a:cubicBezTo>
                <a:cubicBezTo>
                  <a:pt x="409" y="102"/>
                  <a:pt x="409" y="102"/>
                  <a:pt x="409" y="102"/>
                </a:cubicBezTo>
                <a:cubicBezTo>
                  <a:pt x="408" y="101"/>
                  <a:pt x="408" y="101"/>
                  <a:pt x="407" y="100"/>
                </a:cubicBezTo>
                <a:cubicBezTo>
                  <a:pt x="407" y="100"/>
                  <a:pt x="407" y="100"/>
                  <a:pt x="407" y="100"/>
                </a:cubicBezTo>
                <a:cubicBezTo>
                  <a:pt x="406" y="101"/>
                  <a:pt x="406" y="101"/>
                  <a:pt x="405" y="100"/>
                </a:cubicBezTo>
                <a:cubicBezTo>
                  <a:pt x="405" y="101"/>
                  <a:pt x="405" y="101"/>
                  <a:pt x="405" y="101"/>
                </a:cubicBezTo>
                <a:cubicBezTo>
                  <a:pt x="405" y="101"/>
                  <a:pt x="405" y="101"/>
                  <a:pt x="405" y="101"/>
                </a:cubicBezTo>
                <a:cubicBezTo>
                  <a:pt x="405" y="102"/>
                  <a:pt x="405" y="102"/>
                  <a:pt x="405" y="102"/>
                </a:cubicBezTo>
                <a:cubicBezTo>
                  <a:pt x="405" y="102"/>
                  <a:pt x="405" y="102"/>
                  <a:pt x="405" y="102"/>
                </a:cubicBezTo>
                <a:cubicBezTo>
                  <a:pt x="405" y="102"/>
                  <a:pt x="405" y="103"/>
                  <a:pt x="405" y="103"/>
                </a:cubicBezTo>
                <a:cubicBezTo>
                  <a:pt x="405" y="103"/>
                  <a:pt x="405" y="103"/>
                  <a:pt x="405" y="103"/>
                </a:cubicBezTo>
                <a:cubicBezTo>
                  <a:pt x="405" y="104"/>
                  <a:pt x="405" y="104"/>
                  <a:pt x="405" y="104"/>
                </a:cubicBezTo>
                <a:cubicBezTo>
                  <a:pt x="406" y="105"/>
                  <a:pt x="407" y="106"/>
                  <a:pt x="407" y="106"/>
                </a:cubicBezTo>
                <a:cubicBezTo>
                  <a:pt x="408" y="107"/>
                  <a:pt x="408" y="107"/>
                  <a:pt x="408" y="107"/>
                </a:cubicBezTo>
                <a:cubicBezTo>
                  <a:pt x="410" y="107"/>
                  <a:pt x="410" y="107"/>
                  <a:pt x="410" y="107"/>
                </a:cubicBezTo>
                <a:cubicBezTo>
                  <a:pt x="410" y="107"/>
                  <a:pt x="410" y="108"/>
                  <a:pt x="410" y="108"/>
                </a:cubicBezTo>
                <a:cubicBezTo>
                  <a:pt x="411" y="108"/>
                  <a:pt x="411" y="108"/>
                  <a:pt x="411" y="108"/>
                </a:cubicBezTo>
                <a:cubicBezTo>
                  <a:pt x="411" y="107"/>
                  <a:pt x="411" y="107"/>
                  <a:pt x="411" y="107"/>
                </a:cubicBezTo>
                <a:cubicBezTo>
                  <a:pt x="412" y="107"/>
                  <a:pt x="412" y="107"/>
                  <a:pt x="412" y="107"/>
                </a:cubicBezTo>
                <a:cubicBezTo>
                  <a:pt x="414" y="107"/>
                  <a:pt x="413" y="107"/>
                  <a:pt x="414" y="108"/>
                </a:cubicBezTo>
                <a:cubicBezTo>
                  <a:pt x="415" y="108"/>
                  <a:pt x="416" y="109"/>
                  <a:pt x="416" y="109"/>
                </a:cubicBezTo>
                <a:cubicBezTo>
                  <a:pt x="416" y="110"/>
                  <a:pt x="416" y="110"/>
                  <a:pt x="417" y="110"/>
                </a:cubicBezTo>
                <a:cubicBezTo>
                  <a:pt x="417" y="110"/>
                  <a:pt x="418" y="110"/>
                  <a:pt x="419" y="110"/>
                </a:cubicBezTo>
                <a:cubicBezTo>
                  <a:pt x="419" y="111"/>
                  <a:pt x="419" y="111"/>
                  <a:pt x="419" y="111"/>
                </a:cubicBezTo>
                <a:cubicBezTo>
                  <a:pt x="419" y="111"/>
                  <a:pt x="420" y="112"/>
                  <a:pt x="421" y="112"/>
                </a:cubicBezTo>
                <a:cubicBezTo>
                  <a:pt x="421" y="113"/>
                  <a:pt x="421" y="113"/>
                  <a:pt x="421" y="114"/>
                </a:cubicBezTo>
                <a:cubicBezTo>
                  <a:pt x="421" y="114"/>
                  <a:pt x="421" y="114"/>
                  <a:pt x="422" y="114"/>
                </a:cubicBezTo>
                <a:cubicBezTo>
                  <a:pt x="422" y="115"/>
                  <a:pt x="422" y="115"/>
                  <a:pt x="422" y="116"/>
                </a:cubicBezTo>
                <a:cubicBezTo>
                  <a:pt x="423" y="116"/>
                  <a:pt x="422" y="116"/>
                  <a:pt x="423" y="116"/>
                </a:cubicBezTo>
                <a:cubicBezTo>
                  <a:pt x="425" y="116"/>
                  <a:pt x="426" y="115"/>
                  <a:pt x="427" y="113"/>
                </a:cubicBezTo>
                <a:cubicBezTo>
                  <a:pt x="428" y="113"/>
                  <a:pt x="428" y="113"/>
                  <a:pt x="428" y="113"/>
                </a:cubicBezTo>
                <a:cubicBezTo>
                  <a:pt x="430" y="113"/>
                  <a:pt x="430" y="113"/>
                  <a:pt x="430" y="113"/>
                </a:cubicBezTo>
                <a:cubicBezTo>
                  <a:pt x="430" y="113"/>
                  <a:pt x="430" y="112"/>
                  <a:pt x="430" y="112"/>
                </a:cubicBezTo>
                <a:cubicBezTo>
                  <a:pt x="431" y="112"/>
                  <a:pt x="432" y="112"/>
                  <a:pt x="433" y="111"/>
                </a:cubicBezTo>
                <a:cubicBezTo>
                  <a:pt x="433" y="111"/>
                  <a:pt x="433" y="111"/>
                  <a:pt x="433" y="111"/>
                </a:cubicBezTo>
                <a:cubicBezTo>
                  <a:pt x="434" y="111"/>
                  <a:pt x="435" y="111"/>
                  <a:pt x="435" y="111"/>
                </a:cubicBezTo>
                <a:cubicBezTo>
                  <a:pt x="435" y="110"/>
                  <a:pt x="435" y="110"/>
                  <a:pt x="435" y="109"/>
                </a:cubicBezTo>
                <a:cubicBezTo>
                  <a:pt x="435" y="109"/>
                  <a:pt x="436" y="109"/>
                  <a:pt x="436" y="109"/>
                </a:cubicBezTo>
                <a:lnTo>
                  <a:pt x="436" y="107"/>
                </a:lnTo>
                <a:close/>
                <a:moveTo>
                  <a:pt x="727" y="617"/>
                </a:moveTo>
                <a:cubicBezTo>
                  <a:pt x="727" y="616"/>
                  <a:pt x="727" y="614"/>
                  <a:pt x="727" y="613"/>
                </a:cubicBezTo>
                <a:cubicBezTo>
                  <a:pt x="726" y="613"/>
                  <a:pt x="726" y="613"/>
                  <a:pt x="726" y="613"/>
                </a:cubicBezTo>
                <a:cubicBezTo>
                  <a:pt x="726" y="613"/>
                  <a:pt x="726" y="613"/>
                  <a:pt x="726" y="613"/>
                </a:cubicBezTo>
                <a:cubicBezTo>
                  <a:pt x="726" y="611"/>
                  <a:pt x="726" y="610"/>
                  <a:pt x="726" y="609"/>
                </a:cubicBezTo>
                <a:cubicBezTo>
                  <a:pt x="725" y="609"/>
                  <a:pt x="725" y="608"/>
                  <a:pt x="724" y="608"/>
                </a:cubicBezTo>
                <a:cubicBezTo>
                  <a:pt x="724" y="607"/>
                  <a:pt x="724" y="607"/>
                  <a:pt x="724" y="607"/>
                </a:cubicBezTo>
                <a:cubicBezTo>
                  <a:pt x="724" y="607"/>
                  <a:pt x="724" y="607"/>
                  <a:pt x="724" y="606"/>
                </a:cubicBezTo>
                <a:cubicBezTo>
                  <a:pt x="724" y="605"/>
                  <a:pt x="724" y="605"/>
                  <a:pt x="724" y="605"/>
                </a:cubicBezTo>
                <a:cubicBezTo>
                  <a:pt x="723" y="605"/>
                  <a:pt x="723" y="605"/>
                  <a:pt x="723" y="605"/>
                </a:cubicBezTo>
                <a:cubicBezTo>
                  <a:pt x="723" y="604"/>
                  <a:pt x="723" y="604"/>
                  <a:pt x="723" y="604"/>
                </a:cubicBezTo>
                <a:cubicBezTo>
                  <a:pt x="723" y="604"/>
                  <a:pt x="723" y="604"/>
                  <a:pt x="723" y="604"/>
                </a:cubicBezTo>
                <a:cubicBezTo>
                  <a:pt x="723" y="604"/>
                  <a:pt x="723" y="604"/>
                  <a:pt x="723" y="604"/>
                </a:cubicBezTo>
                <a:cubicBezTo>
                  <a:pt x="723" y="604"/>
                  <a:pt x="723" y="604"/>
                  <a:pt x="723" y="604"/>
                </a:cubicBezTo>
                <a:cubicBezTo>
                  <a:pt x="723" y="603"/>
                  <a:pt x="723" y="603"/>
                  <a:pt x="723" y="603"/>
                </a:cubicBezTo>
                <a:cubicBezTo>
                  <a:pt x="722" y="603"/>
                  <a:pt x="720" y="601"/>
                  <a:pt x="719" y="602"/>
                </a:cubicBezTo>
                <a:cubicBezTo>
                  <a:pt x="719" y="602"/>
                  <a:pt x="719" y="602"/>
                  <a:pt x="719" y="602"/>
                </a:cubicBezTo>
                <a:cubicBezTo>
                  <a:pt x="718" y="602"/>
                  <a:pt x="718" y="602"/>
                  <a:pt x="718" y="602"/>
                </a:cubicBezTo>
                <a:cubicBezTo>
                  <a:pt x="718" y="601"/>
                  <a:pt x="718" y="601"/>
                  <a:pt x="718" y="601"/>
                </a:cubicBezTo>
                <a:cubicBezTo>
                  <a:pt x="718" y="601"/>
                  <a:pt x="718" y="601"/>
                  <a:pt x="718" y="601"/>
                </a:cubicBezTo>
                <a:cubicBezTo>
                  <a:pt x="716" y="601"/>
                  <a:pt x="716" y="601"/>
                  <a:pt x="715" y="602"/>
                </a:cubicBezTo>
                <a:cubicBezTo>
                  <a:pt x="715" y="602"/>
                  <a:pt x="715" y="602"/>
                  <a:pt x="715" y="602"/>
                </a:cubicBezTo>
                <a:cubicBezTo>
                  <a:pt x="715" y="601"/>
                  <a:pt x="715" y="601"/>
                  <a:pt x="715" y="601"/>
                </a:cubicBezTo>
                <a:cubicBezTo>
                  <a:pt x="715" y="600"/>
                  <a:pt x="714" y="600"/>
                  <a:pt x="714" y="600"/>
                </a:cubicBezTo>
                <a:cubicBezTo>
                  <a:pt x="714" y="600"/>
                  <a:pt x="713" y="598"/>
                  <a:pt x="713" y="598"/>
                </a:cubicBezTo>
                <a:cubicBezTo>
                  <a:pt x="712" y="598"/>
                  <a:pt x="712" y="598"/>
                  <a:pt x="712" y="598"/>
                </a:cubicBezTo>
                <a:cubicBezTo>
                  <a:pt x="712" y="596"/>
                  <a:pt x="711" y="597"/>
                  <a:pt x="710" y="596"/>
                </a:cubicBezTo>
                <a:cubicBezTo>
                  <a:pt x="709" y="595"/>
                  <a:pt x="709" y="595"/>
                  <a:pt x="708" y="594"/>
                </a:cubicBezTo>
                <a:cubicBezTo>
                  <a:pt x="707" y="594"/>
                  <a:pt x="707" y="594"/>
                  <a:pt x="707" y="594"/>
                </a:cubicBezTo>
                <a:cubicBezTo>
                  <a:pt x="707" y="594"/>
                  <a:pt x="707" y="593"/>
                  <a:pt x="707" y="593"/>
                </a:cubicBezTo>
                <a:cubicBezTo>
                  <a:pt x="706" y="593"/>
                  <a:pt x="706" y="593"/>
                  <a:pt x="706" y="593"/>
                </a:cubicBezTo>
                <a:cubicBezTo>
                  <a:pt x="706" y="593"/>
                  <a:pt x="706" y="593"/>
                  <a:pt x="706" y="592"/>
                </a:cubicBezTo>
                <a:cubicBezTo>
                  <a:pt x="705" y="592"/>
                  <a:pt x="705" y="592"/>
                  <a:pt x="705" y="592"/>
                </a:cubicBezTo>
                <a:cubicBezTo>
                  <a:pt x="705" y="592"/>
                  <a:pt x="705" y="592"/>
                  <a:pt x="705" y="592"/>
                </a:cubicBezTo>
                <a:cubicBezTo>
                  <a:pt x="704" y="592"/>
                  <a:pt x="704" y="592"/>
                  <a:pt x="704" y="592"/>
                </a:cubicBezTo>
                <a:cubicBezTo>
                  <a:pt x="704" y="592"/>
                  <a:pt x="704" y="592"/>
                  <a:pt x="704" y="592"/>
                </a:cubicBezTo>
                <a:cubicBezTo>
                  <a:pt x="703" y="592"/>
                  <a:pt x="703" y="592"/>
                  <a:pt x="703" y="592"/>
                </a:cubicBezTo>
                <a:cubicBezTo>
                  <a:pt x="703" y="591"/>
                  <a:pt x="703" y="591"/>
                  <a:pt x="703" y="591"/>
                </a:cubicBezTo>
                <a:cubicBezTo>
                  <a:pt x="703" y="591"/>
                  <a:pt x="702" y="591"/>
                  <a:pt x="702" y="591"/>
                </a:cubicBezTo>
                <a:cubicBezTo>
                  <a:pt x="702" y="591"/>
                  <a:pt x="702" y="591"/>
                  <a:pt x="702" y="590"/>
                </a:cubicBezTo>
                <a:cubicBezTo>
                  <a:pt x="700" y="590"/>
                  <a:pt x="699" y="591"/>
                  <a:pt x="699" y="591"/>
                </a:cubicBezTo>
                <a:cubicBezTo>
                  <a:pt x="698" y="591"/>
                  <a:pt x="698" y="591"/>
                  <a:pt x="698" y="591"/>
                </a:cubicBezTo>
                <a:cubicBezTo>
                  <a:pt x="698" y="590"/>
                  <a:pt x="698" y="590"/>
                  <a:pt x="698" y="590"/>
                </a:cubicBezTo>
                <a:cubicBezTo>
                  <a:pt x="696" y="590"/>
                  <a:pt x="696" y="590"/>
                  <a:pt x="696" y="590"/>
                </a:cubicBezTo>
                <a:cubicBezTo>
                  <a:pt x="696" y="590"/>
                  <a:pt x="696" y="590"/>
                  <a:pt x="696" y="590"/>
                </a:cubicBezTo>
                <a:cubicBezTo>
                  <a:pt x="694" y="590"/>
                  <a:pt x="694" y="590"/>
                  <a:pt x="694" y="590"/>
                </a:cubicBezTo>
                <a:cubicBezTo>
                  <a:pt x="694" y="590"/>
                  <a:pt x="694" y="589"/>
                  <a:pt x="694" y="589"/>
                </a:cubicBezTo>
                <a:cubicBezTo>
                  <a:pt x="693" y="589"/>
                  <a:pt x="693" y="589"/>
                  <a:pt x="693" y="589"/>
                </a:cubicBezTo>
                <a:cubicBezTo>
                  <a:pt x="693" y="589"/>
                  <a:pt x="693" y="589"/>
                  <a:pt x="693" y="589"/>
                </a:cubicBezTo>
                <a:cubicBezTo>
                  <a:pt x="691" y="589"/>
                  <a:pt x="691" y="589"/>
                  <a:pt x="691" y="589"/>
                </a:cubicBezTo>
                <a:cubicBezTo>
                  <a:pt x="691" y="589"/>
                  <a:pt x="691" y="589"/>
                  <a:pt x="691" y="590"/>
                </a:cubicBezTo>
                <a:cubicBezTo>
                  <a:pt x="690" y="590"/>
                  <a:pt x="690" y="590"/>
                  <a:pt x="690" y="590"/>
                </a:cubicBezTo>
                <a:cubicBezTo>
                  <a:pt x="690" y="589"/>
                  <a:pt x="690" y="589"/>
                  <a:pt x="690" y="589"/>
                </a:cubicBezTo>
                <a:cubicBezTo>
                  <a:pt x="690" y="589"/>
                  <a:pt x="690" y="589"/>
                  <a:pt x="690" y="589"/>
                </a:cubicBezTo>
                <a:cubicBezTo>
                  <a:pt x="689" y="588"/>
                  <a:pt x="689" y="588"/>
                  <a:pt x="689" y="588"/>
                </a:cubicBezTo>
                <a:cubicBezTo>
                  <a:pt x="689" y="587"/>
                  <a:pt x="689" y="588"/>
                  <a:pt x="688" y="587"/>
                </a:cubicBezTo>
                <a:cubicBezTo>
                  <a:pt x="686" y="587"/>
                  <a:pt x="686" y="587"/>
                  <a:pt x="686" y="587"/>
                </a:cubicBezTo>
                <a:cubicBezTo>
                  <a:pt x="686" y="588"/>
                  <a:pt x="686" y="588"/>
                  <a:pt x="686" y="588"/>
                </a:cubicBezTo>
                <a:cubicBezTo>
                  <a:pt x="686" y="588"/>
                  <a:pt x="686" y="588"/>
                  <a:pt x="686" y="588"/>
                </a:cubicBezTo>
                <a:cubicBezTo>
                  <a:pt x="686" y="587"/>
                  <a:pt x="686" y="587"/>
                  <a:pt x="686" y="587"/>
                </a:cubicBezTo>
                <a:cubicBezTo>
                  <a:pt x="685" y="587"/>
                  <a:pt x="685" y="587"/>
                  <a:pt x="685" y="587"/>
                </a:cubicBezTo>
                <a:cubicBezTo>
                  <a:pt x="684" y="588"/>
                  <a:pt x="684" y="589"/>
                  <a:pt x="683" y="590"/>
                </a:cubicBezTo>
                <a:cubicBezTo>
                  <a:pt x="683" y="590"/>
                  <a:pt x="683" y="590"/>
                  <a:pt x="683" y="590"/>
                </a:cubicBezTo>
                <a:cubicBezTo>
                  <a:pt x="681" y="590"/>
                  <a:pt x="680" y="589"/>
                  <a:pt x="682" y="589"/>
                </a:cubicBezTo>
                <a:cubicBezTo>
                  <a:pt x="682" y="588"/>
                  <a:pt x="682" y="588"/>
                  <a:pt x="682" y="588"/>
                </a:cubicBezTo>
                <a:cubicBezTo>
                  <a:pt x="681" y="588"/>
                  <a:pt x="681" y="588"/>
                  <a:pt x="681" y="588"/>
                </a:cubicBezTo>
                <a:cubicBezTo>
                  <a:pt x="681" y="587"/>
                  <a:pt x="681" y="587"/>
                  <a:pt x="681" y="587"/>
                </a:cubicBezTo>
                <a:cubicBezTo>
                  <a:pt x="680" y="587"/>
                  <a:pt x="680" y="587"/>
                  <a:pt x="680" y="587"/>
                </a:cubicBezTo>
                <a:cubicBezTo>
                  <a:pt x="680" y="586"/>
                  <a:pt x="680" y="587"/>
                  <a:pt x="681" y="586"/>
                </a:cubicBezTo>
                <a:cubicBezTo>
                  <a:pt x="681" y="585"/>
                  <a:pt x="680" y="585"/>
                  <a:pt x="679" y="584"/>
                </a:cubicBezTo>
                <a:cubicBezTo>
                  <a:pt x="679" y="584"/>
                  <a:pt x="679" y="584"/>
                  <a:pt x="679" y="583"/>
                </a:cubicBezTo>
                <a:cubicBezTo>
                  <a:pt x="679" y="583"/>
                  <a:pt x="679" y="582"/>
                  <a:pt x="679" y="582"/>
                </a:cubicBezTo>
                <a:cubicBezTo>
                  <a:pt x="676" y="582"/>
                  <a:pt x="677" y="582"/>
                  <a:pt x="676" y="583"/>
                </a:cubicBezTo>
                <a:cubicBezTo>
                  <a:pt x="676" y="583"/>
                  <a:pt x="676" y="583"/>
                  <a:pt x="676" y="583"/>
                </a:cubicBezTo>
                <a:cubicBezTo>
                  <a:pt x="676" y="583"/>
                  <a:pt x="676" y="583"/>
                  <a:pt x="676" y="583"/>
                </a:cubicBezTo>
                <a:cubicBezTo>
                  <a:pt x="676" y="583"/>
                  <a:pt x="676" y="582"/>
                  <a:pt x="676" y="582"/>
                </a:cubicBezTo>
                <a:cubicBezTo>
                  <a:pt x="676" y="582"/>
                  <a:pt x="676" y="581"/>
                  <a:pt x="676" y="581"/>
                </a:cubicBezTo>
                <a:cubicBezTo>
                  <a:pt x="676" y="581"/>
                  <a:pt x="676" y="581"/>
                  <a:pt x="676" y="581"/>
                </a:cubicBezTo>
                <a:cubicBezTo>
                  <a:pt x="675" y="581"/>
                  <a:pt x="675" y="581"/>
                  <a:pt x="675" y="581"/>
                </a:cubicBezTo>
                <a:cubicBezTo>
                  <a:pt x="674" y="581"/>
                  <a:pt x="675" y="581"/>
                  <a:pt x="674" y="580"/>
                </a:cubicBezTo>
                <a:cubicBezTo>
                  <a:pt x="674" y="579"/>
                  <a:pt x="674" y="579"/>
                  <a:pt x="674" y="579"/>
                </a:cubicBezTo>
                <a:cubicBezTo>
                  <a:pt x="673" y="579"/>
                  <a:pt x="673" y="579"/>
                  <a:pt x="673" y="580"/>
                </a:cubicBezTo>
                <a:cubicBezTo>
                  <a:pt x="672" y="580"/>
                  <a:pt x="672" y="580"/>
                  <a:pt x="672" y="580"/>
                </a:cubicBezTo>
                <a:cubicBezTo>
                  <a:pt x="671" y="579"/>
                  <a:pt x="671" y="579"/>
                  <a:pt x="671" y="579"/>
                </a:cubicBezTo>
                <a:cubicBezTo>
                  <a:pt x="670" y="579"/>
                  <a:pt x="670" y="579"/>
                  <a:pt x="670" y="579"/>
                </a:cubicBezTo>
                <a:cubicBezTo>
                  <a:pt x="670" y="578"/>
                  <a:pt x="670" y="578"/>
                  <a:pt x="670" y="578"/>
                </a:cubicBezTo>
                <a:cubicBezTo>
                  <a:pt x="669" y="577"/>
                  <a:pt x="669" y="577"/>
                  <a:pt x="668" y="577"/>
                </a:cubicBezTo>
                <a:cubicBezTo>
                  <a:pt x="667" y="577"/>
                  <a:pt x="666" y="577"/>
                  <a:pt x="664" y="577"/>
                </a:cubicBezTo>
                <a:cubicBezTo>
                  <a:pt x="664" y="578"/>
                  <a:pt x="664" y="578"/>
                  <a:pt x="664" y="578"/>
                </a:cubicBezTo>
                <a:cubicBezTo>
                  <a:pt x="663" y="578"/>
                  <a:pt x="664" y="579"/>
                  <a:pt x="662" y="579"/>
                </a:cubicBezTo>
                <a:cubicBezTo>
                  <a:pt x="662" y="580"/>
                  <a:pt x="662" y="579"/>
                  <a:pt x="662" y="580"/>
                </a:cubicBezTo>
                <a:cubicBezTo>
                  <a:pt x="662" y="581"/>
                  <a:pt x="662" y="580"/>
                  <a:pt x="663" y="581"/>
                </a:cubicBezTo>
                <a:cubicBezTo>
                  <a:pt x="663" y="581"/>
                  <a:pt x="663" y="581"/>
                  <a:pt x="663" y="581"/>
                </a:cubicBezTo>
                <a:cubicBezTo>
                  <a:pt x="661" y="581"/>
                  <a:pt x="661" y="581"/>
                  <a:pt x="661" y="581"/>
                </a:cubicBezTo>
                <a:cubicBezTo>
                  <a:pt x="661" y="582"/>
                  <a:pt x="661" y="582"/>
                  <a:pt x="660" y="582"/>
                </a:cubicBezTo>
                <a:cubicBezTo>
                  <a:pt x="660" y="583"/>
                  <a:pt x="659" y="583"/>
                  <a:pt x="659" y="583"/>
                </a:cubicBezTo>
                <a:cubicBezTo>
                  <a:pt x="659" y="584"/>
                  <a:pt x="659" y="584"/>
                  <a:pt x="659" y="584"/>
                </a:cubicBezTo>
                <a:cubicBezTo>
                  <a:pt x="658" y="584"/>
                  <a:pt x="658" y="584"/>
                  <a:pt x="658" y="584"/>
                </a:cubicBezTo>
                <a:cubicBezTo>
                  <a:pt x="658" y="583"/>
                  <a:pt x="658" y="583"/>
                  <a:pt x="658" y="583"/>
                </a:cubicBezTo>
                <a:cubicBezTo>
                  <a:pt x="657" y="583"/>
                  <a:pt x="657" y="583"/>
                  <a:pt x="657" y="583"/>
                </a:cubicBezTo>
                <a:cubicBezTo>
                  <a:pt x="656" y="584"/>
                  <a:pt x="657" y="584"/>
                  <a:pt x="656" y="584"/>
                </a:cubicBezTo>
                <a:cubicBezTo>
                  <a:pt x="656" y="583"/>
                  <a:pt x="656" y="583"/>
                  <a:pt x="656" y="583"/>
                </a:cubicBezTo>
                <a:cubicBezTo>
                  <a:pt x="654" y="583"/>
                  <a:pt x="654" y="583"/>
                  <a:pt x="654" y="583"/>
                </a:cubicBezTo>
                <a:cubicBezTo>
                  <a:pt x="654" y="584"/>
                  <a:pt x="654" y="584"/>
                  <a:pt x="654" y="584"/>
                </a:cubicBezTo>
                <a:cubicBezTo>
                  <a:pt x="652" y="584"/>
                  <a:pt x="652" y="584"/>
                  <a:pt x="652" y="584"/>
                </a:cubicBezTo>
                <a:cubicBezTo>
                  <a:pt x="652" y="584"/>
                  <a:pt x="652" y="584"/>
                  <a:pt x="652" y="583"/>
                </a:cubicBezTo>
                <a:cubicBezTo>
                  <a:pt x="651" y="583"/>
                  <a:pt x="651" y="582"/>
                  <a:pt x="650" y="581"/>
                </a:cubicBezTo>
                <a:cubicBezTo>
                  <a:pt x="650" y="581"/>
                  <a:pt x="650" y="581"/>
                  <a:pt x="650" y="581"/>
                </a:cubicBezTo>
                <a:cubicBezTo>
                  <a:pt x="650" y="581"/>
                  <a:pt x="650" y="581"/>
                  <a:pt x="650" y="581"/>
                </a:cubicBezTo>
                <a:cubicBezTo>
                  <a:pt x="650" y="579"/>
                  <a:pt x="650" y="579"/>
                  <a:pt x="650" y="579"/>
                </a:cubicBezTo>
                <a:cubicBezTo>
                  <a:pt x="649" y="579"/>
                  <a:pt x="649" y="579"/>
                  <a:pt x="649" y="579"/>
                </a:cubicBezTo>
                <a:cubicBezTo>
                  <a:pt x="649" y="579"/>
                  <a:pt x="649" y="579"/>
                  <a:pt x="649" y="579"/>
                </a:cubicBezTo>
                <a:cubicBezTo>
                  <a:pt x="649" y="579"/>
                  <a:pt x="649" y="579"/>
                  <a:pt x="649" y="579"/>
                </a:cubicBezTo>
                <a:cubicBezTo>
                  <a:pt x="649" y="579"/>
                  <a:pt x="649" y="579"/>
                  <a:pt x="649" y="579"/>
                </a:cubicBezTo>
                <a:cubicBezTo>
                  <a:pt x="648" y="580"/>
                  <a:pt x="647" y="580"/>
                  <a:pt x="647" y="581"/>
                </a:cubicBezTo>
                <a:cubicBezTo>
                  <a:pt x="647" y="581"/>
                  <a:pt x="647" y="581"/>
                  <a:pt x="647" y="581"/>
                </a:cubicBezTo>
                <a:cubicBezTo>
                  <a:pt x="647" y="581"/>
                  <a:pt x="647" y="581"/>
                  <a:pt x="647" y="581"/>
                </a:cubicBezTo>
                <a:cubicBezTo>
                  <a:pt x="647" y="581"/>
                  <a:pt x="647" y="581"/>
                  <a:pt x="647" y="581"/>
                </a:cubicBezTo>
                <a:cubicBezTo>
                  <a:pt x="647" y="585"/>
                  <a:pt x="647" y="585"/>
                  <a:pt x="647" y="585"/>
                </a:cubicBezTo>
                <a:cubicBezTo>
                  <a:pt x="646" y="585"/>
                  <a:pt x="646" y="585"/>
                  <a:pt x="646" y="585"/>
                </a:cubicBezTo>
                <a:cubicBezTo>
                  <a:pt x="646" y="585"/>
                  <a:pt x="646" y="585"/>
                  <a:pt x="646" y="586"/>
                </a:cubicBezTo>
                <a:cubicBezTo>
                  <a:pt x="645" y="586"/>
                  <a:pt x="646" y="586"/>
                  <a:pt x="645" y="586"/>
                </a:cubicBezTo>
                <a:cubicBezTo>
                  <a:pt x="645" y="586"/>
                  <a:pt x="645" y="586"/>
                  <a:pt x="645" y="586"/>
                </a:cubicBezTo>
                <a:cubicBezTo>
                  <a:pt x="645" y="586"/>
                  <a:pt x="645" y="585"/>
                  <a:pt x="645" y="585"/>
                </a:cubicBezTo>
                <a:cubicBezTo>
                  <a:pt x="646" y="585"/>
                  <a:pt x="646" y="585"/>
                  <a:pt x="646" y="585"/>
                </a:cubicBezTo>
                <a:cubicBezTo>
                  <a:pt x="646" y="583"/>
                  <a:pt x="646" y="581"/>
                  <a:pt x="645" y="580"/>
                </a:cubicBezTo>
                <a:cubicBezTo>
                  <a:pt x="643" y="580"/>
                  <a:pt x="644" y="580"/>
                  <a:pt x="642" y="581"/>
                </a:cubicBezTo>
                <a:cubicBezTo>
                  <a:pt x="641" y="581"/>
                  <a:pt x="641" y="581"/>
                  <a:pt x="641" y="581"/>
                </a:cubicBezTo>
                <a:cubicBezTo>
                  <a:pt x="641" y="581"/>
                  <a:pt x="641" y="581"/>
                  <a:pt x="641" y="581"/>
                </a:cubicBezTo>
                <a:cubicBezTo>
                  <a:pt x="641" y="581"/>
                  <a:pt x="641" y="581"/>
                  <a:pt x="641" y="581"/>
                </a:cubicBezTo>
                <a:cubicBezTo>
                  <a:pt x="641" y="582"/>
                  <a:pt x="641" y="582"/>
                  <a:pt x="641" y="582"/>
                </a:cubicBezTo>
                <a:cubicBezTo>
                  <a:pt x="640" y="582"/>
                  <a:pt x="639" y="582"/>
                  <a:pt x="638" y="582"/>
                </a:cubicBezTo>
                <a:cubicBezTo>
                  <a:pt x="638" y="582"/>
                  <a:pt x="638" y="582"/>
                  <a:pt x="638" y="582"/>
                </a:cubicBezTo>
                <a:cubicBezTo>
                  <a:pt x="637" y="582"/>
                  <a:pt x="637" y="582"/>
                  <a:pt x="637" y="582"/>
                </a:cubicBezTo>
                <a:cubicBezTo>
                  <a:pt x="637" y="583"/>
                  <a:pt x="637" y="583"/>
                  <a:pt x="637" y="583"/>
                </a:cubicBezTo>
                <a:cubicBezTo>
                  <a:pt x="637" y="583"/>
                  <a:pt x="636" y="583"/>
                  <a:pt x="636" y="583"/>
                </a:cubicBezTo>
                <a:cubicBezTo>
                  <a:pt x="636" y="584"/>
                  <a:pt x="636" y="584"/>
                  <a:pt x="636" y="584"/>
                </a:cubicBezTo>
                <a:cubicBezTo>
                  <a:pt x="635" y="585"/>
                  <a:pt x="635" y="585"/>
                  <a:pt x="634" y="586"/>
                </a:cubicBezTo>
                <a:cubicBezTo>
                  <a:pt x="632" y="586"/>
                  <a:pt x="627" y="585"/>
                  <a:pt x="626" y="586"/>
                </a:cubicBezTo>
                <a:cubicBezTo>
                  <a:pt x="625" y="586"/>
                  <a:pt x="625" y="586"/>
                  <a:pt x="625" y="586"/>
                </a:cubicBezTo>
                <a:cubicBezTo>
                  <a:pt x="625" y="586"/>
                  <a:pt x="625" y="586"/>
                  <a:pt x="625" y="586"/>
                </a:cubicBezTo>
                <a:cubicBezTo>
                  <a:pt x="626" y="586"/>
                  <a:pt x="629" y="585"/>
                  <a:pt x="630" y="586"/>
                </a:cubicBezTo>
                <a:cubicBezTo>
                  <a:pt x="634" y="586"/>
                  <a:pt x="634" y="586"/>
                  <a:pt x="634" y="586"/>
                </a:cubicBezTo>
                <a:cubicBezTo>
                  <a:pt x="634" y="585"/>
                  <a:pt x="634" y="585"/>
                  <a:pt x="634" y="585"/>
                </a:cubicBezTo>
                <a:cubicBezTo>
                  <a:pt x="635" y="585"/>
                  <a:pt x="635" y="584"/>
                  <a:pt x="636" y="584"/>
                </a:cubicBezTo>
                <a:cubicBezTo>
                  <a:pt x="636" y="583"/>
                  <a:pt x="636" y="583"/>
                  <a:pt x="636" y="583"/>
                </a:cubicBezTo>
                <a:cubicBezTo>
                  <a:pt x="636" y="583"/>
                  <a:pt x="636" y="582"/>
                  <a:pt x="637" y="582"/>
                </a:cubicBezTo>
                <a:cubicBezTo>
                  <a:pt x="637" y="582"/>
                  <a:pt x="637" y="582"/>
                  <a:pt x="637" y="582"/>
                </a:cubicBezTo>
                <a:cubicBezTo>
                  <a:pt x="637" y="582"/>
                  <a:pt x="638" y="582"/>
                  <a:pt x="639" y="582"/>
                </a:cubicBezTo>
                <a:cubicBezTo>
                  <a:pt x="639" y="581"/>
                  <a:pt x="639" y="581"/>
                  <a:pt x="639" y="581"/>
                </a:cubicBezTo>
                <a:cubicBezTo>
                  <a:pt x="640" y="581"/>
                  <a:pt x="640" y="581"/>
                  <a:pt x="640" y="581"/>
                </a:cubicBezTo>
                <a:cubicBezTo>
                  <a:pt x="640" y="581"/>
                  <a:pt x="640" y="581"/>
                  <a:pt x="640" y="581"/>
                </a:cubicBezTo>
                <a:cubicBezTo>
                  <a:pt x="641" y="581"/>
                  <a:pt x="641" y="581"/>
                  <a:pt x="641" y="581"/>
                </a:cubicBezTo>
                <a:cubicBezTo>
                  <a:pt x="642" y="580"/>
                  <a:pt x="643" y="580"/>
                  <a:pt x="645" y="580"/>
                </a:cubicBezTo>
                <a:cubicBezTo>
                  <a:pt x="645" y="579"/>
                  <a:pt x="645" y="577"/>
                  <a:pt x="645" y="577"/>
                </a:cubicBezTo>
                <a:cubicBezTo>
                  <a:pt x="646" y="577"/>
                  <a:pt x="646" y="576"/>
                  <a:pt x="647" y="576"/>
                </a:cubicBezTo>
                <a:cubicBezTo>
                  <a:pt x="647" y="575"/>
                  <a:pt x="647" y="575"/>
                  <a:pt x="647" y="575"/>
                </a:cubicBezTo>
                <a:cubicBezTo>
                  <a:pt x="647" y="575"/>
                  <a:pt x="647" y="575"/>
                  <a:pt x="647" y="575"/>
                </a:cubicBezTo>
                <a:cubicBezTo>
                  <a:pt x="647" y="574"/>
                  <a:pt x="647" y="574"/>
                  <a:pt x="647" y="574"/>
                </a:cubicBezTo>
                <a:cubicBezTo>
                  <a:pt x="647" y="574"/>
                  <a:pt x="647" y="574"/>
                  <a:pt x="647" y="574"/>
                </a:cubicBezTo>
                <a:cubicBezTo>
                  <a:pt x="647" y="573"/>
                  <a:pt x="647" y="573"/>
                  <a:pt x="647" y="573"/>
                </a:cubicBezTo>
                <a:cubicBezTo>
                  <a:pt x="648" y="573"/>
                  <a:pt x="648" y="573"/>
                  <a:pt x="648" y="573"/>
                </a:cubicBezTo>
                <a:cubicBezTo>
                  <a:pt x="648" y="573"/>
                  <a:pt x="648" y="573"/>
                  <a:pt x="648" y="573"/>
                </a:cubicBezTo>
                <a:cubicBezTo>
                  <a:pt x="649" y="573"/>
                  <a:pt x="649" y="573"/>
                  <a:pt x="649" y="573"/>
                </a:cubicBezTo>
                <a:cubicBezTo>
                  <a:pt x="649" y="572"/>
                  <a:pt x="650" y="571"/>
                  <a:pt x="651" y="570"/>
                </a:cubicBezTo>
                <a:cubicBezTo>
                  <a:pt x="651" y="570"/>
                  <a:pt x="651" y="570"/>
                  <a:pt x="651" y="570"/>
                </a:cubicBezTo>
                <a:cubicBezTo>
                  <a:pt x="651" y="571"/>
                  <a:pt x="651" y="571"/>
                  <a:pt x="650" y="572"/>
                </a:cubicBezTo>
                <a:cubicBezTo>
                  <a:pt x="651" y="572"/>
                  <a:pt x="651" y="573"/>
                  <a:pt x="651" y="573"/>
                </a:cubicBezTo>
                <a:cubicBezTo>
                  <a:pt x="652" y="573"/>
                  <a:pt x="653" y="573"/>
                  <a:pt x="654" y="573"/>
                </a:cubicBezTo>
                <a:cubicBezTo>
                  <a:pt x="654" y="573"/>
                  <a:pt x="654" y="573"/>
                  <a:pt x="654" y="573"/>
                </a:cubicBezTo>
                <a:cubicBezTo>
                  <a:pt x="654" y="573"/>
                  <a:pt x="654" y="573"/>
                  <a:pt x="654" y="573"/>
                </a:cubicBezTo>
                <a:cubicBezTo>
                  <a:pt x="654" y="572"/>
                  <a:pt x="654" y="572"/>
                  <a:pt x="654" y="572"/>
                </a:cubicBezTo>
                <a:cubicBezTo>
                  <a:pt x="654" y="572"/>
                  <a:pt x="654" y="572"/>
                  <a:pt x="653" y="572"/>
                </a:cubicBezTo>
                <a:cubicBezTo>
                  <a:pt x="653" y="570"/>
                  <a:pt x="653" y="570"/>
                  <a:pt x="653" y="570"/>
                </a:cubicBezTo>
                <a:cubicBezTo>
                  <a:pt x="653" y="570"/>
                  <a:pt x="653" y="570"/>
                  <a:pt x="653" y="570"/>
                </a:cubicBezTo>
                <a:cubicBezTo>
                  <a:pt x="653" y="570"/>
                  <a:pt x="653" y="570"/>
                  <a:pt x="653" y="570"/>
                </a:cubicBezTo>
                <a:cubicBezTo>
                  <a:pt x="653" y="570"/>
                  <a:pt x="653" y="570"/>
                  <a:pt x="654" y="570"/>
                </a:cubicBezTo>
                <a:cubicBezTo>
                  <a:pt x="654" y="569"/>
                  <a:pt x="655" y="568"/>
                  <a:pt x="655" y="567"/>
                </a:cubicBezTo>
                <a:cubicBezTo>
                  <a:pt x="654" y="567"/>
                  <a:pt x="653" y="567"/>
                  <a:pt x="653" y="568"/>
                </a:cubicBezTo>
                <a:cubicBezTo>
                  <a:pt x="652" y="568"/>
                  <a:pt x="652" y="568"/>
                  <a:pt x="652" y="568"/>
                </a:cubicBezTo>
                <a:cubicBezTo>
                  <a:pt x="653" y="569"/>
                  <a:pt x="653" y="569"/>
                  <a:pt x="653" y="569"/>
                </a:cubicBezTo>
                <a:cubicBezTo>
                  <a:pt x="651" y="569"/>
                  <a:pt x="651" y="569"/>
                  <a:pt x="651" y="569"/>
                </a:cubicBezTo>
                <a:cubicBezTo>
                  <a:pt x="652" y="569"/>
                  <a:pt x="652" y="568"/>
                  <a:pt x="653" y="567"/>
                </a:cubicBezTo>
                <a:cubicBezTo>
                  <a:pt x="653" y="566"/>
                  <a:pt x="653" y="566"/>
                  <a:pt x="651" y="566"/>
                </a:cubicBezTo>
                <a:cubicBezTo>
                  <a:pt x="651" y="565"/>
                  <a:pt x="651" y="565"/>
                  <a:pt x="651" y="565"/>
                </a:cubicBezTo>
                <a:cubicBezTo>
                  <a:pt x="652" y="565"/>
                  <a:pt x="653" y="565"/>
                  <a:pt x="654" y="564"/>
                </a:cubicBezTo>
                <a:cubicBezTo>
                  <a:pt x="654" y="564"/>
                  <a:pt x="654" y="564"/>
                  <a:pt x="654" y="564"/>
                </a:cubicBezTo>
                <a:cubicBezTo>
                  <a:pt x="654" y="563"/>
                  <a:pt x="654" y="563"/>
                  <a:pt x="654" y="562"/>
                </a:cubicBezTo>
                <a:cubicBezTo>
                  <a:pt x="652" y="562"/>
                  <a:pt x="652" y="562"/>
                  <a:pt x="652" y="562"/>
                </a:cubicBezTo>
                <a:cubicBezTo>
                  <a:pt x="652" y="562"/>
                  <a:pt x="652" y="562"/>
                  <a:pt x="652" y="562"/>
                </a:cubicBezTo>
                <a:cubicBezTo>
                  <a:pt x="651" y="562"/>
                  <a:pt x="651" y="562"/>
                  <a:pt x="651" y="562"/>
                </a:cubicBezTo>
                <a:cubicBezTo>
                  <a:pt x="651" y="562"/>
                  <a:pt x="651" y="562"/>
                  <a:pt x="651" y="562"/>
                </a:cubicBezTo>
                <a:cubicBezTo>
                  <a:pt x="651" y="561"/>
                  <a:pt x="651" y="560"/>
                  <a:pt x="651" y="559"/>
                </a:cubicBezTo>
                <a:cubicBezTo>
                  <a:pt x="651" y="558"/>
                  <a:pt x="650" y="558"/>
                  <a:pt x="650" y="558"/>
                </a:cubicBezTo>
                <a:cubicBezTo>
                  <a:pt x="650" y="558"/>
                  <a:pt x="650" y="558"/>
                  <a:pt x="650" y="558"/>
                </a:cubicBezTo>
                <a:cubicBezTo>
                  <a:pt x="650" y="558"/>
                  <a:pt x="650" y="558"/>
                  <a:pt x="650" y="558"/>
                </a:cubicBezTo>
                <a:cubicBezTo>
                  <a:pt x="650" y="557"/>
                  <a:pt x="650" y="556"/>
                  <a:pt x="650" y="555"/>
                </a:cubicBezTo>
                <a:cubicBezTo>
                  <a:pt x="650" y="555"/>
                  <a:pt x="650" y="555"/>
                  <a:pt x="650" y="555"/>
                </a:cubicBezTo>
                <a:cubicBezTo>
                  <a:pt x="650" y="554"/>
                  <a:pt x="650" y="554"/>
                  <a:pt x="650" y="554"/>
                </a:cubicBezTo>
                <a:cubicBezTo>
                  <a:pt x="649" y="554"/>
                  <a:pt x="649" y="554"/>
                  <a:pt x="649" y="554"/>
                </a:cubicBezTo>
                <a:cubicBezTo>
                  <a:pt x="649" y="554"/>
                  <a:pt x="649" y="553"/>
                  <a:pt x="649" y="553"/>
                </a:cubicBezTo>
                <a:cubicBezTo>
                  <a:pt x="649" y="553"/>
                  <a:pt x="649" y="553"/>
                  <a:pt x="649" y="553"/>
                </a:cubicBezTo>
                <a:cubicBezTo>
                  <a:pt x="649" y="552"/>
                  <a:pt x="649" y="552"/>
                  <a:pt x="648" y="551"/>
                </a:cubicBezTo>
                <a:cubicBezTo>
                  <a:pt x="648" y="551"/>
                  <a:pt x="648" y="551"/>
                  <a:pt x="648" y="551"/>
                </a:cubicBezTo>
                <a:cubicBezTo>
                  <a:pt x="648" y="550"/>
                  <a:pt x="648" y="550"/>
                  <a:pt x="648" y="550"/>
                </a:cubicBezTo>
                <a:cubicBezTo>
                  <a:pt x="648" y="550"/>
                  <a:pt x="647" y="549"/>
                  <a:pt x="647" y="549"/>
                </a:cubicBezTo>
                <a:cubicBezTo>
                  <a:pt x="647" y="549"/>
                  <a:pt x="646" y="547"/>
                  <a:pt x="646" y="547"/>
                </a:cubicBezTo>
                <a:cubicBezTo>
                  <a:pt x="644" y="547"/>
                  <a:pt x="645" y="546"/>
                  <a:pt x="644" y="546"/>
                </a:cubicBezTo>
                <a:cubicBezTo>
                  <a:pt x="644" y="545"/>
                  <a:pt x="644" y="545"/>
                  <a:pt x="644" y="545"/>
                </a:cubicBezTo>
                <a:cubicBezTo>
                  <a:pt x="643" y="545"/>
                  <a:pt x="643" y="545"/>
                  <a:pt x="643" y="545"/>
                </a:cubicBezTo>
                <a:cubicBezTo>
                  <a:pt x="643" y="545"/>
                  <a:pt x="643" y="544"/>
                  <a:pt x="643" y="544"/>
                </a:cubicBezTo>
                <a:cubicBezTo>
                  <a:pt x="642" y="544"/>
                  <a:pt x="642" y="544"/>
                  <a:pt x="642" y="544"/>
                </a:cubicBezTo>
                <a:cubicBezTo>
                  <a:pt x="642" y="543"/>
                  <a:pt x="642" y="543"/>
                  <a:pt x="642" y="543"/>
                </a:cubicBezTo>
                <a:cubicBezTo>
                  <a:pt x="642" y="543"/>
                  <a:pt x="642" y="543"/>
                  <a:pt x="642" y="543"/>
                </a:cubicBezTo>
                <a:cubicBezTo>
                  <a:pt x="642" y="542"/>
                  <a:pt x="642" y="542"/>
                  <a:pt x="642" y="542"/>
                </a:cubicBezTo>
                <a:cubicBezTo>
                  <a:pt x="641" y="542"/>
                  <a:pt x="641" y="542"/>
                  <a:pt x="641" y="542"/>
                </a:cubicBezTo>
                <a:cubicBezTo>
                  <a:pt x="641" y="541"/>
                  <a:pt x="639" y="541"/>
                  <a:pt x="638" y="541"/>
                </a:cubicBezTo>
                <a:cubicBezTo>
                  <a:pt x="638" y="540"/>
                  <a:pt x="638" y="540"/>
                  <a:pt x="638" y="540"/>
                </a:cubicBezTo>
                <a:cubicBezTo>
                  <a:pt x="637" y="540"/>
                  <a:pt x="637" y="540"/>
                  <a:pt x="637" y="540"/>
                </a:cubicBezTo>
                <a:cubicBezTo>
                  <a:pt x="637" y="540"/>
                  <a:pt x="637" y="540"/>
                  <a:pt x="637" y="540"/>
                </a:cubicBezTo>
                <a:cubicBezTo>
                  <a:pt x="635" y="539"/>
                  <a:pt x="635" y="542"/>
                  <a:pt x="634" y="539"/>
                </a:cubicBezTo>
                <a:cubicBezTo>
                  <a:pt x="634" y="539"/>
                  <a:pt x="634" y="539"/>
                  <a:pt x="634" y="539"/>
                </a:cubicBezTo>
                <a:cubicBezTo>
                  <a:pt x="634" y="540"/>
                  <a:pt x="634" y="540"/>
                  <a:pt x="634" y="540"/>
                </a:cubicBezTo>
                <a:cubicBezTo>
                  <a:pt x="633" y="540"/>
                  <a:pt x="633" y="540"/>
                  <a:pt x="633" y="540"/>
                </a:cubicBezTo>
                <a:cubicBezTo>
                  <a:pt x="634" y="540"/>
                  <a:pt x="634" y="539"/>
                  <a:pt x="634" y="539"/>
                </a:cubicBezTo>
                <a:cubicBezTo>
                  <a:pt x="632" y="539"/>
                  <a:pt x="632" y="538"/>
                  <a:pt x="630" y="538"/>
                </a:cubicBezTo>
                <a:cubicBezTo>
                  <a:pt x="630" y="538"/>
                  <a:pt x="630" y="538"/>
                  <a:pt x="630" y="538"/>
                </a:cubicBezTo>
                <a:cubicBezTo>
                  <a:pt x="630" y="538"/>
                  <a:pt x="629" y="538"/>
                  <a:pt x="629" y="538"/>
                </a:cubicBezTo>
                <a:cubicBezTo>
                  <a:pt x="629" y="539"/>
                  <a:pt x="629" y="539"/>
                  <a:pt x="629" y="539"/>
                </a:cubicBezTo>
                <a:cubicBezTo>
                  <a:pt x="628" y="539"/>
                  <a:pt x="627" y="539"/>
                  <a:pt x="626" y="539"/>
                </a:cubicBezTo>
                <a:cubicBezTo>
                  <a:pt x="626" y="539"/>
                  <a:pt x="626" y="539"/>
                  <a:pt x="626" y="539"/>
                </a:cubicBezTo>
                <a:cubicBezTo>
                  <a:pt x="624" y="539"/>
                  <a:pt x="624" y="539"/>
                  <a:pt x="624" y="539"/>
                </a:cubicBezTo>
                <a:cubicBezTo>
                  <a:pt x="624" y="538"/>
                  <a:pt x="624" y="538"/>
                  <a:pt x="624" y="538"/>
                </a:cubicBezTo>
                <a:cubicBezTo>
                  <a:pt x="623" y="538"/>
                  <a:pt x="623" y="539"/>
                  <a:pt x="623" y="539"/>
                </a:cubicBezTo>
                <a:cubicBezTo>
                  <a:pt x="622" y="539"/>
                  <a:pt x="622" y="538"/>
                  <a:pt x="622" y="538"/>
                </a:cubicBezTo>
                <a:cubicBezTo>
                  <a:pt x="622" y="539"/>
                  <a:pt x="621" y="539"/>
                  <a:pt x="621" y="540"/>
                </a:cubicBezTo>
                <a:cubicBezTo>
                  <a:pt x="621" y="540"/>
                  <a:pt x="621" y="540"/>
                  <a:pt x="621" y="540"/>
                </a:cubicBezTo>
                <a:cubicBezTo>
                  <a:pt x="621" y="539"/>
                  <a:pt x="621" y="538"/>
                  <a:pt x="620" y="537"/>
                </a:cubicBezTo>
                <a:cubicBezTo>
                  <a:pt x="620" y="537"/>
                  <a:pt x="620" y="537"/>
                  <a:pt x="620" y="537"/>
                </a:cubicBezTo>
                <a:cubicBezTo>
                  <a:pt x="619" y="536"/>
                  <a:pt x="619" y="536"/>
                  <a:pt x="619" y="536"/>
                </a:cubicBezTo>
                <a:cubicBezTo>
                  <a:pt x="619" y="536"/>
                  <a:pt x="618" y="536"/>
                  <a:pt x="617" y="536"/>
                </a:cubicBezTo>
                <a:cubicBezTo>
                  <a:pt x="617" y="536"/>
                  <a:pt x="617" y="536"/>
                  <a:pt x="617" y="536"/>
                </a:cubicBezTo>
                <a:cubicBezTo>
                  <a:pt x="617" y="535"/>
                  <a:pt x="617" y="535"/>
                  <a:pt x="616" y="535"/>
                </a:cubicBezTo>
                <a:cubicBezTo>
                  <a:pt x="616" y="535"/>
                  <a:pt x="616" y="535"/>
                  <a:pt x="616" y="535"/>
                </a:cubicBezTo>
                <a:cubicBezTo>
                  <a:pt x="616" y="535"/>
                  <a:pt x="615" y="535"/>
                  <a:pt x="615" y="535"/>
                </a:cubicBezTo>
                <a:cubicBezTo>
                  <a:pt x="614" y="534"/>
                  <a:pt x="615" y="535"/>
                  <a:pt x="614" y="534"/>
                </a:cubicBezTo>
                <a:cubicBezTo>
                  <a:pt x="614" y="535"/>
                  <a:pt x="613" y="536"/>
                  <a:pt x="613" y="538"/>
                </a:cubicBezTo>
                <a:cubicBezTo>
                  <a:pt x="613" y="538"/>
                  <a:pt x="613" y="538"/>
                  <a:pt x="613" y="538"/>
                </a:cubicBezTo>
                <a:cubicBezTo>
                  <a:pt x="613" y="537"/>
                  <a:pt x="613" y="537"/>
                  <a:pt x="613" y="537"/>
                </a:cubicBezTo>
                <a:cubicBezTo>
                  <a:pt x="612" y="537"/>
                  <a:pt x="612" y="537"/>
                  <a:pt x="612" y="537"/>
                </a:cubicBezTo>
                <a:cubicBezTo>
                  <a:pt x="612" y="537"/>
                  <a:pt x="612" y="537"/>
                  <a:pt x="612" y="537"/>
                </a:cubicBezTo>
                <a:cubicBezTo>
                  <a:pt x="612" y="537"/>
                  <a:pt x="612" y="538"/>
                  <a:pt x="612" y="538"/>
                </a:cubicBezTo>
                <a:cubicBezTo>
                  <a:pt x="611" y="538"/>
                  <a:pt x="611" y="538"/>
                  <a:pt x="611" y="538"/>
                </a:cubicBezTo>
                <a:cubicBezTo>
                  <a:pt x="611" y="537"/>
                  <a:pt x="611" y="537"/>
                  <a:pt x="611" y="536"/>
                </a:cubicBezTo>
                <a:cubicBezTo>
                  <a:pt x="612" y="536"/>
                  <a:pt x="612" y="536"/>
                  <a:pt x="612" y="535"/>
                </a:cubicBezTo>
                <a:cubicBezTo>
                  <a:pt x="613" y="534"/>
                  <a:pt x="613" y="534"/>
                  <a:pt x="613" y="533"/>
                </a:cubicBezTo>
                <a:cubicBezTo>
                  <a:pt x="613" y="531"/>
                  <a:pt x="613" y="531"/>
                  <a:pt x="613" y="531"/>
                </a:cubicBezTo>
                <a:cubicBezTo>
                  <a:pt x="613" y="530"/>
                  <a:pt x="613" y="531"/>
                  <a:pt x="612" y="530"/>
                </a:cubicBezTo>
                <a:cubicBezTo>
                  <a:pt x="612" y="530"/>
                  <a:pt x="612" y="530"/>
                  <a:pt x="612" y="530"/>
                </a:cubicBezTo>
                <a:cubicBezTo>
                  <a:pt x="612" y="530"/>
                  <a:pt x="612" y="530"/>
                  <a:pt x="611" y="530"/>
                </a:cubicBezTo>
                <a:cubicBezTo>
                  <a:pt x="611" y="529"/>
                  <a:pt x="611" y="529"/>
                  <a:pt x="611" y="529"/>
                </a:cubicBezTo>
                <a:cubicBezTo>
                  <a:pt x="611" y="529"/>
                  <a:pt x="611" y="529"/>
                  <a:pt x="611" y="529"/>
                </a:cubicBezTo>
                <a:cubicBezTo>
                  <a:pt x="611" y="529"/>
                  <a:pt x="610" y="528"/>
                  <a:pt x="610" y="528"/>
                </a:cubicBezTo>
                <a:cubicBezTo>
                  <a:pt x="610" y="528"/>
                  <a:pt x="609" y="528"/>
                  <a:pt x="609" y="528"/>
                </a:cubicBezTo>
                <a:cubicBezTo>
                  <a:pt x="609" y="527"/>
                  <a:pt x="609" y="527"/>
                  <a:pt x="609" y="527"/>
                </a:cubicBezTo>
                <a:cubicBezTo>
                  <a:pt x="608" y="527"/>
                  <a:pt x="608" y="527"/>
                  <a:pt x="608" y="527"/>
                </a:cubicBezTo>
                <a:cubicBezTo>
                  <a:pt x="608" y="526"/>
                  <a:pt x="608" y="527"/>
                  <a:pt x="608" y="526"/>
                </a:cubicBezTo>
                <a:cubicBezTo>
                  <a:pt x="608" y="526"/>
                  <a:pt x="608" y="526"/>
                  <a:pt x="608" y="526"/>
                </a:cubicBezTo>
                <a:cubicBezTo>
                  <a:pt x="607" y="526"/>
                  <a:pt x="607" y="526"/>
                  <a:pt x="606" y="526"/>
                </a:cubicBezTo>
                <a:cubicBezTo>
                  <a:pt x="606" y="526"/>
                  <a:pt x="606" y="526"/>
                  <a:pt x="606" y="526"/>
                </a:cubicBezTo>
                <a:cubicBezTo>
                  <a:pt x="605" y="526"/>
                  <a:pt x="605" y="526"/>
                  <a:pt x="605" y="526"/>
                </a:cubicBezTo>
                <a:cubicBezTo>
                  <a:pt x="605" y="526"/>
                  <a:pt x="605" y="525"/>
                  <a:pt x="605" y="525"/>
                </a:cubicBezTo>
                <a:cubicBezTo>
                  <a:pt x="603" y="525"/>
                  <a:pt x="603" y="525"/>
                  <a:pt x="603" y="525"/>
                </a:cubicBezTo>
                <a:cubicBezTo>
                  <a:pt x="603" y="525"/>
                  <a:pt x="603" y="526"/>
                  <a:pt x="603" y="526"/>
                </a:cubicBezTo>
                <a:cubicBezTo>
                  <a:pt x="602" y="526"/>
                  <a:pt x="601" y="526"/>
                  <a:pt x="600" y="526"/>
                </a:cubicBezTo>
                <a:cubicBezTo>
                  <a:pt x="600" y="526"/>
                  <a:pt x="600" y="526"/>
                  <a:pt x="600" y="526"/>
                </a:cubicBezTo>
                <a:cubicBezTo>
                  <a:pt x="600" y="526"/>
                  <a:pt x="600" y="526"/>
                  <a:pt x="600" y="526"/>
                </a:cubicBezTo>
                <a:cubicBezTo>
                  <a:pt x="600" y="526"/>
                  <a:pt x="600" y="526"/>
                  <a:pt x="600" y="526"/>
                </a:cubicBezTo>
                <a:cubicBezTo>
                  <a:pt x="597" y="526"/>
                  <a:pt x="597" y="526"/>
                  <a:pt x="597" y="526"/>
                </a:cubicBezTo>
                <a:cubicBezTo>
                  <a:pt x="597" y="526"/>
                  <a:pt x="595" y="527"/>
                  <a:pt x="595" y="528"/>
                </a:cubicBezTo>
                <a:cubicBezTo>
                  <a:pt x="595" y="528"/>
                  <a:pt x="595" y="528"/>
                  <a:pt x="595" y="528"/>
                </a:cubicBezTo>
                <a:cubicBezTo>
                  <a:pt x="595" y="527"/>
                  <a:pt x="595" y="527"/>
                  <a:pt x="596" y="526"/>
                </a:cubicBezTo>
                <a:cubicBezTo>
                  <a:pt x="596" y="525"/>
                  <a:pt x="596" y="525"/>
                  <a:pt x="596" y="525"/>
                </a:cubicBezTo>
                <a:cubicBezTo>
                  <a:pt x="600" y="525"/>
                  <a:pt x="600" y="525"/>
                  <a:pt x="600" y="525"/>
                </a:cubicBezTo>
                <a:cubicBezTo>
                  <a:pt x="600" y="525"/>
                  <a:pt x="600" y="525"/>
                  <a:pt x="600" y="525"/>
                </a:cubicBezTo>
                <a:cubicBezTo>
                  <a:pt x="601" y="525"/>
                  <a:pt x="600" y="525"/>
                  <a:pt x="601" y="525"/>
                </a:cubicBezTo>
                <a:cubicBezTo>
                  <a:pt x="601" y="525"/>
                  <a:pt x="601" y="525"/>
                  <a:pt x="601" y="525"/>
                </a:cubicBezTo>
                <a:cubicBezTo>
                  <a:pt x="601" y="522"/>
                  <a:pt x="601" y="522"/>
                  <a:pt x="601" y="522"/>
                </a:cubicBezTo>
                <a:cubicBezTo>
                  <a:pt x="601" y="522"/>
                  <a:pt x="601" y="522"/>
                  <a:pt x="601" y="522"/>
                </a:cubicBezTo>
                <a:cubicBezTo>
                  <a:pt x="602" y="522"/>
                  <a:pt x="602" y="522"/>
                  <a:pt x="602" y="521"/>
                </a:cubicBezTo>
                <a:cubicBezTo>
                  <a:pt x="602" y="520"/>
                  <a:pt x="602" y="520"/>
                  <a:pt x="601" y="519"/>
                </a:cubicBezTo>
                <a:cubicBezTo>
                  <a:pt x="599" y="519"/>
                  <a:pt x="599" y="519"/>
                  <a:pt x="599" y="519"/>
                </a:cubicBezTo>
                <a:cubicBezTo>
                  <a:pt x="599" y="520"/>
                  <a:pt x="600" y="520"/>
                  <a:pt x="600" y="520"/>
                </a:cubicBezTo>
                <a:cubicBezTo>
                  <a:pt x="598" y="520"/>
                  <a:pt x="598" y="519"/>
                  <a:pt x="597" y="519"/>
                </a:cubicBezTo>
                <a:cubicBezTo>
                  <a:pt x="597" y="518"/>
                  <a:pt x="597" y="518"/>
                  <a:pt x="597" y="518"/>
                </a:cubicBezTo>
                <a:cubicBezTo>
                  <a:pt x="597" y="518"/>
                  <a:pt x="597" y="519"/>
                  <a:pt x="596" y="519"/>
                </a:cubicBezTo>
                <a:cubicBezTo>
                  <a:pt x="596" y="519"/>
                  <a:pt x="596" y="519"/>
                  <a:pt x="596" y="519"/>
                </a:cubicBezTo>
                <a:cubicBezTo>
                  <a:pt x="596" y="519"/>
                  <a:pt x="596" y="519"/>
                  <a:pt x="595" y="519"/>
                </a:cubicBezTo>
                <a:cubicBezTo>
                  <a:pt x="595" y="519"/>
                  <a:pt x="595" y="518"/>
                  <a:pt x="595" y="518"/>
                </a:cubicBezTo>
                <a:cubicBezTo>
                  <a:pt x="595" y="518"/>
                  <a:pt x="595" y="518"/>
                  <a:pt x="595" y="518"/>
                </a:cubicBezTo>
                <a:cubicBezTo>
                  <a:pt x="594" y="517"/>
                  <a:pt x="594" y="517"/>
                  <a:pt x="593" y="516"/>
                </a:cubicBezTo>
                <a:cubicBezTo>
                  <a:pt x="594" y="516"/>
                  <a:pt x="595" y="516"/>
                  <a:pt x="596" y="516"/>
                </a:cubicBezTo>
                <a:cubicBezTo>
                  <a:pt x="596" y="515"/>
                  <a:pt x="596" y="515"/>
                  <a:pt x="596" y="515"/>
                </a:cubicBezTo>
                <a:cubicBezTo>
                  <a:pt x="596" y="515"/>
                  <a:pt x="596" y="515"/>
                  <a:pt x="596" y="515"/>
                </a:cubicBezTo>
                <a:cubicBezTo>
                  <a:pt x="596" y="514"/>
                  <a:pt x="596" y="515"/>
                  <a:pt x="596" y="514"/>
                </a:cubicBezTo>
                <a:cubicBezTo>
                  <a:pt x="595" y="514"/>
                  <a:pt x="593" y="514"/>
                  <a:pt x="593" y="515"/>
                </a:cubicBezTo>
                <a:cubicBezTo>
                  <a:pt x="589" y="515"/>
                  <a:pt x="589" y="515"/>
                  <a:pt x="589" y="515"/>
                </a:cubicBezTo>
                <a:cubicBezTo>
                  <a:pt x="589" y="515"/>
                  <a:pt x="589" y="515"/>
                  <a:pt x="590" y="515"/>
                </a:cubicBezTo>
                <a:cubicBezTo>
                  <a:pt x="590" y="516"/>
                  <a:pt x="590" y="516"/>
                  <a:pt x="590" y="516"/>
                </a:cubicBezTo>
                <a:cubicBezTo>
                  <a:pt x="589" y="516"/>
                  <a:pt x="588" y="515"/>
                  <a:pt x="588" y="515"/>
                </a:cubicBezTo>
                <a:cubicBezTo>
                  <a:pt x="588" y="516"/>
                  <a:pt x="588" y="516"/>
                  <a:pt x="588" y="516"/>
                </a:cubicBezTo>
                <a:cubicBezTo>
                  <a:pt x="587" y="516"/>
                  <a:pt x="587" y="516"/>
                  <a:pt x="587" y="516"/>
                </a:cubicBezTo>
                <a:cubicBezTo>
                  <a:pt x="587" y="516"/>
                  <a:pt x="587" y="516"/>
                  <a:pt x="587" y="516"/>
                </a:cubicBezTo>
                <a:cubicBezTo>
                  <a:pt x="586" y="516"/>
                  <a:pt x="586" y="516"/>
                  <a:pt x="585" y="516"/>
                </a:cubicBezTo>
                <a:cubicBezTo>
                  <a:pt x="585" y="517"/>
                  <a:pt x="585" y="517"/>
                  <a:pt x="585" y="517"/>
                </a:cubicBezTo>
                <a:cubicBezTo>
                  <a:pt x="584" y="517"/>
                  <a:pt x="582" y="517"/>
                  <a:pt x="580" y="517"/>
                </a:cubicBezTo>
                <a:cubicBezTo>
                  <a:pt x="580" y="517"/>
                  <a:pt x="580" y="517"/>
                  <a:pt x="580" y="517"/>
                </a:cubicBezTo>
                <a:cubicBezTo>
                  <a:pt x="579" y="517"/>
                  <a:pt x="579" y="517"/>
                  <a:pt x="578" y="517"/>
                </a:cubicBezTo>
                <a:cubicBezTo>
                  <a:pt x="578" y="515"/>
                  <a:pt x="578" y="515"/>
                  <a:pt x="578" y="515"/>
                </a:cubicBezTo>
                <a:cubicBezTo>
                  <a:pt x="576" y="515"/>
                  <a:pt x="574" y="515"/>
                  <a:pt x="572" y="515"/>
                </a:cubicBezTo>
                <a:cubicBezTo>
                  <a:pt x="571" y="515"/>
                  <a:pt x="569" y="515"/>
                  <a:pt x="568" y="516"/>
                </a:cubicBezTo>
                <a:cubicBezTo>
                  <a:pt x="568" y="515"/>
                  <a:pt x="568" y="515"/>
                  <a:pt x="567" y="514"/>
                </a:cubicBezTo>
                <a:cubicBezTo>
                  <a:pt x="568" y="514"/>
                  <a:pt x="568" y="514"/>
                  <a:pt x="568" y="514"/>
                </a:cubicBezTo>
                <a:cubicBezTo>
                  <a:pt x="568" y="514"/>
                  <a:pt x="568" y="514"/>
                  <a:pt x="568" y="513"/>
                </a:cubicBezTo>
                <a:cubicBezTo>
                  <a:pt x="568" y="513"/>
                  <a:pt x="568" y="513"/>
                  <a:pt x="568" y="513"/>
                </a:cubicBezTo>
                <a:cubicBezTo>
                  <a:pt x="567" y="512"/>
                  <a:pt x="568" y="512"/>
                  <a:pt x="567" y="512"/>
                </a:cubicBezTo>
                <a:cubicBezTo>
                  <a:pt x="566" y="511"/>
                  <a:pt x="567" y="512"/>
                  <a:pt x="566" y="511"/>
                </a:cubicBezTo>
                <a:cubicBezTo>
                  <a:pt x="566" y="511"/>
                  <a:pt x="565" y="510"/>
                  <a:pt x="565" y="510"/>
                </a:cubicBezTo>
                <a:cubicBezTo>
                  <a:pt x="564" y="510"/>
                  <a:pt x="562" y="510"/>
                  <a:pt x="561" y="509"/>
                </a:cubicBezTo>
                <a:cubicBezTo>
                  <a:pt x="560" y="509"/>
                  <a:pt x="560" y="508"/>
                  <a:pt x="560" y="507"/>
                </a:cubicBezTo>
                <a:cubicBezTo>
                  <a:pt x="559" y="507"/>
                  <a:pt x="560" y="507"/>
                  <a:pt x="559" y="507"/>
                </a:cubicBezTo>
                <a:cubicBezTo>
                  <a:pt x="559" y="507"/>
                  <a:pt x="558" y="507"/>
                  <a:pt x="558" y="507"/>
                </a:cubicBezTo>
                <a:cubicBezTo>
                  <a:pt x="558" y="508"/>
                  <a:pt x="558" y="509"/>
                  <a:pt x="558" y="509"/>
                </a:cubicBezTo>
                <a:cubicBezTo>
                  <a:pt x="559" y="509"/>
                  <a:pt x="559" y="509"/>
                  <a:pt x="559" y="509"/>
                </a:cubicBezTo>
                <a:cubicBezTo>
                  <a:pt x="559" y="509"/>
                  <a:pt x="559" y="509"/>
                  <a:pt x="559" y="509"/>
                </a:cubicBezTo>
                <a:cubicBezTo>
                  <a:pt x="560" y="509"/>
                  <a:pt x="560" y="509"/>
                  <a:pt x="560" y="509"/>
                </a:cubicBezTo>
                <a:cubicBezTo>
                  <a:pt x="560" y="509"/>
                  <a:pt x="560" y="510"/>
                  <a:pt x="561" y="510"/>
                </a:cubicBezTo>
                <a:cubicBezTo>
                  <a:pt x="561" y="511"/>
                  <a:pt x="561" y="511"/>
                  <a:pt x="561" y="511"/>
                </a:cubicBezTo>
                <a:cubicBezTo>
                  <a:pt x="557" y="511"/>
                  <a:pt x="556" y="512"/>
                  <a:pt x="553" y="512"/>
                </a:cubicBezTo>
                <a:cubicBezTo>
                  <a:pt x="553" y="515"/>
                  <a:pt x="553" y="515"/>
                  <a:pt x="553" y="515"/>
                </a:cubicBezTo>
                <a:cubicBezTo>
                  <a:pt x="553" y="515"/>
                  <a:pt x="553" y="515"/>
                  <a:pt x="553" y="515"/>
                </a:cubicBezTo>
                <a:cubicBezTo>
                  <a:pt x="553" y="516"/>
                  <a:pt x="553" y="516"/>
                  <a:pt x="554" y="517"/>
                </a:cubicBezTo>
                <a:cubicBezTo>
                  <a:pt x="555" y="517"/>
                  <a:pt x="555" y="517"/>
                  <a:pt x="555" y="517"/>
                </a:cubicBezTo>
                <a:cubicBezTo>
                  <a:pt x="555" y="518"/>
                  <a:pt x="554" y="517"/>
                  <a:pt x="555" y="518"/>
                </a:cubicBezTo>
                <a:cubicBezTo>
                  <a:pt x="555" y="519"/>
                  <a:pt x="555" y="519"/>
                  <a:pt x="555" y="520"/>
                </a:cubicBezTo>
                <a:cubicBezTo>
                  <a:pt x="555" y="520"/>
                  <a:pt x="555" y="520"/>
                  <a:pt x="555" y="520"/>
                </a:cubicBezTo>
                <a:cubicBezTo>
                  <a:pt x="555" y="521"/>
                  <a:pt x="555" y="521"/>
                  <a:pt x="556" y="522"/>
                </a:cubicBezTo>
                <a:cubicBezTo>
                  <a:pt x="554" y="522"/>
                  <a:pt x="554" y="523"/>
                  <a:pt x="553" y="523"/>
                </a:cubicBezTo>
                <a:cubicBezTo>
                  <a:pt x="553" y="524"/>
                  <a:pt x="553" y="524"/>
                  <a:pt x="553" y="524"/>
                </a:cubicBezTo>
                <a:cubicBezTo>
                  <a:pt x="552" y="524"/>
                  <a:pt x="552" y="524"/>
                  <a:pt x="552" y="524"/>
                </a:cubicBezTo>
                <a:cubicBezTo>
                  <a:pt x="552" y="522"/>
                  <a:pt x="552" y="522"/>
                  <a:pt x="552" y="522"/>
                </a:cubicBezTo>
                <a:cubicBezTo>
                  <a:pt x="551" y="522"/>
                  <a:pt x="551" y="522"/>
                  <a:pt x="551" y="522"/>
                </a:cubicBezTo>
                <a:cubicBezTo>
                  <a:pt x="551" y="521"/>
                  <a:pt x="551" y="522"/>
                  <a:pt x="551" y="520"/>
                </a:cubicBezTo>
                <a:cubicBezTo>
                  <a:pt x="550" y="520"/>
                  <a:pt x="550" y="520"/>
                  <a:pt x="550" y="520"/>
                </a:cubicBezTo>
                <a:cubicBezTo>
                  <a:pt x="550" y="519"/>
                  <a:pt x="550" y="519"/>
                  <a:pt x="550" y="519"/>
                </a:cubicBezTo>
                <a:cubicBezTo>
                  <a:pt x="550" y="519"/>
                  <a:pt x="550" y="519"/>
                  <a:pt x="550" y="519"/>
                </a:cubicBezTo>
                <a:cubicBezTo>
                  <a:pt x="550" y="519"/>
                  <a:pt x="550" y="519"/>
                  <a:pt x="550" y="519"/>
                </a:cubicBezTo>
                <a:cubicBezTo>
                  <a:pt x="549" y="517"/>
                  <a:pt x="551" y="516"/>
                  <a:pt x="552" y="516"/>
                </a:cubicBezTo>
                <a:cubicBezTo>
                  <a:pt x="552" y="514"/>
                  <a:pt x="552" y="514"/>
                  <a:pt x="551" y="514"/>
                </a:cubicBezTo>
                <a:cubicBezTo>
                  <a:pt x="551" y="513"/>
                  <a:pt x="551" y="513"/>
                  <a:pt x="552" y="512"/>
                </a:cubicBezTo>
                <a:cubicBezTo>
                  <a:pt x="551" y="512"/>
                  <a:pt x="551" y="512"/>
                  <a:pt x="551" y="512"/>
                </a:cubicBezTo>
                <a:cubicBezTo>
                  <a:pt x="549" y="512"/>
                  <a:pt x="549" y="512"/>
                  <a:pt x="549" y="512"/>
                </a:cubicBezTo>
                <a:cubicBezTo>
                  <a:pt x="550" y="510"/>
                  <a:pt x="550" y="510"/>
                  <a:pt x="551" y="509"/>
                </a:cubicBezTo>
                <a:cubicBezTo>
                  <a:pt x="552" y="509"/>
                  <a:pt x="552" y="509"/>
                  <a:pt x="552" y="509"/>
                </a:cubicBezTo>
                <a:cubicBezTo>
                  <a:pt x="552" y="508"/>
                  <a:pt x="552" y="508"/>
                  <a:pt x="552" y="508"/>
                </a:cubicBezTo>
                <a:cubicBezTo>
                  <a:pt x="553" y="508"/>
                  <a:pt x="553" y="508"/>
                  <a:pt x="554" y="508"/>
                </a:cubicBezTo>
                <a:cubicBezTo>
                  <a:pt x="554" y="507"/>
                  <a:pt x="554" y="507"/>
                  <a:pt x="554" y="507"/>
                </a:cubicBezTo>
                <a:cubicBezTo>
                  <a:pt x="553" y="506"/>
                  <a:pt x="553" y="506"/>
                  <a:pt x="552" y="506"/>
                </a:cubicBezTo>
                <a:cubicBezTo>
                  <a:pt x="552" y="506"/>
                  <a:pt x="552" y="506"/>
                  <a:pt x="552" y="506"/>
                </a:cubicBezTo>
                <a:cubicBezTo>
                  <a:pt x="552" y="506"/>
                  <a:pt x="552" y="506"/>
                  <a:pt x="552" y="506"/>
                </a:cubicBezTo>
                <a:cubicBezTo>
                  <a:pt x="552" y="505"/>
                  <a:pt x="552" y="505"/>
                  <a:pt x="552" y="505"/>
                </a:cubicBezTo>
                <a:cubicBezTo>
                  <a:pt x="551" y="505"/>
                  <a:pt x="551" y="505"/>
                  <a:pt x="551" y="505"/>
                </a:cubicBezTo>
                <a:cubicBezTo>
                  <a:pt x="551" y="506"/>
                  <a:pt x="551" y="506"/>
                  <a:pt x="551" y="506"/>
                </a:cubicBezTo>
                <a:cubicBezTo>
                  <a:pt x="550" y="506"/>
                  <a:pt x="550" y="506"/>
                  <a:pt x="550" y="506"/>
                </a:cubicBezTo>
                <a:cubicBezTo>
                  <a:pt x="550" y="506"/>
                  <a:pt x="550" y="506"/>
                  <a:pt x="550" y="506"/>
                </a:cubicBezTo>
                <a:cubicBezTo>
                  <a:pt x="549" y="506"/>
                  <a:pt x="549" y="506"/>
                  <a:pt x="549" y="506"/>
                </a:cubicBezTo>
                <a:cubicBezTo>
                  <a:pt x="549" y="508"/>
                  <a:pt x="549" y="508"/>
                  <a:pt x="549" y="508"/>
                </a:cubicBezTo>
                <a:cubicBezTo>
                  <a:pt x="549" y="508"/>
                  <a:pt x="549" y="508"/>
                  <a:pt x="549" y="508"/>
                </a:cubicBezTo>
                <a:cubicBezTo>
                  <a:pt x="548" y="509"/>
                  <a:pt x="549" y="508"/>
                  <a:pt x="548" y="509"/>
                </a:cubicBezTo>
                <a:cubicBezTo>
                  <a:pt x="548" y="509"/>
                  <a:pt x="548" y="509"/>
                  <a:pt x="548" y="509"/>
                </a:cubicBezTo>
                <a:cubicBezTo>
                  <a:pt x="547" y="509"/>
                  <a:pt x="547" y="509"/>
                  <a:pt x="547" y="509"/>
                </a:cubicBezTo>
                <a:cubicBezTo>
                  <a:pt x="547" y="509"/>
                  <a:pt x="547" y="509"/>
                  <a:pt x="547" y="509"/>
                </a:cubicBezTo>
                <a:cubicBezTo>
                  <a:pt x="546" y="509"/>
                  <a:pt x="546" y="509"/>
                  <a:pt x="546" y="509"/>
                </a:cubicBezTo>
                <a:cubicBezTo>
                  <a:pt x="546" y="510"/>
                  <a:pt x="546" y="510"/>
                  <a:pt x="546" y="510"/>
                </a:cubicBezTo>
                <a:cubicBezTo>
                  <a:pt x="545" y="510"/>
                  <a:pt x="545" y="510"/>
                  <a:pt x="545" y="510"/>
                </a:cubicBezTo>
                <a:cubicBezTo>
                  <a:pt x="545" y="510"/>
                  <a:pt x="545" y="510"/>
                  <a:pt x="545" y="510"/>
                </a:cubicBezTo>
                <a:cubicBezTo>
                  <a:pt x="544" y="510"/>
                  <a:pt x="544" y="510"/>
                  <a:pt x="544" y="510"/>
                </a:cubicBezTo>
                <a:cubicBezTo>
                  <a:pt x="544" y="510"/>
                  <a:pt x="544" y="511"/>
                  <a:pt x="544" y="511"/>
                </a:cubicBezTo>
                <a:cubicBezTo>
                  <a:pt x="542" y="512"/>
                  <a:pt x="541" y="513"/>
                  <a:pt x="538" y="512"/>
                </a:cubicBezTo>
                <a:cubicBezTo>
                  <a:pt x="538" y="513"/>
                  <a:pt x="538" y="514"/>
                  <a:pt x="538" y="515"/>
                </a:cubicBezTo>
                <a:cubicBezTo>
                  <a:pt x="537" y="515"/>
                  <a:pt x="537" y="514"/>
                  <a:pt x="537" y="514"/>
                </a:cubicBezTo>
                <a:cubicBezTo>
                  <a:pt x="536" y="514"/>
                  <a:pt x="536" y="514"/>
                  <a:pt x="536" y="514"/>
                </a:cubicBezTo>
                <a:cubicBezTo>
                  <a:pt x="536" y="514"/>
                  <a:pt x="536" y="514"/>
                  <a:pt x="536" y="514"/>
                </a:cubicBezTo>
                <a:cubicBezTo>
                  <a:pt x="534" y="515"/>
                  <a:pt x="535" y="515"/>
                  <a:pt x="534" y="516"/>
                </a:cubicBezTo>
                <a:cubicBezTo>
                  <a:pt x="534" y="517"/>
                  <a:pt x="533" y="518"/>
                  <a:pt x="534" y="520"/>
                </a:cubicBezTo>
                <a:cubicBezTo>
                  <a:pt x="533" y="520"/>
                  <a:pt x="533" y="520"/>
                  <a:pt x="532" y="520"/>
                </a:cubicBezTo>
                <a:cubicBezTo>
                  <a:pt x="532" y="521"/>
                  <a:pt x="532" y="522"/>
                  <a:pt x="532" y="522"/>
                </a:cubicBezTo>
                <a:cubicBezTo>
                  <a:pt x="532" y="522"/>
                  <a:pt x="532" y="522"/>
                  <a:pt x="532" y="522"/>
                </a:cubicBezTo>
                <a:cubicBezTo>
                  <a:pt x="532" y="523"/>
                  <a:pt x="532" y="523"/>
                  <a:pt x="532" y="523"/>
                </a:cubicBezTo>
                <a:cubicBezTo>
                  <a:pt x="531" y="523"/>
                  <a:pt x="531" y="523"/>
                  <a:pt x="530" y="522"/>
                </a:cubicBezTo>
                <a:cubicBezTo>
                  <a:pt x="530" y="524"/>
                  <a:pt x="529" y="525"/>
                  <a:pt x="529" y="526"/>
                </a:cubicBezTo>
                <a:cubicBezTo>
                  <a:pt x="528" y="527"/>
                  <a:pt x="529" y="527"/>
                  <a:pt x="529" y="527"/>
                </a:cubicBezTo>
                <a:cubicBezTo>
                  <a:pt x="529" y="527"/>
                  <a:pt x="529" y="527"/>
                  <a:pt x="529" y="527"/>
                </a:cubicBezTo>
                <a:cubicBezTo>
                  <a:pt x="529" y="528"/>
                  <a:pt x="528" y="529"/>
                  <a:pt x="528" y="530"/>
                </a:cubicBezTo>
                <a:cubicBezTo>
                  <a:pt x="527" y="530"/>
                  <a:pt x="527" y="530"/>
                  <a:pt x="527" y="530"/>
                </a:cubicBezTo>
                <a:cubicBezTo>
                  <a:pt x="527" y="530"/>
                  <a:pt x="527" y="530"/>
                  <a:pt x="527" y="530"/>
                </a:cubicBezTo>
                <a:cubicBezTo>
                  <a:pt x="526" y="529"/>
                  <a:pt x="526" y="528"/>
                  <a:pt x="526" y="527"/>
                </a:cubicBezTo>
                <a:cubicBezTo>
                  <a:pt x="525" y="527"/>
                  <a:pt x="524" y="526"/>
                  <a:pt x="522" y="526"/>
                </a:cubicBezTo>
                <a:cubicBezTo>
                  <a:pt x="522" y="524"/>
                  <a:pt x="522" y="524"/>
                  <a:pt x="522" y="524"/>
                </a:cubicBezTo>
                <a:cubicBezTo>
                  <a:pt x="521" y="524"/>
                  <a:pt x="521" y="523"/>
                  <a:pt x="520" y="523"/>
                </a:cubicBezTo>
                <a:cubicBezTo>
                  <a:pt x="520" y="522"/>
                  <a:pt x="520" y="521"/>
                  <a:pt x="520" y="520"/>
                </a:cubicBezTo>
                <a:cubicBezTo>
                  <a:pt x="518" y="520"/>
                  <a:pt x="516" y="520"/>
                  <a:pt x="514" y="519"/>
                </a:cubicBezTo>
                <a:cubicBezTo>
                  <a:pt x="514" y="520"/>
                  <a:pt x="514" y="521"/>
                  <a:pt x="514" y="521"/>
                </a:cubicBezTo>
                <a:cubicBezTo>
                  <a:pt x="513" y="521"/>
                  <a:pt x="512" y="521"/>
                  <a:pt x="510" y="521"/>
                </a:cubicBezTo>
                <a:cubicBezTo>
                  <a:pt x="510" y="522"/>
                  <a:pt x="510" y="522"/>
                  <a:pt x="510" y="522"/>
                </a:cubicBezTo>
                <a:cubicBezTo>
                  <a:pt x="509" y="522"/>
                  <a:pt x="509" y="522"/>
                  <a:pt x="509" y="522"/>
                </a:cubicBezTo>
                <a:cubicBezTo>
                  <a:pt x="509" y="522"/>
                  <a:pt x="509" y="523"/>
                  <a:pt x="508" y="523"/>
                </a:cubicBezTo>
                <a:cubicBezTo>
                  <a:pt x="508" y="523"/>
                  <a:pt x="507" y="523"/>
                  <a:pt x="507" y="523"/>
                </a:cubicBezTo>
                <a:cubicBezTo>
                  <a:pt x="507" y="524"/>
                  <a:pt x="507" y="524"/>
                  <a:pt x="507" y="524"/>
                </a:cubicBezTo>
                <a:cubicBezTo>
                  <a:pt x="506" y="524"/>
                  <a:pt x="506" y="524"/>
                  <a:pt x="506" y="524"/>
                </a:cubicBezTo>
                <a:cubicBezTo>
                  <a:pt x="506" y="523"/>
                  <a:pt x="506" y="523"/>
                  <a:pt x="506" y="523"/>
                </a:cubicBezTo>
                <a:cubicBezTo>
                  <a:pt x="505" y="523"/>
                  <a:pt x="505" y="522"/>
                  <a:pt x="504" y="522"/>
                </a:cubicBezTo>
                <a:cubicBezTo>
                  <a:pt x="504" y="523"/>
                  <a:pt x="504" y="523"/>
                  <a:pt x="504" y="523"/>
                </a:cubicBezTo>
                <a:cubicBezTo>
                  <a:pt x="502" y="523"/>
                  <a:pt x="502" y="523"/>
                  <a:pt x="501" y="522"/>
                </a:cubicBezTo>
                <a:cubicBezTo>
                  <a:pt x="501" y="522"/>
                  <a:pt x="501" y="522"/>
                  <a:pt x="501" y="522"/>
                </a:cubicBezTo>
                <a:cubicBezTo>
                  <a:pt x="501" y="521"/>
                  <a:pt x="501" y="521"/>
                  <a:pt x="501" y="520"/>
                </a:cubicBezTo>
                <a:cubicBezTo>
                  <a:pt x="501" y="520"/>
                  <a:pt x="501" y="520"/>
                  <a:pt x="501" y="520"/>
                </a:cubicBezTo>
                <a:cubicBezTo>
                  <a:pt x="501" y="519"/>
                  <a:pt x="501" y="519"/>
                  <a:pt x="501" y="519"/>
                </a:cubicBezTo>
                <a:cubicBezTo>
                  <a:pt x="500" y="519"/>
                  <a:pt x="499" y="518"/>
                  <a:pt x="499" y="518"/>
                </a:cubicBezTo>
                <a:cubicBezTo>
                  <a:pt x="499" y="517"/>
                  <a:pt x="499" y="517"/>
                  <a:pt x="499" y="517"/>
                </a:cubicBezTo>
                <a:cubicBezTo>
                  <a:pt x="498" y="517"/>
                  <a:pt x="498" y="517"/>
                  <a:pt x="498" y="517"/>
                </a:cubicBezTo>
                <a:cubicBezTo>
                  <a:pt x="498" y="517"/>
                  <a:pt x="498" y="517"/>
                  <a:pt x="497" y="517"/>
                </a:cubicBezTo>
                <a:cubicBezTo>
                  <a:pt x="497" y="516"/>
                  <a:pt x="497" y="516"/>
                  <a:pt x="496" y="515"/>
                </a:cubicBezTo>
                <a:cubicBezTo>
                  <a:pt x="496" y="515"/>
                  <a:pt x="496" y="515"/>
                  <a:pt x="496" y="515"/>
                </a:cubicBezTo>
                <a:cubicBezTo>
                  <a:pt x="496" y="514"/>
                  <a:pt x="496" y="514"/>
                  <a:pt x="496" y="514"/>
                </a:cubicBezTo>
                <a:cubicBezTo>
                  <a:pt x="496" y="514"/>
                  <a:pt x="496" y="514"/>
                  <a:pt x="496" y="514"/>
                </a:cubicBezTo>
                <a:cubicBezTo>
                  <a:pt x="495" y="513"/>
                  <a:pt x="495" y="513"/>
                  <a:pt x="495" y="512"/>
                </a:cubicBezTo>
                <a:cubicBezTo>
                  <a:pt x="495" y="512"/>
                  <a:pt x="495" y="512"/>
                  <a:pt x="494" y="511"/>
                </a:cubicBezTo>
                <a:cubicBezTo>
                  <a:pt x="494" y="511"/>
                  <a:pt x="494" y="511"/>
                  <a:pt x="494" y="510"/>
                </a:cubicBezTo>
                <a:cubicBezTo>
                  <a:pt x="494" y="510"/>
                  <a:pt x="494" y="510"/>
                  <a:pt x="494" y="510"/>
                </a:cubicBezTo>
                <a:cubicBezTo>
                  <a:pt x="494" y="509"/>
                  <a:pt x="494" y="509"/>
                  <a:pt x="494" y="509"/>
                </a:cubicBezTo>
                <a:cubicBezTo>
                  <a:pt x="494" y="506"/>
                  <a:pt x="494" y="506"/>
                  <a:pt x="494" y="506"/>
                </a:cubicBezTo>
                <a:cubicBezTo>
                  <a:pt x="494" y="506"/>
                  <a:pt x="494" y="506"/>
                  <a:pt x="494" y="506"/>
                </a:cubicBezTo>
                <a:cubicBezTo>
                  <a:pt x="494" y="505"/>
                  <a:pt x="494" y="504"/>
                  <a:pt x="494" y="502"/>
                </a:cubicBezTo>
                <a:cubicBezTo>
                  <a:pt x="495" y="502"/>
                  <a:pt x="495" y="502"/>
                  <a:pt x="495" y="502"/>
                </a:cubicBezTo>
                <a:cubicBezTo>
                  <a:pt x="495" y="501"/>
                  <a:pt x="495" y="499"/>
                  <a:pt x="495" y="498"/>
                </a:cubicBezTo>
                <a:cubicBezTo>
                  <a:pt x="496" y="498"/>
                  <a:pt x="496" y="498"/>
                  <a:pt x="496" y="498"/>
                </a:cubicBezTo>
                <a:cubicBezTo>
                  <a:pt x="496" y="496"/>
                  <a:pt x="496" y="496"/>
                  <a:pt x="496" y="496"/>
                </a:cubicBezTo>
                <a:cubicBezTo>
                  <a:pt x="496" y="496"/>
                  <a:pt x="496" y="496"/>
                  <a:pt x="496" y="496"/>
                </a:cubicBezTo>
                <a:cubicBezTo>
                  <a:pt x="496" y="495"/>
                  <a:pt x="496" y="495"/>
                  <a:pt x="496" y="495"/>
                </a:cubicBezTo>
                <a:cubicBezTo>
                  <a:pt x="496" y="495"/>
                  <a:pt x="496" y="495"/>
                  <a:pt x="496" y="495"/>
                </a:cubicBezTo>
                <a:cubicBezTo>
                  <a:pt x="496" y="494"/>
                  <a:pt x="496" y="494"/>
                  <a:pt x="496" y="494"/>
                </a:cubicBezTo>
                <a:cubicBezTo>
                  <a:pt x="497" y="494"/>
                  <a:pt x="497" y="494"/>
                  <a:pt x="497" y="494"/>
                </a:cubicBezTo>
                <a:cubicBezTo>
                  <a:pt x="497" y="493"/>
                  <a:pt x="497" y="493"/>
                  <a:pt x="497" y="493"/>
                </a:cubicBezTo>
                <a:cubicBezTo>
                  <a:pt x="497" y="493"/>
                  <a:pt x="497" y="493"/>
                  <a:pt x="497" y="493"/>
                </a:cubicBezTo>
                <a:cubicBezTo>
                  <a:pt x="497" y="493"/>
                  <a:pt x="497" y="493"/>
                  <a:pt x="497" y="493"/>
                </a:cubicBezTo>
                <a:cubicBezTo>
                  <a:pt x="497" y="493"/>
                  <a:pt x="497" y="493"/>
                  <a:pt x="497" y="493"/>
                </a:cubicBezTo>
                <a:cubicBezTo>
                  <a:pt x="497" y="491"/>
                  <a:pt x="497" y="491"/>
                  <a:pt x="497" y="491"/>
                </a:cubicBezTo>
                <a:cubicBezTo>
                  <a:pt x="497" y="491"/>
                  <a:pt x="497" y="491"/>
                  <a:pt x="497" y="491"/>
                </a:cubicBezTo>
                <a:cubicBezTo>
                  <a:pt x="497" y="491"/>
                  <a:pt x="497" y="490"/>
                  <a:pt x="497" y="489"/>
                </a:cubicBezTo>
                <a:cubicBezTo>
                  <a:pt x="496" y="489"/>
                  <a:pt x="494" y="488"/>
                  <a:pt x="493" y="488"/>
                </a:cubicBezTo>
                <a:cubicBezTo>
                  <a:pt x="493" y="486"/>
                  <a:pt x="493" y="486"/>
                  <a:pt x="493" y="486"/>
                </a:cubicBezTo>
                <a:cubicBezTo>
                  <a:pt x="493" y="486"/>
                  <a:pt x="493" y="486"/>
                  <a:pt x="493" y="486"/>
                </a:cubicBezTo>
                <a:cubicBezTo>
                  <a:pt x="492" y="485"/>
                  <a:pt x="492" y="486"/>
                  <a:pt x="491" y="485"/>
                </a:cubicBezTo>
                <a:cubicBezTo>
                  <a:pt x="491" y="485"/>
                  <a:pt x="491" y="485"/>
                  <a:pt x="491" y="485"/>
                </a:cubicBezTo>
                <a:cubicBezTo>
                  <a:pt x="489" y="484"/>
                  <a:pt x="487" y="484"/>
                  <a:pt x="486" y="484"/>
                </a:cubicBezTo>
                <a:cubicBezTo>
                  <a:pt x="486" y="484"/>
                  <a:pt x="486" y="484"/>
                  <a:pt x="485" y="484"/>
                </a:cubicBezTo>
                <a:cubicBezTo>
                  <a:pt x="485" y="484"/>
                  <a:pt x="484" y="484"/>
                  <a:pt x="484" y="485"/>
                </a:cubicBezTo>
                <a:cubicBezTo>
                  <a:pt x="483" y="485"/>
                  <a:pt x="481" y="485"/>
                  <a:pt x="480" y="485"/>
                </a:cubicBezTo>
                <a:cubicBezTo>
                  <a:pt x="480" y="485"/>
                  <a:pt x="480" y="485"/>
                  <a:pt x="480" y="486"/>
                </a:cubicBezTo>
                <a:cubicBezTo>
                  <a:pt x="479" y="486"/>
                  <a:pt x="479" y="485"/>
                  <a:pt x="478" y="485"/>
                </a:cubicBezTo>
                <a:cubicBezTo>
                  <a:pt x="474" y="485"/>
                  <a:pt x="474" y="485"/>
                  <a:pt x="474" y="485"/>
                </a:cubicBezTo>
                <a:cubicBezTo>
                  <a:pt x="474" y="485"/>
                  <a:pt x="474" y="486"/>
                  <a:pt x="473" y="486"/>
                </a:cubicBezTo>
                <a:cubicBezTo>
                  <a:pt x="473" y="485"/>
                  <a:pt x="473" y="485"/>
                  <a:pt x="473" y="485"/>
                </a:cubicBezTo>
                <a:cubicBezTo>
                  <a:pt x="472" y="485"/>
                  <a:pt x="471" y="485"/>
                  <a:pt x="471" y="486"/>
                </a:cubicBezTo>
                <a:cubicBezTo>
                  <a:pt x="470" y="486"/>
                  <a:pt x="470" y="486"/>
                  <a:pt x="470" y="486"/>
                </a:cubicBezTo>
                <a:cubicBezTo>
                  <a:pt x="470" y="485"/>
                  <a:pt x="470" y="485"/>
                  <a:pt x="470" y="485"/>
                </a:cubicBezTo>
                <a:cubicBezTo>
                  <a:pt x="470" y="485"/>
                  <a:pt x="471" y="484"/>
                  <a:pt x="471" y="484"/>
                </a:cubicBezTo>
                <a:cubicBezTo>
                  <a:pt x="472" y="484"/>
                  <a:pt x="472" y="484"/>
                  <a:pt x="472" y="484"/>
                </a:cubicBezTo>
                <a:cubicBezTo>
                  <a:pt x="472" y="483"/>
                  <a:pt x="472" y="483"/>
                  <a:pt x="472" y="483"/>
                </a:cubicBezTo>
                <a:cubicBezTo>
                  <a:pt x="472" y="482"/>
                  <a:pt x="472" y="482"/>
                  <a:pt x="472" y="482"/>
                </a:cubicBezTo>
                <a:cubicBezTo>
                  <a:pt x="473" y="481"/>
                  <a:pt x="472" y="481"/>
                  <a:pt x="473" y="480"/>
                </a:cubicBezTo>
                <a:cubicBezTo>
                  <a:pt x="473" y="480"/>
                  <a:pt x="473" y="480"/>
                  <a:pt x="473" y="480"/>
                </a:cubicBezTo>
                <a:cubicBezTo>
                  <a:pt x="473" y="479"/>
                  <a:pt x="473" y="479"/>
                  <a:pt x="473" y="479"/>
                </a:cubicBezTo>
                <a:cubicBezTo>
                  <a:pt x="473" y="479"/>
                  <a:pt x="473" y="479"/>
                  <a:pt x="473" y="479"/>
                </a:cubicBezTo>
                <a:cubicBezTo>
                  <a:pt x="473" y="479"/>
                  <a:pt x="473" y="478"/>
                  <a:pt x="473" y="478"/>
                </a:cubicBezTo>
                <a:cubicBezTo>
                  <a:pt x="473" y="478"/>
                  <a:pt x="473" y="478"/>
                  <a:pt x="473" y="478"/>
                </a:cubicBezTo>
                <a:cubicBezTo>
                  <a:pt x="473" y="477"/>
                  <a:pt x="473" y="477"/>
                  <a:pt x="473" y="477"/>
                </a:cubicBezTo>
                <a:cubicBezTo>
                  <a:pt x="473" y="477"/>
                  <a:pt x="473" y="476"/>
                  <a:pt x="474" y="476"/>
                </a:cubicBezTo>
                <a:cubicBezTo>
                  <a:pt x="474" y="473"/>
                  <a:pt x="474" y="473"/>
                  <a:pt x="474" y="473"/>
                </a:cubicBezTo>
                <a:cubicBezTo>
                  <a:pt x="474" y="473"/>
                  <a:pt x="474" y="473"/>
                  <a:pt x="474" y="473"/>
                </a:cubicBezTo>
                <a:cubicBezTo>
                  <a:pt x="474" y="471"/>
                  <a:pt x="474" y="471"/>
                  <a:pt x="472" y="471"/>
                </a:cubicBezTo>
                <a:cubicBezTo>
                  <a:pt x="473" y="470"/>
                  <a:pt x="473" y="470"/>
                  <a:pt x="474" y="469"/>
                </a:cubicBezTo>
                <a:cubicBezTo>
                  <a:pt x="474" y="468"/>
                  <a:pt x="474" y="468"/>
                  <a:pt x="474" y="468"/>
                </a:cubicBezTo>
                <a:cubicBezTo>
                  <a:pt x="474" y="468"/>
                  <a:pt x="474" y="468"/>
                  <a:pt x="474" y="468"/>
                </a:cubicBezTo>
                <a:cubicBezTo>
                  <a:pt x="474" y="469"/>
                  <a:pt x="474" y="470"/>
                  <a:pt x="474" y="470"/>
                </a:cubicBezTo>
                <a:cubicBezTo>
                  <a:pt x="474" y="471"/>
                  <a:pt x="475" y="471"/>
                  <a:pt x="475" y="471"/>
                </a:cubicBezTo>
                <a:cubicBezTo>
                  <a:pt x="475" y="472"/>
                  <a:pt x="475" y="472"/>
                  <a:pt x="475" y="472"/>
                </a:cubicBezTo>
                <a:cubicBezTo>
                  <a:pt x="476" y="472"/>
                  <a:pt x="476" y="472"/>
                  <a:pt x="476" y="472"/>
                </a:cubicBezTo>
                <a:cubicBezTo>
                  <a:pt x="476" y="471"/>
                  <a:pt x="476" y="470"/>
                  <a:pt x="476" y="469"/>
                </a:cubicBezTo>
                <a:cubicBezTo>
                  <a:pt x="476" y="467"/>
                  <a:pt x="477" y="465"/>
                  <a:pt x="477" y="463"/>
                </a:cubicBezTo>
                <a:cubicBezTo>
                  <a:pt x="478" y="462"/>
                  <a:pt x="476" y="462"/>
                  <a:pt x="477" y="460"/>
                </a:cubicBezTo>
                <a:cubicBezTo>
                  <a:pt x="477" y="460"/>
                  <a:pt x="477" y="460"/>
                  <a:pt x="477" y="460"/>
                </a:cubicBezTo>
                <a:cubicBezTo>
                  <a:pt x="477" y="460"/>
                  <a:pt x="478" y="459"/>
                  <a:pt x="478" y="458"/>
                </a:cubicBezTo>
                <a:cubicBezTo>
                  <a:pt x="478" y="458"/>
                  <a:pt x="478" y="458"/>
                  <a:pt x="478" y="458"/>
                </a:cubicBezTo>
                <a:cubicBezTo>
                  <a:pt x="478" y="457"/>
                  <a:pt x="478" y="457"/>
                  <a:pt x="478" y="457"/>
                </a:cubicBezTo>
                <a:cubicBezTo>
                  <a:pt x="479" y="457"/>
                  <a:pt x="479" y="457"/>
                  <a:pt x="479" y="457"/>
                </a:cubicBezTo>
                <a:cubicBezTo>
                  <a:pt x="479" y="456"/>
                  <a:pt x="479" y="456"/>
                  <a:pt x="479" y="456"/>
                </a:cubicBezTo>
                <a:cubicBezTo>
                  <a:pt x="479" y="456"/>
                  <a:pt x="479" y="456"/>
                  <a:pt x="479" y="456"/>
                </a:cubicBezTo>
                <a:cubicBezTo>
                  <a:pt x="480" y="455"/>
                  <a:pt x="479" y="454"/>
                  <a:pt x="480" y="453"/>
                </a:cubicBezTo>
                <a:cubicBezTo>
                  <a:pt x="479" y="453"/>
                  <a:pt x="479" y="453"/>
                  <a:pt x="479" y="453"/>
                </a:cubicBezTo>
                <a:cubicBezTo>
                  <a:pt x="479" y="452"/>
                  <a:pt x="479" y="452"/>
                  <a:pt x="478" y="452"/>
                </a:cubicBezTo>
                <a:cubicBezTo>
                  <a:pt x="477" y="452"/>
                  <a:pt x="477" y="452"/>
                  <a:pt x="477" y="452"/>
                </a:cubicBezTo>
                <a:cubicBezTo>
                  <a:pt x="477" y="451"/>
                  <a:pt x="477" y="451"/>
                  <a:pt x="477" y="451"/>
                </a:cubicBezTo>
                <a:cubicBezTo>
                  <a:pt x="477" y="451"/>
                  <a:pt x="477" y="451"/>
                  <a:pt x="477" y="451"/>
                </a:cubicBezTo>
                <a:cubicBezTo>
                  <a:pt x="477" y="451"/>
                  <a:pt x="477" y="451"/>
                  <a:pt x="477" y="451"/>
                </a:cubicBezTo>
                <a:cubicBezTo>
                  <a:pt x="476" y="451"/>
                  <a:pt x="473" y="451"/>
                  <a:pt x="472" y="452"/>
                </a:cubicBezTo>
                <a:cubicBezTo>
                  <a:pt x="472" y="452"/>
                  <a:pt x="472" y="452"/>
                  <a:pt x="471" y="453"/>
                </a:cubicBezTo>
                <a:cubicBezTo>
                  <a:pt x="470" y="453"/>
                  <a:pt x="470" y="453"/>
                  <a:pt x="469" y="453"/>
                </a:cubicBezTo>
                <a:cubicBezTo>
                  <a:pt x="469" y="453"/>
                  <a:pt x="469" y="454"/>
                  <a:pt x="469" y="454"/>
                </a:cubicBezTo>
                <a:cubicBezTo>
                  <a:pt x="468" y="454"/>
                  <a:pt x="468" y="454"/>
                  <a:pt x="468" y="454"/>
                </a:cubicBezTo>
                <a:cubicBezTo>
                  <a:pt x="468" y="454"/>
                  <a:pt x="468" y="454"/>
                  <a:pt x="468" y="454"/>
                </a:cubicBezTo>
                <a:cubicBezTo>
                  <a:pt x="466" y="454"/>
                  <a:pt x="466" y="454"/>
                  <a:pt x="466" y="454"/>
                </a:cubicBezTo>
                <a:cubicBezTo>
                  <a:pt x="466" y="455"/>
                  <a:pt x="466" y="455"/>
                  <a:pt x="466" y="455"/>
                </a:cubicBezTo>
                <a:cubicBezTo>
                  <a:pt x="465" y="455"/>
                  <a:pt x="465" y="455"/>
                  <a:pt x="465" y="455"/>
                </a:cubicBezTo>
                <a:cubicBezTo>
                  <a:pt x="464" y="457"/>
                  <a:pt x="464" y="458"/>
                  <a:pt x="464" y="460"/>
                </a:cubicBezTo>
                <a:cubicBezTo>
                  <a:pt x="463" y="460"/>
                  <a:pt x="463" y="460"/>
                  <a:pt x="463" y="460"/>
                </a:cubicBezTo>
                <a:cubicBezTo>
                  <a:pt x="463" y="462"/>
                  <a:pt x="463" y="462"/>
                  <a:pt x="463" y="462"/>
                </a:cubicBezTo>
                <a:cubicBezTo>
                  <a:pt x="463" y="462"/>
                  <a:pt x="462" y="462"/>
                  <a:pt x="462" y="463"/>
                </a:cubicBezTo>
                <a:cubicBezTo>
                  <a:pt x="462" y="463"/>
                  <a:pt x="462" y="463"/>
                  <a:pt x="462" y="463"/>
                </a:cubicBezTo>
                <a:cubicBezTo>
                  <a:pt x="462" y="463"/>
                  <a:pt x="462" y="463"/>
                  <a:pt x="462" y="463"/>
                </a:cubicBezTo>
                <a:cubicBezTo>
                  <a:pt x="462" y="466"/>
                  <a:pt x="462" y="466"/>
                  <a:pt x="462" y="466"/>
                </a:cubicBezTo>
                <a:cubicBezTo>
                  <a:pt x="461" y="466"/>
                  <a:pt x="461" y="466"/>
                  <a:pt x="461" y="466"/>
                </a:cubicBezTo>
                <a:cubicBezTo>
                  <a:pt x="460" y="467"/>
                  <a:pt x="459" y="469"/>
                  <a:pt x="458" y="469"/>
                </a:cubicBezTo>
                <a:cubicBezTo>
                  <a:pt x="457" y="469"/>
                  <a:pt x="457" y="469"/>
                  <a:pt x="457" y="469"/>
                </a:cubicBezTo>
                <a:cubicBezTo>
                  <a:pt x="457" y="470"/>
                  <a:pt x="457" y="470"/>
                  <a:pt x="457" y="470"/>
                </a:cubicBezTo>
                <a:cubicBezTo>
                  <a:pt x="456" y="469"/>
                  <a:pt x="456" y="469"/>
                  <a:pt x="456" y="469"/>
                </a:cubicBezTo>
                <a:cubicBezTo>
                  <a:pt x="456" y="468"/>
                  <a:pt x="456" y="468"/>
                  <a:pt x="456" y="468"/>
                </a:cubicBezTo>
                <a:cubicBezTo>
                  <a:pt x="455" y="469"/>
                  <a:pt x="454" y="469"/>
                  <a:pt x="454" y="469"/>
                </a:cubicBezTo>
                <a:cubicBezTo>
                  <a:pt x="454" y="469"/>
                  <a:pt x="454" y="469"/>
                  <a:pt x="454" y="469"/>
                </a:cubicBezTo>
                <a:cubicBezTo>
                  <a:pt x="452" y="469"/>
                  <a:pt x="452" y="470"/>
                  <a:pt x="451" y="471"/>
                </a:cubicBezTo>
                <a:cubicBezTo>
                  <a:pt x="451" y="471"/>
                  <a:pt x="451" y="471"/>
                  <a:pt x="451" y="471"/>
                </a:cubicBezTo>
                <a:cubicBezTo>
                  <a:pt x="450" y="471"/>
                  <a:pt x="449" y="471"/>
                  <a:pt x="448" y="471"/>
                </a:cubicBezTo>
                <a:cubicBezTo>
                  <a:pt x="448" y="472"/>
                  <a:pt x="448" y="472"/>
                  <a:pt x="448" y="472"/>
                </a:cubicBezTo>
                <a:cubicBezTo>
                  <a:pt x="446" y="472"/>
                  <a:pt x="446" y="472"/>
                  <a:pt x="444" y="472"/>
                </a:cubicBezTo>
                <a:cubicBezTo>
                  <a:pt x="443" y="471"/>
                  <a:pt x="443" y="470"/>
                  <a:pt x="442" y="469"/>
                </a:cubicBezTo>
                <a:cubicBezTo>
                  <a:pt x="442" y="469"/>
                  <a:pt x="442" y="469"/>
                  <a:pt x="441" y="469"/>
                </a:cubicBezTo>
                <a:cubicBezTo>
                  <a:pt x="441" y="469"/>
                  <a:pt x="441" y="469"/>
                  <a:pt x="441" y="469"/>
                </a:cubicBezTo>
                <a:cubicBezTo>
                  <a:pt x="440" y="469"/>
                  <a:pt x="440" y="469"/>
                  <a:pt x="440" y="469"/>
                </a:cubicBezTo>
                <a:cubicBezTo>
                  <a:pt x="440" y="468"/>
                  <a:pt x="440" y="468"/>
                  <a:pt x="440" y="468"/>
                </a:cubicBezTo>
                <a:cubicBezTo>
                  <a:pt x="439" y="469"/>
                  <a:pt x="438" y="469"/>
                  <a:pt x="437" y="469"/>
                </a:cubicBezTo>
                <a:cubicBezTo>
                  <a:pt x="437" y="466"/>
                  <a:pt x="435" y="465"/>
                  <a:pt x="435" y="462"/>
                </a:cubicBezTo>
                <a:cubicBezTo>
                  <a:pt x="434" y="462"/>
                  <a:pt x="434" y="462"/>
                  <a:pt x="434" y="462"/>
                </a:cubicBezTo>
                <a:cubicBezTo>
                  <a:pt x="434" y="461"/>
                  <a:pt x="433" y="461"/>
                  <a:pt x="433" y="460"/>
                </a:cubicBezTo>
                <a:cubicBezTo>
                  <a:pt x="433" y="460"/>
                  <a:pt x="433" y="460"/>
                  <a:pt x="433" y="460"/>
                </a:cubicBezTo>
                <a:cubicBezTo>
                  <a:pt x="432" y="460"/>
                  <a:pt x="432" y="460"/>
                  <a:pt x="432" y="460"/>
                </a:cubicBezTo>
                <a:cubicBezTo>
                  <a:pt x="432" y="459"/>
                  <a:pt x="432" y="459"/>
                  <a:pt x="432" y="459"/>
                </a:cubicBezTo>
                <a:cubicBezTo>
                  <a:pt x="431" y="459"/>
                  <a:pt x="431" y="459"/>
                  <a:pt x="431" y="459"/>
                </a:cubicBezTo>
                <a:cubicBezTo>
                  <a:pt x="431" y="459"/>
                  <a:pt x="431" y="458"/>
                  <a:pt x="431" y="458"/>
                </a:cubicBezTo>
                <a:cubicBezTo>
                  <a:pt x="431" y="458"/>
                  <a:pt x="430" y="458"/>
                  <a:pt x="430" y="457"/>
                </a:cubicBezTo>
                <a:cubicBezTo>
                  <a:pt x="430" y="457"/>
                  <a:pt x="430" y="456"/>
                  <a:pt x="430" y="456"/>
                </a:cubicBezTo>
                <a:cubicBezTo>
                  <a:pt x="430" y="456"/>
                  <a:pt x="430" y="456"/>
                  <a:pt x="430" y="456"/>
                </a:cubicBezTo>
                <a:cubicBezTo>
                  <a:pt x="430" y="455"/>
                  <a:pt x="430" y="455"/>
                  <a:pt x="430" y="455"/>
                </a:cubicBezTo>
                <a:cubicBezTo>
                  <a:pt x="430" y="455"/>
                  <a:pt x="429" y="455"/>
                  <a:pt x="429" y="455"/>
                </a:cubicBezTo>
                <a:cubicBezTo>
                  <a:pt x="429" y="453"/>
                  <a:pt x="429" y="453"/>
                  <a:pt x="429" y="453"/>
                </a:cubicBezTo>
                <a:cubicBezTo>
                  <a:pt x="429" y="453"/>
                  <a:pt x="429" y="453"/>
                  <a:pt x="429" y="453"/>
                </a:cubicBezTo>
                <a:cubicBezTo>
                  <a:pt x="429" y="453"/>
                  <a:pt x="429" y="453"/>
                  <a:pt x="429" y="453"/>
                </a:cubicBezTo>
                <a:cubicBezTo>
                  <a:pt x="428" y="453"/>
                  <a:pt x="428" y="453"/>
                  <a:pt x="428" y="454"/>
                </a:cubicBezTo>
                <a:cubicBezTo>
                  <a:pt x="427" y="454"/>
                  <a:pt x="427" y="454"/>
                  <a:pt x="427" y="454"/>
                </a:cubicBezTo>
                <a:cubicBezTo>
                  <a:pt x="428" y="453"/>
                  <a:pt x="428" y="452"/>
                  <a:pt x="428" y="452"/>
                </a:cubicBezTo>
                <a:cubicBezTo>
                  <a:pt x="428" y="452"/>
                  <a:pt x="428" y="452"/>
                  <a:pt x="428" y="452"/>
                </a:cubicBezTo>
                <a:cubicBezTo>
                  <a:pt x="428" y="450"/>
                  <a:pt x="428" y="449"/>
                  <a:pt x="428" y="448"/>
                </a:cubicBezTo>
                <a:cubicBezTo>
                  <a:pt x="428" y="448"/>
                  <a:pt x="428" y="448"/>
                  <a:pt x="428" y="448"/>
                </a:cubicBezTo>
                <a:cubicBezTo>
                  <a:pt x="428" y="447"/>
                  <a:pt x="429" y="446"/>
                  <a:pt x="429" y="445"/>
                </a:cubicBezTo>
                <a:cubicBezTo>
                  <a:pt x="429" y="445"/>
                  <a:pt x="429" y="445"/>
                  <a:pt x="429" y="445"/>
                </a:cubicBezTo>
                <a:cubicBezTo>
                  <a:pt x="429" y="444"/>
                  <a:pt x="429" y="444"/>
                  <a:pt x="429" y="444"/>
                </a:cubicBezTo>
                <a:cubicBezTo>
                  <a:pt x="428" y="444"/>
                  <a:pt x="428" y="444"/>
                  <a:pt x="428" y="444"/>
                </a:cubicBezTo>
                <a:cubicBezTo>
                  <a:pt x="428" y="441"/>
                  <a:pt x="428" y="441"/>
                  <a:pt x="428" y="441"/>
                </a:cubicBezTo>
                <a:cubicBezTo>
                  <a:pt x="428" y="441"/>
                  <a:pt x="428" y="441"/>
                  <a:pt x="427" y="441"/>
                </a:cubicBezTo>
                <a:cubicBezTo>
                  <a:pt x="427" y="440"/>
                  <a:pt x="428" y="439"/>
                  <a:pt x="428" y="439"/>
                </a:cubicBezTo>
                <a:cubicBezTo>
                  <a:pt x="428" y="437"/>
                  <a:pt x="427" y="436"/>
                  <a:pt x="427" y="435"/>
                </a:cubicBezTo>
                <a:cubicBezTo>
                  <a:pt x="427" y="435"/>
                  <a:pt x="427" y="435"/>
                  <a:pt x="427" y="435"/>
                </a:cubicBezTo>
                <a:cubicBezTo>
                  <a:pt x="427" y="434"/>
                  <a:pt x="427" y="433"/>
                  <a:pt x="427" y="433"/>
                </a:cubicBezTo>
                <a:cubicBezTo>
                  <a:pt x="427" y="432"/>
                  <a:pt x="428" y="432"/>
                  <a:pt x="428" y="432"/>
                </a:cubicBezTo>
                <a:cubicBezTo>
                  <a:pt x="428" y="432"/>
                  <a:pt x="428" y="431"/>
                  <a:pt x="429" y="430"/>
                </a:cubicBezTo>
                <a:cubicBezTo>
                  <a:pt x="430" y="430"/>
                  <a:pt x="430" y="430"/>
                  <a:pt x="430" y="430"/>
                </a:cubicBezTo>
                <a:cubicBezTo>
                  <a:pt x="430" y="429"/>
                  <a:pt x="431" y="428"/>
                  <a:pt x="431" y="427"/>
                </a:cubicBezTo>
                <a:cubicBezTo>
                  <a:pt x="430" y="427"/>
                  <a:pt x="431" y="427"/>
                  <a:pt x="430" y="426"/>
                </a:cubicBezTo>
                <a:cubicBezTo>
                  <a:pt x="430" y="426"/>
                  <a:pt x="430" y="426"/>
                  <a:pt x="430" y="426"/>
                </a:cubicBezTo>
                <a:cubicBezTo>
                  <a:pt x="430" y="426"/>
                  <a:pt x="430" y="426"/>
                  <a:pt x="430" y="425"/>
                </a:cubicBezTo>
                <a:cubicBezTo>
                  <a:pt x="431" y="425"/>
                  <a:pt x="431" y="425"/>
                  <a:pt x="431" y="425"/>
                </a:cubicBezTo>
                <a:cubicBezTo>
                  <a:pt x="431" y="425"/>
                  <a:pt x="431" y="425"/>
                  <a:pt x="430" y="424"/>
                </a:cubicBezTo>
                <a:cubicBezTo>
                  <a:pt x="430" y="424"/>
                  <a:pt x="430" y="424"/>
                  <a:pt x="430" y="424"/>
                </a:cubicBezTo>
                <a:cubicBezTo>
                  <a:pt x="430" y="424"/>
                  <a:pt x="430" y="423"/>
                  <a:pt x="429" y="423"/>
                </a:cubicBezTo>
                <a:cubicBezTo>
                  <a:pt x="429" y="423"/>
                  <a:pt x="429" y="423"/>
                  <a:pt x="429" y="423"/>
                </a:cubicBezTo>
                <a:cubicBezTo>
                  <a:pt x="429" y="422"/>
                  <a:pt x="429" y="422"/>
                  <a:pt x="429" y="422"/>
                </a:cubicBezTo>
                <a:cubicBezTo>
                  <a:pt x="429" y="422"/>
                  <a:pt x="429" y="422"/>
                  <a:pt x="429" y="422"/>
                </a:cubicBezTo>
                <a:cubicBezTo>
                  <a:pt x="429" y="421"/>
                  <a:pt x="429" y="421"/>
                  <a:pt x="429" y="421"/>
                </a:cubicBezTo>
                <a:cubicBezTo>
                  <a:pt x="428" y="421"/>
                  <a:pt x="428" y="421"/>
                  <a:pt x="428" y="421"/>
                </a:cubicBezTo>
                <a:cubicBezTo>
                  <a:pt x="428" y="420"/>
                  <a:pt x="428" y="419"/>
                  <a:pt x="429" y="418"/>
                </a:cubicBezTo>
                <a:cubicBezTo>
                  <a:pt x="428" y="418"/>
                  <a:pt x="428" y="418"/>
                  <a:pt x="428" y="418"/>
                </a:cubicBezTo>
                <a:cubicBezTo>
                  <a:pt x="428" y="417"/>
                  <a:pt x="428" y="418"/>
                  <a:pt x="428" y="417"/>
                </a:cubicBezTo>
                <a:cubicBezTo>
                  <a:pt x="428" y="417"/>
                  <a:pt x="428" y="417"/>
                  <a:pt x="428" y="417"/>
                </a:cubicBezTo>
                <a:cubicBezTo>
                  <a:pt x="429" y="417"/>
                  <a:pt x="429" y="417"/>
                  <a:pt x="429" y="417"/>
                </a:cubicBezTo>
                <a:cubicBezTo>
                  <a:pt x="430" y="416"/>
                  <a:pt x="430" y="415"/>
                  <a:pt x="430" y="414"/>
                </a:cubicBezTo>
                <a:cubicBezTo>
                  <a:pt x="431" y="414"/>
                  <a:pt x="431" y="414"/>
                  <a:pt x="431" y="413"/>
                </a:cubicBezTo>
                <a:cubicBezTo>
                  <a:pt x="431" y="413"/>
                  <a:pt x="431" y="413"/>
                  <a:pt x="431" y="413"/>
                </a:cubicBezTo>
                <a:cubicBezTo>
                  <a:pt x="433" y="413"/>
                  <a:pt x="433" y="413"/>
                  <a:pt x="433" y="413"/>
                </a:cubicBezTo>
                <a:cubicBezTo>
                  <a:pt x="433" y="412"/>
                  <a:pt x="433" y="412"/>
                  <a:pt x="433" y="412"/>
                </a:cubicBezTo>
                <a:cubicBezTo>
                  <a:pt x="434" y="412"/>
                  <a:pt x="434" y="412"/>
                  <a:pt x="434" y="412"/>
                </a:cubicBezTo>
                <a:cubicBezTo>
                  <a:pt x="434" y="412"/>
                  <a:pt x="434" y="412"/>
                  <a:pt x="434" y="412"/>
                </a:cubicBezTo>
                <a:cubicBezTo>
                  <a:pt x="435" y="412"/>
                  <a:pt x="435" y="412"/>
                  <a:pt x="435" y="412"/>
                </a:cubicBezTo>
                <a:cubicBezTo>
                  <a:pt x="435" y="411"/>
                  <a:pt x="435" y="411"/>
                  <a:pt x="434" y="410"/>
                </a:cubicBezTo>
                <a:cubicBezTo>
                  <a:pt x="435" y="410"/>
                  <a:pt x="435" y="410"/>
                  <a:pt x="435" y="410"/>
                </a:cubicBezTo>
                <a:cubicBezTo>
                  <a:pt x="436" y="410"/>
                  <a:pt x="435" y="410"/>
                  <a:pt x="436" y="410"/>
                </a:cubicBezTo>
                <a:cubicBezTo>
                  <a:pt x="436" y="409"/>
                  <a:pt x="436" y="409"/>
                  <a:pt x="436" y="409"/>
                </a:cubicBezTo>
                <a:cubicBezTo>
                  <a:pt x="437" y="409"/>
                  <a:pt x="437" y="409"/>
                  <a:pt x="438" y="410"/>
                </a:cubicBezTo>
                <a:cubicBezTo>
                  <a:pt x="438" y="409"/>
                  <a:pt x="438" y="409"/>
                  <a:pt x="438" y="409"/>
                </a:cubicBezTo>
                <a:cubicBezTo>
                  <a:pt x="439" y="409"/>
                  <a:pt x="439" y="409"/>
                  <a:pt x="439" y="408"/>
                </a:cubicBezTo>
                <a:cubicBezTo>
                  <a:pt x="439" y="409"/>
                  <a:pt x="439" y="409"/>
                  <a:pt x="439" y="409"/>
                </a:cubicBezTo>
                <a:cubicBezTo>
                  <a:pt x="440" y="409"/>
                  <a:pt x="440" y="409"/>
                  <a:pt x="440" y="409"/>
                </a:cubicBezTo>
                <a:cubicBezTo>
                  <a:pt x="440" y="408"/>
                  <a:pt x="440" y="407"/>
                  <a:pt x="440" y="406"/>
                </a:cubicBezTo>
                <a:cubicBezTo>
                  <a:pt x="441" y="406"/>
                  <a:pt x="441" y="406"/>
                  <a:pt x="441" y="406"/>
                </a:cubicBezTo>
                <a:cubicBezTo>
                  <a:pt x="441" y="404"/>
                  <a:pt x="441" y="404"/>
                  <a:pt x="441" y="404"/>
                </a:cubicBezTo>
                <a:cubicBezTo>
                  <a:pt x="442" y="404"/>
                  <a:pt x="442" y="404"/>
                  <a:pt x="442" y="404"/>
                </a:cubicBezTo>
                <a:cubicBezTo>
                  <a:pt x="442" y="405"/>
                  <a:pt x="442" y="405"/>
                  <a:pt x="442" y="405"/>
                </a:cubicBezTo>
                <a:cubicBezTo>
                  <a:pt x="444" y="405"/>
                  <a:pt x="444" y="405"/>
                  <a:pt x="444" y="405"/>
                </a:cubicBezTo>
                <a:cubicBezTo>
                  <a:pt x="444" y="405"/>
                  <a:pt x="444" y="405"/>
                  <a:pt x="444" y="405"/>
                </a:cubicBezTo>
                <a:cubicBezTo>
                  <a:pt x="444" y="405"/>
                  <a:pt x="444" y="405"/>
                  <a:pt x="444" y="405"/>
                </a:cubicBezTo>
                <a:cubicBezTo>
                  <a:pt x="444" y="405"/>
                  <a:pt x="444" y="405"/>
                  <a:pt x="445" y="404"/>
                </a:cubicBezTo>
                <a:cubicBezTo>
                  <a:pt x="445" y="404"/>
                  <a:pt x="446" y="404"/>
                  <a:pt x="447" y="404"/>
                </a:cubicBezTo>
                <a:cubicBezTo>
                  <a:pt x="447" y="403"/>
                  <a:pt x="447" y="403"/>
                  <a:pt x="447" y="403"/>
                </a:cubicBezTo>
                <a:cubicBezTo>
                  <a:pt x="447" y="403"/>
                  <a:pt x="448" y="403"/>
                  <a:pt x="448" y="403"/>
                </a:cubicBezTo>
                <a:cubicBezTo>
                  <a:pt x="449" y="404"/>
                  <a:pt x="449" y="403"/>
                  <a:pt x="449" y="403"/>
                </a:cubicBezTo>
                <a:cubicBezTo>
                  <a:pt x="450" y="403"/>
                  <a:pt x="450" y="403"/>
                  <a:pt x="450" y="403"/>
                </a:cubicBezTo>
                <a:cubicBezTo>
                  <a:pt x="450" y="403"/>
                  <a:pt x="450" y="403"/>
                  <a:pt x="450" y="403"/>
                </a:cubicBezTo>
                <a:cubicBezTo>
                  <a:pt x="451" y="403"/>
                  <a:pt x="452" y="404"/>
                  <a:pt x="453" y="404"/>
                </a:cubicBezTo>
                <a:cubicBezTo>
                  <a:pt x="453" y="404"/>
                  <a:pt x="453" y="404"/>
                  <a:pt x="453" y="404"/>
                </a:cubicBezTo>
                <a:cubicBezTo>
                  <a:pt x="454" y="404"/>
                  <a:pt x="454" y="403"/>
                  <a:pt x="455" y="403"/>
                </a:cubicBezTo>
                <a:cubicBezTo>
                  <a:pt x="455" y="404"/>
                  <a:pt x="455" y="404"/>
                  <a:pt x="455" y="404"/>
                </a:cubicBezTo>
                <a:cubicBezTo>
                  <a:pt x="456" y="405"/>
                  <a:pt x="456" y="405"/>
                  <a:pt x="457" y="405"/>
                </a:cubicBezTo>
                <a:cubicBezTo>
                  <a:pt x="458" y="405"/>
                  <a:pt x="458" y="405"/>
                  <a:pt x="459" y="404"/>
                </a:cubicBezTo>
                <a:cubicBezTo>
                  <a:pt x="459" y="405"/>
                  <a:pt x="459" y="405"/>
                  <a:pt x="459" y="405"/>
                </a:cubicBezTo>
                <a:cubicBezTo>
                  <a:pt x="458" y="405"/>
                  <a:pt x="458" y="405"/>
                  <a:pt x="458" y="405"/>
                </a:cubicBezTo>
                <a:cubicBezTo>
                  <a:pt x="458" y="406"/>
                  <a:pt x="458" y="405"/>
                  <a:pt x="458" y="406"/>
                </a:cubicBezTo>
                <a:cubicBezTo>
                  <a:pt x="458" y="407"/>
                  <a:pt x="458" y="407"/>
                  <a:pt x="458" y="407"/>
                </a:cubicBezTo>
                <a:cubicBezTo>
                  <a:pt x="458" y="407"/>
                  <a:pt x="458" y="407"/>
                  <a:pt x="458" y="407"/>
                </a:cubicBezTo>
                <a:cubicBezTo>
                  <a:pt x="459" y="407"/>
                  <a:pt x="460" y="408"/>
                  <a:pt x="461" y="407"/>
                </a:cubicBezTo>
                <a:cubicBezTo>
                  <a:pt x="461" y="407"/>
                  <a:pt x="462" y="407"/>
                  <a:pt x="462" y="407"/>
                </a:cubicBezTo>
                <a:cubicBezTo>
                  <a:pt x="462" y="407"/>
                  <a:pt x="463" y="407"/>
                  <a:pt x="463" y="407"/>
                </a:cubicBezTo>
                <a:cubicBezTo>
                  <a:pt x="463" y="406"/>
                  <a:pt x="463" y="406"/>
                  <a:pt x="462" y="406"/>
                </a:cubicBezTo>
                <a:cubicBezTo>
                  <a:pt x="462" y="405"/>
                  <a:pt x="463" y="405"/>
                  <a:pt x="464" y="404"/>
                </a:cubicBezTo>
                <a:cubicBezTo>
                  <a:pt x="464" y="404"/>
                  <a:pt x="464" y="404"/>
                  <a:pt x="464" y="404"/>
                </a:cubicBezTo>
                <a:cubicBezTo>
                  <a:pt x="465" y="404"/>
                  <a:pt x="465" y="405"/>
                  <a:pt x="467" y="405"/>
                </a:cubicBezTo>
                <a:cubicBezTo>
                  <a:pt x="467" y="406"/>
                  <a:pt x="467" y="406"/>
                  <a:pt x="467" y="406"/>
                </a:cubicBezTo>
                <a:cubicBezTo>
                  <a:pt x="467" y="406"/>
                  <a:pt x="467" y="406"/>
                  <a:pt x="467" y="406"/>
                </a:cubicBezTo>
                <a:cubicBezTo>
                  <a:pt x="469" y="406"/>
                  <a:pt x="469" y="406"/>
                  <a:pt x="469" y="406"/>
                </a:cubicBezTo>
                <a:cubicBezTo>
                  <a:pt x="469" y="408"/>
                  <a:pt x="469" y="408"/>
                  <a:pt x="469" y="408"/>
                </a:cubicBezTo>
                <a:cubicBezTo>
                  <a:pt x="470" y="408"/>
                  <a:pt x="470" y="408"/>
                  <a:pt x="470" y="408"/>
                </a:cubicBezTo>
                <a:cubicBezTo>
                  <a:pt x="470" y="407"/>
                  <a:pt x="470" y="408"/>
                  <a:pt x="470" y="407"/>
                </a:cubicBezTo>
                <a:cubicBezTo>
                  <a:pt x="470" y="407"/>
                  <a:pt x="470" y="406"/>
                  <a:pt x="470" y="406"/>
                </a:cubicBezTo>
                <a:cubicBezTo>
                  <a:pt x="469" y="406"/>
                  <a:pt x="469" y="406"/>
                  <a:pt x="468" y="405"/>
                </a:cubicBezTo>
                <a:cubicBezTo>
                  <a:pt x="468" y="404"/>
                  <a:pt x="469" y="404"/>
                  <a:pt x="470" y="404"/>
                </a:cubicBezTo>
                <a:cubicBezTo>
                  <a:pt x="470" y="403"/>
                  <a:pt x="470" y="403"/>
                  <a:pt x="469" y="403"/>
                </a:cubicBezTo>
                <a:cubicBezTo>
                  <a:pt x="469" y="402"/>
                  <a:pt x="469" y="402"/>
                  <a:pt x="469" y="402"/>
                </a:cubicBezTo>
                <a:cubicBezTo>
                  <a:pt x="469" y="403"/>
                  <a:pt x="469" y="403"/>
                  <a:pt x="469" y="403"/>
                </a:cubicBezTo>
                <a:cubicBezTo>
                  <a:pt x="469" y="403"/>
                  <a:pt x="468" y="403"/>
                  <a:pt x="468" y="403"/>
                </a:cubicBezTo>
                <a:cubicBezTo>
                  <a:pt x="468" y="403"/>
                  <a:pt x="468" y="403"/>
                  <a:pt x="468" y="402"/>
                </a:cubicBezTo>
                <a:cubicBezTo>
                  <a:pt x="468" y="402"/>
                  <a:pt x="468" y="402"/>
                  <a:pt x="468" y="402"/>
                </a:cubicBezTo>
                <a:cubicBezTo>
                  <a:pt x="467" y="402"/>
                  <a:pt x="466" y="402"/>
                  <a:pt x="466" y="402"/>
                </a:cubicBezTo>
                <a:cubicBezTo>
                  <a:pt x="466" y="401"/>
                  <a:pt x="466" y="401"/>
                  <a:pt x="466" y="401"/>
                </a:cubicBezTo>
                <a:cubicBezTo>
                  <a:pt x="465" y="401"/>
                  <a:pt x="465" y="401"/>
                  <a:pt x="465" y="401"/>
                </a:cubicBezTo>
                <a:cubicBezTo>
                  <a:pt x="465" y="401"/>
                  <a:pt x="465" y="401"/>
                  <a:pt x="465" y="401"/>
                </a:cubicBezTo>
                <a:cubicBezTo>
                  <a:pt x="466" y="400"/>
                  <a:pt x="467" y="401"/>
                  <a:pt x="468" y="401"/>
                </a:cubicBezTo>
                <a:cubicBezTo>
                  <a:pt x="468" y="400"/>
                  <a:pt x="468" y="400"/>
                  <a:pt x="469" y="400"/>
                </a:cubicBezTo>
                <a:cubicBezTo>
                  <a:pt x="469" y="399"/>
                  <a:pt x="470" y="399"/>
                  <a:pt x="471" y="399"/>
                </a:cubicBezTo>
                <a:cubicBezTo>
                  <a:pt x="471" y="399"/>
                  <a:pt x="471" y="399"/>
                  <a:pt x="471" y="399"/>
                </a:cubicBezTo>
                <a:cubicBezTo>
                  <a:pt x="472" y="399"/>
                  <a:pt x="472" y="399"/>
                  <a:pt x="472" y="399"/>
                </a:cubicBezTo>
                <a:cubicBezTo>
                  <a:pt x="472" y="399"/>
                  <a:pt x="472" y="400"/>
                  <a:pt x="473" y="400"/>
                </a:cubicBezTo>
                <a:cubicBezTo>
                  <a:pt x="473" y="400"/>
                  <a:pt x="473" y="400"/>
                  <a:pt x="473" y="400"/>
                </a:cubicBezTo>
                <a:cubicBezTo>
                  <a:pt x="473" y="400"/>
                  <a:pt x="473" y="400"/>
                  <a:pt x="473" y="400"/>
                </a:cubicBezTo>
                <a:cubicBezTo>
                  <a:pt x="474" y="400"/>
                  <a:pt x="474" y="400"/>
                  <a:pt x="475" y="400"/>
                </a:cubicBezTo>
                <a:cubicBezTo>
                  <a:pt x="475" y="399"/>
                  <a:pt x="475" y="399"/>
                  <a:pt x="475" y="399"/>
                </a:cubicBezTo>
                <a:cubicBezTo>
                  <a:pt x="476" y="399"/>
                  <a:pt x="476" y="399"/>
                  <a:pt x="476" y="399"/>
                </a:cubicBezTo>
                <a:cubicBezTo>
                  <a:pt x="476" y="399"/>
                  <a:pt x="476" y="400"/>
                  <a:pt x="476" y="401"/>
                </a:cubicBezTo>
                <a:cubicBezTo>
                  <a:pt x="477" y="401"/>
                  <a:pt x="477" y="401"/>
                  <a:pt x="477" y="401"/>
                </a:cubicBezTo>
                <a:cubicBezTo>
                  <a:pt x="477" y="400"/>
                  <a:pt x="477" y="400"/>
                  <a:pt x="477" y="400"/>
                </a:cubicBezTo>
                <a:cubicBezTo>
                  <a:pt x="478" y="400"/>
                  <a:pt x="478" y="400"/>
                  <a:pt x="479" y="400"/>
                </a:cubicBezTo>
                <a:cubicBezTo>
                  <a:pt x="479" y="399"/>
                  <a:pt x="479" y="399"/>
                  <a:pt x="479" y="399"/>
                </a:cubicBezTo>
                <a:cubicBezTo>
                  <a:pt x="479" y="399"/>
                  <a:pt x="479" y="399"/>
                  <a:pt x="479" y="399"/>
                </a:cubicBezTo>
                <a:cubicBezTo>
                  <a:pt x="479" y="399"/>
                  <a:pt x="480" y="399"/>
                  <a:pt x="480" y="400"/>
                </a:cubicBezTo>
                <a:cubicBezTo>
                  <a:pt x="481" y="400"/>
                  <a:pt x="481" y="400"/>
                  <a:pt x="481" y="399"/>
                </a:cubicBezTo>
                <a:cubicBezTo>
                  <a:pt x="482" y="399"/>
                  <a:pt x="483" y="399"/>
                  <a:pt x="484" y="399"/>
                </a:cubicBezTo>
                <a:cubicBezTo>
                  <a:pt x="483" y="400"/>
                  <a:pt x="484" y="400"/>
                  <a:pt x="483" y="400"/>
                </a:cubicBezTo>
                <a:cubicBezTo>
                  <a:pt x="484" y="401"/>
                  <a:pt x="484" y="401"/>
                  <a:pt x="486" y="402"/>
                </a:cubicBezTo>
                <a:cubicBezTo>
                  <a:pt x="487" y="402"/>
                  <a:pt x="487" y="402"/>
                  <a:pt x="487" y="402"/>
                </a:cubicBezTo>
                <a:cubicBezTo>
                  <a:pt x="487" y="402"/>
                  <a:pt x="487" y="403"/>
                  <a:pt x="488" y="403"/>
                </a:cubicBezTo>
                <a:cubicBezTo>
                  <a:pt x="489" y="403"/>
                  <a:pt x="489" y="403"/>
                  <a:pt x="489" y="403"/>
                </a:cubicBezTo>
                <a:cubicBezTo>
                  <a:pt x="489" y="404"/>
                  <a:pt x="489" y="404"/>
                  <a:pt x="489" y="404"/>
                </a:cubicBezTo>
                <a:cubicBezTo>
                  <a:pt x="490" y="404"/>
                  <a:pt x="490" y="404"/>
                  <a:pt x="491" y="404"/>
                </a:cubicBezTo>
                <a:cubicBezTo>
                  <a:pt x="491" y="404"/>
                  <a:pt x="491" y="404"/>
                  <a:pt x="491" y="404"/>
                </a:cubicBezTo>
                <a:cubicBezTo>
                  <a:pt x="492" y="404"/>
                  <a:pt x="493" y="403"/>
                  <a:pt x="493" y="402"/>
                </a:cubicBezTo>
                <a:cubicBezTo>
                  <a:pt x="497" y="402"/>
                  <a:pt x="496" y="404"/>
                  <a:pt x="497" y="406"/>
                </a:cubicBezTo>
                <a:cubicBezTo>
                  <a:pt x="497" y="406"/>
                  <a:pt x="497" y="406"/>
                  <a:pt x="497" y="406"/>
                </a:cubicBezTo>
                <a:cubicBezTo>
                  <a:pt x="497" y="406"/>
                  <a:pt x="498" y="407"/>
                  <a:pt x="498" y="407"/>
                </a:cubicBezTo>
                <a:cubicBezTo>
                  <a:pt x="498" y="407"/>
                  <a:pt x="499" y="407"/>
                  <a:pt x="499" y="407"/>
                </a:cubicBezTo>
                <a:cubicBezTo>
                  <a:pt x="499" y="409"/>
                  <a:pt x="499" y="410"/>
                  <a:pt x="500" y="412"/>
                </a:cubicBezTo>
                <a:cubicBezTo>
                  <a:pt x="499" y="412"/>
                  <a:pt x="499" y="412"/>
                  <a:pt x="499" y="412"/>
                </a:cubicBezTo>
                <a:cubicBezTo>
                  <a:pt x="499" y="413"/>
                  <a:pt x="499" y="415"/>
                  <a:pt x="499" y="416"/>
                </a:cubicBezTo>
                <a:cubicBezTo>
                  <a:pt x="500" y="416"/>
                  <a:pt x="500" y="416"/>
                  <a:pt x="500" y="416"/>
                </a:cubicBezTo>
                <a:cubicBezTo>
                  <a:pt x="500" y="416"/>
                  <a:pt x="500" y="416"/>
                  <a:pt x="500" y="416"/>
                </a:cubicBezTo>
                <a:cubicBezTo>
                  <a:pt x="500" y="415"/>
                  <a:pt x="500" y="415"/>
                  <a:pt x="501" y="414"/>
                </a:cubicBezTo>
                <a:cubicBezTo>
                  <a:pt x="502" y="414"/>
                  <a:pt x="502" y="414"/>
                  <a:pt x="502" y="414"/>
                </a:cubicBezTo>
                <a:cubicBezTo>
                  <a:pt x="502" y="416"/>
                  <a:pt x="502" y="417"/>
                  <a:pt x="501" y="417"/>
                </a:cubicBezTo>
                <a:cubicBezTo>
                  <a:pt x="501" y="419"/>
                  <a:pt x="501" y="420"/>
                  <a:pt x="502" y="421"/>
                </a:cubicBezTo>
                <a:cubicBezTo>
                  <a:pt x="502" y="421"/>
                  <a:pt x="502" y="421"/>
                  <a:pt x="502" y="421"/>
                </a:cubicBezTo>
                <a:cubicBezTo>
                  <a:pt x="503" y="421"/>
                  <a:pt x="502" y="420"/>
                  <a:pt x="503" y="422"/>
                </a:cubicBezTo>
                <a:cubicBezTo>
                  <a:pt x="504" y="422"/>
                  <a:pt x="504" y="422"/>
                  <a:pt x="504" y="422"/>
                </a:cubicBezTo>
                <a:cubicBezTo>
                  <a:pt x="504" y="423"/>
                  <a:pt x="504" y="423"/>
                  <a:pt x="504" y="423"/>
                </a:cubicBezTo>
                <a:cubicBezTo>
                  <a:pt x="504" y="423"/>
                  <a:pt x="504" y="423"/>
                  <a:pt x="504" y="423"/>
                </a:cubicBezTo>
                <a:cubicBezTo>
                  <a:pt x="504" y="424"/>
                  <a:pt x="504" y="424"/>
                  <a:pt x="504" y="424"/>
                </a:cubicBezTo>
                <a:cubicBezTo>
                  <a:pt x="505" y="424"/>
                  <a:pt x="505" y="424"/>
                  <a:pt x="505" y="424"/>
                </a:cubicBezTo>
                <a:cubicBezTo>
                  <a:pt x="505" y="426"/>
                  <a:pt x="505" y="426"/>
                  <a:pt x="505" y="426"/>
                </a:cubicBezTo>
                <a:cubicBezTo>
                  <a:pt x="505" y="426"/>
                  <a:pt x="505" y="426"/>
                  <a:pt x="506" y="426"/>
                </a:cubicBezTo>
                <a:cubicBezTo>
                  <a:pt x="506" y="427"/>
                  <a:pt x="506" y="428"/>
                  <a:pt x="506" y="428"/>
                </a:cubicBezTo>
                <a:cubicBezTo>
                  <a:pt x="507" y="429"/>
                  <a:pt x="507" y="429"/>
                  <a:pt x="508" y="429"/>
                </a:cubicBezTo>
                <a:cubicBezTo>
                  <a:pt x="508" y="429"/>
                  <a:pt x="508" y="430"/>
                  <a:pt x="509" y="430"/>
                </a:cubicBezTo>
                <a:cubicBezTo>
                  <a:pt x="509" y="431"/>
                  <a:pt x="509" y="431"/>
                  <a:pt x="509" y="431"/>
                </a:cubicBezTo>
                <a:cubicBezTo>
                  <a:pt x="509" y="430"/>
                  <a:pt x="509" y="430"/>
                  <a:pt x="510" y="431"/>
                </a:cubicBezTo>
                <a:cubicBezTo>
                  <a:pt x="510" y="430"/>
                  <a:pt x="510" y="430"/>
                  <a:pt x="510" y="429"/>
                </a:cubicBezTo>
                <a:cubicBezTo>
                  <a:pt x="510" y="429"/>
                  <a:pt x="510" y="429"/>
                  <a:pt x="510" y="428"/>
                </a:cubicBezTo>
                <a:cubicBezTo>
                  <a:pt x="510" y="428"/>
                  <a:pt x="510" y="428"/>
                  <a:pt x="510" y="428"/>
                </a:cubicBezTo>
                <a:cubicBezTo>
                  <a:pt x="510" y="428"/>
                  <a:pt x="510" y="428"/>
                  <a:pt x="510" y="428"/>
                </a:cubicBezTo>
                <a:cubicBezTo>
                  <a:pt x="510" y="428"/>
                  <a:pt x="511" y="428"/>
                  <a:pt x="511" y="427"/>
                </a:cubicBezTo>
                <a:cubicBezTo>
                  <a:pt x="511" y="426"/>
                  <a:pt x="511" y="426"/>
                  <a:pt x="511" y="426"/>
                </a:cubicBezTo>
                <a:cubicBezTo>
                  <a:pt x="511" y="426"/>
                  <a:pt x="511" y="426"/>
                  <a:pt x="511" y="426"/>
                </a:cubicBezTo>
                <a:cubicBezTo>
                  <a:pt x="511" y="423"/>
                  <a:pt x="511" y="423"/>
                  <a:pt x="511" y="423"/>
                </a:cubicBezTo>
                <a:cubicBezTo>
                  <a:pt x="512" y="423"/>
                  <a:pt x="512" y="423"/>
                  <a:pt x="512" y="423"/>
                </a:cubicBezTo>
                <a:cubicBezTo>
                  <a:pt x="512" y="422"/>
                  <a:pt x="512" y="422"/>
                  <a:pt x="512" y="422"/>
                </a:cubicBezTo>
                <a:cubicBezTo>
                  <a:pt x="512" y="422"/>
                  <a:pt x="512" y="422"/>
                  <a:pt x="512" y="422"/>
                </a:cubicBezTo>
                <a:cubicBezTo>
                  <a:pt x="512" y="422"/>
                  <a:pt x="512" y="422"/>
                  <a:pt x="512" y="422"/>
                </a:cubicBezTo>
                <a:cubicBezTo>
                  <a:pt x="512" y="422"/>
                  <a:pt x="512" y="422"/>
                  <a:pt x="512" y="422"/>
                </a:cubicBezTo>
                <a:cubicBezTo>
                  <a:pt x="512" y="420"/>
                  <a:pt x="512" y="420"/>
                  <a:pt x="512" y="420"/>
                </a:cubicBezTo>
                <a:cubicBezTo>
                  <a:pt x="511" y="419"/>
                  <a:pt x="511" y="419"/>
                  <a:pt x="511" y="419"/>
                </a:cubicBezTo>
                <a:cubicBezTo>
                  <a:pt x="511" y="418"/>
                  <a:pt x="511" y="417"/>
                  <a:pt x="510" y="416"/>
                </a:cubicBezTo>
                <a:cubicBezTo>
                  <a:pt x="510" y="416"/>
                  <a:pt x="510" y="416"/>
                  <a:pt x="510" y="415"/>
                </a:cubicBezTo>
                <a:cubicBezTo>
                  <a:pt x="510" y="414"/>
                  <a:pt x="510" y="414"/>
                  <a:pt x="510" y="414"/>
                </a:cubicBezTo>
                <a:cubicBezTo>
                  <a:pt x="509" y="414"/>
                  <a:pt x="509" y="414"/>
                  <a:pt x="509" y="414"/>
                </a:cubicBezTo>
                <a:cubicBezTo>
                  <a:pt x="509" y="413"/>
                  <a:pt x="509" y="413"/>
                  <a:pt x="509" y="412"/>
                </a:cubicBezTo>
                <a:cubicBezTo>
                  <a:pt x="509" y="412"/>
                  <a:pt x="509" y="412"/>
                  <a:pt x="509" y="412"/>
                </a:cubicBezTo>
                <a:cubicBezTo>
                  <a:pt x="509" y="412"/>
                  <a:pt x="509" y="412"/>
                  <a:pt x="509" y="412"/>
                </a:cubicBezTo>
                <a:cubicBezTo>
                  <a:pt x="509" y="411"/>
                  <a:pt x="508" y="411"/>
                  <a:pt x="508" y="411"/>
                </a:cubicBezTo>
                <a:cubicBezTo>
                  <a:pt x="508" y="410"/>
                  <a:pt x="508" y="410"/>
                  <a:pt x="508" y="409"/>
                </a:cubicBezTo>
                <a:cubicBezTo>
                  <a:pt x="508" y="409"/>
                  <a:pt x="508" y="409"/>
                  <a:pt x="508" y="409"/>
                </a:cubicBezTo>
                <a:cubicBezTo>
                  <a:pt x="508" y="408"/>
                  <a:pt x="508" y="408"/>
                  <a:pt x="508" y="408"/>
                </a:cubicBezTo>
                <a:cubicBezTo>
                  <a:pt x="508" y="408"/>
                  <a:pt x="508" y="408"/>
                  <a:pt x="508" y="408"/>
                </a:cubicBezTo>
                <a:cubicBezTo>
                  <a:pt x="508" y="407"/>
                  <a:pt x="508" y="407"/>
                  <a:pt x="508" y="407"/>
                </a:cubicBezTo>
                <a:cubicBezTo>
                  <a:pt x="507" y="407"/>
                  <a:pt x="507" y="407"/>
                  <a:pt x="507" y="407"/>
                </a:cubicBezTo>
                <a:cubicBezTo>
                  <a:pt x="507" y="407"/>
                  <a:pt x="507" y="406"/>
                  <a:pt x="507" y="405"/>
                </a:cubicBezTo>
                <a:cubicBezTo>
                  <a:pt x="506" y="405"/>
                  <a:pt x="506" y="405"/>
                  <a:pt x="506" y="405"/>
                </a:cubicBezTo>
                <a:cubicBezTo>
                  <a:pt x="506" y="402"/>
                  <a:pt x="506" y="402"/>
                  <a:pt x="506" y="402"/>
                </a:cubicBezTo>
                <a:cubicBezTo>
                  <a:pt x="506" y="402"/>
                  <a:pt x="506" y="402"/>
                  <a:pt x="506" y="402"/>
                </a:cubicBezTo>
                <a:cubicBezTo>
                  <a:pt x="506" y="401"/>
                  <a:pt x="506" y="401"/>
                  <a:pt x="506" y="401"/>
                </a:cubicBezTo>
                <a:cubicBezTo>
                  <a:pt x="506" y="401"/>
                  <a:pt x="506" y="401"/>
                  <a:pt x="506" y="401"/>
                </a:cubicBezTo>
                <a:cubicBezTo>
                  <a:pt x="505" y="401"/>
                  <a:pt x="505" y="401"/>
                  <a:pt x="505" y="400"/>
                </a:cubicBezTo>
                <a:cubicBezTo>
                  <a:pt x="505" y="400"/>
                  <a:pt x="505" y="400"/>
                  <a:pt x="505" y="399"/>
                </a:cubicBezTo>
                <a:cubicBezTo>
                  <a:pt x="505" y="399"/>
                  <a:pt x="506" y="399"/>
                  <a:pt x="506" y="399"/>
                </a:cubicBezTo>
                <a:cubicBezTo>
                  <a:pt x="506" y="396"/>
                  <a:pt x="506" y="396"/>
                  <a:pt x="506" y="396"/>
                </a:cubicBezTo>
                <a:cubicBezTo>
                  <a:pt x="506" y="396"/>
                  <a:pt x="506" y="396"/>
                  <a:pt x="506" y="396"/>
                </a:cubicBezTo>
                <a:cubicBezTo>
                  <a:pt x="507" y="395"/>
                  <a:pt x="507" y="394"/>
                  <a:pt x="507" y="393"/>
                </a:cubicBezTo>
                <a:cubicBezTo>
                  <a:pt x="508" y="393"/>
                  <a:pt x="508" y="393"/>
                  <a:pt x="508" y="393"/>
                </a:cubicBezTo>
                <a:cubicBezTo>
                  <a:pt x="507" y="392"/>
                  <a:pt x="507" y="392"/>
                  <a:pt x="507" y="392"/>
                </a:cubicBezTo>
                <a:cubicBezTo>
                  <a:pt x="508" y="391"/>
                  <a:pt x="508" y="391"/>
                  <a:pt x="509" y="391"/>
                </a:cubicBezTo>
                <a:cubicBezTo>
                  <a:pt x="509" y="390"/>
                  <a:pt x="509" y="390"/>
                  <a:pt x="509" y="389"/>
                </a:cubicBezTo>
                <a:cubicBezTo>
                  <a:pt x="510" y="389"/>
                  <a:pt x="511" y="389"/>
                  <a:pt x="511" y="387"/>
                </a:cubicBezTo>
                <a:cubicBezTo>
                  <a:pt x="512" y="387"/>
                  <a:pt x="512" y="387"/>
                  <a:pt x="512" y="387"/>
                </a:cubicBezTo>
                <a:cubicBezTo>
                  <a:pt x="513" y="387"/>
                  <a:pt x="514" y="386"/>
                  <a:pt x="514" y="385"/>
                </a:cubicBezTo>
                <a:cubicBezTo>
                  <a:pt x="514" y="384"/>
                  <a:pt x="514" y="384"/>
                  <a:pt x="514" y="384"/>
                </a:cubicBezTo>
                <a:cubicBezTo>
                  <a:pt x="516" y="384"/>
                  <a:pt x="516" y="384"/>
                  <a:pt x="516" y="384"/>
                </a:cubicBezTo>
                <a:cubicBezTo>
                  <a:pt x="516" y="383"/>
                  <a:pt x="516" y="383"/>
                  <a:pt x="517" y="382"/>
                </a:cubicBezTo>
                <a:cubicBezTo>
                  <a:pt x="517" y="382"/>
                  <a:pt x="518" y="382"/>
                  <a:pt x="518" y="382"/>
                </a:cubicBezTo>
                <a:cubicBezTo>
                  <a:pt x="519" y="381"/>
                  <a:pt x="520" y="381"/>
                  <a:pt x="521" y="380"/>
                </a:cubicBezTo>
                <a:cubicBezTo>
                  <a:pt x="522" y="380"/>
                  <a:pt x="522" y="380"/>
                  <a:pt x="522" y="380"/>
                </a:cubicBezTo>
                <a:cubicBezTo>
                  <a:pt x="522" y="380"/>
                  <a:pt x="522" y="380"/>
                  <a:pt x="522" y="380"/>
                </a:cubicBezTo>
                <a:cubicBezTo>
                  <a:pt x="522" y="379"/>
                  <a:pt x="522" y="379"/>
                  <a:pt x="523" y="379"/>
                </a:cubicBezTo>
                <a:cubicBezTo>
                  <a:pt x="524" y="378"/>
                  <a:pt x="524" y="378"/>
                  <a:pt x="524" y="376"/>
                </a:cubicBezTo>
                <a:cubicBezTo>
                  <a:pt x="525" y="376"/>
                  <a:pt x="526" y="376"/>
                  <a:pt x="526" y="375"/>
                </a:cubicBezTo>
                <a:cubicBezTo>
                  <a:pt x="526" y="375"/>
                  <a:pt x="526" y="375"/>
                  <a:pt x="526" y="375"/>
                </a:cubicBezTo>
                <a:cubicBezTo>
                  <a:pt x="527" y="375"/>
                  <a:pt x="526" y="374"/>
                  <a:pt x="525" y="373"/>
                </a:cubicBezTo>
                <a:cubicBezTo>
                  <a:pt x="527" y="373"/>
                  <a:pt x="527" y="373"/>
                  <a:pt x="527" y="373"/>
                </a:cubicBezTo>
                <a:cubicBezTo>
                  <a:pt x="527" y="372"/>
                  <a:pt x="527" y="372"/>
                  <a:pt x="527" y="372"/>
                </a:cubicBezTo>
                <a:cubicBezTo>
                  <a:pt x="528" y="372"/>
                  <a:pt x="528" y="372"/>
                  <a:pt x="528" y="372"/>
                </a:cubicBezTo>
                <a:cubicBezTo>
                  <a:pt x="528" y="371"/>
                  <a:pt x="527" y="371"/>
                  <a:pt x="526" y="370"/>
                </a:cubicBezTo>
                <a:cubicBezTo>
                  <a:pt x="526" y="370"/>
                  <a:pt x="526" y="370"/>
                  <a:pt x="526" y="370"/>
                </a:cubicBezTo>
                <a:cubicBezTo>
                  <a:pt x="527" y="370"/>
                  <a:pt x="528" y="370"/>
                  <a:pt x="529" y="370"/>
                </a:cubicBezTo>
                <a:cubicBezTo>
                  <a:pt x="529" y="370"/>
                  <a:pt x="529" y="370"/>
                  <a:pt x="529" y="371"/>
                </a:cubicBezTo>
                <a:cubicBezTo>
                  <a:pt x="530" y="371"/>
                  <a:pt x="530" y="371"/>
                  <a:pt x="530" y="371"/>
                </a:cubicBezTo>
                <a:cubicBezTo>
                  <a:pt x="530" y="371"/>
                  <a:pt x="530" y="371"/>
                  <a:pt x="530" y="371"/>
                </a:cubicBezTo>
                <a:cubicBezTo>
                  <a:pt x="530" y="371"/>
                  <a:pt x="531" y="370"/>
                  <a:pt x="532" y="370"/>
                </a:cubicBezTo>
                <a:cubicBezTo>
                  <a:pt x="532" y="370"/>
                  <a:pt x="532" y="370"/>
                  <a:pt x="532" y="370"/>
                </a:cubicBezTo>
                <a:cubicBezTo>
                  <a:pt x="532" y="370"/>
                  <a:pt x="532" y="370"/>
                  <a:pt x="532" y="370"/>
                </a:cubicBezTo>
                <a:cubicBezTo>
                  <a:pt x="531" y="370"/>
                  <a:pt x="531" y="370"/>
                  <a:pt x="531" y="370"/>
                </a:cubicBezTo>
                <a:cubicBezTo>
                  <a:pt x="531" y="369"/>
                  <a:pt x="531" y="369"/>
                  <a:pt x="531" y="369"/>
                </a:cubicBezTo>
                <a:cubicBezTo>
                  <a:pt x="530" y="368"/>
                  <a:pt x="531" y="369"/>
                  <a:pt x="530" y="368"/>
                </a:cubicBezTo>
                <a:cubicBezTo>
                  <a:pt x="530" y="368"/>
                  <a:pt x="529" y="368"/>
                  <a:pt x="528" y="368"/>
                </a:cubicBezTo>
                <a:cubicBezTo>
                  <a:pt x="528" y="367"/>
                  <a:pt x="528" y="367"/>
                  <a:pt x="528" y="367"/>
                </a:cubicBezTo>
                <a:cubicBezTo>
                  <a:pt x="529" y="367"/>
                  <a:pt x="530" y="366"/>
                  <a:pt x="530" y="366"/>
                </a:cubicBezTo>
                <a:cubicBezTo>
                  <a:pt x="531" y="366"/>
                  <a:pt x="531" y="366"/>
                  <a:pt x="531" y="366"/>
                </a:cubicBezTo>
                <a:cubicBezTo>
                  <a:pt x="531" y="365"/>
                  <a:pt x="531" y="365"/>
                  <a:pt x="530" y="365"/>
                </a:cubicBezTo>
                <a:cubicBezTo>
                  <a:pt x="530" y="365"/>
                  <a:pt x="530" y="365"/>
                  <a:pt x="530" y="365"/>
                </a:cubicBezTo>
                <a:cubicBezTo>
                  <a:pt x="530" y="364"/>
                  <a:pt x="530" y="364"/>
                  <a:pt x="530" y="363"/>
                </a:cubicBezTo>
                <a:cubicBezTo>
                  <a:pt x="530" y="363"/>
                  <a:pt x="528" y="362"/>
                  <a:pt x="527" y="362"/>
                </a:cubicBezTo>
                <a:cubicBezTo>
                  <a:pt x="527" y="361"/>
                  <a:pt x="527" y="361"/>
                  <a:pt x="527" y="361"/>
                </a:cubicBezTo>
                <a:cubicBezTo>
                  <a:pt x="527" y="360"/>
                  <a:pt x="527" y="360"/>
                  <a:pt x="526" y="360"/>
                </a:cubicBezTo>
                <a:cubicBezTo>
                  <a:pt x="526" y="360"/>
                  <a:pt x="526" y="360"/>
                  <a:pt x="526" y="360"/>
                </a:cubicBezTo>
                <a:cubicBezTo>
                  <a:pt x="527" y="360"/>
                  <a:pt x="528" y="359"/>
                  <a:pt x="529" y="359"/>
                </a:cubicBezTo>
                <a:cubicBezTo>
                  <a:pt x="529" y="358"/>
                  <a:pt x="528" y="357"/>
                  <a:pt x="527" y="357"/>
                </a:cubicBezTo>
                <a:cubicBezTo>
                  <a:pt x="527" y="357"/>
                  <a:pt x="527" y="357"/>
                  <a:pt x="527" y="357"/>
                </a:cubicBezTo>
                <a:cubicBezTo>
                  <a:pt x="528" y="357"/>
                  <a:pt x="528" y="357"/>
                  <a:pt x="528" y="357"/>
                </a:cubicBezTo>
                <a:cubicBezTo>
                  <a:pt x="528" y="356"/>
                  <a:pt x="528" y="356"/>
                  <a:pt x="528" y="356"/>
                </a:cubicBezTo>
                <a:cubicBezTo>
                  <a:pt x="527" y="356"/>
                  <a:pt x="527" y="355"/>
                  <a:pt x="526" y="354"/>
                </a:cubicBezTo>
                <a:cubicBezTo>
                  <a:pt x="525" y="354"/>
                  <a:pt x="526" y="354"/>
                  <a:pt x="525" y="353"/>
                </a:cubicBezTo>
                <a:cubicBezTo>
                  <a:pt x="526" y="353"/>
                  <a:pt x="526" y="353"/>
                  <a:pt x="526" y="353"/>
                </a:cubicBezTo>
                <a:cubicBezTo>
                  <a:pt x="526" y="353"/>
                  <a:pt x="526" y="352"/>
                  <a:pt x="526" y="351"/>
                </a:cubicBezTo>
                <a:cubicBezTo>
                  <a:pt x="527" y="351"/>
                  <a:pt x="527" y="351"/>
                  <a:pt x="527" y="351"/>
                </a:cubicBezTo>
                <a:cubicBezTo>
                  <a:pt x="527" y="350"/>
                  <a:pt x="527" y="349"/>
                  <a:pt x="528" y="348"/>
                </a:cubicBezTo>
                <a:cubicBezTo>
                  <a:pt x="528" y="348"/>
                  <a:pt x="528" y="348"/>
                  <a:pt x="528" y="348"/>
                </a:cubicBezTo>
                <a:cubicBezTo>
                  <a:pt x="528" y="347"/>
                  <a:pt x="528" y="346"/>
                  <a:pt x="528" y="346"/>
                </a:cubicBezTo>
                <a:cubicBezTo>
                  <a:pt x="528" y="345"/>
                  <a:pt x="529" y="345"/>
                  <a:pt x="529" y="345"/>
                </a:cubicBezTo>
                <a:cubicBezTo>
                  <a:pt x="530" y="345"/>
                  <a:pt x="530" y="345"/>
                  <a:pt x="530" y="344"/>
                </a:cubicBezTo>
                <a:cubicBezTo>
                  <a:pt x="530" y="345"/>
                  <a:pt x="531" y="345"/>
                  <a:pt x="532" y="345"/>
                </a:cubicBezTo>
                <a:cubicBezTo>
                  <a:pt x="532" y="344"/>
                  <a:pt x="532" y="344"/>
                  <a:pt x="532" y="344"/>
                </a:cubicBezTo>
                <a:cubicBezTo>
                  <a:pt x="532" y="344"/>
                  <a:pt x="532" y="344"/>
                  <a:pt x="532" y="344"/>
                </a:cubicBezTo>
                <a:cubicBezTo>
                  <a:pt x="532" y="343"/>
                  <a:pt x="532" y="344"/>
                  <a:pt x="532" y="343"/>
                </a:cubicBezTo>
                <a:cubicBezTo>
                  <a:pt x="533" y="344"/>
                  <a:pt x="532" y="343"/>
                  <a:pt x="533" y="344"/>
                </a:cubicBezTo>
                <a:cubicBezTo>
                  <a:pt x="533" y="344"/>
                  <a:pt x="532" y="345"/>
                  <a:pt x="532" y="346"/>
                </a:cubicBezTo>
                <a:cubicBezTo>
                  <a:pt x="531" y="346"/>
                  <a:pt x="531" y="346"/>
                  <a:pt x="530" y="347"/>
                </a:cubicBezTo>
                <a:cubicBezTo>
                  <a:pt x="530" y="347"/>
                  <a:pt x="530" y="347"/>
                  <a:pt x="530" y="347"/>
                </a:cubicBezTo>
                <a:cubicBezTo>
                  <a:pt x="530" y="348"/>
                  <a:pt x="530" y="348"/>
                  <a:pt x="530" y="348"/>
                </a:cubicBezTo>
                <a:cubicBezTo>
                  <a:pt x="530" y="348"/>
                  <a:pt x="530" y="348"/>
                  <a:pt x="530" y="348"/>
                </a:cubicBezTo>
                <a:cubicBezTo>
                  <a:pt x="530" y="349"/>
                  <a:pt x="530" y="349"/>
                  <a:pt x="530" y="349"/>
                </a:cubicBezTo>
                <a:cubicBezTo>
                  <a:pt x="530" y="349"/>
                  <a:pt x="529" y="350"/>
                  <a:pt x="529" y="350"/>
                </a:cubicBezTo>
                <a:cubicBezTo>
                  <a:pt x="529" y="350"/>
                  <a:pt x="529" y="352"/>
                  <a:pt x="529" y="352"/>
                </a:cubicBezTo>
                <a:cubicBezTo>
                  <a:pt x="529" y="352"/>
                  <a:pt x="529" y="352"/>
                  <a:pt x="529" y="352"/>
                </a:cubicBezTo>
                <a:cubicBezTo>
                  <a:pt x="529" y="352"/>
                  <a:pt x="529" y="353"/>
                  <a:pt x="529" y="353"/>
                </a:cubicBezTo>
                <a:cubicBezTo>
                  <a:pt x="529" y="353"/>
                  <a:pt x="529" y="353"/>
                  <a:pt x="529" y="353"/>
                </a:cubicBezTo>
                <a:cubicBezTo>
                  <a:pt x="529" y="354"/>
                  <a:pt x="529" y="354"/>
                  <a:pt x="529" y="354"/>
                </a:cubicBezTo>
                <a:cubicBezTo>
                  <a:pt x="529" y="354"/>
                  <a:pt x="529" y="354"/>
                  <a:pt x="529" y="354"/>
                </a:cubicBezTo>
                <a:cubicBezTo>
                  <a:pt x="529" y="355"/>
                  <a:pt x="529" y="355"/>
                  <a:pt x="529" y="355"/>
                </a:cubicBezTo>
                <a:cubicBezTo>
                  <a:pt x="530" y="355"/>
                  <a:pt x="530" y="355"/>
                  <a:pt x="530" y="355"/>
                </a:cubicBezTo>
                <a:cubicBezTo>
                  <a:pt x="530" y="354"/>
                  <a:pt x="530" y="354"/>
                  <a:pt x="530" y="354"/>
                </a:cubicBezTo>
                <a:cubicBezTo>
                  <a:pt x="532" y="354"/>
                  <a:pt x="532" y="354"/>
                  <a:pt x="532" y="354"/>
                </a:cubicBezTo>
                <a:cubicBezTo>
                  <a:pt x="532" y="356"/>
                  <a:pt x="532" y="356"/>
                  <a:pt x="532" y="356"/>
                </a:cubicBezTo>
                <a:cubicBezTo>
                  <a:pt x="533" y="356"/>
                  <a:pt x="534" y="355"/>
                  <a:pt x="535" y="355"/>
                </a:cubicBezTo>
                <a:cubicBezTo>
                  <a:pt x="535" y="355"/>
                  <a:pt x="535" y="354"/>
                  <a:pt x="534" y="353"/>
                </a:cubicBezTo>
                <a:cubicBezTo>
                  <a:pt x="535" y="353"/>
                  <a:pt x="535" y="353"/>
                  <a:pt x="535" y="353"/>
                </a:cubicBezTo>
                <a:cubicBezTo>
                  <a:pt x="535" y="353"/>
                  <a:pt x="535" y="353"/>
                  <a:pt x="535" y="353"/>
                </a:cubicBezTo>
                <a:cubicBezTo>
                  <a:pt x="535" y="353"/>
                  <a:pt x="535" y="353"/>
                  <a:pt x="535" y="353"/>
                </a:cubicBezTo>
                <a:cubicBezTo>
                  <a:pt x="536" y="352"/>
                  <a:pt x="535" y="352"/>
                  <a:pt x="536" y="351"/>
                </a:cubicBezTo>
                <a:cubicBezTo>
                  <a:pt x="535" y="351"/>
                  <a:pt x="535" y="351"/>
                  <a:pt x="535" y="351"/>
                </a:cubicBezTo>
                <a:cubicBezTo>
                  <a:pt x="535" y="350"/>
                  <a:pt x="535" y="350"/>
                  <a:pt x="536" y="349"/>
                </a:cubicBezTo>
                <a:cubicBezTo>
                  <a:pt x="534" y="348"/>
                  <a:pt x="534" y="347"/>
                  <a:pt x="534" y="346"/>
                </a:cubicBezTo>
                <a:cubicBezTo>
                  <a:pt x="535" y="346"/>
                  <a:pt x="536" y="346"/>
                  <a:pt x="537" y="347"/>
                </a:cubicBezTo>
                <a:cubicBezTo>
                  <a:pt x="538" y="347"/>
                  <a:pt x="538" y="347"/>
                  <a:pt x="538" y="347"/>
                </a:cubicBezTo>
                <a:cubicBezTo>
                  <a:pt x="539" y="347"/>
                  <a:pt x="540" y="344"/>
                  <a:pt x="540" y="343"/>
                </a:cubicBezTo>
                <a:cubicBezTo>
                  <a:pt x="541" y="344"/>
                  <a:pt x="541" y="344"/>
                  <a:pt x="541" y="344"/>
                </a:cubicBezTo>
                <a:cubicBezTo>
                  <a:pt x="542" y="343"/>
                  <a:pt x="542" y="341"/>
                  <a:pt x="542" y="340"/>
                </a:cubicBezTo>
                <a:cubicBezTo>
                  <a:pt x="542" y="340"/>
                  <a:pt x="542" y="339"/>
                  <a:pt x="542" y="338"/>
                </a:cubicBezTo>
                <a:cubicBezTo>
                  <a:pt x="541" y="338"/>
                  <a:pt x="541" y="338"/>
                  <a:pt x="541" y="338"/>
                </a:cubicBezTo>
                <a:cubicBezTo>
                  <a:pt x="541" y="337"/>
                  <a:pt x="541" y="337"/>
                  <a:pt x="541" y="337"/>
                </a:cubicBezTo>
                <a:cubicBezTo>
                  <a:pt x="542" y="337"/>
                  <a:pt x="542" y="337"/>
                  <a:pt x="542" y="337"/>
                </a:cubicBezTo>
                <a:cubicBezTo>
                  <a:pt x="542" y="337"/>
                  <a:pt x="542" y="337"/>
                  <a:pt x="542" y="337"/>
                </a:cubicBezTo>
                <a:cubicBezTo>
                  <a:pt x="542" y="336"/>
                  <a:pt x="543" y="336"/>
                  <a:pt x="544" y="335"/>
                </a:cubicBezTo>
                <a:cubicBezTo>
                  <a:pt x="544" y="334"/>
                  <a:pt x="544" y="334"/>
                  <a:pt x="544" y="334"/>
                </a:cubicBezTo>
                <a:cubicBezTo>
                  <a:pt x="544" y="334"/>
                  <a:pt x="544" y="334"/>
                  <a:pt x="545" y="334"/>
                </a:cubicBezTo>
                <a:cubicBezTo>
                  <a:pt x="545" y="333"/>
                  <a:pt x="545" y="333"/>
                  <a:pt x="545" y="333"/>
                </a:cubicBezTo>
                <a:cubicBezTo>
                  <a:pt x="546" y="333"/>
                  <a:pt x="546" y="333"/>
                  <a:pt x="546" y="333"/>
                </a:cubicBezTo>
                <a:cubicBezTo>
                  <a:pt x="546" y="333"/>
                  <a:pt x="547" y="333"/>
                  <a:pt x="547" y="332"/>
                </a:cubicBezTo>
                <a:cubicBezTo>
                  <a:pt x="547" y="333"/>
                  <a:pt x="547" y="333"/>
                  <a:pt x="547" y="333"/>
                </a:cubicBezTo>
                <a:cubicBezTo>
                  <a:pt x="548" y="333"/>
                  <a:pt x="548" y="333"/>
                  <a:pt x="549" y="332"/>
                </a:cubicBezTo>
                <a:cubicBezTo>
                  <a:pt x="549" y="332"/>
                  <a:pt x="549" y="332"/>
                  <a:pt x="549" y="331"/>
                </a:cubicBezTo>
                <a:cubicBezTo>
                  <a:pt x="551" y="331"/>
                  <a:pt x="551" y="331"/>
                  <a:pt x="552" y="331"/>
                </a:cubicBezTo>
                <a:cubicBezTo>
                  <a:pt x="552" y="332"/>
                  <a:pt x="552" y="332"/>
                  <a:pt x="552" y="332"/>
                </a:cubicBezTo>
                <a:cubicBezTo>
                  <a:pt x="553" y="332"/>
                  <a:pt x="553" y="332"/>
                  <a:pt x="553" y="332"/>
                </a:cubicBezTo>
                <a:cubicBezTo>
                  <a:pt x="553" y="332"/>
                  <a:pt x="553" y="332"/>
                  <a:pt x="553" y="332"/>
                </a:cubicBezTo>
                <a:cubicBezTo>
                  <a:pt x="554" y="332"/>
                  <a:pt x="554" y="332"/>
                  <a:pt x="554" y="332"/>
                </a:cubicBezTo>
                <a:cubicBezTo>
                  <a:pt x="554" y="331"/>
                  <a:pt x="553" y="331"/>
                  <a:pt x="553" y="330"/>
                </a:cubicBezTo>
                <a:cubicBezTo>
                  <a:pt x="553" y="330"/>
                  <a:pt x="553" y="330"/>
                  <a:pt x="553" y="330"/>
                </a:cubicBezTo>
                <a:cubicBezTo>
                  <a:pt x="554" y="330"/>
                  <a:pt x="554" y="330"/>
                  <a:pt x="554" y="329"/>
                </a:cubicBezTo>
                <a:cubicBezTo>
                  <a:pt x="554" y="329"/>
                  <a:pt x="555" y="329"/>
                  <a:pt x="556" y="329"/>
                </a:cubicBezTo>
                <a:cubicBezTo>
                  <a:pt x="556" y="330"/>
                  <a:pt x="556" y="330"/>
                  <a:pt x="556" y="330"/>
                </a:cubicBezTo>
                <a:cubicBezTo>
                  <a:pt x="556" y="331"/>
                  <a:pt x="556" y="330"/>
                  <a:pt x="556" y="331"/>
                </a:cubicBezTo>
                <a:cubicBezTo>
                  <a:pt x="557" y="331"/>
                  <a:pt x="557" y="330"/>
                  <a:pt x="558" y="330"/>
                </a:cubicBezTo>
                <a:cubicBezTo>
                  <a:pt x="558" y="330"/>
                  <a:pt x="558" y="330"/>
                  <a:pt x="558" y="330"/>
                </a:cubicBezTo>
                <a:cubicBezTo>
                  <a:pt x="559" y="330"/>
                  <a:pt x="559" y="330"/>
                  <a:pt x="559" y="330"/>
                </a:cubicBezTo>
                <a:cubicBezTo>
                  <a:pt x="559" y="329"/>
                  <a:pt x="559" y="330"/>
                  <a:pt x="559" y="329"/>
                </a:cubicBezTo>
                <a:cubicBezTo>
                  <a:pt x="558" y="329"/>
                  <a:pt x="558" y="328"/>
                  <a:pt x="557" y="328"/>
                </a:cubicBezTo>
                <a:cubicBezTo>
                  <a:pt x="556" y="327"/>
                  <a:pt x="557" y="328"/>
                  <a:pt x="556" y="327"/>
                </a:cubicBezTo>
                <a:cubicBezTo>
                  <a:pt x="556" y="326"/>
                  <a:pt x="556" y="326"/>
                  <a:pt x="556" y="326"/>
                </a:cubicBezTo>
                <a:cubicBezTo>
                  <a:pt x="557" y="326"/>
                  <a:pt x="556" y="326"/>
                  <a:pt x="558" y="326"/>
                </a:cubicBezTo>
                <a:cubicBezTo>
                  <a:pt x="558" y="324"/>
                  <a:pt x="557" y="324"/>
                  <a:pt x="557" y="323"/>
                </a:cubicBezTo>
                <a:cubicBezTo>
                  <a:pt x="557" y="323"/>
                  <a:pt x="558" y="323"/>
                  <a:pt x="558" y="322"/>
                </a:cubicBezTo>
                <a:cubicBezTo>
                  <a:pt x="558" y="322"/>
                  <a:pt x="558" y="322"/>
                  <a:pt x="558" y="322"/>
                </a:cubicBezTo>
                <a:cubicBezTo>
                  <a:pt x="559" y="322"/>
                  <a:pt x="559" y="322"/>
                  <a:pt x="559" y="322"/>
                </a:cubicBezTo>
                <a:cubicBezTo>
                  <a:pt x="559" y="321"/>
                  <a:pt x="559" y="322"/>
                  <a:pt x="560" y="320"/>
                </a:cubicBezTo>
                <a:cubicBezTo>
                  <a:pt x="559" y="320"/>
                  <a:pt x="559" y="320"/>
                  <a:pt x="559" y="320"/>
                </a:cubicBezTo>
                <a:cubicBezTo>
                  <a:pt x="559" y="319"/>
                  <a:pt x="560" y="319"/>
                  <a:pt x="560" y="318"/>
                </a:cubicBezTo>
                <a:cubicBezTo>
                  <a:pt x="561" y="318"/>
                  <a:pt x="561" y="318"/>
                  <a:pt x="562" y="318"/>
                </a:cubicBezTo>
                <a:cubicBezTo>
                  <a:pt x="562" y="318"/>
                  <a:pt x="561" y="318"/>
                  <a:pt x="563" y="317"/>
                </a:cubicBezTo>
                <a:cubicBezTo>
                  <a:pt x="563" y="318"/>
                  <a:pt x="563" y="318"/>
                  <a:pt x="563" y="318"/>
                </a:cubicBezTo>
                <a:cubicBezTo>
                  <a:pt x="564" y="318"/>
                  <a:pt x="564" y="318"/>
                  <a:pt x="564" y="318"/>
                </a:cubicBezTo>
                <a:cubicBezTo>
                  <a:pt x="564" y="317"/>
                  <a:pt x="564" y="317"/>
                  <a:pt x="564" y="317"/>
                </a:cubicBezTo>
                <a:cubicBezTo>
                  <a:pt x="564" y="317"/>
                  <a:pt x="564" y="318"/>
                  <a:pt x="565" y="318"/>
                </a:cubicBezTo>
                <a:cubicBezTo>
                  <a:pt x="565" y="316"/>
                  <a:pt x="566" y="315"/>
                  <a:pt x="567" y="315"/>
                </a:cubicBezTo>
                <a:cubicBezTo>
                  <a:pt x="567" y="314"/>
                  <a:pt x="567" y="314"/>
                  <a:pt x="567" y="314"/>
                </a:cubicBezTo>
                <a:cubicBezTo>
                  <a:pt x="567" y="314"/>
                  <a:pt x="567" y="314"/>
                  <a:pt x="567" y="314"/>
                </a:cubicBezTo>
                <a:cubicBezTo>
                  <a:pt x="567" y="315"/>
                  <a:pt x="567" y="315"/>
                  <a:pt x="567" y="316"/>
                </a:cubicBezTo>
                <a:cubicBezTo>
                  <a:pt x="568" y="316"/>
                  <a:pt x="568" y="316"/>
                  <a:pt x="568" y="316"/>
                </a:cubicBezTo>
                <a:cubicBezTo>
                  <a:pt x="568" y="316"/>
                  <a:pt x="568" y="316"/>
                  <a:pt x="568" y="316"/>
                </a:cubicBezTo>
                <a:cubicBezTo>
                  <a:pt x="568" y="315"/>
                  <a:pt x="568" y="315"/>
                  <a:pt x="568" y="315"/>
                </a:cubicBezTo>
                <a:cubicBezTo>
                  <a:pt x="568" y="315"/>
                  <a:pt x="568" y="315"/>
                  <a:pt x="568" y="315"/>
                </a:cubicBezTo>
                <a:cubicBezTo>
                  <a:pt x="568" y="314"/>
                  <a:pt x="568" y="314"/>
                  <a:pt x="568" y="314"/>
                </a:cubicBezTo>
                <a:cubicBezTo>
                  <a:pt x="569" y="315"/>
                  <a:pt x="570" y="316"/>
                  <a:pt x="571" y="316"/>
                </a:cubicBezTo>
                <a:cubicBezTo>
                  <a:pt x="571" y="315"/>
                  <a:pt x="571" y="315"/>
                  <a:pt x="571" y="315"/>
                </a:cubicBezTo>
                <a:cubicBezTo>
                  <a:pt x="571" y="315"/>
                  <a:pt x="571" y="315"/>
                  <a:pt x="571" y="315"/>
                </a:cubicBezTo>
                <a:cubicBezTo>
                  <a:pt x="572" y="314"/>
                  <a:pt x="572" y="314"/>
                  <a:pt x="573" y="313"/>
                </a:cubicBezTo>
                <a:cubicBezTo>
                  <a:pt x="574" y="313"/>
                  <a:pt x="574" y="313"/>
                  <a:pt x="574" y="313"/>
                </a:cubicBezTo>
                <a:cubicBezTo>
                  <a:pt x="574" y="312"/>
                  <a:pt x="573" y="311"/>
                  <a:pt x="573" y="309"/>
                </a:cubicBezTo>
                <a:cubicBezTo>
                  <a:pt x="573" y="309"/>
                  <a:pt x="573" y="309"/>
                  <a:pt x="573" y="309"/>
                </a:cubicBezTo>
                <a:cubicBezTo>
                  <a:pt x="575" y="309"/>
                  <a:pt x="575" y="310"/>
                  <a:pt x="577" y="310"/>
                </a:cubicBezTo>
                <a:cubicBezTo>
                  <a:pt x="577" y="310"/>
                  <a:pt x="577" y="310"/>
                  <a:pt x="577" y="310"/>
                </a:cubicBezTo>
                <a:cubicBezTo>
                  <a:pt x="578" y="310"/>
                  <a:pt x="578" y="310"/>
                  <a:pt x="578" y="310"/>
                </a:cubicBezTo>
                <a:cubicBezTo>
                  <a:pt x="578" y="310"/>
                  <a:pt x="578" y="310"/>
                  <a:pt x="578" y="310"/>
                </a:cubicBezTo>
                <a:cubicBezTo>
                  <a:pt x="579" y="310"/>
                  <a:pt x="579" y="310"/>
                  <a:pt x="579" y="310"/>
                </a:cubicBezTo>
                <a:cubicBezTo>
                  <a:pt x="579" y="309"/>
                  <a:pt x="579" y="309"/>
                  <a:pt x="579" y="309"/>
                </a:cubicBezTo>
                <a:cubicBezTo>
                  <a:pt x="578" y="309"/>
                  <a:pt x="578" y="309"/>
                  <a:pt x="577" y="309"/>
                </a:cubicBezTo>
                <a:cubicBezTo>
                  <a:pt x="577" y="308"/>
                  <a:pt x="577" y="308"/>
                  <a:pt x="577" y="308"/>
                </a:cubicBezTo>
                <a:cubicBezTo>
                  <a:pt x="579" y="308"/>
                  <a:pt x="578" y="307"/>
                  <a:pt x="579" y="306"/>
                </a:cubicBezTo>
                <a:cubicBezTo>
                  <a:pt x="580" y="307"/>
                  <a:pt x="579" y="306"/>
                  <a:pt x="580" y="307"/>
                </a:cubicBezTo>
                <a:cubicBezTo>
                  <a:pt x="579" y="308"/>
                  <a:pt x="579" y="307"/>
                  <a:pt x="579" y="308"/>
                </a:cubicBezTo>
                <a:cubicBezTo>
                  <a:pt x="580" y="308"/>
                  <a:pt x="580" y="308"/>
                  <a:pt x="580" y="308"/>
                </a:cubicBezTo>
                <a:cubicBezTo>
                  <a:pt x="580" y="309"/>
                  <a:pt x="580" y="309"/>
                  <a:pt x="580" y="309"/>
                </a:cubicBezTo>
                <a:cubicBezTo>
                  <a:pt x="581" y="309"/>
                  <a:pt x="581" y="308"/>
                  <a:pt x="581" y="307"/>
                </a:cubicBezTo>
                <a:cubicBezTo>
                  <a:pt x="583" y="307"/>
                  <a:pt x="584" y="305"/>
                  <a:pt x="584" y="303"/>
                </a:cubicBezTo>
                <a:cubicBezTo>
                  <a:pt x="585" y="304"/>
                  <a:pt x="584" y="304"/>
                  <a:pt x="586" y="304"/>
                </a:cubicBezTo>
                <a:cubicBezTo>
                  <a:pt x="586" y="305"/>
                  <a:pt x="586" y="305"/>
                  <a:pt x="586" y="305"/>
                </a:cubicBezTo>
                <a:cubicBezTo>
                  <a:pt x="585" y="305"/>
                  <a:pt x="585" y="305"/>
                  <a:pt x="585" y="305"/>
                </a:cubicBezTo>
                <a:cubicBezTo>
                  <a:pt x="585" y="305"/>
                  <a:pt x="585" y="306"/>
                  <a:pt x="585" y="306"/>
                </a:cubicBezTo>
                <a:cubicBezTo>
                  <a:pt x="585" y="306"/>
                  <a:pt x="585" y="306"/>
                  <a:pt x="585" y="306"/>
                </a:cubicBezTo>
                <a:cubicBezTo>
                  <a:pt x="585" y="307"/>
                  <a:pt x="585" y="307"/>
                  <a:pt x="585" y="307"/>
                </a:cubicBezTo>
                <a:cubicBezTo>
                  <a:pt x="584" y="307"/>
                  <a:pt x="584" y="307"/>
                  <a:pt x="584" y="307"/>
                </a:cubicBezTo>
                <a:cubicBezTo>
                  <a:pt x="584" y="308"/>
                  <a:pt x="584" y="308"/>
                  <a:pt x="584" y="308"/>
                </a:cubicBezTo>
                <a:cubicBezTo>
                  <a:pt x="584" y="308"/>
                  <a:pt x="584" y="308"/>
                  <a:pt x="584" y="308"/>
                </a:cubicBezTo>
                <a:cubicBezTo>
                  <a:pt x="584" y="308"/>
                  <a:pt x="584" y="308"/>
                  <a:pt x="584" y="308"/>
                </a:cubicBezTo>
                <a:cubicBezTo>
                  <a:pt x="586" y="307"/>
                  <a:pt x="588" y="307"/>
                  <a:pt x="591" y="307"/>
                </a:cubicBezTo>
                <a:cubicBezTo>
                  <a:pt x="591" y="308"/>
                  <a:pt x="591" y="308"/>
                  <a:pt x="591" y="308"/>
                </a:cubicBezTo>
                <a:cubicBezTo>
                  <a:pt x="591" y="308"/>
                  <a:pt x="590" y="308"/>
                  <a:pt x="590" y="308"/>
                </a:cubicBezTo>
                <a:cubicBezTo>
                  <a:pt x="590" y="308"/>
                  <a:pt x="590" y="309"/>
                  <a:pt x="589" y="309"/>
                </a:cubicBezTo>
                <a:cubicBezTo>
                  <a:pt x="589" y="309"/>
                  <a:pt x="589" y="309"/>
                  <a:pt x="589" y="309"/>
                </a:cubicBezTo>
                <a:cubicBezTo>
                  <a:pt x="588" y="310"/>
                  <a:pt x="589" y="310"/>
                  <a:pt x="588" y="310"/>
                </a:cubicBezTo>
                <a:cubicBezTo>
                  <a:pt x="588" y="310"/>
                  <a:pt x="588" y="310"/>
                  <a:pt x="588" y="310"/>
                </a:cubicBezTo>
                <a:cubicBezTo>
                  <a:pt x="588" y="310"/>
                  <a:pt x="587" y="310"/>
                  <a:pt x="587" y="310"/>
                </a:cubicBezTo>
                <a:cubicBezTo>
                  <a:pt x="587" y="309"/>
                  <a:pt x="587" y="309"/>
                  <a:pt x="587" y="309"/>
                </a:cubicBezTo>
                <a:cubicBezTo>
                  <a:pt x="585" y="309"/>
                  <a:pt x="584" y="309"/>
                  <a:pt x="583" y="310"/>
                </a:cubicBezTo>
                <a:cubicBezTo>
                  <a:pt x="581" y="311"/>
                  <a:pt x="582" y="311"/>
                  <a:pt x="581" y="312"/>
                </a:cubicBezTo>
                <a:cubicBezTo>
                  <a:pt x="581" y="312"/>
                  <a:pt x="581" y="312"/>
                  <a:pt x="581" y="312"/>
                </a:cubicBezTo>
                <a:cubicBezTo>
                  <a:pt x="581" y="313"/>
                  <a:pt x="580" y="313"/>
                  <a:pt x="579" y="313"/>
                </a:cubicBezTo>
                <a:cubicBezTo>
                  <a:pt x="579" y="313"/>
                  <a:pt x="579" y="313"/>
                  <a:pt x="579" y="313"/>
                </a:cubicBezTo>
                <a:cubicBezTo>
                  <a:pt x="579" y="314"/>
                  <a:pt x="578" y="314"/>
                  <a:pt x="577" y="315"/>
                </a:cubicBezTo>
                <a:cubicBezTo>
                  <a:pt x="577" y="316"/>
                  <a:pt x="577" y="316"/>
                  <a:pt x="577" y="316"/>
                </a:cubicBezTo>
                <a:cubicBezTo>
                  <a:pt x="577" y="316"/>
                  <a:pt x="577" y="316"/>
                  <a:pt x="577" y="316"/>
                </a:cubicBezTo>
                <a:cubicBezTo>
                  <a:pt x="577" y="317"/>
                  <a:pt x="577" y="317"/>
                  <a:pt x="577" y="317"/>
                </a:cubicBezTo>
                <a:cubicBezTo>
                  <a:pt x="577" y="317"/>
                  <a:pt x="578" y="318"/>
                  <a:pt x="578" y="318"/>
                </a:cubicBezTo>
                <a:cubicBezTo>
                  <a:pt x="578" y="318"/>
                  <a:pt x="578" y="318"/>
                  <a:pt x="578" y="318"/>
                </a:cubicBezTo>
                <a:cubicBezTo>
                  <a:pt x="580" y="318"/>
                  <a:pt x="580" y="319"/>
                  <a:pt x="582" y="320"/>
                </a:cubicBezTo>
                <a:cubicBezTo>
                  <a:pt x="582" y="320"/>
                  <a:pt x="582" y="319"/>
                  <a:pt x="583" y="319"/>
                </a:cubicBezTo>
                <a:cubicBezTo>
                  <a:pt x="583" y="319"/>
                  <a:pt x="583" y="319"/>
                  <a:pt x="583" y="319"/>
                </a:cubicBezTo>
                <a:cubicBezTo>
                  <a:pt x="583" y="319"/>
                  <a:pt x="583" y="319"/>
                  <a:pt x="583" y="319"/>
                </a:cubicBezTo>
                <a:cubicBezTo>
                  <a:pt x="583" y="319"/>
                  <a:pt x="583" y="320"/>
                  <a:pt x="583" y="320"/>
                </a:cubicBezTo>
                <a:cubicBezTo>
                  <a:pt x="583" y="320"/>
                  <a:pt x="583" y="320"/>
                  <a:pt x="583" y="320"/>
                </a:cubicBezTo>
                <a:cubicBezTo>
                  <a:pt x="583" y="320"/>
                  <a:pt x="583" y="320"/>
                  <a:pt x="583" y="320"/>
                </a:cubicBezTo>
                <a:cubicBezTo>
                  <a:pt x="584" y="321"/>
                  <a:pt x="586" y="318"/>
                  <a:pt x="586" y="318"/>
                </a:cubicBezTo>
                <a:cubicBezTo>
                  <a:pt x="586" y="318"/>
                  <a:pt x="587" y="318"/>
                  <a:pt x="587" y="318"/>
                </a:cubicBezTo>
                <a:cubicBezTo>
                  <a:pt x="587" y="318"/>
                  <a:pt x="587" y="317"/>
                  <a:pt x="587" y="316"/>
                </a:cubicBezTo>
                <a:cubicBezTo>
                  <a:pt x="587" y="316"/>
                  <a:pt x="587" y="316"/>
                  <a:pt x="587" y="316"/>
                </a:cubicBezTo>
                <a:cubicBezTo>
                  <a:pt x="587" y="315"/>
                  <a:pt x="587" y="315"/>
                  <a:pt x="587" y="315"/>
                </a:cubicBezTo>
                <a:cubicBezTo>
                  <a:pt x="588" y="315"/>
                  <a:pt x="588" y="315"/>
                  <a:pt x="588" y="315"/>
                </a:cubicBezTo>
                <a:cubicBezTo>
                  <a:pt x="588" y="314"/>
                  <a:pt x="588" y="314"/>
                  <a:pt x="588" y="314"/>
                </a:cubicBezTo>
                <a:cubicBezTo>
                  <a:pt x="589" y="314"/>
                  <a:pt x="589" y="314"/>
                  <a:pt x="589" y="314"/>
                </a:cubicBezTo>
                <a:cubicBezTo>
                  <a:pt x="589" y="313"/>
                  <a:pt x="589" y="314"/>
                  <a:pt x="589" y="313"/>
                </a:cubicBezTo>
                <a:cubicBezTo>
                  <a:pt x="589" y="314"/>
                  <a:pt x="590" y="315"/>
                  <a:pt x="590" y="315"/>
                </a:cubicBezTo>
                <a:cubicBezTo>
                  <a:pt x="590" y="316"/>
                  <a:pt x="590" y="315"/>
                  <a:pt x="591" y="316"/>
                </a:cubicBezTo>
                <a:cubicBezTo>
                  <a:pt x="591" y="315"/>
                  <a:pt x="591" y="315"/>
                  <a:pt x="591" y="315"/>
                </a:cubicBezTo>
                <a:cubicBezTo>
                  <a:pt x="591" y="314"/>
                  <a:pt x="590" y="314"/>
                  <a:pt x="591" y="314"/>
                </a:cubicBezTo>
                <a:cubicBezTo>
                  <a:pt x="591" y="313"/>
                  <a:pt x="591" y="313"/>
                  <a:pt x="591" y="313"/>
                </a:cubicBezTo>
                <a:cubicBezTo>
                  <a:pt x="593" y="313"/>
                  <a:pt x="594" y="313"/>
                  <a:pt x="596" y="312"/>
                </a:cubicBezTo>
                <a:cubicBezTo>
                  <a:pt x="597" y="312"/>
                  <a:pt x="597" y="311"/>
                  <a:pt x="598" y="310"/>
                </a:cubicBezTo>
                <a:cubicBezTo>
                  <a:pt x="598" y="310"/>
                  <a:pt x="599" y="310"/>
                  <a:pt x="599" y="310"/>
                </a:cubicBezTo>
                <a:cubicBezTo>
                  <a:pt x="599" y="309"/>
                  <a:pt x="599" y="309"/>
                  <a:pt x="599" y="308"/>
                </a:cubicBezTo>
                <a:cubicBezTo>
                  <a:pt x="600" y="308"/>
                  <a:pt x="600" y="308"/>
                  <a:pt x="600" y="308"/>
                </a:cubicBezTo>
                <a:cubicBezTo>
                  <a:pt x="600" y="308"/>
                  <a:pt x="600" y="308"/>
                  <a:pt x="600" y="308"/>
                </a:cubicBezTo>
                <a:cubicBezTo>
                  <a:pt x="601" y="308"/>
                  <a:pt x="601" y="308"/>
                  <a:pt x="601" y="308"/>
                </a:cubicBezTo>
                <a:cubicBezTo>
                  <a:pt x="601" y="308"/>
                  <a:pt x="600" y="307"/>
                  <a:pt x="600" y="307"/>
                </a:cubicBezTo>
                <a:cubicBezTo>
                  <a:pt x="599" y="307"/>
                  <a:pt x="599" y="307"/>
                  <a:pt x="599" y="307"/>
                </a:cubicBezTo>
                <a:cubicBezTo>
                  <a:pt x="599" y="306"/>
                  <a:pt x="599" y="305"/>
                  <a:pt x="599" y="304"/>
                </a:cubicBezTo>
                <a:cubicBezTo>
                  <a:pt x="598" y="304"/>
                  <a:pt x="596" y="306"/>
                  <a:pt x="595" y="307"/>
                </a:cubicBezTo>
                <a:cubicBezTo>
                  <a:pt x="595" y="307"/>
                  <a:pt x="595" y="307"/>
                  <a:pt x="595" y="307"/>
                </a:cubicBezTo>
                <a:cubicBezTo>
                  <a:pt x="594" y="307"/>
                  <a:pt x="594" y="307"/>
                  <a:pt x="594" y="306"/>
                </a:cubicBezTo>
                <a:cubicBezTo>
                  <a:pt x="593" y="306"/>
                  <a:pt x="593" y="306"/>
                  <a:pt x="593" y="306"/>
                </a:cubicBezTo>
                <a:cubicBezTo>
                  <a:pt x="593" y="306"/>
                  <a:pt x="592" y="305"/>
                  <a:pt x="592" y="305"/>
                </a:cubicBezTo>
                <a:cubicBezTo>
                  <a:pt x="591" y="305"/>
                  <a:pt x="591" y="305"/>
                  <a:pt x="591" y="305"/>
                </a:cubicBezTo>
                <a:cubicBezTo>
                  <a:pt x="591" y="305"/>
                  <a:pt x="591" y="305"/>
                  <a:pt x="591" y="305"/>
                </a:cubicBezTo>
                <a:cubicBezTo>
                  <a:pt x="591" y="305"/>
                  <a:pt x="591" y="305"/>
                  <a:pt x="591" y="305"/>
                </a:cubicBezTo>
                <a:cubicBezTo>
                  <a:pt x="591" y="305"/>
                  <a:pt x="591" y="305"/>
                  <a:pt x="591" y="305"/>
                </a:cubicBezTo>
                <a:cubicBezTo>
                  <a:pt x="590" y="305"/>
                  <a:pt x="590" y="305"/>
                  <a:pt x="590" y="305"/>
                </a:cubicBezTo>
                <a:cubicBezTo>
                  <a:pt x="590" y="305"/>
                  <a:pt x="590" y="305"/>
                  <a:pt x="590" y="305"/>
                </a:cubicBezTo>
                <a:cubicBezTo>
                  <a:pt x="589" y="305"/>
                  <a:pt x="589" y="305"/>
                  <a:pt x="589" y="305"/>
                </a:cubicBezTo>
                <a:cubicBezTo>
                  <a:pt x="589" y="305"/>
                  <a:pt x="589" y="305"/>
                  <a:pt x="589" y="305"/>
                </a:cubicBezTo>
                <a:cubicBezTo>
                  <a:pt x="589" y="304"/>
                  <a:pt x="589" y="305"/>
                  <a:pt x="589" y="304"/>
                </a:cubicBezTo>
                <a:cubicBezTo>
                  <a:pt x="589" y="304"/>
                  <a:pt x="589" y="304"/>
                  <a:pt x="589" y="304"/>
                </a:cubicBezTo>
                <a:cubicBezTo>
                  <a:pt x="589" y="304"/>
                  <a:pt x="589" y="304"/>
                  <a:pt x="589" y="304"/>
                </a:cubicBezTo>
                <a:cubicBezTo>
                  <a:pt x="590" y="304"/>
                  <a:pt x="590" y="304"/>
                  <a:pt x="590" y="304"/>
                </a:cubicBezTo>
                <a:cubicBezTo>
                  <a:pt x="590" y="304"/>
                  <a:pt x="590" y="304"/>
                  <a:pt x="590" y="304"/>
                </a:cubicBezTo>
                <a:cubicBezTo>
                  <a:pt x="591" y="303"/>
                  <a:pt x="590" y="304"/>
                  <a:pt x="591" y="303"/>
                </a:cubicBezTo>
                <a:cubicBezTo>
                  <a:pt x="590" y="303"/>
                  <a:pt x="590" y="303"/>
                  <a:pt x="590" y="303"/>
                </a:cubicBezTo>
                <a:cubicBezTo>
                  <a:pt x="590" y="302"/>
                  <a:pt x="590" y="302"/>
                  <a:pt x="590" y="302"/>
                </a:cubicBezTo>
                <a:cubicBezTo>
                  <a:pt x="589" y="303"/>
                  <a:pt x="589" y="303"/>
                  <a:pt x="588" y="303"/>
                </a:cubicBezTo>
                <a:cubicBezTo>
                  <a:pt x="588" y="302"/>
                  <a:pt x="588" y="302"/>
                  <a:pt x="588" y="302"/>
                </a:cubicBezTo>
                <a:cubicBezTo>
                  <a:pt x="587" y="302"/>
                  <a:pt x="587" y="302"/>
                  <a:pt x="587" y="302"/>
                </a:cubicBezTo>
                <a:cubicBezTo>
                  <a:pt x="587" y="301"/>
                  <a:pt x="587" y="301"/>
                  <a:pt x="587" y="301"/>
                </a:cubicBezTo>
                <a:cubicBezTo>
                  <a:pt x="585" y="301"/>
                  <a:pt x="585" y="301"/>
                  <a:pt x="585" y="301"/>
                </a:cubicBezTo>
                <a:cubicBezTo>
                  <a:pt x="586" y="300"/>
                  <a:pt x="586" y="300"/>
                  <a:pt x="586" y="299"/>
                </a:cubicBezTo>
                <a:cubicBezTo>
                  <a:pt x="585" y="299"/>
                  <a:pt x="585" y="299"/>
                  <a:pt x="585" y="299"/>
                </a:cubicBezTo>
                <a:cubicBezTo>
                  <a:pt x="586" y="298"/>
                  <a:pt x="585" y="298"/>
                  <a:pt x="587" y="298"/>
                </a:cubicBezTo>
                <a:cubicBezTo>
                  <a:pt x="587" y="296"/>
                  <a:pt x="587" y="296"/>
                  <a:pt x="587" y="296"/>
                </a:cubicBezTo>
                <a:cubicBezTo>
                  <a:pt x="585" y="296"/>
                  <a:pt x="584" y="297"/>
                  <a:pt x="584" y="297"/>
                </a:cubicBezTo>
                <a:cubicBezTo>
                  <a:pt x="583" y="297"/>
                  <a:pt x="583" y="297"/>
                  <a:pt x="583" y="297"/>
                </a:cubicBezTo>
                <a:cubicBezTo>
                  <a:pt x="583" y="296"/>
                  <a:pt x="584" y="296"/>
                  <a:pt x="584" y="296"/>
                </a:cubicBezTo>
                <a:cubicBezTo>
                  <a:pt x="584" y="295"/>
                  <a:pt x="584" y="295"/>
                  <a:pt x="584" y="295"/>
                </a:cubicBezTo>
                <a:cubicBezTo>
                  <a:pt x="585" y="295"/>
                  <a:pt x="585" y="295"/>
                  <a:pt x="585" y="295"/>
                </a:cubicBezTo>
                <a:cubicBezTo>
                  <a:pt x="585" y="295"/>
                  <a:pt x="585" y="295"/>
                  <a:pt x="585" y="295"/>
                </a:cubicBezTo>
                <a:cubicBezTo>
                  <a:pt x="585" y="294"/>
                  <a:pt x="585" y="293"/>
                  <a:pt x="585" y="292"/>
                </a:cubicBezTo>
                <a:cubicBezTo>
                  <a:pt x="586" y="292"/>
                  <a:pt x="586" y="292"/>
                  <a:pt x="586" y="292"/>
                </a:cubicBezTo>
                <a:cubicBezTo>
                  <a:pt x="586" y="292"/>
                  <a:pt x="586" y="292"/>
                  <a:pt x="585" y="292"/>
                </a:cubicBezTo>
                <a:cubicBezTo>
                  <a:pt x="585" y="291"/>
                  <a:pt x="585" y="291"/>
                  <a:pt x="585" y="291"/>
                </a:cubicBezTo>
                <a:cubicBezTo>
                  <a:pt x="583" y="291"/>
                  <a:pt x="583" y="291"/>
                  <a:pt x="581" y="292"/>
                </a:cubicBezTo>
                <a:cubicBezTo>
                  <a:pt x="581" y="292"/>
                  <a:pt x="581" y="292"/>
                  <a:pt x="581" y="292"/>
                </a:cubicBezTo>
                <a:cubicBezTo>
                  <a:pt x="581" y="292"/>
                  <a:pt x="580" y="292"/>
                  <a:pt x="579" y="292"/>
                </a:cubicBezTo>
                <a:cubicBezTo>
                  <a:pt x="579" y="291"/>
                  <a:pt x="579" y="291"/>
                  <a:pt x="579" y="291"/>
                </a:cubicBezTo>
                <a:cubicBezTo>
                  <a:pt x="580" y="291"/>
                  <a:pt x="580" y="291"/>
                  <a:pt x="580" y="291"/>
                </a:cubicBezTo>
                <a:cubicBezTo>
                  <a:pt x="580" y="290"/>
                  <a:pt x="580" y="290"/>
                  <a:pt x="579" y="290"/>
                </a:cubicBezTo>
                <a:cubicBezTo>
                  <a:pt x="579" y="289"/>
                  <a:pt x="579" y="289"/>
                  <a:pt x="580" y="289"/>
                </a:cubicBezTo>
                <a:cubicBezTo>
                  <a:pt x="580" y="288"/>
                  <a:pt x="580" y="288"/>
                  <a:pt x="580" y="288"/>
                </a:cubicBezTo>
                <a:cubicBezTo>
                  <a:pt x="580" y="289"/>
                  <a:pt x="580" y="290"/>
                  <a:pt x="581" y="290"/>
                </a:cubicBezTo>
                <a:cubicBezTo>
                  <a:pt x="581" y="290"/>
                  <a:pt x="581" y="290"/>
                  <a:pt x="581" y="290"/>
                </a:cubicBezTo>
                <a:cubicBezTo>
                  <a:pt x="581" y="290"/>
                  <a:pt x="582" y="290"/>
                  <a:pt x="582" y="290"/>
                </a:cubicBezTo>
                <a:cubicBezTo>
                  <a:pt x="582" y="290"/>
                  <a:pt x="582" y="290"/>
                  <a:pt x="582" y="290"/>
                </a:cubicBezTo>
                <a:cubicBezTo>
                  <a:pt x="584" y="290"/>
                  <a:pt x="584" y="290"/>
                  <a:pt x="584" y="290"/>
                </a:cubicBezTo>
                <a:cubicBezTo>
                  <a:pt x="584" y="289"/>
                  <a:pt x="584" y="288"/>
                  <a:pt x="584" y="287"/>
                </a:cubicBezTo>
                <a:cubicBezTo>
                  <a:pt x="585" y="287"/>
                  <a:pt x="585" y="287"/>
                  <a:pt x="585" y="287"/>
                </a:cubicBezTo>
                <a:cubicBezTo>
                  <a:pt x="587" y="287"/>
                  <a:pt x="587" y="287"/>
                  <a:pt x="587" y="287"/>
                </a:cubicBezTo>
                <a:cubicBezTo>
                  <a:pt x="587" y="287"/>
                  <a:pt x="587" y="287"/>
                  <a:pt x="587" y="287"/>
                </a:cubicBezTo>
                <a:cubicBezTo>
                  <a:pt x="587" y="287"/>
                  <a:pt x="587" y="287"/>
                  <a:pt x="587" y="287"/>
                </a:cubicBezTo>
                <a:cubicBezTo>
                  <a:pt x="587" y="286"/>
                  <a:pt x="587" y="286"/>
                  <a:pt x="587" y="285"/>
                </a:cubicBezTo>
                <a:cubicBezTo>
                  <a:pt x="587" y="285"/>
                  <a:pt x="587" y="285"/>
                  <a:pt x="587" y="285"/>
                </a:cubicBezTo>
                <a:cubicBezTo>
                  <a:pt x="587" y="285"/>
                  <a:pt x="587" y="284"/>
                  <a:pt x="587" y="284"/>
                </a:cubicBezTo>
                <a:cubicBezTo>
                  <a:pt x="587" y="284"/>
                  <a:pt x="587" y="284"/>
                  <a:pt x="587" y="284"/>
                </a:cubicBezTo>
                <a:cubicBezTo>
                  <a:pt x="587" y="283"/>
                  <a:pt x="587" y="283"/>
                  <a:pt x="587" y="283"/>
                </a:cubicBezTo>
                <a:cubicBezTo>
                  <a:pt x="587" y="283"/>
                  <a:pt x="587" y="283"/>
                  <a:pt x="588" y="284"/>
                </a:cubicBezTo>
                <a:cubicBezTo>
                  <a:pt x="588" y="281"/>
                  <a:pt x="588" y="282"/>
                  <a:pt x="587" y="281"/>
                </a:cubicBezTo>
                <a:cubicBezTo>
                  <a:pt x="586" y="281"/>
                  <a:pt x="586" y="281"/>
                  <a:pt x="586" y="280"/>
                </a:cubicBezTo>
                <a:cubicBezTo>
                  <a:pt x="581" y="280"/>
                  <a:pt x="581" y="280"/>
                  <a:pt x="581" y="280"/>
                </a:cubicBezTo>
                <a:cubicBezTo>
                  <a:pt x="581" y="280"/>
                  <a:pt x="581" y="279"/>
                  <a:pt x="580" y="279"/>
                </a:cubicBezTo>
                <a:cubicBezTo>
                  <a:pt x="580" y="280"/>
                  <a:pt x="580" y="280"/>
                  <a:pt x="580" y="280"/>
                </a:cubicBezTo>
                <a:cubicBezTo>
                  <a:pt x="580" y="280"/>
                  <a:pt x="580" y="280"/>
                  <a:pt x="580" y="280"/>
                </a:cubicBezTo>
                <a:cubicBezTo>
                  <a:pt x="580" y="280"/>
                  <a:pt x="580" y="280"/>
                  <a:pt x="580" y="280"/>
                </a:cubicBezTo>
                <a:cubicBezTo>
                  <a:pt x="579" y="280"/>
                  <a:pt x="578" y="280"/>
                  <a:pt x="577" y="280"/>
                </a:cubicBezTo>
                <a:cubicBezTo>
                  <a:pt x="577" y="281"/>
                  <a:pt x="577" y="281"/>
                  <a:pt x="577" y="281"/>
                </a:cubicBezTo>
                <a:cubicBezTo>
                  <a:pt x="576" y="281"/>
                  <a:pt x="576" y="281"/>
                  <a:pt x="575" y="281"/>
                </a:cubicBezTo>
                <a:cubicBezTo>
                  <a:pt x="575" y="282"/>
                  <a:pt x="575" y="282"/>
                  <a:pt x="575" y="282"/>
                </a:cubicBezTo>
                <a:cubicBezTo>
                  <a:pt x="574" y="282"/>
                  <a:pt x="574" y="282"/>
                  <a:pt x="574" y="282"/>
                </a:cubicBezTo>
                <a:cubicBezTo>
                  <a:pt x="574" y="282"/>
                  <a:pt x="574" y="283"/>
                  <a:pt x="573" y="283"/>
                </a:cubicBezTo>
                <a:cubicBezTo>
                  <a:pt x="573" y="283"/>
                  <a:pt x="572" y="283"/>
                  <a:pt x="572" y="283"/>
                </a:cubicBezTo>
                <a:cubicBezTo>
                  <a:pt x="571" y="284"/>
                  <a:pt x="571" y="284"/>
                  <a:pt x="571" y="284"/>
                </a:cubicBezTo>
                <a:cubicBezTo>
                  <a:pt x="570" y="284"/>
                  <a:pt x="570" y="284"/>
                  <a:pt x="570" y="284"/>
                </a:cubicBezTo>
                <a:cubicBezTo>
                  <a:pt x="570" y="285"/>
                  <a:pt x="570" y="285"/>
                  <a:pt x="570" y="285"/>
                </a:cubicBezTo>
                <a:cubicBezTo>
                  <a:pt x="570" y="285"/>
                  <a:pt x="569" y="285"/>
                  <a:pt x="569" y="285"/>
                </a:cubicBezTo>
                <a:cubicBezTo>
                  <a:pt x="569" y="286"/>
                  <a:pt x="569" y="286"/>
                  <a:pt x="569" y="286"/>
                </a:cubicBezTo>
                <a:cubicBezTo>
                  <a:pt x="569" y="286"/>
                  <a:pt x="566" y="288"/>
                  <a:pt x="565" y="288"/>
                </a:cubicBezTo>
                <a:cubicBezTo>
                  <a:pt x="565" y="288"/>
                  <a:pt x="565" y="288"/>
                  <a:pt x="565" y="288"/>
                </a:cubicBezTo>
                <a:cubicBezTo>
                  <a:pt x="565" y="289"/>
                  <a:pt x="565" y="289"/>
                  <a:pt x="565" y="289"/>
                </a:cubicBezTo>
                <a:cubicBezTo>
                  <a:pt x="565" y="289"/>
                  <a:pt x="564" y="289"/>
                  <a:pt x="564" y="290"/>
                </a:cubicBezTo>
                <a:cubicBezTo>
                  <a:pt x="562" y="290"/>
                  <a:pt x="562" y="290"/>
                  <a:pt x="562" y="290"/>
                </a:cubicBezTo>
                <a:cubicBezTo>
                  <a:pt x="562" y="292"/>
                  <a:pt x="561" y="293"/>
                  <a:pt x="560" y="295"/>
                </a:cubicBezTo>
                <a:cubicBezTo>
                  <a:pt x="558" y="295"/>
                  <a:pt x="559" y="296"/>
                  <a:pt x="558" y="297"/>
                </a:cubicBezTo>
                <a:cubicBezTo>
                  <a:pt x="557" y="297"/>
                  <a:pt x="557" y="297"/>
                  <a:pt x="556" y="298"/>
                </a:cubicBezTo>
                <a:cubicBezTo>
                  <a:pt x="555" y="298"/>
                  <a:pt x="555" y="298"/>
                  <a:pt x="555" y="298"/>
                </a:cubicBezTo>
                <a:cubicBezTo>
                  <a:pt x="555" y="298"/>
                  <a:pt x="555" y="298"/>
                  <a:pt x="555" y="298"/>
                </a:cubicBezTo>
                <a:cubicBezTo>
                  <a:pt x="555" y="297"/>
                  <a:pt x="556" y="297"/>
                  <a:pt x="556" y="297"/>
                </a:cubicBezTo>
                <a:cubicBezTo>
                  <a:pt x="557" y="297"/>
                  <a:pt x="557" y="297"/>
                  <a:pt x="557" y="297"/>
                </a:cubicBezTo>
                <a:cubicBezTo>
                  <a:pt x="557" y="296"/>
                  <a:pt x="557" y="296"/>
                  <a:pt x="557" y="296"/>
                </a:cubicBezTo>
                <a:cubicBezTo>
                  <a:pt x="558" y="296"/>
                  <a:pt x="558" y="296"/>
                  <a:pt x="558" y="296"/>
                </a:cubicBezTo>
                <a:cubicBezTo>
                  <a:pt x="558" y="296"/>
                  <a:pt x="558" y="296"/>
                  <a:pt x="558" y="296"/>
                </a:cubicBezTo>
                <a:cubicBezTo>
                  <a:pt x="559" y="295"/>
                  <a:pt x="558" y="296"/>
                  <a:pt x="558" y="295"/>
                </a:cubicBezTo>
                <a:cubicBezTo>
                  <a:pt x="559" y="295"/>
                  <a:pt x="559" y="295"/>
                  <a:pt x="559" y="295"/>
                </a:cubicBezTo>
                <a:cubicBezTo>
                  <a:pt x="559" y="294"/>
                  <a:pt x="559" y="294"/>
                  <a:pt x="559" y="294"/>
                </a:cubicBezTo>
                <a:cubicBezTo>
                  <a:pt x="560" y="294"/>
                  <a:pt x="560" y="294"/>
                  <a:pt x="560" y="294"/>
                </a:cubicBezTo>
                <a:cubicBezTo>
                  <a:pt x="560" y="293"/>
                  <a:pt x="560" y="293"/>
                  <a:pt x="560" y="293"/>
                </a:cubicBezTo>
                <a:cubicBezTo>
                  <a:pt x="560" y="293"/>
                  <a:pt x="560" y="292"/>
                  <a:pt x="561" y="292"/>
                </a:cubicBezTo>
                <a:cubicBezTo>
                  <a:pt x="561" y="291"/>
                  <a:pt x="561" y="291"/>
                  <a:pt x="561" y="291"/>
                </a:cubicBezTo>
                <a:cubicBezTo>
                  <a:pt x="561" y="291"/>
                  <a:pt x="562" y="290"/>
                  <a:pt x="562" y="289"/>
                </a:cubicBezTo>
                <a:cubicBezTo>
                  <a:pt x="561" y="289"/>
                  <a:pt x="561" y="288"/>
                  <a:pt x="561" y="288"/>
                </a:cubicBezTo>
                <a:cubicBezTo>
                  <a:pt x="560" y="288"/>
                  <a:pt x="561" y="288"/>
                  <a:pt x="560" y="288"/>
                </a:cubicBezTo>
                <a:cubicBezTo>
                  <a:pt x="560" y="288"/>
                  <a:pt x="560" y="288"/>
                  <a:pt x="560" y="288"/>
                </a:cubicBezTo>
                <a:cubicBezTo>
                  <a:pt x="562" y="288"/>
                  <a:pt x="562" y="288"/>
                  <a:pt x="562" y="288"/>
                </a:cubicBezTo>
                <a:cubicBezTo>
                  <a:pt x="562" y="288"/>
                  <a:pt x="562" y="287"/>
                  <a:pt x="563" y="287"/>
                </a:cubicBezTo>
                <a:cubicBezTo>
                  <a:pt x="563" y="286"/>
                  <a:pt x="564" y="286"/>
                  <a:pt x="565" y="285"/>
                </a:cubicBezTo>
                <a:cubicBezTo>
                  <a:pt x="565" y="285"/>
                  <a:pt x="565" y="285"/>
                  <a:pt x="565" y="285"/>
                </a:cubicBezTo>
                <a:cubicBezTo>
                  <a:pt x="566" y="284"/>
                  <a:pt x="565" y="284"/>
                  <a:pt x="566" y="284"/>
                </a:cubicBezTo>
                <a:cubicBezTo>
                  <a:pt x="566" y="284"/>
                  <a:pt x="566" y="284"/>
                  <a:pt x="566" y="284"/>
                </a:cubicBezTo>
                <a:cubicBezTo>
                  <a:pt x="568" y="284"/>
                  <a:pt x="568" y="284"/>
                  <a:pt x="568" y="284"/>
                </a:cubicBezTo>
                <a:cubicBezTo>
                  <a:pt x="568" y="283"/>
                  <a:pt x="568" y="283"/>
                  <a:pt x="568" y="283"/>
                </a:cubicBezTo>
                <a:cubicBezTo>
                  <a:pt x="568" y="283"/>
                  <a:pt x="568" y="283"/>
                  <a:pt x="568" y="283"/>
                </a:cubicBezTo>
                <a:cubicBezTo>
                  <a:pt x="568" y="283"/>
                  <a:pt x="568" y="282"/>
                  <a:pt x="568" y="282"/>
                </a:cubicBezTo>
                <a:cubicBezTo>
                  <a:pt x="568" y="281"/>
                  <a:pt x="568" y="281"/>
                  <a:pt x="568" y="281"/>
                </a:cubicBezTo>
                <a:cubicBezTo>
                  <a:pt x="569" y="281"/>
                  <a:pt x="570" y="281"/>
                  <a:pt x="570" y="281"/>
                </a:cubicBezTo>
                <a:cubicBezTo>
                  <a:pt x="570" y="280"/>
                  <a:pt x="570" y="280"/>
                  <a:pt x="570" y="280"/>
                </a:cubicBezTo>
                <a:cubicBezTo>
                  <a:pt x="571" y="280"/>
                  <a:pt x="572" y="280"/>
                  <a:pt x="572" y="279"/>
                </a:cubicBezTo>
                <a:cubicBezTo>
                  <a:pt x="573" y="278"/>
                  <a:pt x="573" y="278"/>
                  <a:pt x="574" y="277"/>
                </a:cubicBezTo>
                <a:cubicBezTo>
                  <a:pt x="574" y="276"/>
                  <a:pt x="574" y="276"/>
                  <a:pt x="573" y="276"/>
                </a:cubicBezTo>
                <a:cubicBezTo>
                  <a:pt x="574" y="276"/>
                  <a:pt x="574" y="276"/>
                  <a:pt x="574" y="276"/>
                </a:cubicBezTo>
                <a:cubicBezTo>
                  <a:pt x="574" y="275"/>
                  <a:pt x="574" y="275"/>
                  <a:pt x="574" y="275"/>
                </a:cubicBezTo>
                <a:cubicBezTo>
                  <a:pt x="575" y="276"/>
                  <a:pt x="575" y="275"/>
                  <a:pt x="576" y="275"/>
                </a:cubicBezTo>
                <a:cubicBezTo>
                  <a:pt x="576" y="274"/>
                  <a:pt x="576" y="274"/>
                  <a:pt x="576" y="274"/>
                </a:cubicBezTo>
                <a:cubicBezTo>
                  <a:pt x="577" y="274"/>
                  <a:pt x="577" y="274"/>
                  <a:pt x="578" y="274"/>
                </a:cubicBezTo>
                <a:cubicBezTo>
                  <a:pt x="578" y="274"/>
                  <a:pt x="578" y="274"/>
                  <a:pt x="578" y="274"/>
                </a:cubicBezTo>
                <a:cubicBezTo>
                  <a:pt x="579" y="274"/>
                  <a:pt x="580" y="274"/>
                  <a:pt x="581" y="275"/>
                </a:cubicBezTo>
                <a:cubicBezTo>
                  <a:pt x="581" y="274"/>
                  <a:pt x="581" y="274"/>
                  <a:pt x="581" y="274"/>
                </a:cubicBezTo>
                <a:cubicBezTo>
                  <a:pt x="583" y="274"/>
                  <a:pt x="583" y="275"/>
                  <a:pt x="584" y="275"/>
                </a:cubicBezTo>
                <a:cubicBezTo>
                  <a:pt x="584" y="274"/>
                  <a:pt x="584" y="274"/>
                  <a:pt x="584" y="274"/>
                </a:cubicBezTo>
                <a:cubicBezTo>
                  <a:pt x="585" y="274"/>
                  <a:pt x="585" y="274"/>
                  <a:pt x="585" y="274"/>
                </a:cubicBezTo>
                <a:cubicBezTo>
                  <a:pt x="585" y="274"/>
                  <a:pt x="585" y="273"/>
                  <a:pt x="586" y="274"/>
                </a:cubicBezTo>
                <a:cubicBezTo>
                  <a:pt x="586" y="274"/>
                  <a:pt x="586" y="274"/>
                  <a:pt x="586" y="274"/>
                </a:cubicBezTo>
                <a:cubicBezTo>
                  <a:pt x="587" y="274"/>
                  <a:pt x="587" y="274"/>
                  <a:pt x="587" y="274"/>
                </a:cubicBezTo>
                <a:cubicBezTo>
                  <a:pt x="587" y="274"/>
                  <a:pt x="587" y="274"/>
                  <a:pt x="587" y="275"/>
                </a:cubicBezTo>
                <a:cubicBezTo>
                  <a:pt x="588" y="274"/>
                  <a:pt x="589" y="274"/>
                  <a:pt x="589" y="274"/>
                </a:cubicBezTo>
                <a:cubicBezTo>
                  <a:pt x="589" y="274"/>
                  <a:pt x="589" y="274"/>
                  <a:pt x="589" y="274"/>
                </a:cubicBezTo>
                <a:cubicBezTo>
                  <a:pt x="591" y="274"/>
                  <a:pt x="591" y="274"/>
                  <a:pt x="592" y="274"/>
                </a:cubicBezTo>
                <a:cubicBezTo>
                  <a:pt x="592" y="274"/>
                  <a:pt x="592" y="274"/>
                  <a:pt x="592" y="274"/>
                </a:cubicBezTo>
                <a:cubicBezTo>
                  <a:pt x="593" y="273"/>
                  <a:pt x="594" y="273"/>
                  <a:pt x="595" y="273"/>
                </a:cubicBezTo>
                <a:cubicBezTo>
                  <a:pt x="595" y="274"/>
                  <a:pt x="595" y="274"/>
                  <a:pt x="595" y="274"/>
                </a:cubicBezTo>
                <a:cubicBezTo>
                  <a:pt x="595" y="274"/>
                  <a:pt x="596" y="274"/>
                  <a:pt x="597" y="274"/>
                </a:cubicBezTo>
                <a:cubicBezTo>
                  <a:pt x="597" y="274"/>
                  <a:pt x="597" y="274"/>
                  <a:pt x="597" y="274"/>
                </a:cubicBezTo>
                <a:cubicBezTo>
                  <a:pt x="597" y="274"/>
                  <a:pt x="597" y="274"/>
                  <a:pt x="597" y="274"/>
                </a:cubicBezTo>
                <a:cubicBezTo>
                  <a:pt x="597" y="274"/>
                  <a:pt x="597" y="274"/>
                  <a:pt x="597" y="274"/>
                </a:cubicBezTo>
                <a:cubicBezTo>
                  <a:pt x="598" y="273"/>
                  <a:pt x="598" y="273"/>
                  <a:pt x="599" y="273"/>
                </a:cubicBezTo>
                <a:cubicBezTo>
                  <a:pt x="599" y="274"/>
                  <a:pt x="599" y="274"/>
                  <a:pt x="600" y="275"/>
                </a:cubicBezTo>
                <a:cubicBezTo>
                  <a:pt x="601" y="275"/>
                  <a:pt x="601" y="275"/>
                  <a:pt x="601" y="275"/>
                </a:cubicBezTo>
                <a:cubicBezTo>
                  <a:pt x="602" y="275"/>
                  <a:pt x="601" y="275"/>
                  <a:pt x="601" y="275"/>
                </a:cubicBezTo>
                <a:cubicBezTo>
                  <a:pt x="602" y="275"/>
                  <a:pt x="602" y="275"/>
                  <a:pt x="602" y="275"/>
                </a:cubicBezTo>
                <a:cubicBezTo>
                  <a:pt x="602" y="274"/>
                  <a:pt x="602" y="274"/>
                  <a:pt x="602" y="274"/>
                </a:cubicBezTo>
                <a:cubicBezTo>
                  <a:pt x="603" y="274"/>
                  <a:pt x="603" y="274"/>
                  <a:pt x="604" y="274"/>
                </a:cubicBezTo>
                <a:cubicBezTo>
                  <a:pt x="604" y="274"/>
                  <a:pt x="604" y="274"/>
                  <a:pt x="604" y="274"/>
                </a:cubicBezTo>
                <a:cubicBezTo>
                  <a:pt x="604" y="274"/>
                  <a:pt x="604" y="274"/>
                  <a:pt x="604" y="274"/>
                </a:cubicBezTo>
                <a:cubicBezTo>
                  <a:pt x="604" y="275"/>
                  <a:pt x="604" y="275"/>
                  <a:pt x="604" y="275"/>
                </a:cubicBezTo>
                <a:cubicBezTo>
                  <a:pt x="606" y="274"/>
                  <a:pt x="605" y="274"/>
                  <a:pt x="606" y="274"/>
                </a:cubicBezTo>
                <a:cubicBezTo>
                  <a:pt x="606" y="273"/>
                  <a:pt x="606" y="273"/>
                  <a:pt x="606" y="273"/>
                </a:cubicBezTo>
                <a:cubicBezTo>
                  <a:pt x="607" y="273"/>
                  <a:pt x="608" y="274"/>
                  <a:pt x="608" y="274"/>
                </a:cubicBezTo>
                <a:cubicBezTo>
                  <a:pt x="608" y="273"/>
                  <a:pt x="608" y="273"/>
                  <a:pt x="608" y="273"/>
                </a:cubicBezTo>
                <a:cubicBezTo>
                  <a:pt x="609" y="273"/>
                  <a:pt x="609" y="273"/>
                  <a:pt x="609" y="273"/>
                </a:cubicBezTo>
                <a:cubicBezTo>
                  <a:pt x="609" y="273"/>
                  <a:pt x="609" y="273"/>
                  <a:pt x="609" y="273"/>
                </a:cubicBezTo>
                <a:cubicBezTo>
                  <a:pt x="609" y="271"/>
                  <a:pt x="609" y="271"/>
                  <a:pt x="609" y="271"/>
                </a:cubicBezTo>
                <a:cubicBezTo>
                  <a:pt x="610" y="271"/>
                  <a:pt x="610" y="271"/>
                  <a:pt x="610" y="271"/>
                </a:cubicBezTo>
                <a:cubicBezTo>
                  <a:pt x="610" y="271"/>
                  <a:pt x="610" y="271"/>
                  <a:pt x="610" y="271"/>
                </a:cubicBezTo>
                <a:cubicBezTo>
                  <a:pt x="610" y="271"/>
                  <a:pt x="613" y="270"/>
                  <a:pt x="613" y="270"/>
                </a:cubicBezTo>
                <a:cubicBezTo>
                  <a:pt x="613" y="269"/>
                  <a:pt x="612" y="269"/>
                  <a:pt x="612" y="268"/>
                </a:cubicBezTo>
                <a:cubicBezTo>
                  <a:pt x="613" y="268"/>
                  <a:pt x="613" y="268"/>
                  <a:pt x="613" y="268"/>
                </a:cubicBezTo>
                <a:cubicBezTo>
                  <a:pt x="613" y="267"/>
                  <a:pt x="614" y="267"/>
                  <a:pt x="614" y="266"/>
                </a:cubicBezTo>
                <a:cubicBezTo>
                  <a:pt x="614" y="266"/>
                  <a:pt x="615" y="265"/>
                  <a:pt x="616" y="265"/>
                </a:cubicBezTo>
                <a:cubicBezTo>
                  <a:pt x="616" y="264"/>
                  <a:pt x="616" y="264"/>
                  <a:pt x="616" y="264"/>
                </a:cubicBezTo>
                <a:cubicBezTo>
                  <a:pt x="616" y="264"/>
                  <a:pt x="617" y="265"/>
                  <a:pt x="618" y="265"/>
                </a:cubicBezTo>
                <a:cubicBezTo>
                  <a:pt x="618" y="264"/>
                  <a:pt x="618" y="264"/>
                  <a:pt x="619" y="264"/>
                </a:cubicBezTo>
                <a:cubicBezTo>
                  <a:pt x="620" y="264"/>
                  <a:pt x="621" y="264"/>
                  <a:pt x="622" y="264"/>
                </a:cubicBezTo>
                <a:cubicBezTo>
                  <a:pt x="622" y="263"/>
                  <a:pt x="622" y="263"/>
                  <a:pt x="622" y="263"/>
                </a:cubicBezTo>
                <a:cubicBezTo>
                  <a:pt x="623" y="263"/>
                  <a:pt x="624" y="262"/>
                  <a:pt x="625" y="262"/>
                </a:cubicBezTo>
                <a:cubicBezTo>
                  <a:pt x="625" y="261"/>
                  <a:pt x="625" y="261"/>
                  <a:pt x="625" y="261"/>
                </a:cubicBezTo>
                <a:cubicBezTo>
                  <a:pt x="626" y="261"/>
                  <a:pt x="626" y="261"/>
                  <a:pt x="626" y="261"/>
                </a:cubicBezTo>
                <a:cubicBezTo>
                  <a:pt x="626" y="260"/>
                  <a:pt x="627" y="260"/>
                  <a:pt x="627" y="259"/>
                </a:cubicBezTo>
                <a:cubicBezTo>
                  <a:pt x="628" y="259"/>
                  <a:pt x="628" y="259"/>
                  <a:pt x="628" y="259"/>
                </a:cubicBezTo>
                <a:cubicBezTo>
                  <a:pt x="627" y="258"/>
                  <a:pt x="627" y="257"/>
                  <a:pt x="627" y="256"/>
                </a:cubicBezTo>
                <a:cubicBezTo>
                  <a:pt x="627" y="256"/>
                  <a:pt x="627" y="256"/>
                  <a:pt x="627" y="256"/>
                </a:cubicBezTo>
                <a:cubicBezTo>
                  <a:pt x="627" y="254"/>
                  <a:pt x="627" y="255"/>
                  <a:pt x="627" y="253"/>
                </a:cubicBezTo>
                <a:cubicBezTo>
                  <a:pt x="627" y="253"/>
                  <a:pt x="627" y="253"/>
                  <a:pt x="627" y="253"/>
                </a:cubicBezTo>
                <a:cubicBezTo>
                  <a:pt x="627" y="253"/>
                  <a:pt x="627" y="253"/>
                  <a:pt x="627" y="253"/>
                </a:cubicBezTo>
                <a:cubicBezTo>
                  <a:pt x="626" y="253"/>
                  <a:pt x="626" y="253"/>
                  <a:pt x="625" y="253"/>
                </a:cubicBezTo>
                <a:cubicBezTo>
                  <a:pt x="625" y="254"/>
                  <a:pt x="625" y="254"/>
                  <a:pt x="625" y="254"/>
                </a:cubicBezTo>
                <a:cubicBezTo>
                  <a:pt x="624" y="254"/>
                  <a:pt x="624" y="254"/>
                  <a:pt x="624" y="254"/>
                </a:cubicBezTo>
                <a:cubicBezTo>
                  <a:pt x="624" y="252"/>
                  <a:pt x="625" y="253"/>
                  <a:pt x="624" y="252"/>
                </a:cubicBezTo>
                <a:cubicBezTo>
                  <a:pt x="624" y="252"/>
                  <a:pt x="624" y="252"/>
                  <a:pt x="624" y="252"/>
                </a:cubicBezTo>
                <a:cubicBezTo>
                  <a:pt x="623" y="252"/>
                  <a:pt x="623" y="252"/>
                  <a:pt x="623" y="252"/>
                </a:cubicBezTo>
                <a:cubicBezTo>
                  <a:pt x="623" y="251"/>
                  <a:pt x="623" y="251"/>
                  <a:pt x="623" y="251"/>
                </a:cubicBezTo>
                <a:cubicBezTo>
                  <a:pt x="622" y="251"/>
                  <a:pt x="622" y="251"/>
                  <a:pt x="621" y="251"/>
                </a:cubicBezTo>
                <a:cubicBezTo>
                  <a:pt x="621" y="250"/>
                  <a:pt x="621" y="250"/>
                  <a:pt x="621" y="250"/>
                </a:cubicBezTo>
                <a:cubicBezTo>
                  <a:pt x="620" y="250"/>
                  <a:pt x="620" y="250"/>
                  <a:pt x="620" y="250"/>
                </a:cubicBezTo>
                <a:cubicBezTo>
                  <a:pt x="620" y="249"/>
                  <a:pt x="620" y="249"/>
                  <a:pt x="620" y="249"/>
                </a:cubicBezTo>
                <a:cubicBezTo>
                  <a:pt x="617" y="249"/>
                  <a:pt x="617" y="249"/>
                  <a:pt x="617" y="251"/>
                </a:cubicBezTo>
                <a:cubicBezTo>
                  <a:pt x="615" y="251"/>
                  <a:pt x="615" y="251"/>
                  <a:pt x="615" y="251"/>
                </a:cubicBezTo>
                <a:cubicBezTo>
                  <a:pt x="615" y="251"/>
                  <a:pt x="615" y="251"/>
                  <a:pt x="615" y="251"/>
                </a:cubicBezTo>
                <a:cubicBezTo>
                  <a:pt x="614" y="251"/>
                  <a:pt x="614" y="251"/>
                  <a:pt x="614" y="251"/>
                </a:cubicBezTo>
                <a:cubicBezTo>
                  <a:pt x="613" y="252"/>
                  <a:pt x="613" y="252"/>
                  <a:pt x="612" y="253"/>
                </a:cubicBezTo>
                <a:cubicBezTo>
                  <a:pt x="612" y="253"/>
                  <a:pt x="612" y="253"/>
                  <a:pt x="612" y="253"/>
                </a:cubicBezTo>
                <a:cubicBezTo>
                  <a:pt x="612" y="253"/>
                  <a:pt x="612" y="253"/>
                  <a:pt x="612" y="253"/>
                </a:cubicBezTo>
                <a:cubicBezTo>
                  <a:pt x="611" y="253"/>
                  <a:pt x="611" y="253"/>
                  <a:pt x="611" y="253"/>
                </a:cubicBezTo>
                <a:cubicBezTo>
                  <a:pt x="610" y="253"/>
                  <a:pt x="610" y="254"/>
                  <a:pt x="610" y="254"/>
                </a:cubicBezTo>
                <a:cubicBezTo>
                  <a:pt x="609" y="254"/>
                  <a:pt x="609" y="254"/>
                  <a:pt x="609" y="254"/>
                </a:cubicBezTo>
                <a:cubicBezTo>
                  <a:pt x="608" y="254"/>
                  <a:pt x="608" y="255"/>
                  <a:pt x="607" y="256"/>
                </a:cubicBezTo>
                <a:cubicBezTo>
                  <a:pt x="606" y="256"/>
                  <a:pt x="606" y="256"/>
                  <a:pt x="606" y="256"/>
                </a:cubicBezTo>
                <a:cubicBezTo>
                  <a:pt x="606" y="255"/>
                  <a:pt x="605" y="255"/>
                  <a:pt x="605" y="253"/>
                </a:cubicBezTo>
                <a:cubicBezTo>
                  <a:pt x="606" y="253"/>
                  <a:pt x="607" y="253"/>
                  <a:pt x="607" y="253"/>
                </a:cubicBezTo>
                <a:cubicBezTo>
                  <a:pt x="607" y="253"/>
                  <a:pt x="607" y="253"/>
                  <a:pt x="607" y="253"/>
                </a:cubicBezTo>
                <a:cubicBezTo>
                  <a:pt x="609" y="253"/>
                  <a:pt x="609" y="253"/>
                  <a:pt x="609" y="253"/>
                </a:cubicBezTo>
                <a:cubicBezTo>
                  <a:pt x="609" y="253"/>
                  <a:pt x="609" y="253"/>
                  <a:pt x="609" y="253"/>
                </a:cubicBezTo>
                <a:cubicBezTo>
                  <a:pt x="609" y="252"/>
                  <a:pt x="610" y="252"/>
                  <a:pt x="610" y="252"/>
                </a:cubicBezTo>
                <a:cubicBezTo>
                  <a:pt x="610" y="252"/>
                  <a:pt x="610" y="252"/>
                  <a:pt x="610" y="252"/>
                </a:cubicBezTo>
                <a:cubicBezTo>
                  <a:pt x="611" y="252"/>
                  <a:pt x="611" y="252"/>
                  <a:pt x="612" y="252"/>
                </a:cubicBezTo>
                <a:cubicBezTo>
                  <a:pt x="612" y="251"/>
                  <a:pt x="612" y="251"/>
                  <a:pt x="612" y="251"/>
                </a:cubicBezTo>
                <a:cubicBezTo>
                  <a:pt x="613" y="251"/>
                  <a:pt x="613" y="251"/>
                  <a:pt x="613" y="251"/>
                </a:cubicBezTo>
                <a:cubicBezTo>
                  <a:pt x="613" y="250"/>
                  <a:pt x="614" y="250"/>
                  <a:pt x="614" y="250"/>
                </a:cubicBezTo>
                <a:cubicBezTo>
                  <a:pt x="615" y="250"/>
                  <a:pt x="615" y="250"/>
                  <a:pt x="615" y="250"/>
                </a:cubicBezTo>
                <a:cubicBezTo>
                  <a:pt x="615" y="249"/>
                  <a:pt x="615" y="249"/>
                  <a:pt x="615" y="249"/>
                </a:cubicBezTo>
                <a:cubicBezTo>
                  <a:pt x="615" y="249"/>
                  <a:pt x="615" y="250"/>
                  <a:pt x="616" y="250"/>
                </a:cubicBezTo>
                <a:cubicBezTo>
                  <a:pt x="616" y="250"/>
                  <a:pt x="616" y="249"/>
                  <a:pt x="616" y="249"/>
                </a:cubicBezTo>
                <a:cubicBezTo>
                  <a:pt x="617" y="249"/>
                  <a:pt x="617" y="249"/>
                  <a:pt x="617" y="249"/>
                </a:cubicBezTo>
                <a:cubicBezTo>
                  <a:pt x="617" y="249"/>
                  <a:pt x="617" y="249"/>
                  <a:pt x="617" y="249"/>
                </a:cubicBezTo>
                <a:cubicBezTo>
                  <a:pt x="618" y="249"/>
                  <a:pt x="618" y="249"/>
                  <a:pt x="618" y="249"/>
                </a:cubicBezTo>
                <a:cubicBezTo>
                  <a:pt x="618" y="248"/>
                  <a:pt x="618" y="248"/>
                  <a:pt x="618" y="248"/>
                </a:cubicBezTo>
                <a:cubicBezTo>
                  <a:pt x="618" y="248"/>
                  <a:pt x="619" y="248"/>
                  <a:pt x="619" y="248"/>
                </a:cubicBezTo>
                <a:cubicBezTo>
                  <a:pt x="619" y="247"/>
                  <a:pt x="619" y="247"/>
                  <a:pt x="619" y="247"/>
                </a:cubicBezTo>
                <a:cubicBezTo>
                  <a:pt x="619" y="247"/>
                  <a:pt x="620" y="247"/>
                  <a:pt x="620" y="247"/>
                </a:cubicBezTo>
                <a:cubicBezTo>
                  <a:pt x="620" y="246"/>
                  <a:pt x="620" y="246"/>
                  <a:pt x="620" y="246"/>
                </a:cubicBezTo>
                <a:cubicBezTo>
                  <a:pt x="620" y="246"/>
                  <a:pt x="619" y="247"/>
                  <a:pt x="619" y="247"/>
                </a:cubicBezTo>
                <a:cubicBezTo>
                  <a:pt x="619" y="246"/>
                  <a:pt x="619" y="246"/>
                  <a:pt x="619" y="246"/>
                </a:cubicBezTo>
                <a:cubicBezTo>
                  <a:pt x="618" y="246"/>
                  <a:pt x="618" y="246"/>
                  <a:pt x="618" y="246"/>
                </a:cubicBezTo>
                <a:cubicBezTo>
                  <a:pt x="618" y="246"/>
                  <a:pt x="618" y="246"/>
                  <a:pt x="618" y="246"/>
                </a:cubicBezTo>
                <a:cubicBezTo>
                  <a:pt x="618" y="244"/>
                  <a:pt x="618" y="244"/>
                  <a:pt x="618" y="244"/>
                </a:cubicBezTo>
                <a:cubicBezTo>
                  <a:pt x="617" y="244"/>
                  <a:pt x="617" y="244"/>
                  <a:pt x="617" y="244"/>
                </a:cubicBezTo>
                <a:cubicBezTo>
                  <a:pt x="617" y="244"/>
                  <a:pt x="617" y="244"/>
                  <a:pt x="617" y="244"/>
                </a:cubicBezTo>
                <a:cubicBezTo>
                  <a:pt x="617" y="244"/>
                  <a:pt x="617" y="244"/>
                  <a:pt x="617" y="244"/>
                </a:cubicBezTo>
                <a:cubicBezTo>
                  <a:pt x="617" y="244"/>
                  <a:pt x="617" y="244"/>
                  <a:pt x="617" y="244"/>
                </a:cubicBezTo>
                <a:cubicBezTo>
                  <a:pt x="616" y="245"/>
                  <a:pt x="616" y="245"/>
                  <a:pt x="616" y="246"/>
                </a:cubicBezTo>
                <a:cubicBezTo>
                  <a:pt x="615" y="246"/>
                  <a:pt x="614" y="246"/>
                  <a:pt x="613" y="245"/>
                </a:cubicBezTo>
                <a:cubicBezTo>
                  <a:pt x="613" y="244"/>
                  <a:pt x="613" y="244"/>
                  <a:pt x="613" y="242"/>
                </a:cubicBezTo>
                <a:cubicBezTo>
                  <a:pt x="612" y="242"/>
                  <a:pt x="612" y="243"/>
                  <a:pt x="611" y="243"/>
                </a:cubicBezTo>
                <a:cubicBezTo>
                  <a:pt x="611" y="242"/>
                  <a:pt x="611" y="242"/>
                  <a:pt x="611" y="242"/>
                </a:cubicBezTo>
                <a:cubicBezTo>
                  <a:pt x="610" y="243"/>
                  <a:pt x="611" y="243"/>
                  <a:pt x="610" y="243"/>
                </a:cubicBezTo>
                <a:cubicBezTo>
                  <a:pt x="610" y="244"/>
                  <a:pt x="610" y="244"/>
                  <a:pt x="610" y="244"/>
                </a:cubicBezTo>
                <a:cubicBezTo>
                  <a:pt x="609" y="244"/>
                  <a:pt x="609" y="244"/>
                  <a:pt x="609" y="244"/>
                </a:cubicBezTo>
                <a:cubicBezTo>
                  <a:pt x="609" y="243"/>
                  <a:pt x="609" y="243"/>
                  <a:pt x="609" y="243"/>
                </a:cubicBezTo>
                <a:cubicBezTo>
                  <a:pt x="609" y="243"/>
                  <a:pt x="609" y="243"/>
                  <a:pt x="609" y="243"/>
                </a:cubicBezTo>
                <a:cubicBezTo>
                  <a:pt x="609" y="242"/>
                  <a:pt x="609" y="242"/>
                  <a:pt x="609" y="242"/>
                </a:cubicBezTo>
                <a:cubicBezTo>
                  <a:pt x="609" y="242"/>
                  <a:pt x="608" y="242"/>
                  <a:pt x="608" y="243"/>
                </a:cubicBezTo>
                <a:cubicBezTo>
                  <a:pt x="608" y="242"/>
                  <a:pt x="608" y="242"/>
                  <a:pt x="608" y="242"/>
                </a:cubicBezTo>
                <a:cubicBezTo>
                  <a:pt x="607" y="242"/>
                  <a:pt x="606" y="242"/>
                  <a:pt x="605" y="242"/>
                </a:cubicBezTo>
                <a:cubicBezTo>
                  <a:pt x="606" y="242"/>
                  <a:pt x="606" y="241"/>
                  <a:pt x="606" y="240"/>
                </a:cubicBezTo>
                <a:cubicBezTo>
                  <a:pt x="605" y="240"/>
                  <a:pt x="605" y="240"/>
                  <a:pt x="605" y="240"/>
                </a:cubicBezTo>
                <a:cubicBezTo>
                  <a:pt x="605" y="238"/>
                  <a:pt x="605" y="238"/>
                  <a:pt x="605" y="238"/>
                </a:cubicBezTo>
                <a:cubicBezTo>
                  <a:pt x="604" y="238"/>
                  <a:pt x="604" y="238"/>
                  <a:pt x="603" y="237"/>
                </a:cubicBezTo>
                <a:cubicBezTo>
                  <a:pt x="603" y="237"/>
                  <a:pt x="603" y="237"/>
                  <a:pt x="603" y="237"/>
                </a:cubicBezTo>
                <a:cubicBezTo>
                  <a:pt x="602" y="237"/>
                  <a:pt x="601" y="237"/>
                  <a:pt x="600" y="237"/>
                </a:cubicBezTo>
                <a:cubicBezTo>
                  <a:pt x="600" y="234"/>
                  <a:pt x="600" y="234"/>
                  <a:pt x="600" y="234"/>
                </a:cubicBezTo>
                <a:cubicBezTo>
                  <a:pt x="599" y="234"/>
                  <a:pt x="599" y="234"/>
                  <a:pt x="599" y="234"/>
                </a:cubicBezTo>
                <a:cubicBezTo>
                  <a:pt x="599" y="234"/>
                  <a:pt x="599" y="234"/>
                  <a:pt x="599" y="233"/>
                </a:cubicBezTo>
                <a:cubicBezTo>
                  <a:pt x="598" y="233"/>
                  <a:pt x="598" y="233"/>
                  <a:pt x="597" y="234"/>
                </a:cubicBezTo>
                <a:cubicBezTo>
                  <a:pt x="597" y="234"/>
                  <a:pt x="597" y="234"/>
                  <a:pt x="597" y="234"/>
                </a:cubicBezTo>
                <a:cubicBezTo>
                  <a:pt x="596" y="233"/>
                  <a:pt x="598" y="232"/>
                  <a:pt x="598" y="232"/>
                </a:cubicBezTo>
                <a:cubicBezTo>
                  <a:pt x="598" y="231"/>
                  <a:pt x="598" y="231"/>
                  <a:pt x="598" y="231"/>
                </a:cubicBezTo>
                <a:cubicBezTo>
                  <a:pt x="596" y="231"/>
                  <a:pt x="596" y="231"/>
                  <a:pt x="596" y="231"/>
                </a:cubicBezTo>
                <a:cubicBezTo>
                  <a:pt x="596" y="230"/>
                  <a:pt x="596" y="230"/>
                  <a:pt x="596" y="230"/>
                </a:cubicBezTo>
                <a:cubicBezTo>
                  <a:pt x="597" y="230"/>
                  <a:pt x="599" y="230"/>
                  <a:pt x="600" y="231"/>
                </a:cubicBezTo>
                <a:cubicBezTo>
                  <a:pt x="600" y="230"/>
                  <a:pt x="600" y="230"/>
                  <a:pt x="600" y="230"/>
                </a:cubicBezTo>
                <a:cubicBezTo>
                  <a:pt x="600" y="230"/>
                  <a:pt x="601" y="230"/>
                  <a:pt x="601" y="231"/>
                </a:cubicBezTo>
                <a:cubicBezTo>
                  <a:pt x="601" y="231"/>
                  <a:pt x="601" y="231"/>
                  <a:pt x="601" y="231"/>
                </a:cubicBezTo>
                <a:cubicBezTo>
                  <a:pt x="601" y="230"/>
                  <a:pt x="601" y="229"/>
                  <a:pt x="601" y="229"/>
                </a:cubicBezTo>
                <a:cubicBezTo>
                  <a:pt x="601" y="229"/>
                  <a:pt x="601" y="229"/>
                  <a:pt x="601" y="229"/>
                </a:cubicBezTo>
                <a:cubicBezTo>
                  <a:pt x="601" y="228"/>
                  <a:pt x="601" y="228"/>
                  <a:pt x="601" y="228"/>
                </a:cubicBezTo>
                <a:cubicBezTo>
                  <a:pt x="600" y="228"/>
                  <a:pt x="599" y="228"/>
                  <a:pt x="599" y="227"/>
                </a:cubicBezTo>
                <a:cubicBezTo>
                  <a:pt x="598" y="227"/>
                  <a:pt x="599" y="227"/>
                  <a:pt x="598" y="227"/>
                </a:cubicBezTo>
                <a:cubicBezTo>
                  <a:pt x="598" y="226"/>
                  <a:pt x="598" y="226"/>
                  <a:pt x="598" y="226"/>
                </a:cubicBezTo>
                <a:cubicBezTo>
                  <a:pt x="596" y="226"/>
                  <a:pt x="596" y="226"/>
                  <a:pt x="596" y="226"/>
                </a:cubicBezTo>
                <a:cubicBezTo>
                  <a:pt x="596" y="226"/>
                  <a:pt x="596" y="226"/>
                  <a:pt x="596" y="226"/>
                </a:cubicBezTo>
                <a:cubicBezTo>
                  <a:pt x="597" y="226"/>
                  <a:pt x="597" y="226"/>
                  <a:pt x="597" y="226"/>
                </a:cubicBezTo>
                <a:cubicBezTo>
                  <a:pt x="598" y="225"/>
                  <a:pt x="598" y="224"/>
                  <a:pt x="598" y="223"/>
                </a:cubicBezTo>
                <a:cubicBezTo>
                  <a:pt x="597" y="223"/>
                  <a:pt x="597" y="222"/>
                  <a:pt x="596" y="222"/>
                </a:cubicBezTo>
                <a:cubicBezTo>
                  <a:pt x="596" y="222"/>
                  <a:pt x="596" y="222"/>
                  <a:pt x="596" y="222"/>
                </a:cubicBezTo>
                <a:cubicBezTo>
                  <a:pt x="595" y="222"/>
                  <a:pt x="595" y="222"/>
                  <a:pt x="595" y="222"/>
                </a:cubicBezTo>
                <a:cubicBezTo>
                  <a:pt x="595" y="221"/>
                  <a:pt x="595" y="221"/>
                  <a:pt x="595" y="221"/>
                </a:cubicBezTo>
                <a:cubicBezTo>
                  <a:pt x="595" y="220"/>
                  <a:pt x="595" y="220"/>
                  <a:pt x="594" y="220"/>
                </a:cubicBezTo>
                <a:cubicBezTo>
                  <a:pt x="594" y="220"/>
                  <a:pt x="594" y="220"/>
                  <a:pt x="594" y="220"/>
                </a:cubicBezTo>
                <a:cubicBezTo>
                  <a:pt x="595" y="220"/>
                  <a:pt x="595" y="220"/>
                  <a:pt x="595" y="220"/>
                </a:cubicBezTo>
                <a:cubicBezTo>
                  <a:pt x="595" y="219"/>
                  <a:pt x="595" y="219"/>
                  <a:pt x="595" y="218"/>
                </a:cubicBezTo>
                <a:cubicBezTo>
                  <a:pt x="595" y="218"/>
                  <a:pt x="593" y="218"/>
                  <a:pt x="592" y="218"/>
                </a:cubicBezTo>
                <a:cubicBezTo>
                  <a:pt x="592" y="218"/>
                  <a:pt x="592" y="218"/>
                  <a:pt x="592" y="218"/>
                </a:cubicBezTo>
                <a:cubicBezTo>
                  <a:pt x="592" y="218"/>
                  <a:pt x="591" y="218"/>
                  <a:pt x="591" y="218"/>
                </a:cubicBezTo>
                <a:cubicBezTo>
                  <a:pt x="591" y="216"/>
                  <a:pt x="591" y="217"/>
                  <a:pt x="593" y="216"/>
                </a:cubicBezTo>
                <a:cubicBezTo>
                  <a:pt x="593" y="216"/>
                  <a:pt x="593" y="216"/>
                  <a:pt x="593" y="216"/>
                </a:cubicBezTo>
                <a:cubicBezTo>
                  <a:pt x="593" y="215"/>
                  <a:pt x="593" y="215"/>
                  <a:pt x="593" y="214"/>
                </a:cubicBezTo>
                <a:cubicBezTo>
                  <a:pt x="592" y="214"/>
                  <a:pt x="592" y="214"/>
                  <a:pt x="592" y="214"/>
                </a:cubicBezTo>
                <a:cubicBezTo>
                  <a:pt x="592" y="214"/>
                  <a:pt x="592" y="214"/>
                  <a:pt x="592" y="214"/>
                </a:cubicBezTo>
                <a:cubicBezTo>
                  <a:pt x="592" y="214"/>
                  <a:pt x="592" y="214"/>
                  <a:pt x="592" y="214"/>
                </a:cubicBezTo>
                <a:cubicBezTo>
                  <a:pt x="592" y="213"/>
                  <a:pt x="592" y="213"/>
                  <a:pt x="592" y="213"/>
                </a:cubicBezTo>
                <a:cubicBezTo>
                  <a:pt x="591" y="213"/>
                  <a:pt x="591" y="213"/>
                  <a:pt x="591" y="213"/>
                </a:cubicBezTo>
                <a:cubicBezTo>
                  <a:pt x="591" y="212"/>
                  <a:pt x="591" y="212"/>
                  <a:pt x="591" y="212"/>
                </a:cubicBezTo>
                <a:cubicBezTo>
                  <a:pt x="591" y="211"/>
                  <a:pt x="590" y="211"/>
                  <a:pt x="589" y="212"/>
                </a:cubicBezTo>
                <a:cubicBezTo>
                  <a:pt x="589" y="212"/>
                  <a:pt x="589" y="212"/>
                  <a:pt x="589" y="212"/>
                </a:cubicBezTo>
                <a:cubicBezTo>
                  <a:pt x="589" y="212"/>
                  <a:pt x="589" y="212"/>
                  <a:pt x="589" y="212"/>
                </a:cubicBezTo>
                <a:cubicBezTo>
                  <a:pt x="589" y="211"/>
                  <a:pt x="589" y="211"/>
                  <a:pt x="589" y="211"/>
                </a:cubicBezTo>
                <a:cubicBezTo>
                  <a:pt x="588" y="211"/>
                  <a:pt x="588" y="211"/>
                  <a:pt x="588" y="211"/>
                </a:cubicBezTo>
                <a:cubicBezTo>
                  <a:pt x="588" y="209"/>
                  <a:pt x="588" y="209"/>
                  <a:pt x="588" y="209"/>
                </a:cubicBezTo>
                <a:cubicBezTo>
                  <a:pt x="588" y="208"/>
                  <a:pt x="586" y="207"/>
                  <a:pt x="588" y="206"/>
                </a:cubicBezTo>
                <a:cubicBezTo>
                  <a:pt x="588" y="205"/>
                  <a:pt x="588" y="205"/>
                  <a:pt x="587" y="205"/>
                </a:cubicBezTo>
                <a:cubicBezTo>
                  <a:pt x="587" y="203"/>
                  <a:pt x="587" y="203"/>
                  <a:pt x="587" y="203"/>
                </a:cubicBezTo>
                <a:cubicBezTo>
                  <a:pt x="587" y="203"/>
                  <a:pt x="587" y="203"/>
                  <a:pt x="587" y="203"/>
                </a:cubicBezTo>
                <a:cubicBezTo>
                  <a:pt x="587" y="203"/>
                  <a:pt x="587" y="202"/>
                  <a:pt x="587" y="201"/>
                </a:cubicBezTo>
                <a:cubicBezTo>
                  <a:pt x="586" y="201"/>
                  <a:pt x="585" y="201"/>
                  <a:pt x="585" y="202"/>
                </a:cubicBezTo>
                <a:cubicBezTo>
                  <a:pt x="585" y="202"/>
                  <a:pt x="584" y="203"/>
                  <a:pt x="584" y="204"/>
                </a:cubicBezTo>
                <a:cubicBezTo>
                  <a:pt x="584" y="204"/>
                  <a:pt x="584" y="204"/>
                  <a:pt x="584" y="204"/>
                </a:cubicBezTo>
                <a:cubicBezTo>
                  <a:pt x="583" y="204"/>
                  <a:pt x="583" y="204"/>
                  <a:pt x="583" y="204"/>
                </a:cubicBezTo>
                <a:cubicBezTo>
                  <a:pt x="583" y="206"/>
                  <a:pt x="583" y="206"/>
                  <a:pt x="583" y="206"/>
                </a:cubicBezTo>
                <a:cubicBezTo>
                  <a:pt x="583" y="206"/>
                  <a:pt x="583" y="206"/>
                  <a:pt x="583" y="206"/>
                </a:cubicBezTo>
                <a:cubicBezTo>
                  <a:pt x="583" y="206"/>
                  <a:pt x="582" y="207"/>
                  <a:pt x="582" y="207"/>
                </a:cubicBezTo>
                <a:cubicBezTo>
                  <a:pt x="582" y="208"/>
                  <a:pt x="582" y="208"/>
                  <a:pt x="583" y="208"/>
                </a:cubicBezTo>
                <a:cubicBezTo>
                  <a:pt x="582" y="209"/>
                  <a:pt x="582" y="209"/>
                  <a:pt x="582" y="209"/>
                </a:cubicBezTo>
                <a:cubicBezTo>
                  <a:pt x="582" y="210"/>
                  <a:pt x="582" y="210"/>
                  <a:pt x="582" y="210"/>
                </a:cubicBezTo>
                <a:cubicBezTo>
                  <a:pt x="581" y="211"/>
                  <a:pt x="580" y="211"/>
                  <a:pt x="579" y="212"/>
                </a:cubicBezTo>
                <a:cubicBezTo>
                  <a:pt x="579" y="213"/>
                  <a:pt x="579" y="213"/>
                  <a:pt x="580" y="214"/>
                </a:cubicBezTo>
                <a:cubicBezTo>
                  <a:pt x="579" y="214"/>
                  <a:pt x="579" y="214"/>
                  <a:pt x="578" y="213"/>
                </a:cubicBezTo>
                <a:cubicBezTo>
                  <a:pt x="578" y="214"/>
                  <a:pt x="578" y="214"/>
                  <a:pt x="577" y="214"/>
                </a:cubicBezTo>
                <a:cubicBezTo>
                  <a:pt x="577" y="214"/>
                  <a:pt x="577" y="214"/>
                  <a:pt x="577" y="214"/>
                </a:cubicBezTo>
                <a:cubicBezTo>
                  <a:pt x="577" y="216"/>
                  <a:pt x="577" y="216"/>
                  <a:pt x="577" y="216"/>
                </a:cubicBezTo>
                <a:cubicBezTo>
                  <a:pt x="577" y="216"/>
                  <a:pt x="577" y="216"/>
                  <a:pt x="577" y="216"/>
                </a:cubicBezTo>
                <a:cubicBezTo>
                  <a:pt x="576" y="216"/>
                  <a:pt x="577" y="216"/>
                  <a:pt x="576" y="216"/>
                </a:cubicBezTo>
                <a:cubicBezTo>
                  <a:pt x="576" y="216"/>
                  <a:pt x="576" y="216"/>
                  <a:pt x="576" y="216"/>
                </a:cubicBezTo>
                <a:cubicBezTo>
                  <a:pt x="576" y="216"/>
                  <a:pt x="576" y="216"/>
                  <a:pt x="576" y="216"/>
                </a:cubicBezTo>
                <a:cubicBezTo>
                  <a:pt x="576" y="217"/>
                  <a:pt x="576" y="217"/>
                  <a:pt x="576" y="217"/>
                </a:cubicBezTo>
                <a:cubicBezTo>
                  <a:pt x="575" y="217"/>
                  <a:pt x="575" y="217"/>
                  <a:pt x="575" y="217"/>
                </a:cubicBezTo>
                <a:cubicBezTo>
                  <a:pt x="575" y="217"/>
                  <a:pt x="575" y="217"/>
                  <a:pt x="575" y="217"/>
                </a:cubicBezTo>
                <a:cubicBezTo>
                  <a:pt x="574" y="217"/>
                  <a:pt x="574" y="218"/>
                  <a:pt x="573" y="218"/>
                </a:cubicBezTo>
                <a:cubicBezTo>
                  <a:pt x="573" y="217"/>
                  <a:pt x="573" y="216"/>
                  <a:pt x="572" y="215"/>
                </a:cubicBezTo>
                <a:cubicBezTo>
                  <a:pt x="572" y="214"/>
                  <a:pt x="572" y="214"/>
                  <a:pt x="572" y="214"/>
                </a:cubicBezTo>
                <a:cubicBezTo>
                  <a:pt x="571" y="214"/>
                  <a:pt x="571" y="214"/>
                  <a:pt x="571" y="214"/>
                </a:cubicBezTo>
                <a:cubicBezTo>
                  <a:pt x="570" y="215"/>
                  <a:pt x="570" y="215"/>
                  <a:pt x="570" y="215"/>
                </a:cubicBezTo>
                <a:cubicBezTo>
                  <a:pt x="569" y="216"/>
                  <a:pt x="570" y="215"/>
                  <a:pt x="569" y="216"/>
                </a:cubicBezTo>
                <a:cubicBezTo>
                  <a:pt x="569" y="215"/>
                  <a:pt x="569" y="215"/>
                  <a:pt x="569" y="215"/>
                </a:cubicBezTo>
                <a:cubicBezTo>
                  <a:pt x="569" y="215"/>
                  <a:pt x="569" y="215"/>
                  <a:pt x="569" y="215"/>
                </a:cubicBezTo>
                <a:cubicBezTo>
                  <a:pt x="569" y="213"/>
                  <a:pt x="569" y="213"/>
                  <a:pt x="569" y="213"/>
                </a:cubicBezTo>
                <a:cubicBezTo>
                  <a:pt x="568" y="213"/>
                  <a:pt x="568" y="213"/>
                  <a:pt x="568" y="213"/>
                </a:cubicBezTo>
                <a:cubicBezTo>
                  <a:pt x="568" y="213"/>
                  <a:pt x="568" y="212"/>
                  <a:pt x="568" y="212"/>
                </a:cubicBezTo>
                <a:cubicBezTo>
                  <a:pt x="565" y="212"/>
                  <a:pt x="565" y="212"/>
                  <a:pt x="565" y="212"/>
                </a:cubicBezTo>
                <a:cubicBezTo>
                  <a:pt x="565" y="211"/>
                  <a:pt x="565" y="211"/>
                  <a:pt x="565" y="211"/>
                </a:cubicBezTo>
                <a:cubicBezTo>
                  <a:pt x="565" y="211"/>
                  <a:pt x="565" y="211"/>
                  <a:pt x="564" y="212"/>
                </a:cubicBezTo>
                <a:cubicBezTo>
                  <a:pt x="563" y="211"/>
                  <a:pt x="562" y="211"/>
                  <a:pt x="562" y="210"/>
                </a:cubicBezTo>
                <a:cubicBezTo>
                  <a:pt x="561" y="210"/>
                  <a:pt x="561" y="210"/>
                  <a:pt x="561" y="210"/>
                </a:cubicBezTo>
                <a:cubicBezTo>
                  <a:pt x="561" y="209"/>
                  <a:pt x="563" y="207"/>
                  <a:pt x="562" y="205"/>
                </a:cubicBezTo>
                <a:cubicBezTo>
                  <a:pt x="562" y="205"/>
                  <a:pt x="562" y="205"/>
                  <a:pt x="561" y="205"/>
                </a:cubicBezTo>
                <a:cubicBezTo>
                  <a:pt x="561" y="204"/>
                  <a:pt x="561" y="204"/>
                  <a:pt x="561" y="203"/>
                </a:cubicBezTo>
                <a:cubicBezTo>
                  <a:pt x="563" y="203"/>
                  <a:pt x="563" y="203"/>
                  <a:pt x="563" y="203"/>
                </a:cubicBezTo>
                <a:cubicBezTo>
                  <a:pt x="563" y="202"/>
                  <a:pt x="563" y="202"/>
                  <a:pt x="563" y="202"/>
                </a:cubicBezTo>
                <a:cubicBezTo>
                  <a:pt x="563" y="202"/>
                  <a:pt x="563" y="202"/>
                  <a:pt x="563" y="202"/>
                </a:cubicBezTo>
                <a:cubicBezTo>
                  <a:pt x="563" y="201"/>
                  <a:pt x="563" y="201"/>
                  <a:pt x="563" y="201"/>
                </a:cubicBezTo>
                <a:cubicBezTo>
                  <a:pt x="562" y="201"/>
                  <a:pt x="562" y="201"/>
                  <a:pt x="562" y="201"/>
                </a:cubicBezTo>
                <a:cubicBezTo>
                  <a:pt x="562" y="200"/>
                  <a:pt x="562" y="200"/>
                  <a:pt x="563" y="200"/>
                </a:cubicBezTo>
                <a:cubicBezTo>
                  <a:pt x="563" y="200"/>
                  <a:pt x="563" y="200"/>
                  <a:pt x="563" y="200"/>
                </a:cubicBezTo>
                <a:cubicBezTo>
                  <a:pt x="563" y="199"/>
                  <a:pt x="563" y="199"/>
                  <a:pt x="563" y="199"/>
                </a:cubicBezTo>
                <a:cubicBezTo>
                  <a:pt x="563" y="199"/>
                  <a:pt x="563" y="199"/>
                  <a:pt x="563" y="199"/>
                </a:cubicBezTo>
                <a:cubicBezTo>
                  <a:pt x="564" y="198"/>
                  <a:pt x="564" y="198"/>
                  <a:pt x="564" y="197"/>
                </a:cubicBezTo>
                <a:cubicBezTo>
                  <a:pt x="563" y="197"/>
                  <a:pt x="563" y="197"/>
                  <a:pt x="563" y="197"/>
                </a:cubicBezTo>
                <a:cubicBezTo>
                  <a:pt x="563" y="197"/>
                  <a:pt x="563" y="198"/>
                  <a:pt x="562" y="198"/>
                </a:cubicBezTo>
                <a:cubicBezTo>
                  <a:pt x="562" y="198"/>
                  <a:pt x="562" y="198"/>
                  <a:pt x="562" y="198"/>
                </a:cubicBezTo>
                <a:cubicBezTo>
                  <a:pt x="561" y="198"/>
                  <a:pt x="561" y="198"/>
                  <a:pt x="561" y="198"/>
                </a:cubicBezTo>
                <a:cubicBezTo>
                  <a:pt x="561" y="197"/>
                  <a:pt x="561" y="197"/>
                  <a:pt x="561" y="197"/>
                </a:cubicBezTo>
                <a:cubicBezTo>
                  <a:pt x="559" y="197"/>
                  <a:pt x="559" y="197"/>
                  <a:pt x="559" y="197"/>
                </a:cubicBezTo>
                <a:cubicBezTo>
                  <a:pt x="559" y="197"/>
                  <a:pt x="559" y="197"/>
                  <a:pt x="559" y="197"/>
                </a:cubicBezTo>
                <a:cubicBezTo>
                  <a:pt x="559" y="197"/>
                  <a:pt x="559" y="197"/>
                  <a:pt x="559" y="197"/>
                </a:cubicBezTo>
                <a:cubicBezTo>
                  <a:pt x="559" y="197"/>
                  <a:pt x="559" y="196"/>
                  <a:pt x="559" y="196"/>
                </a:cubicBezTo>
                <a:cubicBezTo>
                  <a:pt x="559" y="196"/>
                  <a:pt x="560" y="196"/>
                  <a:pt x="560" y="196"/>
                </a:cubicBezTo>
                <a:cubicBezTo>
                  <a:pt x="560" y="195"/>
                  <a:pt x="560" y="195"/>
                  <a:pt x="560" y="195"/>
                </a:cubicBezTo>
                <a:cubicBezTo>
                  <a:pt x="559" y="195"/>
                  <a:pt x="559" y="195"/>
                  <a:pt x="559" y="195"/>
                </a:cubicBezTo>
                <a:cubicBezTo>
                  <a:pt x="559" y="195"/>
                  <a:pt x="559" y="195"/>
                  <a:pt x="559" y="195"/>
                </a:cubicBezTo>
                <a:cubicBezTo>
                  <a:pt x="556" y="195"/>
                  <a:pt x="556" y="195"/>
                  <a:pt x="556" y="195"/>
                </a:cubicBezTo>
                <a:cubicBezTo>
                  <a:pt x="556" y="195"/>
                  <a:pt x="556" y="195"/>
                  <a:pt x="556" y="195"/>
                </a:cubicBezTo>
                <a:cubicBezTo>
                  <a:pt x="555" y="195"/>
                  <a:pt x="554" y="195"/>
                  <a:pt x="553" y="195"/>
                </a:cubicBezTo>
                <a:cubicBezTo>
                  <a:pt x="553" y="194"/>
                  <a:pt x="553" y="194"/>
                  <a:pt x="553" y="193"/>
                </a:cubicBezTo>
                <a:cubicBezTo>
                  <a:pt x="552" y="193"/>
                  <a:pt x="552" y="193"/>
                  <a:pt x="552" y="193"/>
                </a:cubicBezTo>
                <a:cubicBezTo>
                  <a:pt x="551" y="192"/>
                  <a:pt x="551" y="192"/>
                  <a:pt x="551" y="191"/>
                </a:cubicBezTo>
                <a:cubicBezTo>
                  <a:pt x="550" y="191"/>
                  <a:pt x="550" y="190"/>
                  <a:pt x="549" y="190"/>
                </a:cubicBezTo>
                <a:cubicBezTo>
                  <a:pt x="549" y="189"/>
                  <a:pt x="549" y="189"/>
                  <a:pt x="549" y="189"/>
                </a:cubicBezTo>
                <a:cubicBezTo>
                  <a:pt x="549" y="189"/>
                  <a:pt x="548" y="189"/>
                  <a:pt x="548" y="189"/>
                </a:cubicBezTo>
                <a:cubicBezTo>
                  <a:pt x="548" y="188"/>
                  <a:pt x="547" y="188"/>
                  <a:pt x="547" y="187"/>
                </a:cubicBezTo>
                <a:cubicBezTo>
                  <a:pt x="546" y="187"/>
                  <a:pt x="546" y="187"/>
                  <a:pt x="545" y="187"/>
                </a:cubicBezTo>
                <a:cubicBezTo>
                  <a:pt x="545" y="186"/>
                  <a:pt x="545" y="186"/>
                  <a:pt x="545" y="186"/>
                </a:cubicBezTo>
                <a:cubicBezTo>
                  <a:pt x="544" y="186"/>
                  <a:pt x="544" y="186"/>
                  <a:pt x="544" y="186"/>
                </a:cubicBezTo>
                <a:cubicBezTo>
                  <a:pt x="544" y="186"/>
                  <a:pt x="544" y="186"/>
                  <a:pt x="543" y="186"/>
                </a:cubicBezTo>
                <a:cubicBezTo>
                  <a:pt x="542" y="187"/>
                  <a:pt x="540" y="187"/>
                  <a:pt x="539" y="189"/>
                </a:cubicBezTo>
                <a:cubicBezTo>
                  <a:pt x="538" y="189"/>
                  <a:pt x="537" y="188"/>
                  <a:pt x="536" y="188"/>
                </a:cubicBezTo>
                <a:cubicBezTo>
                  <a:pt x="534" y="188"/>
                  <a:pt x="533" y="188"/>
                  <a:pt x="531" y="189"/>
                </a:cubicBezTo>
                <a:cubicBezTo>
                  <a:pt x="531" y="188"/>
                  <a:pt x="531" y="188"/>
                  <a:pt x="531" y="188"/>
                </a:cubicBezTo>
                <a:cubicBezTo>
                  <a:pt x="530" y="188"/>
                  <a:pt x="530" y="188"/>
                  <a:pt x="530" y="188"/>
                </a:cubicBezTo>
                <a:cubicBezTo>
                  <a:pt x="530" y="188"/>
                  <a:pt x="530" y="188"/>
                  <a:pt x="530" y="187"/>
                </a:cubicBezTo>
                <a:cubicBezTo>
                  <a:pt x="530" y="188"/>
                  <a:pt x="529" y="188"/>
                  <a:pt x="528" y="188"/>
                </a:cubicBezTo>
                <a:cubicBezTo>
                  <a:pt x="528" y="188"/>
                  <a:pt x="526" y="187"/>
                  <a:pt x="525" y="187"/>
                </a:cubicBezTo>
                <a:cubicBezTo>
                  <a:pt x="525" y="187"/>
                  <a:pt x="525" y="187"/>
                  <a:pt x="525" y="187"/>
                </a:cubicBezTo>
                <a:cubicBezTo>
                  <a:pt x="525" y="187"/>
                  <a:pt x="525" y="187"/>
                  <a:pt x="525" y="187"/>
                </a:cubicBezTo>
                <a:cubicBezTo>
                  <a:pt x="525" y="188"/>
                  <a:pt x="525" y="188"/>
                  <a:pt x="525" y="188"/>
                </a:cubicBezTo>
                <a:cubicBezTo>
                  <a:pt x="524" y="188"/>
                  <a:pt x="524" y="188"/>
                  <a:pt x="523" y="188"/>
                </a:cubicBezTo>
                <a:cubicBezTo>
                  <a:pt x="523" y="189"/>
                  <a:pt x="523" y="188"/>
                  <a:pt x="522" y="189"/>
                </a:cubicBezTo>
                <a:cubicBezTo>
                  <a:pt x="523" y="190"/>
                  <a:pt x="523" y="190"/>
                  <a:pt x="523" y="191"/>
                </a:cubicBezTo>
                <a:cubicBezTo>
                  <a:pt x="524" y="191"/>
                  <a:pt x="524" y="191"/>
                  <a:pt x="525" y="191"/>
                </a:cubicBezTo>
                <a:cubicBezTo>
                  <a:pt x="525" y="192"/>
                  <a:pt x="525" y="192"/>
                  <a:pt x="525" y="192"/>
                </a:cubicBezTo>
                <a:cubicBezTo>
                  <a:pt x="524" y="192"/>
                  <a:pt x="525" y="192"/>
                  <a:pt x="524" y="192"/>
                </a:cubicBezTo>
                <a:cubicBezTo>
                  <a:pt x="524" y="192"/>
                  <a:pt x="524" y="192"/>
                  <a:pt x="524" y="192"/>
                </a:cubicBezTo>
                <a:cubicBezTo>
                  <a:pt x="524" y="193"/>
                  <a:pt x="525" y="193"/>
                  <a:pt x="524" y="194"/>
                </a:cubicBezTo>
                <a:cubicBezTo>
                  <a:pt x="524" y="194"/>
                  <a:pt x="524" y="194"/>
                  <a:pt x="524" y="194"/>
                </a:cubicBezTo>
                <a:cubicBezTo>
                  <a:pt x="524" y="194"/>
                  <a:pt x="524" y="194"/>
                  <a:pt x="524" y="195"/>
                </a:cubicBezTo>
                <a:cubicBezTo>
                  <a:pt x="523" y="195"/>
                  <a:pt x="523" y="195"/>
                  <a:pt x="522" y="195"/>
                </a:cubicBezTo>
                <a:cubicBezTo>
                  <a:pt x="522" y="196"/>
                  <a:pt x="522" y="197"/>
                  <a:pt x="522" y="197"/>
                </a:cubicBezTo>
                <a:cubicBezTo>
                  <a:pt x="522" y="197"/>
                  <a:pt x="522" y="197"/>
                  <a:pt x="522" y="197"/>
                </a:cubicBezTo>
                <a:cubicBezTo>
                  <a:pt x="522" y="197"/>
                  <a:pt x="522" y="198"/>
                  <a:pt x="522" y="198"/>
                </a:cubicBezTo>
                <a:cubicBezTo>
                  <a:pt x="523" y="198"/>
                  <a:pt x="523" y="198"/>
                  <a:pt x="524" y="198"/>
                </a:cubicBezTo>
                <a:cubicBezTo>
                  <a:pt x="524" y="199"/>
                  <a:pt x="523" y="199"/>
                  <a:pt x="523" y="199"/>
                </a:cubicBezTo>
                <a:cubicBezTo>
                  <a:pt x="523" y="200"/>
                  <a:pt x="523" y="201"/>
                  <a:pt x="524" y="203"/>
                </a:cubicBezTo>
                <a:cubicBezTo>
                  <a:pt x="524" y="203"/>
                  <a:pt x="524" y="203"/>
                  <a:pt x="524" y="203"/>
                </a:cubicBezTo>
                <a:cubicBezTo>
                  <a:pt x="524" y="203"/>
                  <a:pt x="524" y="203"/>
                  <a:pt x="524" y="204"/>
                </a:cubicBezTo>
                <a:cubicBezTo>
                  <a:pt x="524" y="204"/>
                  <a:pt x="524" y="204"/>
                  <a:pt x="524" y="204"/>
                </a:cubicBezTo>
                <a:cubicBezTo>
                  <a:pt x="524" y="204"/>
                  <a:pt x="524" y="204"/>
                  <a:pt x="524" y="204"/>
                </a:cubicBezTo>
                <a:cubicBezTo>
                  <a:pt x="525" y="204"/>
                  <a:pt x="525" y="204"/>
                  <a:pt x="525" y="204"/>
                </a:cubicBezTo>
                <a:cubicBezTo>
                  <a:pt x="525" y="205"/>
                  <a:pt x="525" y="205"/>
                  <a:pt x="525" y="205"/>
                </a:cubicBezTo>
                <a:cubicBezTo>
                  <a:pt x="524" y="205"/>
                  <a:pt x="524" y="205"/>
                  <a:pt x="524" y="205"/>
                </a:cubicBezTo>
                <a:cubicBezTo>
                  <a:pt x="524" y="206"/>
                  <a:pt x="524" y="206"/>
                  <a:pt x="524" y="206"/>
                </a:cubicBezTo>
                <a:cubicBezTo>
                  <a:pt x="524" y="206"/>
                  <a:pt x="524" y="206"/>
                  <a:pt x="524" y="206"/>
                </a:cubicBezTo>
                <a:cubicBezTo>
                  <a:pt x="524" y="207"/>
                  <a:pt x="524" y="207"/>
                  <a:pt x="524" y="207"/>
                </a:cubicBezTo>
                <a:cubicBezTo>
                  <a:pt x="523" y="207"/>
                  <a:pt x="523" y="206"/>
                  <a:pt x="522" y="206"/>
                </a:cubicBezTo>
                <a:cubicBezTo>
                  <a:pt x="522" y="207"/>
                  <a:pt x="522" y="207"/>
                  <a:pt x="522" y="207"/>
                </a:cubicBezTo>
                <a:cubicBezTo>
                  <a:pt x="523" y="207"/>
                  <a:pt x="523" y="207"/>
                  <a:pt x="523" y="207"/>
                </a:cubicBezTo>
                <a:cubicBezTo>
                  <a:pt x="523" y="209"/>
                  <a:pt x="523" y="209"/>
                  <a:pt x="523" y="209"/>
                </a:cubicBezTo>
                <a:cubicBezTo>
                  <a:pt x="522" y="209"/>
                  <a:pt x="522" y="209"/>
                  <a:pt x="522" y="209"/>
                </a:cubicBezTo>
                <a:cubicBezTo>
                  <a:pt x="521" y="210"/>
                  <a:pt x="520" y="210"/>
                  <a:pt x="519" y="210"/>
                </a:cubicBezTo>
                <a:cubicBezTo>
                  <a:pt x="519" y="211"/>
                  <a:pt x="519" y="211"/>
                  <a:pt x="519" y="211"/>
                </a:cubicBezTo>
                <a:cubicBezTo>
                  <a:pt x="519" y="211"/>
                  <a:pt x="519" y="211"/>
                  <a:pt x="518" y="211"/>
                </a:cubicBezTo>
                <a:cubicBezTo>
                  <a:pt x="518" y="212"/>
                  <a:pt x="518" y="213"/>
                  <a:pt x="518" y="214"/>
                </a:cubicBezTo>
                <a:cubicBezTo>
                  <a:pt x="520" y="214"/>
                  <a:pt x="520" y="214"/>
                  <a:pt x="520" y="214"/>
                </a:cubicBezTo>
                <a:cubicBezTo>
                  <a:pt x="520" y="214"/>
                  <a:pt x="520" y="214"/>
                  <a:pt x="520" y="215"/>
                </a:cubicBezTo>
                <a:cubicBezTo>
                  <a:pt x="521" y="215"/>
                  <a:pt x="521" y="215"/>
                  <a:pt x="521" y="215"/>
                </a:cubicBezTo>
                <a:cubicBezTo>
                  <a:pt x="521" y="215"/>
                  <a:pt x="521" y="215"/>
                  <a:pt x="521" y="215"/>
                </a:cubicBezTo>
                <a:cubicBezTo>
                  <a:pt x="521" y="216"/>
                  <a:pt x="522" y="217"/>
                  <a:pt x="524" y="217"/>
                </a:cubicBezTo>
                <a:cubicBezTo>
                  <a:pt x="524" y="217"/>
                  <a:pt x="524" y="218"/>
                  <a:pt x="524" y="218"/>
                </a:cubicBezTo>
                <a:cubicBezTo>
                  <a:pt x="524" y="219"/>
                  <a:pt x="524" y="219"/>
                  <a:pt x="525" y="219"/>
                </a:cubicBezTo>
                <a:cubicBezTo>
                  <a:pt x="525" y="219"/>
                  <a:pt x="525" y="220"/>
                  <a:pt x="525" y="221"/>
                </a:cubicBezTo>
                <a:cubicBezTo>
                  <a:pt x="525" y="221"/>
                  <a:pt x="526" y="221"/>
                  <a:pt x="526" y="222"/>
                </a:cubicBezTo>
                <a:cubicBezTo>
                  <a:pt x="527" y="223"/>
                  <a:pt x="527" y="224"/>
                  <a:pt x="528" y="226"/>
                </a:cubicBezTo>
                <a:cubicBezTo>
                  <a:pt x="528" y="226"/>
                  <a:pt x="528" y="226"/>
                  <a:pt x="529" y="226"/>
                </a:cubicBezTo>
                <a:cubicBezTo>
                  <a:pt x="529" y="227"/>
                  <a:pt x="529" y="227"/>
                  <a:pt x="529" y="227"/>
                </a:cubicBezTo>
                <a:cubicBezTo>
                  <a:pt x="529" y="227"/>
                  <a:pt x="529" y="227"/>
                  <a:pt x="529" y="227"/>
                </a:cubicBezTo>
                <a:cubicBezTo>
                  <a:pt x="529" y="228"/>
                  <a:pt x="528" y="229"/>
                  <a:pt x="528" y="230"/>
                </a:cubicBezTo>
                <a:cubicBezTo>
                  <a:pt x="528" y="230"/>
                  <a:pt x="528" y="232"/>
                  <a:pt x="528" y="233"/>
                </a:cubicBezTo>
                <a:cubicBezTo>
                  <a:pt x="529" y="233"/>
                  <a:pt x="529" y="233"/>
                  <a:pt x="529" y="233"/>
                </a:cubicBezTo>
                <a:cubicBezTo>
                  <a:pt x="529" y="231"/>
                  <a:pt x="529" y="231"/>
                  <a:pt x="529" y="231"/>
                </a:cubicBezTo>
                <a:cubicBezTo>
                  <a:pt x="529" y="231"/>
                  <a:pt x="529" y="231"/>
                  <a:pt x="529" y="231"/>
                </a:cubicBezTo>
                <a:cubicBezTo>
                  <a:pt x="529" y="232"/>
                  <a:pt x="530" y="233"/>
                  <a:pt x="530" y="234"/>
                </a:cubicBezTo>
                <a:cubicBezTo>
                  <a:pt x="529" y="234"/>
                  <a:pt x="529" y="234"/>
                  <a:pt x="528" y="234"/>
                </a:cubicBezTo>
                <a:cubicBezTo>
                  <a:pt x="528" y="234"/>
                  <a:pt x="528" y="234"/>
                  <a:pt x="528" y="234"/>
                </a:cubicBezTo>
                <a:cubicBezTo>
                  <a:pt x="527" y="234"/>
                  <a:pt x="527" y="234"/>
                  <a:pt x="527" y="234"/>
                </a:cubicBezTo>
                <a:cubicBezTo>
                  <a:pt x="527" y="236"/>
                  <a:pt x="527" y="236"/>
                  <a:pt x="527" y="236"/>
                </a:cubicBezTo>
                <a:cubicBezTo>
                  <a:pt x="526" y="236"/>
                  <a:pt x="526" y="237"/>
                  <a:pt x="525" y="237"/>
                </a:cubicBezTo>
                <a:cubicBezTo>
                  <a:pt x="525" y="238"/>
                  <a:pt x="525" y="238"/>
                  <a:pt x="525" y="239"/>
                </a:cubicBezTo>
                <a:cubicBezTo>
                  <a:pt x="524" y="239"/>
                  <a:pt x="524" y="239"/>
                  <a:pt x="524" y="239"/>
                </a:cubicBezTo>
                <a:cubicBezTo>
                  <a:pt x="523" y="240"/>
                  <a:pt x="522" y="241"/>
                  <a:pt x="522" y="241"/>
                </a:cubicBezTo>
                <a:cubicBezTo>
                  <a:pt x="521" y="241"/>
                  <a:pt x="521" y="241"/>
                  <a:pt x="521" y="241"/>
                </a:cubicBezTo>
                <a:cubicBezTo>
                  <a:pt x="521" y="242"/>
                  <a:pt x="521" y="242"/>
                  <a:pt x="521" y="242"/>
                </a:cubicBezTo>
                <a:cubicBezTo>
                  <a:pt x="519" y="242"/>
                  <a:pt x="517" y="244"/>
                  <a:pt x="516" y="245"/>
                </a:cubicBezTo>
                <a:cubicBezTo>
                  <a:pt x="516" y="249"/>
                  <a:pt x="516" y="249"/>
                  <a:pt x="516" y="249"/>
                </a:cubicBezTo>
                <a:cubicBezTo>
                  <a:pt x="517" y="249"/>
                  <a:pt x="517" y="250"/>
                  <a:pt x="518" y="250"/>
                </a:cubicBezTo>
                <a:cubicBezTo>
                  <a:pt x="518" y="252"/>
                  <a:pt x="518" y="254"/>
                  <a:pt x="518" y="255"/>
                </a:cubicBezTo>
                <a:cubicBezTo>
                  <a:pt x="518" y="255"/>
                  <a:pt x="518" y="255"/>
                  <a:pt x="518" y="255"/>
                </a:cubicBezTo>
                <a:cubicBezTo>
                  <a:pt x="518" y="257"/>
                  <a:pt x="518" y="257"/>
                  <a:pt x="518" y="257"/>
                </a:cubicBezTo>
                <a:cubicBezTo>
                  <a:pt x="518" y="257"/>
                  <a:pt x="518" y="258"/>
                  <a:pt x="518" y="258"/>
                </a:cubicBezTo>
                <a:cubicBezTo>
                  <a:pt x="518" y="259"/>
                  <a:pt x="518" y="259"/>
                  <a:pt x="518" y="259"/>
                </a:cubicBezTo>
                <a:cubicBezTo>
                  <a:pt x="518" y="259"/>
                  <a:pt x="518" y="259"/>
                  <a:pt x="518" y="259"/>
                </a:cubicBezTo>
                <a:cubicBezTo>
                  <a:pt x="518" y="260"/>
                  <a:pt x="519" y="260"/>
                  <a:pt x="519" y="260"/>
                </a:cubicBezTo>
                <a:cubicBezTo>
                  <a:pt x="519" y="260"/>
                  <a:pt x="519" y="260"/>
                  <a:pt x="519" y="260"/>
                </a:cubicBezTo>
                <a:cubicBezTo>
                  <a:pt x="519" y="262"/>
                  <a:pt x="519" y="262"/>
                  <a:pt x="519" y="262"/>
                </a:cubicBezTo>
                <a:cubicBezTo>
                  <a:pt x="519" y="262"/>
                  <a:pt x="518" y="262"/>
                  <a:pt x="518" y="262"/>
                </a:cubicBezTo>
                <a:cubicBezTo>
                  <a:pt x="518" y="263"/>
                  <a:pt x="518" y="263"/>
                  <a:pt x="518" y="263"/>
                </a:cubicBezTo>
                <a:cubicBezTo>
                  <a:pt x="518" y="263"/>
                  <a:pt x="518" y="263"/>
                  <a:pt x="518" y="263"/>
                </a:cubicBezTo>
                <a:cubicBezTo>
                  <a:pt x="518" y="264"/>
                  <a:pt x="518" y="264"/>
                  <a:pt x="518" y="264"/>
                </a:cubicBezTo>
                <a:cubicBezTo>
                  <a:pt x="517" y="264"/>
                  <a:pt x="517" y="264"/>
                  <a:pt x="517" y="264"/>
                </a:cubicBezTo>
                <a:cubicBezTo>
                  <a:pt x="518" y="264"/>
                  <a:pt x="518" y="265"/>
                  <a:pt x="518" y="266"/>
                </a:cubicBezTo>
                <a:cubicBezTo>
                  <a:pt x="517" y="266"/>
                  <a:pt x="517" y="266"/>
                  <a:pt x="517" y="266"/>
                </a:cubicBezTo>
                <a:cubicBezTo>
                  <a:pt x="517" y="266"/>
                  <a:pt x="517" y="266"/>
                  <a:pt x="517" y="266"/>
                </a:cubicBezTo>
                <a:cubicBezTo>
                  <a:pt x="517" y="266"/>
                  <a:pt x="516" y="266"/>
                  <a:pt x="516" y="266"/>
                </a:cubicBezTo>
                <a:cubicBezTo>
                  <a:pt x="515" y="266"/>
                  <a:pt x="515" y="266"/>
                  <a:pt x="514" y="267"/>
                </a:cubicBezTo>
                <a:cubicBezTo>
                  <a:pt x="514" y="268"/>
                  <a:pt x="514" y="268"/>
                  <a:pt x="514" y="268"/>
                </a:cubicBezTo>
                <a:cubicBezTo>
                  <a:pt x="513" y="268"/>
                  <a:pt x="511" y="267"/>
                  <a:pt x="510" y="267"/>
                </a:cubicBezTo>
                <a:cubicBezTo>
                  <a:pt x="510" y="267"/>
                  <a:pt x="510" y="267"/>
                  <a:pt x="510" y="266"/>
                </a:cubicBezTo>
                <a:cubicBezTo>
                  <a:pt x="510" y="266"/>
                  <a:pt x="510" y="266"/>
                  <a:pt x="510" y="266"/>
                </a:cubicBezTo>
                <a:cubicBezTo>
                  <a:pt x="509" y="265"/>
                  <a:pt x="508" y="264"/>
                  <a:pt x="507" y="264"/>
                </a:cubicBezTo>
                <a:cubicBezTo>
                  <a:pt x="507" y="263"/>
                  <a:pt x="506" y="262"/>
                  <a:pt x="505" y="262"/>
                </a:cubicBezTo>
                <a:cubicBezTo>
                  <a:pt x="505" y="261"/>
                  <a:pt x="506" y="261"/>
                  <a:pt x="506" y="260"/>
                </a:cubicBezTo>
                <a:cubicBezTo>
                  <a:pt x="504" y="259"/>
                  <a:pt x="505" y="258"/>
                  <a:pt x="502" y="257"/>
                </a:cubicBezTo>
                <a:cubicBezTo>
                  <a:pt x="503" y="256"/>
                  <a:pt x="503" y="255"/>
                  <a:pt x="503" y="254"/>
                </a:cubicBezTo>
                <a:cubicBezTo>
                  <a:pt x="502" y="254"/>
                  <a:pt x="502" y="254"/>
                  <a:pt x="502" y="254"/>
                </a:cubicBezTo>
                <a:cubicBezTo>
                  <a:pt x="502" y="252"/>
                  <a:pt x="502" y="252"/>
                  <a:pt x="502" y="252"/>
                </a:cubicBezTo>
                <a:cubicBezTo>
                  <a:pt x="503" y="251"/>
                  <a:pt x="503" y="250"/>
                  <a:pt x="503" y="249"/>
                </a:cubicBezTo>
                <a:cubicBezTo>
                  <a:pt x="502" y="249"/>
                  <a:pt x="502" y="249"/>
                  <a:pt x="502" y="249"/>
                </a:cubicBezTo>
                <a:cubicBezTo>
                  <a:pt x="502" y="249"/>
                  <a:pt x="502" y="249"/>
                  <a:pt x="502" y="248"/>
                </a:cubicBezTo>
                <a:cubicBezTo>
                  <a:pt x="502" y="248"/>
                  <a:pt x="502" y="248"/>
                  <a:pt x="502" y="248"/>
                </a:cubicBezTo>
                <a:cubicBezTo>
                  <a:pt x="502" y="248"/>
                  <a:pt x="502" y="247"/>
                  <a:pt x="502" y="247"/>
                </a:cubicBezTo>
                <a:cubicBezTo>
                  <a:pt x="502" y="247"/>
                  <a:pt x="502" y="247"/>
                  <a:pt x="502" y="247"/>
                </a:cubicBezTo>
                <a:cubicBezTo>
                  <a:pt x="503" y="245"/>
                  <a:pt x="503" y="244"/>
                  <a:pt x="503" y="242"/>
                </a:cubicBezTo>
                <a:cubicBezTo>
                  <a:pt x="502" y="242"/>
                  <a:pt x="501" y="242"/>
                  <a:pt x="500" y="242"/>
                </a:cubicBezTo>
                <a:cubicBezTo>
                  <a:pt x="500" y="241"/>
                  <a:pt x="500" y="241"/>
                  <a:pt x="500" y="241"/>
                </a:cubicBezTo>
                <a:cubicBezTo>
                  <a:pt x="499" y="241"/>
                  <a:pt x="499" y="241"/>
                  <a:pt x="499" y="241"/>
                </a:cubicBezTo>
                <a:cubicBezTo>
                  <a:pt x="499" y="241"/>
                  <a:pt x="499" y="241"/>
                  <a:pt x="499" y="241"/>
                </a:cubicBezTo>
                <a:cubicBezTo>
                  <a:pt x="499" y="241"/>
                  <a:pt x="498" y="241"/>
                  <a:pt x="497" y="241"/>
                </a:cubicBezTo>
                <a:cubicBezTo>
                  <a:pt x="497" y="241"/>
                  <a:pt x="497" y="241"/>
                  <a:pt x="497" y="241"/>
                </a:cubicBezTo>
                <a:cubicBezTo>
                  <a:pt x="497" y="241"/>
                  <a:pt x="496" y="241"/>
                  <a:pt x="496" y="241"/>
                </a:cubicBezTo>
                <a:cubicBezTo>
                  <a:pt x="496" y="240"/>
                  <a:pt x="496" y="240"/>
                  <a:pt x="496" y="240"/>
                </a:cubicBezTo>
                <a:cubicBezTo>
                  <a:pt x="495" y="240"/>
                  <a:pt x="494" y="240"/>
                  <a:pt x="493" y="241"/>
                </a:cubicBezTo>
                <a:cubicBezTo>
                  <a:pt x="493" y="240"/>
                  <a:pt x="493" y="240"/>
                  <a:pt x="492" y="240"/>
                </a:cubicBezTo>
                <a:cubicBezTo>
                  <a:pt x="492" y="241"/>
                  <a:pt x="492" y="241"/>
                  <a:pt x="492" y="241"/>
                </a:cubicBezTo>
                <a:cubicBezTo>
                  <a:pt x="490" y="241"/>
                  <a:pt x="490" y="241"/>
                  <a:pt x="490" y="241"/>
                </a:cubicBezTo>
                <a:cubicBezTo>
                  <a:pt x="490" y="240"/>
                  <a:pt x="490" y="240"/>
                  <a:pt x="490" y="240"/>
                </a:cubicBezTo>
                <a:cubicBezTo>
                  <a:pt x="489" y="240"/>
                  <a:pt x="489" y="240"/>
                  <a:pt x="488" y="239"/>
                </a:cubicBezTo>
                <a:cubicBezTo>
                  <a:pt x="488" y="239"/>
                  <a:pt x="488" y="239"/>
                  <a:pt x="488" y="239"/>
                </a:cubicBezTo>
                <a:cubicBezTo>
                  <a:pt x="487" y="239"/>
                  <a:pt x="487" y="239"/>
                  <a:pt x="486" y="238"/>
                </a:cubicBezTo>
                <a:cubicBezTo>
                  <a:pt x="485" y="238"/>
                  <a:pt x="485" y="238"/>
                  <a:pt x="485" y="237"/>
                </a:cubicBezTo>
                <a:cubicBezTo>
                  <a:pt x="485" y="237"/>
                  <a:pt x="483" y="238"/>
                  <a:pt x="482" y="237"/>
                </a:cubicBezTo>
                <a:cubicBezTo>
                  <a:pt x="482" y="237"/>
                  <a:pt x="482" y="237"/>
                  <a:pt x="482" y="237"/>
                </a:cubicBezTo>
                <a:cubicBezTo>
                  <a:pt x="481" y="236"/>
                  <a:pt x="482" y="237"/>
                  <a:pt x="481" y="236"/>
                </a:cubicBezTo>
                <a:cubicBezTo>
                  <a:pt x="480" y="236"/>
                  <a:pt x="480" y="236"/>
                  <a:pt x="480" y="236"/>
                </a:cubicBezTo>
                <a:cubicBezTo>
                  <a:pt x="480" y="236"/>
                  <a:pt x="480" y="235"/>
                  <a:pt x="480" y="235"/>
                </a:cubicBezTo>
                <a:cubicBezTo>
                  <a:pt x="479" y="235"/>
                  <a:pt x="478" y="235"/>
                  <a:pt x="477" y="235"/>
                </a:cubicBezTo>
                <a:cubicBezTo>
                  <a:pt x="477" y="233"/>
                  <a:pt x="476" y="232"/>
                  <a:pt x="476" y="231"/>
                </a:cubicBezTo>
                <a:cubicBezTo>
                  <a:pt x="475" y="231"/>
                  <a:pt x="475" y="231"/>
                  <a:pt x="475" y="231"/>
                </a:cubicBezTo>
                <a:cubicBezTo>
                  <a:pt x="475" y="230"/>
                  <a:pt x="475" y="230"/>
                  <a:pt x="475" y="230"/>
                </a:cubicBezTo>
                <a:cubicBezTo>
                  <a:pt x="475" y="230"/>
                  <a:pt x="475" y="230"/>
                  <a:pt x="475" y="230"/>
                </a:cubicBezTo>
                <a:cubicBezTo>
                  <a:pt x="475" y="230"/>
                  <a:pt x="475" y="230"/>
                  <a:pt x="475" y="230"/>
                </a:cubicBezTo>
                <a:cubicBezTo>
                  <a:pt x="472" y="230"/>
                  <a:pt x="472" y="230"/>
                  <a:pt x="472" y="230"/>
                </a:cubicBezTo>
                <a:cubicBezTo>
                  <a:pt x="472" y="229"/>
                  <a:pt x="471" y="229"/>
                  <a:pt x="471" y="228"/>
                </a:cubicBezTo>
                <a:cubicBezTo>
                  <a:pt x="469" y="228"/>
                  <a:pt x="469" y="228"/>
                  <a:pt x="469" y="228"/>
                </a:cubicBezTo>
                <a:cubicBezTo>
                  <a:pt x="469" y="228"/>
                  <a:pt x="469" y="228"/>
                  <a:pt x="469" y="228"/>
                </a:cubicBezTo>
                <a:cubicBezTo>
                  <a:pt x="468" y="228"/>
                  <a:pt x="468" y="228"/>
                  <a:pt x="467" y="227"/>
                </a:cubicBezTo>
                <a:cubicBezTo>
                  <a:pt x="467" y="227"/>
                  <a:pt x="467" y="227"/>
                  <a:pt x="466" y="226"/>
                </a:cubicBezTo>
                <a:cubicBezTo>
                  <a:pt x="465" y="226"/>
                  <a:pt x="465" y="226"/>
                  <a:pt x="465" y="226"/>
                </a:cubicBezTo>
                <a:cubicBezTo>
                  <a:pt x="464" y="226"/>
                  <a:pt x="464" y="226"/>
                  <a:pt x="464" y="226"/>
                </a:cubicBezTo>
                <a:cubicBezTo>
                  <a:pt x="463" y="225"/>
                  <a:pt x="463" y="225"/>
                  <a:pt x="462" y="224"/>
                </a:cubicBezTo>
                <a:cubicBezTo>
                  <a:pt x="461" y="224"/>
                  <a:pt x="460" y="225"/>
                  <a:pt x="459" y="225"/>
                </a:cubicBezTo>
                <a:cubicBezTo>
                  <a:pt x="459" y="225"/>
                  <a:pt x="459" y="225"/>
                  <a:pt x="459" y="225"/>
                </a:cubicBezTo>
                <a:cubicBezTo>
                  <a:pt x="458" y="225"/>
                  <a:pt x="458" y="225"/>
                  <a:pt x="458" y="225"/>
                </a:cubicBezTo>
                <a:cubicBezTo>
                  <a:pt x="458" y="225"/>
                  <a:pt x="458" y="225"/>
                  <a:pt x="458" y="225"/>
                </a:cubicBezTo>
                <a:cubicBezTo>
                  <a:pt x="456" y="225"/>
                  <a:pt x="456" y="225"/>
                  <a:pt x="456" y="225"/>
                </a:cubicBezTo>
                <a:cubicBezTo>
                  <a:pt x="456" y="225"/>
                  <a:pt x="456" y="226"/>
                  <a:pt x="455" y="226"/>
                </a:cubicBezTo>
                <a:cubicBezTo>
                  <a:pt x="455" y="226"/>
                  <a:pt x="455" y="225"/>
                  <a:pt x="455" y="224"/>
                </a:cubicBezTo>
                <a:cubicBezTo>
                  <a:pt x="455" y="224"/>
                  <a:pt x="455" y="224"/>
                  <a:pt x="455" y="224"/>
                </a:cubicBezTo>
                <a:cubicBezTo>
                  <a:pt x="455" y="224"/>
                  <a:pt x="455" y="224"/>
                  <a:pt x="455" y="224"/>
                </a:cubicBezTo>
                <a:cubicBezTo>
                  <a:pt x="455" y="224"/>
                  <a:pt x="455" y="224"/>
                  <a:pt x="455" y="224"/>
                </a:cubicBezTo>
                <a:cubicBezTo>
                  <a:pt x="455" y="223"/>
                  <a:pt x="455" y="223"/>
                  <a:pt x="455" y="223"/>
                </a:cubicBezTo>
                <a:cubicBezTo>
                  <a:pt x="454" y="223"/>
                  <a:pt x="454" y="223"/>
                  <a:pt x="454" y="223"/>
                </a:cubicBezTo>
                <a:cubicBezTo>
                  <a:pt x="454" y="222"/>
                  <a:pt x="454" y="222"/>
                  <a:pt x="454" y="222"/>
                </a:cubicBezTo>
                <a:cubicBezTo>
                  <a:pt x="454" y="222"/>
                  <a:pt x="454" y="222"/>
                  <a:pt x="454" y="222"/>
                </a:cubicBezTo>
                <a:cubicBezTo>
                  <a:pt x="454" y="221"/>
                  <a:pt x="454" y="221"/>
                  <a:pt x="454" y="221"/>
                </a:cubicBezTo>
                <a:cubicBezTo>
                  <a:pt x="453" y="221"/>
                  <a:pt x="453" y="221"/>
                  <a:pt x="453" y="221"/>
                </a:cubicBezTo>
                <a:cubicBezTo>
                  <a:pt x="453" y="220"/>
                  <a:pt x="453" y="220"/>
                  <a:pt x="453" y="220"/>
                </a:cubicBezTo>
                <a:cubicBezTo>
                  <a:pt x="453" y="220"/>
                  <a:pt x="453" y="220"/>
                  <a:pt x="453" y="220"/>
                </a:cubicBezTo>
                <a:cubicBezTo>
                  <a:pt x="453" y="218"/>
                  <a:pt x="453" y="218"/>
                  <a:pt x="453" y="218"/>
                </a:cubicBezTo>
                <a:cubicBezTo>
                  <a:pt x="453" y="218"/>
                  <a:pt x="452" y="218"/>
                  <a:pt x="452" y="217"/>
                </a:cubicBezTo>
                <a:cubicBezTo>
                  <a:pt x="452" y="216"/>
                  <a:pt x="452" y="216"/>
                  <a:pt x="452" y="216"/>
                </a:cubicBezTo>
                <a:cubicBezTo>
                  <a:pt x="452" y="216"/>
                  <a:pt x="452" y="216"/>
                  <a:pt x="452" y="216"/>
                </a:cubicBezTo>
                <a:cubicBezTo>
                  <a:pt x="452" y="216"/>
                  <a:pt x="452" y="216"/>
                  <a:pt x="452" y="216"/>
                </a:cubicBezTo>
                <a:cubicBezTo>
                  <a:pt x="451" y="216"/>
                  <a:pt x="451" y="216"/>
                  <a:pt x="451" y="216"/>
                </a:cubicBezTo>
                <a:cubicBezTo>
                  <a:pt x="451" y="215"/>
                  <a:pt x="451" y="215"/>
                  <a:pt x="451" y="215"/>
                </a:cubicBezTo>
                <a:cubicBezTo>
                  <a:pt x="451" y="215"/>
                  <a:pt x="451" y="215"/>
                  <a:pt x="450" y="215"/>
                </a:cubicBezTo>
                <a:cubicBezTo>
                  <a:pt x="450" y="214"/>
                  <a:pt x="450" y="214"/>
                  <a:pt x="450" y="214"/>
                </a:cubicBezTo>
                <a:cubicBezTo>
                  <a:pt x="450" y="214"/>
                  <a:pt x="450" y="214"/>
                  <a:pt x="450" y="214"/>
                </a:cubicBezTo>
                <a:cubicBezTo>
                  <a:pt x="450" y="213"/>
                  <a:pt x="450" y="213"/>
                  <a:pt x="450" y="213"/>
                </a:cubicBezTo>
                <a:cubicBezTo>
                  <a:pt x="449" y="213"/>
                  <a:pt x="447" y="214"/>
                  <a:pt x="446" y="214"/>
                </a:cubicBezTo>
                <a:cubicBezTo>
                  <a:pt x="446" y="213"/>
                  <a:pt x="446" y="213"/>
                  <a:pt x="446" y="213"/>
                </a:cubicBezTo>
                <a:cubicBezTo>
                  <a:pt x="446" y="213"/>
                  <a:pt x="446" y="213"/>
                  <a:pt x="446" y="213"/>
                </a:cubicBezTo>
                <a:cubicBezTo>
                  <a:pt x="445" y="213"/>
                  <a:pt x="445" y="214"/>
                  <a:pt x="444" y="214"/>
                </a:cubicBezTo>
                <a:cubicBezTo>
                  <a:pt x="443" y="214"/>
                  <a:pt x="442" y="211"/>
                  <a:pt x="442" y="209"/>
                </a:cubicBezTo>
                <a:cubicBezTo>
                  <a:pt x="442" y="209"/>
                  <a:pt x="442" y="209"/>
                  <a:pt x="441" y="209"/>
                </a:cubicBezTo>
                <a:cubicBezTo>
                  <a:pt x="441" y="208"/>
                  <a:pt x="441" y="208"/>
                  <a:pt x="441" y="208"/>
                </a:cubicBezTo>
                <a:cubicBezTo>
                  <a:pt x="441" y="208"/>
                  <a:pt x="441" y="208"/>
                  <a:pt x="441" y="208"/>
                </a:cubicBezTo>
                <a:cubicBezTo>
                  <a:pt x="441" y="208"/>
                  <a:pt x="442" y="207"/>
                  <a:pt x="442" y="207"/>
                </a:cubicBezTo>
                <a:cubicBezTo>
                  <a:pt x="442" y="204"/>
                  <a:pt x="442" y="204"/>
                  <a:pt x="442" y="204"/>
                </a:cubicBezTo>
                <a:cubicBezTo>
                  <a:pt x="442" y="204"/>
                  <a:pt x="442" y="204"/>
                  <a:pt x="442" y="204"/>
                </a:cubicBezTo>
                <a:cubicBezTo>
                  <a:pt x="442" y="203"/>
                  <a:pt x="442" y="203"/>
                  <a:pt x="442" y="203"/>
                </a:cubicBezTo>
                <a:cubicBezTo>
                  <a:pt x="443" y="203"/>
                  <a:pt x="443" y="203"/>
                  <a:pt x="443" y="203"/>
                </a:cubicBezTo>
                <a:cubicBezTo>
                  <a:pt x="443" y="203"/>
                  <a:pt x="443" y="202"/>
                  <a:pt x="444" y="202"/>
                </a:cubicBezTo>
                <a:cubicBezTo>
                  <a:pt x="444" y="202"/>
                  <a:pt x="444" y="202"/>
                  <a:pt x="444" y="202"/>
                </a:cubicBezTo>
                <a:cubicBezTo>
                  <a:pt x="444" y="201"/>
                  <a:pt x="444" y="201"/>
                  <a:pt x="444" y="201"/>
                </a:cubicBezTo>
                <a:cubicBezTo>
                  <a:pt x="444" y="200"/>
                  <a:pt x="444" y="201"/>
                  <a:pt x="444" y="200"/>
                </a:cubicBezTo>
                <a:cubicBezTo>
                  <a:pt x="443" y="200"/>
                  <a:pt x="443" y="200"/>
                  <a:pt x="443" y="200"/>
                </a:cubicBezTo>
                <a:cubicBezTo>
                  <a:pt x="444" y="199"/>
                  <a:pt x="445" y="199"/>
                  <a:pt x="447" y="199"/>
                </a:cubicBezTo>
                <a:cubicBezTo>
                  <a:pt x="447" y="198"/>
                  <a:pt x="447" y="198"/>
                  <a:pt x="447" y="198"/>
                </a:cubicBezTo>
                <a:cubicBezTo>
                  <a:pt x="446" y="198"/>
                  <a:pt x="446" y="198"/>
                  <a:pt x="446" y="198"/>
                </a:cubicBezTo>
                <a:cubicBezTo>
                  <a:pt x="446" y="197"/>
                  <a:pt x="446" y="197"/>
                  <a:pt x="446" y="196"/>
                </a:cubicBezTo>
                <a:cubicBezTo>
                  <a:pt x="448" y="196"/>
                  <a:pt x="448" y="195"/>
                  <a:pt x="449" y="194"/>
                </a:cubicBezTo>
                <a:cubicBezTo>
                  <a:pt x="449" y="193"/>
                  <a:pt x="449" y="193"/>
                  <a:pt x="449" y="193"/>
                </a:cubicBezTo>
                <a:cubicBezTo>
                  <a:pt x="451" y="193"/>
                  <a:pt x="451" y="193"/>
                  <a:pt x="452" y="192"/>
                </a:cubicBezTo>
                <a:cubicBezTo>
                  <a:pt x="452" y="192"/>
                  <a:pt x="452" y="192"/>
                  <a:pt x="452" y="192"/>
                </a:cubicBezTo>
                <a:cubicBezTo>
                  <a:pt x="452" y="192"/>
                  <a:pt x="452" y="191"/>
                  <a:pt x="452" y="191"/>
                </a:cubicBezTo>
                <a:cubicBezTo>
                  <a:pt x="452" y="191"/>
                  <a:pt x="452" y="191"/>
                  <a:pt x="452" y="191"/>
                </a:cubicBezTo>
                <a:cubicBezTo>
                  <a:pt x="452" y="190"/>
                  <a:pt x="452" y="190"/>
                  <a:pt x="452" y="190"/>
                </a:cubicBezTo>
                <a:cubicBezTo>
                  <a:pt x="454" y="190"/>
                  <a:pt x="454" y="190"/>
                  <a:pt x="454" y="190"/>
                </a:cubicBezTo>
                <a:cubicBezTo>
                  <a:pt x="454" y="188"/>
                  <a:pt x="454" y="188"/>
                  <a:pt x="454" y="188"/>
                </a:cubicBezTo>
                <a:cubicBezTo>
                  <a:pt x="454" y="188"/>
                  <a:pt x="454" y="188"/>
                  <a:pt x="454" y="189"/>
                </a:cubicBezTo>
                <a:cubicBezTo>
                  <a:pt x="457" y="189"/>
                  <a:pt x="457" y="189"/>
                  <a:pt x="457" y="189"/>
                </a:cubicBezTo>
                <a:cubicBezTo>
                  <a:pt x="457" y="188"/>
                  <a:pt x="457" y="188"/>
                  <a:pt x="457" y="188"/>
                </a:cubicBezTo>
                <a:cubicBezTo>
                  <a:pt x="456" y="188"/>
                  <a:pt x="456" y="188"/>
                  <a:pt x="456" y="187"/>
                </a:cubicBezTo>
                <a:cubicBezTo>
                  <a:pt x="455" y="187"/>
                  <a:pt x="455" y="187"/>
                  <a:pt x="455" y="187"/>
                </a:cubicBezTo>
                <a:cubicBezTo>
                  <a:pt x="455" y="187"/>
                  <a:pt x="455" y="187"/>
                  <a:pt x="455" y="187"/>
                </a:cubicBezTo>
                <a:cubicBezTo>
                  <a:pt x="457" y="187"/>
                  <a:pt x="457" y="187"/>
                  <a:pt x="457" y="187"/>
                </a:cubicBezTo>
                <a:cubicBezTo>
                  <a:pt x="457" y="187"/>
                  <a:pt x="458" y="186"/>
                  <a:pt x="458" y="186"/>
                </a:cubicBezTo>
                <a:cubicBezTo>
                  <a:pt x="457" y="186"/>
                  <a:pt x="457" y="186"/>
                  <a:pt x="457" y="186"/>
                </a:cubicBezTo>
                <a:cubicBezTo>
                  <a:pt x="457" y="186"/>
                  <a:pt x="457" y="186"/>
                  <a:pt x="457" y="186"/>
                </a:cubicBezTo>
                <a:cubicBezTo>
                  <a:pt x="456" y="185"/>
                  <a:pt x="457" y="186"/>
                  <a:pt x="456" y="185"/>
                </a:cubicBezTo>
                <a:cubicBezTo>
                  <a:pt x="457" y="185"/>
                  <a:pt x="457" y="185"/>
                  <a:pt x="458" y="185"/>
                </a:cubicBezTo>
                <a:cubicBezTo>
                  <a:pt x="458" y="185"/>
                  <a:pt x="460" y="186"/>
                  <a:pt x="461" y="186"/>
                </a:cubicBezTo>
                <a:cubicBezTo>
                  <a:pt x="461" y="185"/>
                  <a:pt x="461" y="185"/>
                  <a:pt x="461" y="185"/>
                </a:cubicBezTo>
                <a:cubicBezTo>
                  <a:pt x="462" y="185"/>
                  <a:pt x="462" y="185"/>
                  <a:pt x="462" y="185"/>
                </a:cubicBezTo>
                <a:cubicBezTo>
                  <a:pt x="462" y="185"/>
                  <a:pt x="462" y="185"/>
                  <a:pt x="462" y="185"/>
                </a:cubicBezTo>
                <a:cubicBezTo>
                  <a:pt x="462" y="185"/>
                  <a:pt x="463" y="185"/>
                  <a:pt x="463" y="184"/>
                </a:cubicBezTo>
                <a:cubicBezTo>
                  <a:pt x="464" y="184"/>
                  <a:pt x="464" y="183"/>
                  <a:pt x="464" y="182"/>
                </a:cubicBezTo>
                <a:cubicBezTo>
                  <a:pt x="462" y="182"/>
                  <a:pt x="462" y="182"/>
                  <a:pt x="462" y="182"/>
                </a:cubicBezTo>
                <a:cubicBezTo>
                  <a:pt x="462" y="180"/>
                  <a:pt x="462" y="180"/>
                  <a:pt x="462" y="180"/>
                </a:cubicBezTo>
                <a:cubicBezTo>
                  <a:pt x="462" y="180"/>
                  <a:pt x="462" y="180"/>
                  <a:pt x="462" y="180"/>
                </a:cubicBezTo>
                <a:cubicBezTo>
                  <a:pt x="462" y="179"/>
                  <a:pt x="462" y="179"/>
                  <a:pt x="462" y="179"/>
                </a:cubicBezTo>
                <a:cubicBezTo>
                  <a:pt x="463" y="179"/>
                  <a:pt x="463" y="179"/>
                  <a:pt x="464" y="180"/>
                </a:cubicBezTo>
                <a:cubicBezTo>
                  <a:pt x="465" y="179"/>
                  <a:pt x="464" y="179"/>
                  <a:pt x="465" y="179"/>
                </a:cubicBezTo>
                <a:cubicBezTo>
                  <a:pt x="465" y="178"/>
                  <a:pt x="466" y="178"/>
                  <a:pt x="466" y="177"/>
                </a:cubicBezTo>
                <a:cubicBezTo>
                  <a:pt x="465" y="177"/>
                  <a:pt x="465" y="177"/>
                  <a:pt x="465" y="177"/>
                </a:cubicBezTo>
                <a:cubicBezTo>
                  <a:pt x="465" y="176"/>
                  <a:pt x="465" y="176"/>
                  <a:pt x="465" y="174"/>
                </a:cubicBezTo>
                <a:cubicBezTo>
                  <a:pt x="466" y="175"/>
                  <a:pt x="466" y="174"/>
                  <a:pt x="468" y="174"/>
                </a:cubicBezTo>
                <a:cubicBezTo>
                  <a:pt x="468" y="173"/>
                  <a:pt x="468" y="173"/>
                  <a:pt x="468" y="173"/>
                </a:cubicBezTo>
                <a:cubicBezTo>
                  <a:pt x="468" y="173"/>
                  <a:pt x="468" y="173"/>
                  <a:pt x="468" y="173"/>
                </a:cubicBezTo>
                <a:cubicBezTo>
                  <a:pt x="468" y="173"/>
                  <a:pt x="468" y="173"/>
                  <a:pt x="468" y="173"/>
                </a:cubicBezTo>
                <a:cubicBezTo>
                  <a:pt x="469" y="173"/>
                  <a:pt x="469" y="173"/>
                  <a:pt x="469" y="173"/>
                </a:cubicBezTo>
                <a:cubicBezTo>
                  <a:pt x="469" y="173"/>
                  <a:pt x="469" y="173"/>
                  <a:pt x="469" y="173"/>
                </a:cubicBezTo>
                <a:cubicBezTo>
                  <a:pt x="471" y="173"/>
                  <a:pt x="471" y="173"/>
                  <a:pt x="471" y="173"/>
                </a:cubicBezTo>
                <a:cubicBezTo>
                  <a:pt x="471" y="174"/>
                  <a:pt x="471" y="174"/>
                  <a:pt x="471" y="174"/>
                </a:cubicBezTo>
                <a:cubicBezTo>
                  <a:pt x="473" y="174"/>
                  <a:pt x="473" y="174"/>
                  <a:pt x="473" y="174"/>
                </a:cubicBezTo>
                <a:cubicBezTo>
                  <a:pt x="473" y="175"/>
                  <a:pt x="473" y="174"/>
                  <a:pt x="473" y="175"/>
                </a:cubicBezTo>
                <a:cubicBezTo>
                  <a:pt x="473" y="175"/>
                  <a:pt x="473" y="175"/>
                  <a:pt x="473" y="175"/>
                </a:cubicBezTo>
                <a:cubicBezTo>
                  <a:pt x="473" y="175"/>
                  <a:pt x="474" y="174"/>
                  <a:pt x="474" y="174"/>
                </a:cubicBezTo>
                <a:cubicBezTo>
                  <a:pt x="474" y="174"/>
                  <a:pt x="474" y="174"/>
                  <a:pt x="474" y="174"/>
                </a:cubicBezTo>
                <a:cubicBezTo>
                  <a:pt x="476" y="173"/>
                  <a:pt x="477" y="173"/>
                  <a:pt x="478" y="172"/>
                </a:cubicBezTo>
                <a:cubicBezTo>
                  <a:pt x="479" y="171"/>
                  <a:pt x="477" y="171"/>
                  <a:pt x="478" y="169"/>
                </a:cubicBezTo>
                <a:cubicBezTo>
                  <a:pt x="478" y="169"/>
                  <a:pt x="479" y="168"/>
                  <a:pt x="480" y="168"/>
                </a:cubicBezTo>
                <a:cubicBezTo>
                  <a:pt x="480" y="167"/>
                  <a:pt x="480" y="167"/>
                  <a:pt x="480" y="167"/>
                </a:cubicBezTo>
                <a:cubicBezTo>
                  <a:pt x="479" y="167"/>
                  <a:pt x="479" y="167"/>
                  <a:pt x="479" y="167"/>
                </a:cubicBezTo>
                <a:cubicBezTo>
                  <a:pt x="477" y="167"/>
                  <a:pt x="477" y="167"/>
                  <a:pt x="477" y="167"/>
                </a:cubicBezTo>
                <a:cubicBezTo>
                  <a:pt x="477" y="167"/>
                  <a:pt x="477" y="166"/>
                  <a:pt x="477" y="166"/>
                </a:cubicBezTo>
                <a:cubicBezTo>
                  <a:pt x="475" y="166"/>
                  <a:pt x="473" y="166"/>
                  <a:pt x="471" y="166"/>
                </a:cubicBezTo>
                <a:cubicBezTo>
                  <a:pt x="469" y="166"/>
                  <a:pt x="465" y="167"/>
                  <a:pt x="464" y="166"/>
                </a:cubicBezTo>
                <a:cubicBezTo>
                  <a:pt x="464" y="166"/>
                  <a:pt x="464" y="166"/>
                  <a:pt x="464" y="166"/>
                </a:cubicBezTo>
                <a:cubicBezTo>
                  <a:pt x="464" y="166"/>
                  <a:pt x="464" y="165"/>
                  <a:pt x="464" y="165"/>
                </a:cubicBezTo>
                <a:cubicBezTo>
                  <a:pt x="465" y="165"/>
                  <a:pt x="465" y="165"/>
                  <a:pt x="466" y="165"/>
                </a:cubicBezTo>
                <a:cubicBezTo>
                  <a:pt x="466" y="165"/>
                  <a:pt x="466" y="165"/>
                  <a:pt x="466" y="165"/>
                </a:cubicBezTo>
                <a:cubicBezTo>
                  <a:pt x="468" y="165"/>
                  <a:pt x="468" y="165"/>
                  <a:pt x="468" y="165"/>
                </a:cubicBezTo>
                <a:cubicBezTo>
                  <a:pt x="468" y="165"/>
                  <a:pt x="468" y="165"/>
                  <a:pt x="469" y="165"/>
                </a:cubicBezTo>
                <a:cubicBezTo>
                  <a:pt x="469" y="164"/>
                  <a:pt x="469" y="164"/>
                  <a:pt x="469" y="164"/>
                </a:cubicBezTo>
                <a:cubicBezTo>
                  <a:pt x="468" y="164"/>
                  <a:pt x="468" y="164"/>
                  <a:pt x="468" y="164"/>
                </a:cubicBezTo>
                <a:cubicBezTo>
                  <a:pt x="468" y="164"/>
                  <a:pt x="468" y="163"/>
                  <a:pt x="468" y="163"/>
                </a:cubicBezTo>
                <a:cubicBezTo>
                  <a:pt x="468" y="163"/>
                  <a:pt x="468" y="163"/>
                  <a:pt x="468" y="162"/>
                </a:cubicBezTo>
                <a:cubicBezTo>
                  <a:pt x="468" y="162"/>
                  <a:pt x="468" y="162"/>
                  <a:pt x="468" y="162"/>
                </a:cubicBezTo>
                <a:cubicBezTo>
                  <a:pt x="468" y="162"/>
                  <a:pt x="468" y="162"/>
                  <a:pt x="468" y="162"/>
                </a:cubicBezTo>
                <a:cubicBezTo>
                  <a:pt x="469" y="162"/>
                  <a:pt x="469" y="163"/>
                  <a:pt x="469" y="163"/>
                </a:cubicBezTo>
                <a:cubicBezTo>
                  <a:pt x="471" y="163"/>
                  <a:pt x="471" y="163"/>
                  <a:pt x="471" y="163"/>
                </a:cubicBezTo>
                <a:cubicBezTo>
                  <a:pt x="471" y="163"/>
                  <a:pt x="471" y="163"/>
                  <a:pt x="471" y="163"/>
                </a:cubicBezTo>
                <a:cubicBezTo>
                  <a:pt x="472" y="164"/>
                  <a:pt x="472" y="163"/>
                  <a:pt x="472" y="163"/>
                </a:cubicBezTo>
                <a:cubicBezTo>
                  <a:pt x="473" y="162"/>
                  <a:pt x="473" y="163"/>
                  <a:pt x="474" y="163"/>
                </a:cubicBezTo>
                <a:cubicBezTo>
                  <a:pt x="475" y="163"/>
                  <a:pt x="475" y="163"/>
                  <a:pt x="475" y="163"/>
                </a:cubicBezTo>
                <a:cubicBezTo>
                  <a:pt x="475" y="164"/>
                  <a:pt x="475" y="164"/>
                  <a:pt x="475" y="164"/>
                </a:cubicBezTo>
                <a:cubicBezTo>
                  <a:pt x="476" y="164"/>
                  <a:pt x="476" y="163"/>
                  <a:pt x="477" y="163"/>
                </a:cubicBezTo>
                <a:cubicBezTo>
                  <a:pt x="478" y="164"/>
                  <a:pt x="479" y="165"/>
                  <a:pt x="480" y="166"/>
                </a:cubicBezTo>
                <a:cubicBezTo>
                  <a:pt x="481" y="166"/>
                  <a:pt x="481" y="166"/>
                  <a:pt x="481" y="166"/>
                </a:cubicBezTo>
                <a:cubicBezTo>
                  <a:pt x="481" y="166"/>
                  <a:pt x="481" y="166"/>
                  <a:pt x="481" y="166"/>
                </a:cubicBezTo>
                <a:cubicBezTo>
                  <a:pt x="481" y="166"/>
                  <a:pt x="481" y="166"/>
                  <a:pt x="481" y="166"/>
                </a:cubicBezTo>
                <a:cubicBezTo>
                  <a:pt x="481" y="166"/>
                  <a:pt x="482" y="166"/>
                  <a:pt x="482" y="166"/>
                </a:cubicBezTo>
                <a:cubicBezTo>
                  <a:pt x="482" y="166"/>
                  <a:pt x="481" y="165"/>
                  <a:pt x="481" y="165"/>
                </a:cubicBezTo>
                <a:cubicBezTo>
                  <a:pt x="482" y="165"/>
                  <a:pt x="482" y="165"/>
                  <a:pt x="482" y="165"/>
                </a:cubicBezTo>
                <a:cubicBezTo>
                  <a:pt x="482" y="164"/>
                  <a:pt x="482" y="164"/>
                  <a:pt x="484" y="163"/>
                </a:cubicBezTo>
                <a:cubicBezTo>
                  <a:pt x="484" y="161"/>
                  <a:pt x="484" y="160"/>
                  <a:pt x="483" y="160"/>
                </a:cubicBezTo>
                <a:cubicBezTo>
                  <a:pt x="482" y="159"/>
                  <a:pt x="482" y="159"/>
                  <a:pt x="482" y="159"/>
                </a:cubicBezTo>
                <a:cubicBezTo>
                  <a:pt x="482" y="159"/>
                  <a:pt x="482" y="159"/>
                  <a:pt x="482" y="159"/>
                </a:cubicBezTo>
                <a:cubicBezTo>
                  <a:pt x="483" y="159"/>
                  <a:pt x="484" y="159"/>
                  <a:pt x="485" y="159"/>
                </a:cubicBezTo>
                <a:cubicBezTo>
                  <a:pt x="485" y="158"/>
                  <a:pt x="485" y="158"/>
                  <a:pt x="485" y="158"/>
                </a:cubicBezTo>
                <a:cubicBezTo>
                  <a:pt x="485" y="158"/>
                  <a:pt x="486" y="158"/>
                  <a:pt x="486" y="158"/>
                </a:cubicBezTo>
                <a:cubicBezTo>
                  <a:pt x="487" y="159"/>
                  <a:pt x="489" y="160"/>
                  <a:pt x="490" y="161"/>
                </a:cubicBezTo>
                <a:cubicBezTo>
                  <a:pt x="492" y="161"/>
                  <a:pt x="492" y="161"/>
                  <a:pt x="492" y="161"/>
                </a:cubicBezTo>
                <a:cubicBezTo>
                  <a:pt x="492" y="161"/>
                  <a:pt x="492" y="161"/>
                  <a:pt x="492" y="161"/>
                </a:cubicBezTo>
                <a:cubicBezTo>
                  <a:pt x="492" y="161"/>
                  <a:pt x="493" y="160"/>
                  <a:pt x="494" y="160"/>
                </a:cubicBezTo>
                <a:cubicBezTo>
                  <a:pt x="494" y="160"/>
                  <a:pt x="494" y="160"/>
                  <a:pt x="494" y="160"/>
                </a:cubicBezTo>
                <a:cubicBezTo>
                  <a:pt x="494" y="160"/>
                  <a:pt x="494" y="160"/>
                  <a:pt x="494" y="160"/>
                </a:cubicBezTo>
                <a:cubicBezTo>
                  <a:pt x="494" y="159"/>
                  <a:pt x="494" y="159"/>
                  <a:pt x="493" y="159"/>
                </a:cubicBezTo>
                <a:cubicBezTo>
                  <a:pt x="493" y="159"/>
                  <a:pt x="493" y="159"/>
                  <a:pt x="493" y="159"/>
                </a:cubicBezTo>
                <a:cubicBezTo>
                  <a:pt x="493" y="158"/>
                  <a:pt x="493" y="158"/>
                  <a:pt x="493" y="158"/>
                </a:cubicBezTo>
                <a:cubicBezTo>
                  <a:pt x="492" y="158"/>
                  <a:pt x="492" y="158"/>
                  <a:pt x="492" y="158"/>
                </a:cubicBezTo>
                <a:cubicBezTo>
                  <a:pt x="491" y="157"/>
                  <a:pt x="491" y="157"/>
                  <a:pt x="490" y="156"/>
                </a:cubicBezTo>
                <a:cubicBezTo>
                  <a:pt x="490" y="156"/>
                  <a:pt x="489" y="156"/>
                  <a:pt x="489" y="156"/>
                </a:cubicBezTo>
                <a:cubicBezTo>
                  <a:pt x="489" y="155"/>
                  <a:pt x="489" y="155"/>
                  <a:pt x="490" y="155"/>
                </a:cubicBezTo>
                <a:cubicBezTo>
                  <a:pt x="490" y="155"/>
                  <a:pt x="490" y="155"/>
                  <a:pt x="490" y="155"/>
                </a:cubicBezTo>
                <a:cubicBezTo>
                  <a:pt x="491" y="154"/>
                  <a:pt x="491" y="156"/>
                  <a:pt x="492" y="156"/>
                </a:cubicBezTo>
                <a:cubicBezTo>
                  <a:pt x="492" y="156"/>
                  <a:pt x="492" y="156"/>
                  <a:pt x="493" y="155"/>
                </a:cubicBezTo>
                <a:cubicBezTo>
                  <a:pt x="493" y="156"/>
                  <a:pt x="493" y="156"/>
                  <a:pt x="493" y="156"/>
                </a:cubicBezTo>
                <a:cubicBezTo>
                  <a:pt x="494" y="157"/>
                  <a:pt x="493" y="157"/>
                  <a:pt x="493" y="158"/>
                </a:cubicBezTo>
                <a:cubicBezTo>
                  <a:pt x="494" y="158"/>
                  <a:pt x="495" y="157"/>
                  <a:pt x="495" y="158"/>
                </a:cubicBezTo>
                <a:cubicBezTo>
                  <a:pt x="495" y="158"/>
                  <a:pt x="495" y="158"/>
                  <a:pt x="495" y="158"/>
                </a:cubicBezTo>
                <a:cubicBezTo>
                  <a:pt x="496" y="159"/>
                  <a:pt x="495" y="159"/>
                  <a:pt x="497" y="159"/>
                </a:cubicBezTo>
                <a:cubicBezTo>
                  <a:pt x="497" y="159"/>
                  <a:pt x="497" y="159"/>
                  <a:pt x="497" y="159"/>
                </a:cubicBezTo>
                <a:cubicBezTo>
                  <a:pt x="497" y="158"/>
                  <a:pt x="498" y="157"/>
                  <a:pt x="499" y="157"/>
                </a:cubicBezTo>
                <a:cubicBezTo>
                  <a:pt x="499" y="156"/>
                  <a:pt x="499" y="156"/>
                  <a:pt x="499" y="156"/>
                </a:cubicBezTo>
                <a:cubicBezTo>
                  <a:pt x="500" y="156"/>
                  <a:pt x="500" y="156"/>
                  <a:pt x="500" y="156"/>
                </a:cubicBezTo>
                <a:cubicBezTo>
                  <a:pt x="500" y="155"/>
                  <a:pt x="500" y="155"/>
                  <a:pt x="500" y="155"/>
                </a:cubicBezTo>
                <a:cubicBezTo>
                  <a:pt x="502" y="155"/>
                  <a:pt x="502" y="155"/>
                  <a:pt x="502" y="155"/>
                </a:cubicBezTo>
                <a:cubicBezTo>
                  <a:pt x="502" y="155"/>
                  <a:pt x="502" y="155"/>
                  <a:pt x="502" y="154"/>
                </a:cubicBezTo>
                <a:cubicBezTo>
                  <a:pt x="504" y="154"/>
                  <a:pt x="504" y="154"/>
                  <a:pt x="504" y="154"/>
                </a:cubicBezTo>
                <a:cubicBezTo>
                  <a:pt x="504" y="154"/>
                  <a:pt x="504" y="154"/>
                  <a:pt x="504" y="154"/>
                </a:cubicBezTo>
                <a:cubicBezTo>
                  <a:pt x="505" y="154"/>
                  <a:pt x="505" y="154"/>
                  <a:pt x="505" y="154"/>
                </a:cubicBezTo>
                <a:cubicBezTo>
                  <a:pt x="505" y="153"/>
                  <a:pt x="505" y="153"/>
                  <a:pt x="505" y="153"/>
                </a:cubicBezTo>
                <a:cubicBezTo>
                  <a:pt x="506" y="153"/>
                  <a:pt x="507" y="153"/>
                  <a:pt x="508" y="153"/>
                </a:cubicBezTo>
                <a:cubicBezTo>
                  <a:pt x="508" y="152"/>
                  <a:pt x="508" y="152"/>
                  <a:pt x="509" y="152"/>
                </a:cubicBezTo>
                <a:cubicBezTo>
                  <a:pt x="509" y="152"/>
                  <a:pt x="509" y="152"/>
                  <a:pt x="509" y="152"/>
                </a:cubicBezTo>
                <a:cubicBezTo>
                  <a:pt x="509" y="151"/>
                  <a:pt x="509" y="151"/>
                  <a:pt x="509" y="151"/>
                </a:cubicBezTo>
                <a:cubicBezTo>
                  <a:pt x="509" y="151"/>
                  <a:pt x="509" y="151"/>
                  <a:pt x="509" y="151"/>
                </a:cubicBezTo>
                <a:cubicBezTo>
                  <a:pt x="509" y="149"/>
                  <a:pt x="509" y="148"/>
                  <a:pt x="508" y="147"/>
                </a:cubicBezTo>
                <a:cubicBezTo>
                  <a:pt x="508" y="147"/>
                  <a:pt x="508" y="147"/>
                  <a:pt x="508" y="147"/>
                </a:cubicBezTo>
                <a:cubicBezTo>
                  <a:pt x="508" y="147"/>
                  <a:pt x="508" y="147"/>
                  <a:pt x="508" y="147"/>
                </a:cubicBezTo>
                <a:cubicBezTo>
                  <a:pt x="507" y="147"/>
                  <a:pt x="507" y="147"/>
                  <a:pt x="506" y="147"/>
                </a:cubicBezTo>
                <a:cubicBezTo>
                  <a:pt x="505" y="146"/>
                  <a:pt x="506" y="147"/>
                  <a:pt x="505" y="146"/>
                </a:cubicBezTo>
                <a:cubicBezTo>
                  <a:pt x="505" y="146"/>
                  <a:pt x="505" y="145"/>
                  <a:pt x="504" y="145"/>
                </a:cubicBezTo>
                <a:cubicBezTo>
                  <a:pt x="504" y="144"/>
                  <a:pt x="504" y="144"/>
                  <a:pt x="504" y="144"/>
                </a:cubicBezTo>
                <a:cubicBezTo>
                  <a:pt x="504" y="144"/>
                  <a:pt x="504" y="144"/>
                  <a:pt x="504" y="144"/>
                </a:cubicBezTo>
                <a:cubicBezTo>
                  <a:pt x="504" y="143"/>
                  <a:pt x="504" y="143"/>
                  <a:pt x="504" y="143"/>
                </a:cubicBezTo>
                <a:cubicBezTo>
                  <a:pt x="504" y="143"/>
                  <a:pt x="504" y="143"/>
                  <a:pt x="504" y="143"/>
                </a:cubicBezTo>
                <a:cubicBezTo>
                  <a:pt x="504" y="142"/>
                  <a:pt x="504" y="142"/>
                  <a:pt x="504" y="140"/>
                </a:cubicBezTo>
                <a:cubicBezTo>
                  <a:pt x="505" y="140"/>
                  <a:pt x="506" y="140"/>
                  <a:pt x="506" y="140"/>
                </a:cubicBezTo>
                <a:cubicBezTo>
                  <a:pt x="506" y="138"/>
                  <a:pt x="506" y="138"/>
                  <a:pt x="506" y="138"/>
                </a:cubicBezTo>
                <a:cubicBezTo>
                  <a:pt x="505" y="138"/>
                  <a:pt x="505" y="138"/>
                  <a:pt x="505" y="138"/>
                </a:cubicBezTo>
                <a:cubicBezTo>
                  <a:pt x="505" y="138"/>
                  <a:pt x="505" y="138"/>
                  <a:pt x="505" y="138"/>
                </a:cubicBezTo>
                <a:cubicBezTo>
                  <a:pt x="504" y="138"/>
                  <a:pt x="504" y="138"/>
                  <a:pt x="504" y="138"/>
                </a:cubicBezTo>
                <a:cubicBezTo>
                  <a:pt x="505" y="137"/>
                  <a:pt x="505" y="137"/>
                  <a:pt x="505" y="136"/>
                </a:cubicBezTo>
                <a:cubicBezTo>
                  <a:pt x="506" y="136"/>
                  <a:pt x="506" y="136"/>
                  <a:pt x="506" y="136"/>
                </a:cubicBezTo>
                <a:cubicBezTo>
                  <a:pt x="506" y="136"/>
                  <a:pt x="506" y="135"/>
                  <a:pt x="506" y="135"/>
                </a:cubicBezTo>
                <a:cubicBezTo>
                  <a:pt x="506" y="135"/>
                  <a:pt x="506" y="135"/>
                  <a:pt x="506" y="135"/>
                </a:cubicBezTo>
                <a:cubicBezTo>
                  <a:pt x="507" y="134"/>
                  <a:pt x="507" y="134"/>
                  <a:pt x="507" y="133"/>
                </a:cubicBezTo>
                <a:cubicBezTo>
                  <a:pt x="507" y="133"/>
                  <a:pt x="507" y="133"/>
                  <a:pt x="506" y="133"/>
                </a:cubicBezTo>
                <a:cubicBezTo>
                  <a:pt x="506" y="132"/>
                  <a:pt x="506" y="132"/>
                  <a:pt x="506" y="132"/>
                </a:cubicBezTo>
                <a:cubicBezTo>
                  <a:pt x="505" y="133"/>
                  <a:pt x="504" y="133"/>
                  <a:pt x="502" y="133"/>
                </a:cubicBezTo>
                <a:cubicBezTo>
                  <a:pt x="502" y="132"/>
                  <a:pt x="502" y="132"/>
                  <a:pt x="501" y="131"/>
                </a:cubicBezTo>
                <a:cubicBezTo>
                  <a:pt x="501" y="131"/>
                  <a:pt x="501" y="131"/>
                  <a:pt x="501" y="131"/>
                </a:cubicBezTo>
                <a:cubicBezTo>
                  <a:pt x="502" y="131"/>
                  <a:pt x="502" y="131"/>
                  <a:pt x="502" y="131"/>
                </a:cubicBezTo>
                <a:cubicBezTo>
                  <a:pt x="502" y="131"/>
                  <a:pt x="502" y="131"/>
                  <a:pt x="502" y="131"/>
                </a:cubicBezTo>
                <a:cubicBezTo>
                  <a:pt x="502" y="130"/>
                  <a:pt x="501" y="130"/>
                  <a:pt x="501" y="129"/>
                </a:cubicBezTo>
                <a:cubicBezTo>
                  <a:pt x="500" y="129"/>
                  <a:pt x="500" y="129"/>
                  <a:pt x="500" y="129"/>
                </a:cubicBezTo>
                <a:cubicBezTo>
                  <a:pt x="500" y="129"/>
                  <a:pt x="501" y="129"/>
                  <a:pt x="501" y="128"/>
                </a:cubicBezTo>
                <a:cubicBezTo>
                  <a:pt x="499" y="128"/>
                  <a:pt x="498" y="128"/>
                  <a:pt x="497" y="128"/>
                </a:cubicBezTo>
                <a:cubicBezTo>
                  <a:pt x="497" y="128"/>
                  <a:pt x="497" y="129"/>
                  <a:pt x="496" y="129"/>
                </a:cubicBezTo>
                <a:cubicBezTo>
                  <a:pt x="496" y="129"/>
                  <a:pt x="496" y="128"/>
                  <a:pt x="495" y="128"/>
                </a:cubicBezTo>
                <a:cubicBezTo>
                  <a:pt x="495" y="128"/>
                  <a:pt x="495" y="128"/>
                  <a:pt x="495" y="128"/>
                </a:cubicBezTo>
                <a:cubicBezTo>
                  <a:pt x="495" y="128"/>
                  <a:pt x="492" y="127"/>
                  <a:pt x="492" y="127"/>
                </a:cubicBezTo>
                <a:cubicBezTo>
                  <a:pt x="492" y="128"/>
                  <a:pt x="492" y="128"/>
                  <a:pt x="492" y="128"/>
                </a:cubicBezTo>
                <a:cubicBezTo>
                  <a:pt x="488" y="128"/>
                  <a:pt x="488" y="128"/>
                  <a:pt x="488" y="128"/>
                </a:cubicBezTo>
                <a:cubicBezTo>
                  <a:pt x="489" y="128"/>
                  <a:pt x="489" y="128"/>
                  <a:pt x="489" y="128"/>
                </a:cubicBezTo>
                <a:cubicBezTo>
                  <a:pt x="489" y="129"/>
                  <a:pt x="489" y="129"/>
                  <a:pt x="489" y="129"/>
                </a:cubicBezTo>
                <a:cubicBezTo>
                  <a:pt x="489" y="129"/>
                  <a:pt x="489" y="129"/>
                  <a:pt x="489" y="129"/>
                </a:cubicBezTo>
                <a:cubicBezTo>
                  <a:pt x="489" y="131"/>
                  <a:pt x="490" y="132"/>
                  <a:pt x="490" y="133"/>
                </a:cubicBezTo>
                <a:cubicBezTo>
                  <a:pt x="490" y="133"/>
                  <a:pt x="490" y="133"/>
                  <a:pt x="490" y="133"/>
                </a:cubicBezTo>
                <a:cubicBezTo>
                  <a:pt x="491" y="133"/>
                  <a:pt x="491" y="133"/>
                  <a:pt x="491" y="133"/>
                </a:cubicBezTo>
                <a:cubicBezTo>
                  <a:pt x="491" y="134"/>
                  <a:pt x="491" y="134"/>
                  <a:pt x="491" y="134"/>
                </a:cubicBezTo>
                <a:cubicBezTo>
                  <a:pt x="492" y="134"/>
                  <a:pt x="492" y="134"/>
                  <a:pt x="492" y="134"/>
                </a:cubicBezTo>
                <a:cubicBezTo>
                  <a:pt x="491" y="135"/>
                  <a:pt x="491" y="136"/>
                  <a:pt x="492" y="136"/>
                </a:cubicBezTo>
                <a:cubicBezTo>
                  <a:pt x="492" y="137"/>
                  <a:pt x="492" y="137"/>
                  <a:pt x="492" y="137"/>
                </a:cubicBezTo>
                <a:cubicBezTo>
                  <a:pt x="491" y="137"/>
                  <a:pt x="491" y="137"/>
                  <a:pt x="491" y="137"/>
                </a:cubicBezTo>
                <a:cubicBezTo>
                  <a:pt x="491" y="137"/>
                  <a:pt x="491" y="137"/>
                  <a:pt x="491" y="138"/>
                </a:cubicBezTo>
                <a:cubicBezTo>
                  <a:pt x="490" y="138"/>
                  <a:pt x="489" y="138"/>
                  <a:pt x="488" y="138"/>
                </a:cubicBezTo>
                <a:cubicBezTo>
                  <a:pt x="488" y="139"/>
                  <a:pt x="488" y="140"/>
                  <a:pt x="488" y="141"/>
                </a:cubicBezTo>
                <a:cubicBezTo>
                  <a:pt x="487" y="141"/>
                  <a:pt x="487" y="142"/>
                  <a:pt x="487" y="142"/>
                </a:cubicBezTo>
                <a:cubicBezTo>
                  <a:pt x="487" y="142"/>
                  <a:pt x="487" y="143"/>
                  <a:pt x="487" y="143"/>
                </a:cubicBezTo>
                <a:cubicBezTo>
                  <a:pt x="486" y="143"/>
                  <a:pt x="487" y="143"/>
                  <a:pt x="486" y="144"/>
                </a:cubicBezTo>
                <a:cubicBezTo>
                  <a:pt x="486" y="144"/>
                  <a:pt x="486" y="144"/>
                  <a:pt x="486" y="144"/>
                </a:cubicBezTo>
                <a:cubicBezTo>
                  <a:pt x="486" y="145"/>
                  <a:pt x="486" y="145"/>
                  <a:pt x="486" y="145"/>
                </a:cubicBezTo>
                <a:cubicBezTo>
                  <a:pt x="485" y="145"/>
                  <a:pt x="485" y="145"/>
                  <a:pt x="485" y="145"/>
                </a:cubicBezTo>
                <a:cubicBezTo>
                  <a:pt x="485" y="146"/>
                  <a:pt x="485" y="146"/>
                  <a:pt x="485" y="146"/>
                </a:cubicBezTo>
                <a:cubicBezTo>
                  <a:pt x="484" y="146"/>
                  <a:pt x="484" y="146"/>
                  <a:pt x="484" y="146"/>
                </a:cubicBezTo>
                <a:cubicBezTo>
                  <a:pt x="484" y="147"/>
                  <a:pt x="484" y="147"/>
                  <a:pt x="484" y="148"/>
                </a:cubicBezTo>
                <a:cubicBezTo>
                  <a:pt x="484" y="149"/>
                  <a:pt x="484" y="149"/>
                  <a:pt x="484" y="149"/>
                </a:cubicBezTo>
                <a:cubicBezTo>
                  <a:pt x="484" y="150"/>
                  <a:pt x="484" y="150"/>
                  <a:pt x="484" y="150"/>
                </a:cubicBezTo>
                <a:cubicBezTo>
                  <a:pt x="483" y="150"/>
                  <a:pt x="483" y="150"/>
                  <a:pt x="483" y="150"/>
                </a:cubicBezTo>
                <a:cubicBezTo>
                  <a:pt x="483" y="150"/>
                  <a:pt x="483" y="150"/>
                  <a:pt x="483" y="150"/>
                </a:cubicBezTo>
                <a:cubicBezTo>
                  <a:pt x="481" y="150"/>
                  <a:pt x="481" y="150"/>
                  <a:pt x="481" y="150"/>
                </a:cubicBezTo>
                <a:cubicBezTo>
                  <a:pt x="481" y="150"/>
                  <a:pt x="481" y="150"/>
                  <a:pt x="481" y="151"/>
                </a:cubicBezTo>
                <a:cubicBezTo>
                  <a:pt x="481" y="151"/>
                  <a:pt x="481" y="152"/>
                  <a:pt x="481" y="152"/>
                </a:cubicBezTo>
                <a:cubicBezTo>
                  <a:pt x="480" y="152"/>
                  <a:pt x="480" y="152"/>
                  <a:pt x="480" y="152"/>
                </a:cubicBezTo>
                <a:cubicBezTo>
                  <a:pt x="480" y="152"/>
                  <a:pt x="480" y="152"/>
                  <a:pt x="480" y="151"/>
                </a:cubicBezTo>
                <a:cubicBezTo>
                  <a:pt x="479" y="151"/>
                  <a:pt x="479" y="152"/>
                  <a:pt x="478" y="152"/>
                </a:cubicBezTo>
                <a:cubicBezTo>
                  <a:pt x="477" y="150"/>
                  <a:pt x="477" y="149"/>
                  <a:pt x="476" y="148"/>
                </a:cubicBezTo>
                <a:cubicBezTo>
                  <a:pt x="476" y="148"/>
                  <a:pt x="475" y="148"/>
                  <a:pt x="474" y="148"/>
                </a:cubicBezTo>
                <a:cubicBezTo>
                  <a:pt x="474" y="147"/>
                  <a:pt x="474" y="147"/>
                  <a:pt x="474" y="147"/>
                </a:cubicBezTo>
                <a:cubicBezTo>
                  <a:pt x="474" y="147"/>
                  <a:pt x="474" y="147"/>
                  <a:pt x="474" y="147"/>
                </a:cubicBezTo>
                <a:cubicBezTo>
                  <a:pt x="474" y="146"/>
                  <a:pt x="474" y="146"/>
                  <a:pt x="474" y="146"/>
                </a:cubicBezTo>
                <a:cubicBezTo>
                  <a:pt x="473" y="146"/>
                  <a:pt x="473" y="146"/>
                  <a:pt x="473" y="145"/>
                </a:cubicBezTo>
                <a:cubicBezTo>
                  <a:pt x="473" y="144"/>
                  <a:pt x="473" y="144"/>
                  <a:pt x="473" y="144"/>
                </a:cubicBezTo>
                <a:cubicBezTo>
                  <a:pt x="473" y="144"/>
                  <a:pt x="473" y="144"/>
                  <a:pt x="473" y="144"/>
                </a:cubicBezTo>
                <a:cubicBezTo>
                  <a:pt x="472" y="144"/>
                  <a:pt x="472" y="144"/>
                  <a:pt x="472" y="143"/>
                </a:cubicBezTo>
                <a:cubicBezTo>
                  <a:pt x="472" y="143"/>
                  <a:pt x="473" y="143"/>
                  <a:pt x="473" y="143"/>
                </a:cubicBezTo>
                <a:cubicBezTo>
                  <a:pt x="473" y="142"/>
                  <a:pt x="473" y="142"/>
                  <a:pt x="473" y="142"/>
                </a:cubicBezTo>
                <a:cubicBezTo>
                  <a:pt x="474" y="142"/>
                  <a:pt x="474" y="142"/>
                  <a:pt x="474" y="142"/>
                </a:cubicBezTo>
                <a:cubicBezTo>
                  <a:pt x="474" y="141"/>
                  <a:pt x="474" y="140"/>
                  <a:pt x="474" y="139"/>
                </a:cubicBezTo>
                <a:cubicBezTo>
                  <a:pt x="475" y="139"/>
                  <a:pt x="475" y="138"/>
                  <a:pt x="476" y="138"/>
                </a:cubicBezTo>
                <a:cubicBezTo>
                  <a:pt x="476" y="138"/>
                  <a:pt x="476" y="137"/>
                  <a:pt x="476" y="137"/>
                </a:cubicBezTo>
                <a:cubicBezTo>
                  <a:pt x="476" y="135"/>
                  <a:pt x="475" y="133"/>
                  <a:pt x="474" y="132"/>
                </a:cubicBezTo>
                <a:cubicBezTo>
                  <a:pt x="474" y="132"/>
                  <a:pt x="474" y="132"/>
                  <a:pt x="473" y="132"/>
                </a:cubicBezTo>
                <a:cubicBezTo>
                  <a:pt x="473" y="133"/>
                  <a:pt x="471" y="133"/>
                  <a:pt x="470" y="133"/>
                </a:cubicBezTo>
                <a:cubicBezTo>
                  <a:pt x="470" y="133"/>
                  <a:pt x="470" y="133"/>
                  <a:pt x="470" y="133"/>
                </a:cubicBezTo>
                <a:cubicBezTo>
                  <a:pt x="470" y="135"/>
                  <a:pt x="470" y="135"/>
                  <a:pt x="470" y="135"/>
                </a:cubicBezTo>
                <a:cubicBezTo>
                  <a:pt x="469" y="135"/>
                  <a:pt x="469" y="135"/>
                  <a:pt x="469" y="135"/>
                </a:cubicBezTo>
                <a:cubicBezTo>
                  <a:pt x="469" y="136"/>
                  <a:pt x="469" y="136"/>
                  <a:pt x="469" y="136"/>
                </a:cubicBezTo>
                <a:cubicBezTo>
                  <a:pt x="469" y="136"/>
                  <a:pt x="469" y="136"/>
                  <a:pt x="469" y="136"/>
                </a:cubicBezTo>
                <a:cubicBezTo>
                  <a:pt x="469" y="137"/>
                  <a:pt x="469" y="138"/>
                  <a:pt x="469" y="140"/>
                </a:cubicBezTo>
                <a:cubicBezTo>
                  <a:pt x="468" y="140"/>
                  <a:pt x="468" y="140"/>
                  <a:pt x="468" y="140"/>
                </a:cubicBezTo>
                <a:cubicBezTo>
                  <a:pt x="468" y="140"/>
                  <a:pt x="468" y="140"/>
                  <a:pt x="468" y="140"/>
                </a:cubicBezTo>
                <a:cubicBezTo>
                  <a:pt x="468" y="140"/>
                  <a:pt x="468" y="140"/>
                  <a:pt x="467" y="140"/>
                </a:cubicBezTo>
                <a:cubicBezTo>
                  <a:pt x="467" y="143"/>
                  <a:pt x="467" y="143"/>
                  <a:pt x="467" y="143"/>
                </a:cubicBezTo>
                <a:cubicBezTo>
                  <a:pt x="466" y="143"/>
                  <a:pt x="466" y="142"/>
                  <a:pt x="465" y="142"/>
                </a:cubicBezTo>
                <a:cubicBezTo>
                  <a:pt x="465" y="142"/>
                  <a:pt x="465" y="142"/>
                  <a:pt x="465" y="142"/>
                </a:cubicBezTo>
                <a:cubicBezTo>
                  <a:pt x="465" y="141"/>
                  <a:pt x="465" y="140"/>
                  <a:pt x="465" y="140"/>
                </a:cubicBezTo>
                <a:cubicBezTo>
                  <a:pt x="465" y="140"/>
                  <a:pt x="465" y="140"/>
                  <a:pt x="465" y="140"/>
                </a:cubicBezTo>
                <a:cubicBezTo>
                  <a:pt x="465" y="138"/>
                  <a:pt x="465" y="138"/>
                  <a:pt x="465" y="138"/>
                </a:cubicBezTo>
                <a:cubicBezTo>
                  <a:pt x="464" y="138"/>
                  <a:pt x="464" y="137"/>
                  <a:pt x="463" y="137"/>
                </a:cubicBezTo>
                <a:cubicBezTo>
                  <a:pt x="463" y="136"/>
                  <a:pt x="464" y="136"/>
                  <a:pt x="464" y="135"/>
                </a:cubicBezTo>
                <a:cubicBezTo>
                  <a:pt x="464" y="135"/>
                  <a:pt x="463" y="135"/>
                  <a:pt x="463" y="135"/>
                </a:cubicBezTo>
                <a:cubicBezTo>
                  <a:pt x="463" y="134"/>
                  <a:pt x="463" y="134"/>
                  <a:pt x="463" y="134"/>
                </a:cubicBezTo>
                <a:cubicBezTo>
                  <a:pt x="463" y="134"/>
                  <a:pt x="463" y="134"/>
                  <a:pt x="462" y="134"/>
                </a:cubicBezTo>
                <a:cubicBezTo>
                  <a:pt x="463" y="134"/>
                  <a:pt x="463" y="134"/>
                  <a:pt x="463" y="134"/>
                </a:cubicBezTo>
                <a:cubicBezTo>
                  <a:pt x="463" y="133"/>
                  <a:pt x="463" y="133"/>
                  <a:pt x="463" y="133"/>
                </a:cubicBezTo>
                <a:cubicBezTo>
                  <a:pt x="462" y="133"/>
                  <a:pt x="462" y="133"/>
                  <a:pt x="462" y="133"/>
                </a:cubicBezTo>
                <a:cubicBezTo>
                  <a:pt x="462" y="132"/>
                  <a:pt x="462" y="132"/>
                  <a:pt x="462" y="132"/>
                </a:cubicBezTo>
                <a:cubicBezTo>
                  <a:pt x="460" y="132"/>
                  <a:pt x="460" y="132"/>
                  <a:pt x="460" y="132"/>
                </a:cubicBezTo>
                <a:cubicBezTo>
                  <a:pt x="460" y="132"/>
                  <a:pt x="460" y="132"/>
                  <a:pt x="460" y="132"/>
                </a:cubicBezTo>
                <a:cubicBezTo>
                  <a:pt x="459" y="132"/>
                  <a:pt x="459" y="132"/>
                  <a:pt x="459" y="132"/>
                </a:cubicBezTo>
                <a:cubicBezTo>
                  <a:pt x="459" y="131"/>
                  <a:pt x="459" y="131"/>
                  <a:pt x="459" y="131"/>
                </a:cubicBezTo>
                <a:cubicBezTo>
                  <a:pt x="457" y="131"/>
                  <a:pt x="457" y="131"/>
                  <a:pt x="457" y="131"/>
                </a:cubicBezTo>
                <a:cubicBezTo>
                  <a:pt x="457" y="131"/>
                  <a:pt x="457" y="131"/>
                  <a:pt x="457" y="131"/>
                </a:cubicBezTo>
                <a:cubicBezTo>
                  <a:pt x="456" y="130"/>
                  <a:pt x="456" y="130"/>
                  <a:pt x="455" y="130"/>
                </a:cubicBezTo>
                <a:cubicBezTo>
                  <a:pt x="455" y="129"/>
                  <a:pt x="454" y="129"/>
                  <a:pt x="454" y="128"/>
                </a:cubicBezTo>
                <a:cubicBezTo>
                  <a:pt x="455" y="128"/>
                  <a:pt x="456" y="127"/>
                  <a:pt x="457" y="127"/>
                </a:cubicBezTo>
                <a:cubicBezTo>
                  <a:pt x="457" y="126"/>
                  <a:pt x="457" y="126"/>
                  <a:pt x="458" y="126"/>
                </a:cubicBezTo>
                <a:cubicBezTo>
                  <a:pt x="458" y="125"/>
                  <a:pt x="458" y="125"/>
                  <a:pt x="458" y="124"/>
                </a:cubicBezTo>
                <a:cubicBezTo>
                  <a:pt x="457" y="124"/>
                  <a:pt x="457" y="125"/>
                  <a:pt x="456" y="125"/>
                </a:cubicBezTo>
                <a:cubicBezTo>
                  <a:pt x="456" y="124"/>
                  <a:pt x="456" y="123"/>
                  <a:pt x="457" y="122"/>
                </a:cubicBezTo>
                <a:cubicBezTo>
                  <a:pt x="457" y="122"/>
                  <a:pt x="457" y="123"/>
                  <a:pt x="457" y="123"/>
                </a:cubicBezTo>
                <a:cubicBezTo>
                  <a:pt x="458" y="123"/>
                  <a:pt x="458" y="123"/>
                  <a:pt x="458" y="123"/>
                </a:cubicBezTo>
                <a:cubicBezTo>
                  <a:pt x="458" y="123"/>
                  <a:pt x="458" y="123"/>
                  <a:pt x="458" y="123"/>
                </a:cubicBezTo>
                <a:cubicBezTo>
                  <a:pt x="459" y="123"/>
                  <a:pt x="459" y="123"/>
                  <a:pt x="459" y="123"/>
                </a:cubicBezTo>
                <a:cubicBezTo>
                  <a:pt x="459" y="123"/>
                  <a:pt x="460" y="123"/>
                  <a:pt x="461" y="123"/>
                </a:cubicBezTo>
                <a:cubicBezTo>
                  <a:pt x="461" y="122"/>
                  <a:pt x="461" y="123"/>
                  <a:pt x="461" y="122"/>
                </a:cubicBezTo>
                <a:cubicBezTo>
                  <a:pt x="461" y="121"/>
                  <a:pt x="461" y="121"/>
                  <a:pt x="461" y="121"/>
                </a:cubicBezTo>
                <a:cubicBezTo>
                  <a:pt x="461" y="121"/>
                  <a:pt x="461" y="121"/>
                  <a:pt x="461" y="121"/>
                </a:cubicBezTo>
                <a:cubicBezTo>
                  <a:pt x="461" y="121"/>
                  <a:pt x="461" y="121"/>
                  <a:pt x="461" y="121"/>
                </a:cubicBezTo>
                <a:cubicBezTo>
                  <a:pt x="460" y="121"/>
                  <a:pt x="460" y="121"/>
                  <a:pt x="459" y="121"/>
                </a:cubicBezTo>
                <a:cubicBezTo>
                  <a:pt x="459" y="120"/>
                  <a:pt x="458" y="120"/>
                  <a:pt x="458" y="119"/>
                </a:cubicBezTo>
                <a:cubicBezTo>
                  <a:pt x="455" y="119"/>
                  <a:pt x="456" y="119"/>
                  <a:pt x="455" y="118"/>
                </a:cubicBezTo>
                <a:cubicBezTo>
                  <a:pt x="455" y="117"/>
                  <a:pt x="455" y="117"/>
                  <a:pt x="455" y="117"/>
                </a:cubicBezTo>
                <a:cubicBezTo>
                  <a:pt x="454" y="117"/>
                  <a:pt x="454" y="117"/>
                  <a:pt x="454" y="117"/>
                </a:cubicBezTo>
                <a:cubicBezTo>
                  <a:pt x="454" y="117"/>
                  <a:pt x="454" y="117"/>
                  <a:pt x="454" y="117"/>
                </a:cubicBezTo>
                <a:cubicBezTo>
                  <a:pt x="452" y="117"/>
                  <a:pt x="452" y="117"/>
                  <a:pt x="452" y="117"/>
                </a:cubicBezTo>
                <a:cubicBezTo>
                  <a:pt x="451" y="116"/>
                  <a:pt x="451" y="116"/>
                  <a:pt x="451" y="116"/>
                </a:cubicBezTo>
                <a:cubicBezTo>
                  <a:pt x="450" y="116"/>
                  <a:pt x="450" y="116"/>
                  <a:pt x="450" y="116"/>
                </a:cubicBezTo>
                <a:cubicBezTo>
                  <a:pt x="450" y="116"/>
                  <a:pt x="450" y="116"/>
                  <a:pt x="450" y="116"/>
                </a:cubicBezTo>
                <a:cubicBezTo>
                  <a:pt x="450" y="115"/>
                  <a:pt x="450" y="115"/>
                  <a:pt x="449" y="115"/>
                </a:cubicBezTo>
                <a:cubicBezTo>
                  <a:pt x="448" y="114"/>
                  <a:pt x="448" y="114"/>
                  <a:pt x="448" y="114"/>
                </a:cubicBezTo>
                <a:cubicBezTo>
                  <a:pt x="448" y="113"/>
                  <a:pt x="448" y="113"/>
                  <a:pt x="448" y="113"/>
                </a:cubicBezTo>
                <a:cubicBezTo>
                  <a:pt x="447" y="113"/>
                  <a:pt x="447" y="113"/>
                  <a:pt x="447" y="113"/>
                </a:cubicBezTo>
                <a:cubicBezTo>
                  <a:pt x="447" y="113"/>
                  <a:pt x="446" y="113"/>
                  <a:pt x="446" y="112"/>
                </a:cubicBezTo>
                <a:cubicBezTo>
                  <a:pt x="446" y="112"/>
                  <a:pt x="446" y="112"/>
                  <a:pt x="445" y="112"/>
                </a:cubicBezTo>
                <a:cubicBezTo>
                  <a:pt x="445" y="111"/>
                  <a:pt x="445" y="111"/>
                  <a:pt x="445" y="111"/>
                </a:cubicBezTo>
                <a:cubicBezTo>
                  <a:pt x="445" y="111"/>
                  <a:pt x="445" y="111"/>
                  <a:pt x="445" y="111"/>
                </a:cubicBezTo>
                <a:cubicBezTo>
                  <a:pt x="445" y="111"/>
                  <a:pt x="445" y="111"/>
                  <a:pt x="445" y="111"/>
                </a:cubicBezTo>
                <a:cubicBezTo>
                  <a:pt x="444" y="111"/>
                  <a:pt x="444" y="111"/>
                  <a:pt x="444" y="111"/>
                </a:cubicBezTo>
                <a:cubicBezTo>
                  <a:pt x="444" y="110"/>
                  <a:pt x="444" y="110"/>
                  <a:pt x="444" y="110"/>
                </a:cubicBezTo>
                <a:cubicBezTo>
                  <a:pt x="445" y="110"/>
                  <a:pt x="445" y="110"/>
                  <a:pt x="445" y="110"/>
                </a:cubicBezTo>
                <a:cubicBezTo>
                  <a:pt x="445" y="110"/>
                  <a:pt x="445" y="109"/>
                  <a:pt x="445" y="109"/>
                </a:cubicBezTo>
                <a:cubicBezTo>
                  <a:pt x="445" y="109"/>
                  <a:pt x="445" y="109"/>
                  <a:pt x="445" y="109"/>
                </a:cubicBezTo>
                <a:cubicBezTo>
                  <a:pt x="445" y="109"/>
                  <a:pt x="445" y="108"/>
                  <a:pt x="445" y="108"/>
                </a:cubicBezTo>
                <a:cubicBezTo>
                  <a:pt x="446" y="107"/>
                  <a:pt x="446" y="107"/>
                  <a:pt x="446" y="107"/>
                </a:cubicBezTo>
                <a:cubicBezTo>
                  <a:pt x="447" y="107"/>
                  <a:pt x="447" y="107"/>
                  <a:pt x="448" y="106"/>
                </a:cubicBezTo>
                <a:cubicBezTo>
                  <a:pt x="447" y="106"/>
                  <a:pt x="446" y="105"/>
                  <a:pt x="446" y="105"/>
                </a:cubicBezTo>
                <a:cubicBezTo>
                  <a:pt x="445" y="105"/>
                  <a:pt x="446" y="105"/>
                  <a:pt x="445" y="105"/>
                </a:cubicBezTo>
                <a:cubicBezTo>
                  <a:pt x="445" y="104"/>
                  <a:pt x="445" y="104"/>
                  <a:pt x="445" y="104"/>
                </a:cubicBezTo>
                <a:cubicBezTo>
                  <a:pt x="445" y="104"/>
                  <a:pt x="445" y="104"/>
                  <a:pt x="445" y="104"/>
                </a:cubicBezTo>
                <a:cubicBezTo>
                  <a:pt x="445" y="103"/>
                  <a:pt x="445" y="103"/>
                  <a:pt x="445" y="103"/>
                </a:cubicBezTo>
                <a:cubicBezTo>
                  <a:pt x="445" y="103"/>
                  <a:pt x="446" y="103"/>
                  <a:pt x="446" y="103"/>
                </a:cubicBezTo>
                <a:cubicBezTo>
                  <a:pt x="446" y="102"/>
                  <a:pt x="446" y="102"/>
                  <a:pt x="446" y="102"/>
                </a:cubicBezTo>
                <a:cubicBezTo>
                  <a:pt x="450" y="102"/>
                  <a:pt x="453" y="102"/>
                  <a:pt x="456" y="101"/>
                </a:cubicBezTo>
                <a:cubicBezTo>
                  <a:pt x="458" y="101"/>
                  <a:pt x="458" y="101"/>
                  <a:pt x="458" y="101"/>
                </a:cubicBezTo>
                <a:cubicBezTo>
                  <a:pt x="459" y="101"/>
                  <a:pt x="459" y="100"/>
                  <a:pt x="460" y="100"/>
                </a:cubicBezTo>
                <a:cubicBezTo>
                  <a:pt x="461" y="98"/>
                  <a:pt x="461" y="99"/>
                  <a:pt x="462" y="98"/>
                </a:cubicBezTo>
                <a:cubicBezTo>
                  <a:pt x="462" y="98"/>
                  <a:pt x="462" y="98"/>
                  <a:pt x="462" y="98"/>
                </a:cubicBezTo>
                <a:cubicBezTo>
                  <a:pt x="462" y="96"/>
                  <a:pt x="462" y="96"/>
                  <a:pt x="462" y="96"/>
                </a:cubicBezTo>
                <a:cubicBezTo>
                  <a:pt x="463" y="96"/>
                  <a:pt x="463" y="96"/>
                  <a:pt x="463" y="96"/>
                </a:cubicBezTo>
                <a:cubicBezTo>
                  <a:pt x="464" y="95"/>
                  <a:pt x="464" y="93"/>
                  <a:pt x="464" y="92"/>
                </a:cubicBezTo>
                <a:cubicBezTo>
                  <a:pt x="461" y="92"/>
                  <a:pt x="461" y="92"/>
                  <a:pt x="461" y="92"/>
                </a:cubicBezTo>
                <a:cubicBezTo>
                  <a:pt x="461" y="92"/>
                  <a:pt x="461" y="92"/>
                  <a:pt x="461" y="92"/>
                </a:cubicBezTo>
                <a:cubicBezTo>
                  <a:pt x="459" y="92"/>
                  <a:pt x="458" y="92"/>
                  <a:pt x="457" y="91"/>
                </a:cubicBezTo>
                <a:cubicBezTo>
                  <a:pt x="456" y="92"/>
                  <a:pt x="457" y="92"/>
                  <a:pt x="456" y="92"/>
                </a:cubicBezTo>
                <a:cubicBezTo>
                  <a:pt x="456" y="92"/>
                  <a:pt x="456" y="92"/>
                  <a:pt x="456" y="92"/>
                </a:cubicBezTo>
                <a:cubicBezTo>
                  <a:pt x="456" y="92"/>
                  <a:pt x="456" y="92"/>
                  <a:pt x="456" y="92"/>
                </a:cubicBezTo>
                <a:cubicBezTo>
                  <a:pt x="456" y="92"/>
                  <a:pt x="455" y="92"/>
                  <a:pt x="455" y="91"/>
                </a:cubicBezTo>
                <a:cubicBezTo>
                  <a:pt x="454" y="91"/>
                  <a:pt x="454" y="91"/>
                  <a:pt x="454" y="91"/>
                </a:cubicBezTo>
                <a:cubicBezTo>
                  <a:pt x="454" y="91"/>
                  <a:pt x="454" y="91"/>
                  <a:pt x="454" y="91"/>
                </a:cubicBezTo>
                <a:cubicBezTo>
                  <a:pt x="453" y="91"/>
                  <a:pt x="453" y="91"/>
                  <a:pt x="453" y="91"/>
                </a:cubicBezTo>
                <a:cubicBezTo>
                  <a:pt x="453" y="90"/>
                  <a:pt x="453" y="90"/>
                  <a:pt x="453" y="90"/>
                </a:cubicBezTo>
                <a:cubicBezTo>
                  <a:pt x="452" y="90"/>
                  <a:pt x="452" y="90"/>
                  <a:pt x="452" y="90"/>
                </a:cubicBezTo>
                <a:cubicBezTo>
                  <a:pt x="452" y="90"/>
                  <a:pt x="452" y="90"/>
                  <a:pt x="452" y="90"/>
                </a:cubicBezTo>
                <a:cubicBezTo>
                  <a:pt x="451" y="90"/>
                  <a:pt x="451" y="90"/>
                  <a:pt x="451" y="90"/>
                </a:cubicBezTo>
                <a:cubicBezTo>
                  <a:pt x="451" y="90"/>
                  <a:pt x="451" y="90"/>
                  <a:pt x="451" y="90"/>
                </a:cubicBezTo>
                <a:cubicBezTo>
                  <a:pt x="448" y="90"/>
                  <a:pt x="448" y="90"/>
                  <a:pt x="448" y="90"/>
                </a:cubicBezTo>
                <a:cubicBezTo>
                  <a:pt x="447" y="90"/>
                  <a:pt x="448" y="89"/>
                  <a:pt x="447" y="89"/>
                </a:cubicBezTo>
                <a:cubicBezTo>
                  <a:pt x="446" y="90"/>
                  <a:pt x="446" y="91"/>
                  <a:pt x="445" y="92"/>
                </a:cubicBezTo>
                <a:cubicBezTo>
                  <a:pt x="445" y="92"/>
                  <a:pt x="445" y="92"/>
                  <a:pt x="445" y="92"/>
                </a:cubicBezTo>
                <a:cubicBezTo>
                  <a:pt x="445" y="92"/>
                  <a:pt x="444" y="91"/>
                  <a:pt x="444" y="91"/>
                </a:cubicBezTo>
                <a:cubicBezTo>
                  <a:pt x="443" y="91"/>
                  <a:pt x="441" y="91"/>
                  <a:pt x="439" y="91"/>
                </a:cubicBezTo>
                <a:cubicBezTo>
                  <a:pt x="440" y="93"/>
                  <a:pt x="440" y="93"/>
                  <a:pt x="440" y="94"/>
                </a:cubicBezTo>
                <a:cubicBezTo>
                  <a:pt x="440" y="94"/>
                  <a:pt x="439" y="94"/>
                  <a:pt x="438" y="94"/>
                </a:cubicBezTo>
                <a:cubicBezTo>
                  <a:pt x="438" y="96"/>
                  <a:pt x="438" y="96"/>
                  <a:pt x="438" y="96"/>
                </a:cubicBezTo>
                <a:cubicBezTo>
                  <a:pt x="439" y="96"/>
                  <a:pt x="439" y="96"/>
                  <a:pt x="439" y="96"/>
                </a:cubicBezTo>
                <a:cubicBezTo>
                  <a:pt x="439" y="96"/>
                  <a:pt x="439" y="96"/>
                  <a:pt x="439" y="96"/>
                </a:cubicBezTo>
                <a:cubicBezTo>
                  <a:pt x="439" y="97"/>
                  <a:pt x="439" y="97"/>
                  <a:pt x="439" y="98"/>
                </a:cubicBezTo>
                <a:cubicBezTo>
                  <a:pt x="439" y="98"/>
                  <a:pt x="439" y="98"/>
                  <a:pt x="439" y="98"/>
                </a:cubicBezTo>
                <a:cubicBezTo>
                  <a:pt x="439" y="99"/>
                  <a:pt x="439" y="99"/>
                  <a:pt x="439" y="99"/>
                </a:cubicBezTo>
                <a:cubicBezTo>
                  <a:pt x="440" y="99"/>
                  <a:pt x="440" y="99"/>
                  <a:pt x="440" y="99"/>
                </a:cubicBezTo>
                <a:cubicBezTo>
                  <a:pt x="440" y="99"/>
                  <a:pt x="439" y="99"/>
                  <a:pt x="439" y="100"/>
                </a:cubicBezTo>
                <a:cubicBezTo>
                  <a:pt x="440" y="100"/>
                  <a:pt x="440" y="100"/>
                  <a:pt x="440" y="100"/>
                </a:cubicBezTo>
                <a:cubicBezTo>
                  <a:pt x="440" y="101"/>
                  <a:pt x="440" y="101"/>
                  <a:pt x="440" y="101"/>
                </a:cubicBezTo>
                <a:cubicBezTo>
                  <a:pt x="441" y="101"/>
                  <a:pt x="441" y="101"/>
                  <a:pt x="441" y="101"/>
                </a:cubicBezTo>
                <a:cubicBezTo>
                  <a:pt x="441" y="103"/>
                  <a:pt x="441" y="103"/>
                  <a:pt x="441" y="103"/>
                </a:cubicBezTo>
                <a:cubicBezTo>
                  <a:pt x="441" y="103"/>
                  <a:pt x="441" y="103"/>
                  <a:pt x="441" y="103"/>
                </a:cubicBezTo>
                <a:cubicBezTo>
                  <a:pt x="440" y="103"/>
                  <a:pt x="440" y="103"/>
                  <a:pt x="440" y="103"/>
                </a:cubicBezTo>
                <a:cubicBezTo>
                  <a:pt x="440" y="105"/>
                  <a:pt x="441" y="105"/>
                  <a:pt x="442" y="106"/>
                </a:cubicBezTo>
                <a:cubicBezTo>
                  <a:pt x="442" y="107"/>
                  <a:pt x="442" y="107"/>
                  <a:pt x="442" y="107"/>
                </a:cubicBezTo>
                <a:cubicBezTo>
                  <a:pt x="441" y="107"/>
                  <a:pt x="441" y="107"/>
                  <a:pt x="441" y="107"/>
                </a:cubicBezTo>
                <a:cubicBezTo>
                  <a:pt x="441" y="107"/>
                  <a:pt x="442" y="107"/>
                  <a:pt x="442" y="107"/>
                </a:cubicBezTo>
                <a:cubicBezTo>
                  <a:pt x="442" y="108"/>
                  <a:pt x="441" y="108"/>
                  <a:pt x="441" y="108"/>
                </a:cubicBezTo>
                <a:cubicBezTo>
                  <a:pt x="441" y="109"/>
                  <a:pt x="442" y="109"/>
                  <a:pt x="442" y="109"/>
                </a:cubicBezTo>
                <a:cubicBezTo>
                  <a:pt x="442" y="110"/>
                  <a:pt x="441" y="110"/>
                  <a:pt x="441" y="111"/>
                </a:cubicBezTo>
                <a:cubicBezTo>
                  <a:pt x="441" y="111"/>
                  <a:pt x="440" y="111"/>
                  <a:pt x="439" y="111"/>
                </a:cubicBezTo>
                <a:cubicBezTo>
                  <a:pt x="439" y="111"/>
                  <a:pt x="439" y="112"/>
                  <a:pt x="439" y="112"/>
                </a:cubicBezTo>
                <a:cubicBezTo>
                  <a:pt x="438" y="112"/>
                  <a:pt x="438" y="112"/>
                  <a:pt x="438" y="112"/>
                </a:cubicBezTo>
                <a:cubicBezTo>
                  <a:pt x="438" y="113"/>
                  <a:pt x="438" y="113"/>
                  <a:pt x="438" y="113"/>
                </a:cubicBezTo>
                <a:cubicBezTo>
                  <a:pt x="440" y="113"/>
                  <a:pt x="440" y="114"/>
                  <a:pt x="441" y="114"/>
                </a:cubicBezTo>
                <a:cubicBezTo>
                  <a:pt x="441" y="115"/>
                  <a:pt x="441" y="115"/>
                  <a:pt x="441" y="115"/>
                </a:cubicBezTo>
                <a:cubicBezTo>
                  <a:pt x="439" y="115"/>
                  <a:pt x="439" y="114"/>
                  <a:pt x="437" y="114"/>
                </a:cubicBezTo>
                <a:cubicBezTo>
                  <a:pt x="437" y="116"/>
                  <a:pt x="437" y="116"/>
                  <a:pt x="437" y="116"/>
                </a:cubicBezTo>
                <a:cubicBezTo>
                  <a:pt x="436" y="116"/>
                  <a:pt x="436" y="116"/>
                  <a:pt x="436" y="117"/>
                </a:cubicBezTo>
                <a:cubicBezTo>
                  <a:pt x="437" y="117"/>
                  <a:pt x="437" y="117"/>
                  <a:pt x="437" y="117"/>
                </a:cubicBezTo>
                <a:cubicBezTo>
                  <a:pt x="436" y="118"/>
                  <a:pt x="436" y="118"/>
                  <a:pt x="436" y="118"/>
                </a:cubicBezTo>
                <a:cubicBezTo>
                  <a:pt x="436" y="120"/>
                  <a:pt x="436" y="121"/>
                  <a:pt x="437" y="121"/>
                </a:cubicBezTo>
                <a:cubicBezTo>
                  <a:pt x="437" y="122"/>
                  <a:pt x="437" y="122"/>
                  <a:pt x="437" y="122"/>
                </a:cubicBezTo>
                <a:cubicBezTo>
                  <a:pt x="436" y="122"/>
                  <a:pt x="435" y="122"/>
                  <a:pt x="434" y="122"/>
                </a:cubicBezTo>
                <a:cubicBezTo>
                  <a:pt x="434" y="123"/>
                  <a:pt x="434" y="123"/>
                  <a:pt x="434" y="123"/>
                </a:cubicBezTo>
                <a:cubicBezTo>
                  <a:pt x="435" y="123"/>
                  <a:pt x="435" y="123"/>
                  <a:pt x="435" y="123"/>
                </a:cubicBezTo>
                <a:cubicBezTo>
                  <a:pt x="435" y="124"/>
                  <a:pt x="435" y="124"/>
                  <a:pt x="435" y="124"/>
                </a:cubicBezTo>
                <a:cubicBezTo>
                  <a:pt x="436" y="125"/>
                  <a:pt x="436" y="125"/>
                  <a:pt x="437" y="126"/>
                </a:cubicBezTo>
                <a:cubicBezTo>
                  <a:pt x="437" y="126"/>
                  <a:pt x="437" y="126"/>
                  <a:pt x="437" y="126"/>
                </a:cubicBezTo>
                <a:cubicBezTo>
                  <a:pt x="438" y="126"/>
                  <a:pt x="438" y="126"/>
                  <a:pt x="438" y="126"/>
                </a:cubicBezTo>
                <a:cubicBezTo>
                  <a:pt x="439" y="126"/>
                  <a:pt x="438" y="126"/>
                  <a:pt x="438" y="126"/>
                </a:cubicBezTo>
                <a:cubicBezTo>
                  <a:pt x="438" y="127"/>
                  <a:pt x="437" y="127"/>
                  <a:pt x="437" y="130"/>
                </a:cubicBezTo>
                <a:cubicBezTo>
                  <a:pt x="438" y="129"/>
                  <a:pt x="438" y="130"/>
                  <a:pt x="438" y="129"/>
                </a:cubicBezTo>
                <a:cubicBezTo>
                  <a:pt x="439" y="129"/>
                  <a:pt x="439" y="129"/>
                  <a:pt x="439" y="129"/>
                </a:cubicBezTo>
                <a:cubicBezTo>
                  <a:pt x="439" y="130"/>
                  <a:pt x="439" y="130"/>
                  <a:pt x="439" y="130"/>
                </a:cubicBezTo>
                <a:cubicBezTo>
                  <a:pt x="439" y="130"/>
                  <a:pt x="439" y="130"/>
                  <a:pt x="439" y="130"/>
                </a:cubicBezTo>
                <a:cubicBezTo>
                  <a:pt x="439" y="127"/>
                  <a:pt x="439" y="127"/>
                  <a:pt x="439" y="127"/>
                </a:cubicBezTo>
                <a:cubicBezTo>
                  <a:pt x="440" y="127"/>
                  <a:pt x="440" y="127"/>
                  <a:pt x="440" y="127"/>
                </a:cubicBezTo>
                <a:cubicBezTo>
                  <a:pt x="440" y="127"/>
                  <a:pt x="440" y="127"/>
                  <a:pt x="440" y="127"/>
                </a:cubicBezTo>
                <a:cubicBezTo>
                  <a:pt x="440" y="127"/>
                  <a:pt x="441" y="127"/>
                  <a:pt x="441" y="127"/>
                </a:cubicBezTo>
                <a:cubicBezTo>
                  <a:pt x="441" y="127"/>
                  <a:pt x="441" y="127"/>
                  <a:pt x="441" y="127"/>
                </a:cubicBezTo>
                <a:cubicBezTo>
                  <a:pt x="442" y="127"/>
                  <a:pt x="442" y="127"/>
                  <a:pt x="442" y="127"/>
                </a:cubicBezTo>
                <a:cubicBezTo>
                  <a:pt x="443" y="128"/>
                  <a:pt x="443" y="128"/>
                  <a:pt x="444" y="129"/>
                </a:cubicBezTo>
                <a:cubicBezTo>
                  <a:pt x="444" y="129"/>
                  <a:pt x="444" y="129"/>
                  <a:pt x="444" y="129"/>
                </a:cubicBezTo>
                <a:cubicBezTo>
                  <a:pt x="444" y="130"/>
                  <a:pt x="444" y="130"/>
                  <a:pt x="444" y="130"/>
                </a:cubicBezTo>
                <a:cubicBezTo>
                  <a:pt x="445" y="130"/>
                  <a:pt x="445" y="130"/>
                  <a:pt x="445" y="130"/>
                </a:cubicBezTo>
                <a:cubicBezTo>
                  <a:pt x="445" y="130"/>
                  <a:pt x="445" y="131"/>
                  <a:pt x="445" y="131"/>
                </a:cubicBezTo>
                <a:cubicBezTo>
                  <a:pt x="446" y="131"/>
                  <a:pt x="446" y="131"/>
                  <a:pt x="446" y="131"/>
                </a:cubicBezTo>
                <a:cubicBezTo>
                  <a:pt x="447" y="131"/>
                  <a:pt x="447" y="131"/>
                  <a:pt x="447" y="130"/>
                </a:cubicBezTo>
                <a:cubicBezTo>
                  <a:pt x="448" y="130"/>
                  <a:pt x="448" y="130"/>
                  <a:pt x="448" y="130"/>
                </a:cubicBezTo>
                <a:cubicBezTo>
                  <a:pt x="448" y="130"/>
                  <a:pt x="448" y="130"/>
                  <a:pt x="448" y="130"/>
                </a:cubicBezTo>
                <a:cubicBezTo>
                  <a:pt x="449" y="130"/>
                  <a:pt x="449" y="130"/>
                  <a:pt x="449" y="130"/>
                </a:cubicBezTo>
                <a:cubicBezTo>
                  <a:pt x="449" y="129"/>
                  <a:pt x="449" y="129"/>
                  <a:pt x="449" y="129"/>
                </a:cubicBezTo>
                <a:cubicBezTo>
                  <a:pt x="450" y="129"/>
                  <a:pt x="450" y="129"/>
                  <a:pt x="450" y="129"/>
                </a:cubicBezTo>
                <a:cubicBezTo>
                  <a:pt x="450" y="129"/>
                  <a:pt x="450" y="129"/>
                  <a:pt x="450" y="129"/>
                </a:cubicBezTo>
                <a:cubicBezTo>
                  <a:pt x="450" y="129"/>
                  <a:pt x="451" y="129"/>
                  <a:pt x="452" y="129"/>
                </a:cubicBezTo>
                <a:cubicBezTo>
                  <a:pt x="452" y="128"/>
                  <a:pt x="452" y="128"/>
                  <a:pt x="452" y="128"/>
                </a:cubicBezTo>
                <a:cubicBezTo>
                  <a:pt x="452" y="128"/>
                  <a:pt x="452" y="128"/>
                  <a:pt x="453" y="129"/>
                </a:cubicBezTo>
                <a:cubicBezTo>
                  <a:pt x="453" y="129"/>
                  <a:pt x="453" y="129"/>
                  <a:pt x="453" y="129"/>
                </a:cubicBezTo>
                <a:cubicBezTo>
                  <a:pt x="453" y="129"/>
                  <a:pt x="453" y="129"/>
                  <a:pt x="453" y="129"/>
                </a:cubicBezTo>
                <a:cubicBezTo>
                  <a:pt x="450" y="129"/>
                  <a:pt x="450" y="129"/>
                  <a:pt x="450" y="129"/>
                </a:cubicBezTo>
                <a:cubicBezTo>
                  <a:pt x="450" y="129"/>
                  <a:pt x="450" y="130"/>
                  <a:pt x="449" y="130"/>
                </a:cubicBezTo>
                <a:cubicBezTo>
                  <a:pt x="449" y="133"/>
                  <a:pt x="449" y="133"/>
                  <a:pt x="449" y="133"/>
                </a:cubicBezTo>
                <a:cubicBezTo>
                  <a:pt x="450" y="133"/>
                  <a:pt x="450" y="133"/>
                  <a:pt x="450" y="133"/>
                </a:cubicBezTo>
                <a:cubicBezTo>
                  <a:pt x="450" y="133"/>
                  <a:pt x="450" y="133"/>
                  <a:pt x="450" y="133"/>
                </a:cubicBezTo>
                <a:cubicBezTo>
                  <a:pt x="449" y="133"/>
                  <a:pt x="448" y="133"/>
                  <a:pt x="448" y="133"/>
                </a:cubicBezTo>
                <a:cubicBezTo>
                  <a:pt x="448" y="133"/>
                  <a:pt x="448" y="134"/>
                  <a:pt x="447" y="133"/>
                </a:cubicBezTo>
                <a:cubicBezTo>
                  <a:pt x="447" y="133"/>
                  <a:pt x="447" y="133"/>
                  <a:pt x="447" y="133"/>
                </a:cubicBezTo>
                <a:cubicBezTo>
                  <a:pt x="447" y="133"/>
                  <a:pt x="446" y="133"/>
                  <a:pt x="446" y="133"/>
                </a:cubicBezTo>
                <a:cubicBezTo>
                  <a:pt x="445" y="133"/>
                  <a:pt x="445" y="134"/>
                  <a:pt x="444" y="134"/>
                </a:cubicBezTo>
                <a:cubicBezTo>
                  <a:pt x="444" y="135"/>
                  <a:pt x="445" y="135"/>
                  <a:pt x="445" y="136"/>
                </a:cubicBezTo>
                <a:cubicBezTo>
                  <a:pt x="445" y="137"/>
                  <a:pt x="444" y="137"/>
                  <a:pt x="444" y="139"/>
                </a:cubicBezTo>
                <a:cubicBezTo>
                  <a:pt x="446" y="139"/>
                  <a:pt x="447" y="138"/>
                  <a:pt x="448" y="137"/>
                </a:cubicBezTo>
                <a:cubicBezTo>
                  <a:pt x="448" y="137"/>
                  <a:pt x="448" y="137"/>
                  <a:pt x="448" y="137"/>
                </a:cubicBezTo>
                <a:cubicBezTo>
                  <a:pt x="449" y="139"/>
                  <a:pt x="447" y="138"/>
                  <a:pt x="449" y="139"/>
                </a:cubicBezTo>
                <a:cubicBezTo>
                  <a:pt x="448" y="141"/>
                  <a:pt x="448" y="139"/>
                  <a:pt x="447" y="140"/>
                </a:cubicBezTo>
                <a:cubicBezTo>
                  <a:pt x="447" y="140"/>
                  <a:pt x="447" y="140"/>
                  <a:pt x="447" y="141"/>
                </a:cubicBezTo>
                <a:cubicBezTo>
                  <a:pt x="445" y="141"/>
                  <a:pt x="445" y="141"/>
                  <a:pt x="445" y="141"/>
                </a:cubicBezTo>
                <a:cubicBezTo>
                  <a:pt x="445" y="141"/>
                  <a:pt x="445" y="141"/>
                  <a:pt x="445" y="141"/>
                </a:cubicBezTo>
                <a:cubicBezTo>
                  <a:pt x="444" y="141"/>
                  <a:pt x="444" y="141"/>
                  <a:pt x="444" y="141"/>
                </a:cubicBezTo>
                <a:cubicBezTo>
                  <a:pt x="444" y="141"/>
                  <a:pt x="444" y="141"/>
                  <a:pt x="444" y="142"/>
                </a:cubicBezTo>
                <a:cubicBezTo>
                  <a:pt x="443" y="142"/>
                  <a:pt x="443" y="142"/>
                  <a:pt x="442" y="143"/>
                </a:cubicBezTo>
                <a:cubicBezTo>
                  <a:pt x="442" y="143"/>
                  <a:pt x="442" y="143"/>
                  <a:pt x="442" y="143"/>
                </a:cubicBezTo>
                <a:cubicBezTo>
                  <a:pt x="442" y="143"/>
                  <a:pt x="442" y="143"/>
                  <a:pt x="442" y="143"/>
                </a:cubicBezTo>
                <a:cubicBezTo>
                  <a:pt x="441" y="144"/>
                  <a:pt x="442" y="144"/>
                  <a:pt x="441" y="144"/>
                </a:cubicBezTo>
                <a:cubicBezTo>
                  <a:pt x="441" y="145"/>
                  <a:pt x="441" y="145"/>
                  <a:pt x="441" y="145"/>
                </a:cubicBezTo>
                <a:cubicBezTo>
                  <a:pt x="440" y="145"/>
                  <a:pt x="440" y="144"/>
                  <a:pt x="439" y="144"/>
                </a:cubicBezTo>
                <a:cubicBezTo>
                  <a:pt x="439" y="145"/>
                  <a:pt x="439" y="145"/>
                  <a:pt x="439" y="145"/>
                </a:cubicBezTo>
                <a:cubicBezTo>
                  <a:pt x="439" y="145"/>
                  <a:pt x="439" y="145"/>
                  <a:pt x="439" y="145"/>
                </a:cubicBezTo>
                <a:cubicBezTo>
                  <a:pt x="439" y="146"/>
                  <a:pt x="439" y="146"/>
                  <a:pt x="439" y="146"/>
                </a:cubicBezTo>
                <a:cubicBezTo>
                  <a:pt x="438" y="146"/>
                  <a:pt x="438" y="146"/>
                  <a:pt x="438" y="146"/>
                </a:cubicBezTo>
                <a:cubicBezTo>
                  <a:pt x="438" y="148"/>
                  <a:pt x="438" y="148"/>
                  <a:pt x="438" y="148"/>
                </a:cubicBezTo>
                <a:cubicBezTo>
                  <a:pt x="437" y="148"/>
                  <a:pt x="437" y="148"/>
                  <a:pt x="437" y="149"/>
                </a:cubicBezTo>
                <a:cubicBezTo>
                  <a:pt x="438" y="149"/>
                  <a:pt x="438" y="149"/>
                  <a:pt x="438" y="149"/>
                </a:cubicBezTo>
                <a:cubicBezTo>
                  <a:pt x="438" y="149"/>
                  <a:pt x="438" y="149"/>
                  <a:pt x="438" y="149"/>
                </a:cubicBezTo>
                <a:cubicBezTo>
                  <a:pt x="439" y="151"/>
                  <a:pt x="438" y="150"/>
                  <a:pt x="438" y="151"/>
                </a:cubicBezTo>
                <a:cubicBezTo>
                  <a:pt x="438" y="152"/>
                  <a:pt x="438" y="152"/>
                  <a:pt x="438" y="152"/>
                </a:cubicBezTo>
                <a:cubicBezTo>
                  <a:pt x="439" y="152"/>
                  <a:pt x="440" y="152"/>
                  <a:pt x="440" y="152"/>
                </a:cubicBezTo>
                <a:cubicBezTo>
                  <a:pt x="440" y="153"/>
                  <a:pt x="440" y="153"/>
                  <a:pt x="440" y="153"/>
                </a:cubicBezTo>
                <a:cubicBezTo>
                  <a:pt x="439" y="153"/>
                  <a:pt x="439" y="153"/>
                  <a:pt x="438" y="153"/>
                </a:cubicBezTo>
                <a:cubicBezTo>
                  <a:pt x="438" y="153"/>
                  <a:pt x="438" y="153"/>
                  <a:pt x="438" y="153"/>
                </a:cubicBezTo>
                <a:cubicBezTo>
                  <a:pt x="437" y="152"/>
                  <a:pt x="437" y="152"/>
                  <a:pt x="436" y="152"/>
                </a:cubicBezTo>
                <a:cubicBezTo>
                  <a:pt x="436" y="152"/>
                  <a:pt x="436" y="152"/>
                  <a:pt x="436" y="152"/>
                </a:cubicBezTo>
                <a:cubicBezTo>
                  <a:pt x="435" y="152"/>
                  <a:pt x="435" y="152"/>
                  <a:pt x="435" y="152"/>
                </a:cubicBezTo>
                <a:cubicBezTo>
                  <a:pt x="436" y="151"/>
                  <a:pt x="436" y="151"/>
                  <a:pt x="436" y="151"/>
                </a:cubicBezTo>
                <a:cubicBezTo>
                  <a:pt x="434" y="150"/>
                  <a:pt x="433" y="150"/>
                  <a:pt x="433" y="149"/>
                </a:cubicBezTo>
                <a:cubicBezTo>
                  <a:pt x="432" y="148"/>
                  <a:pt x="432" y="149"/>
                  <a:pt x="432" y="148"/>
                </a:cubicBezTo>
                <a:cubicBezTo>
                  <a:pt x="433" y="148"/>
                  <a:pt x="433" y="148"/>
                  <a:pt x="433" y="148"/>
                </a:cubicBezTo>
                <a:cubicBezTo>
                  <a:pt x="433" y="148"/>
                  <a:pt x="433" y="147"/>
                  <a:pt x="433" y="147"/>
                </a:cubicBezTo>
                <a:cubicBezTo>
                  <a:pt x="433" y="147"/>
                  <a:pt x="433" y="147"/>
                  <a:pt x="433" y="147"/>
                </a:cubicBezTo>
                <a:cubicBezTo>
                  <a:pt x="433" y="145"/>
                  <a:pt x="433" y="145"/>
                  <a:pt x="433" y="145"/>
                </a:cubicBezTo>
                <a:cubicBezTo>
                  <a:pt x="434" y="145"/>
                  <a:pt x="434" y="145"/>
                  <a:pt x="434" y="145"/>
                </a:cubicBezTo>
                <a:cubicBezTo>
                  <a:pt x="434" y="143"/>
                  <a:pt x="434" y="143"/>
                  <a:pt x="434" y="143"/>
                </a:cubicBezTo>
                <a:cubicBezTo>
                  <a:pt x="433" y="143"/>
                  <a:pt x="434" y="143"/>
                  <a:pt x="433" y="143"/>
                </a:cubicBezTo>
                <a:cubicBezTo>
                  <a:pt x="433" y="144"/>
                  <a:pt x="433" y="144"/>
                  <a:pt x="433" y="144"/>
                </a:cubicBezTo>
                <a:cubicBezTo>
                  <a:pt x="432" y="144"/>
                  <a:pt x="432" y="144"/>
                  <a:pt x="432" y="144"/>
                </a:cubicBezTo>
                <a:cubicBezTo>
                  <a:pt x="432" y="144"/>
                  <a:pt x="432" y="144"/>
                  <a:pt x="432" y="144"/>
                </a:cubicBezTo>
                <a:cubicBezTo>
                  <a:pt x="433" y="144"/>
                  <a:pt x="433" y="144"/>
                  <a:pt x="433" y="144"/>
                </a:cubicBezTo>
                <a:cubicBezTo>
                  <a:pt x="433" y="143"/>
                  <a:pt x="433" y="143"/>
                  <a:pt x="433" y="143"/>
                </a:cubicBezTo>
                <a:cubicBezTo>
                  <a:pt x="433" y="143"/>
                  <a:pt x="433" y="143"/>
                  <a:pt x="433" y="143"/>
                </a:cubicBezTo>
                <a:cubicBezTo>
                  <a:pt x="433" y="142"/>
                  <a:pt x="433" y="142"/>
                  <a:pt x="433" y="142"/>
                </a:cubicBezTo>
                <a:cubicBezTo>
                  <a:pt x="433" y="142"/>
                  <a:pt x="433" y="142"/>
                  <a:pt x="433" y="142"/>
                </a:cubicBezTo>
                <a:cubicBezTo>
                  <a:pt x="433" y="141"/>
                  <a:pt x="433" y="141"/>
                  <a:pt x="433" y="141"/>
                </a:cubicBezTo>
                <a:cubicBezTo>
                  <a:pt x="432" y="141"/>
                  <a:pt x="432" y="141"/>
                  <a:pt x="432" y="141"/>
                </a:cubicBezTo>
                <a:cubicBezTo>
                  <a:pt x="432" y="142"/>
                  <a:pt x="432" y="142"/>
                  <a:pt x="431" y="143"/>
                </a:cubicBezTo>
                <a:cubicBezTo>
                  <a:pt x="430" y="143"/>
                  <a:pt x="430" y="143"/>
                  <a:pt x="430" y="143"/>
                </a:cubicBezTo>
                <a:cubicBezTo>
                  <a:pt x="430" y="142"/>
                  <a:pt x="429" y="142"/>
                  <a:pt x="429" y="141"/>
                </a:cubicBezTo>
                <a:cubicBezTo>
                  <a:pt x="427" y="141"/>
                  <a:pt x="427" y="140"/>
                  <a:pt x="425" y="139"/>
                </a:cubicBezTo>
                <a:cubicBezTo>
                  <a:pt x="425" y="140"/>
                  <a:pt x="425" y="140"/>
                  <a:pt x="425" y="141"/>
                </a:cubicBezTo>
                <a:cubicBezTo>
                  <a:pt x="425" y="141"/>
                  <a:pt x="425" y="141"/>
                  <a:pt x="424" y="141"/>
                </a:cubicBezTo>
                <a:cubicBezTo>
                  <a:pt x="424" y="143"/>
                  <a:pt x="425" y="144"/>
                  <a:pt x="425" y="145"/>
                </a:cubicBezTo>
                <a:cubicBezTo>
                  <a:pt x="425" y="145"/>
                  <a:pt x="425" y="145"/>
                  <a:pt x="425" y="145"/>
                </a:cubicBezTo>
                <a:cubicBezTo>
                  <a:pt x="425" y="146"/>
                  <a:pt x="425" y="146"/>
                  <a:pt x="425" y="146"/>
                </a:cubicBezTo>
                <a:cubicBezTo>
                  <a:pt x="424" y="145"/>
                  <a:pt x="424" y="146"/>
                  <a:pt x="423" y="146"/>
                </a:cubicBezTo>
                <a:cubicBezTo>
                  <a:pt x="423" y="147"/>
                  <a:pt x="423" y="146"/>
                  <a:pt x="422" y="147"/>
                </a:cubicBezTo>
                <a:cubicBezTo>
                  <a:pt x="422" y="147"/>
                  <a:pt x="422" y="147"/>
                  <a:pt x="422" y="147"/>
                </a:cubicBezTo>
                <a:cubicBezTo>
                  <a:pt x="422" y="147"/>
                  <a:pt x="422" y="147"/>
                  <a:pt x="422" y="147"/>
                </a:cubicBezTo>
                <a:cubicBezTo>
                  <a:pt x="420" y="147"/>
                  <a:pt x="420" y="147"/>
                  <a:pt x="420" y="147"/>
                </a:cubicBezTo>
                <a:cubicBezTo>
                  <a:pt x="420" y="146"/>
                  <a:pt x="420" y="146"/>
                  <a:pt x="420" y="146"/>
                </a:cubicBezTo>
                <a:cubicBezTo>
                  <a:pt x="417" y="146"/>
                  <a:pt x="417" y="146"/>
                  <a:pt x="417" y="146"/>
                </a:cubicBezTo>
                <a:cubicBezTo>
                  <a:pt x="416" y="146"/>
                  <a:pt x="416" y="144"/>
                  <a:pt x="414" y="145"/>
                </a:cubicBezTo>
                <a:cubicBezTo>
                  <a:pt x="414" y="145"/>
                  <a:pt x="414" y="145"/>
                  <a:pt x="414" y="145"/>
                </a:cubicBezTo>
                <a:cubicBezTo>
                  <a:pt x="413" y="145"/>
                  <a:pt x="413" y="145"/>
                  <a:pt x="413" y="145"/>
                </a:cubicBezTo>
                <a:cubicBezTo>
                  <a:pt x="413" y="146"/>
                  <a:pt x="413" y="146"/>
                  <a:pt x="413" y="146"/>
                </a:cubicBezTo>
                <a:cubicBezTo>
                  <a:pt x="413" y="146"/>
                  <a:pt x="412" y="146"/>
                  <a:pt x="411" y="146"/>
                </a:cubicBezTo>
                <a:cubicBezTo>
                  <a:pt x="411" y="147"/>
                  <a:pt x="411" y="147"/>
                  <a:pt x="411" y="147"/>
                </a:cubicBezTo>
                <a:cubicBezTo>
                  <a:pt x="411" y="147"/>
                  <a:pt x="410" y="147"/>
                  <a:pt x="410" y="148"/>
                </a:cubicBezTo>
                <a:cubicBezTo>
                  <a:pt x="409" y="147"/>
                  <a:pt x="409" y="147"/>
                  <a:pt x="408" y="146"/>
                </a:cubicBezTo>
                <a:cubicBezTo>
                  <a:pt x="408" y="146"/>
                  <a:pt x="408" y="146"/>
                  <a:pt x="407" y="147"/>
                </a:cubicBezTo>
                <a:cubicBezTo>
                  <a:pt x="406" y="146"/>
                  <a:pt x="406" y="147"/>
                  <a:pt x="406" y="145"/>
                </a:cubicBezTo>
                <a:cubicBezTo>
                  <a:pt x="404" y="146"/>
                  <a:pt x="403" y="146"/>
                  <a:pt x="403" y="144"/>
                </a:cubicBezTo>
                <a:cubicBezTo>
                  <a:pt x="402" y="144"/>
                  <a:pt x="402" y="144"/>
                  <a:pt x="402" y="144"/>
                </a:cubicBezTo>
                <a:cubicBezTo>
                  <a:pt x="402" y="144"/>
                  <a:pt x="402" y="144"/>
                  <a:pt x="402" y="144"/>
                </a:cubicBezTo>
                <a:cubicBezTo>
                  <a:pt x="402" y="144"/>
                  <a:pt x="402" y="144"/>
                  <a:pt x="402" y="144"/>
                </a:cubicBezTo>
                <a:cubicBezTo>
                  <a:pt x="402" y="143"/>
                  <a:pt x="402" y="143"/>
                  <a:pt x="402" y="143"/>
                </a:cubicBezTo>
                <a:cubicBezTo>
                  <a:pt x="401" y="143"/>
                  <a:pt x="401" y="143"/>
                  <a:pt x="401" y="143"/>
                </a:cubicBezTo>
                <a:cubicBezTo>
                  <a:pt x="401" y="143"/>
                  <a:pt x="401" y="143"/>
                  <a:pt x="401" y="143"/>
                </a:cubicBezTo>
                <a:cubicBezTo>
                  <a:pt x="400" y="143"/>
                  <a:pt x="400" y="143"/>
                  <a:pt x="400" y="143"/>
                </a:cubicBezTo>
                <a:cubicBezTo>
                  <a:pt x="400" y="143"/>
                  <a:pt x="400" y="143"/>
                  <a:pt x="399" y="144"/>
                </a:cubicBezTo>
                <a:cubicBezTo>
                  <a:pt x="397" y="144"/>
                  <a:pt x="397" y="144"/>
                  <a:pt x="397" y="144"/>
                </a:cubicBezTo>
                <a:cubicBezTo>
                  <a:pt x="397" y="144"/>
                  <a:pt x="397" y="144"/>
                  <a:pt x="397" y="144"/>
                </a:cubicBezTo>
                <a:cubicBezTo>
                  <a:pt x="396" y="144"/>
                  <a:pt x="396" y="144"/>
                  <a:pt x="396" y="144"/>
                </a:cubicBezTo>
                <a:cubicBezTo>
                  <a:pt x="396" y="143"/>
                  <a:pt x="396" y="143"/>
                  <a:pt x="397" y="143"/>
                </a:cubicBezTo>
                <a:cubicBezTo>
                  <a:pt x="397" y="142"/>
                  <a:pt x="396" y="141"/>
                  <a:pt x="395" y="141"/>
                </a:cubicBezTo>
                <a:cubicBezTo>
                  <a:pt x="395" y="142"/>
                  <a:pt x="395" y="142"/>
                  <a:pt x="395" y="142"/>
                </a:cubicBezTo>
                <a:cubicBezTo>
                  <a:pt x="394" y="142"/>
                  <a:pt x="394" y="142"/>
                  <a:pt x="394" y="143"/>
                </a:cubicBezTo>
                <a:cubicBezTo>
                  <a:pt x="393" y="143"/>
                  <a:pt x="393" y="142"/>
                  <a:pt x="392" y="142"/>
                </a:cubicBezTo>
                <a:cubicBezTo>
                  <a:pt x="392" y="142"/>
                  <a:pt x="392" y="141"/>
                  <a:pt x="391" y="141"/>
                </a:cubicBezTo>
                <a:cubicBezTo>
                  <a:pt x="391" y="141"/>
                  <a:pt x="392" y="140"/>
                  <a:pt x="392" y="140"/>
                </a:cubicBezTo>
                <a:cubicBezTo>
                  <a:pt x="391" y="140"/>
                  <a:pt x="391" y="140"/>
                  <a:pt x="391" y="140"/>
                </a:cubicBezTo>
                <a:cubicBezTo>
                  <a:pt x="391" y="138"/>
                  <a:pt x="391" y="139"/>
                  <a:pt x="391" y="137"/>
                </a:cubicBezTo>
                <a:cubicBezTo>
                  <a:pt x="390" y="137"/>
                  <a:pt x="389" y="136"/>
                  <a:pt x="387" y="136"/>
                </a:cubicBezTo>
                <a:cubicBezTo>
                  <a:pt x="387" y="136"/>
                  <a:pt x="387" y="136"/>
                  <a:pt x="387" y="136"/>
                </a:cubicBezTo>
                <a:cubicBezTo>
                  <a:pt x="386" y="136"/>
                  <a:pt x="386" y="136"/>
                  <a:pt x="386" y="136"/>
                </a:cubicBezTo>
                <a:cubicBezTo>
                  <a:pt x="386" y="137"/>
                  <a:pt x="386" y="137"/>
                  <a:pt x="386" y="137"/>
                </a:cubicBezTo>
                <a:cubicBezTo>
                  <a:pt x="385" y="136"/>
                  <a:pt x="384" y="136"/>
                  <a:pt x="383" y="136"/>
                </a:cubicBezTo>
                <a:cubicBezTo>
                  <a:pt x="383" y="137"/>
                  <a:pt x="383" y="137"/>
                  <a:pt x="383" y="137"/>
                </a:cubicBezTo>
                <a:cubicBezTo>
                  <a:pt x="382" y="137"/>
                  <a:pt x="382" y="137"/>
                  <a:pt x="381" y="137"/>
                </a:cubicBezTo>
                <a:cubicBezTo>
                  <a:pt x="381" y="137"/>
                  <a:pt x="381" y="137"/>
                  <a:pt x="381" y="137"/>
                </a:cubicBezTo>
                <a:cubicBezTo>
                  <a:pt x="381" y="137"/>
                  <a:pt x="381" y="137"/>
                  <a:pt x="381" y="137"/>
                </a:cubicBezTo>
                <a:cubicBezTo>
                  <a:pt x="380" y="137"/>
                  <a:pt x="378" y="137"/>
                  <a:pt x="377" y="137"/>
                </a:cubicBezTo>
                <a:cubicBezTo>
                  <a:pt x="377" y="137"/>
                  <a:pt x="377" y="137"/>
                  <a:pt x="377" y="137"/>
                </a:cubicBezTo>
                <a:cubicBezTo>
                  <a:pt x="377" y="138"/>
                  <a:pt x="377" y="138"/>
                  <a:pt x="377" y="138"/>
                </a:cubicBezTo>
                <a:cubicBezTo>
                  <a:pt x="377" y="138"/>
                  <a:pt x="377" y="138"/>
                  <a:pt x="377" y="138"/>
                </a:cubicBezTo>
                <a:cubicBezTo>
                  <a:pt x="377" y="139"/>
                  <a:pt x="377" y="140"/>
                  <a:pt x="377" y="140"/>
                </a:cubicBezTo>
                <a:cubicBezTo>
                  <a:pt x="376" y="140"/>
                  <a:pt x="376" y="140"/>
                  <a:pt x="376" y="140"/>
                </a:cubicBezTo>
                <a:cubicBezTo>
                  <a:pt x="376" y="141"/>
                  <a:pt x="376" y="141"/>
                  <a:pt x="375" y="141"/>
                </a:cubicBezTo>
                <a:cubicBezTo>
                  <a:pt x="375" y="142"/>
                  <a:pt x="375" y="142"/>
                  <a:pt x="375" y="143"/>
                </a:cubicBezTo>
                <a:cubicBezTo>
                  <a:pt x="375" y="143"/>
                  <a:pt x="375" y="143"/>
                  <a:pt x="376" y="143"/>
                </a:cubicBezTo>
                <a:cubicBezTo>
                  <a:pt x="376" y="143"/>
                  <a:pt x="376" y="143"/>
                  <a:pt x="376" y="143"/>
                </a:cubicBezTo>
                <a:cubicBezTo>
                  <a:pt x="376" y="143"/>
                  <a:pt x="377" y="142"/>
                  <a:pt x="377" y="142"/>
                </a:cubicBezTo>
                <a:cubicBezTo>
                  <a:pt x="377" y="143"/>
                  <a:pt x="377" y="143"/>
                  <a:pt x="377" y="143"/>
                </a:cubicBezTo>
                <a:cubicBezTo>
                  <a:pt x="377" y="143"/>
                  <a:pt x="378" y="143"/>
                  <a:pt x="378" y="143"/>
                </a:cubicBezTo>
                <a:cubicBezTo>
                  <a:pt x="378" y="143"/>
                  <a:pt x="378" y="142"/>
                  <a:pt x="378" y="142"/>
                </a:cubicBezTo>
                <a:cubicBezTo>
                  <a:pt x="378" y="142"/>
                  <a:pt x="378" y="142"/>
                  <a:pt x="378" y="142"/>
                </a:cubicBezTo>
                <a:cubicBezTo>
                  <a:pt x="378" y="141"/>
                  <a:pt x="378" y="141"/>
                  <a:pt x="378" y="141"/>
                </a:cubicBezTo>
                <a:cubicBezTo>
                  <a:pt x="378" y="141"/>
                  <a:pt x="378" y="141"/>
                  <a:pt x="378" y="141"/>
                </a:cubicBezTo>
                <a:cubicBezTo>
                  <a:pt x="379" y="141"/>
                  <a:pt x="379" y="141"/>
                  <a:pt x="379" y="141"/>
                </a:cubicBezTo>
                <a:cubicBezTo>
                  <a:pt x="379" y="141"/>
                  <a:pt x="379" y="141"/>
                  <a:pt x="379" y="141"/>
                </a:cubicBezTo>
                <a:cubicBezTo>
                  <a:pt x="380" y="141"/>
                  <a:pt x="380" y="142"/>
                  <a:pt x="381" y="142"/>
                </a:cubicBezTo>
                <a:cubicBezTo>
                  <a:pt x="381" y="141"/>
                  <a:pt x="381" y="141"/>
                  <a:pt x="382" y="141"/>
                </a:cubicBezTo>
                <a:cubicBezTo>
                  <a:pt x="382" y="141"/>
                  <a:pt x="382" y="140"/>
                  <a:pt x="382" y="140"/>
                </a:cubicBezTo>
                <a:cubicBezTo>
                  <a:pt x="383" y="140"/>
                  <a:pt x="384" y="140"/>
                  <a:pt x="385" y="140"/>
                </a:cubicBezTo>
                <a:cubicBezTo>
                  <a:pt x="385" y="140"/>
                  <a:pt x="385" y="140"/>
                  <a:pt x="385" y="140"/>
                </a:cubicBezTo>
                <a:cubicBezTo>
                  <a:pt x="386" y="140"/>
                  <a:pt x="386" y="140"/>
                  <a:pt x="386" y="140"/>
                </a:cubicBezTo>
                <a:cubicBezTo>
                  <a:pt x="386" y="140"/>
                  <a:pt x="386" y="140"/>
                  <a:pt x="386" y="140"/>
                </a:cubicBezTo>
                <a:cubicBezTo>
                  <a:pt x="386" y="140"/>
                  <a:pt x="386" y="140"/>
                  <a:pt x="386" y="140"/>
                </a:cubicBezTo>
                <a:cubicBezTo>
                  <a:pt x="386" y="139"/>
                  <a:pt x="386" y="139"/>
                  <a:pt x="386" y="138"/>
                </a:cubicBezTo>
                <a:cubicBezTo>
                  <a:pt x="386" y="138"/>
                  <a:pt x="386" y="138"/>
                  <a:pt x="386" y="138"/>
                </a:cubicBezTo>
                <a:cubicBezTo>
                  <a:pt x="387" y="137"/>
                  <a:pt x="387" y="138"/>
                  <a:pt x="387" y="139"/>
                </a:cubicBezTo>
                <a:cubicBezTo>
                  <a:pt x="388" y="139"/>
                  <a:pt x="388" y="139"/>
                  <a:pt x="389" y="139"/>
                </a:cubicBezTo>
                <a:cubicBezTo>
                  <a:pt x="389" y="140"/>
                  <a:pt x="389" y="139"/>
                  <a:pt x="389" y="140"/>
                </a:cubicBezTo>
                <a:cubicBezTo>
                  <a:pt x="388" y="140"/>
                  <a:pt x="387" y="139"/>
                  <a:pt x="386" y="141"/>
                </a:cubicBezTo>
                <a:cubicBezTo>
                  <a:pt x="384" y="141"/>
                  <a:pt x="384" y="141"/>
                  <a:pt x="383" y="142"/>
                </a:cubicBezTo>
                <a:cubicBezTo>
                  <a:pt x="383" y="142"/>
                  <a:pt x="383" y="142"/>
                  <a:pt x="383" y="142"/>
                </a:cubicBezTo>
                <a:cubicBezTo>
                  <a:pt x="383" y="143"/>
                  <a:pt x="383" y="143"/>
                  <a:pt x="383" y="143"/>
                </a:cubicBezTo>
                <a:cubicBezTo>
                  <a:pt x="382" y="143"/>
                  <a:pt x="381" y="143"/>
                  <a:pt x="381" y="143"/>
                </a:cubicBezTo>
                <a:cubicBezTo>
                  <a:pt x="381" y="144"/>
                  <a:pt x="381" y="144"/>
                  <a:pt x="381" y="144"/>
                </a:cubicBezTo>
                <a:cubicBezTo>
                  <a:pt x="380" y="144"/>
                  <a:pt x="380" y="144"/>
                  <a:pt x="379" y="145"/>
                </a:cubicBezTo>
                <a:cubicBezTo>
                  <a:pt x="378" y="145"/>
                  <a:pt x="378" y="145"/>
                  <a:pt x="378" y="145"/>
                </a:cubicBezTo>
                <a:cubicBezTo>
                  <a:pt x="378" y="146"/>
                  <a:pt x="378" y="146"/>
                  <a:pt x="377" y="147"/>
                </a:cubicBezTo>
                <a:cubicBezTo>
                  <a:pt x="377" y="147"/>
                  <a:pt x="377" y="148"/>
                  <a:pt x="377" y="149"/>
                </a:cubicBezTo>
                <a:cubicBezTo>
                  <a:pt x="377" y="149"/>
                  <a:pt x="377" y="149"/>
                  <a:pt x="377" y="149"/>
                </a:cubicBezTo>
                <a:cubicBezTo>
                  <a:pt x="378" y="149"/>
                  <a:pt x="378" y="149"/>
                  <a:pt x="378" y="150"/>
                </a:cubicBezTo>
                <a:cubicBezTo>
                  <a:pt x="378" y="150"/>
                  <a:pt x="378" y="150"/>
                  <a:pt x="378" y="150"/>
                </a:cubicBezTo>
                <a:cubicBezTo>
                  <a:pt x="378" y="151"/>
                  <a:pt x="377" y="151"/>
                  <a:pt x="377" y="151"/>
                </a:cubicBezTo>
                <a:cubicBezTo>
                  <a:pt x="378" y="152"/>
                  <a:pt x="379" y="151"/>
                  <a:pt x="379" y="153"/>
                </a:cubicBezTo>
                <a:cubicBezTo>
                  <a:pt x="377" y="153"/>
                  <a:pt x="377" y="154"/>
                  <a:pt x="377" y="155"/>
                </a:cubicBezTo>
                <a:cubicBezTo>
                  <a:pt x="377" y="155"/>
                  <a:pt x="377" y="156"/>
                  <a:pt x="377" y="155"/>
                </a:cubicBezTo>
                <a:cubicBezTo>
                  <a:pt x="376" y="155"/>
                  <a:pt x="375" y="154"/>
                  <a:pt x="375" y="153"/>
                </a:cubicBezTo>
                <a:cubicBezTo>
                  <a:pt x="375" y="152"/>
                  <a:pt x="375" y="152"/>
                  <a:pt x="375" y="152"/>
                </a:cubicBezTo>
                <a:cubicBezTo>
                  <a:pt x="375" y="152"/>
                  <a:pt x="375" y="152"/>
                  <a:pt x="374" y="152"/>
                </a:cubicBezTo>
                <a:cubicBezTo>
                  <a:pt x="374" y="150"/>
                  <a:pt x="374" y="149"/>
                  <a:pt x="374" y="147"/>
                </a:cubicBezTo>
                <a:cubicBezTo>
                  <a:pt x="373" y="148"/>
                  <a:pt x="373" y="149"/>
                  <a:pt x="373" y="151"/>
                </a:cubicBezTo>
                <a:cubicBezTo>
                  <a:pt x="373" y="151"/>
                  <a:pt x="373" y="151"/>
                  <a:pt x="372" y="151"/>
                </a:cubicBezTo>
                <a:cubicBezTo>
                  <a:pt x="372" y="150"/>
                  <a:pt x="372" y="150"/>
                  <a:pt x="372" y="149"/>
                </a:cubicBezTo>
                <a:cubicBezTo>
                  <a:pt x="372" y="149"/>
                  <a:pt x="372" y="149"/>
                  <a:pt x="372" y="149"/>
                </a:cubicBezTo>
                <a:cubicBezTo>
                  <a:pt x="372" y="149"/>
                  <a:pt x="372" y="148"/>
                  <a:pt x="373" y="148"/>
                </a:cubicBezTo>
                <a:cubicBezTo>
                  <a:pt x="372" y="148"/>
                  <a:pt x="372" y="148"/>
                  <a:pt x="372" y="148"/>
                </a:cubicBezTo>
                <a:cubicBezTo>
                  <a:pt x="372" y="147"/>
                  <a:pt x="372" y="147"/>
                  <a:pt x="371" y="146"/>
                </a:cubicBezTo>
                <a:cubicBezTo>
                  <a:pt x="370" y="146"/>
                  <a:pt x="370" y="146"/>
                  <a:pt x="370" y="146"/>
                </a:cubicBezTo>
                <a:cubicBezTo>
                  <a:pt x="370" y="146"/>
                  <a:pt x="370" y="146"/>
                  <a:pt x="370" y="146"/>
                </a:cubicBezTo>
                <a:cubicBezTo>
                  <a:pt x="367" y="146"/>
                  <a:pt x="368" y="145"/>
                  <a:pt x="367" y="144"/>
                </a:cubicBezTo>
                <a:cubicBezTo>
                  <a:pt x="367" y="143"/>
                  <a:pt x="367" y="143"/>
                  <a:pt x="367" y="143"/>
                </a:cubicBezTo>
                <a:cubicBezTo>
                  <a:pt x="366" y="143"/>
                  <a:pt x="366" y="143"/>
                  <a:pt x="366" y="143"/>
                </a:cubicBezTo>
                <a:cubicBezTo>
                  <a:pt x="366" y="144"/>
                  <a:pt x="366" y="144"/>
                  <a:pt x="366" y="144"/>
                </a:cubicBezTo>
                <a:cubicBezTo>
                  <a:pt x="365" y="144"/>
                  <a:pt x="365" y="145"/>
                  <a:pt x="364" y="145"/>
                </a:cubicBezTo>
                <a:cubicBezTo>
                  <a:pt x="364" y="145"/>
                  <a:pt x="364" y="145"/>
                  <a:pt x="364" y="145"/>
                </a:cubicBezTo>
                <a:cubicBezTo>
                  <a:pt x="361" y="145"/>
                  <a:pt x="361" y="145"/>
                  <a:pt x="361" y="145"/>
                </a:cubicBezTo>
                <a:cubicBezTo>
                  <a:pt x="361" y="146"/>
                  <a:pt x="361" y="146"/>
                  <a:pt x="361" y="146"/>
                </a:cubicBezTo>
                <a:cubicBezTo>
                  <a:pt x="360" y="146"/>
                  <a:pt x="360" y="146"/>
                  <a:pt x="360" y="146"/>
                </a:cubicBezTo>
                <a:cubicBezTo>
                  <a:pt x="360" y="146"/>
                  <a:pt x="360" y="146"/>
                  <a:pt x="360" y="146"/>
                </a:cubicBezTo>
                <a:cubicBezTo>
                  <a:pt x="359" y="146"/>
                  <a:pt x="359" y="146"/>
                  <a:pt x="359" y="146"/>
                </a:cubicBezTo>
                <a:cubicBezTo>
                  <a:pt x="359" y="147"/>
                  <a:pt x="359" y="147"/>
                  <a:pt x="359" y="147"/>
                </a:cubicBezTo>
                <a:cubicBezTo>
                  <a:pt x="358" y="146"/>
                  <a:pt x="358" y="146"/>
                  <a:pt x="358" y="146"/>
                </a:cubicBezTo>
                <a:cubicBezTo>
                  <a:pt x="358" y="147"/>
                  <a:pt x="358" y="147"/>
                  <a:pt x="358" y="147"/>
                </a:cubicBezTo>
                <a:cubicBezTo>
                  <a:pt x="357" y="147"/>
                  <a:pt x="357" y="147"/>
                  <a:pt x="357" y="147"/>
                </a:cubicBezTo>
                <a:cubicBezTo>
                  <a:pt x="357" y="147"/>
                  <a:pt x="357" y="147"/>
                  <a:pt x="357" y="147"/>
                </a:cubicBezTo>
                <a:cubicBezTo>
                  <a:pt x="353" y="147"/>
                  <a:pt x="353" y="147"/>
                  <a:pt x="353" y="147"/>
                </a:cubicBezTo>
                <a:cubicBezTo>
                  <a:pt x="353" y="147"/>
                  <a:pt x="353" y="147"/>
                  <a:pt x="352" y="147"/>
                </a:cubicBezTo>
                <a:cubicBezTo>
                  <a:pt x="352" y="147"/>
                  <a:pt x="352" y="147"/>
                  <a:pt x="352" y="147"/>
                </a:cubicBezTo>
                <a:cubicBezTo>
                  <a:pt x="352" y="147"/>
                  <a:pt x="350" y="148"/>
                  <a:pt x="349" y="147"/>
                </a:cubicBezTo>
                <a:cubicBezTo>
                  <a:pt x="349" y="147"/>
                  <a:pt x="349" y="147"/>
                  <a:pt x="349" y="147"/>
                </a:cubicBezTo>
                <a:cubicBezTo>
                  <a:pt x="348" y="147"/>
                  <a:pt x="347" y="147"/>
                  <a:pt x="346" y="147"/>
                </a:cubicBezTo>
                <a:cubicBezTo>
                  <a:pt x="346" y="144"/>
                  <a:pt x="346" y="144"/>
                  <a:pt x="346" y="144"/>
                </a:cubicBezTo>
                <a:cubicBezTo>
                  <a:pt x="347" y="144"/>
                  <a:pt x="347" y="144"/>
                  <a:pt x="347" y="143"/>
                </a:cubicBezTo>
                <a:cubicBezTo>
                  <a:pt x="348" y="143"/>
                  <a:pt x="348" y="142"/>
                  <a:pt x="347" y="142"/>
                </a:cubicBezTo>
                <a:cubicBezTo>
                  <a:pt x="348" y="142"/>
                  <a:pt x="350" y="142"/>
                  <a:pt x="351" y="142"/>
                </a:cubicBezTo>
                <a:cubicBezTo>
                  <a:pt x="351" y="142"/>
                  <a:pt x="351" y="141"/>
                  <a:pt x="351" y="141"/>
                </a:cubicBezTo>
                <a:cubicBezTo>
                  <a:pt x="349" y="140"/>
                  <a:pt x="351" y="139"/>
                  <a:pt x="350" y="139"/>
                </a:cubicBezTo>
                <a:cubicBezTo>
                  <a:pt x="349" y="139"/>
                  <a:pt x="349" y="139"/>
                  <a:pt x="349" y="139"/>
                </a:cubicBezTo>
                <a:cubicBezTo>
                  <a:pt x="349" y="138"/>
                  <a:pt x="348" y="138"/>
                  <a:pt x="348" y="137"/>
                </a:cubicBezTo>
                <a:cubicBezTo>
                  <a:pt x="347" y="137"/>
                  <a:pt x="347" y="137"/>
                  <a:pt x="346" y="138"/>
                </a:cubicBezTo>
                <a:cubicBezTo>
                  <a:pt x="346" y="137"/>
                  <a:pt x="346" y="137"/>
                  <a:pt x="345" y="136"/>
                </a:cubicBezTo>
                <a:cubicBezTo>
                  <a:pt x="344" y="136"/>
                  <a:pt x="343" y="137"/>
                  <a:pt x="342" y="137"/>
                </a:cubicBezTo>
                <a:cubicBezTo>
                  <a:pt x="342" y="137"/>
                  <a:pt x="343" y="138"/>
                  <a:pt x="343" y="138"/>
                </a:cubicBezTo>
                <a:cubicBezTo>
                  <a:pt x="343" y="139"/>
                  <a:pt x="343" y="139"/>
                  <a:pt x="343" y="139"/>
                </a:cubicBezTo>
                <a:cubicBezTo>
                  <a:pt x="342" y="138"/>
                  <a:pt x="342" y="138"/>
                  <a:pt x="342" y="138"/>
                </a:cubicBezTo>
                <a:cubicBezTo>
                  <a:pt x="340" y="138"/>
                  <a:pt x="340" y="138"/>
                  <a:pt x="340" y="138"/>
                </a:cubicBezTo>
                <a:cubicBezTo>
                  <a:pt x="340" y="138"/>
                  <a:pt x="340" y="138"/>
                  <a:pt x="340" y="138"/>
                </a:cubicBezTo>
                <a:cubicBezTo>
                  <a:pt x="339" y="138"/>
                  <a:pt x="339" y="138"/>
                  <a:pt x="339" y="138"/>
                </a:cubicBezTo>
                <a:cubicBezTo>
                  <a:pt x="339" y="137"/>
                  <a:pt x="339" y="137"/>
                  <a:pt x="339" y="137"/>
                </a:cubicBezTo>
                <a:cubicBezTo>
                  <a:pt x="337" y="137"/>
                  <a:pt x="337" y="137"/>
                  <a:pt x="337" y="137"/>
                </a:cubicBezTo>
                <a:cubicBezTo>
                  <a:pt x="337" y="137"/>
                  <a:pt x="337" y="137"/>
                  <a:pt x="337" y="137"/>
                </a:cubicBezTo>
                <a:cubicBezTo>
                  <a:pt x="336" y="136"/>
                  <a:pt x="336" y="136"/>
                  <a:pt x="335" y="136"/>
                </a:cubicBezTo>
                <a:cubicBezTo>
                  <a:pt x="335" y="136"/>
                  <a:pt x="335" y="136"/>
                  <a:pt x="335" y="135"/>
                </a:cubicBezTo>
                <a:cubicBezTo>
                  <a:pt x="334" y="136"/>
                  <a:pt x="334" y="136"/>
                  <a:pt x="334" y="136"/>
                </a:cubicBezTo>
                <a:cubicBezTo>
                  <a:pt x="333" y="136"/>
                  <a:pt x="333" y="136"/>
                  <a:pt x="333" y="136"/>
                </a:cubicBezTo>
                <a:cubicBezTo>
                  <a:pt x="333" y="135"/>
                  <a:pt x="333" y="135"/>
                  <a:pt x="333" y="135"/>
                </a:cubicBezTo>
                <a:cubicBezTo>
                  <a:pt x="331" y="135"/>
                  <a:pt x="331" y="135"/>
                  <a:pt x="331" y="135"/>
                </a:cubicBezTo>
                <a:cubicBezTo>
                  <a:pt x="331" y="134"/>
                  <a:pt x="331" y="134"/>
                  <a:pt x="331" y="134"/>
                </a:cubicBezTo>
                <a:cubicBezTo>
                  <a:pt x="330" y="134"/>
                  <a:pt x="330" y="134"/>
                  <a:pt x="330" y="134"/>
                </a:cubicBezTo>
                <a:cubicBezTo>
                  <a:pt x="330" y="133"/>
                  <a:pt x="330" y="133"/>
                  <a:pt x="330" y="133"/>
                </a:cubicBezTo>
                <a:cubicBezTo>
                  <a:pt x="328" y="133"/>
                  <a:pt x="327" y="133"/>
                  <a:pt x="326" y="133"/>
                </a:cubicBezTo>
                <a:cubicBezTo>
                  <a:pt x="326" y="133"/>
                  <a:pt x="326" y="133"/>
                  <a:pt x="326" y="133"/>
                </a:cubicBezTo>
                <a:cubicBezTo>
                  <a:pt x="325" y="133"/>
                  <a:pt x="325" y="133"/>
                  <a:pt x="324" y="132"/>
                </a:cubicBezTo>
                <a:cubicBezTo>
                  <a:pt x="324" y="132"/>
                  <a:pt x="324" y="132"/>
                  <a:pt x="324" y="132"/>
                </a:cubicBezTo>
                <a:cubicBezTo>
                  <a:pt x="323" y="132"/>
                  <a:pt x="323" y="132"/>
                  <a:pt x="323" y="132"/>
                </a:cubicBezTo>
                <a:cubicBezTo>
                  <a:pt x="323" y="132"/>
                  <a:pt x="323" y="132"/>
                  <a:pt x="323" y="131"/>
                </a:cubicBezTo>
                <a:cubicBezTo>
                  <a:pt x="323" y="131"/>
                  <a:pt x="322" y="131"/>
                  <a:pt x="322" y="131"/>
                </a:cubicBezTo>
                <a:cubicBezTo>
                  <a:pt x="322" y="130"/>
                  <a:pt x="322" y="130"/>
                  <a:pt x="322" y="130"/>
                </a:cubicBezTo>
                <a:cubicBezTo>
                  <a:pt x="320" y="130"/>
                  <a:pt x="319" y="130"/>
                  <a:pt x="318" y="129"/>
                </a:cubicBezTo>
                <a:cubicBezTo>
                  <a:pt x="318" y="129"/>
                  <a:pt x="318" y="129"/>
                  <a:pt x="318" y="129"/>
                </a:cubicBezTo>
                <a:cubicBezTo>
                  <a:pt x="317" y="129"/>
                  <a:pt x="317" y="129"/>
                  <a:pt x="317" y="129"/>
                </a:cubicBezTo>
                <a:cubicBezTo>
                  <a:pt x="317" y="129"/>
                  <a:pt x="317" y="129"/>
                  <a:pt x="317" y="129"/>
                </a:cubicBezTo>
                <a:cubicBezTo>
                  <a:pt x="316" y="129"/>
                  <a:pt x="316" y="129"/>
                  <a:pt x="316" y="129"/>
                </a:cubicBezTo>
                <a:cubicBezTo>
                  <a:pt x="316" y="128"/>
                  <a:pt x="316" y="128"/>
                  <a:pt x="316" y="128"/>
                </a:cubicBezTo>
                <a:cubicBezTo>
                  <a:pt x="313" y="128"/>
                  <a:pt x="313" y="128"/>
                  <a:pt x="313" y="128"/>
                </a:cubicBezTo>
                <a:cubicBezTo>
                  <a:pt x="313" y="129"/>
                  <a:pt x="313" y="129"/>
                  <a:pt x="313" y="129"/>
                </a:cubicBezTo>
                <a:cubicBezTo>
                  <a:pt x="312" y="128"/>
                  <a:pt x="312" y="128"/>
                  <a:pt x="311" y="128"/>
                </a:cubicBezTo>
                <a:cubicBezTo>
                  <a:pt x="311" y="130"/>
                  <a:pt x="311" y="130"/>
                  <a:pt x="311" y="130"/>
                </a:cubicBezTo>
                <a:cubicBezTo>
                  <a:pt x="309" y="130"/>
                  <a:pt x="308" y="131"/>
                  <a:pt x="308" y="132"/>
                </a:cubicBezTo>
                <a:cubicBezTo>
                  <a:pt x="307" y="132"/>
                  <a:pt x="307" y="132"/>
                  <a:pt x="307" y="132"/>
                </a:cubicBezTo>
                <a:cubicBezTo>
                  <a:pt x="307" y="131"/>
                  <a:pt x="307" y="132"/>
                  <a:pt x="307" y="131"/>
                </a:cubicBezTo>
                <a:cubicBezTo>
                  <a:pt x="307" y="130"/>
                  <a:pt x="307" y="130"/>
                  <a:pt x="307" y="130"/>
                </a:cubicBezTo>
                <a:cubicBezTo>
                  <a:pt x="306" y="130"/>
                  <a:pt x="306" y="130"/>
                  <a:pt x="306" y="129"/>
                </a:cubicBezTo>
                <a:cubicBezTo>
                  <a:pt x="306" y="129"/>
                  <a:pt x="306" y="128"/>
                  <a:pt x="306" y="128"/>
                </a:cubicBezTo>
                <a:cubicBezTo>
                  <a:pt x="306" y="128"/>
                  <a:pt x="306" y="128"/>
                  <a:pt x="306" y="128"/>
                </a:cubicBezTo>
                <a:cubicBezTo>
                  <a:pt x="305" y="127"/>
                  <a:pt x="305" y="127"/>
                  <a:pt x="305" y="127"/>
                </a:cubicBezTo>
                <a:cubicBezTo>
                  <a:pt x="306" y="126"/>
                  <a:pt x="306" y="127"/>
                  <a:pt x="306" y="126"/>
                </a:cubicBezTo>
                <a:cubicBezTo>
                  <a:pt x="306" y="126"/>
                  <a:pt x="306" y="126"/>
                  <a:pt x="306" y="126"/>
                </a:cubicBezTo>
                <a:cubicBezTo>
                  <a:pt x="306" y="125"/>
                  <a:pt x="306" y="125"/>
                  <a:pt x="305" y="125"/>
                </a:cubicBezTo>
                <a:cubicBezTo>
                  <a:pt x="305" y="126"/>
                  <a:pt x="305" y="126"/>
                  <a:pt x="305" y="126"/>
                </a:cubicBezTo>
                <a:cubicBezTo>
                  <a:pt x="304" y="126"/>
                  <a:pt x="304" y="126"/>
                  <a:pt x="304" y="126"/>
                </a:cubicBezTo>
                <a:cubicBezTo>
                  <a:pt x="304" y="127"/>
                  <a:pt x="304" y="127"/>
                  <a:pt x="304" y="128"/>
                </a:cubicBezTo>
                <a:cubicBezTo>
                  <a:pt x="304" y="128"/>
                  <a:pt x="304" y="128"/>
                  <a:pt x="303" y="129"/>
                </a:cubicBezTo>
                <a:cubicBezTo>
                  <a:pt x="304" y="129"/>
                  <a:pt x="304" y="129"/>
                  <a:pt x="304" y="129"/>
                </a:cubicBezTo>
                <a:cubicBezTo>
                  <a:pt x="304" y="130"/>
                  <a:pt x="304" y="130"/>
                  <a:pt x="303" y="131"/>
                </a:cubicBezTo>
                <a:cubicBezTo>
                  <a:pt x="303" y="131"/>
                  <a:pt x="303" y="131"/>
                  <a:pt x="303" y="131"/>
                </a:cubicBezTo>
                <a:cubicBezTo>
                  <a:pt x="303" y="131"/>
                  <a:pt x="303" y="132"/>
                  <a:pt x="303" y="132"/>
                </a:cubicBezTo>
                <a:cubicBezTo>
                  <a:pt x="303" y="132"/>
                  <a:pt x="303" y="132"/>
                  <a:pt x="303" y="132"/>
                </a:cubicBezTo>
                <a:cubicBezTo>
                  <a:pt x="303" y="133"/>
                  <a:pt x="303" y="133"/>
                  <a:pt x="303" y="133"/>
                </a:cubicBezTo>
                <a:cubicBezTo>
                  <a:pt x="302" y="133"/>
                  <a:pt x="302" y="133"/>
                  <a:pt x="302" y="133"/>
                </a:cubicBezTo>
                <a:cubicBezTo>
                  <a:pt x="302" y="132"/>
                  <a:pt x="302" y="132"/>
                  <a:pt x="302" y="132"/>
                </a:cubicBezTo>
                <a:cubicBezTo>
                  <a:pt x="300" y="132"/>
                  <a:pt x="302" y="132"/>
                  <a:pt x="301" y="131"/>
                </a:cubicBezTo>
                <a:cubicBezTo>
                  <a:pt x="300" y="131"/>
                  <a:pt x="300" y="131"/>
                  <a:pt x="300" y="131"/>
                </a:cubicBezTo>
                <a:cubicBezTo>
                  <a:pt x="300" y="131"/>
                  <a:pt x="300" y="131"/>
                  <a:pt x="300" y="131"/>
                </a:cubicBezTo>
                <a:cubicBezTo>
                  <a:pt x="300" y="131"/>
                  <a:pt x="300" y="131"/>
                  <a:pt x="300" y="131"/>
                </a:cubicBezTo>
                <a:cubicBezTo>
                  <a:pt x="299" y="130"/>
                  <a:pt x="298" y="129"/>
                  <a:pt x="297" y="128"/>
                </a:cubicBezTo>
                <a:cubicBezTo>
                  <a:pt x="296" y="128"/>
                  <a:pt x="296" y="128"/>
                  <a:pt x="296" y="128"/>
                </a:cubicBezTo>
                <a:cubicBezTo>
                  <a:pt x="295" y="127"/>
                  <a:pt x="295" y="127"/>
                  <a:pt x="295" y="127"/>
                </a:cubicBezTo>
                <a:cubicBezTo>
                  <a:pt x="295" y="126"/>
                  <a:pt x="295" y="126"/>
                  <a:pt x="295" y="126"/>
                </a:cubicBezTo>
                <a:cubicBezTo>
                  <a:pt x="295" y="126"/>
                  <a:pt x="295" y="126"/>
                  <a:pt x="295" y="127"/>
                </a:cubicBezTo>
                <a:cubicBezTo>
                  <a:pt x="295" y="126"/>
                  <a:pt x="295" y="126"/>
                  <a:pt x="295" y="126"/>
                </a:cubicBezTo>
                <a:cubicBezTo>
                  <a:pt x="294" y="126"/>
                  <a:pt x="294" y="126"/>
                  <a:pt x="294" y="126"/>
                </a:cubicBezTo>
                <a:cubicBezTo>
                  <a:pt x="294" y="125"/>
                  <a:pt x="294" y="125"/>
                  <a:pt x="294" y="125"/>
                </a:cubicBezTo>
                <a:cubicBezTo>
                  <a:pt x="294" y="125"/>
                  <a:pt x="294" y="125"/>
                  <a:pt x="294" y="125"/>
                </a:cubicBezTo>
                <a:cubicBezTo>
                  <a:pt x="294" y="124"/>
                  <a:pt x="294" y="124"/>
                  <a:pt x="294" y="124"/>
                </a:cubicBezTo>
                <a:cubicBezTo>
                  <a:pt x="293" y="124"/>
                  <a:pt x="292" y="124"/>
                  <a:pt x="291" y="124"/>
                </a:cubicBezTo>
                <a:cubicBezTo>
                  <a:pt x="290" y="123"/>
                  <a:pt x="290" y="122"/>
                  <a:pt x="289" y="121"/>
                </a:cubicBezTo>
                <a:cubicBezTo>
                  <a:pt x="288" y="121"/>
                  <a:pt x="288" y="121"/>
                  <a:pt x="288" y="121"/>
                </a:cubicBezTo>
                <a:cubicBezTo>
                  <a:pt x="287" y="121"/>
                  <a:pt x="288" y="120"/>
                  <a:pt x="287" y="119"/>
                </a:cubicBezTo>
                <a:cubicBezTo>
                  <a:pt x="287" y="119"/>
                  <a:pt x="284" y="117"/>
                  <a:pt x="284" y="117"/>
                </a:cubicBezTo>
                <a:cubicBezTo>
                  <a:pt x="284" y="117"/>
                  <a:pt x="284" y="117"/>
                  <a:pt x="284" y="117"/>
                </a:cubicBezTo>
                <a:cubicBezTo>
                  <a:pt x="283" y="117"/>
                  <a:pt x="283" y="118"/>
                  <a:pt x="282" y="118"/>
                </a:cubicBezTo>
                <a:cubicBezTo>
                  <a:pt x="282" y="119"/>
                  <a:pt x="283" y="119"/>
                  <a:pt x="283" y="120"/>
                </a:cubicBezTo>
                <a:cubicBezTo>
                  <a:pt x="283" y="120"/>
                  <a:pt x="283" y="120"/>
                  <a:pt x="283" y="120"/>
                </a:cubicBezTo>
                <a:cubicBezTo>
                  <a:pt x="283" y="122"/>
                  <a:pt x="281" y="125"/>
                  <a:pt x="280" y="126"/>
                </a:cubicBezTo>
                <a:cubicBezTo>
                  <a:pt x="280" y="127"/>
                  <a:pt x="280" y="127"/>
                  <a:pt x="280" y="127"/>
                </a:cubicBezTo>
                <a:cubicBezTo>
                  <a:pt x="280" y="127"/>
                  <a:pt x="279" y="126"/>
                  <a:pt x="278" y="126"/>
                </a:cubicBezTo>
                <a:cubicBezTo>
                  <a:pt x="278" y="127"/>
                  <a:pt x="278" y="127"/>
                  <a:pt x="278" y="127"/>
                </a:cubicBezTo>
                <a:cubicBezTo>
                  <a:pt x="277" y="127"/>
                  <a:pt x="277" y="127"/>
                  <a:pt x="277" y="127"/>
                </a:cubicBezTo>
                <a:cubicBezTo>
                  <a:pt x="277" y="127"/>
                  <a:pt x="277" y="127"/>
                  <a:pt x="276" y="127"/>
                </a:cubicBezTo>
                <a:cubicBezTo>
                  <a:pt x="276" y="127"/>
                  <a:pt x="275" y="127"/>
                  <a:pt x="274" y="128"/>
                </a:cubicBezTo>
                <a:cubicBezTo>
                  <a:pt x="274" y="128"/>
                  <a:pt x="274" y="128"/>
                  <a:pt x="274" y="128"/>
                </a:cubicBezTo>
                <a:cubicBezTo>
                  <a:pt x="274" y="128"/>
                  <a:pt x="274" y="128"/>
                  <a:pt x="274" y="128"/>
                </a:cubicBezTo>
                <a:cubicBezTo>
                  <a:pt x="274" y="130"/>
                  <a:pt x="274" y="130"/>
                  <a:pt x="274" y="130"/>
                </a:cubicBezTo>
                <a:cubicBezTo>
                  <a:pt x="274" y="130"/>
                  <a:pt x="273" y="130"/>
                  <a:pt x="273" y="131"/>
                </a:cubicBezTo>
                <a:cubicBezTo>
                  <a:pt x="272" y="131"/>
                  <a:pt x="272" y="131"/>
                  <a:pt x="270" y="131"/>
                </a:cubicBezTo>
                <a:cubicBezTo>
                  <a:pt x="270" y="132"/>
                  <a:pt x="270" y="132"/>
                  <a:pt x="270" y="132"/>
                </a:cubicBezTo>
                <a:cubicBezTo>
                  <a:pt x="270" y="132"/>
                  <a:pt x="270" y="132"/>
                  <a:pt x="270" y="132"/>
                </a:cubicBezTo>
                <a:cubicBezTo>
                  <a:pt x="269" y="132"/>
                  <a:pt x="269" y="131"/>
                  <a:pt x="269" y="131"/>
                </a:cubicBezTo>
                <a:cubicBezTo>
                  <a:pt x="269" y="131"/>
                  <a:pt x="268" y="131"/>
                  <a:pt x="267" y="131"/>
                </a:cubicBezTo>
                <a:cubicBezTo>
                  <a:pt x="267" y="131"/>
                  <a:pt x="268" y="132"/>
                  <a:pt x="268" y="132"/>
                </a:cubicBezTo>
                <a:cubicBezTo>
                  <a:pt x="267" y="133"/>
                  <a:pt x="267" y="133"/>
                  <a:pt x="266" y="133"/>
                </a:cubicBezTo>
                <a:cubicBezTo>
                  <a:pt x="266" y="133"/>
                  <a:pt x="266" y="133"/>
                  <a:pt x="266" y="133"/>
                </a:cubicBezTo>
                <a:cubicBezTo>
                  <a:pt x="266" y="133"/>
                  <a:pt x="265" y="133"/>
                  <a:pt x="265" y="133"/>
                </a:cubicBezTo>
                <a:cubicBezTo>
                  <a:pt x="264" y="135"/>
                  <a:pt x="264" y="135"/>
                  <a:pt x="264" y="135"/>
                </a:cubicBezTo>
                <a:cubicBezTo>
                  <a:pt x="264" y="135"/>
                  <a:pt x="264" y="135"/>
                  <a:pt x="264" y="135"/>
                </a:cubicBezTo>
                <a:cubicBezTo>
                  <a:pt x="263" y="136"/>
                  <a:pt x="263" y="136"/>
                  <a:pt x="264" y="137"/>
                </a:cubicBezTo>
                <a:cubicBezTo>
                  <a:pt x="263" y="137"/>
                  <a:pt x="262" y="138"/>
                  <a:pt x="260" y="138"/>
                </a:cubicBezTo>
                <a:cubicBezTo>
                  <a:pt x="260" y="137"/>
                  <a:pt x="261" y="136"/>
                  <a:pt x="261" y="135"/>
                </a:cubicBezTo>
                <a:cubicBezTo>
                  <a:pt x="262" y="135"/>
                  <a:pt x="262" y="135"/>
                  <a:pt x="263" y="135"/>
                </a:cubicBezTo>
                <a:cubicBezTo>
                  <a:pt x="262" y="134"/>
                  <a:pt x="262" y="133"/>
                  <a:pt x="262" y="133"/>
                </a:cubicBezTo>
                <a:cubicBezTo>
                  <a:pt x="265" y="132"/>
                  <a:pt x="264" y="132"/>
                  <a:pt x="265" y="129"/>
                </a:cubicBezTo>
                <a:cubicBezTo>
                  <a:pt x="268" y="129"/>
                  <a:pt x="271" y="128"/>
                  <a:pt x="273" y="128"/>
                </a:cubicBezTo>
                <a:cubicBezTo>
                  <a:pt x="273" y="127"/>
                  <a:pt x="273" y="127"/>
                  <a:pt x="273" y="127"/>
                </a:cubicBezTo>
                <a:cubicBezTo>
                  <a:pt x="274" y="127"/>
                  <a:pt x="274" y="127"/>
                  <a:pt x="274" y="127"/>
                </a:cubicBezTo>
                <a:cubicBezTo>
                  <a:pt x="274" y="126"/>
                  <a:pt x="274" y="126"/>
                  <a:pt x="275" y="126"/>
                </a:cubicBezTo>
                <a:cubicBezTo>
                  <a:pt x="275" y="126"/>
                  <a:pt x="275" y="126"/>
                  <a:pt x="275" y="126"/>
                </a:cubicBezTo>
                <a:cubicBezTo>
                  <a:pt x="275" y="125"/>
                  <a:pt x="276" y="125"/>
                  <a:pt x="276" y="125"/>
                </a:cubicBezTo>
                <a:cubicBezTo>
                  <a:pt x="276" y="124"/>
                  <a:pt x="276" y="124"/>
                  <a:pt x="276" y="124"/>
                </a:cubicBezTo>
                <a:cubicBezTo>
                  <a:pt x="277" y="124"/>
                  <a:pt x="277" y="124"/>
                  <a:pt x="277" y="124"/>
                </a:cubicBezTo>
                <a:cubicBezTo>
                  <a:pt x="277" y="123"/>
                  <a:pt x="277" y="123"/>
                  <a:pt x="277" y="123"/>
                </a:cubicBezTo>
                <a:cubicBezTo>
                  <a:pt x="276" y="123"/>
                  <a:pt x="276" y="123"/>
                  <a:pt x="275" y="123"/>
                </a:cubicBezTo>
                <a:cubicBezTo>
                  <a:pt x="275" y="123"/>
                  <a:pt x="275" y="123"/>
                  <a:pt x="275" y="123"/>
                </a:cubicBezTo>
                <a:cubicBezTo>
                  <a:pt x="274" y="123"/>
                  <a:pt x="272" y="123"/>
                  <a:pt x="271" y="122"/>
                </a:cubicBezTo>
                <a:cubicBezTo>
                  <a:pt x="271" y="124"/>
                  <a:pt x="270" y="125"/>
                  <a:pt x="270" y="127"/>
                </a:cubicBezTo>
                <a:cubicBezTo>
                  <a:pt x="269" y="126"/>
                  <a:pt x="269" y="127"/>
                  <a:pt x="268" y="126"/>
                </a:cubicBezTo>
                <a:cubicBezTo>
                  <a:pt x="268" y="126"/>
                  <a:pt x="268" y="126"/>
                  <a:pt x="268" y="126"/>
                </a:cubicBezTo>
                <a:cubicBezTo>
                  <a:pt x="267" y="126"/>
                  <a:pt x="267" y="126"/>
                  <a:pt x="267" y="126"/>
                </a:cubicBezTo>
                <a:cubicBezTo>
                  <a:pt x="267" y="126"/>
                  <a:pt x="267" y="126"/>
                  <a:pt x="267" y="126"/>
                </a:cubicBezTo>
                <a:cubicBezTo>
                  <a:pt x="267" y="125"/>
                  <a:pt x="266" y="126"/>
                  <a:pt x="266" y="126"/>
                </a:cubicBezTo>
                <a:cubicBezTo>
                  <a:pt x="266" y="127"/>
                  <a:pt x="266" y="127"/>
                  <a:pt x="266" y="127"/>
                </a:cubicBezTo>
                <a:cubicBezTo>
                  <a:pt x="263" y="127"/>
                  <a:pt x="263" y="127"/>
                  <a:pt x="263" y="127"/>
                </a:cubicBezTo>
                <a:cubicBezTo>
                  <a:pt x="263" y="127"/>
                  <a:pt x="263" y="127"/>
                  <a:pt x="263" y="127"/>
                </a:cubicBezTo>
                <a:cubicBezTo>
                  <a:pt x="262" y="127"/>
                  <a:pt x="262" y="127"/>
                  <a:pt x="261" y="128"/>
                </a:cubicBezTo>
                <a:cubicBezTo>
                  <a:pt x="261" y="129"/>
                  <a:pt x="261" y="129"/>
                  <a:pt x="261" y="130"/>
                </a:cubicBezTo>
                <a:cubicBezTo>
                  <a:pt x="260" y="130"/>
                  <a:pt x="258" y="130"/>
                  <a:pt x="257" y="131"/>
                </a:cubicBezTo>
                <a:cubicBezTo>
                  <a:pt x="257" y="128"/>
                  <a:pt x="256" y="130"/>
                  <a:pt x="255" y="128"/>
                </a:cubicBezTo>
                <a:cubicBezTo>
                  <a:pt x="255" y="128"/>
                  <a:pt x="255" y="128"/>
                  <a:pt x="255" y="128"/>
                </a:cubicBezTo>
                <a:cubicBezTo>
                  <a:pt x="255" y="127"/>
                  <a:pt x="255" y="127"/>
                  <a:pt x="255" y="127"/>
                </a:cubicBezTo>
                <a:cubicBezTo>
                  <a:pt x="254" y="127"/>
                  <a:pt x="254" y="127"/>
                  <a:pt x="254" y="127"/>
                </a:cubicBezTo>
                <a:cubicBezTo>
                  <a:pt x="254" y="128"/>
                  <a:pt x="254" y="129"/>
                  <a:pt x="254" y="129"/>
                </a:cubicBezTo>
                <a:cubicBezTo>
                  <a:pt x="254" y="129"/>
                  <a:pt x="254" y="129"/>
                  <a:pt x="254" y="129"/>
                </a:cubicBezTo>
                <a:cubicBezTo>
                  <a:pt x="254" y="130"/>
                  <a:pt x="254" y="130"/>
                  <a:pt x="254" y="130"/>
                </a:cubicBezTo>
                <a:cubicBezTo>
                  <a:pt x="254" y="130"/>
                  <a:pt x="254" y="130"/>
                  <a:pt x="254" y="130"/>
                </a:cubicBezTo>
                <a:cubicBezTo>
                  <a:pt x="253" y="130"/>
                  <a:pt x="253" y="130"/>
                  <a:pt x="253" y="131"/>
                </a:cubicBezTo>
                <a:cubicBezTo>
                  <a:pt x="253" y="131"/>
                  <a:pt x="252" y="131"/>
                  <a:pt x="251" y="131"/>
                </a:cubicBezTo>
                <a:cubicBezTo>
                  <a:pt x="251" y="133"/>
                  <a:pt x="251" y="133"/>
                  <a:pt x="251" y="133"/>
                </a:cubicBezTo>
                <a:cubicBezTo>
                  <a:pt x="250" y="133"/>
                  <a:pt x="250" y="133"/>
                  <a:pt x="250" y="133"/>
                </a:cubicBezTo>
                <a:cubicBezTo>
                  <a:pt x="250" y="133"/>
                  <a:pt x="250" y="132"/>
                  <a:pt x="250" y="132"/>
                </a:cubicBezTo>
                <a:cubicBezTo>
                  <a:pt x="249" y="132"/>
                  <a:pt x="249" y="132"/>
                  <a:pt x="249" y="132"/>
                </a:cubicBezTo>
                <a:cubicBezTo>
                  <a:pt x="249" y="132"/>
                  <a:pt x="249" y="132"/>
                  <a:pt x="249" y="132"/>
                </a:cubicBezTo>
                <a:cubicBezTo>
                  <a:pt x="248" y="132"/>
                  <a:pt x="248" y="132"/>
                  <a:pt x="247" y="132"/>
                </a:cubicBezTo>
                <a:cubicBezTo>
                  <a:pt x="247" y="133"/>
                  <a:pt x="247" y="134"/>
                  <a:pt x="247" y="134"/>
                </a:cubicBezTo>
                <a:cubicBezTo>
                  <a:pt x="248" y="134"/>
                  <a:pt x="249" y="134"/>
                  <a:pt x="250" y="134"/>
                </a:cubicBezTo>
                <a:cubicBezTo>
                  <a:pt x="250" y="135"/>
                  <a:pt x="250" y="135"/>
                  <a:pt x="250" y="136"/>
                </a:cubicBezTo>
                <a:cubicBezTo>
                  <a:pt x="250" y="136"/>
                  <a:pt x="250" y="136"/>
                  <a:pt x="250" y="136"/>
                </a:cubicBezTo>
                <a:cubicBezTo>
                  <a:pt x="250" y="137"/>
                  <a:pt x="250" y="137"/>
                  <a:pt x="250" y="137"/>
                </a:cubicBezTo>
                <a:cubicBezTo>
                  <a:pt x="250" y="137"/>
                  <a:pt x="250" y="137"/>
                  <a:pt x="250" y="137"/>
                </a:cubicBezTo>
                <a:cubicBezTo>
                  <a:pt x="250" y="137"/>
                  <a:pt x="250" y="138"/>
                  <a:pt x="250" y="138"/>
                </a:cubicBezTo>
                <a:cubicBezTo>
                  <a:pt x="250" y="138"/>
                  <a:pt x="250" y="138"/>
                  <a:pt x="250" y="138"/>
                </a:cubicBezTo>
                <a:cubicBezTo>
                  <a:pt x="250" y="137"/>
                  <a:pt x="250" y="137"/>
                  <a:pt x="250" y="137"/>
                </a:cubicBezTo>
                <a:cubicBezTo>
                  <a:pt x="249" y="137"/>
                  <a:pt x="249" y="137"/>
                  <a:pt x="248" y="136"/>
                </a:cubicBezTo>
                <a:cubicBezTo>
                  <a:pt x="248" y="135"/>
                  <a:pt x="248" y="135"/>
                  <a:pt x="248" y="135"/>
                </a:cubicBezTo>
                <a:cubicBezTo>
                  <a:pt x="247" y="135"/>
                  <a:pt x="247" y="135"/>
                  <a:pt x="247" y="135"/>
                </a:cubicBezTo>
                <a:cubicBezTo>
                  <a:pt x="247" y="135"/>
                  <a:pt x="247" y="135"/>
                  <a:pt x="247" y="135"/>
                </a:cubicBezTo>
                <a:cubicBezTo>
                  <a:pt x="246" y="135"/>
                  <a:pt x="246" y="134"/>
                  <a:pt x="246" y="134"/>
                </a:cubicBezTo>
                <a:cubicBezTo>
                  <a:pt x="246" y="134"/>
                  <a:pt x="245" y="134"/>
                  <a:pt x="244" y="134"/>
                </a:cubicBezTo>
                <a:cubicBezTo>
                  <a:pt x="244" y="133"/>
                  <a:pt x="244" y="133"/>
                  <a:pt x="244" y="133"/>
                </a:cubicBezTo>
                <a:cubicBezTo>
                  <a:pt x="243" y="133"/>
                  <a:pt x="243" y="133"/>
                  <a:pt x="243" y="133"/>
                </a:cubicBezTo>
                <a:cubicBezTo>
                  <a:pt x="243" y="133"/>
                  <a:pt x="243" y="133"/>
                  <a:pt x="243" y="133"/>
                </a:cubicBezTo>
                <a:cubicBezTo>
                  <a:pt x="243" y="133"/>
                  <a:pt x="242" y="133"/>
                  <a:pt x="242" y="133"/>
                </a:cubicBezTo>
                <a:cubicBezTo>
                  <a:pt x="242" y="132"/>
                  <a:pt x="242" y="132"/>
                  <a:pt x="242" y="132"/>
                </a:cubicBezTo>
                <a:cubicBezTo>
                  <a:pt x="240" y="132"/>
                  <a:pt x="240" y="132"/>
                  <a:pt x="240" y="132"/>
                </a:cubicBezTo>
                <a:cubicBezTo>
                  <a:pt x="240" y="132"/>
                  <a:pt x="240" y="131"/>
                  <a:pt x="239" y="131"/>
                </a:cubicBezTo>
                <a:cubicBezTo>
                  <a:pt x="239" y="131"/>
                  <a:pt x="238" y="131"/>
                  <a:pt x="237" y="131"/>
                </a:cubicBezTo>
                <a:cubicBezTo>
                  <a:pt x="237" y="130"/>
                  <a:pt x="237" y="130"/>
                  <a:pt x="237" y="130"/>
                </a:cubicBezTo>
                <a:cubicBezTo>
                  <a:pt x="236" y="130"/>
                  <a:pt x="236" y="130"/>
                  <a:pt x="236" y="130"/>
                </a:cubicBezTo>
                <a:cubicBezTo>
                  <a:pt x="235" y="130"/>
                  <a:pt x="235" y="129"/>
                  <a:pt x="235" y="129"/>
                </a:cubicBezTo>
                <a:cubicBezTo>
                  <a:pt x="234" y="129"/>
                  <a:pt x="234" y="129"/>
                  <a:pt x="234" y="129"/>
                </a:cubicBezTo>
                <a:cubicBezTo>
                  <a:pt x="233" y="128"/>
                  <a:pt x="233" y="128"/>
                  <a:pt x="232" y="127"/>
                </a:cubicBezTo>
                <a:cubicBezTo>
                  <a:pt x="231" y="127"/>
                  <a:pt x="227" y="127"/>
                  <a:pt x="226" y="127"/>
                </a:cubicBezTo>
                <a:cubicBezTo>
                  <a:pt x="226" y="127"/>
                  <a:pt x="226" y="128"/>
                  <a:pt x="225" y="128"/>
                </a:cubicBezTo>
                <a:cubicBezTo>
                  <a:pt x="225" y="127"/>
                  <a:pt x="225" y="127"/>
                  <a:pt x="225" y="127"/>
                </a:cubicBezTo>
                <a:cubicBezTo>
                  <a:pt x="223" y="127"/>
                  <a:pt x="223" y="127"/>
                  <a:pt x="223" y="127"/>
                </a:cubicBezTo>
                <a:cubicBezTo>
                  <a:pt x="223" y="127"/>
                  <a:pt x="223" y="127"/>
                  <a:pt x="223" y="127"/>
                </a:cubicBezTo>
                <a:cubicBezTo>
                  <a:pt x="222" y="127"/>
                  <a:pt x="222" y="127"/>
                  <a:pt x="222" y="127"/>
                </a:cubicBezTo>
                <a:cubicBezTo>
                  <a:pt x="222" y="126"/>
                  <a:pt x="222" y="126"/>
                  <a:pt x="222" y="126"/>
                </a:cubicBezTo>
                <a:cubicBezTo>
                  <a:pt x="221" y="126"/>
                  <a:pt x="221" y="126"/>
                  <a:pt x="221" y="126"/>
                </a:cubicBezTo>
                <a:cubicBezTo>
                  <a:pt x="221" y="126"/>
                  <a:pt x="221" y="126"/>
                  <a:pt x="221" y="126"/>
                </a:cubicBezTo>
                <a:cubicBezTo>
                  <a:pt x="220" y="126"/>
                  <a:pt x="220" y="126"/>
                  <a:pt x="220" y="126"/>
                </a:cubicBezTo>
                <a:cubicBezTo>
                  <a:pt x="220" y="125"/>
                  <a:pt x="220" y="125"/>
                  <a:pt x="220" y="125"/>
                </a:cubicBezTo>
                <a:cubicBezTo>
                  <a:pt x="219" y="125"/>
                  <a:pt x="219" y="125"/>
                  <a:pt x="219" y="125"/>
                </a:cubicBezTo>
                <a:cubicBezTo>
                  <a:pt x="219" y="125"/>
                  <a:pt x="219" y="125"/>
                  <a:pt x="219" y="124"/>
                </a:cubicBezTo>
                <a:cubicBezTo>
                  <a:pt x="217" y="124"/>
                  <a:pt x="217" y="124"/>
                  <a:pt x="217" y="124"/>
                </a:cubicBezTo>
                <a:cubicBezTo>
                  <a:pt x="217" y="124"/>
                  <a:pt x="217" y="124"/>
                  <a:pt x="217" y="124"/>
                </a:cubicBezTo>
                <a:cubicBezTo>
                  <a:pt x="216" y="123"/>
                  <a:pt x="216" y="124"/>
                  <a:pt x="216" y="124"/>
                </a:cubicBezTo>
                <a:cubicBezTo>
                  <a:pt x="215" y="125"/>
                  <a:pt x="215" y="124"/>
                  <a:pt x="215" y="124"/>
                </a:cubicBezTo>
                <a:cubicBezTo>
                  <a:pt x="213" y="124"/>
                  <a:pt x="214" y="125"/>
                  <a:pt x="212" y="123"/>
                </a:cubicBezTo>
                <a:cubicBezTo>
                  <a:pt x="211" y="124"/>
                  <a:pt x="211" y="124"/>
                  <a:pt x="211" y="126"/>
                </a:cubicBezTo>
                <a:cubicBezTo>
                  <a:pt x="210" y="126"/>
                  <a:pt x="210" y="126"/>
                  <a:pt x="210" y="126"/>
                </a:cubicBezTo>
                <a:cubicBezTo>
                  <a:pt x="210" y="125"/>
                  <a:pt x="209" y="124"/>
                  <a:pt x="208" y="124"/>
                </a:cubicBezTo>
                <a:cubicBezTo>
                  <a:pt x="208" y="125"/>
                  <a:pt x="208" y="125"/>
                  <a:pt x="208" y="125"/>
                </a:cubicBezTo>
                <a:cubicBezTo>
                  <a:pt x="207" y="125"/>
                  <a:pt x="207" y="125"/>
                  <a:pt x="207" y="125"/>
                </a:cubicBezTo>
                <a:cubicBezTo>
                  <a:pt x="207" y="125"/>
                  <a:pt x="207" y="124"/>
                  <a:pt x="207" y="124"/>
                </a:cubicBezTo>
                <a:cubicBezTo>
                  <a:pt x="204" y="124"/>
                  <a:pt x="203" y="124"/>
                  <a:pt x="201" y="124"/>
                </a:cubicBezTo>
                <a:cubicBezTo>
                  <a:pt x="201" y="123"/>
                  <a:pt x="201" y="123"/>
                  <a:pt x="200" y="123"/>
                </a:cubicBezTo>
                <a:cubicBezTo>
                  <a:pt x="198" y="123"/>
                  <a:pt x="198" y="123"/>
                  <a:pt x="198" y="123"/>
                </a:cubicBezTo>
                <a:cubicBezTo>
                  <a:pt x="198" y="123"/>
                  <a:pt x="198" y="123"/>
                  <a:pt x="198" y="123"/>
                </a:cubicBezTo>
                <a:cubicBezTo>
                  <a:pt x="197" y="123"/>
                  <a:pt x="197" y="123"/>
                  <a:pt x="197" y="123"/>
                </a:cubicBezTo>
                <a:cubicBezTo>
                  <a:pt x="193" y="123"/>
                  <a:pt x="193" y="123"/>
                  <a:pt x="193" y="123"/>
                </a:cubicBezTo>
                <a:cubicBezTo>
                  <a:pt x="193" y="122"/>
                  <a:pt x="193" y="122"/>
                  <a:pt x="193" y="122"/>
                </a:cubicBezTo>
                <a:cubicBezTo>
                  <a:pt x="192" y="123"/>
                  <a:pt x="191" y="123"/>
                  <a:pt x="190" y="123"/>
                </a:cubicBezTo>
                <a:cubicBezTo>
                  <a:pt x="190" y="123"/>
                  <a:pt x="190" y="122"/>
                  <a:pt x="189" y="122"/>
                </a:cubicBezTo>
                <a:cubicBezTo>
                  <a:pt x="189" y="122"/>
                  <a:pt x="188" y="122"/>
                  <a:pt x="187" y="122"/>
                </a:cubicBezTo>
                <a:cubicBezTo>
                  <a:pt x="187" y="122"/>
                  <a:pt x="187" y="122"/>
                  <a:pt x="187" y="122"/>
                </a:cubicBezTo>
                <a:cubicBezTo>
                  <a:pt x="186" y="122"/>
                  <a:pt x="186" y="122"/>
                  <a:pt x="186" y="122"/>
                </a:cubicBezTo>
                <a:cubicBezTo>
                  <a:pt x="186" y="121"/>
                  <a:pt x="185" y="121"/>
                  <a:pt x="185" y="121"/>
                </a:cubicBezTo>
                <a:cubicBezTo>
                  <a:pt x="185" y="121"/>
                  <a:pt x="184" y="121"/>
                  <a:pt x="184" y="121"/>
                </a:cubicBezTo>
                <a:cubicBezTo>
                  <a:pt x="184" y="121"/>
                  <a:pt x="183" y="121"/>
                  <a:pt x="183" y="120"/>
                </a:cubicBezTo>
                <a:cubicBezTo>
                  <a:pt x="182" y="120"/>
                  <a:pt x="181" y="121"/>
                  <a:pt x="180" y="121"/>
                </a:cubicBezTo>
                <a:cubicBezTo>
                  <a:pt x="178" y="121"/>
                  <a:pt x="178" y="121"/>
                  <a:pt x="178" y="121"/>
                </a:cubicBezTo>
                <a:cubicBezTo>
                  <a:pt x="178" y="122"/>
                  <a:pt x="178" y="122"/>
                  <a:pt x="178" y="122"/>
                </a:cubicBezTo>
                <a:cubicBezTo>
                  <a:pt x="178" y="122"/>
                  <a:pt x="177" y="122"/>
                  <a:pt x="177" y="122"/>
                </a:cubicBezTo>
                <a:cubicBezTo>
                  <a:pt x="177" y="122"/>
                  <a:pt x="177" y="122"/>
                  <a:pt x="177" y="122"/>
                </a:cubicBezTo>
                <a:cubicBezTo>
                  <a:pt x="176" y="122"/>
                  <a:pt x="176" y="122"/>
                  <a:pt x="176" y="122"/>
                </a:cubicBezTo>
                <a:cubicBezTo>
                  <a:pt x="176" y="121"/>
                  <a:pt x="176" y="121"/>
                  <a:pt x="176" y="121"/>
                </a:cubicBezTo>
                <a:cubicBezTo>
                  <a:pt x="174" y="121"/>
                  <a:pt x="174" y="121"/>
                  <a:pt x="174" y="121"/>
                </a:cubicBezTo>
                <a:cubicBezTo>
                  <a:pt x="174" y="121"/>
                  <a:pt x="174" y="121"/>
                  <a:pt x="174" y="121"/>
                </a:cubicBezTo>
                <a:cubicBezTo>
                  <a:pt x="173" y="121"/>
                  <a:pt x="173" y="121"/>
                  <a:pt x="173" y="121"/>
                </a:cubicBezTo>
                <a:cubicBezTo>
                  <a:pt x="173" y="121"/>
                  <a:pt x="173" y="121"/>
                  <a:pt x="173" y="121"/>
                </a:cubicBezTo>
                <a:cubicBezTo>
                  <a:pt x="171" y="121"/>
                  <a:pt x="171" y="121"/>
                  <a:pt x="171" y="121"/>
                </a:cubicBezTo>
                <a:cubicBezTo>
                  <a:pt x="171" y="120"/>
                  <a:pt x="171" y="120"/>
                  <a:pt x="171" y="120"/>
                </a:cubicBezTo>
                <a:cubicBezTo>
                  <a:pt x="170" y="120"/>
                  <a:pt x="170" y="120"/>
                  <a:pt x="170" y="120"/>
                </a:cubicBezTo>
                <a:cubicBezTo>
                  <a:pt x="170" y="120"/>
                  <a:pt x="170" y="120"/>
                  <a:pt x="170" y="120"/>
                </a:cubicBezTo>
                <a:cubicBezTo>
                  <a:pt x="168" y="120"/>
                  <a:pt x="168" y="120"/>
                  <a:pt x="168" y="120"/>
                </a:cubicBezTo>
                <a:cubicBezTo>
                  <a:pt x="168" y="120"/>
                  <a:pt x="168" y="119"/>
                  <a:pt x="168" y="119"/>
                </a:cubicBezTo>
                <a:cubicBezTo>
                  <a:pt x="167" y="119"/>
                  <a:pt x="165" y="119"/>
                  <a:pt x="164" y="118"/>
                </a:cubicBezTo>
                <a:cubicBezTo>
                  <a:pt x="164" y="119"/>
                  <a:pt x="164" y="119"/>
                  <a:pt x="164" y="119"/>
                </a:cubicBezTo>
                <a:cubicBezTo>
                  <a:pt x="163" y="119"/>
                  <a:pt x="163" y="119"/>
                  <a:pt x="163" y="119"/>
                </a:cubicBezTo>
                <a:cubicBezTo>
                  <a:pt x="163" y="119"/>
                  <a:pt x="163" y="119"/>
                  <a:pt x="163" y="119"/>
                </a:cubicBezTo>
                <a:cubicBezTo>
                  <a:pt x="160" y="119"/>
                  <a:pt x="160" y="119"/>
                  <a:pt x="160" y="119"/>
                </a:cubicBezTo>
                <a:cubicBezTo>
                  <a:pt x="160" y="119"/>
                  <a:pt x="160" y="119"/>
                  <a:pt x="160" y="119"/>
                </a:cubicBezTo>
                <a:cubicBezTo>
                  <a:pt x="159" y="119"/>
                  <a:pt x="159" y="119"/>
                  <a:pt x="158" y="119"/>
                </a:cubicBezTo>
                <a:cubicBezTo>
                  <a:pt x="158" y="119"/>
                  <a:pt x="158" y="119"/>
                  <a:pt x="158" y="119"/>
                </a:cubicBezTo>
                <a:cubicBezTo>
                  <a:pt x="158" y="119"/>
                  <a:pt x="158" y="119"/>
                  <a:pt x="158" y="119"/>
                </a:cubicBezTo>
                <a:cubicBezTo>
                  <a:pt x="158" y="118"/>
                  <a:pt x="158" y="117"/>
                  <a:pt x="157" y="117"/>
                </a:cubicBezTo>
                <a:cubicBezTo>
                  <a:pt x="157" y="117"/>
                  <a:pt x="157" y="117"/>
                  <a:pt x="157" y="117"/>
                </a:cubicBezTo>
                <a:cubicBezTo>
                  <a:pt x="156" y="118"/>
                  <a:pt x="157" y="117"/>
                  <a:pt x="156" y="118"/>
                </a:cubicBezTo>
                <a:cubicBezTo>
                  <a:pt x="156" y="118"/>
                  <a:pt x="156" y="118"/>
                  <a:pt x="156" y="118"/>
                </a:cubicBezTo>
                <a:cubicBezTo>
                  <a:pt x="155" y="118"/>
                  <a:pt x="155" y="118"/>
                  <a:pt x="155" y="118"/>
                </a:cubicBezTo>
                <a:cubicBezTo>
                  <a:pt x="155" y="118"/>
                  <a:pt x="155" y="118"/>
                  <a:pt x="155" y="119"/>
                </a:cubicBezTo>
                <a:cubicBezTo>
                  <a:pt x="154" y="119"/>
                  <a:pt x="154" y="119"/>
                  <a:pt x="154" y="119"/>
                </a:cubicBezTo>
                <a:cubicBezTo>
                  <a:pt x="154" y="119"/>
                  <a:pt x="154" y="119"/>
                  <a:pt x="154" y="119"/>
                </a:cubicBezTo>
                <a:cubicBezTo>
                  <a:pt x="153" y="119"/>
                  <a:pt x="153" y="119"/>
                  <a:pt x="153" y="119"/>
                </a:cubicBezTo>
                <a:cubicBezTo>
                  <a:pt x="153" y="118"/>
                  <a:pt x="153" y="118"/>
                  <a:pt x="153" y="118"/>
                </a:cubicBezTo>
                <a:cubicBezTo>
                  <a:pt x="153" y="118"/>
                  <a:pt x="153" y="118"/>
                  <a:pt x="153" y="118"/>
                </a:cubicBezTo>
                <a:cubicBezTo>
                  <a:pt x="153" y="117"/>
                  <a:pt x="153" y="117"/>
                  <a:pt x="153" y="117"/>
                </a:cubicBezTo>
                <a:cubicBezTo>
                  <a:pt x="153" y="117"/>
                  <a:pt x="153" y="117"/>
                  <a:pt x="153" y="117"/>
                </a:cubicBezTo>
                <a:cubicBezTo>
                  <a:pt x="153" y="116"/>
                  <a:pt x="153" y="116"/>
                  <a:pt x="153" y="116"/>
                </a:cubicBezTo>
                <a:cubicBezTo>
                  <a:pt x="151" y="116"/>
                  <a:pt x="151" y="116"/>
                  <a:pt x="151" y="116"/>
                </a:cubicBezTo>
                <a:cubicBezTo>
                  <a:pt x="151" y="116"/>
                  <a:pt x="151" y="116"/>
                  <a:pt x="151" y="116"/>
                </a:cubicBezTo>
                <a:cubicBezTo>
                  <a:pt x="150" y="116"/>
                  <a:pt x="150" y="116"/>
                  <a:pt x="150" y="116"/>
                </a:cubicBezTo>
                <a:cubicBezTo>
                  <a:pt x="150" y="115"/>
                  <a:pt x="150" y="115"/>
                  <a:pt x="150" y="115"/>
                </a:cubicBezTo>
                <a:cubicBezTo>
                  <a:pt x="147" y="115"/>
                  <a:pt x="147" y="115"/>
                  <a:pt x="147" y="115"/>
                </a:cubicBezTo>
                <a:cubicBezTo>
                  <a:pt x="147" y="115"/>
                  <a:pt x="147" y="116"/>
                  <a:pt x="147" y="116"/>
                </a:cubicBezTo>
                <a:cubicBezTo>
                  <a:pt x="146" y="116"/>
                  <a:pt x="146" y="116"/>
                  <a:pt x="146" y="116"/>
                </a:cubicBezTo>
                <a:cubicBezTo>
                  <a:pt x="146" y="116"/>
                  <a:pt x="146" y="117"/>
                  <a:pt x="145" y="117"/>
                </a:cubicBezTo>
                <a:cubicBezTo>
                  <a:pt x="145" y="117"/>
                  <a:pt x="145" y="117"/>
                  <a:pt x="145" y="117"/>
                </a:cubicBezTo>
                <a:cubicBezTo>
                  <a:pt x="145" y="117"/>
                  <a:pt x="144" y="117"/>
                  <a:pt x="144" y="118"/>
                </a:cubicBezTo>
                <a:cubicBezTo>
                  <a:pt x="144" y="118"/>
                  <a:pt x="144" y="118"/>
                  <a:pt x="144" y="118"/>
                </a:cubicBezTo>
                <a:cubicBezTo>
                  <a:pt x="144" y="118"/>
                  <a:pt x="144" y="118"/>
                  <a:pt x="144" y="118"/>
                </a:cubicBezTo>
                <a:cubicBezTo>
                  <a:pt x="143" y="118"/>
                  <a:pt x="142" y="118"/>
                  <a:pt x="141" y="119"/>
                </a:cubicBezTo>
                <a:cubicBezTo>
                  <a:pt x="141" y="119"/>
                  <a:pt x="141" y="119"/>
                  <a:pt x="141" y="119"/>
                </a:cubicBezTo>
                <a:cubicBezTo>
                  <a:pt x="138" y="119"/>
                  <a:pt x="138" y="119"/>
                  <a:pt x="138" y="119"/>
                </a:cubicBezTo>
                <a:cubicBezTo>
                  <a:pt x="138" y="119"/>
                  <a:pt x="137" y="120"/>
                  <a:pt x="137" y="120"/>
                </a:cubicBezTo>
                <a:cubicBezTo>
                  <a:pt x="136" y="120"/>
                  <a:pt x="136" y="119"/>
                  <a:pt x="136" y="119"/>
                </a:cubicBezTo>
                <a:cubicBezTo>
                  <a:pt x="136" y="119"/>
                  <a:pt x="136" y="119"/>
                  <a:pt x="136" y="119"/>
                </a:cubicBezTo>
                <a:cubicBezTo>
                  <a:pt x="135" y="119"/>
                  <a:pt x="135" y="120"/>
                  <a:pt x="135" y="120"/>
                </a:cubicBezTo>
                <a:cubicBezTo>
                  <a:pt x="134" y="120"/>
                  <a:pt x="134" y="120"/>
                  <a:pt x="133" y="120"/>
                </a:cubicBezTo>
                <a:cubicBezTo>
                  <a:pt x="133" y="121"/>
                  <a:pt x="133" y="121"/>
                  <a:pt x="133" y="121"/>
                </a:cubicBezTo>
                <a:cubicBezTo>
                  <a:pt x="133" y="121"/>
                  <a:pt x="132" y="121"/>
                  <a:pt x="132" y="121"/>
                </a:cubicBezTo>
                <a:cubicBezTo>
                  <a:pt x="132" y="122"/>
                  <a:pt x="132" y="122"/>
                  <a:pt x="132" y="122"/>
                </a:cubicBezTo>
                <a:cubicBezTo>
                  <a:pt x="128" y="122"/>
                  <a:pt x="128" y="122"/>
                  <a:pt x="128" y="122"/>
                </a:cubicBezTo>
                <a:cubicBezTo>
                  <a:pt x="126" y="122"/>
                  <a:pt x="127" y="123"/>
                  <a:pt x="125" y="123"/>
                </a:cubicBezTo>
                <a:cubicBezTo>
                  <a:pt x="124" y="124"/>
                  <a:pt x="123" y="125"/>
                  <a:pt x="123" y="126"/>
                </a:cubicBezTo>
                <a:cubicBezTo>
                  <a:pt x="122" y="126"/>
                  <a:pt x="121" y="127"/>
                  <a:pt x="121" y="127"/>
                </a:cubicBezTo>
                <a:cubicBezTo>
                  <a:pt x="120" y="128"/>
                  <a:pt x="120" y="130"/>
                  <a:pt x="120" y="131"/>
                </a:cubicBezTo>
                <a:cubicBezTo>
                  <a:pt x="120" y="131"/>
                  <a:pt x="119" y="131"/>
                  <a:pt x="119" y="131"/>
                </a:cubicBezTo>
                <a:cubicBezTo>
                  <a:pt x="119" y="133"/>
                  <a:pt x="119" y="133"/>
                  <a:pt x="119" y="133"/>
                </a:cubicBezTo>
                <a:cubicBezTo>
                  <a:pt x="118" y="133"/>
                  <a:pt x="118" y="133"/>
                  <a:pt x="118" y="133"/>
                </a:cubicBezTo>
                <a:cubicBezTo>
                  <a:pt x="118" y="135"/>
                  <a:pt x="118" y="135"/>
                  <a:pt x="118" y="135"/>
                </a:cubicBezTo>
                <a:cubicBezTo>
                  <a:pt x="118" y="135"/>
                  <a:pt x="118" y="135"/>
                  <a:pt x="118" y="135"/>
                </a:cubicBezTo>
                <a:cubicBezTo>
                  <a:pt x="117" y="135"/>
                  <a:pt x="117" y="135"/>
                  <a:pt x="117" y="135"/>
                </a:cubicBezTo>
                <a:cubicBezTo>
                  <a:pt x="115" y="135"/>
                  <a:pt x="115" y="135"/>
                  <a:pt x="115" y="135"/>
                </a:cubicBezTo>
                <a:cubicBezTo>
                  <a:pt x="115" y="136"/>
                  <a:pt x="115" y="136"/>
                  <a:pt x="115" y="136"/>
                </a:cubicBezTo>
                <a:cubicBezTo>
                  <a:pt x="114" y="136"/>
                  <a:pt x="114" y="136"/>
                  <a:pt x="114" y="136"/>
                </a:cubicBezTo>
                <a:cubicBezTo>
                  <a:pt x="114" y="136"/>
                  <a:pt x="114" y="136"/>
                  <a:pt x="114" y="136"/>
                </a:cubicBezTo>
                <a:cubicBezTo>
                  <a:pt x="113" y="136"/>
                  <a:pt x="113" y="136"/>
                  <a:pt x="113" y="136"/>
                </a:cubicBezTo>
                <a:cubicBezTo>
                  <a:pt x="113" y="137"/>
                  <a:pt x="113" y="137"/>
                  <a:pt x="113" y="137"/>
                </a:cubicBezTo>
                <a:cubicBezTo>
                  <a:pt x="112" y="137"/>
                  <a:pt x="111" y="136"/>
                  <a:pt x="110" y="136"/>
                </a:cubicBezTo>
                <a:cubicBezTo>
                  <a:pt x="110" y="137"/>
                  <a:pt x="110" y="137"/>
                  <a:pt x="110" y="137"/>
                </a:cubicBezTo>
                <a:cubicBezTo>
                  <a:pt x="109" y="137"/>
                  <a:pt x="109" y="137"/>
                  <a:pt x="109" y="137"/>
                </a:cubicBezTo>
                <a:cubicBezTo>
                  <a:pt x="109" y="137"/>
                  <a:pt x="109" y="137"/>
                  <a:pt x="109" y="137"/>
                </a:cubicBezTo>
                <a:cubicBezTo>
                  <a:pt x="108" y="137"/>
                  <a:pt x="108" y="137"/>
                  <a:pt x="108" y="137"/>
                </a:cubicBezTo>
                <a:cubicBezTo>
                  <a:pt x="108" y="137"/>
                  <a:pt x="108" y="137"/>
                  <a:pt x="108" y="137"/>
                </a:cubicBezTo>
                <a:cubicBezTo>
                  <a:pt x="106" y="137"/>
                  <a:pt x="106" y="137"/>
                  <a:pt x="106" y="137"/>
                </a:cubicBezTo>
                <a:cubicBezTo>
                  <a:pt x="106" y="137"/>
                  <a:pt x="106" y="137"/>
                  <a:pt x="106" y="137"/>
                </a:cubicBezTo>
                <a:cubicBezTo>
                  <a:pt x="105" y="137"/>
                  <a:pt x="105" y="137"/>
                  <a:pt x="104" y="137"/>
                </a:cubicBezTo>
                <a:cubicBezTo>
                  <a:pt x="104" y="138"/>
                  <a:pt x="104" y="139"/>
                  <a:pt x="105" y="141"/>
                </a:cubicBezTo>
                <a:cubicBezTo>
                  <a:pt x="104" y="141"/>
                  <a:pt x="104" y="141"/>
                  <a:pt x="104" y="141"/>
                </a:cubicBezTo>
                <a:cubicBezTo>
                  <a:pt x="103" y="142"/>
                  <a:pt x="104" y="141"/>
                  <a:pt x="103" y="142"/>
                </a:cubicBezTo>
                <a:cubicBezTo>
                  <a:pt x="104" y="143"/>
                  <a:pt x="104" y="142"/>
                  <a:pt x="105" y="142"/>
                </a:cubicBezTo>
                <a:cubicBezTo>
                  <a:pt x="106" y="143"/>
                  <a:pt x="106" y="143"/>
                  <a:pt x="106" y="144"/>
                </a:cubicBezTo>
                <a:cubicBezTo>
                  <a:pt x="107" y="144"/>
                  <a:pt x="107" y="144"/>
                  <a:pt x="107" y="144"/>
                </a:cubicBezTo>
                <a:cubicBezTo>
                  <a:pt x="107" y="144"/>
                  <a:pt x="107" y="144"/>
                  <a:pt x="107" y="144"/>
                </a:cubicBezTo>
                <a:cubicBezTo>
                  <a:pt x="108" y="144"/>
                  <a:pt x="109" y="144"/>
                  <a:pt x="109" y="144"/>
                </a:cubicBezTo>
                <a:cubicBezTo>
                  <a:pt x="110" y="145"/>
                  <a:pt x="110" y="145"/>
                  <a:pt x="110" y="146"/>
                </a:cubicBezTo>
                <a:cubicBezTo>
                  <a:pt x="111" y="146"/>
                  <a:pt x="111" y="146"/>
                  <a:pt x="112" y="146"/>
                </a:cubicBezTo>
                <a:cubicBezTo>
                  <a:pt x="112" y="147"/>
                  <a:pt x="113" y="147"/>
                  <a:pt x="113" y="148"/>
                </a:cubicBezTo>
                <a:cubicBezTo>
                  <a:pt x="115" y="148"/>
                  <a:pt x="115" y="148"/>
                  <a:pt x="115" y="148"/>
                </a:cubicBezTo>
                <a:cubicBezTo>
                  <a:pt x="115" y="148"/>
                  <a:pt x="115" y="148"/>
                  <a:pt x="115" y="148"/>
                </a:cubicBezTo>
                <a:cubicBezTo>
                  <a:pt x="116" y="148"/>
                  <a:pt x="116" y="148"/>
                  <a:pt x="116" y="148"/>
                </a:cubicBezTo>
                <a:cubicBezTo>
                  <a:pt x="115" y="148"/>
                  <a:pt x="115" y="150"/>
                  <a:pt x="115" y="150"/>
                </a:cubicBezTo>
                <a:cubicBezTo>
                  <a:pt x="116" y="150"/>
                  <a:pt x="116" y="150"/>
                  <a:pt x="116" y="150"/>
                </a:cubicBezTo>
                <a:cubicBezTo>
                  <a:pt x="116" y="151"/>
                  <a:pt x="116" y="151"/>
                  <a:pt x="116" y="151"/>
                </a:cubicBezTo>
                <a:cubicBezTo>
                  <a:pt x="116" y="151"/>
                  <a:pt x="117" y="151"/>
                  <a:pt x="118" y="151"/>
                </a:cubicBezTo>
                <a:cubicBezTo>
                  <a:pt x="118" y="150"/>
                  <a:pt x="118" y="150"/>
                  <a:pt x="118" y="150"/>
                </a:cubicBezTo>
                <a:cubicBezTo>
                  <a:pt x="119" y="150"/>
                  <a:pt x="120" y="150"/>
                  <a:pt x="121" y="150"/>
                </a:cubicBezTo>
                <a:cubicBezTo>
                  <a:pt x="121" y="150"/>
                  <a:pt x="121" y="150"/>
                  <a:pt x="121" y="151"/>
                </a:cubicBezTo>
                <a:cubicBezTo>
                  <a:pt x="123" y="151"/>
                  <a:pt x="123" y="151"/>
                  <a:pt x="124" y="150"/>
                </a:cubicBezTo>
                <a:cubicBezTo>
                  <a:pt x="125" y="150"/>
                  <a:pt x="125" y="150"/>
                  <a:pt x="125" y="150"/>
                </a:cubicBezTo>
                <a:cubicBezTo>
                  <a:pt x="125" y="151"/>
                  <a:pt x="125" y="151"/>
                  <a:pt x="125" y="151"/>
                </a:cubicBezTo>
                <a:cubicBezTo>
                  <a:pt x="125" y="151"/>
                  <a:pt x="125" y="151"/>
                  <a:pt x="125" y="151"/>
                </a:cubicBezTo>
                <a:cubicBezTo>
                  <a:pt x="125" y="151"/>
                  <a:pt x="125" y="151"/>
                  <a:pt x="125" y="151"/>
                </a:cubicBezTo>
                <a:cubicBezTo>
                  <a:pt x="125" y="151"/>
                  <a:pt x="125" y="151"/>
                  <a:pt x="125" y="151"/>
                </a:cubicBezTo>
                <a:cubicBezTo>
                  <a:pt x="125" y="152"/>
                  <a:pt x="124" y="152"/>
                  <a:pt x="124" y="152"/>
                </a:cubicBezTo>
                <a:cubicBezTo>
                  <a:pt x="124" y="153"/>
                  <a:pt x="124" y="153"/>
                  <a:pt x="124" y="153"/>
                </a:cubicBezTo>
                <a:cubicBezTo>
                  <a:pt x="124" y="153"/>
                  <a:pt x="124" y="153"/>
                  <a:pt x="124" y="153"/>
                </a:cubicBezTo>
                <a:cubicBezTo>
                  <a:pt x="125" y="154"/>
                  <a:pt x="125" y="153"/>
                  <a:pt x="125" y="153"/>
                </a:cubicBezTo>
                <a:cubicBezTo>
                  <a:pt x="126" y="153"/>
                  <a:pt x="126" y="154"/>
                  <a:pt x="126" y="154"/>
                </a:cubicBezTo>
                <a:cubicBezTo>
                  <a:pt x="130" y="154"/>
                  <a:pt x="130" y="154"/>
                  <a:pt x="130" y="154"/>
                </a:cubicBezTo>
                <a:cubicBezTo>
                  <a:pt x="130" y="154"/>
                  <a:pt x="130" y="154"/>
                  <a:pt x="130" y="154"/>
                </a:cubicBezTo>
                <a:cubicBezTo>
                  <a:pt x="130" y="154"/>
                  <a:pt x="130" y="154"/>
                  <a:pt x="130" y="154"/>
                </a:cubicBezTo>
                <a:cubicBezTo>
                  <a:pt x="130" y="155"/>
                  <a:pt x="130" y="155"/>
                  <a:pt x="130" y="155"/>
                </a:cubicBezTo>
                <a:cubicBezTo>
                  <a:pt x="130" y="155"/>
                  <a:pt x="130" y="155"/>
                  <a:pt x="130" y="155"/>
                </a:cubicBezTo>
                <a:cubicBezTo>
                  <a:pt x="130" y="155"/>
                  <a:pt x="130" y="155"/>
                  <a:pt x="130" y="156"/>
                </a:cubicBezTo>
                <a:cubicBezTo>
                  <a:pt x="127" y="156"/>
                  <a:pt x="127" y="156"/>
                  <a:pt x="127" y="156"/>
                </a:cubicBezTo>
                <a:cubicBezTo>
                  <a:pt x="127" y="155"/>
                  <a:pt x="127" y="155"/>
                  <a:pt x="127" y="155"/>
                </a:cubicBezTo>
                <a:cubicBezTo>
                  <a:pt x="125" y="155"/>
                  <a:pt x="125" y="156"/>
                  <a:pt x="124" y="156"/>
                </a:cubicBezTo>
                <a:cubicBezTo>
                  <a:pt x="124" y="156"/>
                  <a:pt x="124" y="156"/>
                  <a:pt x="124" y="156"/>
                </a:cubicBezTo>
                <a:cubicBezTo>
                  <a:pt x="124" y="157"/>
                  <a:pt x="124" y="157"/>
                  <a:pt x="125" y="157"/>
                </a:cubicBezTo>
                <a:cubicBezTo>
                  <a:pt x="125" y="157"/>
                  <a:pt x="125" y="156"/>
                  <a:pt x="126" y="156"/>
                </a:cubicBezTo>
                <a:cubicBezTo>
                  <a:pt x="126" y="157"/>
                  <a:pt x="126" y="157"/>
                  <a:pt x="126" y="157"/>
                </a:cubicBezTo>
                <a:cubicBezTo>
                  <a:pt x="127" y="157"/>
                  <a:pt x="127" y="157"/>
                  <a:pt x="127" y="157"/>
                </a:cubicBezTo>
                <a:cubicBezTo>
                  <a:pt x="127" y="157"/>
                  <a:pt x="127" y="157"/>
                  <a:pt x="127" y="157"/>
                </a:cubicBezTo>
                <a:cubicBezTo>
                  <a:pt x="127" y="157"/>
                  <a:pt x="127" y="157"/>
                  <a:pt x="127" y="157"/>
                </a:cubicBezTo>
                <a:cubicBezTo>
                  <a:pt x="127" y="159"/>
                  <a:pt x="127" y="159"/>
                  <a:pt x="127" y="159"/>
                </a:cubicBezTo>
                <a:cubicBezTo>
                  <a:pt x="126" y="159"/>
                  <a:pt x="126" y="159"/>
                  <a:pt x="126" y="159"/>
                </a:cubicBezTo>
                <a:cubicBezTo>
                  <a:pt x="126" y="158"/>
                  <a:pt x="126" y="158"/>
                  <a:pt x="126" y="158"/>
                </a:cubicBezTo>
                <a:cubicBezTo>
                  <a:pt x="124" y="158"/>
                  <a:pt x="125" y="159"/>
                  <a:pt x="124" y="160"/>
                </a:cubicBezTo>
                <a:cubicBezTo>
                  <a:pt x="124" y="160"/>
                  <a:pt x="124" y="160"/>
                  <a:pt x="124" y="160"/>
                </a:cubicBezTo>
                <a:cubicBezTo>
                  <a:pt x="124" y="160"/>
                  <a:pt x="124" y="160"/>
                  <a:pt x="124" y="160"/>
                </a:cubicBezTo>
                <a:cubicBezTo>
                  <a:pt x="124" y="159"/>
                  <a:pt x="124" y="159"/>
                  <a:pt x="124" y="159"/>
                </a:cubicBezTo>
                <a:cubicBezTo>
                  <a:pt x="121" y="159"/>
                  <a:pt x="119" y="159"/>
                  <a:pt x="116" y="159"/>
                </a:cubicBezTo>
                <a:cubicBezTo>
                  <a:pt x="116" y="159"/>
                  <a:pt x="116" y="159"/>
                  <a:pt x="116" y="159"/>
                </a:cubicBezTo>
                <a:cubicBezTo>
                  <a:pt x="115" y="158"/>
                  <a:pt x="115" y="158"/>
                  <a:pt x="114" y="158"/>
                </a:cubicBezTo>
                <a:cubicBezTo>
                  <a:pt x="114" y="158"/>
                  <a:pt x="114" y="158"/>
                  <a:pt x="114" y="158"/>
                </a:cubicBezTo>
                <a:cubicBezTo>
                  <a:pt x="114" y="157"/>
                  <a:pt x="114" y="157"/>
                  <a:pt x="115" y="157"/>
                </a:cubicBezTo>
                <a:cubicBezTo>
                  <a:pt x="115" y="155"/>
                  <a:pt x="115" y="155"/>
                  <a:pt x="115" y="155"/>
                </a:cubicBezTo>
                <a:cubicBezTo>
                  <a:pt x="114" y="155"/>
                  <a:pt x="114" y="155"/>
                  <a:pt x="114" y="155"/>
                </a:cubicBezTo>
                <a:cubicBezTo>
                  <a:pt x="114" y="154"/>
                  <a:pt x="114" y="154"/>
                  <a:pt x="114" y="153"/>
                </a:cubicBezTo>
                <a:cubicBezTo>
                  <a:pt x="113" y="153"/>
                  <a:pt x="112" y="153"/>
                  <a:pt x="111" y="153"/>
                </a:cubicBezTo>
                <a:cubicBezTo>
                  <a:pt x="111" y="154"/>
                  <a:pt x="111" y="154"/>
                  <a:pt x="111" y="154"/>
                </a:cubicBezTo>
                <a:cubicBezTo>
                  <a:pt x="110" y="154"/>
                  <a:pt x="110" y="154"/>
                  <a:pt x="110" y="154"/>
                </a:cubicBezTo>
                <a:cubicBezTo>
                  <a:pt x="110" y="154"/>
                  <a:pt x="110" y="154"/>
                  <a:pt x="110" y="154"/>
                </a:cubicBezTo>
                <a:cubicBezTo>
                  <a:pt x="109" y="154"/>
                  <a:pt x="109" y="154"/>
                  <a:pt x="109" y="154"/>
                </a:cubicBezTo>
                <a:cubicBezTo>
                  <a:pt x="109" y="155"/>
                  <a:pt x="109" y="155"/>
                  <a:pt x="109" y="155"/>
                </a:cubicBezTo>
                <a:cubicBezTo>
                  <a:pt x="108" y="155"/>
                  <a:pt x="108" y="155"/>
                  <a:pt x="108" y="155"/>
                </a:cubicBezTo>
                <a:cubicBezTo>
                  <a:pt x="108" y="155"/>
                  <a:pt x="108" y="155"/>
                  <a:pt x="108" y="155"/>
                </a:cubicBezTo>
                <a:cubicBezTo>
                  <a:pt x="107" y="155"/>
                  <a:pt x="107" y="155"/>
                  <a:pt x="107" y="155"/>
                </a:cubicBezTo>
                <a:cubicBezTo>
                  <a:pt x="107" y="155"/>
                  <a:pt x="107" y="155"/>
                  <a:pt x="107" y="155"/>
                </a:cubicBezTo>
                <a:cubicBezTo>
                  <a:pt x="106" y="155"/>
                  <a:pt x="106" y="155"/>
                  <a:pt x="106" y="155"/>
                </a:cubicBezTo>
                <a:cubicBezTo>
                  <a:pt x="106" y="156"/>
                  <a:pt x="106" y="156"/>
                  <a:pt x="106" y="156"/>
                </a:cubicBezTo>
                <a:cubicBezTo>
                  <a:pt x="106" y="156"/>
                  <a:pt x="106" y="156"/>
                  <a:pt x="105" y="156"/>
                </a:cubicBezTo>
                <a:cubicBezTo>
                  <a:pt x="105" y="158"/>
                  <a:pt x="105" y="158"/>
                  <a:pt x="105" y="158"/>
                </a:cubicBezTo>
                <a:cubicBezTo>
                  <a:pt x="105" y="158"/>
                  <a:pt x="104" y="158"/>
                  <a:pt x="103" y="159"/>
                </a:cubicBezTo>
                <a:cubicBezTo>
                  <a:pt x="103" y="158"/>
                  <a:pt x="103" y="158"/>
                  <a:pt x="102" y="158"/>
                </a:cubicBezTo>
                <a:cubicBezTo>
                  <a:pt x="102" y="158"/>
                  <a:pt x="102" y="158"/>
                  <a:pt x="102" y="158"/>
                </a:cubicBezTo>
                <a:cubicBezTo>
                  <a:pt x="101" y="158"/>
                  <a:pt x="100" y="158"/>
                  <a:pt x="100" y="159"/>
                </a:cubicBezTo>
                <a:cubicBezTo>
                  <a:pt x="99" y="159"/>
                  <a:pt x="99" y="159"/>
                  <a:pt x="99" y="159"/>
                </a:cubicBezTo>
                <a:cubicBezTo>
                  <a:pt x="98" y="159"/>
                  <a:pt x="98" y="159"/>
                  <a:pt x="98" y="159"/>
                </a:cubicBezTo>
                <a:cubicBezTo>
                  <a:pt x="98" y="159"/>
                  <a:pt x="98" y="160"/>
                  <a:pt x="98" y="160"/>
                </a:cubicBezTo>
                <a:cubicBezTo>
                  <a:pt x="97" y="160"/>
                  <a:pt x="97" y="160"/>
                  <a:pt x="97" y="160"/>
                </a:cubicBezTo>
                <a:cubicBezTo>
                  <a:pt x="97" y="160"/>
                  <a:pt x="97" y="161"/>
                  <a:pt x="96" y="161"/>
                </a:cubicBezTo>
                <a:cubicBezTo>
                  <a:pt x="96" y="162"/>
                  <a:pt x="96" y="162"/>
                  <a:pt x="96" y="162"/>
                </a:cubicBezTo>
                <a:cubicBezTo>
                  <a:pt x="96" y="162"/>
                  <a:pt x="96" y="162"/>
                  <a:pt x="96" y="162"/>
                </a:cubicBezTo>
                <a:cubicBezTo>
                  <a:pt x="97" y="163"/>
                  <a:pt x="99" y="162"/>
                  <a:pt x="99" y="162"/>
                </a:cubicBezTo>
                <a:cubicBezTo>
                  <a:pt x="99" y="162"/>
                  <a:pt x="99" y="162"/>
                  <a:pt x="99" y="162"/>
                </a:cubicBezTo>
                <a:cubicBezTo>
                  <a:pt x="101" y="163"/>
                  <a:pt x="101" y="163"/>
                  <a:pt x="103" y="163"/>
                </a:cubicBezTo>
                <a:cubicBezTo>
                  <a:pt x="103" y="163"/>
                  <a:pt x="103" y="164"/>
                  <a:pt x="103" y="164"/>
                </a:cubicBezTo>
                <a:cubicBezTo>
                  <a:pt x="102" y="164"/>
                  <a:pt x="101" y="165"/>
                  <a:pt x="100" y="165"/>
                </a:cubicBezTo>
                <a:cubicBezTo>
                  <a:pt x="100" y="165"/>
                  <a:pt x="101" y="165"/>
                  <a:pt x="101" y="166"/>
                </a:cubicBezTo>
                <a:cubicBezTo>
                  <a:pt x="101" y="166"/>
                  <a:pt x="101" y="166"/>
                  <a:pt x="101" y="166"/>
                </a:cubicBezTo>
                <a:cubicBezTo>
                  <a:pt x="102" y="166"/>
                  <a:pt x="102" y="166"/>
                  <a:pt x="102" y="167"/>
                </a:cubicBezTo>
                <a:cubicBezTo>
                  <a:pt x="102" y="167"/>
                  <a:pt x="102" y="167"/>
                  <a:pt x="102" y="167"/>
                </a:cubicBezTo>
                <a:cubicBezTo>
                  <a:pt x="103" y="167"/>
                  <a:pt x="103" y="168"/>
                  <a:pt x="103" y="169"/>
                </a:cubicBezTo>
                <a:cubicBezTo>
                  <a:pt x="103" y="169"/>
                  <a:pt x="103" y="169"/>
                  <a:pt x="103" y="169"/>
                </a:cubicBezTo>
                <a:cubicBezTo>
                  <a:pt x="104" y="169"/>
                  <a:pt x="108" y="170"/>
                  <a:pt x="109" y="170"/>
                </a:cubicBezTo>
                <a:cubicBezTo>
                  <a:pt x="109" y="170"/>
                  <a:pt x="109" y="170"/>
                  <a:pt x="109" y="170"/>
                </a:cubicBezTo>
                <a:cubicBezTo>
                  <a:pt x="110" y="169"/>
                  <a:pt x="110" y="169"/>
                  <a:pt x="110" y="169"/>
                </a:cubicBezTo>
                <a:cubicBezTo>
                  <a:pt x="113" y="169"/>
                  <a:pt x="113" y="169"/>
                  <a:pt x="113" y="169"/>
                </a:cubicBezTo>
                <a:cubicBezTo>
                  <a:pt x="113" y="169"/>
                  <a:pt x="113" y="169"/>
                  <a:pt x="113" y="169"/>
                </a:cubicBezTo>
                <a:cubicBezTo>
                  <a:pt x="114" y="169"/>
                  <a:pt x="114" y="169"/>
                  <a:pt x="114" y="169"/>
                </a:cubicBezTo>
                <a:cubicBezTo>
                  <a:pt x="114" y="169"/>
                  <a:pt x="114" y="169"/>
                  <a:pt x="114" y="169"/>
                </a:cubicBezTo>
                <a:cubicBezTo>
                  <a:pt x="114" y="169"/>
                  <a:pt x="117" y="169"/>
                  <a:pt x="117" y="169"/>
                </a:cubicBezTo>
                <a:cubicBezTo>
                  <a:pt x="117" y="168"/>
                  <a:pt x="117" y="168"/>
                  <a:pt x="117" y="168"/>
                </a:cubicBezTo>
                <a:cubicBezTo>
                  <a:pt x="118" y="168"/>
                  <a:pt x="119" y="169"/>
                  <a:pt x="120" y="170"/>
                </a:cubicBezTo>
                <a:cubicBezTo>
                  <a:pt x="120" y="171"/>
                  <a:pt x="119" y="170"/>
                  <a:pt x="121" y="171"/>
                </a:cubicBezTo>
                <a:cubicBezTo>
                  <a:pt x="121" y="170"/>
                  <a:pt x="122" y="170"/>
                  <a:pt x="122" y="169"/>
                </a:cubicBezTo>
                <a:cubicBezTo>
                  <a:pt x="126" y="169"/>
                  <a:pt x="126" y="169"/>
                  <a:pt x="126" y="169"/>
                </a:cubicBezTo>
                <a:cubicBezTo>
                  <a:pt x="126" y="169"/>
                  <a:pt x="126" y="169"/>
                  <a:pt x="126" y="169"/>
                </a:cubicBezTo>
                <a:cubicBezTo>
                  <a:pt x="127" y="169"/>
                  <a:pt x="127" y="169"/>
                  <a:pt x="127" y="169"/>
                </a:cubicBezTo>
                <a:cubicBezTo>
                  <a:pt x="127" y="168"/>
                  <a:pt x="127" y="168"/>
                  <a:pt x="127" y="168"/>
                </a:cubicBezTo>
                <a:cubicBezTo>
                  <a:pt x="128" y="168"/>
                  <a:pt x="129" y="168"/>
                  <a:pt x="130" y="169"/>
                </a:cubicBezTo>
                <a:cubicBezTo>
                  <a:pt x="130" y="170"/>
                  <a:pt x="129" y="170"/>
                  <a:pt x="128" y="171"/>
                </a:cubicBezTo>
                <a:cubicBezTo>
                  <a:pt x="129" y="172"/>
                  <a:pt x="129" y="173"/>
                  <a:pt x="129" y="174"/>
                </a:cubicBezTo>
                <a:cubicBezTo>
                  <a:pt x="129" y="177"/>
                  <a:pt x="129" y="177"/>
                  <a:pt x="129" y="177"/>
                </a:cubicBezTo>
                <a:cubicBezTo>
                  <a:pt x="129" y="177"/>
                  <a:pt x="129" y="177"/>
                  <a:pt x="129" y="177"/>
                </a:cubicBezTo>
                <a:cubicBezTo>
                  <a:pt x="129" y="177"/>
                  <a:pt x="129" y="177"/>
                  <a:pt x="129" y="177"/>
                </a:cubicBezTo>
                <a:cubicBezTo>
                  <a:pt x="129" y="177"/>
                  <a:pt x="129" y="177"/>
                  <a:pt x="129" y="177"/>
                </a:cubicBezTo>
                <a:cubicBezTo>
                  <a:pt x="129" y="178"/>
                  <a:pt x="129" y="178"/>
                  <a:pt x="129" y="178"/>
                </a:cubicBezTo>
                <a:cubicBezTo>
                  <a:pt x="128" y="178"/>
                  <a:pt x="128" y="178"/>
                  <a:pt x="128" y="178"/>
                </a:cubicBezTo>
                <a:cubicBezTo>
                  <a:pt x="128" y="178"/>
                  <a:pt x="128" y="178"/>
                  <a:pt x="128" y="178"/>
                </a:cubicBezTo>
                <a:cubicBezTo>
                  <a:pt x="127" y="179"/>
                  <a:pt x="125" y="179"/>
                  <a:pt x="123" y="179"/>
                </a:cubicBezTo>
                <a:cubicBezTo>
                  <a:pt x="123" y="179"/>
                  <a:pt x="123" y="179"/>
                  <a:pt x="123" y="180"/>
                </a:cubicBezTo>
                <a:cubicBezTo>
                  <a:pt x="122" y="180"/>
                  <a:pt x="121" y="180"/>
                  <a:pt x="120" y="181"/>
                </a:cubicBezTo>
                <a:cubicBezTo>
                  <a:pt x="117" y="181"/>
                  <a:pt x="117" y="181"/>
                  <a:pt x="117" y="181"/>
                </a:cubicBezTo>
                <a:cubicBezTo>
                  <a:pt x="117" y="181"/>
                  <a:pt x="117" y="181"/>
                  <a:pt x="117" y="181"/>
                </a:cubicBezTo>
                <a:cubicBezTo>
                  <a:pt x="116" y="180"/>
                  <a:pt x="116" y="181"/>
                  <a:pt x="116" y="180"/>
                </a:cubicBezTo>
                <a:cubicBezTo>
                  <a:pt x="115" y="179"/>
                  <a:pt x="114" y="179"/>
                  <a:pt x="114" y="179"/>
                </a:cubicBezTo>
                <a:cubicBezTo>
                  <a:pt x="113" y="180"/>
                  <a:pt x="112" y="180"/>
                  <a:pt x="112" y="181"/>
                </a:cubicBezTo>
                <a:cubicBezTo>
                  <a:pt x="112" y="181"/>
                  <a:pt x="112" y="182"/>
                  <a:pt x="113" y="182"/>
                </a:cubicBezTo>
                <a:cubicBezTo>
                  <a:pt x="113" y="182"/>
                  <a:pt x="113" y="182"/>
                  <a:pt x="113" y="182"/>
                </a:cubicBezTo>
                <a:cubicBezTo>
                  <a:pt x="114" y="183"/>
                  <a:pt x="113" y="184"/>
                  <a:pt x="113" y="185"/>
                </a:cubicBezTo>
                <a:cubicBezTo>
                  <a:pt x="113" y="185"/>
                  <a:pt x="113" y="185"/>
                  <a:pt x="113" y="185"/>
                </a:cubicBezTo>
                <a:cubicBezTo>
                  <a:pt x="113" y="184"/>
                  <a:pt x="113" y="184"/>
                  <a:pt x="113" y="184"/>
                </a:cubicBezTo>
                <a:cubicBezTo>
                  <a:pt x="112" y="184"/>
                  <a:pt x="112" y="184"/>
                  <a:pt x="111" y="184"/>
                </a:cubicBezTo>
                <a:cubicBezTo>
                  <a:pt x="111" y="185"/>
                  <a:pt x="111" y="185"/>
                  <a:pt x="110" y="186"/>
                </a:cubicBezTo>
                <a:cubicBezTo>
                  <a:pt x="109" y="187"/>
                  <a:pt x="108" y="188"/>
                  <a:pt x="107" y="189"/>
                </a:cubicBezTo>
                <a:cubicBezTo>
                  <a:pt x="107" y="191"/>
                  <a:pt x="107" y="191"/>
                  <a:pt x="107" y="191"/>
                </a:cubicBezTo>
                <a:cubicBezTo>
                  <a:pt x="106" y="191"/>
                  <a:pt x="107" y="191"/>
                  <a:pt x="106" y="191"/>
                </a:cubicBezTo>
                <a:cubicBezTo>
                  <a:pt x="105" y="191"/>
                  <a:pt x="105" y="192"/>
                  <a:pt x="105" y="193"/>
                </a:cubicBezTo>
                <a:cubicBezTo>
                  <a:pt x="106" y="193"/>
                  <a:pt x="106" y="193"/>
                  <a:pt x="106" y="193"/>
                </a:cubicBezTo>
                <a:cubicBezTo>
                  <a:pt x="106" y="193"/>
                  <a:pt x="106" y="194"/>
                  <a:pt x="106" y="194"/>
                </a:cubicBezTo>
                <a:cubicBezTo>
                  <a:pt x="106" y="194"/>
                  <a:pt x="107" y="194"/>
                  <a:pt x="107" y="194"/>
                </a:cubicBezTo>
                <a:cubicBezTo>
                  <a:pt x="107" y="194"/>
                  <a:pt x="107" y="194"/>
                  <a:pt x="107" y="194"/>
                </a:cubicBezTo>
                <a:cubicBezTo>
                  <a:pt x="108" y="194"/>
                  <a:pt x="108" y="194"/>
                  <a:pt x="108" y="194"/>
                </a:cubicBezTo>
                <a:cubicBezTo>
                  <a:pt x="108" y="195"/>
                  <a:pt x="108" y="195"/>
                  <a:pt x="109" y="196"/>
                </a:cubicBezTo>
                <a:cubicBezTo>
                  <a:pt x="112" y="196"/>
                  <a:pt x="112" y="196"/>
                  <a:pt x="112" y="196"/>
                </a:cubicBezTo>
                <a:cubicBezTo>
                  <a:pt x="113" y="196"/>
                  <a:pt x="113" y="197"/>
                  <a:pt x="114" y="196"/>
                </a:cubicBezTo>
                <a:cubicBezTo>
                  <a:pt x="114" y="196"/>
                  <a:pt x="114" y="196"/>
                  <a:pt x="114" y="196"/>
                </a:cubicBezTo>
                <a:cubicBezTo>
                  <a:pt x="114" y="196"/>
                  <a:pt x="115" y="196"/>
                  <a:pt x="116" y="196"/>
                </a:cubicBezTo>
                <a:cubicBezTo>
                  <a:pt x="116" y="196"/>
                  <a:pt x="116" y="196"/>
                  <a:pt x="116" y="197"/>
                </a:cubicBezTo>
                <a:cubicBezTo>
                  <a:pt x="115" y="197"/>
                  <a:pt x="115" y="198"/>
                  <a:pt x="114" y="198"/>
                </a:cubicBezTo>
                <a:cubicBezTo>
                  <a:pt x="114" y="198"/>
                  <a:pt x="114" y="199"/>
                  <a:pt x="114" y="199"/>
                </a:cubicBezTo>
                <a:cubicBezTo>
                  <a:pt x="114" y="199"/>
                  <a:pt x="113" y="199"/>
                  <a:pt x="113" y="200"/>
                </a:cubicBezTo>
                <a:cubicBezTo>
                  <a:pt x="113" y="201"/>
                  <a:pt x="113" y="201"/>
                  <a:pt x="113" y="201"/>
                </a:cubicBezTo>
                <a:cubicBezTo>
                  <a:pt x="113" y="201"/>
                  <a:pt x="112" y="201"/>
                  <a:pt x="113" y="202"/>
                </a:cubicBezTo>
                <a:cubicBezTo>
                  <a:pt x="113" y="202"/>
                  <a:pt x="113" y="202"/>
                  <a:pt x="113" y="202"/>
                </a:cubicBezTo>
                <a:cubicBezTo>
                  <a:pt x="113" y="203"/>
                  <a:pt x="113" y="203"/>
                  <a:pt x="113" y="203"/>
                </a:cubicBezTo>
                <a:cubicBezTo>
                  <a:pt x="114" y="203"/>
                  <a:pt x="114" y="203"/>
                  <a:pt x="114" y="203"/>
                </a:cubicBezTo>
                <a:cubicBezTo>
                  <a:pt x="115" y="204"/>
                  <a:pt x="115" y="204"/>
                  <a:pt x="116" y="205"/>
                </a:cubicBezTo>
                <a:cubicBezTo>
                  <a:pt x="117" y="205"/>
                  <a:pt x="118" y="205"/>
                  <a:pt x="120" y="205"/>
                </a:cubicBezTo>
                <a:cubicBezTo>
                  <a:pt x="120" y="204"/>
                  <a:pt x="120" y="204"/>
                  <a:pt x="120" y="204"/>
                </a:cubicBezTo>
                <a:cubicBezTo>
                  <a:pt x="120" y="204"/>
                  <a:pt x="121" y="203"/>
                  <a:pt x="121" y="203"/>
                </a:cubicBezTo>
                <a:cubicBezTo>
                  <a:pt x="121" y="202"/>
                  <a:pt x="121" y="202"/>
                  <a:pt x="121" y="202"/>
                </a:cubicBezTo>
                <a:cubicBezTo>
                  <a:pt x="121" y="202"/>
                  <a:pt x="121" y="202"/>
                  <a:pt x="121" y="202"/>
                </a:cubicBezTo>
                <a:cubicBezTo>
                  <a:pt x="122" y="201"/>
                  <a:pt x="121" y="201"/>
                  <a:pt x="121" y="201"/>
                </a:cubicBezTo>
                <a:cubicBezTo>
                  <a:pt x="121" y="200"/>
                  <a:pt x="121" y="200"/>
                  <a:pt x="121" y="200"/>
                </a:cubicBezTo>
                <a:cubicBezTo>
                  <a:pt x="121" y="200"/>
                  <a:pt x="122" y="200"/>
                  <a:pt x="122" y="200"/>
                </a:cubicBezTo>
                <a:cubicBezTo>
                  <a:pt x="122" y="200"/>
                  <a:pt x="122" y="200"/>
                  <a:pt x="122" y="200"/>
                </a:cubicBezTo>
                <a:cubicBezTo>
                  <a:pt x="122" y="200"/>
                  <a:pt x="122" y="200"/>
                  <a:pt x="122" y="200"/>
                </a:cubicBezTo>
                <a:cubicBezTo>
                  <a:pt x="123" y="200"/>
                  <a:pt x="123" y="201"/>
                  <a:pt x="123" y="202"/>
                </a:cubicBezTo>
                <a:cubicBezTo>
                  <a:pt x="123" y="202"/>
                  <a:pt x="122" y="202"/>
                  <a:pt x="122" y="202"/>
                </a:cubicBezTo>
                <a:cubicBezTo>
                  <a:pt x="122" y="204"/>
                  <a:pt x="122" y="204"/>
                  <a:pt x="122" y="204"/>
                </a:cubicBezTo>
                <a:cubicBezTo>
                  <a:pt x="123" y="204"/>
                  <a:pt x="123" y="204"/>
                  <a:pt x="124" y="205"/>
                </a:cubicBezTo>
                <a:cubicBezTo>
                  <a:pt x="124" y="206"/>
                  <a:pt x="124" y="206"/>
                  <a:pt x="124" y="206"/>
                </a:cubicBezTo>
                <a:cubicBezTo>
                  <a:pt x="124" y="206"/>
                  <a:pt x="124" y="206"/>
                  <a:pt x="124" y="206"/>
                </a:cubicBezTo>
                <a:cubicBezTo>
                  <a:pt x="124" y="206"/>
                  <a:pt x="124" y="206"/>
                  <a:pt x="124" y="206"/>
                </a:cubicBezTo>
                <a:cubicBezTo>
                  <a:pt x="124" y="206"/>
                  <a:pt x="124" y="206"/>
                  <a:pt x="124" y="206"/>
                </a:cubicBezTo>
                <a:cubicBezTo>
                  <a:pt x="124" y="207"/>
                  <a:pt x="124" y="207"/>
                  <a:pt x="124" y="207"/>
                </a:cubicBezTo>
                <a:cubicBezTo>
                  <a:pt x="125" y="207"/>
                  <a:pt x="125" y="207"/>
                  <a:pt x="125" y="207"/>
                </a:cubicBezTo>
                <a:cubicBezTo>
                  <a:pt x="125" y="208"/>
                  <a:pt x="124" y="208"/>
                  <a:pt x="124" y="208"/>
                </a:cubicBezTo>
                <a:cubicBezTo>
                  <a:pt x="124" y="210"/>
                  <a:pt x="124" y="210"/>
                  <a:pt x="124" y="210"/>
                </a:cubicBezTo>
                <a:cubicBezTo>
                  <a:pt x="125" y="210"/>
                  <a:pt x="125" y="210"/>
                  <a:pt x="126" y="210"/>
                </a:cubicBezTo>
                <a:cubicBezTo>
                  <a:pt x="126" y="211"/>
                  <a:pt x="126" y="211"/>
                  <a:pt x="126" y="211"/>
                </a:cubicBezTo>
                <a:cubicBezTo>
                  <a:pt x="125" y="211"/>
                  <a:pt x="125" y="211"/>
                  <a:pt x="125" y="211"/>
                </a:cubicBezTo>
                <a:cubicBezTo>
                  <a:pt x="125" y="211"/>
                  <a:pt x="124" y="213"/>
                  <a:pt x="125" y="212"/>
                </a:cubicBezTo>
                <a:cubicBezTo>
                  <a:pt x="125" y="212"/>
                  <a:pt x="125" y="212"/>
                  <a:pt x="125" y="212"/>
                </a:cubicBezTo>
                <a:cubicBezTo>
                  <a:pt x="125" y="212"/>
                  <a:pt x="125" y="212"/>
                  <a:pt x="125" y="212"/>
                </a:cubicBezTo>
                <a:cubicBezTo>
                  <a:pt x="125" y="212"/>
                  <a:pt x="125" y="213"/>
                  <a:pt x="125" y="214"/>
                </a:cubicBezTo>
                <a:cubicBezTo>
                  <a:pt x="127" y="214"/>
                  <a:pt x="127" y="213"/>
                  <a:pt x="128" y="213"/>
                </a:cubicBezTo>
                <a:cubicBezTo>
                  <a:pt x="128" y="211"/>
                  <a:pt x="131" y="210"/>
                  <a:pt x="133" y="210"/>
                </a:cubicBezTo>
                <a:cubicBezTo>
                  <a:pt x="133" y="211"/>
                  <a:pt x="135" y="212"/>
                  <a:pt x="136" y="211"/>
                </a:cubicBezTo>
                <a:cubicBezTo>
                  <a:pt x="137" y="211"/>
                  <a:pt x="136" y="211"/>
                  <a:pt x="137" y="212"/>
                </a:cubicBezTo>
                <a:cubicBezTo>
                  <a:pt x="137" y="212"/>
                  <a:pt x="137" y="212"/>
                  <a:pt x="138" y="213"/>
                </a:cubicBezTo>
                <a:cubicBezTo>
                  <a:pt x="138" y="213"/>
                  <a:pt x="138" y="213"/>
                  <a:pt x="138" y="213"/>
                </a:cubicBezTo>
                <a:cubicBezTo>
                  <a:pt x="138" y="213"/>
                  <a:pt x="138" y="213"/>
                  <a:pt x="138" y="213"/>
                </a:cubicBezTo>
                <a:cubicBezTo>
                  <a:pt x="138" y="214"/>
                  <a:pt x="139" y="214"/>
                  <a:pt x="139" y="214"/>
                </a:cubicBezTo>
                <a:cubicBezTo>
                  <a:pt x="139" y="214"/>
                  <a:pt x="141" y="214"/>
                  <a:pt x="140" y="214"/>
                </a:cubicBezTo>
                <a:cubicBezTo>
                  <a:pt x="140" y="214"/>
                  <a:pt x="140" y="214"/>
                  <a:pt x="140" y="214"/>
                </a:cubicBezTo>
                <a:cubicBezTo>
                  <a:pt x="140" y="212"/>
                  <a:pt x="140" y="212"/>
                  <a:pt x="140" y="212"/>
                </a:cubicBezTo>
                <a:cubicBezTo>
                  <a:pt x="140" y="212"/>
                  <a:pt x="140" y="212"/>
                  <a:pt x="140" y="212"/>
                </a:cubicBezTo>
                <a:cubicBezTo>
                  <a:pt x="140" y="213"/>
                  <a:pt x="140" y="213"/>
                  <a:pt x="140" y="213"/>
                </a:cubicBezTo>
                <a:cubicBezTo>
                  <a:pt x="141" y="213"/>
                  <a:pt x="141" y="212"/>
                  <a:pt x="142" y="211"/>
                </a:cubicBezTo>
                <a:cubicBezTo>
                  <a:pt x="142" y="211"/>
                  <a:pt x="142" y="211"/>
                  <a:pt x="142" y="211"/>
                </a:cubicBezTo>
                <a:cubicBezTo>
                  <a:pt x="142" y="213"/>
                  <a:pt x="142" y="213"/>
                  <a:pt x="142" y="213"/>
                </a:cubicBezTo>
                <a:cubicBezTo>
                  <a:pt x="142" y="213"/>
                  <a:pt x="142" y="213"/>
                  <a:pt x="143" y="213"/>
                </a:cubicBezTo>
                <a:cubicBezTo>
                  <a:pt x="144" y="213"/>
                  <a:pt x="146" y="213"/>
                  <a:pt x="147" y="212"/>
                </a:cubicBezTo>
                <a:cubicBezTo>
                  <a:pt x="148" y="212"/>
                  <a:pt x="147" y="212"/>
                  <a:pt x="148" y="211"/>
                </a:cubicBezTo>
                <a:cubicBezTo>
                  <a:pt x="148" y="211"/>
                  <a:pt x="149" y="211"/>
                  <a:pt x="149" y="211"/>
                </a:cubicBezTo>
                <a:cubicBezTo>
                  <a:pt x="149" y="211"/>
                  <a:pt x="149" y="212"/>
                  <a:pt x="148" y="213"/>
                </a:cubicBezTo>
                <a:cubicBezTo>
                  <a:pt x="148" y="213"/>
                  <a:pt x="148" y="213"/>
                  <a:pt x="148" y="213"/>
                </a:cubicBezTo>
                <a:cubicBezTo>
                  <a:pt x="148" y="214"/>
                  <a:pt x="148" y="214"/>
                  <a:pt x="148" y="214"/>
                </a:cubicBezTo>
                <a:cubicBezTo>
                  <a:pt x="148" y="214"/>
                  <a:pt x="148" y="214"/>
                  <a:pt x="148" y="214"/>
                </a:cubicBezTo>
                <a:cubicBezTo>
                  <a:pt x="147" y="215"/>
                  <a:pt x="147" y="215"/>
                  <a:pt x="146" y="215"/>
                </a:cubicBezTo>
                <a:cubicBezTo>
                  <a:pt x="146" y="216"/>
                  <a:pt x="145" y="217"/>
                  <a:pt x="145" y="218"/>
                </a:cubicBezTo>
                <a:cubicBezTo>
                  <a:pt x="145" y="218"/>
                  <a:pt x="145" y="218"/>
                  <a:pt x="145" y="218"/>
                </a:cubicBezTo>
                <a:cubicBezTo>
                  <a:pt x="144" y="218"/>
                  <a:pt x="144" y="218"/>
                  <a:pt x="144" y="218"/>
                </a:cubicBezTo>
                <a:cubicBezTo>
                  <a:pt x="144" y="219"/>
                  <a:pt x="144" y="220"/>
                  <a:pt x="144" y="222"/>
                </a:cubicBezTo>
                <a:cubicBezTo>
                  <a:pt x="144" y="222"/>
                  <a:pt x="144" y="222"/>
                  <a:pt x="144" y="222"/>
                </a:cubicBezTo>
                <a:cubicBezTo>
                  <a:pt x="143" y="222"/>
                  <a:pt x="143" y="222"/>
                  <a:pt x="143" y="222"/>
                </a:cubicBezTo>
                <a:cubicBezTo>
                  <a:pt x="143" y="223"/>
                  <a:pt x="143" y="223"/>
                  <a:pt x="143" y="224"/>
                </a:cubicBezTo>
                <a:cubicBezTo>
                  <a:pt x="143" y="224"/>
                  <a:pt x="142" y="224"/>
                  <a:pt x="142" y="224"/>
                </a:cubicBezTo>
                <a:cubicBezTo>
                  <a:pt x="141" y="225"/>
                  <a:pt x="141" y="225"/>
                  <a:pt x="141" y="227"/>
                </a:cubicBezTo>
                <a:cubicBezTo>
                  <a:pt x="139" y="227"/>
                  <a:pt x="139" y="228"/>
                  <a:pt x="138" y="228"/>
                </a:cubicBezTo>
                <a:cubicBezTo>
                  <a:pt x="138" y="229"/>
                  <a:pt x="138" y="229"/>
                  <a:pt x="137" y="229"/>
                </a:cubicBezTo>
                <a:cubicBezTo>
                  <a:pt x="137" y="229"/>
                  <a:pt x="136" y="229"/>
                  <a:pt x="135" y="229"/>
                </a:cubicBezTo>
                <a:cubicBezTo>
                  <a:pt x="134" y="230"/>
                  <a:pt x="133" y="231"/>
                  <a:pt x="132" y="231"/>
                </a:cubicBezTo>
                <a:cubicBezTo>
                  <a:pt x="132" y="232"/>
                  <a:pt x="132" y="233"/>
                  <a:pt x="132" y="234"/>
                </a:cubicBezTo>
                <a:cubicBezTo>
                  <a:pt x="130" y="234"/>
                  <a:pt x="130" y="234"/>
                  <a:pt x="130" y="234"/>
                </a:cubicBezTo>
                <a:cubicBezTo>
                  <a:pt x="130" y="235"/>
                  <a:pt x="130" y="235"/>
                  <a:pt x="130" y="235"/>
                </a:cubicBezTo>
                <a:cubicBezTo>
                  <a:pt x="129" y="235"/>
                  <a:pt x="129" y="235"/>
                  <a:pt x="129" y="235"/>
                </a:cubicBezTo>
                <a:cubicBezTo>
                  <a:pt x="130" y="234"/>
                  <a:pt x="130" y="234"/>
                  <a:pt x="130" y="234"/>
                </a:cubicBezTo>
                <a:cubicBezTo>
                  <a:pt x="127" y="234"/>
                  <a:pt x="126" y="234"/>
                  <a:pt x="124" y="235"/>
                </a:cubicBezTo>
                <a:cubicBezTo>
                  <a:pt x="124" y="235"/>
                  <a:pt x="123" y="236"/>
                  <a:pt x="123" y="237"/>
                </a:cubicBezTo>
                <a:cubicBezTo>
                  <a:pt x="123" y="237"/>
                  <a:pt x="122" y="237"/>
                  <a:pt x="122" y="237"/>
                </a:cubicBezTo>
                <a:cubicBezTo>
                  <a:pt x="122" y="238"/>
                  <a:pt x="122" y="238"/>
                  <a:pt x="122" y="239"/>
                </a:cubicBezTo>
                <a:cubicBezTo>
                  <a:pt x="121" y="239"/>
                  <a:pt x="121" y="239"/>
                  <a:pt x="121" y="239"/>
                </a:cubicBezTo>
                <a:cubicBezTo>
                  <a:pt x="121" y="239"/>
                  <a:pt x="121" y="239"/>
                  <a:pt x="121" y="240"/>
                </a:cubicBezTo>
                <a:cubicBezTo>
                  <a:pt x="119" y="240"/>
                  <a:pt x="120" y="240"/>
                  <a:pt x="118" y="241"/>
                </a:cubicBezTo>
                <a:cubicBezTo>
                  <a:pt x="118" y="242"/>
                  <a:pt x="118" y="242"/>
                  <a:pt x="118" y="242"/>
                </a:cubicBezTo>
                <a:cubicBezTo>
                  <a:pt x="119" y="241"/>
                  <a:pt x="119" y="241"/>
                  <a:pt x="119" y="241"/>
                </a:cubicBezTo>
                <a:cubicBezTo>
                  <a:pt x="120" y="241"/>
                  <a:pt x="120" y="241"/>
                  <a:pt x="121" y="241"/>
                </a:cubicBezTo>
                <a:cubicBezTo>
                  <a:pt x="121" y="240"/>
                  <a:pt x="121" y="240"/>
                  <a:pt x="122" y="240"/>
                </a:cubicBezTo>
                <a:cubicBezTo>
                  <a:pt x="122" y="241"/>
                  <a:pt x="122" y="241"/>
                  <a:pt x="123" y="241"/>
                </a:cubicBezTo>
                <a:cubicBezTo>
                  <a:pt x="123" y="240"/>
                  <a:pt x="123" y="240"/>
                  <a:pt x="123" y="240"/>
                </a:cubicBezTo>
                <a:cubicBezTo>
                  <a:pt x="124" y="240"/>
                  <a:pt x="124" y="240"/>
                  <a:pt x="124" y="240"/>
                </a:cubicBezTo>
                <a:cubicBezTo>
                  <a:pt x="124" y="239"/>
                  <a:pt x="124" y="239"/>
                  <a:pt x="124" y="239"/>
                </a:cubicBezTo>
                <a:cubicBezTo>
                  <a:pt x="124" y="239"/>
                  <a:pt x="124" y="238"/>
                  <a:pt x="125" y="238"/>
                </a:cubicBezTo>
                <a:cubicBezTo>
                  <a:pt x="125" y="237"/>
                  <a:pt x="125" y="237"/>
                  <a:pt x="125" y="237"/>
                </a:cubicBezTo>
                <a:cubicBezTo>
                  <a:pt x="125" y="237"/>
                  <a:pt x="125" y="237"/>
                  <a:pt x="125" y="237"/>
                </a:cubicBezTo>
                <a:cubicBezTo>
                  <a:pt x="125" y="236"/>
                  <a:pt x="125" y="236"/>
                  <a:pt x="125" y="236"/>
                </a:cubicBezTo>
                <a:cubicBezTo>
                  <a:pt x="125" y="236"/>
                  <a:pt x="126" y="236"/>
                  <a:pt x="126" y="236"/>
                </a:cubicBezTo>
                <a:cubicBezTo>
                  <a:pt x="128" y="236"/>
                  <a:pt x="128" y="236"/>
                  <a:pt x="128" y="236"/>
                </a:cubicBezTo>
                <a:cubicBezTo>
                  <a:pt x="127" y="237"/>
                  <a:pt x="127" y="236"/>
                  <a:pt x="127" y="237"/>
                </a:cubicBezTo>
                <a:cubicBezTo>
                  <a:pt x="129" y="237"/>
                  <a:pt x="129" y="237"/>
                  <a:pt x="129" y="237"/>
                </a:cubicBezTo>
                <a:cubicBezTo>
                  <a:pt x="129" y="237"/>
                  <a:pt x="129" y="237"/>
                  <a:pt x="129" y="237"/>
                </a:cubicBezTo>
                <a:cubicBezTo>
                  <a:pt x="129" y="236"/>
                  <a:pt x="129" y="236"/>
                  <a:pt x="129" y="236"/>
                </a:cubicBezTo>
                <a:cubicBezTo>
                  <a:pt x="130" y="236"/>
                  <a:pt x="131" y="237"/>
                  <a:pt x="132" y="237"/>
                </a:cubicBezTo>
                <a:cubicBezTo>
                  <a:pt x="132" y="236"/>
                  <a:pt x="132" y="236"/>
                  <a:pt x="132" y="236"/>
                </a:cubicBezTo>
                <a:cubicBezTo>
                  <a:pt x="132" y="236"/>
                  <a:pt x="132" y="236"/>
                  <a:pt x="132" y="236"/>
                </a:cubicBezTo>
                <a:cubicBezTo>
                  <a:pt x="132" y="236"/>
                  <a:pt x="132" y="236"/>
                  <a:pt x="132" y="236"/>
                </a:cubicBezTo>
                <a:cubicBezTo>
                  <a:pt x="133" y="235"/>
                  <a:pt x="133" y="235"/>
                  <a:pt x="135" y="235"/>
                </a:cubicBezTo>
                <a:cubicBezTo>
                  <a:pt x="135" y="236"/>
                  <a:pt x="135" y="236"/>
                  <a:pt x="135" y="236"/>
                </a:cubicBezTo>
                <a:cubicBezTo>
                  <a:pt x="135" y="236"/>
                  <a:pt x="135" y="236"/>
                  <a:pt x="135" y="236"/>
                </a:cubicBezTo>
                <a:cubicBezTo>
                  <a:pt x="135" y="235"/>
                  <a:pt x="136" y="235"/>
                  <a:pt x="136" y="234"/>
                </a:cubicBezTo>
                <a:cubicBezTo>
                  <a:pt x="136" y="235"/>
                  <a:pt x="136" y="234"/>
                  <a:pt x="136" y="235"/>
                </a:cubicBezTo>
                <a:cubicBezTo>
                  <a:pt x="138" y="234"/>
                  <a:pt x="138" y="234"/>
                  <a:pt x="138" y="232"/>
                </a:cubicBezTo>
                <a:cubicBezTo>
                  <a:pt x="139" y="233"/>
                  <a:pt x="139" y="233"/>
                  <a:pt x="140" y="233"/>
                </a:cubicBezTo>
                <a:cubicBezTo>
                  <a:pt x="140" y="233"/>
                  <a:pt x="140" y="233"/>
                  <a:pt x="140" y="233"/>
                </a:cubicBezTo>
                <a:cubicBezTo>
                  <a:pt x="140" y="233"/>
                  <a:pt x="140" y="233"/>
                  <a:pt x="140" y="233"/>
                </a:cubicBezTo>
                <a:cubicBezTo>
                  <a:pt x="139" y="232"/>
                  <a:pt x="140" y="232"/>
                  <a:pt x="140" y="231"/>
                </a:cubicBezTo>
                <a:cubicBezTo>
                  <a:pt x="139" y="231"/>
                  <a:pt x="139" y="231"/>
                  <a:pt x="139" y="231"/>
                </a:cubicBezTo>
                <a:cubicBezTo>
                  <a:pt x="139" y="231"/>
                  <a:pt x="139" y="231"/>
                  <a:pt x="139" y="231"/>
                </a:cubicBezTo>
                <a:cubicBezTo>
                  <a:pt x="140" y="231"/>
                  <a:pt x="141" y="230"/>
                  <a:pt x="143" y="230"/>
                </a:cubicBezTo>
                <a:cubicBezTo>
                  <a:pt x="142" y="229"/>
                  <a:pt x="142" y="229"/>
                  <a:pt x="142" y="229"/>
                </a:cubicBezTo>
                <a:cubicBezTo>
                  <a:pt x="143" y="229"/>
                  <a:pt x="144" y="229"/>
                  <a:pt x="144" y="228"/>
                </a:cubicBezTo>
                <a:cubicBezTo>
                  <a:pt x="144" y="227"/>
                  <a:pt x="144" y="227"/>
                  <a:pt x="144" y="227"/>
                </a:cubicBezTo>
                <a:cubicBezTo>
                  <a:pt x="145" y="227"/>
                  <a:pt x="145" y="227"/>
                  <a:pt x="145" y="227"/>
                </a:cubicBezTo>
                <a:cubicBezTo>
                  <a:pt x="145" y="227"/>
                  <a:pt x="145" y="227"/>
                  <a:pt x="145" y="227"/>
                </a:cubicBezTo>
                <a:cubicBezTo>
                  <a:pt x="145" y="227"/>
                  <a:pt x="145" y="227"/>
                  <a:pt x="145" y="227"/>
                </a:cubicBezTo>
                <a:cubicBezTo>
                  <a:pt x="145" y="227"/>
                  <a:pt x="145" y="227"/>
                  <a:pt x="145" y="227"/>
                </a:cubicBezTo>
                <a:cubicBezTo>
                  <a:pt x="146" y="227"/>
                  <a:pt x="146" y="227"/>
                  <a:pt x="147" y="227"/>
                </a:cubicBezTo>
                <a:cubicBezTo>
                  <a:pt x="147" y="226"/>
                  <a:pt x="147" y="226"/>
                  <a:pt x="147" y="226"/>
                </a:cubicBezTo>
                <a:cubicBezTo>
                  <a:pt x="148" y="226"/>
                  <a:pt x="148" y="226"/>
                  <a:pt x="148" y="226"/>
                </a:cubicBezTo>
                <a:cubicBezTo>
                  <a:pt x="149" y="225"/>
                  <a:pt x="149" y="225"/>
                  <a:pt x="148" y="223"/>
                </a:cubicBezTo>
                <a:cubicBezTo>
                  <a:pt x="150" y="223"/>
                  <a:pt x="149" y="223"/>
                  <a:pt x="151" y="223"/>
                </a:cubicBezTo>
                <a:cubicBezTo>
                  <a:pt x="151" y="222"/>
                  <a:pt x="151" y="222"/>
                  <a:pt x="151" y="222"/>
                </a:cubicBezTo>
                <a:cubicBezTo>
                  <a:pt x="152" y="222"/>
                  <a:pt x="152" y="222"/>
                  <a:pt x="152" y="222"/>
                </a:cubicBezTo>
                <a:cubicBezTo>
                  <a:pt x="152" y="222"/>
                  <a:pt x="152" y="221"/>
                  <a:pt x="152" y="221"/>
                </a:cubicBezTo>
                <a:cubicBezTo>
                  <a:pt x="153" y="220"/>
                  <a:pt x="153" y="220"/>
                  <a:pt x="154" y="219"/>
                </a:cubicBezTo>
                <a:cubicBezTo>
                  <a:pt x="154" y="219"/>
                  <a:pt x="154" y="219"/>
                  <a:pt x="154" y="219"/>
                </a:cubicBezTo>
                <a:cubicBezTo>
                  <a:pt x="154" y="219"/>
                  <a:pt x="155" y="219"/>
                  <a:pt x="155" y="219"/>
                </a:cubicBezTo>
                <a:cubicBezTo>
                  <a:pt x="156" y="218"/>
                  <a:pt x="155" y="218"/>
                  <a:pt x="156" y="217"/>
                </a:cubicBezTo>
                <a:cubicBezTo>
                  <a:pt x="156" y="217"/>
                  <a:pt x="156" y="217"/>
                  <a:pt x="156" y="217"/>
                </a:cubicBezTo>
                <a:cubicBezTo>
                  <a:pt x="156" y="217"/>
                  <a:pt x="157" y="217"/>
                  <a:pt x="157" y="217"/>
                </a:cubicBezTo>
                <a:cubicBezTo>
                  <a:pt x="158" y="217"/>
                  <a:pt x="158" y="217"/>
                  <a:pt x="158" y="217"/>
                </a:cubicBezTo>
                <a:cubicBezTo>
                  <a:pt x="158" y="216"/>
                  <a:pt x="158" y="216"/>
                  <a:pt x="158" y="216"/>
                </a:cubicBezTo>
                <a:cubicBezTo>
                  <a:pt x="159" y="216"/>
                  <a:pt x="160" y="216"/>
                  <a:pt x="160" y="216"/>
                </a:cubicBezTo>
                <a:cubicBezTo>
                  <a:pt x="160" y="215"/>
                  <a:pt x="161" y="215"/>
                  <a:pt x="161" y="214"/>
                </a:cubicBezTo>
                <a:cubicBezTo>
                  <a:pt x="160" y="214"/>
                  <a:pt x="160" y="214"/>
                  <a:pt x="160" y="214"/>
                </a:cubicBezTo>
                <a:cubicBezTo>
                  <a:pt x="161" y="214"/>
                  <a:pt x="161" y="214"/>
                  <a:pt x="161" y="214"/>
                </a:cubicBezTo>
                <a:cubicBezTo>
                  <a:pt x="161" y="213"/>
                  <a:pt x="161" y="213"/>
                  <a:pt x="161" y="213"/>
                </a:cubicBezTo>
                <a:cubicBezTo>
                  <a:pt x="161" y="213"/>
                  <a:pt x="162" y="213"/>
                  <a:pt x="162" y="213"/>
                </a:cubicBezTo>
                <a:cubicBezTo>
                  <a:pt x="162" y="212"/>
                  <a:pt x="162" y="212"/>
                  <a:pt x="162" y="212"/>
                </a:cubicBezTo>
                <a:cubicBezTo>
                  <a:pt x="163" y="212"/>
                  <a:pt x="163" y="212"/>
                  <a:pt x="164" y="212"/>
                </a:cubicBezTo>
                <a:cubicBezTo>
                  <a:pt x="164" y="210"/>
                  <a:pt x="164" y="210"/>
                  <a:pt x="164" y="210"/>
                </a:cubicBezTo>
                <a:cubicBezTo>
                  <a:pt x="162" y="210"/>
                  <a:pt x="161" y="210"/>
                  <a:pt x="160" y="210"/>
                </a:cubicBezTo>
                <a:cubicBezTo>
                  <a:pt x="160" y="209"/>
                  <a:pt x="161" y="208"/>
                  <a:pt x="161" y="207"/>
                </a:cubicBezTo>
                <a:cubicBezTo>
                  <a:pt x="161" y="207"/>
                  <a:pt x="161" y="207"/>
                  <a:pt x="161" y="207"/>
                </a:cubicBezTo>
                <a:cubicBezTo>
                  <a:pt x="161" y="206"/>
                  <a:pt x="161" y="206"/>
                  <a:pt x="161" y="206"/>
                </a:cubicBezTo>
                <a:cubicBezTo>
                  <a:pt x="161" y="206"/>
                  <a:pt x="161" y="206"/>
                  <a:pt x="161" y="206"/>
                </a:cubicBezTo>
                <a:cubicBezTo>
                  <a:pt x="162" y="206"/>
                  <a:pt x="162" y="206"/>
                  <a:pt x="162" y="205"/>
                </a:cubicBezTo>
                <a:cubicBezTo>
                  <a:pt x="163" y="205"/>
                  <a:pt x="163" y="205"/>
                  <a:pt x="165" y="205"/>
                </a:cubicBezTo>
                <a:cubicBezTo>
                  <a:pt x="165" y="204"/>
                  <a:pt x="165" y="204"/>
                  <a:pt x="165" y="203"/>
                </a:cubicBezTo>
                <a:cubicBezTo>
                  <a:pt x="166" y="203"/>
                  <a:pt x="166" y="203"/>
                  <a:pt x="167" y="203"/>
                </a:cubicBezTo>
                <a:cubicBezTo>
                  <a:pt x="166" y="202"/>
                  <a:pt x="166" y="201"/>
                  <a:pt x="166" y="201"/>
                </a:cubicBezTo>
                <a:cubicBezTo>
                  <a:pt x="167" y="201"/>
                  <a:pt x="167" y="201"/>
                  <a:pt x="168" y="201"/>
                </a:cubicBezTo>
                <a:cubicBezTo>
                  <a:pt x="168" y="202"/>
                  <a:pt x="168" y="202"/>
                  <a:pt x="168" y="202"/>
                </a:cubicBezTo>
                <a:cubicBezTo>
                  <a:pt x="168" y="201"/>
                  <a:pt x="168" y="201"/>
                  <a:pt x="169" y="201"/>
                </a:cubicBezTo>
                <a:cubicBezTo>
                  <a:pt x="169" y="200"/>
                  <a:pt x="169" y="200"/>
                  <a:pt x="169" y="199"/>
                </a:cubicBezTo>
                <a:cubicBezTo>
                  <a:pt x="169" y="199"/>
                  <a:pt x="169" y="199"/>
                  <a:pt x="169" y="199"/>
                </a:cubicBezTo>
                <a:cubicBezTo>
                  <a:pt x="170" y="198"/>
                  <a:pt x="171" y="197"/>
                  <a:pt x="173" y="197"/>
                </a:cubicBezTo>
                <a:cubicBezTo>
                  <a:pt x="173" y="196"/>
                  <a:pt x="173" y="196"/>
                  <a:pt x="173" y="196"/>
                </a:cubicBezTo>
                <a:cubicBezTo>
                  <a:pt x="173" y="196"/>
                  <a:pt x="173" y="196"/>
                  <a:pt x="173" y="196"/>
                </a:cubicBezTo>
                <a:cubicBezTo>
                  <a:pt x="174" y="194"/>
                  <a:pt x="174" y="195"/>
                  <a:pt x="175" y="194"/>
                </a:cubicBezTo>
                <a:cubicBezTo>
                  <a:pt x="176" y="193"/>
                  <a:pt x="177" y="193"/>
                  <a:pt x="178" y="192"/>
                </a:cubicBezTo>
                <a:cubicBezTo>
                  <a:pt x="178" y="192"/>
                  <a:pt x="178" y="192"/>
                  <a:pt x="178" y="192"/>
                </a:cubicBezTo>
                <a:cubicBezTo>
                  <a:pt x="178" y="193"/>
                  <a:pt x="178" y="193"/>
                  <a:pt x="178" y="193"/>
                </a:cubicBezTo>
                <a:cubicBezTo>
                  <a:pt x="179" y="193"/>
                  <a:pt x="179" y="193"/>
                  <a:pt x="179" y="193"/>
                </a:cubicBezTo>
                <a:cubicBezTo>
                  <a:pt x="179" y="193"/>
                  <a:pt x="179" y="193"/>
                  <a:pt x="179" y="193"/>
                </a:cubicBezTo>
                <a:cubicBezTo>
                  <a:pt x="180" y="193"/>
                  <a:pt x="180" y="193"/>
                  <a:pt x="181" y="193"/>
                </a:cubicBezTo>
                <a:cubicBezTo>
                  <a:pt x="182" y="192"/>
                  <a:pt x="182" y="192"/>
                  <a:pt x="182" y="192"/>
                </a:cubicBezTo>
                <a:cubicBezTo>
                  <a:pt x="183" y="192"/>
                  <a:pt x="183" y="192"/>
                  <a:pt x="183" y="192"/>
                </a:cubicBezTo>
                <a:cubicBezTo>
                  <a:pt x="183" y="192"/>
                  <a:pt x="183" y="192"/>
                  <a:pt x="183" y="192"/>
                </a:cubicBezTo>
                <a:cubicBezTo>
                  <a:pt x="183" y="192"/>
                  <a:pt x="183" y="192"/>
                  <a:pt x="182" y="192"/>
                </a:cubicBezTo>
                <a:cubicBezTo>
                  <a:pt x="182" y="193"/>
                  <a:pt x="182" y="193"/>
                  <a:pt x="182" y="193"/>
                </a:cubicBezTo>
                <a:cubicBezTo>
                  <a:pt x="182" y="193"/>
                  <a:pt x="182" y="194"/>
                  <a:pt x="181" y="194"/>
                </a:cubicBezTo>
                <a:cubicBezTo>
                  <a:pt x="182" y="194"/>
                  <a:pt x="182" y="194"/>
                  <a:pt x="182" y="194"/>
                </a:cubicBezTo>
                <a:cubicBezTo>
                  <a:pt x="182" y="195"/>
                  <a:pt x="183" y="195"/>
                  <a:pt x="183" y="196"/>
                </a:cubicBezTo>
                <a:cubicBezTo>
                  <a:pt x="180" y="196"/>
                  <a:pt x="180" y="196"/>
                  <a:pt x="180" y="196"/>
                </a:cubicBezTo>
                <a:cubicBezTo>
                  <a:pt x="180" y="196"/>
                  <a:pt x="180" y="195"/>
                  <a:pt x="180" y="195"/>
                </a:cubicBezTo>
                <a:cubicBezTo>
                  <a:pt x="178" y="195"/>
                  <a:pt x="178" y="195"/>
                  <a:pt x="178" y="195"/>
                </a:cubicBezTo>
                <a:cubicBezTo>
                  <a:pt x="178" y="195"/>
                  <a:pt x="178" y="196"/>
                  <a:pt x="177" y="196"/>
                </a:cubicBezTo>
                <a:cubicBezTo>
                  <a:pt x="177" y="196"/>
                  <a:pt x="177" y="196"/>
                  <a:pt x="177" y="196"/>
                </a:cubicBezTo>
                <a:cubicBezTo>
                  <a:pt x="177" y="196"/>
                  <a:pt x="177" y="196"/>
                  <a:pt x="177" y="196"/>
                </a:cubicBezTo>
                <a:cubicBezTo>
                  <a:pt x="176" y="196"/>
                  <a:pt x="176" y="196"/>
                  <a:pt x="176" y="196"/>
                </a:cubicBezTo>
                <a:cubicBezTo>
                  <a:pt x="176" y="197"/>
                  <a:pt x="176" y="197"/>
                  <a:pt x="176" y="197"/>
                </a:cubicBezTo>
                <a:cubicBezTo>
                  <a:pt x="175" y="197"/>
                  <a:pt x="175" y="197"/>
                  <a:pt x="175" y="197"/>
                </a:cubicBezTo>
                <a:cubicBezTo>
                  <a:pt x="175" y="197"/>
                  <a:pt x="175" y="197"/>
                  <a:pt x="175" y="197"/>
                </a:cubicBezTo>
                <a:cubicBezTo>
                  <a:pt x="174" y="198"/>
                  <a:pt x="174" y="200"/>
                  <a:pt x="174" y="202"/>
                </a:cubicBezTo>
                <a:cubicBezTo>
                  <a:pt x="174" y="202"/>
                  <a:pt x="175" y="202"/>
                  <a:pt x="175" y="202"/>
                </a:cubicBezTo>
                <a:cubicBezTo>
                  <a:pt x="174" y="203"/>
                  <a:pt x="174" y="203"/>
                  <a:pt x="173" y="203"/>
                </a:cubicBezTo>
                <a:cubicBezTo>
                  <a:pt x="173" y="204"/>
                  <a:pt x="173" y="204"/>
                  <a:pt x="173" y="204"/>
                </a:cubicBezTo>
                <a:cubicBezTo>
                  <a:pt x="173" y="204"/>
                  <a:pt x="173" y="204"/>
                  <a:pt x="173" y="204"/>
                </a:cubicBezTo>
                <a:cubicBezTo>
                  <a:pt x="173" y="205"/>
                  <a:pt x="173" y="205"/>
                  <a:pt x="174" y="206"/>
                </a:cubicBezTo>
                <a:cubicBezTo>
                  <a:pt x="174" y="206"/>
                  <a:pt x="174" y="206"/>
                  <a:pt x="174" y="206"/>
                </a:cubicBezTo>
                <a:cubicBezTo>
                  <a:pt x="174" y="206"/>
                  <a:pt x="175" y="206"/>
                  <a:pt x="175" y="206"/>
                </a:cubicBezTo>
                <a:cubicBezTo>
                  <a:pt x="175" y="206"/>
                  <a:pt x="175" y="206"/>
                  <a:pt x="175" y="206"/>
                </a:cubicBezTo>
                <a:cubicBezTo>
                  <a:pt x="175" y="206"/>
                  <a:pt x="175" y="206"/>
                  <a:pt x="175" y="206"/>
                </a:cubicBezTo>
                <a:cubicBezTo>
                  <a:pt x="175" y="207"/>
                  <a:pt x="174" y="208"/>
                  <a:pt x="173" y="207"/>
                </a:cubicBezTo>
                <a:cubicBezTo>
                  <a:pt x="172" y="207"/>
                  <a:pt x="172" y="207"/>
                  <a:pt x="172" y="207"/>
                </a:cubicBezTo>
                <a:cubicBezTo>
                  <a:pt x="172" y="208"/>
                  <a:pt x="172" y="209"/>
                  <a:pt x="172" y="209"/>
                </a:cubicBezTo>
                <a:cubicBezTo>
                  <a:pt x="173" y="209"/>
                  <a:pt x="174" y="209"/>
                  <a:pt x="175" y="210"/>
                </a:cubicBezTo>
                <a:cubicBezTo>
                  <a:pt x="175" y="209"/>
                  <a:pt x="175" y="209"/>
                  <a:pt x="175" y="209"/>
                </a:cubicBezTo>
                <a:cubicBezTo>
                  <a:pt x="175" y="209"/>
                  <a:pt x="175" y="209"/>
                  <a:pt x="176" y="209"/>
                </a:cubicBezTo>
                <a:cubicBezTo>
                  <a:pt x="176" y="208"/>
                  <a:pt x="176" y="208"/>
                  <a:pt x="176" y="208"/>
                </a:cubicBezTo>
                <a:cubicBezTo>
                  <a:pt x="176" y="209"/>
                  <a:pt x="177" y="209"/>
                  <a:pt x="177" y="209"/>
                </a:cubicBezTo>
                <a:cubicBezTo>
                  <a:pt x="178" y="207"/>
                  <a:pt x="178" y="208"/>
                  <a:pt x="179" y="207"/>
                </a:cubicBezTo>
                <a:cubicBezTo>
                  <a:pt x="179" y="207"/>
                  <a:pt x="179" y="207"/>
                  <a:pt x="179" y="207"/>
                </a:cubicBezTo>
                <a:cubicBezTo>
                  <a:pt x="179" y="206"/>
                  <a:pt x="179" y="206"/>
                  <a:pt x="179" y="206"/>
                </a:cubicBezTo>
                <a:cubicBezTo>
                  <a:pt x="181" y="206"/>
                  <a:pt x="181" y="206"/>
                  <a:pt x="182" y="205"/>
                </a:cubicBezTo>
                <a:cubicBezTo>
                  <a:pt x="182" y="205"/>
                  <a:pt x="182" y="205"/>
                  <a:pt x="182" y="204"/>
                </a:cubicBezTo>
                <a:cubicBezTo>
                  <a:pt x="182" y="204"/>
                  <a:pt x="183" y="204"/>
                  <a:pt x="183" y="204"/>
                </a:cubicBezTo>
                <a:cubicBezTo>
                  <a:pt x="183" y="204"/>
                  <a:pt x="183" y="204"/>
                  <a:pt x="183" y="204"/>
                </a:cubicBezTo>
                <a:cubicBezTo>
                  <a:pt x="184" y="204"/>
                  <a:pt x="184" y="204"/>
                  <a:pt x="184" y="204"/>
                </a:cubicBezTo>
                <a:cubicBezTo>
                  <a:pt x="184" y="203"/>
                  <a:pt x="184" y="203"/>
                  <a:pt x="185" y="202"/>
                </a:cubicBezTo>
                <a:cubicBezTo>
                  <a:pt x="185" y="202"/>
                  <a:pt x="185" y="202"/>
                  <a:pt x="185" y="202"/>
                </a:cubicBezTo>
                <a:cubicBezTo>
                  <a:pt x="185" y="203"/>
                  <a:pt x="185" y="203"/>
                  <a:pt x="185" y="203"/>
                </a:cubicBezTo>
                <a:cubicBezTo>
                  <a:pt x="186" y="203"/>
                  <a:pt x="186" y="203"/>
                  <a:pt x="186" y="203"/>
                </a:cubicBezTo>
                <a:cubicBezTo>
                  <a:pt x="186" y="203"/>
                  <a:pt x="186" y="203"/>
                  <a:pt x="186" y="202"/>
                </a:cubicBezTo>
                <a:cubicBezTo>
                  <a:pt x="186" y="202"/>
                  <a:pt x="189" y="203"/>
                  <a:pt x="190" y="203"/>
                </a:cubicBezTo>
                <a:cubicBezTo>
                  <a:pt x="190" y="202"/>
                  <a:pt x="190" y="202"/>
                  <a:pt x="190" y="201"/>
                </a:cubicBezTo>
                <a:cubicBezTo>
                  <a:pt x="192" y="201"/>
                  <a:pt x="192" y="201"/>
                  <a:pt x="192" y="201"/>
                </a:cubicBezTo>
                <a:cubicBezTo>
                  <a:pt x="191" y="200"/>
                  <a:pt x="191" y="200"/>
                  <a:pt x="192" y="199"/>
                </a:cubicBezTo>
                <a:cubicBezTo>
                  <a:pt x="192" y="198"/>
                  <a:pt x="192" y="198"/>
                  <a:pt x="192" y="198"/>
                </a:cubicBezTo>
                <a:cubicBezTo>
                  <a:pt x="191" y="198"/>
                  <a:pt x="191" y="198"/>
                  <a:pt x="190" y="198"/>
                </a:cubicBezTo>
                <a:cubicBezTo>
                  <a:pt x="190" y="198"/>
                  <a:pt x="190" y="198"/>
                  <a:pt x="190" y="198"/>
                </a:cubicBezTo>
                <a:cubicBezTo>
                  <a:pt x="189" y="198"/>
                  <a:pt x="189" y="198"/>
                  <a:pt x="189" y="198"/>
                </a:cubicBezTo>
                <a:cubicBezTo>
                  <a:pt x="189" y="197"/>
                  <a:pt x="189" y="197"/>
                  <a:pt x="189" y="197"/>
                </a:cubicBezTo>
                <a:cubicBezTo>
                  <a:pt x="189" y="197"/>
                  <a:pt x="189" y="197"/>
                  <a:pt x="189" y="197"/>
                </a:cubicBezTo>
                <a:cubicBezTo>
                  <a:pt x="189" y="195"/>
                  <a:pt x="189" y="195"/>
                  <a:pt x="189" y="195"/>
                </a:cubicBezTo>
                <a:cubicBezTo>
                  <a:pt x="191" y="195"/>
                  <a:pt x="190" y="196"/>
                  <a:pt x="192" y="195"/>
                </a:cubicBezTo>
                <a:cubicBezTo>
                  <a:pt x="192" y="195"/>
                  <a:pt x="192" y="195"/>
                  <a:pt x="192" y="195"/>
                </a:cubicBezTo>
                <a:cubicBezTo>
                  <a:pt x="193" y="196"/>
                  <a:pt x="193" y="196"/>
                  <a:pt x="194" y="196"/>
                </a:cubicBezTo>
                <a:cubicBezTo>
                  <a:pt x="194" y="195"/>
                  <a:pt x="194" y="195"/>
                  <a:pt x="194" y="195"/>
                </a:cubicBezTo>
                <a:cubicBezTo>
                  <a:pt x="195" y="195"/>
                  <a:pt x="196" y="196"/>
                  <a:pt x="197" y="194"/>
                </a:cubicBezTo>
                <a:cubicBezTo>
                  <a:pt x="197" y="194"/>
                  <a:pt x="197" y="194"/>
                  <a:pt x="197" y="194"/>
                </a:cubicBezTo>
                <a:cubicBezTo>
                  <a:pt x="197" y="195"/>
                  <a:pt x="197" y="195"/>
                  <a:pt x="197" y="196"/>
                </a:cubicBezTo>
                <a:cubicBezTo>
                  <a:pt x="198" y="196"/>
                  <a:pt x="198" y="196"/>
                  <a:pt x="199" y="196"/>
                </a:cubicBezTo>
                <a:cubicBezTo>
                  <a:pt x="199" y="196"/>
                  <a:pt x="199" y="196"/>
                  <a:pt x="199" y="196"/>
                </a:cubicBezTo>
                <a:cubicBezTo>
                  <a:pt x="198" y="196"/>
                  <a:pt x="198" y="196"/>
                  <a:pt x="198" y="196"/>
                </a:cubicBezTo>
                <a:cubicBezTo>
                  <a:pt x="198" y="197"/>
                  <a:pt x="198" y="197"/>
                  <a:pt x="198" y="197"/>
                </a:cubicBezTo>
                <a:cubicBezTo>
                  <a:pt x="197" y="197"/>
                  <a:pt x="197" y="197"/>
                  <a:pt x="197" y="197"/>
                </a:cubicBezTo>
                <a:cubicBezTo>
                  <a:pt x="197" y="197"/>
                  <a:pt x="197" y="197"/>
                  <a:pt x="197" y="197"/>
                </a:cubicBezTo>
                <a:cubicBezTo>
                  <a:pt x="200" y="197"/>
                  <a:pt x="200" y="197"/>
                  <a:pt x="200" y="197"/>
                </a:cubicBezTo>
                <a:cubicBezTo>
                  <a:pt x="200" y="198"/>
                  <a:pt x="200" y="198"/>
                  <a:pt x="200" y="198"/>
                </a:cubicBezTo>
                <a:cubicBezTo>
                  <a:pt x="201" y="198"/>
                  <a:pt x="201" y="198"/>
                  <a:pt x="201" y="198"/>
                </a:cubicBezTo>
                <a:cubicBezTo>
                  <a:pt x="201" y="198"/>
                  <a:pt x="201" y="198"/>
                  <a:pt x="201" y="198"/>
                </a:cubicBezTo>
                <a:cubicBezTo>
                  <a:pt x="201" y="198"/>
                  <a:pt x="201" y="198"/>
                  <a:pt x="201" y="198"/>
                </a:cubicBezTo>
                <a:cubicBezTo>
                  <a:pt x="201" y="199"/>
                  <a:pt x="201" y="199"/>
                  <a:pt x="200" y="200"/>
                </a:cubicBezTo>
                <a:cubicBezTo>
                  <a:pt x="201" y="200"/>
                  <a:pt x="201" y="200"/>
                  <a:pt x="201" y="201"/>
                </a:cubicBezTo>
                <a:cubicBezTo>
                  <a:pt x="202" y="201"/>
                  <a:pt x="203" y="201"/>
                  <a:pt x="204" y="200"/>
                </a:cubicBezTo>
                <a:cubicBezTo>
                  <a:pt x="204" y="200"/>
                  <a:pt x="204" y="200"/>
                  <a:pt x="204" y="200"/>
                </a:cubicBezTo>
                <a:cubicBezTo>
                  <a:pt x="204" y="201"/>
                  <a:pt x="204" y="201"/>
                  <a:pt x="204" y="201"/>
                </a:cubicBezTo>
                <a:cubicBezTo>
                  <a:pt x="204" y="201"/>
                  <a:pt x="205" y="201"/>
                  <a:pt x="205" y="202"/>
                </a:cubicBezTo>
                <a:cubicBezTo>
                  <a:pt x="205" y="202"/>
                  <a:pt x="205" y="202"/>
                  <a:pt x="205" y="202"/>
                </a:cubicBezTo>
                <a:cubicBezTo>
                  <a:pt x="207" y="202"/>
                  <a:pt x="207" y="202"/>
                  <a:pt x="207" y="202"/>
                </a:cubicBezTo>
                <a:cubicBezTo>
                  <a:pt x="207" y="202"/>
                  <a:pt x="207" y="202"/>
                  <a:pt x="207" y="202"/>
                </a:cubicBezTo>
                <a:cubicBezTo>
                  <a:pt x="208" y="202"/>
                  <a:pt x="208" y="202"/>
                  <a:pt x="208" y="202"/>
                </a:cubicBezTo>
                <a:cubicBezTo>
                  <a:pt x="208" y="203"/>
                  <a:pt x="209" y="203"/>
                  <a:pt x="209" y="203"/>
                </a:cubicBezTo>
                <a:cubicBezTo>
                  <a:pt x="210" y="203"/>
                  <a:pt x="210" y="203"/>
                  <a:pt x="210" y="203"/>
                </a:cubicBezTo>
                <a:cubicBezTo>
                  <a:pt x="210" y="204"/>
                  <a:pt x="210" y="204"/>
                  <a:pt x="210" y="204"/>
                </a:cubicBezTo>
                <a:cubicBezTo>
                  <a:pt x="211" y="204"/>
                  <a:pt x="212" y="204"/>
                  <a:pt x="213" y="204"/>
                </a:cubicBezTo>
                <a:cubicBezTo>
                  <a:pt x="213" y="204"/>
                  <a:pt x="213" y="204"/>
                  <a:pt x="213" y="204"/>
                </a:cubicBezTo>
                <a:cubicBezTo>
                  <a:pt x="213" y="204"/>
                  <a:pt x="213" y="204"/>
                  <a:pt x="213" y="204"/>
                </a:cubicBezTo>
                <a:cubicBezTo>
                  <a:pt x="214" y="204"/>
                  <a:pt x="214" y="204"/>
                  <a:pt x="214" y="204"/>
                </a:cubicBezTo>
                <a:cubicBezTo>
                  <a:pt x="214" y="204"/>
                  <a:pt x="214" y="204"/>
                  <a:pt x="215" y="203"/>
                </a:cubicBezTo>
                <a:cubicBezTo>
                  <a:pt x="216" y="203"/>
                  <a:pt x="216" y="203"/>
                  <a:pt x="216" y="203"/>
                </a:cubicBezTo>
                <a:cubicBezTo>
                  <a:pt x="217" y="203"/>
                  <a:pt x="216" y="203"/>
                  <a:pt x="217" y="203"/>
                </a:cubicBezTo>
                <a:cubicBezTo>
                  <a:pt x="217" y="203"/>
                  <a:pt x="217" y="203"/>
                  <a:pt x="217" y="203"/>
                </a:cubicBezTo>
                <a:cubicBezTo>
                  <a:pt x="218" y="203"/>
                  <a:pt x="218" y="203"/>
                  <a:pt x="218" y="203"/>
                </a:cubicBezTo>
                <a:cubicBezTo>
                  <a:pt x="218" y="204"/>
                  <a:pt x="218" y="204"/>
                  <a:pt x="218" y="204"/>
                </a:cubicBezTo>
                <a:cubicBezTo>
                  <a:pt x="219" y="204"/>
                  <a:pt x="219" y="204"/>
                  <a:pt x="219" y="204"/>
                </a:cubicBezTo>
                <a:cubicBezTo>
                  <a:pt x="219" y="204"/>
                  <a:pt x="219" y="204"/>
                  <a:pt x="219" y="204"/>
                </a:cubicBezTo>
                <a:cubicBezTo>
                  <a:pt x="220" y="204"/>
                  <a:pt x="220" y="204"/>
                  <a:pt x="220" y="204"/>
                </a:cubicBezTo>
                <a:cubicBezTo>
                  <a:pt x="220" y="204"/>
                  <a:pt x="220" y="204"/>
                  <a:pt x="220" y="204"/>
                </a:cubicBezTo>
                <a:cubicBezTo>
                  <a:pt x="220" y="204"/>
                  <a:pt x="221" y="204"/>
                  <a:pt x="221" y="204"/>
                </a:cubicBezTo>
                <a:cubicBezTo>
                  <a:pt x="222" y="204"/>
                  <a:pt x="222" y="205"/>
                  <a:pt x="222" y="205"/>
                </a:cubicBezTo>
                <a:cubicBezTo>
                  <a:pt x="223" y="205"/>
                  <a:pt x="223" y="205"/>
                  <a:pt x="223" y="205"/>
                </a:cubicBezTo>
                <a:cubicBezTo>
                  <a:pt x="223" y="205"/>
                  <a:pt x="223" y="205"/>
                  <a:pt x="223" y="205"/>
                </a:cubicBezTo>
                <a:cubicBezTo>
                  <a:pt x="224" y="205"/>
                  <a:pt x="224" y="205"/>
                  <a:pt x="224" y="205"/>
                </a:cubicBezTo>
                <a:cubicBezTo>
                  <a:pt x="224" y="206"/>
                  <a:pt x="224" y="206"/>
                  <a:pt x="224" y="206"/>
                </a:cubicBezTo>
                <a:cubicBezTo>
                  <a:pt x="226" y="206"/>
                  <a:pt x="226" y="206"/>
                  <a:pt x="226" y="206"/>
                </a:cubicBezTo>
                <a:cubicBezTo>
                  <a:pt x="228" y="206"/>
                  <a:pt x="230" y="206"/>
                  <a:pt x="231" y="205"/>
                </a:cubicBezTo>
                <a:cubicBezTo>
                  <a:pt x="231" y="205"/>
                  <a:pt x="231" y="205"/>
                  <a:pt x="231" y="205"/>
                </a:cubicBezTo>
                <a:cubicBezTo>
                  <a:pt x="231" y="206"/>
                  <a:pt x="231" y="206"/>
                  <a:pt x="231" y="206"/>
                </a:cubicBezTo>
                <a:cubicBezTo>
                  <a:pt x="231" y="206"/>
                  <a:pt x="231" y="206"/>
                  <a:pt x="231" y="206"/>
                </a:cubicBezTo>
                <a:cubicBezTo>
                  <a:pt x="230" y="207"/>
                  <a:pt x="232" y="207"/>
                  <a:pt x="230" y="208"/>
                </a:cubicBezTo>
                <a:cubicBezTo>
                  <a:pt x="231" y="210"/>
                  <a:pt x="232" y="208"/>
                  <a:pt x="233" y="208"/>
                </a:cubicBezTo>
                <a:cubicBezTo>
                  <a:pt x="233" y="209"/>
                  <a:pt x="233" y="209"/>
                  <a:pt x="233" y="210"/>
                </a:cubicBezTo>
                <a:cubicBezTo>
                  <a:pt x="234" y="210"/>
                  <a:pt x="235" y="210"/>
                  <a:pt x="236" y="210"/>
                </a:cubicBezTo>
                <a:cubicBezTo>
                  <a:pt x="236" y="209"/>
                  <a:pt x="235" y="209"/>
                  <a:pt x="235" y="208"/>
                </a:cubicBezTo>
                <a:cubicBezTo>
                  <a:pt x="238" y="208"/>
                  <a:pt x="238" y="208"/>
                  <a:pt x="238" y="208"/>
                </a:cubicBezTo>
                <a:cubicBezTo>
                  <a:pt x="237" y="210"/>
                  <a:pt x="237" y="210"/>
                  <a:pt x="236" y="211"/>
                </a:cubicBezTo>
                <a:cubicBezTo>
                  <a:pt x="237" y="212"/>
                  <a:pt x="238" y="212"/>
                  <a:pt x="238" y="213"/>
                </a:cubicBezTo>
                <a:cubicBezTo>
                  <a:pt x="239" y="213"/>
                  <a:pt x="239" y="213"/>
                  <a:pt x="239" y="213"/>
                </a:cubicBezTo>
                <a:cubicBezTo>
                  <a:pt x="239" y="214"/>
                  <a:pt x="239" y="214"/>
                  <a:pt x="239" y="214"/>
                </a:cubicBezTo>
                <a:cubicBezTo>
                  <a:pt x="239" y="214"/>
                  <a:pt x="239" y="215"/>
                  <a:pt x="240" y="215"/>
                </a:cubicBezTo>
                <a:cubicBezTo>
                  <a:pt x="240" y="215"/>
                  <a:pt x="240" y="216"/>
                  <a:pt x="240" y="216"/>
                </a:cubicBezTo>
                <a:cubicBezTo>
                  <a:pt x="242" y="216"/>
                  <a:pt x="242" y="216"/>
                  <a:pt x="243" y="216"/>
                </a:cubicBezTo>
                <a:cubicBezTo>
                  <a:pt x="243" y="216"/>
                  <a:pt x="243" y="217"/>
                  <a:pt x="243" y="217"/>
                </a:cubicBezTo>
                <a:cubicBezTo>
                  <a:pt x="244" y="217"/>
                  <a:pt x="244" y="217"/>
                  <a:pt x="244" y="217"/>
                </a:cubicBezTo>
                <a:cubicBezTo>
                  <a:pt x="244" y="218"/>
                  <a:pt x="244" y="218"/>
                  <a:pt x="244" y="218"/>
                </a:cubicBezTo>
                <a:cubicBezTo>
                  <a:pt x="245" y="218"/>
                  <a:pt x="245" y="218"/>
                  <a:pt x="246" y="219"/>
                </a:cubicBezTo>
                <a:cubicBezTo>
                  <a:pt x="246" y="219"/>
                  <a:pt x="246" y="220"/>
                  <a:pt x="246" y="221"/>
                </a:cubicBezTo>
                <a:cubicBezTo>
                  <a:pt x="246" y="221"/>
                  <a:pt x="246" y="221"/>
                  <a:pt x="246" y="221"/>
                </a:cubicBezTo>
                <a:cubicBezTo>
                  <a:pt x="246" y="222"/>
                  <a:pt x="247" y="221"/>
                  <a:pt x="247" y="222"/>
                </a:cubicBezTo>
                <a:cubicBezTo>
                  <a:pt x="248" y="222"/>
                  <a:pt x="248" y="222"/>
                  <a:pt x="248" y="222"/>
                </a:cubicBezTo>
                <a:cubicBezTo>
                  <a:pt x="249" y="223"/>
                  <a:pt x="249" y="223"/>
                  <a:pt x="249" y="224"/>
                </a:cubicBezTo>
                <a:cubicBezTo>
                  <a:pt x="250" y="224"/>
                  <a:pt x="249" y="224"/>
                  <a:pt x="250" y="224"/>
                </a:cubicBezTo>
                <a:cubicBezTo>
                  <a:pt x="250" y="223"/>
                  <a:pt x="250" y="223"/>
                  <a:pt x="250" y="222"/>
                </a:cubicBezTo>
                <a:cubicBezTo>
                  <a:pt x="251" y="222"/>
                  <a:pt x="251" y="222"/>
                  <a:pt x="251" y="223"/>
                </a:cubicBezTo>
                <a:cubicBezTo>
                  <a:pt x="251" y="223"/>
                  <a:pt x="251" y="223"/>
                  <a:pt x="251" y="223"/>
                </a:cubicBezTo>
                <a:cubicBezTo>
                  <a:pt x="253" y="224"/>
                  <a:pt x="252" y="224"/>
                  <a:pt x="254" y="224"/>
                </a:cubicBezTo>
                <a:cubicBezTo>
                  <a:pt x="254" y="224"/>
                  <a:pt x="254" y="223"/>
                  <a:pt x="254" y="223"/>
                </a:cubicBezTo>
                <a:cubicBezTo>
                  <a:pt x="254" y="223"/>
                  <a:pt x="254" y="223"/>
                  <a:pt x="254" y="223"/>
                </a:cubicBezTo>
                <a:cubicBezTo>
                  <a:pt x="254" y="221"/>
                  <a:pt x="254" y="221"/>
                  <a:pt x="252" y="221"/>
                </a:cubicBezTo>
                <a:cubicBezTo>
                  <a:pt x="252" y="221"/>
                  <a:pt x="253" y="221"/>
                  <a:pt x="253" y="220"/>
                </a:cubicBezTo>
                <a:cubicBezTo>
                  <a:pt x="252" y="220"/>
                  <a:pt x="252" y="219"/>
                  <a:pt x="251" y="219"/>
                </a:cubicBezTo>
                <a:cubicBezTo>
                  <a:pt x="250" y="219"/>
                  <a:pt x="248" y="219"/>
                  <a:pt x="246" y="218"/>
                </a:cubicBezTo>
                <a:cubicBezTo>
                  <a:pt x="246" y="218"/>
                  <a:pt x="246" y="218"/>
                  <a:pt x="246" y="217"/>
                </a:cubicBezTo>
                <a:cubicBezTo>
                  <a:pt x="247" y="217"/>
                  <a:pt x="247" y="217"/>
                  <a:pt x="247" y="218"/>
                </a:cubicBezTo>
                <a:cubicBezTo>
                  <a:pt x="248" y="218"/>
                  <a:pt x="248" y="218"/>
                  <a:pt x="249" y="217"/>
                </a:cubicBezTo>
                <a:cubicBezTo>
                  <a:pt x="249" y="217"/>
                  <a:pt x="249" y="217"/>
                  <a:pt x="249" y="217"/>
                </a:cubicBezTo>
                <a:cubicBezTo>
                  <a:pt x="250" y="216"/>
                  <a:pt x="250" y="217"/>
                  <a:pt x="251" y="216"/>
                </a:cubicBezTo>
                <a:cubicBezTo>
                  <a:pt x="251" y="216"/>
                  <a:pt x="251" y="216"/>
                  <a:pt x="251" y="216"/>
                </a:cubicBezTo>
                <a:cubicBezTo>
                  <a:pt x="251" y="217"/>
                  <a:pt x="251" y="217"/>
                  <a:pt x="251" y="217"/>
                </a:cubicBezTo>
                <a:cubicBezTo>
                  <a:pt x="252" y="217"/>
                  <a:pt x="252" y="217"/>
                  <a:pt x="252" y="217"/>
                </a:cubicBezTo>
                <a:cubicBezTo>
                  <a:pt x="252" y="216"/>
                  <a:pt x="251" y="215"/>
                  <a:pt x="252" y="214"/>
                </a:cubicBezTo>
                <a:cubicBezTo>
                  <a:pt x="252" y="213"/>
                  <a:pt x="252" y="213"/>
                  <a:pt x="252" y="213"/>
                </a:cubicBezTo>
                <a:cubicBezTo>
                  <a:pt x="252" y="213"/>
                  <a:pt x="252" y="213"/>
                  <a:pt x="252" y="213"/>
                </a:cubicBezTo>
                <a:cubicBezTo>
                  <a:pt x="253" y="214"/>
                  <a:pt x="253" y="215"/>
                  <a:pt x="253" y="216"/>
                </a:cubicBezTo>
                <a:cubicBezTo>
                  <a:pt x="254" y="217"/>
                  <a:pt x="255" y="217"/>
                  <a:pt x="257" y="217"/>
                </a:cubicBezTo>
                <a:cubicBezTo>
                  <a:pt x="257" y="217"/>
                  <a:pt x="257" y="217"/>
                  <a:pt x="257" y="217"/>
                </a:cubicBezTo>
                <a:cubicBezTo>
                  <a:pt x="257" y="217"/>
                  <a:pt x="257" y="217"/>
                  <a:pt x="257" y="217"/>
                </a:cubicBezTo>
                <a:cubicBezTo>
                  <a:pt x="257" y="218"/>
                  <a:pt x="257" y="218"/>
                  <a:pt x="257" y="218"/>
                </a:cubicBezTo>
                <a:cubicBezTo>
                  <a:pt x="258" y="218"/>
                  <a:pt x="258" y="218"/>
                  <a:pt x="258" y="218"/>
                </a:cubicBezTo>
                <a:cubicBezTo>
                  <a:pt x="258" y="219"/>
                  <a:pt x="258" y="219"/>
                  <a:pt x="258" y="219"/>
                </a:cubicBezTo>
                <a:cubicBezTo>
                  <a:pt x="258" y="219"/>
                  <a:pt x="258" y="219"/>
                  <a:pt x="259" y="218"/>
                </a:cubicBezTo>
                <a:cubicBezTo>
                  <a:pt x="259" y="219"/>
                  <a:pt x="259" y="220"/>
                  <a:pt x="259" y="221"/>
                </a:cubicBezTo>
                <a:cubicBezTo>
                  <a:pt x="259" y="221"/>
                  <a:pt x="259" y="221"/>
                  <a:pt x="259" y="221"/>
                </a:cubicBezTo>
                <a:cubicBezTo>
                  <a:pt x="260" y="221"/>
                  <a:pt x="260" y="221"/>
                  <a:pt x="260" y="222"/>
                </a:cubicBezTo>
                <a:cubicBezTo>
                  <a:pt x="260" y="222"/>
                  <a:pt x="260" y="222"/>
                  <a:pt x="260" y="222"/>
                </a:cubicBezTo>
                <a:cubicBezTo>
                  <a:pt x="260" y="222"/>
                  <a:pt x="260" y="223"/>
                  <a:pt x="260" y="224"/>
                </a:cubicBezTo>
                <a:cubicBezTo>
                  <a:pt x="260" y="224"/>
                  <a:pt x="261" y="224"/>
                  <a:pt x="261" y="224"/>
                </a:cubicBezTo>
                <a:cubicBezTo>
                  <a:pt x="261" y="226"/>
                  <a:pt x="261" y="226"/>
                  <a:pt x="261" y="226"/>
                </a:cubicBezTo>
                <a:cubicBezTo>
                  <a:pt x="261" y="226"/>
                  <a:pt x="261" y="226"/>
                  <a:pt x="262" y="226"/>
                </a:cubicBezTo>
                <a:cubicBezTo>
                  <a:pt x="263" y="226"/>
                  <a:pt x="263" y="226"/>
                  <a:pt x="263" y="226"/>
                </a:cubicBezTo>
                <a:cubicBezTo>
                  <a:pt x="263" y="227"/>
                  <a:pt x="263" y="227"/>
                  <a:pt x="263" y="227"/>
                </a:cubicBezTo>
                <a:cubicBezTo>
                  <a:pt x="263" y="227"/>
                  <a:pt x="263" y="227"/>
                  <a:pt x="263" y="227"/>
                </a:cubicBezTo>
                <a:cubicBezTo>
                  <a:pt x="263" y="229"/>
                  <a:pt x="263" y="229"/>
                  <a:pt x="264" y="229"/>
                </a:cubicBezTo>
                <a:cubicBezTo>
                  <a:pt x="264" y="229"/>
                  <a:pt x="264" y="229"/>
                  <a:pt x="264" y="229"/>
                </a:cubicBezTo>
                <a:cubicBezTo>
                  <a:pt x="265" y="229"/>
                  <a:pt x="265" y="230"/>
                  <a:pt x="265" y="230"/>
                </a:cubicBezTo>
                <a:cubicBezTo>
                  <a:pt x="266" y="231"/>
                  <a:pt x="267" y="232"/>
                  <a:pt x="268" y="232"/>
                </a:cubicBezTo>
                <a:cubicBezTo>
                  <a:pt x="268" y="235"/>
                  <a:pt x="268" y="235"/>
                  <a:pt x="268" y="235"/>
                </a:cubicBezTo>
                <a:cubicBezTo>
                  <a:pt x="267" y="235"/>
                  <a:pt x="267" y="235"/>
                  <a:pt x="267" y="235"/>
                </a:cubicBezTo>
                <a:cubicBezTo>
                  <a:pt x="267" y="237"/>
                  <a:pt x="267" y="237"/>
                  <a:pt x="267" y="237"/>
                </a:cubicBezTo>
                <a:cubicBezTo>
                  <a:pt x="268" y="237"/>
                  <a:pt x="268" y="236"/>
                  <a:pt x="269" y="236"/>
                </a:cubicBezTo>
                <a:cubicBezTo>
                  <a:pt x="269" y="235"/>
                  <a:pt x="269" y="235"/>
                  <a:pt x="269" y="235"/>
                </a:cubicBezTo>
                <a:cubicBezTo>
                  <a:pt x="270" y="234"/>
                  <a:pt x="269" y="235"/>
                  <a:pt x="270" y="234"/>
                </a:cubicBezTo>
                <a:cubicBezTo>
                  <a:pt x="270" y="234"/>
                  <a:pt x="270" y="234"/>
                  <a:pt x="271" y="235"/>
                </a:cubicBezTo>
                <a:cubicBezTo>
                  <a:pt x="271" y="235"/>
                  <a:pt x="271" y="235"/>
                  <a:pt x="271" y="235"/>
                </a:cubicBezTo>
                <a:cubicBezTo>
                  <a:pt x="270" y="235"/>
                  <a:pt x="270" y="235"/>
                  <a:pt x="270" y="235"/>
                </a:cubicBezTo>
                <a:cubicBezTo>
                  <a:pt x="270" y="235"/>
                  <a:pt x="270" y="236"/>
                  <a:pt x="270" y="236"/>
                </a:cubicBezTo>
                <a:cubicBezTo>
                  <a:pt x="269" y="236"/>
                  <a:pt x="269" y="236"/>
                  <a:pt x="269" y="236"/>
                </a:cubicBezTo>
                <a:cubicBezTo>
                  <a:pt x="269" y="237"/>
                  <a:pt x="270" y="238"/>
                  <a:pt x="270" y="239"/>
                </a:cubicBezTo>
                <a:cubicBezTo>
                  <a:pt x="271" y="239"/>
                  <a:pt x="272" y="239"/>
                  <a:pt x="272" y="239"/>
                </a:cubicBezTo>
                <a:cubicBezTo>
                  <a:pt x="272" y="239"/>
                  <a:pt x="272" y="239"/>
                  <a:pt x="272" y="239"/>
                </a:cubicBezTo>
                <a:cubicBezTo>
                  <a:pt x="272" y="239"/>
                  <a:pt x="272" y="239"/>
                  <a:pt x="272" y="239"/>
                </a:cubicBezTo>
                <a:cubicBezTo>
                  <a:pt x="272" y="239"/>
                  <a:pt x="272" y="239"/>
                  <a:pt x="272" y="239"/>
                </a:cubicBezTo>
                <a:cubicBezTo>
                  <a:pt x="272" y="238"/>
                  <a:pt x="272" y="238"/>
                  <a:pt x="272" y="237"/>
                </a:cubicBezTo>
                <a:cubicBezTo>
                  <a:pt x="272" y="237"/>
                  <a:pt x="272" y="237"/>
                  <a:pt x="272" y="237"/>
                </a:cubicBezTo>
                <a:cubicBezTo>
                  <a:pt x="272" y="236"/>
                  <a:pt x="272" y="236"/>
                  <a:pt x="272" y="236"/>
                </a:cubicBezTo>
                <a:cubicBezTo>
                  <a:pt x="273" y="237"/>
                  <a:pt x="273" y="238"/>
                  <a:pt x="273" y="239"/>
                </a:cubicBezTo>
                <a:cubicBezTo>
                  <a:pt x="274" y="239"/>
                  <a:pt x="274" y="239"/>
                  <a:pt x="274" y="239"/>
                </a:cubicBezTo>
                <a:cubicBezTo>
                  <a:pt x="273" y="239"/>
                  <a:pt x="273" y="240"/>
                  <a:pt x="273" y="241"/>
                </a:cubicBezTo>
                <a:cubicBezTo>
                  <a:pt x="271" y="241"/>
                  <a:pt x="271" y="241"/>
                  <a:pt x="271" y="241"/>
                </a:cubicBezTo>
                <a:cubicBezTo>
                  <a:pt x="271" y="241"/>
                  <a:pt x="272" y="241"/>
                  <a:pt x="272" y="242"/>
                </a:cubicBezTo>
                <a:cubicBezTo>
                  <a:pt x="272" y="242"/>
                  <a:pt x="273" y="242"/>
                  <a:pt x="273" y="242"/>
                </a:cubicBezTo>
                <a:cubicBezTo>
                  <a:pt x="273" y="242"/>
                  <a:pt x="273" y="242"/>
                  <a:pt x="272" y="243"/>
                </a:cubicBezTo>
                <a:cubicBezTo>
                  <a:pt x="273" y="243"/>
                  <a:pt x="272" y="243"/>
                  <a:pt x="273" y="243"/>
                </a:cubicBezTo>
                <a:cubicBezTo>
                  <a:pt x="273" y="244"/>
                  <a:pt x="273" y="244"/>
                  <a:pt x="273" y="244"/>
                </a:cubicBezTo>
                <a:cubicBezTo>
                  <a:pt x="273" y="244"/>
                  <a:pt x="274" y="244"/>
                  <a:pt x="275" y="244"/>
                </a:cubicBezTo>
                <a:cubicBezTo>
                  <a:pt x="275" y="243"/>
                  <a:pt x="275" y="243"/>
                  <a:pt x="275" y="243"/>
                </a:cubicBezTo>
                <a:cubicBezTo>
                  <a:pt x="276" y="242"/>
                  <a:pt x="277" y="242"/>
                  <a:pt x="277" y="241"/>
                </a:cubicBezTo>
                <a:cubicBezTo>
                  <a:pt x="277" y="241"/>
                  <a:pt x="278" y="241"/>
                  <a:pt x="278" y="241"/>
                </a:cubicBezTo>
                <a:cubicBezTo>
                  <a:pt x="278" y="242"/>
                  <a:pt x="278" y="242"/>
                  <a:pt x="278" y="242"/>
                </a:cubicBezTo>
                <a:cubicBezTo>
                  <a:pt x="278" y="242"/>
                  <a:pt x="277" y="243"/>
                  <a:pt x="277" y="243"/>
                </a:cubicBezTo>
                <a:cubicBezTo>
                  <a:pt x="277" y="243"/>
                  <a:pt x="277" y="243"/>
                  <a:pt x="277" y="243"/>
                </a:cubicBezTo>
                <a:cubicBezTo>
                  <a:pt x="276" y="243"/>
                  <a:pt x="276" y="244"/>
                  <a:pt x="275" y="244"/>
                </a:cubicBezTo>
                <a:cubicBezTo>
                  <a:pt x="275" y="245"/>
                  <a:pt x="275" y="245"/>
                  <a:pt x="275" y="245"/>
                </a:cubicBezTo>
                <a:cubicBezTo>
                  <a:pt x="275" y="245"/>
                  <a:pt x="275" y="245"/>
                  <a:pt x="275" y="245"/>
                </a:cubicBezTo>
                <a:cubicBezTo>
                  <a:pt x="274" y="246"/>
                  <a:pt x="274" y="246"/>
                  <a:pt x="274" y="247"/>
                </a:cubicBezTo>
                <a:cubicBezTo>
                  <a:pt x="274" y="247"/>
                  <a:pt x="274" y="247"/>
                  <a:pt x="274" y="247"/>
                </a:cubicBezTo>
                <a:cubicBezTo>
                  <a:pt x="275" y="247"/>
                  <a:pt x="275" y="247"/>
                  <a:pt x="275" y="247"/>
                </a:cubicBezTo>
                <a:cubicBezTo>
                  <a:pt x="275" y="248"/>
                  <a:pt x="275" y="248"/>
                  <a:pt x="275" y="248"/>
                </a:cubicBezTo>
                <a:cubicBezTo>
                  <a:pt x="276" y="248"/>
                  <a:pt x="276" y="248"/>
                  <a:pt x="276" y="248"/>
                </a:cubicBezTo>
                <a:cubicBezTo>
                  <a:pt x="275" y="250"/>
                  <a:pt x="275" y="250"/>
                  <a:pt x="275" y="250"/>
                </a:cubicBezTo>
                <a:cubicBezTo>
                  <a:pt x="276" y="250"/>
                  <a:pt x="276" y="250"/>
                  <a:pt x="276" y="250"/>
                </a:cubicBezTo>
                <a:cubicBezTo>
                  <a:pt x="276" y="251"/>
                  <a:pt x="276" y="251"/>
                  <a:pt x="276" y="251"/>
                </a:cubicBezTo>
                <a:cubicBezTo>
                  <a:pt x="275" y="251"/>
                  <a:pt x="275" y="251"/>
                  <a:pt x="275" y="251"/>
                </a:cubicBezTo>
                <a:cubicBezTo>
                  <a:pt x="276" y="252"/>
                  <a:pt x="276" y="253"/>
                  <a:pt x="276" y="254"/>
                </a:cubicBezTo>
                <a:cubicBezTo>
                  <a:pt x="278" y="254"/>
                  <a:pt x="277" y="255"/>
                  <a:pt x="278" y="255"/>
                </a:cubicBezTo>
                <a:cubicBezTo>
                  <a:pt x="278" y="255"/>
                  <a:pt x="278" y="255"/>
                  <a:pt x="278" y="255"/>
                </a:cubicBezTo>
                <a:cubicBezTo>
                  <a:pt x="279" y="255"/>
                  <a:pt x="279" y="255"/>
                  <a:pt x="279" y="255"/>
                </a:cubicBezTo>
                <a:cubicBezTo>
                  <a:pt x="279" y="254"/>
                  <a:pt x="279" y="254"/>
                  <a:pt x="279" y="254"/>
                </a:cubicBezTo>
                <a:cubicBezTo>
                  <a:pt x="279" y="253"/>
                  <a:pt x="279" y="253"/>
                  <a:pt x="279" y="253"/>
                </a:cubicBezTo>
                <a:cubicBezTo>
                  <a:pt x="279" y="253"/>
                  <a:pt x="279" y="253"/>
                  <a:pt x="280" y="254"/>
                </a:cubicBezTo>
                <a:cubicBezTo>
                  <a:pt x="280" y="253"/>
                  <a:pt x="280" y="253"/>
                  <a:pt x="280" y="253"/>
                </a:cubicBezTo>
                <a:cubicBezTo>
                  <a:pt x="281" y="253"/>
                  <a:pt x="281" y="253"/>
                  <a:pt x="281" y="253"/>
                </a:cubicBezTo>
                <a:cubicBezTo>
                  <a:pt x="281" y="253"/>
                  <a:pt x="281" y="253"/>
                  <a:pt x="281" y="253"/>
                </a:cubicBezTo>
                <a:cubicBezTo>
                  <a:pt x="282" y="253"/>
                  <a:pt x="282" y="253"/>
                  <a:pt x="282" y="253"/>
                </a:cubicBezTo>
                <a:cubicBezTo>
                  <a:pt x="282" y="253"/>
                  <a:pt x="282" y="253"/>
                  <a:pt x="282" y="254"/>
                </a:cubicBezTo>
                <a:cubicBezTo>
                  <a:pt x="282" y="254"/>
                  <a:pt x="281" y="254"/>
                  <a:pt x="281" y="254"/>
                </a:cubicBezTo>
                <a:cubicBezTo>
                  <a:pt x="281" y="256"/>
                  <a:pt x="281" y="256"/>
                  <a:pt x="282" y="256"/>
                </a:cubicBezTo>
                <a:cubicBezTo>
                  <a:pt x="282" y="257"/>
                  <a:pt x="282" y="257"/>
                  <a:pt x="282" y="257"/>
                </a:cubicBezTo>
                <a:cubicBezTo>
                  <a:pt x="281" y="256"/>
                  <a:pt x="282" y="257"/>
                  <a:pt x="281" y="256"/>
                </a:cubicBezTo>
                <a:cubicBezTo>
                  <a:pt x="280" y="256"/>
                  <a:pt x="280" y="256"/>
                  <a:pt x="280" y="256"/>
                </a:cubicBezTo>
                <a:cubicBezTo>
                  <a:pt x="280" y="258"/>
                  <a:pt x="281" y="258"/>
                  <a:pt x="282" y="259"/>
                </a:cubicBezTo>
                <a:cubicBezTo>
                  <a:pt x="283" y="259"/>
                  <a:pt x="283" y="259"/>
                  <a:pt x="283" y="259"/>
                </a:cubicBezTo>
                <a:cubicBezTo>
                  <a:pt x="283" y="259"/>
                  <a:pt x="283" y="259"/>
                  <a:pt x="283" y="259"/>
                </a:cubicBezTo>
                <a:cubicBezTo>
                  <a:pt x="283" y="259"/>
                  <a:pt x="283" y="259"/>
                  <a:pt x="283" y="259"/>
                </a:cubicBezTo>
                <a:cubicBezTo>
                  <a:pt x="283" y="259"/>
                  <a:pt x="283" y="258"/>
                  <a:pt x="283" y="258"/>
                </a:cubicBezTo>
                <a:cubicBezTo>
                  <a:pt x="284" y="258"/>
                  <a:pt x="284" y="258"/>
                  <a:pt x="284" y="258"/>
                </a:cubicBezTo>
                <a:cubicBezTo>
                  <a:pt x="284" y="259"/>
                  <a:pt x="283" y="259"/>
                  <a:pt x="283" y="259"/>
                </a:cubicBezTo>
                <a:cubicBezTo>
                  <a:pt x="284" y="260"/>
                  <a:pt x="284" y="260"/>
                  <a:pt x="284" y="260"/>
                </a:cubicBezTo>
                <a:cubicBezTo>
                  <a:pt x="284" y="260"/>
                  <a:pt x="284" y="261"/>
                  <a:pt x="284" y="261"/>
                </a:cubicBezTo>
                <a:cubicBezTo>
                  <a:pt x="286" y="261"/>
                  <a:pt x="286" y="261"/>
                  <a:pt x="286" y="262"/>
                </a:cubicBezTo>
                <a:cubicBezTo>
                  <a:pt x="287" y="262"/>
                  <a:pt x="287" y="262"/>
                  <a:pt x="287" y="262"/>
                </a:cubicBezTo>
                <a:cubicBezTo>
                  <a:pt x="286" y="262"/>
                  <a:pt x="286" y="263"/>
                  <a:pt x="286" y="263"/>
                </a:cubicBezTo>
                <a:cubicBezTo>
                  <a:pt x="286" y="263"/>
                  <a:pt x="286" y="263"/>
                  <a:pt x="286" y="263"/>
                </a:cubicBezTo>
                <a:cubicBezTo>
                  <a:pt x="287" y="263"/>
                  <a:pt x="287" y="263"/>
                  <a:pt x="287" y="263"/>
                </a:cubicBezTo>
                <a:cubicBezTo>
                  <a:pt x="287" y="264"/>
                  <a:pt x="287" y="264"/>
                  <a:pt x="287" y="264"/>
                </a:cubicBezTo>
                <a:cubicBezTo>
                  <a:pt x="287" y="264"/>
                  <a:pt x="287" y="264"/>
                  <a:pt x="287" y="264"/>
                </a:cubicBezTo>
                <a:cubicBezTo>
                  <a:pt x="287" y="266"/>
                  <a:pt x="287" y="266"/>
                  <a:pt x="287" y="266"/>
                </a:cubicBezTo>
                <a:cubicBezTo>
                  <a:pt x="287" y="266"/>
                  <a:pt x="287" y="266"/>
                  <a:pt x="288" y="266"/>
                </a:cubicBezTo>
                <a:cubicBezTo>
                  <a:pt x="288" y="267"/>
                  <a:pt x="288" y="267"/>
                  <a:pt x="288" y="267"/>
                </a:cubicBezTo>
                <a:cubicBezTo>
                  <a:pt x="287" y="267"/>
                  <a:pt x="287" y="267"/>
                  <a:pt x="287" y="267"/>
                </a:cubicBezTo>
                <a:cubicBezTo>
                  <a:pt x="287" y="267"/>
                  <a:pt x="287" y="267"/>
                  <a:pt x="287" y="267"/>
                </a:cubicBezTo>
                <a:cubicBezTo>
                  <a:pt x="287" y="268"/>
                  <a:pt x="287" y="268"/>
                  <a:pt x="286" y="268"/>
                </a:cubicBezTo>
                <a:cubicBezTo>
                  <a:pt x="286" y="269"/>
                  <a:pt x="285" y="270"/>
                  <a:pt x="286" y="270"/>
                </a:cubicBezTo>
                <a:cubicBezTo>
                  <a:pt x="286" y="271"/>
                  <a:pt x="286" y="271"/>
                  <a:pt x="286" y="271"/>
                </a:cubicBezTo>
                <a:cubicBezTo>
                  <a:pt x="287" y="271"/>
                  <a:pt x="287" y="270"/>
                  <a:pt x="287" y="270"/>
                </a:cubicBezTo>
                <a:cubicBezTo>
                  <a:pt x="288" y="270"/>
                  <a:pt x="288" y="270"/>
                  <a:pt x="288" y="270"/>
                </a:cubicBezTo>
                <a:cubicBezTo>
                  <a:pt x="288" y="270"/>
                  <a:pt x="288" y="270"/>
                  <a:pt x="288" y="270"/>
                </a:cubicBezTo>
                <a:cubicBezTo>
                  <a:pt x="289" y="270"/>
                  <a:pt x="290" y="270"/>
                  <a:pt x="291" y="270"/>
                </a:cubicBezTo>
                <a:cubicBezTo>
                  <a:pt x="291" y="270"/>
                  <a:pt x="291" y="270"/>
                  <a:pt x="291" y="270"/>
                </a:cubicBezTo>
                <a:cubicBezTo>
                  <a:pt x="292" y="270"/>
                  <a:pt x="292" y="270"/>
                  <a:pt x="292" y="270"/>
                </a:cubicBezTo>
                <a:cubicBezTo>
                  <a:pt x="292" y="271"/>
                  <a:pt x="292" y="271"/>
                  <a:pt x="291" y="271"/>
                </a:cubicBezTo>
                <a:cubicBezTo>
                  <a:pt x="292" y="272"/>
                  <a:pt x="292" y="272"/>
                  <a:pt x="292" y="272"/>
                </a:cubicBezTo>
                <a:cubicBezTo>
                  <a:pt x="292" y="273"/>
                  <a:pt x="292" y="273"/>
                  <a:pt x="292" y="273"/>
                </a:cubicBezTo>
                <a:cubicBezTo>
                  <a:pt x="292" y="273"/>
                  <a:pt x="292" y="273"/>
                  <a:pt x="292" y="273"/>
                </a:cubicBezTo>
                <a:cubicBezTo>
                  <a:pt x="292" y="272"/>
                  <a:pt x="292" y="272"/>
                  <a:pt x="292" y="272"/>
                </a:cubicBezTo>
                <a:cubicBezTo>
                  <a:pt x="295" y="272"/>
                  <a:pt x="295" y="272"/>
                  <a:pt x="295" y="272"/>
                </a:cubicBezTo>
                <a:cubicBezTo>
                  <a:pt x="295" y="272"/>
                  <a:pt x="295" y="272"/>
                  <a:pt x="295" y="272"/>
                </a:cubicBezTo>
                <a:cubicBezTo>
                  <a:pt x="296" y="272"/>
                  <a:pt x="296" y="272"/>
                  <a:pt x="298" y="272"/>
                </a:cubicBezTo>
                <a:cubicBezTo>
                  <a:pt x="298" y="271"/>
                  <a:pt x="298" y="271"/>
                  <a:pt x="298" y="271"/>
                </a:cubicBezTo>
                <a:cubicBezTo>
                  <a:pt x="298" y="271"/>
                  <a:pt x="298" y="271"/>
                  <a:pt x="299" y="271"/>
                </a:cubicBezTo>
                <a:cubicBezTo>
                  <a:pt x="299" y="272"/>
                  <a:pt x="299" y="272"/>
                  <a:pt x="299" y="272"/>
                </a:cubicBezTo>
                <a:cubicBezTo>
                  <a:pt x="299" y="272"/>
                  <a:pt x="299" y="272"/>
                  <a:pt x="299" y="272"/>
                </a:cubicBezTo>
                <a:cubicBezTo>
                  <a:pt x="300" y="273"/>
                  <a:pt x="301" y="272"/>
                  <a:pt x="300" y="274"/>
                </a:cubicBezTo>
                <a:cubicBezTo>
                  <a:pt x="300" y="274"/>
                  <a:pt x="301" y="274"/>
                  <a:pt x="301" y="274"/>
                </a:cubicBezTo>
                <a:cubicBezTo>
                  <a:pt x="301" y="275"/>
                  <a:pt x="301" y="275"/>
                  <a:pt x="301" y="275"/>
                </a:cubicBezTo>
                <a:cubicBezTo>
                  <a:pt x="302" y="275"/>
                  <a:pt x="302" y="275"/>
                  <a:pt x="302" y="275"/>
                </a:cubicBezTo>
                <a:cubicBezTo>
                  <a:pt x="302" y="275"/>
                  <a:pt x="302" y="275"/>
                  <a:pt x="302" y="275"/>
                </a:cubicBezTo>
                <a:cubicBezTo>
                  <a:pt x="303" y="275"/>
                  <a:pt x="303" y="275"/>
                  <a:pt x="304" y="275"/>
                </a:cubicBezTo>
                <a:cubicBezTo>
                  <a:pt x="304" y="275"/>
                  <a:pt x="304" y="275"/>
                  <a:pt x="304" y="275"/>
                </a:cubicBezTo>
                <a:cubicBezTo>
                  <a:pt x="305" y="275"/>
                  <a:pt x="305" y="275"/>
                  <a:pt x="305" y="275"/>
                </a:cubicBezTo>
                <a:cubicBezTo>
                  <a:pt x="305" y="276"/>
                  <a:pt x="305" y="277"/>
                  <a:pt x="304" y="277"/>
                </a:cubicBezTo>
                <a:cubicBezTo>
                  <a:pt x="304" y="277"/>
                  <a:pt x="304" y="277"/>
                  <a:pt x="304" y="277"/>
                </a:cubicBezTo>
                <a:cubicBezTo>
                  <a:pt x="304" y="277"/>
                  <a:pt x="304" y="277"/>
                  <a:pt x="304" y="277"/>
                </a:cubicBezTo>
                <a:cubicBezTo>
                  <a:pt x="304" y="278"/>
                  <a:pt x="304" y="278"/>
                  <a:pt x="304" y="278"/>
                </a:cubicBezTo>
                <a:cubicBezTo>
                  <a:pt x="305" y="278"/>
                  <a:pt x="305" y="277"/>
                  <a:pt x="306" y="277"/>
                </a:cubicBezTo>
                <a:cubicBezTo>
                  <a:pt x="306" y="277"/>
                  <a:pt x="306" y="277"/>
                  <a:pt x="306" y="276"/>
                </a:cubicBezTo>
                <a:cubicBezTo>
                  <a:pt x="307" y="276"/>
                  <a:pt x="307" y="276"/>
                  <a:pt x="308" y="277"/>
                </a:cubicBezTo>
                <a:cubicBezTo>
                  <a:pt x="308" y="277"/>
                  <a:pt x="308" y="277"/>
                  <a:pt x="307" y="278"/>
                </a:cubicBezTo>
                <a:cubicBezTo>
                  <a:pt x="307" y="279"/>
                  <a:pt x="308" y="279"/>
                  <a:pt x="309" y="279"/>
                </a:cubicBezTo>
                <a:cubicBezTo>
                  <a:pt x="309" y="280"/>
                  <a:pt x="309" y="280"/>
                  <a:pt x="309" y="280"/>
                </a:cubicBezTo>
                <a:cubicBezTo>
                  <a:pt x="310" y="280"/>
                  <a:pt x="310" y="280"/>
                  <a:pt x="310" y="280"/>
                </a:cubicBezTo>
                <a:cubicBezTo>
                  <a:pt x="310" y="281"/>
                  <a:pt x="310" y="281"/>
                  <a:pt x="310" y="281"/>
                </a:cubicBezTo>
                <a:cubicBezTo>
                  <a:pt x="311" y="282"/>
                  <a:pt x="311" y="282"/>
                  <a:pt x="312" y="283"/>
                </a:cubicBezTo>
                <a:cubicBezTo>
                  <a:pt x="312" y="284"/>
                  <a:pt x="311" y="284"/>
                  <a:pt x="310" y="284"/>
                </a:cubicBezTo>
                <a:cubicBezTo>
                  <a:pt x="311" y="285"/>
                  <a:pt x="312" y="286"/>
                  <a:pt x="312" y="287"/>
                </a:cubicBezTo>
                <a:cubicBezTo>
                  <a:pt x="311" y="287"/>
                  <a:pt x="311" y="287"/>
                  <a:pt x="311" y="287"/>
                </a:cubicBezTo>
                <a:cubicBezTo>
                  <a:pt x="312" y="287"/>
                  <a:pt x="312" y="287"/>
                  <a:pt x="313" y="287"/>
                </a:cubicBezTo>
                <a:cubicBezTo>
                  <a:pt x="313" y="287"/>
                  <a:pt x="313" y="287"/>
                  <a:pt x="313" y="287"/>
                </a:cubicBezTo>
                <a:cubicBezTo>
                  <a:pt x="313" y="287"/>
                  <a:pt x="313" y="287"/>
                  <a:pt x="313" y="287"/>
                </a:cubicBezTo>
                <a:cubicBezTo>
                  <a:pt x="313" y="289"/>
                  <a:pt x="312" y="289"/>
                  <a:pt x="312" y="291"/>
                </a:cubicBezTo>
                <a:cubicBezTo>
                  <a:pt x="312" y="291"/>
                  <a:pt x="312" y="291"/>
                  <a:pt x="312" y="291"/>
                </a:cubicBezTo>
                <a:cubicBezTo>
                  <a:pt x="312" y="291"/>
                  <a:pt x="312" y="290"/>
                  <a:pt x="311" y="290"/>
                </a:cubicBezTo>
                <a:cubicBezTo>
                  <a:pt x="311" y="290"/>
                  <a:pt x="311" y="290"/>
                  <a:pt x="311" y="290"/>
                </a:cubicBezTo>
                <a:cubicBezTo>
                  <a:pt x="310" y="289"/>
                  <a:pt x="311" y="290"/>
                  <a:pt x="311" y="289"/>
                </a:cubicBezTo>
                <a:cubicBezTo>
                  <a:pt x="311" y="288"/>
                  <a:pt x="311" y="288"/>
                  <a:pt x="311" y="288"/>
                </a:cubicBezTo>
                <a:cubicBezTo>
                  <a:pt x="311" y="288"/>
                  <a:pt x="311" y="288"/>
                  <a:pt x="311" y="288"/>
                </a:cubicBezTo>
                <a:cubicBezTo>
                  <a:pt x="312" y="288"/>
                  <a:pt x="312" y="288"/>
                  <a:pt x="312" y="288"/>
                </a:cubicBezTo>
                <a:cubicBezTo>
                  <a:pt x="312" y="287"/>
                  <a:pt x="311" y="287"/>
                  <a:pt x="311" y="287"/>
                </a:cubicBezTo>
                <a:cubicBezTo>
                  <a:pt x="310" y="287"/>
                  <a:pt x="310" y="287"/>
                  <a:pt x="310" y="287"/>
                </a:cubicBezTo>
                <a:cubicBezTo>
                  <a:pt x="310" y="287"/>
                  <a:pt x="310" y="287"/>
                  <a:pt x="310" y="288"/>
                </a:cubicBezTo>
                <a:cubicBezTo>
                  <a:pt x="309" y="288"/>
                  <a:pt x="308" y="287"/>
                  <a:pt x="307" y="287"/>
                </a:cubicBezTo>
                <a:cubicBezTo>
                  <a:pt x="307" y="288"/>
                  <a:pt x="307" y="288"/>
                  <a:pt x="307" y="288"/>
                </a:cubicBezTo>
                <a:cubicBezTo>
                  <a:pt x="307" y="288"/>
                  <a:pt x="306" y="287"/>
                  <a:pt x="305" y="287"/>
                </a:cubicBezTo>
                <a:cubicBezTo>
                  <a:pt x="305" y="287"/>
                  <a:pt x="305" y="287"/>
                  <a:pt x="305" y="287"/>
                </a:cubicBezTo>
                <a:cubicBezTo>
                  <a:pt x="304" y="287"/>
                  <a:pt x="304" y="287"/>
                  <a:pt x="303" y="287"/>
                </a:cubicBezTo>
                <a:cubicBezTo>
                  <a:pt x="303" y="287"/>
                  <a:pt x="303" y="287"/>
                  <a:pt x="303" y="287"/>
                </a:cubicBezTo>
                <a:cubicBezTo>
                  <a:pt x="302" y="287"/>
                  <a:pt x="302" y="287"/>
                  <a:pt x="302" y="287"/>
                </a:cubicBezTo>
                <a:cubicBezTo>
                  <a:pt x="302" y="287"/>
                  <a:pt x="302" y="287"/>
                  <a:pt x="302" y="287"/>
                </a:cubicBezTo>
                <a:cubicBezTo>
                  <a:pt x="302" y="287"/>
                  <a:pt x="301" y="286"/>
                  <a:pt x="300" y="286"/>
                </a:cubicBezTo>
                <a:cubicBezTo>
                  <a:pt x="301" y="287"/>
                  <a:pt x="301" y="289"/>
                  <a:pt x="301" y="290"/>
                </a:cubicBezTo>
                <a:cubicBezTo>
                  <a:pt x="301" y="290"/>
                  <a:pt x="301" y="290"/>
                  <a:pt x="302" y="290"/>
                </a:cubicBezTo>
                <a:cubicBezTo>
                  <a:pt x="303" y="292"/>
                  <a:pt x="304" y="293"/>
                  <a:pt x="304" y="295"/>
                </a:cubicBezTo>
                <a:cubicBezTo>
                  <a:pt x="304" y="295"/>
                  <a:pt x="304" y="295"/>
                  <a:pt x="304" y="295"/>
                </a:cubicBezTo>
                <a:cubicBezTo>
                  <a:pt x="304" y="295"/>
                  <a:pt x="304" y="296"/>
                  <a:pt x="304" y="297"/>
                </a:cubicBezTo>
                <a:cubicBezTo>
                  <a:pt x="305" y="297"/>
                  <a:pt x="305" y="297"/>
                  <a:pt x="305" y="297"/>
                </a:cubicBezTo>
                <a:cubicBezTo>
                  <a:pt x="305" y="299"/>
                  <a:pt x="305" y="299"/>
                  <a:pt x="305" y="299"/>
                </a:cubicBezTo>
                <a:cubicBezTo>
                  <a:pt x="304" y="299"/>
                  <a:pt x="305" y="299"/>
                  <a:pt x="304" y="299"/>
                </a:cubicBezTo>
                <a:cubicBezTo>
                  <a:pt x="304" y="299"/>
                  <a:pt x="304" y="299"/>
                  <a:pt x="304" y="299"/>
                </a:cubicBezTo>
                <a:cubicBezTo>
                  <a:pt x="304" y="301"/>
                  <a:pt x="304" y="301"/>
                  <a:pt x="304" y="301"/>
                </a:cubicBezTo>
                <a:cubicBezTo>
                  <a:pt x="305" y="301"/>
                  <a:pt x="305" y="301"/>
                  <a:pt x="305" y="301"/>
                </a:cubicBezTo>
                <a:cubicBezTo>
                  <a:pt x="305" y="302"/>
                  <a:pt x="305" y="302"/>
                  <a:pt x="305" y="302"/>
                </a:cubicBezTo>
                <a:cubicBezTo>
                  <a:pt x="304" y="302"/>
                  <a:pt x="304" y="302"/>
                  <a:pt x="304" y="302"/>
                </a:cubicBezTo>
                <a:cubicBezTo>
                  <a:pt x="304" y="303"/>
                  <a:pt x="304" y="304"/>
                  <a:pt x="304" y="306"/>
                </a:cubicBezTo>
                <a:cubicBezTo>
                  <a:pt x="305" y="306"/>
                  <a:pt x="305" y="306"/>
                  <a:pt x="305" y="306"/>
                </a:cubicBezTo>
                <a:cubicBezTo>
                  <a:pt x="305" y="306"/>
                  <a:pt x="305" y="306"/>
                  <a:pt x="304" y="307"/>
                </a:cubicBezTo>
                <a:cubicBezTo>
                  <a:pt x="304" y="307"/>
                  <a:pt x="304" y="307"/>
                  <a:pt x="304" y="307"/>
                </a:cubicBezTo>
                <a:cubicBezTo>
                  <a:pt x="304" y="309"/>
                  <a:pt x="304" y="309"/>
                  <a:pt x="304" y="309"/>
                </a:cubicBezTo>
                <a:cubicBezTo>
                  <a:pt x="304" y="309"/>
                  <a:pt x="304" y="309"/>
                  <a:pt x="304" y="309"/>
                </a:cubicBezTo>
                <a:cubicBezTo>
                  <a:pt x="304" y="310"/>
                  <a:pt x="304" y="311"/>
                  <a:pt x="304" y="311"/>
                </a:cubicBezTo>
                <a:cubicBezTo>
                  <a:pt x="304" y="311"/>
                  <a:pt x="304" y="311"/>
                  <a:pt x="304" y="311"/>
                </a:cubicBezTo>
                <a:cubicBezTo>
                  <a:pt x="303" y="312"/>
                  <a:pt x="304" y="313"/>
                  <a:pt x="304" y="313"/>
                </a:cubicBezTo>
                <a:cubicBezTo>
                  <a:pt x="304" y="313"/>
                  <a:pt x="304" y="313"/>
                  <a:pt x="304" y="313"/>
                </a:cubicBezTo>
                <a:cubicBezTo>
                  <a:pt x="303" y="314"/>
                  <a:pt x="303" y="319"/>
                  <a:pt x="303" y="319"/>
                </a:cubicBezTo>
                <a:cubicBezTo>
                  <a:pt x="303" y="320"/>
                  <a:pt x="303" y="320"/>
                  <a:pt x="303" y="320"/>
                </a:cubicBezTo>
                <a:cubicBezTo>
                  <a:pt x="302" y="321"/>
                  <a:pt x="303" y="323"/>
                  <a:pt x="303" y="324"/>
                </a:cubicBezTo>
                <a:cubicBezTo>
                  <a:pt x="303" y="326"/>
                  <a:pt x="303" y="327"/>
                  <a:pt x="305" y="328"/>
                </a:cubicBezTo>
                <a:cubicBezTo>
                  <a:pt x="305" y="329"/>
                  <a:pt x="305" y="329"/>
                  <a:pt x="305" y="329"/>
                </a:cubicBezTo>
                <a:cubicBezTo>
                  <a:pt x="304" y="329"/>
                  <a:pt x="304" y="329"/>
                  <a:pt x="304" y="329"/>
                </a:cubicBezTo>
                <a:cubicBezTo>
                  <a:pt x="304" y="329"/>
                  <a:pt x="304" y="330"/>
                  <a:pt x="304" y="331"/>
                </a:cubicBezTo>
                <a:cubicBezTo>
                  <a:pt x="304" y="331"/>
                  <a:pt x="304" y="331"/>
                  <a:pt x="304" y="331"/>
                </a:cubicBezTo>
                <a:cubicBezTo>
                  <a:pt x="304" y="332"/>
                  <a:pt x="304" y="332"/>
                  <a:pt x="304" y="332"/>
                </a:cubicBezTo>
                <a:cubicBezTo>
                  <a:pt x="304" y="333"/>
                  <a:pt x="305" y="333"/>
                  <a:pt x="305" y="333"/>
                </a:cubicBezTo>
                <a:cubicBezTo>
                  <a:pt x="304" y="333"/>
                  <a:pt x="304" y="333"/>
                  <a:pt x="304" y="333"/>
                </a:cubicBezTo>
                <a:cubicBezTo>
                  <a:pt x="304" y="335"/>
                  <a:pt x="304" y="336"/>
                  <a:pt x="304" y="338"/>
                </a:cubicBezTo>
                <a:cubicBezTo>
                  <a:pt x="303" y="338"/>
                  <a:pt x="303" y="338"/>
                  <a:pt x="303" y="338"/>
                </a:cubicBezTo>
                <a:cubicBezTo>
                  <a:pt x="303" y="339"/>
                  <a:pt x="303" y="339"/>
                  <a:pt x="303" y="339"/>
                </a:cubicBezTo>
                <a:cubicBezTo>
                  <a:pt x="303" y="339"/>
                  <a:pt x="303" y="339"/>
                  <a:pt x="303" y="339"/>
                </a:cubicBezTo>
                <a:cubicBezTo>
                  <a:pt x="303" y="339"/>
                  <a:pt x="303" y="340"/>
                  <a:pt x="303" y="340"/>
                </a:cubicBezTo>
                <a:cubicBezTo>
                  <a:pt x="304" y="340"/>
                  <a:pt x="304" y="340"/>
                  <a:pt x="304" y="340"/>
                </a:cubicBezTo>
                <a:cubicBezTo>
                  <a:pt x="304" y="341"/>
                  <a:pt x="304" y="341"/>
                  <a:pt x="304" y="341"/>
                </a:cubicBezTo>
                <a:cubicBezTo>
                  <a:pt x="304" y="341"/>
                  <a:pt x="304" y="341"/>
                  <a:pt x="304" y="341"/>
                </a:cubicBezTo>
                <a:cubicBezTo>
                  <a:pt x="304" y="342"/>
                  <a:pt x="304" y="342"/>
                  <a:pt x="304" y="342"/>
                </a:cubicBezTo>
                <a:cubicBezTo>
                  <a:pt x="305" y="342"/>
                  <a:pt x="305" y="342"/>
                  <a:pt x="305" y="342"/>
                </a:cubicBezTo>
                <a:cubicBezTo>
                  <a:pt x="305" y="343"/>
                  <a:pt x="305" y="343"/>
                  <a:pt x="305" y="343"/>
                </a:cubicBezTo>
                <a:cubicBezTo>
                  <a:pt x="305" y="343"/>
                  <a:pt x="305" y="343"/>
                  <a:pt x="306" y="343"/>
                </a:cubicBezTo>
                <a:cubicBezTo>
                  <a:pt x="306" y="344"/>
                  <a:pt x="306" y="344"/>
                  <a:pt x="306" y="344"/>
                </a:cubicBezTo>
                <a:cubicBezTo>
                  <a:pt x="306" y="345"/>
                  <a:pt x="306" y="345"/>
                  <a:pt x="306" y="345"/>
                </a:cubicBezTo>
                <a:cubicBezTo>
                  <a:pt x="306" y="346"/>
                  <a:pt x="307" y="347"/>
                  <a:pt x="307" y="349"/>
                </a:cubicBezTo>
                <a:cubicBezTo>
                  <a:pt x="307" y="349"/>
                  <a:pt x="307" y="349"/>
                  <a:pt x="308" y="349"/>
                </a:cubicBezTo>
                <a:cubicBezTo>
                  <a:pt x="308" y="350"/>
                  <a:pt x="308" y="349"/>
                  <a:pt x="308" y="350"/>
                </a:cubicBezTo>
                <a:cubicBezTo>
                  <a:pt x="308" y="351"/>
                  <a:pt x="308" y="350"/>
                  <a:pt x="309" y="351"/>
                </a:cubicBezTo>
                <a:cubicBezTo>
                  <a:pt x="309" y="353"/>
                  <a:pt x="309" y="353"/>
                  <a:pt x="309" y="353"/>
                </a:cubicBezTo>
                <a:cubicBezTo>
                  <a:pt x="310" y="354"/>
                  <a:pt x="311" y="354"/>
                  <a:pt x="311" y="354"/>
                </a:cubicBezTo>
                <a:cubicBezTo>
                  <a:pt x="311" y="352"/>
                  <a:pt x="311" y="352"/>
                  <a:pt x="311" y="352"/>
                </a:cubicBezTo>
                <a:cubicBezTo>
                  <a:pt x="311" y="352"/>
                  <a:pt x="311" y="352"/>
                  <a:pt x="311" y="352"/>
                </a:cubicBezTo>
                <a:cubicBezTo>
                  <a:pt x="311" y="352"/>
                  <a:pt x="311" y="352"/>
                  <a:pt x="311" y="352"/>
                </a:cubicBezTo>
                <a:cubicBezTo>
                  <a:pt x="312" y="352"/>
                  <a:pt x="312" y="352"/>
                  <a:pt x="312" y="352"/>
                </a:cubicBezTo>
                <a:cubicBezTo>
                  <a:pt x="312" y="352"/>
                  <a:pt x="312" y="352"/>
                  <a:pt x="312" y="352"/>
                </a:cubicBezTo>
                <a:cubicBezTo>
                  <a:pt x="313" y="352"/>
                  <a:pt x="313" y="352"/>
                  <a:pt x="313" y="352"/>
                </a:cubicBezTo>
                <a:cubicBezTo>
                  <a:pt x="313" y="353"/>
                  <a:pt x="312" y="355"/>
                  <a:pt x="314" y="355"/>
                </a:cubicBezTo>
                <a:cubicBezTo>
                  <a:pt x="314" y="356"/>
                  <a:pt x="314" y="356"/>
                  <a:pt x="314" y="356"/>
                </a:cubicBezTo>
                <a:cubicBezTo>
                  <a:pt x="313" y="356"/>
                  <a:pt x="312" y="355"/>
                  <a:pt x="312" y="355"/>
                </a:cubicBezTo>
                <a:cubicBezTo>
                  <a:pt x="311" y="356"/>
                  <a:pt x="312" y="355"/>
                  <a:pt x="311" y="355"/>
                </a:cubicBezTo>
                <a:cubicBezTo>
                  <a:pt x="311" y="356"/>
                  <a:pt x="311" y="357"/>
                  <a:pt x="312" y="358"/>
                </a:cubicBezTo>
                <a:cubicBezTo>
                  <a:pt x="312" y="358"/>
                  <a:pt x="312" y="358"/>
                  <a:pt x="312" y="358"/>
                </a:cubicBezTo>
                <a:cubicBezTo>
                  <a:pt x="313" y="358"/>
                  <a:pt x="313" y="358"/>
                  <a:pt x="313" y="359"/>
                </a:cubicBezTo>
                <a:cubicBezTo>
                  <a:pt x="314" y="359"/>
                  <a:pt x="314" y="359"/>
                  <a:pt x="315" y="359"/>
                </a:cubicBezTo>
                <a:cubicBezTo>
                  <a:pt x="315" y="359"/>
                  <a:pt x="315" y="359"/>
                  <a:pt x="315" y="359"/>
                </a:cubicBezTo>
                <a:cubicBezTo>
                  <a:pt x="315" y="359"/>
                  <a:pt x="315" y="359"/>
                  <a:pt x="315" y="359"/>
                </a:cubicBezTo>
                <a:cubicBezTo>
                  <a:pt x="315" y="360"/>
                  <a:pt x="315" y="360"/>
                  <a:pt x="315" y="360"/>
                </a:cubicBezTo>
                <a:cubicBezTo>
                  <a:pt x="315" y="360"/>
                  <a:pt x="314" y="361"/>
                  <a:pt x="314" y="361"/>
                </a:cubicBezTo>
                <a:cubicBezTo>
                  <a:pt x="314" y="361"/>
                  <a:pt x="314" y="362"/>
                  <a:pt x="314" y="362"/>
                </a:cubicBezTo>
                <a:cubicBezTo>
                  <a:pt x="314" y="362"/>
                  <a:pt x="315" y="364"/>
                  <a:pt x="315" y="364"/>
                </a:cubicBezTo>
                <a:cubicBezTo>
                  <a:pt x="315" y="365"/>
                  <a:pt x="315" y="365"/>
                  <a:pt x="315" y="365"/>
                </a:cubicBezTo>
                <a:cubicBezTo>
                  <a:pt x="316" y="365"/>
                  <a:pt x="316" y="365"/>
                  <a:pt x="316" y="365"/>
                </a:cubicBezTo>
                <a:cubicBezTo>
                  <a:pt x="316" y="366"/>
                  <a:pt x="316" y="366"/>
                  <a:pt x="316" y="366"/>
                </a:cubicBezTo>
                <a:cubicBezTo>
                  <a:pt x="316" y="366"/>
                  <a:pt x="316" y="366"/>
                  <a:pt x="316" y="366"/>
                </a:cubicBezTo>
                <a:cubicBezTo>
                  <a:pt x="317" y="367"/>
                  <a:pt x="317" y="367"/>
                  <a:pt x="317" y="368"/>
                </a:cubicBezTo>
                <a:cubicBezTo>
                  <a:pt x="317" y="368"/>
                  <a:pt x="318" y="368"/>
                  <a:pt x="318" y="368"/>
                </a:cubicBezTo>
                <a:cubicBezTo>
                  <a:pt x="319" y="369"/>
                  <a:pt x="319" y="369"/>
                  <a:pt x="319" y="369"/>
                </a:cubicBezTo>
                <a:cubicBezTo>
                  <a:pt x="319" y="369"/>
                  <a:pt x="319" y="369"/>
                  <a:pt x="319" y="369"/>
                </a:cubicBezTo>
                <a:cubicBezTo>
                  <a:pt x="319" y="369"/>
                  <a:pt x="319" y="369"/>
                  <a:pt x="319" y="370"/>
                </a:cubicBezTo>
                <a:cubicBezTo>
                  <a:pt x="319" y="370"/>
                  <a:pt x="319" y="370"/>
                  <a:pt x="319" y="371"/>
                </a:cubicBezTo>
                <a:cubicBezTo>
                  <a:pt x="320" y="371"/>
                  <a:pt x="320" y="371"/>
                  <a:pt x="321" y="372"/>
                </a:cubicBezTo>
                <a:cubicBezTo>
                  <a:pt x="321" y="372"/>
                  <a:pt x="321" y="372"/>
                  <a:pt x="321" y="372"/>
                </a:cubicBezTo>
                <a:cubicBezTo>
                  <a:pt x="320" y="372"/>
                  <a:pt x="320" y="372"/>
                  <a:pt x="320" y="372"/>
                </a:cubicBezTo>
                <a:cubicBezTo>
                  <a:pt x="321" y="373"/>
                  <a:pt x="321" y="373"/>
                  <a:pt x="321" y="374"/>
                </a:cubicBezTo>
                <a:cubicBezTo>
                  <a:pt x="320" y="374"/>
                  <a:pt x="320" y="374"/>
                  <a:pt x="320" y="374"/>
                </a:cubicBezTo>
                <a:cubicBezTo>
                  <a:pt x="320" y="375"/>
                  <a:pt x="320" y="375"/>
                  <a:pt x="320" y="375"/>
                </a:cubicBezTo>
                <a:cubicBezTo>
                  <a:pt x="321" y="375"/>
                  <a:pt x="321" y="375"/>
                  <a:pt x="321" y="375"/>
                </a:cubicBezTo>
                <a:cubicBezTo>
                  <a:pt x="322" y="376"/>
                  <a:pt x="322" y="375"/>
                  <a:pt x="324" y="375"/>
                </a:cubicBezTo>
                <a:cubicBezTo>
                  <a:pt x="324" y="376"/>
                  <a:pt x="324" y="376"/>
                  <a:pt x="324" y="376"/>
                </a:cubicBezTo>
                <a:cubicBezTo>
                  <a:pt x="325" y="376"/>
                  <a:pt x="325" y="376"/>
                  <a:pt x="325" y="376"/>
                </a:cubicBezTo>
                <a:cubicBezTo>
                  <a:pt x="325" y="376"/>
                  <a:pt x="325" y="376"/>
                  <a:pt x="325" y="376"/>
                </a:cubicBezTo>
                <a:cubicBezTo>
                  <a:pt x="326" y="376"/>
                  <a:pt x="328" y="377"/>
                  <a:pt x="329" y="377"/>
                </a:cubicBezTo>
                <a:cubicBezTo>
                  <a:pt x="329" y="379"/>
                  <a:pt x="329" y="379"/>
                  <a:pt x="329" y="379"/>
                </a:cubicBezTo>
                <a:cubicBezTo>
                  <a:pt x="330" y="379"/>
                  <a:pt x="330" y="379"/>
                  <a:pt x="330" y="379"/>
                </a:cubicBezTo>
                <a:cubicBezTo>
                  <a:pt x="330" y="379"/>
                  <a:pt x="330" y="379"/>
                  <a:pt x="330" y="379"/>
                </a:cubicBezTo>
                <a:cubicBezTo>
                  <a:pt x="330" y="379"/>
                  <a:pt x="330" y="379"/>
                  <a:pt x="331" y="379"/>
                </a:cubicBezTo>
                <a:cubicBezTo>
                  <a:pt x="332" y="379"/>
                  <a:pt x="332" y="379"/>
                  <a:pt x="332" y="380"/>
                </a:cubicBezTo>
                <a:cubicBezTo>
                  <a:pt x="333" y="381"/>
                  <a:pt x="333" y="381"/>
                  <a:pt x="334" y="381"/>
                </a:cubicBezTo>
                <a:cubicBezTo>
                  <a:pt x="334" y="381"/>
                  <a:pt x="334" y="382"/>
                  <a:pt x="334" y="382"/>
                </a:cubicBezTo>
                <a:cubicBezTo>
                  <a:pt x="335" y="382"/>
                  <a:pt x="335" y="382"/>
                  <a:pt x="335" y="382"/>
                </a:cubicBezTo>
                <a:cubicBezTo>
                  <a:pt x="335" y="382"/>
                  <a:pt x="335" y="383"/>
                  <a:pt x="335" y="383"/>
                </a:cubicBezTo>
                <a:cubicBezTo>
                  <a:pt x="336" y="383"/>
                  <a:pt x="336" y="383"/>
                  <a:pt x="336" y="383"/>
                </a:cubicBezTo>
                <a:cubicBezTo>
                  <a:pt x="336" y="385"/>
                  <a:pt x="336" y="385"/>
                  <a:pt x="336" y="385"/>
                </a:cubicBezTo>
                <a:cubicBezTo>
                  <a:pt x="336" y="385"/>
                  <a:pt x="336" y="385"/>
                  <a:pt x="336" y="385"/>
                </a:cubicBezTo>
                <a:cubicBezTo>
                  <a:pt x="336" y="386"/>
                  <a:pt x="336" y="386"/>
                  <a:pt x="336" y="386"/>
                </a:cubicBezTo>
                <a:cubicBezTo>
                  <a:pt x="337" y="386"/>
                  <a:pt x="337" y="386"/>
                  <a:pt x="337" y="386"/>
                </a:cubicBezTo>
                <a:cubicBezTo>
                  <a:pt x="337" y="387"/>
                  <a:pt x="336" y="387"/>
                  <a:pt x="336" y="387"/>
                </a:cubicBezTo>
                <a:cubicBezTo>
                  <a:pt x="336" y="387"/>
                  <a:pt x="336" y="388"/>
                  <a:pt x="337" y="388"/>
                </a:cubicBezTo>
                <a:cubicBezTo>
                  <a:pt x="337" y="388"/>
                  <a:pt x="337" y="388"/>
                  <a:pt x="337" y="388"/>
                </a:cubicBezTo>
                <a:cubicBezTo>
                  <a:pt x="337" y="389"/>
                  <a:pt x="337" y="389"/>
                  <a:pt x="337" y="389"/>
                </a:cubicBezTo>
                <a:cubicBezTo>
                  <a:pt x="337" y="389"/>
                  <a:pt x="337" y="389"/>
                  <a:pt x="337" y="389"/>
                </a:cubicBezTo>
                <a:cubicBezTo>
                  <a:pt x="337" y="390"/>
                  <a:pt x="337" y="390"/>
                  <a:pt x="337" y="390"/>
                </a:cubicBezTo>
                <a:cubicBezTo>
                  <a:pt x="338" y="390"/>
                  <a:pt x="338" y="390"/>
                  <a:pt x="339" y="391"/>
                </a:cubicBezTo>
                <a:cubicBezTo>
                  <a:pt x="339" y="392"/>
                  <a:pt x="339" y="392"/>
                  <a:pt x="339" y="392"/>
                </a:cubicBezTo>
                <a:cubicBezTo>
                  <a:pt x="339" y="392"/>
                  <a:pt x="340" y="393"/>
                  <a:pt x="340" y="393"/>
                </a:cubicBezTo>
                <a:cubicBezTo>
                  <a:pt x="341" y="394"/>
                  <a:pt x="340" y="394"/>
                  <a:pt x="340" y="396"/>
                </a:cubicBezTo>
                <a:cubicBezTo>
                  <a:pt x="340" y="396"/>
                  <a:pt x="341" y="396"/>
                  <a:pt x="341" y="396"/>
                </a:cubicBezTo>
                <a:cubicBezTo>
                  <a:pt x="341" y="397"/>
                  <a:pt x="341" y="397"/>
                  <a:pt x="341" y="398"/>
                </a:cubicBezTo>
                <a:cubicBezTo>
                  <a:pt x="343" y="398"/>
                  <a:pt x="342" y="398"/>
                  <a:pt x="342" y="399"/>
                </a:cubicBezTo>
                <a:cubicBezTo>
                  <a:pt x="343" y="399"/>
                  <a:pt x="343" y="399"/>
                  <a:pt x="343" y="399"/>
                </a:cubicBezTo>
                <a:cubicBezTo>
                  <a:pt x="343" y="400"/>
                  <a:pt x="343" y="400"/>
                  <a:pt x="343" y="400"/>
                </a:cubicBezTo>
                <a:cubicBezTo>
                  <a:pt x="343" y="400"/>
                  <a:pt x="344" y="400"/>
                  <a:pt x="344" y="400"/>
                </a:cubicBezTo>
                <a:cubicBezTo>
                  <a:pt x="344" y="401"/>
                  <a:pt x="344" y="401"/>
                  <a:pt x="344" y="401"/>
                </a:cubicBezTo>
                <a:cubicBezTo>
                  <a:pt x="345" y="401"/>
                  <a:pt x="346" y="401"/>
                  <a:pt x="347" y="402"/>
                </a:cubicBezTo>
                <a:cubicBezTo>
                  <a:pt x="347" y="402"/>
                  <a:pt x="347" y="402"/>
                  <a:pt x="347" y="402"/>
                </a:cubicBezTo>
                <a:cubicBezTo>
                  <a:pt x="347" y="402"/>
                  <a:pt x="347" y="403"/>
                  <a:pt x="348" y="403"/>
                </a:cubicBezTo>
                <a:cubicBezTo>
                  <a:pt x="348" y="404"/>
                  <a:pt x="349" y="404"/>
                  <a:pt x="350" y="405"/>
                </a:cubicBezTo>
                <a:cubicBezTo>
                  <a:pt x="349" y="406"/>
                  <a:pt x="349" y="407"/>
                  <a:pt x="349" y="407"/>
                </a:cubicBezTo>
                <a:cubicBezTo>
                  <a:pt x="349" y="408"/>
                  <a:pt x="350" y="408"/>
                  <a:pt x="350" y="408"/>
                </a:cubicBezTo>
                <a:cubicBezTo>
                  <a:pt x="350" y="409"/>
                  <a:pt x="350" y="409"/>
                  <a:pt x="350" y="410"/>
                </a:cubicBezTo>
                <a:cubicBezTo>
                  <a:pt x="350" y="410"/>
                  <a:pt x="350" y="410"/>
                  <a:pt x="350" y="410"/>
                </a:cubicBezTo>
                <a:cubicBezTo>
                  <a:pt x="350" y="411"/>
                  <a:pt x="350" y="411"/>
                  <a:pt x="350" y="412"/>
                </a:cubicBezTo>
                <a:cubicBezTo>
                  <a:pt x="350" y="412"/>
                  <a:pt x="350" y="412"/>
                  <a:pt x="350" y="412"/>
                </a:cubicBezTo>
                <a:cubicBezTo>
                  <a:pt x="350" y="413"/>
                  <a:pt x="350" y="413"/>
                  <a:pt x="350" y="413"/>
                </a:cubicBezTo>
                <a:cubicBezTo>
                  <a:pt x="350" y="413"/>
                  <a:pt x="350" y="413"/>
                  <a:pt x="350" y="413"/>
                </a:cubicBezTo>
                <a:cubicBezTo>
                  <a:pt x="350" y="414"/>
                  <a:pt x="350" y="414"/>
                  <a:pt x="350" y="414"/>
                </a:cubicBezTo>
                <a:cubicBezTo>
                  <a:pt x="349" y="413"/>
                  <a:pt x="347" y="414"/>
                  <a:pt x="346" y="414"/>
                </a:cubicBezTo>
                <a:cubicBezTo>
                  <a:pt x="346" y="416"/>
                  <a:pt x="347" y="415"/>
                  <a:pt x="348" y="416"/>
                </a:cubicBezTo>
                <a:cubicBezTo>
                  <a:pt x="350" y="418"/>
                  <a:pt x="350" y="418"/>
                  <a:pt x="350" y="418"/>
                </a:cubicBezTo>
                <a:cubicBezTo>
                  <a:pt x="351" y="418"/>
                  <a:pt x="351" y="418"/>
                  <a:pt x="351" y="418"/>
                </a:cubicBezTo>
                <a:cubicBezTo>
                  <a:pt x="351" y="420"/>
                  <a:pt x="351" y="420"/>
                  <a:pt x="351" y="420"/>
                </a:cubicBezTo>
                <a:cubicBezTo>
                  <a:pt x="352" y="420"/>
                  <a:pt x="352" y="420"/>
                  <a:pt x="352" y="420"/>
                </a:cubicBezTo>
                <a:cubicBezTo>
                  <a:pt x="354" y="420"/>
                  <a:pt x="354" y="420"/>
                  <a:pt x="354" y="420"/>
                </a:cubicBezTo>
                <a:cubicBezTo>
                  <a:pt x="354" y="420"/>
                  <a:pt x="354" y="420"/>
                  <a:pt x="354" y="421"/>
                </a:cubicBezTo>
                <a:cubicBezTo>
                  <a:pt x="354" y="421"/>
                  <a:pt x="355" y="421"/>
                  <a:pt x="355" y="421"/>
                </a:cubicBezTo>
                <a:cubicBezTo>
                  <a:pt x="356" y="421"/>
                  <a:pt x="356" y="422"/>
                  <a:pt x="356" y="422"/>
                </a:cubicBezTo>
                <a:cubicBezTo>
                  <a:pt x="357" y="422"/>
                  <a:pt x="357" y="422"/>
                  <a:pt x="357" y="422"/>
                </a:cubicBezTo>
                <a:cubicBezTo>
                  <a:pt x="358" y="423"/>
                  <a:pt x="358" y="423"/>
                  <a:pt x="358" y="423"/>
                </a:cubicBezTo>
                <a:cubicBezTo>
                  <a:pt x="358" y="423"/>
                  <a:pt x="358" y="423"/>
                  <a:pt x="358" y="423"/>
                </a:cubicBezTo>
                <a:cubicBezTo>
                  <a:pt x="358" y="424"/>
                  <a:pt x="359" y="424"/>
                  <a:pt x="359" y="424"/>
                </a:cubicBezTo>
                <a:cubicBezTo>
                  <a:pt x="359" y="425"/>
                  <a:pt x="359" y="425"/>
                  <a:pt x="359" y="426"/>
                </a:cubicBezTo>
                <a:cubicBezTo>
                  <a:pt x="359" y="426"/>
                  <a:pt x="359" y="426"/>
                  <a:pt x="359" y="426"/>
                </a:cubicBezTo>
                <a:cubicBezTo>
                  <a:pt x="359" y="428"/>
                  <a:pt x="359" y="428"/>
                  <a:pt x="359" y="428"/>
                </a:cubicBezTo>
                <a:cubicBezTo>
                  <a:pt x="360" y="428"/>
                  <a:pt x="360" y="428"/>
                  <a:pt x="360" y="428"/>
                </a:cubicBezTo>
                <a:cubicBezTo>
                  <a:pt x="360" y="432"/>
                  <a:pt x="360" y="432"/>
                  <a:pt x="360" y="432"/>
                </a:cubicBezTo>
                <a:cubicBezTo>
                  <a:pt x="360" y="432"/>
                  <a:pt x="361" y="433"/>
                  <a:pt x="361" y="433"/>
                </a:cubicBezTo>
                <a:cubicBezTo>
                  <a:pt x="362" y="433"/>
                  <a:pt x="362" y="433"/>
                  <a:pt x="362" y="433"/>
                </a:cubicBezTo>
                <a:cubicBezTo>
                  <a:pt x="362" y="433"/>
                  <a:pt x="362" y="434"/>
                  <a:pt x="362" y="434"/>
                </a:cubicBezTo>
                <a:cubicBezTo>
                  <a:pt x="364" y="435"/>
                  <a:pt x="364" y="435"/>
                  <a:pt x="365" y="436"/>
                </a:cubicBezTo>
                <a:cubicBezTo>
                  <a:pt x="365" y="437"/>
                  <a:pt x="365" y="437"/>
                  <a:pt x="366" y="437"/>
                </a:cubicBezTo>
                <a:cubicBezTo>
                  <a:pt x="366" y="438"/>
                  <a:pt x="366" y="438"/>
                  <a:pt x="367" y="439"/>
                </a:cubicBezTo>
                <a:cubicBezTo>
                  <a:pt x="368" y="439"/>
                  <a:pt x="368" y="440"/>
                  <a:pt x="368" y="441"/>
                </a:cubicBezTo>
                <a:cubicBezTo>
                  <a:pt x="369" y="441"/>
                  <a:pt x="369" y="441"/>
                  <a:pt x="369" y="441"/>
                </a:cubicBezTo>
                <a:cubicBezTo>
                  <a:pt x="369" y="443"/>
                  <a:pt x="369" y="443"/>
                  <a:pt x="369" y="443"/>
                </a:cubicBezTo>
                <a:cubicBezTo>
                  <a:pt x="369" y="443"/>
                  <a:pt x="369" y="443"/>
                  <a:pt x="369" y="443"/>
                </a:cubicBezTo>
                <a:cubicBezTo>
                  <a:pt x="369" y="443"/>
                  <a:pt x="369" y="443"/>
                  <a:pt x="369" y="443"/>
                </a:cubicBezTo>
                <a:cubicBezTo>
                  <a:pt x="370" y="443"/>
                  <a:pt x="370" y="443"/>
                  <a:pt x="370" y="443"/>
                </a:cubicBezTo>
                <a:cubicBezTo>
                  <a:pt x="370" y="442"/>
                  <a:pt x="370" y="442"/>
                  <a:pt x="370" y="442"/>
                </a:cubicBezTo>
                <a:cubicBezTo>
                  <a:pt x="370" y="442"/>
                  <a:pt x="371" y="442"/>
                  <a:pt x="371" y="442"/>
                </a:cubicBezTo>
                <a:cubicBezTo>
                  <a:pt x="371" y="440"/>
                  <a:pt x="371" y="440"/>
                  <a:pt x="371" y="439"/>
                </a:cubicBezTo>
                <a:cubicBezTo>
                  <a:pt x="370" y="439"/>
                  <a:pt x="370" y="439"/>
                  <a:pt x="370" y="438"/>
                </a:cubicBezTo>
                <a:cubicBezTo>
                  <a:pt x="368" y="437"/>
                  <a:pt x="369" y="437"/>
                  <a:pt x="369" y="436"/>
                </a:cubicBezTo>
                <a:cubicBezTo>
                  <a:pt x="368" y="435"/>
                  <a:pt x="367" y="435"/>
                  <a:pt x="366" y="435"/>
                </a:cubicBezTo>
                <a:cubicBezTo>
                  <a:pt x="366" y="434"/>
                  <a:pt x="366" y="434"/>
                  <a:pt x="366" y="434"/>
                </a:cubicBezTo>
                <a:cubicBezTo>
                  <a:pt x="366" y="434"/>
                  <a:pt x="366" y="434"/>
                  <a:pt x="366" y="434"/>
                </a:cubicBezTo>
                <a:cubicBezTo>
                  <a:pt x="366" y="433"/>
                  <a:pt x="366" y="432"/>
                  <a:pt x="366" y="432"/>
                </a:cubicBezTo>
                <a:cubicBezTo>
                  <a:pt x="366" y="432"/>
                  <a:pt x="365" y="431"/>
                  <a:pt x="365" y="431"/>
                </a:cubicBezTo>
                <a:cubicBezTo>
                  <a:pt x="365" y="430"/>
                  <a:pt x="365" y="429"/>
                  <a:pt x="365" y="428"/>
                </a:cubicBezTo>
                <a:cubicBezTo>
                  <a:pt x="365" y="428"/>
                  <a:pt x="365" y="428"/>
                  <a:pt x="365" y="428"/>
                </a:cubicBezTo>
                <a:cubicBezTo>
                  <a:pt x="365" y="427"/>
                  <a:pt x="365" y="427"/>
                  <a:pt x="365" y="427"/>
                </a:cubicBezTo>
                <a:cubicBezTo>
                  <a:pt x="364" y="427"/>
                  <a:pt x="364" y="427"/>
                  <a:pt x="364" y="427"/>
                </a:cubicBezTo>
                <a:cubicBezTo>
                  <a:pt x="364" y="426"/>
                  <a:pt x="364" y="426"/>
                  <a:pt x="364" y="426"/>
                </a:cubicBezTo>
                <a:cubicBezTo>
                  <a:pt x="364" y="426"/>
                  <a:pt x="363" y="426"/>
                  <a:pt x="363" y="426"/>
                </a:cubicBezTo>
                <a:cubicBezTo>
                  <a:pt x="363" y="424"/>
                  <a:pt x="363" y="424"/>
                  <a:pt x="363" y="424"/>
                </a:cubicBezTo>
                <a:cubicBezTo>
                  <a:pt x="363" y="424"/>
                  <a:pt x="363" y="424"/>
                  <a:pt x="363" y="424"/>
                </a:cubicBezTo>
                <a:cubicBezTo>
                  <a:pt x="363" y="423"/>
                  <a:pt x="363" y="423"/>
                  <a:pt x="363" y="423"/>
                </a:cubicBezTo>
                <a:cubicBezTo>
                  <a:pt x="362" y="423"/>
                  <a:pt x="362" y="423"/>
                  <a:pt x="362" y="423"/>
                </a:cubicBezTo>
                <a:cubicBezTo>
                  <a:pt x="362" y="422"/>
                  <a:pt x="362" y="422"/>
                  <a:pt x="362" y="422"/>
                </a:cubicBezTo>
                <a:cubicBezTo>
                  <a:pt x="362" y="422"/>
                  <a:pt x="362" y="422"/>
                  <a:pt x="362" y="422"/>
                </a:cubicBezTo>
                <a:cubicBezTo>
                  <a:pt x="362" y="422"/>
                  <a:pt x="362" y="421"/>
                  <a:pt x="362" y="421"/>
                </a:cubicBezTo>
                <a:cubicBezTo>
                  <a:pt x="362" y="420"/>
                  <a:pt x="361" y="420"/>
                  <a:pt x="361" y="420"/>
                </a:cubicBezTo>
                <a:cubicBezTo>
                  <a:pt x="360" y="420"/>
                  <a:pt x="360" y="420"/>
                  <a:pt x="360" y="420"/>
                </a:cubicBezTo>
                <a:cubicBezTo>
                  <a:pt x="360" y="419"/>
                  <a:pt x="360" y="418"/>
                  <a:pt x="359" y="418"/>
                </a:cubicBezTo>
                <a:cubicBezTo>
                  <a:pt x="360" y="418"/>
                  <a:pt x="360" y="418"/>
                  <a:pt x="360" y="418"/>
                </a:cubicBezTo>
                <a:cubicBezTo>
                  <a:pt x="360" y="417"/>
                  <a:pt x="360" y="416"/>
                  <a:pt x="358" y="416"/>
                </a:cubicBezTo>
                <a:cubicBezTo>
                  <a:pt x="358" y="414"/>
                  <a:pt x="358" y="415"/>
                  <a:pt x="357" y="414"/>
                </a:cubicBezTo>
                <a:cubicBezTo>
                  <a:pt x="356" y="413"/>
                  <a:pt x="356" y="411"/>
                  <a:pt x="356" y="410"/>
                </a:cubicBezTo>
                <a:cubicBezTo>
                  <a:pt x="354" y="409"/>
                  <a:pt x="356" y="409"/>
                  <a:pt x="355" y="408"/>
                </a:cubicBezTo>
                <a:cubicBezTo>
                  <a:pt x="355" y="408"/>
                  <a:pt x="354" y="408"/>
                  <a:pt x="354" y="408"/>
                </a:cubicBezTo>
                <a:cubicBezTo>
                  <a:pt x="354" y="407"/>
                  <a:pt x="354" y="407"/>
                  <a:pt x="354" y="407"/>
                </a:cubicBezTo>
                <a:cubicBezTo>
                  <a:pt x="353" y="407"/>
                  <a:pt x="353" y="407"/>
                  <a:pt x="353" y="407"/>
                </a:cubicBezTo>
                <a:cubicBezTo>
                  <a:pt x="353" y="407"/>
                  <a:pt x="354" y="406"/>
                  <a:pt x="354" y="405"/>
                </a:cubicBezTo>
                <a:cubicBezTo>
                  <a:pt x="353" y="405"/>
                  <a:pt x="353" y="405"/>
                  <a:pt x="353" y="405"/>
                </a:cubicBezTo>
                <a:cubicBezTo>
                  <a:pt x="353" y="404"/>
                  <a:pt x="352" y="403"/>
                  <a:pt x="352" y="403"/>
                </a:cubicBezTo>
                <a:cubicBezTo>
                  <a:pt x="352" y="403"/>
                  <a:pt x="351" y="402"/>
                  <a:pt x="350" y="402"/>
                </a:cubicBezTo>
                <a:cubicBezTo>
                  <a:pt x="350" y="402"/>
                  <a:pt x="350" y="401"/>
                  <a:pt x="350" y="401"/>
                </a:cubicBezTo>
                <a:cubicBezTo>
                  <a:pt x="350" y="401"/>
                  <a:pt x="350" y="401"/>
                  <a:pt x="350" y="401"/>
                </a:cubicBezTo>
                <a:cubicBezTo>
                  <a:pt x="350" y="400"/>
                  <a:pt x="350" y="400"/>
                  <a:pt x="350" y="400"/>
                </a:cubicBezTo>
                <a:cubicBezTo>
                  <a:pt x="349" y="400"/>
                  <a:pt x="349" y="400"/>
                  <a:pt x="349" y="400"/>
                </a:cubicBezTo>
                <a:cubicBezTo>
                  <a:pt x="349" y="400"/>
                  <a:pt x="349" y="400"/>
                  <a:pt x="349" y="400"/>
                </a:cubicBezTo>
                <a:cubicBezTo>
                  <a:pt x="349" y="400"/>
                  <a:pt x="349" y="400"/>
                  <a:pt x="349" y="400"/>
                </a:cubicBezTo>
                <a:cubicBezTo>
                  <a:pt x="349" y="398"/>
                  <a:pt x="349" y="398"/>
                  <a:pt x="349" y="398"/>
                </a:cubicBezTo>
                <a:cubicBezTo>
                  <a:pt x="349" y="398"/>
                  <a:pt x="348" y="398"/>
                  <a:pt x="348" y="398"/>
                </a:cubicBezTo>
                <a:cubicBezTo>
                  <a:pt x="348" y="397"/>
                  <a:pt x="348" y="397"/>
                  <a:pt x="348" y="396"/>
                </a:cubicBezTo>
                <a:cubicBezTo>
                  <a:pt x="348" y="396"/>
                  <a:pt x="347" y="396"/>
                  <a:pt x="347" y="396"/>
                </a:cubicBezTo>
                <a:cubicBezTo>
                  <a:pt x="347" y="395"/>
                  <a:pt x="347" y="395"/>
                  <a:pt x="347" y="395"/>
                </a:cubicBezTo>
                <a:cubicBezTo>
                  <a:pt x="347" y="395"/>
                  <a:pt x="346" y="395"/>
                  <a:pt x="346" y="394"/>
                </a:cubicBezTo>
                <a:cubicBezTo>
                  <a:pt x="346" y="394"/>
                  <a:pt x="347" y="391"/>
                  <a:pt x="347" y="391"/>
                </a:cubicBezTo>
                <a:cubicBezTo>
                  <a:pt x="346" y="391"/>
                  <a:pt x="346" y="391"/>
                  <a:pt x="346" y="391"/>
                </a:cubicBezTo>
                <a:cubicBezTo>
                  <a:pt x="346" y="391"/>
                  <a:pt x="346" y="391"/>
                  <a:pt x="346" y="391"/>
                </a:cubicBezTo>
                <a:cubicBezTo>
                  <a:pt x="350" y="391"/>
                  <a:pt x="349" y="392"/>
                  <a:pt x="351" y="393"/>
                </a:cubicBezTo>
                <a:cubicBezTo>
                  <a:pt x="351" y="392"/>
                  <a:pt x="351" y="392"/>
                  <a:pt x="351" y="392"/>
                </a:cubicBezTo>
                <a:cubicBezTo>
                  <a:pt x="352" y="392"/>
                  <a:pt x="353" y="391"/>
                  <a:pt x="354" y="391"/>
                </a:cubicBezTo>
                <a:cubicBezTo>
                  <a:pt x="354" y="394"/>
                  <a:pt x="354" y="393"/>
                  <a:pt x="355" y="394"/>
                </a:cubicBezTo>
                <a:cubicBezTo>
                  <a:pt x="355" y="394"/>
                  <a:pt x="355" y="394"/>
                  <a:pt x="355" y="394"/>
                </a:cubicBezTo>
                <a:cubicBezTo>
                  <a:pt x="355" y="395"/>
                  <a:pt x="355" y="396"/>
                  <a:pt x="355" y="397"/>
                </a:cubicBezTo>
                <a:cubicBezTo>
                  <a:pt x="355" y="397"/>
                  <a:pt x="356" y="397"/>
                  <a:pt x="356" y="397"/>
                </a:cubicBezTo>
                <a:cubicBezTo>
                  <a:pt x="356" y="398"/>
                  <a:pt x="356" y="399"/>
                  <a:pt x="357" y="400"/>
                </a:cubicBezTo>
                <a:cubicBezTo>
                  <a:pt x="357" y="400"/>
                  <a:pt x="357" y="400"/>
                  <a:pt x="357" y="400"/>
                </a:cubicBezTo>
                <a:cubicBezTo>
                  <a:pt x="357" y="401"/>
                  <a:pt x="358" y="403"/>
                  <a:pt x="359" y="404"/>
                </a:cubicBezTo>
                <a:cubicBezTo>
                  <a:pt x="359" y="405"/>
                  <a:pt x="360" y="405"/>
                  <a:pt x="360" y="405"/>
                </a:cubicBezTo>
                <a:cubicBezTo>
                  <a:pt x="361" y="406"/>
                  <a:pt x="360" y="405"/>
                  <a:pt x="361" y="406"/>
                </a:cubicBezTo>
                <a:cubicBezTo>
                  <a:pt x="361" y="407"/>
                  <a:pt x="361" y="407"/>
                  <a:pt x="361" y="407"/>
                </a:cubicBezTo>
                <a:cubicBezTo>
                  <a:pt x="362" y="407"/>
                  <a:pt x="362" y="407"/>
                  <a:pt x="362" y="407"/>
                </a:cubicBezTo>
                <a:cubicBezTo>
                  <a:pt x="362" y="408"/>
                  <a:pt x="362" y="408"/>
                  <a:pt x="362" y="408"/>
                </a:cubicBezTo>
                <a:cubicBezTo>
                  <a:pt x="362" y="408"/>
                  <a:pt x="362" y="408"/>
                  <a:pt x="362" y="408"/>
                </a:cubicBezTo>
                <a:cubicBezTo>
                  <a:pt x="362" y="408"/>
                  <a:pt x="362" y="409"/>
                  <a:pt x="362" y="410"/>
                </a:cubicBezTo>
                <a:cubicBezTo>
                  <a:pt x="365" y="410"/>
                  <a:pt x="365" y="410"/>
                  <a:pt x="365" y="410"/>
                </a:cubicBezTo>
                <a:cubicBezTo>
                  <a:pt x="365" y="411"/>
                  <a:pt x="365" y="411"/>
                  <a:pt x="365" y="412"/>
                </a:cubicBezTo>
                <a:cubicBezTo>
                  <a:pt x="365" y="412"/>
                  <a:pt x="365" y="412"/>
                  <a:pt x="365" y="412"/>
                </a:cubicBezTo>
                <a:cubicBezTo>
                  <a:pt x="365" y="413"/>
                  <a:pt x="365" y="413"/>
                  <a:pt x="365" y="413"/>
                </a:cubicBezTo>
                <a:cubicBezTo>
                  <a:pt x="366" y="413"/>
                  <a:pt x="366" y="413"/>
                  <a:pt x="366" y="413"/>
                </a:cubicBezTo>
                <a:cubicBezTo>
                  <a:pt x="366" y="413"/>
                  <a:pt x="366" y="414"/>
                  <a:pt x="366" y="414"/>
                </a:cubicBezTo>
                <a:cubicBezTo>
                  <a:pt x="368" y="414"/>
                  <a:pt x="368" y="414"/>
                  <a:pt x="368" y="414"/>
                </a:cubicBezTo>
                <a:cubicBezTo>
                  <a:pt x="368" y="415"/>
                  <a:pt x="368" y="415"/>
                  <a:pt x="369" y="416"/>
                </a:cubicBezTo>
                <a:cubicBezTo>
                  <a:pt x="368" y="416"/>
                  <a:pt x="368" y="416"/>
                  <a:pt x="368" y="416"/>
                </a:cubicBezTo>
                <a:cubicBezTo>
                  <a:pt x="369" y="417"/>
                  <a:pt x="369" y="418"/>
                  <a:pt x="371" y="418"/>
                </a:cubicBezTo>
                <a:cubicBezTo>
                  <a:pt x="371" y="419"/>
                  <a:pt x="371" y="420"/>
                  <a:pt x="371" y="420"/>
                </a:cubicBezTo>
                <a:cubicBezTo>
                  <a:pt x="373" y="420"/>
                  <a:pt x="373" y="420"/>
                  <a:pt x="374" y="421"/>
                </a:cubicBezTo>
                <a:cubicBezTo>
                  <a:pt x="374" y="422"/>
                  <a:pt x="374" y="422"/>
                  <a:pt x="374" y="422"/>
                </a:cubicBezTo>
                <a:cubicBezTo>
                  <a:pt x="375" y="422"/>
                  <a:pt x="375" y="422"/>
                  <a:pt x="375" y="422"/>
                </a:cubicBezTo>
                <a:cubicBezTo>
                  <a:pt x="374" y="423"/>
                  <a:pt x="374" y="423"/>
                  <a:pt x="373" y="424"/>
                </a:cubicBezTo>
                <a:cubicBezTo>
                  <a:pt x="373" y="425"/>
                  <a:pt x="373" y="425"/>
                  <a:pt x="373" y="426"/>
                </a:cubicBezTo>
                <a:cubicBezTo>
                  <a:pt x="375" y="426"/>
                  <a:pt x="375" y="426"/>
                  <a:pt x="375" y="426"/>
                </a:cubicBezTo>
                <a:cubicBezTo>
                  <a:pt x="375" y="427"/>
                  <a:pt x="375" y="427"/>
                  <a:pt x="375" y="427"/>
                </a:cubicBezTo>
                <a:cubicBezTo>
                  <a:pt x="376" y="428"/>
                  <a:pt x="376" y="428"/>
                  <a:pt x="377" y="428"/>
                </a:cubicBezTo>
                <a:cubicBezTo>
                  <a:pt x="377" y="428"/>
                  <a:pt x="377" y="428"/>
                  <a:pt x="377" y="428"/>
                </a:cubicBezTo>
                <a:cubicBezTo>
                  <a:pt x="377" y="429"/>
                  <a:pt x="377" y="429"/>
                  <a:pt x="378" y="429"/>
                </a:cubicBezTo>
                <a:cubicBezTo>
                  <a:pt x="378" y="430"/>
                  <a:pt x="377" y="429"/>
                  <a:pt x="379" y="430"/>
                </a:cubicBezTo>
                <a:cubicBezTo>
                  <a:pt x="379" y="431"/>
                  <a:pt x="381" y="434"/>
                  <a:pt x="382" y="435"/>
                </a:cubicBezTo>
                <a:cubicBezTo>
                  <a:pt x="382" y="435"/>
                  <a:pt x="382" y="435"/>
                  <a:pt x="382" y="435"/>
                </a:cubicBezTo>
                <a:cubicBezTo>
                  <a:pt x="382" y="435"/>
                  <a:pt x="382" y="435"/>
                  <a:pt x="382" y="435"/>
                </a:cubicBezTo>
                <a:cubicBezTo>
                  <a:pt x="383" y="435"/>
                  <a:pt x="383" y="436"/>
                  <a:pt x="384" y="436"/>
                </a:cubicBezTo>
                <a:cubicBezTo>
                  <a:pt x="384" y="437"/>
                  <a:pt x="384" y="437"/>
                  <a:pt x="384" y="437"/>
                </a:cubicBezTo>
                <a:cubicBezTo>
                  <a:pt x="384" y="438"/>
                  <a:pt x="385" y="438"/>
                  <a:pt x="385" y="438"/>
                </a:cubicBezTo>
                <a:cubicBezTo>
                  <a:pt x="385" y="439"/>
                  <a:pt x="385" y="439"/>
                  <a:pt x="385" y="439"/>
                </a:cubicBezTo>
                <a:cubicBezTo>
                  <a:pt x="386" y="439"/>
                  <a:pt x="386" y="439"/>
                  <a:pt x="386" y="439"/>
                </a:cubicBezTo>
                <a:cubicBezTo>
                  <a:pt x="386" y="440"/>
                  <a:pt x="386" y="440"/>
                  <a:pt x="386" y="440"/>
                </a:cubicBezTo>
                <a:cubicBezTo>
                  <a:pt x="386" y="440"/>
                  <a:pt x="387" y="441"/>
                  <a:pt x="387" y="441"/>
                </a:cubicBezTo>
                <a:cubicBezTo>
                  <a:pt x="387" y="442"/>
                  <a:pt x="387" y="442"/>
                  <a:pt x="387" y="442"/>
                </a:cubicBezTo>
                <a:cubicBezTo>
                  <a:pt x="387" y="442"/>
                  <a:pt x="387" y="442"/>
                  <a:pt x="387" y="442"/>
                </a:cubicBezTo>
                <a:cubicBezTo>
                  <a:pt x="387" y="443"/>
                  <a:pt x="387" y="443"/>
                  <a:pt x="387" y="443"/>
                </a:cubicBezTo>
                <a:cubicBezTo>
                  <a:pt x="388" y="443"/>
                  <a:pt x="388" y="443"/>
                  <a:pt x="388" y="443"/>
                </a:cubicBezTo>
                <a:cubicBezTo>
                  <a:pt x="388" y="443"/>
                  <a:pt x="388" y="443"/>
                  <a:pt x="388" y="443"/>
                </a:cubicBezTo>
                <a:cubicBezTo>
                  <a:pt x="388" y="443"/>
                  <a:pt x="388" y="444"/>
                  <a:pt x="389" y="444"/>
                </a:cubicBezTo>
                <a:cubicBezTo>
                  <a:pt x="389" y="444"/>
                  <a:pt x="389" y="444"/>
                  <a:pt x="389" y="444"/>
                </a:cubicBezTo>
                <a:cubicBezTo>
                  <a:pt x="389" y="445"/>
                  <a:pt x="389" y="445"/>
                  <a:pt x="390" y="445"/>
                </a:cubicBezTo>
                <a:cubicBezTo>
                  <a:pt x="390" y="446"/>
                  <a:pt x="390" y="446"/>
                  <a:pt x="390" y="446"/>
                </a:cubicBezTo>
                <a:cubicBezTo>
                  <a:pt x="390" y="446"/>
                  <a:pt x="390" y="446"/>
                  <a:pt x="390" y="446"/>
                </a:cubicBezTo>
                <a:cubicBezTo>
                  <a:pt x="390" y="447"/>
                  <a:pt x="391" y="447"/>
                  <a:pt x="391" y="448"/>
                </a:cubicBezTo>
                <a:cubicBezTo>
                  <a:pt x="391" y="448"/>
                  <a:pt x="391" y="448"/>
                  <a:pt x="391" y="448"/>
                </a:cubicBezTo>
                <a:cubicBezTo>
                  <a:pt x="391" y="451"/>
                  <a:pt x="391" y="451"/>
                  <a:pt x="391" y="451"/>
                </a:cubicBezTo>
                <a:cubicBezTo>
                  <a:pt x="392" y="451"/>
                  <a:pt x="392" y="451"/>
                  <a:pt x="392" y="451"/>
                </a:cubicBezTo>
                <a:cubicBezTo>
                  <a:pt x="393" y="451"/>
                  <a:pt x="393" y="453"/>
                  <a:pt x="393" y="454"/>
                </a:cubicBezTo>
                <a:cubicBezTo>
                  <a:pt x="392" y="455"/>
                  <a:pt x="391" y="455"/>
                  <a:pt x="391" y="457"/>
                </a:cubicBezTo>
                <a:cubicBezTo>
                  <a:pt x="392" y="457"/>
                  <a:pt x="392" y="457"/>
                  <a:pt x="392" y="457"/>
                </a:cubicBezTo>
                <a:cubicBezTo>
                  <a:pt x="392" y="458"/>
                  <a:pt x="391" y="458"/>
                  <a:pt x="391" y="458"/>
                </a:cubicBezTo>
                <a:cubicBezTo>
                  <a:pt x="391" y="459"/>
                  <a:pt x="391" y="460"/>
                  <a:pt x="391" y="462"/>
                </a:cubicBezTo>
                <a:cubicBezTo>
                  <a:pt x="392" y="462"/>
                  <a:pt x="392" y="462"/>
                  <a:pt x="393" y="462"/>
                </a:cubicBezTo>
                <a:cubicBezTo>
                  <a:pt x="393" y="463"/>
                  <a:pt x="393" y="464"/>
                  <a:pt x="394" y="465"/>
                </a:cubicBezTo>
                <a:cubicBezTo>
                  <a:pt x="394" y="465"/>
                  <a:pt x="395" y="465"/>
                  <a:pt x="395" y="465"/>
                </a:cubicBezTo>
                <a:cubicBezTo>
                  <a:pt x="395" y="465"/>
                  <a:pt x="395" y="465"/>
                  <a:pt x="395" y="465"/>
                </a:cubicBezTo>
                <a:cubicBezTo>
                  <a:pt x="396" y="466"/>
                  <a:pt x="396" y="466"/>
                  <a:pt x="396" y="466"/>
                </a:cubicBezTo>
                <a:cubicBezTo>
                  <a:pt x="397" y="466"/>
                  <a:pt x="397" y="466"/>
                  <a:pt x="397" y="466"/>
                </a:cubicBezTo>
                <a:cubicBezTo>
                  <a:pt x="397" y="466"/>
                  <a:pt x="397" y="466"/>
                  <a:pt x="397" y="466"/>
                </a:cubicBezTo>
                <a:cubicBezTo>
                  <a:pt x="398" y="466"/>
                  <a:pt x="398" y="466"/>
                  <a:pt x="398" y="466"/>
                </a:cubicBezTo>
                <a:cubicBezTo>
                  <a:pt x="398" y="467"/>
                  <a:pt x="398" y="467"/>
                  <a:pt x="398" y="468"/>
                </a:cubicBezTo>
                <a:cubicBezTo>
                  <a:pt x="398" y="468"/>
                  <a:pt x="398" y="468"/>
                  <a:pt x="398" y="468"/>
                </a:cubicBezTo>
                <a:cubicBezTo>
                  <a:pt x="398" y="468"/>
                  <a:pt x="399" y="468"/>
                  <a:pt x="399" y="468"/>
                </a:cubicBezTo>
                <a:cubicBezTo>
                  <a:pt x="399" y="468"/>
                  <a:pt x="399" y="468"/>
                  <a:pt x="399" y="468"/>
                </a:cubicBezTo>
                <a:cubicBezTo>
                  <a:pt x="400" y="469"/>
                  <a:pt x="400" y="469"/>
                  <a:pt x="400" y="469"/>
                </a:cubicBezTo>
                <a:cubicBezTo>
                  <a:pt x="401" y="469"/>
                  <a:pt x="401" y="469"/>
                  <a:pt x="401" y="469"/>
                </a:cubicBezTo>
                <a:cubicBezTo>
                  <a:pt x="401" y="469"/>
                  <a:pt x="401" y="470"/>
                  <a:pt x="401" y="470"/>
                </a:cubicBezTo>
                <a:cubicBezTo>
                  <a:pt x="401" y="471"/>
                  <a:pt x="401" y="471"/>
                  <a:pt x="401" y="471"/>
                </a:cubicBezTo>
                <a:cubicBezTo>
                  <a:pt x="403" y="471"/>
                  <a:pt x="402" y="472"/>
                  <a:pt x="403" y="472"/>
                </a:cubicBezTo>
                <a:cubicBezTo>
                  <a:pt x="403" y="473"/>
                  <a:pt x="403" y="473"/>
                  <a:pt x="403" y="473"/>
                </a:cubicBezTo>
                <a:cubicBezTo>
                  <a:pt x="406" y="473"/>
                  <a:pt x="406" y="473"/>
                  <a:pt x="406" y="473"/>
                </a:cubicBezTo>
                <a:cubicBezTo>
                  <a:pt x="406" y="473"/>
                  <a:pt x="406" y="473"/>
                  <a:pt x="406" y="473"/>
                </a:cubicBezTo>
                <a:cubicBezTo>
                  <a:pt x="407" y="473"/>
                  <a:pt x="407" y="473"/>
                  <a:pt x="407" y="473"/>
                </a:cubicBezTo>
                <a:cubicBezTo>
                  <a:pt x="407" y="474"/>
                  <a:pt x="407" y="474"/>
                  <a:pt x="407" y="474"/>
                </a:cubicBezTo>
                <a:cubicBezTo>
                  <a:pt x="408" y="474"/>
                  <a:pt x="408" y="474"/>
                  <a:pt x="408" y="474"/>
                </a:cubicBezTo>
                <a:cubicBezTo>
                  <a:pt x="409" y="474"/>
                  <a:pt x="409" y="475"/>
                  <a:pt x="410" y="476"/>
                </a:cubicBezTo>
                <a:cubicBezTo>
                  <a:pt x="411" y="476"/>
                  <a:pt x="411" y="476"/>
                  <a:pt x="411" y="476"/>
                </a:cubicBezTo>
                <a:cubicBezTo>
                  <a:pt x="411" y="476"/>
                  <a:pt x="411" y="476"/>
                  <a:pt x="411" y="476"/>
                </a:cubicBezTo>
                <a:cubicBezTo>
                  <a:pt x="412" y="476"/>
                  <a:pt x="412" y="477"/>
                  <a:pt x="413" y="477"/>
                </a:cubicBezTo>
                <a:cubicBezTo>
                  <a:pt x="413" y="477"/>
                  <a:pt x="413" y="477"/>
                  <a:pt x="413" y="477"/>
                </a:cubicBezTo>
                <a:cubicBezTo>
                  <a:pt x="414" y="477"/>
                  <a:pt x="414" y="477"/>
                  <a:pt x="414" y="477"/>
                </a:cubicBezTo>
                <a:cubicBezTo>
                  <a:pt x="414" y="478"/>
                  <a:pt x="414" y="478"/>
                  <a:pt x="414" y="478"/>
                </a:cubicBezTo>
                <a:cubicBezTo>
                  <a:pt x="415" y="478"/>
                  <a:pt x="415" y="478"/>
                  <a:pt x="415" y="478"/>
                </a:cubicBezTo>
                <a:cubicBezTo>
                  <a:pt x="415" y="478"/>
                  <a:pt x="415" y="478"/>
                  <a:pt x="415" y="479"/>
                </a:cubicBezTo>
                <a:cubicBezTo>
                  <a:pt x="417" y="479"/>
                  <a:pt x="418" y="479"/>
                  <a:pt x="419" y="480"/>
                </a:cubicBezTo>
                <a:cubicBezTo>
                  <a:pt x="421" y="480"/>
                  <a:pt x="421" y="480"/>
                  <a:pt x="421" y="480"/>
                </a:cubicBezTo>
                <a:cubicBezTo>
                  <a:pt x="421" y="480"/>
                  <a:pt x="421" y="480"/>
                  <a:pt x="421" y="480"/>
                </a:cubicBezTo>
                <a:cubicBezTo>
                  <a:pt x="421" y="480"/>
                  <a:pt x="421" y="480"/>
                  <a:pt x="421" y="480"/>
                </a:cubicBezTo>
                <a:cubicBezTo>
                  <a:pt x="421" y="480"/>
                  <a:pt x="421" y="480"/>
                  <a:pt x="421" y="480"/>
                </a:cubicBezTo>
                <a:cubicBezTo>
                  <a:pt x="422" y="480"/>
                  <a:pt x="423" y="480"/>
                  <a:pt x="423" y="480"/>
                </a:cubicBezTo>
                <a:cubicBezTo>
                  <a:pt x="423" y="480"/>
                  <a:pt x="423" y="481"/>
                  <a:pt x="423" y="481"/>
                </a:cubicBezTo>
                <a:cubicBezTo>
                  <a:pt x="425" y="481"/>
                  <a:pt x="425" y="481"/>
                  <a:pt x="426" y="482"/>
                </a:cubicBezTo>
                <a:cubicBezTo>
                  <a:pt x="426" y="483"/>
                  <a:pt x="426" y="483"/>
                  <a:pt x="426" y="483"/>
                </a:cubicBezTo>
                <a:cubicBezTo>
                  <a:pt x="426" y="483"/>
                  <a:pt x="426" y="483"/>
                  <a:pt x="426" y="483"/>
                </a:cubicBezTo>
                <a:cubicBezTo>
                  <a:pt x="426" y="483"/>
                  <a:pt x="426" y="483"/>
                  <a:pt x="426" y="483"/>
                </a:cubicBezTo>
                <a:cubicBezTo>
                  <a:pt x="427" y="483"/>
                  <a:pt x="428" y="483"/>
                  <a:pt x="429" y="483"/>
                </a:cubicBezTo>
                <a:cubicBezTo>
                  <a:pt x="429" y="483"/>
                  <a:pt x="429" y="483"/>
                  <a:pt x="429" y="484"/>
                </a:cubicBezTo>
                <a:cubicBezTo>
                  <a:pt x="430" y="484"/>
                  <a:pt x="432" y="483"/>
                  <a:pt x="432" y="483"/>
                </a:cubicBezTo>
                <a:cubicBezTo>
                  <a:pt x="432" y="484"/>
                  <a:pt x="432" y="484"/>
                  <a:pt x="433" y="484"/>
                </a:cubicBezTo>
                <a:cubicBezTo>
                  <a:pt x="434" y="484"/>
                  <a:pt x="435" y="484"/>
                  <a:pt x="436" y="485"/>
                </a:cubicBezTo>
                <a:cubicBezTo>
                  <a:pt x="436" y="484"/>
                  <a:pt x="436" y="484"/>
                  <a:pt x="436" y="484"/>
                </a:cubicBezTo>
                <a:cubicBezTo>
                  <a:pt x="436" y="484"/>
                  <a:pt x="437" y="484"/>
                  <a:pt x="437" y="484"/>
                </a:cubicBezTo>
                <a:cubicBezTo>
                  <a:pt x="437" y="484"/>
                  <a:pt x="437" y="483"/>
                  <a:pt x="437" y="483"/>
                </a:cubicBezTo>
                <a:cubicBezTo>
                  <a:pt x="441" y="483"/>
                  <a:pt x="441" y="483"/>
                  <a:pt x="441" y="483"/>
                </a:cubicBezTo>
                <a:cubicBezTo>
                  <a:pt x="441" y="483"/>
                  <a:pt x="441" y="483"/>
                  <a:pt x="441" y="483"/>
                </a:cubicBezTo>
                <a:cubicBezTo>
                  <a:pt x="442" y="483"/>
                  <a:pt x="442" y="483"/>
                  <a:pt x="442" y="483"/>
                </a:cubicBezTo>
                <a:cubicBezTo>
                  <a:pt x="442" y="483"/>
                  <a:pt x="442" y="482"/>
                  <a:pt x="442" y="482"/>
                </a:cubicBezTo>
                <a:cubicBezTo>
                  <a:pt x="443" y="482"/>
                  <a:pt x="443" y="483"/>
                  <a:pt x="444" y="483"/>
                </a:cubicBezTo>
                <a:cubicBezTo>
                  <a:pt x="447" y="483"/>
                  <a:pt x="447" y="483"/>
                  <a:pt x="447" y="483"/>
                </a:cubicBezTo>
                <a:cubicBezTo>
                  <a:pt x="447" y="483"/>
                  <a:pt x="447" y="483"/>
                  <a:pt x="447" y="483"/>
                </a:cubicBezTo>
                <a:cubicBezTo>
                  <a:pt x="448" y="483"/>
                  <a:pt x="448" y="483"/>
                  <a:pt x="448" y="483"/>
                </a:cubicBezTo>
                <a:cubicBezTo>
                  <a:pt x="448" y="484"/>
                  <a:pt x="448" y="484"/>
                  <a:pt x="449" y="485"/>
                </a:cubicBezTo>
                <a:cubicBezTo>
                  <a:pt x="450" y="485"/>
                  <a:pt x="450" y="485"/>
                  <a:pt x="450" y="485"/>
                </a:cubicBezTo>
                <a:cubicBezTo>
                  <a:pt x="451" y="486"/>
                  <a:pt x="452" y="486"/>
                  <a:pt x="452" y="487"/>
                </a:cubicBezTo>
                <a:cubicBezTo>
                  <a:pt x="453" y="487"/>
                  <a:pt x="453" y="487"/>
                  <a:pt x="453" y="487"/>
                </a:cubicBezTo>
                <a:cubicBezTo>
                  <a:pt x="453" y="488"/>
                  <a:pt x="453" y="488"/>
                  <a:pt x="453" y="488"/>
                </a:cubicBezTo>
                <a:cubicBezTo>
                  <a:pt x="453" y="488"/>
                  <a:pt x="453" y="489"/>
                  <a:pt x="453" y="489"/>
                </a:cubicBezTo>
                <a:cubicBezTo>
                  <a:pt x="453" y="489"/>
                  <a:pt x="453" y="489"/>
                  <a:pt x="453" y="489"/>
                </a:cubicBezTo>
                <a:cubicBezTo>
                  <a:pt x="454" y="489"/>
                  <a:pt x="454" y="489"/>
                  <a:pt x="454" y="489"/>
                </a:cubicBezTo>
                <a:cubicBezTo>
                  <a:pt x="455" y="490"/>
                  <a:pt x="454" y="491"/>
                  <a:pt x="456" y="491"/>
                </a:cubicBezTo>
                <a:cubicBezTo>
                  <a:pt x="457" y="493"/>
                  <a:pt x="458" y="492"/>
                  <a:pt x="459" y="493"/>
                </a:cubicBezTo>
                <a:cubicBezTo>
                  <a:pt x="459" y="494"/>
                  <a:pt x="459" y="494"/>
                  <a:pt x="459" y="494"/>
                </a:cubicBezTo>
                <a:cubicBezTo>
                  <a:pt x="459" y="494"/>
                  <a:pt x="459" y="494"/>
                  <a:pt x="459" y="494"/>
                </a:cubicBezTo>
                <a:cubicBezTo>
                  <a:pt x="459" y="494"/>
                  <a:pt x="459" y="494"/>
                  <a:pt x="459" y="494"/>
                </a:cubicBezTo>
                <a:cubicBezTo>
                  <a:pt x="459" y="494"/>
                  <a:pt x="459" y="494"/>
                  <a:pt x="459" y="494"/>
                </a:cubicBezTo>
                <a:cubicBezTo>
                  <a:pt x="459" y="495"/>
                  <a:pt x="459" y="495"/>
                  <a:pt x="459" y="495"/>
                </a:cubicBezTo>
                <a:cubicBezTo>
                  <a:pt x="460" y="495"/>
                  <a:pt x="461" y="495"/>
                  <a:pt x="461" y="495"/>
                </a:cubicBezTo>
                <a:cubicBezTo>
                  <a:pt x="461" y="495"/>
                  <a:pt x="461" y="495"/>
                  <a:pt x="462" y="495"/>
                </a:cubicBezTo>
                <a:cubicBezTo>
                  <a:pt x="462" y="495"/>
                  <a:pt x="462" y="495"/>
                  <a:pt x="462" y="496"/>
                </a:cubicBezTo>
                <a:cubicBezTo>
                  <a:pt x="464" y="496"/>
                  <a:pt x="464" y="496"/>
                  <a:pt x="464" y="496"/>
                </a:cubicBezTo>
                <a:cubicBezTo>
                  <a:pt x="464" y="496"/>
                  <a:pt x="464" y="496"/>
                  <a:pt x="464" y="496"/>
                </a:cubicBezTo>
                <a:cubicBezTo>
                  <a:pt x="465" y="497"/>
                  <a:pt x="465" y="497"/>
                  <a:pt x="466" y="497"/>
                </a:cubicBezTo>
                <a:cubicBezTo>
                  <a:pt x="466" y="498"/>
                  <a:pt x="466" y="498"/>
                  <a:pt x="466" y="498"/>
                </a:cubicBezTo>
                <a:cubicBezTo>
                  <a:pt x="467" y="498"/>
                  <a:pt x="468" y="499"/>
                  <a:pt x="469" y="498"/>
                </a:cubicBezTo>
                <a:cubicBezTo>
                  <a:pt x="469" y="498"/>
                  <a:pt x="469" y="498"/>
                  <a:pt x="469" y="498"/>
                </a:cubicBezTo>
                <a:cubicBezTo>
                  <a:pt x="471" y="498"/>
                  <a:pt x="473" y="499"/>
                  <a:pt x="474" y="499"/>
                </a:cubicBezTo>
                <a:cubicBezTo>
                  <a:pt x="474" y="499"/>
                  <a:pt x="474" y="499"/>
                  <a:pt x="474" y="499"/>
                </a:cubicBezTo>
                <a:cubicBezTo>
                  <a:pt x="476" y="499"/>
                  <a:pt x="476" y="499"/>
                  <a:pt x="476" y="498"/>
                </a:cubicBezTo>
                <a:cubicBezTo>
                  <a:pt x="478" y="498"/>
                  <a:pt x="478" y="498"/>
                  <a:pt x="478" y="498"/>
                </a:cubicBezTo>
                <a:cubicBezTo>
                  <a:pt x="478" y="498"/>
                  <a:pt x="478" y="498"/>
                  <a:pt x="478" y="498"/>
                </a:cubicBezTo>
                <a:cubicBezTo>
                  <a:pt x="478" y="500"/>
                  <a:pt x="478" y="500"/>
                  <a:pt x="478" y="500"/>
                </a:cubicBezTo>
                <a:cubicBezTo>
                  <a:pt x="477" y="500"/>
                  <a:pt x="477" y="500"/>
                  <a:pt x="477" y="500"/>
                </a:cubicBezTo>
                <a:cubicBezTo>
                  <a:pt x="477" y="501"/>
                  <a:pt x="477" y="501"/>
                  <a:pt x="477" y="501"/>
                </a:cubicBezTo>
                <a:cubicBezTo>
                  <a:pt x="478" y="502"/>
                  <a:pt x="478" y="502"/>
                  <a:pt x="478" y="502"/>
                </a:cubicBezTo>
                <a:cubicBezTo>
                  <a:pt x="479" y="502"/>
                  <a:pt x="479" y="502"/>
                  <a:pt x="479" y="502"/>
                </a:cubicBezTo>
                <a:cubicBezTo>
                  <a:pt x="479" y="503"/>
                  <a:pt x="480" y="503"/>
                  <a:pt x="480" y="504"/>
                </a:cubicBezTo>
                <a:cubicBezTo>
                  <a:pt x="480" y="504"/>
                  <a:pt x="480" y="504"/>
                  <a:pt x="480" y="504"/>
                </a:cubicBezTo>
                <a:cubicBezTo>
                  <a:pt x="481" y="504"/>
                  <a:pt x="481" y="504"/>
                  <a:pt x="481" y="504"/>
                </a:cubicBezTo>
                <a:cubicBezTo>
                  <a:pt x="481" y="505"/>
                  <a:pt x="481" y="505"/>
                  <a:pt x="481" y="505"/>
                </a:cubicBezTo>
                <a:cubicBezTo>
                  <a:pt x="481" y="505"/>
                  <a:pt x="481" y="505"/>
                  <a:pt x="481" y="505"/>
                </a:cubicBezTo>
                <a:cubicBezTo>
                  <a:pt x="481" y="506"/>
                  <a:pt x="481" y="506"/>
                  <a:pt x="481" y="506"/>
                </a:cubicBezTo>
                <a:cubicBezTo>
                  <a:pt x="481" y="506"/>
                  <a:pt x="481" y="506"/>
                  <a:pt x="482" y="506"/>
                </a:cubicBezTo>
                <a:cubicBezTo>
                  <a:pt x="482" y="507"/>
                  <a:pt x="482" y="507"/>
                  <a:pt x="482" y="507"/>
                </a:cubicBezTo>
                <a:cubicBezTo>
                  <a:pt x="482" y="507"/>
                  <a:pt x="482" y="508"/>
                  <a:pt x="482" y="508"/>
                </a:cubicBezTo>
                <a:cubicBezTo>
                  <a:pt x="482" y="508"/>
                  <a:pt x="482" y="508"/>
                  <a:pt x="482" y="508"/>
                </a:cubicBezTo>
                <a:cubicBezTo>
                  <a:pt x="483" y="509"/>
                  <a:pt x="483" y="509"/>
                  <a:pt x="484" y="509"/>
                </a:cubicBezTo>
                <a:cubicBezTo>
                  <a:pt x="484" y="510"/>
                  <a:pt x="484" y="510"/>
                  <a:pt x="484" y="510"/>
                </a:cubicBezTo>
                <a:cubicBezTo>
                  <a:pt x="484" y="510"/>
                  <a:pt x="484" y="510"/>
                  <a:pt x="485" y="510"/>
                </a:cubicBezTo>
                <a:cubicBezTo>
                  <a:pt x="485" y="511"/>
                  <a:pt x="485" y="511"/>
                  <a:pt x="485" y="511"/>
                </a:cubicBezTo>
                <a:cubicBezTo>
                  <a:pt x="485" y="511"/>
                  <a:pt x="485" y="511"/>
                  <a:pt x="485" y="511"/>
                </a:cubicBezTo>
                <a:cubicBezTo>
                  <a:pt x="485" y="512"/>
                  <a:pt x="485" y="512"/>
                  <a:pt x="485" y="512"/>
                </a:cubicBezTo>
                <a:cubicBezTo>
                  <a:pt x="485" y="512"/>
                  <a:pt x="485" y="512"/>
                  <a:pt x="485" y="512"/>
                </a:cubicBezTo>
                <a:cubicBezTo>
                  <a:pt x="485" y="513"/>
                  <a:pt x="485" y="513"/>
                  <a:pt x="485" y="513"/>
                </a:cubicBezTo>
                <a:cubicBezTo>
                  <a:pt x="485" y="514"/>
                  <a:pt x="485" y="513"/>
                  <a:pt x="486" y="514"/>
                </a:cubicBezTo>
                <a:cubicBezTo>
                  <a:pt x="485" y="515"/>
                  <a:pt x="486" y="515"/>
                  <a:pt x="485" y="515"/>
                </a:cubicBezTo>
                <a:cubicBezTo>
                  <a:pt x="484" y="516"/>
                  <a:pt x="485" y="515"/>
                  <a:pt x="484" y="516"/>
                </a:cubicBezTo>
                <a:cubicBezTo>
                  <a:pt x="484" y="518"/>
                  <a:pt x="484" y="517"/>
                  <a:pt x="486" y="518"/>
                </a:cubicBezTo>
                <a:cubicBezTo>
                  <a:pt x="486" y="518"/>
                  <a:pt x="486" y="519"/>
                  <a:pt x="487" y="519"/>
                </a:cubicBezTo>
                <a:cubicBezTo>
                  <a:pt x="487" y="520"/>
                  <a:pt x="487" y="520"/>
                  <a:pt x="487" y="520"/>
                </a:cubicBezTo>
                <a:cubicBezTo>
                  <a:pt x="488" y="520"/>
                  <a:pt x="488" y="520"/>
                  <a:pt x="488" y="520"/>
                </a:cubicBezTo>
                <a:cubicBezTo>
                  <a:pt x="488" y="518"/>
                  <a:pt x="489" y="518"/>
                  <a:pt x="488" y="517"/>
                </a:cubicBezTo>
                <a:cubicBezTo>
                  <a:pt x="489" y="517"/>
                  <a:pt x="489" y="517"/>
                  <a:pt x="489" y="517"/>
                </a:cubicBezTo>
                <a:cubicBezTo>
                  <a:pt x="490" y="517"/>
                  <a:pt x="490" y="517"/>
                  <a:pt x="490" y="517"/>
                </a:cubicBezTo>
                <a:cubicBezTo>
                  <a:pt x="490" y="518"/>
                  <a:pt x="491" y="519"/>
                  <a:pt x="491" y="520"/>
                </a:cubicBezTo>
                <a:cubicBezTo>
                  <a:pt x="492" y="520"/>
                  <a:pt x="492" y="520"/>
                  <a:pt x="493" y="520"/>
                </a:cubicBezTo>
                <a:cubicBezTo>
                  <a:pt x="493" y="521"/>
                  <a:pt x="493" y="521"/>
                  <a:pt x="493" y="521"/>
                </a:cubicBezTo>
                <a:cubicBezTo>
                  <a:pt x="494" y="521"/>
                  <a:pt x="495" y="521"/>
                  <a:pt x="495" y="522"/>
                </a:cubicBezTo>
                <a:cubicBezTo>
                  <a:pt x="495" y="522"/>
                  <a:pt x="495" y="522"/>
                  <a:pt x="495" y="522"/>
                </a:cubicBezTo>
                <a:cubicBezTo>
                  <a:pt x="495" y="523"/>
                  <a:pt x="495" y="524"/>
                  <a:pt x="495" y="524"/>
                </a:cubicBezTo>
                <a:cubicBezTo>
                  <a:pt x="494" y="524"/>
                  <a:pt x="494" y="524"/>
                  <a:pt x="494" y="524"/>
                </a:cubicBezTo>
                <a:cubicBezTo>
                  <a:pt x="495" y="525"/>
                  <a:pt x="494" y="525"/>
                  <a:pt x="495" y="526"/>
                </a:cubicBezTo>
                <a:cubicBezTo>
                  <a:pt x="495" y="526"/>
                  <a:pt x="495" y="526"/>
                  <a:pt x="495" y="526"/>
                </a:cubicBezTo>
                <a:cubicBezTo>
                  <a:pt x="495" y="526"/>
                  <a:pt x="495" y="526"/>
                  <a:pt x="495" y="526"/>
                </a:cubicBezTo>
                <a:cubicBezTo>
                  <a:pt x="496" y="526"/>
                  <a:pt x="496" y="526"/>
                  <a:pt x="496" y="526"/>
                </a:cubicBezTo>
                <a:cubicBezTo>
                  <a:pt x="496" y="527"/>
                  <a:pt x="496" y="527"/>
                  <a:pt x="496" y="527"/>
                </a:cubicBezTo>
                <a:cubicBezTo>
                  <a:pt x="496" y="527"/>
                  <a:pt x="496" y="527"/>
                  <a:pt x="496" y="527"/>
                </a:cubicBezTo>
                <a:cubicBezTo>
                  <a:pt x="496" y="524"/>
                  <a:pt x="496" y="524"/>
                  <a:pt x="496" y="524"/>
                </a:cubicBezTo>
                <a:cubicBezTo>
                  <a:pt x="498" y="525"/>
                  <a:pt x="497" y="525"/>
                  <a:pt x="497" y="527"/>
                </a:cubicBezTo>
                <a:cubicBezTo>
                  <a:pt x="497" y="527"/>
                  <a:pt x="498" y="527"/>
                  <a:pt x="498" y="527"/>
                </a:cubicBezTo>
                <a:cubicBezTo>
                  <a:pt x="500" y="527"/>
                  <a:pt x="499" y="526"/>
                  <a:pt x="501" y="526"/>
                </a:cubicBezTo>
                <a:cubicBezTo>
                  <a:pt x="501" y="527"/>
                  <a:pt x="501" y="527"/>
                  <a:pt x="501" y="527"/>
                </a:cubicBezTo>
                <a:cubicBezTo>
                  <a:pt x="502" y="528"/>
                  <a:pt x="503" y="527"/>
                  <a:pt x="504" y="527"/>
                </a:cubicBezTo>
                <a:cubicBezTo>
                  <a:pt x="504" y="528"/>
                  <a:pt x="505" y="529"/>
                  <a:pt x="505" y="530"/>
                </a:cubicBezTo>
                <a:cubicBezTo>
                  <a:pt x="506" y="530"/>
                  <a:pt x="507" y="529"/>
                  <a:pt x="508" y="529"/>
                </a:cubicBezTo>
                <a:cubicBezTo>
                  <a:pt x="508" y="531"/>
                  <a:pt x="508" y="531"/>
                  <a:pt x="508" y="532"/>
                </a:cubicBezTo>
                <a:cubicBezTo>
                  <a:pt x="509" y="532"/>
                  <a:pt x="509" y="532"/>
                  <a:pt x="510" y="532"/>
                </a:cubicBezTo>
                <a:cubicBezTo>
                  <a:pt x="510" y="531"/>
                  <a:pt x="510" y="531"/>
                  <a:pt x="510" y="531"/>
                </a:cubicBezTo>
                <a:cubicBezTo>
                  <a:pt x="511" y="531"/>
                  <a:pt x="510" y="531"/>
                  <a:pt x="512" y="530"/>
                </a:cubicBezTo>
                <a:cubicBezTo>
                  <a:pt x="512" y="529"/>
                  <a:pt x="512" y="529"/>
                  <a:pt x="511" y="528"/>
                </a:cubicBezTo>
                <a:cubicBezTo>
                  <a:pt x="511" y="528"/>
                  <a:pt x="511" y="528"/>
                  <a:pt x="511" y="528"/>
                </a:cubicBezTo>
                <a:cubicBezTo>
                  <a:pt x="510" y="528"/>
                  <a:pt x="510" y="528"/>
                  <a:pt x="510" y="528"/>
                </a:cubicBezTo>
                <a:cubicBezTo>
                  <a:pt x="510" y="528"/>
                  <a:pt x="510" y="528"/>
                  <a:pt x="510" y="528"/>
                </a:cubicBezTo>
                <a:cubicBezTo>
                  <a:pt x="509" y="527"/>
                  <a:pt x="510" y="528"/>
                  <a:pt x="509" y="527"/>
                </a:cubicBezTo>
                <a:cubicBezTo>
                  <a:pt x="510" y="527"/>
                  <a:pt x="510" y="527"/>
                  <a:pt x="511" y="527"/>
                </a:cubicBezTo>
                <a:cubicBezTo>
                  <a:pt x="511" y="526"/>
                  <a:pt x="511" y="526"/>
                  <a:pt x="511" y="526"/>
                </a:cubicBezTo>
                <a:cubicBezTo>
                  <a:pt x="512" y="526"/>
                  <a:pt x="512" y="526"/>
                  <a:pt x="512" y="526"/>
                </a:cubicBezTo>
                <a:cubicBezTo>
                  <a:pt x="512" y="526"/>
                  <a:pt x="512" y="526"/>
                  <a:pt x="512" y="526"/>
                </a:cubicBezTo>
                <a:cubicBezTo>
                  <a:pt x="512" y="526"/>
                  <a:pt x="513" y="525"/>
                  <a:pt x="513" y="525"/>
                </a:cubicBezTo>
                <a:cubicBezTo>
                  <a:pt x="513" y="524"/>
                  <a:pt x="513" y="524"/>
                  <a:pt x="513" y="524"/>
                </a:cubicBezTo>
                <a:cubicBezTo>
                  <a:pt x="514" y="524"/>
                  <a:pt x="514" y="523"/>
                  <a:pt x="515" y="523"/>
                </a:cubicBezTo>
                <a:cubicBezTo>
                  <a:pt x="515" y="523"/>
                  <a:pt x="515" y="523"/>
                  <a:pt x="515" y="523"/>
                </a:cubicBezTo>
                <a:cubicBezTo>
                  <a:pt x="515" y="523"/>
                  <a:pt x="515" y="523"/>
                  <a:pt x="516" y="523"/>
                </a:cubicBezTo>
                <a:cubicBezTo>
                  <a:pt x="517" y="525"/>
                  <a:pt x="517" y="525"/>
                  <a:pt x="517" y="526"/>
                </a:cubicBezTo>
                <a:cubicBezTo>
                  <a:pt x="518" y="526"/>
                  <a:pt x="518" y="526"/>
                  <a:pt x="518" y="526"/>
                </a:cubicBezTo>
                <a:cubicBezTo>
                  <a:pt x="518" y="527"/>
                  <a:pt x="518" y="527"/>
                  <a:pt x="518" y="528"/>
                </a:cubicBezTo>
                <a:cubicBezTo>
                  <a:pt x="520" y="527"/>
                  <a:pt x="520" y="527"/>
                  <a:pt x="521" y="527"/>
                </a:cubicBezTo>
                <a:cubicBezTo>
                  <a:pt x="521" y="528"/>
                  <a:pt x="521" y="528"/>
                  <a:pt x="521" y="528"/>
                </a:cubicBezTo>
                <a:cubicBezTo>
                  <a:pt x="520" y="528"/>
                  <a:pt x="520" y="528"/>
                  <a:pt x="520" y="528"/>
                </a:cubicBezTo>
                <a:cubicBezTo>
                  <a:pt x="520" y="529"/>
                  <a:pt x="520" y="529"/>
                  <a:pt x="520" y="530"/>
                </a:cubicBezTo>
                <a:cubicBezTo>
                  <a:pt x="520" y="532"/>
                  <a:pt x="520" y="532"/>
                  <a:pt x="520" y="532"/>
                </a:cubicBezTo>
                <a:cubicBezTo>
                  <a:pt x="520" y="532"/>
                  <a:pt x="520" y="532"/>
                  <a:pt x="520" y="532"/>
                </a:cubicBezTo>
                <a:cubicBezTo>
                  <a:pt x="520" y="533"/>
                  <a:pt x="521" y="533"/>
                  <a:pt x="522" y="534"/>
                </a:cubicBezTo>
                <a:cubicBezTo>
                  <a:pt x="522" y="534"/>
                  <a:pt x="522" y="534"/>
                  <a:pt x="522" y="534"/>
                </a:cubicBezTo>
                <a:cubicBezTo>
                  <a:pt x="524" y="534"/>
                  <a:pt x="524" y="534"/>
                  <a:pt x="524" y="534"/>
                </a:cubicBezTo>
                <a:cubicBezTo>
                  <a:pt x="524" y="535"/>
                  <a:pt x="524" y="535"/>
                  <a:pt x="524" y="535"/>
                </a:cubicBezTo>
                <a:cubicBezTo>
                  <a:pt x="524" y="535"/>
                  <a:pt x="524" y="535"/>
                  <a:pt x="524" y="535"/>
                </a:cubicBezTo>
                <a:cubicBezTo>
                  <a:pt x="524" y="536"/>
                  <a:pt x="524" y="536"/>
                  <a:pt x="524" y="536"/>
                </a:cubicBezTo>
                <a:cubicBezTo>
                  <a:pt x="524" y="537"/>
                  <a:pt x="525" y="537"/>
                  <a:pt x="525" y="538"/>
                </a:cubicBezTo>
                <a:cubicBezTo>
                  <a:pt x="524" y="538"/>
                  <a:pt x="524" y="538"/>
                  <a:pt x="524" y="538"/>
                </a:cubicBezTo>
                <a:cubicBezTo>
                  <a:pt x="524" y="540"/>
                  <a:pt x="524" y="540"/>
                  <a:pt x="524" y="540"/>
                </a:cubicBezTo>
                <a:cubicBezTo>
                  <a:pt x="524" y="540"/>
                  <a:pt x="524" y="541"/>
                  <a:pt x="525" y="541"/>
                </a:cubicBezTo>
                <a:cubicBezTo>
                  <a:pt x="525" y="542"/>
                  <a:pt x="524" y="543"/>
                  <a:pt x="523" y="543"/>
                </a:cubicBezTo>
                <a:cubicBezTo>
                  <a:pt x="523" y="543"/>
                  <a:pt x="523" y="544"/>
                  <a:pt x="524" y="544"/>
                </a:cubicBezTo>
                <a:cubicBezTo>
                  <a:pt x="524" y="544"/>
                  <a:pt x="524" y="545"/>
                  <a:pt x="524" y="546"/>
                </a:cubicBezTo>
                <a:cubicBezTo>
                  <a:pt x="523" y="546"/>
                  <a:pt x="523" y="546"/>
                  <a:pt x="523" y="546"/>
                </a:cubicBezTo>
                <a:cubicBezTo>
                  <a:pt x="523" y="546"/>
                  <a:pt x="524" y="546"/>
                  <a:pt x="524" y="547"/>
                </a:cubicBezTo>
                <a:cubicBezTo>
                  <a:pt x="524" y="547"/>
                  <a:pt x="523" y="550"/>
                  <a:pt x="523" y="550"/>
                </a:cubicBezTo>
                <a:cubicBezTo>
                  <a:pt x="522" y="550"/>
                  <a:pt x="522" y="550"/>
                  <a:pt x="522" y="551"/>
                </a:cubicBezTo>
                <a:cubicBezTo>
                  <a:pt x="522" y="552"/>
                  <a:pt x="523" y="553"/>
                  <a:pt x="525" y="553"/>
                </a:cubicBezTo>
                <a:cubicBezTo>
                  <a:pt x="524" y="554"/>
                  <a:pt x="524" y="554"/>
                  <a:pt x="523" y="555"/>
                </a:cubicBezTo>
                <a:cubicBezTo>
                  <a:pt x="522" y="555"/>
                  <a:pt x="522" y="555"/>
                  <a:pt x="522" y="555"/>
                </a:cubicBezTo>
                <a:cubicBezTo>
                  <a:pt x="522" y="556"/>
                  <a:pt x="522" y="556"/>
                  <a:pt x="522" y="556"/>
                </a:cubicBezTo>
                <a:cubicBezTo>
                  <a:pt x="522" y="556"/>
                  <a:pt x="522" y="556"/>
                  <a:pt x="522" y="556"/>
                </a:cubicBezTo>
                <a:cubicBezTo>
                  <a:pt x="522" y="557"/>
                  <a:pt x="522" y="557"/>
                  <a:pt x="522" y="558"/>
                </a:cubicBezTo>
                <a:cubicBezTo>
                  <a:pt x="521" y="558"/>
                  <a:pt x="520" y="558"/>
                  <a:pt x="520" y="558"/>
                </a:cubicBezTo>
                <a:cubicBezTo>
                  <a:pt x="520" y="558"/>
                  <a:pt x="520" y="558"/>
                  <a:pt x="520" y="558"/>
                </a:cubicBezTo>
                <a:cubicBezTo>
                  <a:pt x="519" y="558"/>
                  <a:pt x="519" y="558"/>
                  <a:pt x="519" y="558"/>
                </a:cubicBezTo>
                <a:cubicBezTo>
                  <a:pt x="518" y="559"/>
                  <a:pt x="518" y="559"/>
                  <a:pt x="518" y="560"/>
                </a:cubicBezTo>
                <a:cubicBezTo>
                  <a:pt x="517" y="560"/>
                  <a:pt x="517" y="560"/>
                  <a:pt x="517" y="560"/>
                </a:cubicBezTo>
                <a:cubicBezTo>
                  <a:pt x="517" y="561"/>
                  <a:pt x="518" y="561"/>
                  <a:pt x="517" y="562"/>
                </a:cubicBezTo>
                <a:cubicBezTo>
                  <a:pt x="517" y="562"/>
                  <a:pt x="517" y="563"/>
                  <a:pt x="518" y="563"/>
                </a:cubicBezTo>
                <a:cubicBezTo>
                  <a:pt x="518" y="563"/>
                  <a:pt x="518" y="563"/>
                  <a:pt x="518" y="563"/>
                </a:cubicBezTo>
                <a:cubicBezTo>
                  <a:pt x="516" y="563"/>
                  <a:pt x="516" y="563"/>
                  <a:pt x="516" y="563"/>
                </a:cubicBezTo>
                <a:cubicBezTo>
                  <a:pt x="516" y="564"/>
                  <a:pt x="516" y="564"/>
                  <a:pt x="516" y="564"/>
                </a:cubicBezTo>
                <a:cubicBezTo>
                  <a:pt x="516" y="564"/>
                  <a:pt x="516" y="564"/>
                  <a:pt x="516" y="564"/>
                </a:cubicBezTo>
                <a:cubicBezTo>
                  <a:pt x="516" y="566"/>
                  <a:pt x="514" y="566"/>
                  <a:pt x="513" y="568"/>
                </a:cubicBezTo>
                <a:cubicBezTo>
                  <a:pt x="512" y="568"/>
                  <a:pt x="512" y="568"/>
                  <a:pt x="512" y="568"/>
                </a:cubicBezTo>
                <a:cubicBezTo>
                  <a:pt x="512" y="568"/>
                  <a:pt x="512" y="568"/>
                  <a:pt x="512" y="568"/>
                </a:cubicBezTo>
                <a:cubicBezTo>
                  <a:pt x="512" y="568"/>
                  <a:pt x="512" y="568"/>
                  <a:pt x="512" y="568"/>
                </a:cubicBezTo>
                <a:cubicBezTo>
                  <a:pt x="512" y="569"/>
                  <a:pt x="511" y="570"/>
                  <a:pt x="511" y="570"/>
                </a:cubicBezTo>
                <a:cubicBezTo>
                  <a:pt x="512" y="570"/>
                  <a:pt x="512" y="570"/>
                  <a:pt x="512" y="570"/>
                </a:cubicBezTo>
                <a:cubicBezTo>
                  <a:pt x="512" y="570"/>
                  <a:pt x="512" y="570"/>
                  <a:pt x="512" y="570"/>
                </a:cubicBezTo>
                <a:cubicBezTo>
                  <a:pt x="512" y="570"/>
                  <a:pt x="512" y="570"/>
                  <a:pt x="512" y="570"/>
                </a:cubicBezTo>
                <a:cubicBezTo>
                  <a:pt x="512" y="572"/>
                  <a:pt x="512" y="572"/>
                  <a:pt x="512" y="572"/>
                </a:cubicBezTo>
                <a:cubicBezTo>
                  <a:pt x="512" y="572"/>
                  <a:pt x="512" y="572"/>
                  <a:pt x="512" y="573"/>
                </a:cubicBezTo>
                <a:cubicBezTo>
                  <a:pt x="512" y="573"/>
                  <a:pt x="511" y="574"/>
                  <a:pt x="511" y="574"/>
                </a:cubicBezTo>
                <a:cubicBezTo>
                  <a:pt x="510" y="574"/>
                  <a:pt x="510" y="574"/>
                  <a:pt x="510" y="574"/>
                </a:cubicBezTo>
                <a:cubicBezTo>
                  <a:pt x="510" y="575"/>
                  <a:pt x="510" y="576"/>
                  <a:pt x="509" y="577"/>
                </a:cubicBezTo>
                <a:cubicBezTo>
                  <a:pt x="510" y="577"/>
                  <a:pt x="510" y="577"/>
                  <a:pt x="510" y="578"/>
                </a:cubicBezTo>
                <a:cubicBezTo>
                  <a:pt x="510" y="578"/>
                  <a:pt x="510" y="578"/>
                  <a:pt x="510" y="579"/>
                </a:cubicBezTo>
                <a:cubicBezTo>
                  <a:pt x="509" y="579"/>
                  <a:pt x="509" y="579"/>
                  <a:pt x="509" y="579"/>
                </a:cubicBezTo>
                <a:cubicBezTo>
                  <a:pt x="509" y="580"/>
                  <a:pt x="509" y="580"/>
                  <a:pt x="508" y="581"/>
                </a:cubicBezTo>
                <a:cubicBezTo>
                  <a:pt x="508" y="582"/>
                  <a:pt x="508" y="582"/>
                  <a:pt x="509" y="583"/>
                </a:cubicBezTo>
                <a:cubicBezTo>
                  <a:pt x="508" y="583"/>
                  <a:pt x="508" y="583"/>
                  <a:pt x="508" y="583"/>
                </a:cubicBezTo>
                <a:cubicBezTo>
                  <a:pt x="508" y="584"/>
                  <a:pt x="508" y="584"/>
                  <a:pt x="508" y="584"/>
                </a:cubicBezTo>
                <a:cubicBezTo>
                  <a:pt x="507" y="584"/>
                  <a:pt x="507" y="584"/>
                  <a:pt x="507" y="584"/>
                </a:cubicBezTo>
                <a:cubicBezTo>
                  <a:pt x="507" y="585"/>
                  <a:pt x="508" y="586"/>
                  <a:pt x="508" y="586"/>
                </a:cubicBezTo>
                <a:cubicBezTo>
                  <a:pt x="509" y="586"/>
                  <a:pt x="509" y="586"/>
                  <a:pt x="509" y="586"/>
                </a:cubicBezTo>
                <a:cubicBezTo>
                  <a:pt x="509" y="588"/>
                  <a:pt x="509" y="588"/>
                  <a:pt x="509" y="588"/>
                </a:cubicBezTo>
                <a:cubicBezTo>
                  <a:pt x="508" y="588"/>
                  <a:pt x="508" y="588"/>
                  <a:pt x="507" y="589"/>
                </a:cubicBezTo>
                <a:cubicBezTo>
                  <a:pt x="507" y="589"/>
                  <a:pt x="507" y="589"/>
                  <a:pt x="507" y="589"/>
                </a:cubicBezTo>
                <a:cubicBezTo>
                  <a:pt x="508" y="589"/>
                  <a:pt x="509" y="590"/>
                  <a:pt x="510" y="591"/>
                </a:cubicBezTo>
                <a:cubicBezTo>
                  <a:pt x="510" y="591"/>
                  <a:pt x="510" y="591"/>
                  <a:pt x="510" y="591"/>
                </a:cubicBezTo>
                <a:cubicBezTo>
                  <a:pt x="510" y="591"/>
                  <a:pt x="510" y="591"/>
                  <a:pt x="510" y="591"/>
                </a:cubicBezTo>
                <a:cubicBezTo>
                  <a:pt x="511" y="591"/>
                  <a:pt x="511" y="590"/>
                  <a:pt x="512" y="590"/>
                </a:cubicBezTo>
                <a:cubicBezTo>
                  <a:pt x="512" y="590"/>
                  <a:pt x="512" y="590"/>
                  <a:pt x="512" y="589"/>
                </a:cubicBezTo>
                <a:cubicBezTo>
                  <a:pt x="512" y="589"/>
                  <a:pt x="512" y="589"/>
                  <a:pt x="512" y="589"/>
                </a:cubicBezTo>
                <a:cubicBezTo>
                  <a:pt x="513" y="589"/>
                  <a:pt x="513" y="589"/>
                  <a:pt x="513" y="589"/>
                </a:cubicBezTo>
                <a:cubicBezTo>
                  <a:pt x="513" y="591"/>
                  <a:pt x="513" y="591"/>
                  <a:pt x="513" y="591"/>
                </a:cubicBezTo>
                <a:cubicBezTo>
                  <a:pt x="511" y="591"/>
                  <a:pt x="511" y="591"/>
                  <a:pt x="511" y="591"/>
                </a:cubicBezTo>
                <a:cubicBezTo>
                  <a:pt x="511" y="591"/>
                  <a:pt x="511" y="591"/>
                  <a:pt x="511" y="591"/>
                </a:cubicBezTo>
                <a:cubicBezTo>
                  <a:pt x="511" y="591"/>
                  <a:pt x="511" y="591"/>
                  <a:pt x="511" y="591"/>
                </a:cubicBezTo>
                <a:cubicBezTo>
                  <a:pt x="511" y="592"/>
                  <a:pt x="511" y="592"/>
                  <a:pt x="511" y="592"/>
                </a:cubicBezTo>
                <a:cubicBezTo>
                  <a:pt x="512" y="592"/>
                  <a:pt x="511" y="592"/>
                  <a:pt x="512" y="592"/>
                </a:cubicBezTo>
                <a:cubicBezTo>
                  <a:pt x="510" y="593"/>
                  <a:pt x="507" y="596"/>
                  <a:pt x="506" y="598"/>
                </a:cubicBezTo>
                <a:cubicBezTo>
                  <a:pt x="506" y="599"/>
                  <a:pt x="505" y="600"/>
                  <a:pt x="505" y="601"/>
                </a:cubicBezTo>
                <a:cubicBezTo>
                  <a:pt x="505" y="601"/>
                  <a:pt x="505" y="601"/>
                  <a:pt x="505" y="601"/>
                </a:cubicBezTo>
                <a:cubicBezTo>
                  <a:pt x="505" y="601"/>
                  <a:pt x="505" y="601"/>
                  <a:pt x="505" y="601"/>
                </a:cubicBezTo>
                <a:cubicBezTo>
                  <a:pt x="506" y="602"/>
                  <a:pt x="506" y="602"/>
                  <a:pt x="506" y="602"/>
                </a:cubicBezTo>
                <a:cubicBezTo>
                  <a:pt x="506" y="602"/>
                  <a:pt x="506" y="603"/>
                  <a:pt x="506" y="604"/>
                </a:cubicBezTo>
                <a:cubicBezTo>
                  <a:pt x="506" y="604"/>
                  <a:pt x="508" y="605"/>
                  <a:pt x="507" y="606"/>
                </a:cubicBezTo>
                <a:cubicBezTo>
                  <a:pt x="507" y="607"/>
                  <a:pt x="507" y="607"/>
                  <a:pt x="506" y="607"/>
                </a:cubicBezTo>
                <a:cubicBezTo>
                  <a:pt x="506" y="608"/>
                  <a:pt x="506" y="608"/>
                  <a:pt x="506" y="608"/>
                </a:cubicBezTo>
                <a:cubicBezTo>
                  <a:pt x="508" y="609"/>
                  <a:pt x="509" y="609"/>
                  <a:pt x="510" y="610"/>
                </a:cubicBezTo>
                <a:cubicBezTo>
                  <a:pt x="510" y="610"/>
                  <a:pt x="510" y="611"/>
                  <a:pt x="510" y="611"/>
                </a:cubicBezTo>
                <a:cubicBezTo>
                  <a:pt x="511" y="611"/>
                  <a:pt x="511" y="611"/>
                  <a:pt x="511" y="611"/>
                </a:cubicBezTo>
                <a:cubicBezTo>
                  <a:pt x="511" y="611"/>
                  <a:pt x="511" y="611"/>
                  <a:pt x="511" y="611"/>
                </a:cubicBezTo>
                <a:cubicBezTo>
                  <a:pt x="511" y="612"/>
                  <a:pt x="512" y="612"/>
                  <a:pt x="512" y="612"/>
                </a:cubicBezTo>
                <a:cubicBezTo>
                  <a:pt x="512" y="613"/>
                  <a:pt x="512" y="613"/>
                  <a:pt x="512" y="613"/>
                </a:cubicBezTo>
                <a:cubicBezTo>
                  <a:pt x="512" y="613"/>
                  <a:pt x="513" y="613"/>
                  <a:pt x="513" y="613"/>
                </a:cubicBezTo>
                <a:cubicBezTo>
                  <a:pt x="513" y="614"/>
                  <a:pt x="513" y="614"/>
                  <a:pt x="513" y="614"/>
                </a:cubicBezTo>
                <a:cubicBezTo>
                  <a:pt x="514" y="615"/>
                  <a:pt x="515" y="616"/>
                  <a:pt x="516" y="616"/>
                </a:cubicBezTo>
                <a:cubicBezTo>
                  <a:pt x="516" y="617"/>
                  <a:pt x="516" y="617"/>
                  <a:pt x="516" y="617"/>
                </a:cubicBezTo>
                <a:cubicBezTo>
                  <a:pt x="517" y="618"/>
                  <a:pt x="518" y="619"/>
                  <a:pt x="519" y="620"/>
                </a:cubicBezTo>
                <a:cubicBezTo>
                  <a:pt x="519" y="621"/>
                  <a:pt x="519" y="621"/>
                  <a:pt x="519" y="621"/>
                </a:cubicBezTo>
                <a:cubicBezTo>
                  <a:pt x="519" y="621"/>
                  <a:pt x="519" y="621"/>
                  <a:pt x="520" y="621"/>
                </a:cubicBezTo>
                <a:cubicBezTo>
                  <a:pt x="520" y="622"/>
                  <a:pt x="520" y="622"/>
                  <a:pt x="520" y="622"/>
                </a:cubicBezTo>
                <a:cubicBezTo>
                  <a:pt x="520" y="622"/>
                  <a:pt x="520" y="622"/>
                  <a:pt x="521" y="622"/>
                </a:cubicBezTo>
                <a:cubicBezTo>
                  <a:pt x="521" y="623"/>
                  <a:pt x="521" y="623"/>
                  <a:pt x="521" y="623"/>
                </a:cubicBezTo>
                <a:cubicBezTo>
                  <a:pt x="521" y="623"/>
                  <a:pt x="521" y="623"/>
                  <a:pt x="521" y="623"/>
                </a:cubicBezTo>
                <a:cubicBezTo>
                  <a:pt x="522" y="624"/>
                  <a:pt x="522" y="625"/>
                  <a:pt x="522" y="625"/>
                </a:cubicBezTo>
                <a:cubicBezTo>
                  <a:pt x="522" y="626"/>
                  <a:pt x="522" y="626"/>
                  <a:pt x="523" y="626"/>
                </a:cubicBezTo>
                <a:cubicBezTo>
                  <a:pt x="523" y="628"/>
                  <a:pt x="523" y="628"/>
                  <a:pt x="523" y="628"/>
                </a:cubicBezTo>
                <a:cubicBezTo>
                  <a:pt x="523" y="628"/>
                  <a:pt x="523" y="628"/>
                  <a:pt x="523" y="628"/>
                </a:cubicBezTo>
                <a:cubicBezTo>
                  <a:pt x="523" y="629"/>
                  <a:pt x="523" y="629"/>
                  <a:pt x="524" y="630"/>
                </a:cubicBezTo>
                <a:cubicBezTo>
                  <a:pt x="524" y="630"/>
                  <a:pt x="524" y="630"/>
                  <a:pt x="524" y="630"/>
                </a:cubicBezTo>
                <a:cubicBezTo>
                  <a:pt x="524" y="632"/>
                  <a:pt x="524" y="632"/>
                  <a:pt x="524" y="632"/>
                </a:cubicBezTo>
                <a:cubicBezTo>
                  <a:pt x="524" y="632"/>
                  <a:pt x="524" y="632"/>
                  <a:pt x="524" y="632"/>
                </a:cubicBezTo>
                <a:cubicBezTo>
                  <a:pt x="524" y="633"/>
                  <a:pt x="524" y="633"/>
                  <a:pt x="524" y="633"/>
                </a:cubicBezTo>
                <a:cubicBezTo>
                  <a:pt x="525" y="633"/>
                  <a:pt x="525" y="633"/>
                  <a:pt x="525" y="633"/>
                </a:cubicBezTo>
                <a:cubicBezTo>
                  <a:pt x="525" y="634"/>
                  <a:pt x="525" y="634"/>
                  <a:pt x="525" y="634"/>
                </a:cubicBezTo>
                <a:cubicBezTo>
                  <a:pt x="525" y="634"/>
                  <a:pt x="525" y="634"/>
                  <a:pt x="525" y="634"/>
                </a:cubicBezTo>
                <a:cubicBezTo>
                  <a:pt x="525" y="636"/>
                  <a:pt x="525" y="636"/>
                  <a:pt x="525" y="636"/>
                </a:cubicBezTo>
                <a:cubicBezTo>
                  <a:pt x="525" y="636"/>
                  <a:pt x="524" y="636"/>
                  <a:pt x="525" y="636"/>
                </a:cubicBezTo>
                <a:cubicBezTo>
                  <a:pt x="525" y="637"/>
                  <a:pt x="525" y="637"/>
                  <a:pt x="526" y="637"/>
                </a:cubicBezTo>
                <a:cubicBezTo>
                  <a:pt x="526" y="638"/>
                  <a:pt x="526" y="638"/>
                  <a:pt x="526" y="638"/>
                </a:cubicBezTo>
                <a:cubicBezTo>
                  <a:pt x="526" y="638"/>
                  <a:pt x="526" y="638"/>
                  <a:pt x="526" y="638"/>
                </a:cubicBezTo>
                <a:cubicBezTo>
                  <a:pt x="527" y="638"/>
                  <a:pt x="527" y="638"/>
                  <a:pt x="527" y="638"/>
                </a:cubicBezTo>
                <a:cubicBezTo>
                  <a:pt x="527" y="639"/>
                  <a:pt x="527" y="640"/>
                  <a:pt x="527" y="642"/>
                </a:cubicBezTo>
                <a:cubicBezTo>
                  <a:pt x="528" y="642"/>
                  <a:pt x="528" y="642"/>
                  <a:pt x="528" y="642"/>
                </a:cubicBezTo>
                <a:cubicBezTo>
                  <a:pt x="529" y="642"/>
                  <a:pt x="529" y="642"/>
                  <a:pt x="529" y="642"/>
                </a:cubicBezTo>
                <a:cubicBezTo>
                  <a:pt x="529" y="643"/>
                  <a:pt x="529" y="644"/>
                  <a:pt x="529" y="644"/>
                </a:cubicBezTo>
                <a:cubicBezTo>
                  <a:pt x="529" y="644"/>
                  <a:pt x="529" y="644"/>
                  <a:pt x="529" y="644"/>
                </a:cubicBezTo>
                <a:cubicBezTo>
                  <a:pt x="530" y="645"/>
                  <a:pt x="530" y="645"/>
                  <a:pt x="530" y="646"/>
                </a:cubicBezTo>
                <a:cubicBezTo>
                  <a:pt x="530" y="646"/>
                  <a:pt x="530" y="646"/>
                  <a:pt x="530" y="646"/>
                </a:cubicBezTo>
                <a:cubicBezTo>
                  <a:pt x="531" y="648"/>
                  <a:pt x="531" y="649"/>
                  <a:pt x="531" y="652"/>
                </a:cubicBezTo>
                <a:cubicBezTo>
                  <a:pt x="530" y="652"/>
                  <a:pt x="530" y="652"/>
                  <a:pt x="530" y="652"/>
                </a:cubicBezTo>
                <a:cubicBezTo>
                  <a:pt x="531" y="652"/>
                  <a:pt x="530" y="653"/>
                  <a:pt x="531" y="653"/>
                </a:cubicBezTo>
                <a:cubicBezTo>
                  <a:pt x="532" y="653"/>
                  <a:pt x="532" y="653"/>
                  <a:pt x="532" y="653"/>
                </a:cubicBezTo>
                <a:cubicBezTo>
                  <a:pt x="532" y="653"/>
                  <a:pt x="532" y="653"/>
                  <a:pt x="532" y="653"/>
                </a:cubicBezTo>
                <a:cubicBezTo>
                  <a:pt x="532" y="653"/>
                  <a:pt x="532" y="653"/>
                  <a:pt x="532" y="653"/>
                </a:cubicBezTo>
                <a:cubicBezTo>
                  <a:pt x="532" y="654"/>
                  <a:pt x="532" y="654"/>
                  <a:pt x="532" y="654"/>
                </a:cubicBezTo>
                <a:cubicBezTo>
                  <a:pt x="532" y="654"/>
                  <a:pt x="532" y="654"/>
                  <a:pt x="532" y="654"/>
                </a:cubicBezTo>
                <a:cubicBezTo>
                  <a:pt x="532" y="654"/>
                  <a:pt x="533" y="655"/>
                  <a:pt x="533" y="655"/>
                </a:cubicBezTo>
                <a:cubicBezTo>
                  <a:pt x="533" y="655"/>
                  <a:pt x="533" y="656"/>
                  <a:pt x="533" y="656"/>
                </a:cubicBezTo>
                <a:cubicBezTo>
                  <a:pt x="533" y="656"/>
                  <a:pt x="533" y="656"/>
                  <a:pt x="533" y="656"/>
                </a:cubicBezTo>
                <a:cubicBezTo>
                  <a:pt x="534" y="656"/>
                  <a:pt x="534" y="656"/>
                  <a:pt x="534" y="656"/>
                </a:cubicBezTo>
                <a:cubicBezTo>
                  <a:pt x="534" y="657"/>
                  <a:pt x="534" y="657"/>
                  <a:pt x="534" y="657"/>
                </a:cubicBezTo>
                <a:cubicBezTo>
                  <a:pt x="534" y="657"/>
                  <a:pt x="534" y="657"/>
                  <a:pt x="534" y="657"/>
                </a:cubicBezTo>
                <a:cubicBezTo>
                  <a:pt x="534" y="658"/>
                  <a:pt x="534" y="658"/>
                  <a:pt x="534" y="659"/>
                </a:cubicBezTo>
                <a:cubicBezTo>
                  <a:pt x="535" y="659"/>
                  <a:pt x="535" y="659"/>
                  <a:pt x="536" y="659"/>
                </a:cubicBezTo>
                <a:cubicBezTo>
                  <a:pt x="536" y="659"/>
                  <a:pt x="536" y="660"/>
                  <a:pt x="536" y="660"/>
                </a:cubicBezTo>
                <a:cubicBezTo>
                  <a:pt x="537" y="660"/>
                  <a:pt x="537" y="660"/>
                  <a:pt x="537" y="660"/>
                </a:cubicBezTo>
                <a:cubicBezTo>
                  <a:pt x="537" y="660"/>
                  <a:pt x="537" y="661"/>
                  <a:pt x="538" y="661"/>
                </a:cubicBezTo>
                <a:cubicBezTo>
                  <a:pt x="538" y="661"/>
                  <a:pt x="538" y="661"/>
                  <a:pt x="538" y="661"/>
                </a:cubicBezTo>
                <a:cubicBezTo>
                  <a:pt x="538" y="662"/>
                  <a:pt x="538" y="662"/>
                  <a:pt x="538" y="662"/>
                </a:cubicBezTo>
                <a:cubicBezTo>
                  <a:pt x="539" y="662"/>
                  <a:pt x="540" y="663"/>
                  <a:pt x="541" y="663"/>
                </a:cubicBezTo>
                <a:cubicBezTo>
                  <a:pt x="541" y="664"/>
                  <a:pt x="541" y="664"/>
                  <a:pt x="541" y="664"/>
                </a:cubicBezTo>
                <a:cubicBezTo>
                  <a:pt x="542" y="664"/>
                  <a:pt x="542" y="664"/>
                  <a:pt x="543" y="665"/>
                </a:cubicBezTo>
                <a:cubicBezTo>
                  <a:pt x="543" y="665"/>
                  <a:pt x="543" y="665"/>
                  <a:pt x="544" y="665"/>
                </a:cubicBezTo>
                <a:cubicBezTo>
                  <a:pt x="545" y="665"/>
                  <a:pt x="545" y="665"/>
                  <a:pt x="545" y="665"/>
                </a:cubicBezTo>
                <a:cubicBezTo>
                  <a:pt x="545" y="666"/>
                  <a:pt x="545" y="666"/>
                  <a:pt x="545" y="666"/>
                </a:cubicBezTo>
                <a:cubicBezTo>
                  <a:pt x="546" y="666"/>
                  <a:pt x="546" y="666"/>
                  <a:pt x="546" y="666"/>
                </a:cubicBezTo>
                <a:cubicBezTo>
                  <a:pt x="546" y="666"/>
                  <a:pt x="546" y="666"/>
                  <a:pt x="546" y="666"/>
                </a:cubicBezTo>
                <a:cubicBezTo>
                  <a:pt x="547" y="666"/>
                  <a:pt x="547" y="666"/>
                  <a:pt x="547" y="666"/>
                </a:cubicBezTo>
                <a:cubicBezTo>
                  <a:pt x="548" y="667"/>
                  <a:pt x="548" y="667"/>
                  <a:pt x="548" y="667"/>
                </a:cubicBezTo>
                <a:cubicBezTo>
                  <a:pt x="548" y="667"/>
                  <a:pt x="549" y="667"/>
                  <a:pt x="549" y="667"/>
                </a:cubicBezTo>
                <a:cubicBezTo>
                  <a:pt x="549" y="668"/>
                  <a:pt x="549" y="668"/>
                  <a:pt x="549" y="668"/>
                </a:cubicBezTo>
                <a:cubicBezTo>
                  <a:pt x="550" y="668"/>
                  <a:pt x="551" y="668"/>
                  <a:pt x="551" y="668"/>
                </a:cubicBezTo>
                <a:cubicBezTo>
                  <a:pt x="551" y="669"/>
                  <a:pt x="551" y="669"/>
                  <a:pt x="552" y="669"/>
                </a:cubicBezTo>
                <a:cubicBezTo>
                  <a:pt x="552" y="669"/>
                  <a:pt x="552" y="669"/>
                  <a:pt x="552" y="669"/>
                </a:cubicBezTo>
                <a:cubicBezTo>
                  <a:pt x="552" y="669"/>
                  <a:pt x="552" y="669"/>
                  <a:pt x="552" y="669"/>
                </a:cubicBezTo>
                <a:cubicBezTo>
                  <a:pt x="553" y="669"/>
                  <a:pt x="553" y="669"/>
                  <a:pt x="553" y="669"/>
                </a:cubicBezTo>
                <a:cubicBezTo>
                  <a:pt x="553" y="670"/>
                  <a:pt x="553" y="670"/>
                  <a:pt x="553" y="670"/>
                </a:cubicBezTo>
                <a:cubicBezTo>
                  <a:pt x="554" y="670"/>
                  <a:pt x="554" y="670"/>
                  <a:pt x="554" y="670"/>
                </a:cubicBezTo>
                <a:cubicBezTo>
                  <a:pt x="554" y="670"/>
                  <a:pt x="554" y="670"/>
                  <a:pt x="554" y="670"/>
                </a:cubicBezTo>
                <a:cubicBezTo>
                  <a:pt x="555" y="671"/>
                  <a:pt x="554" y="670"/>
                  <a:pt x="555" y="672"/>
                </a:cubicBezTo>
                <a:cubicBezTo>
                  <a:pt x="555" y="672"/>
                  <a:pt x="555" y="672"/>
                  <a:pt x="556" y="672"/>
                </a:cubicBezTo>
                <a:cubicBezTo>
                  <a:pt x="556" y="673"/>
                  <a:pt x="556" y="673"/>
                  <a:pt x="556" y="673"/>
                </a:cubicBezTo>
                <a:cubicBezTo>
                  <a:pt x="556" y="673"/>
                  <a:pt x="557" y="674"/>
                  <a:pt x="557" y="674"/>
                </a:cubicBezTo>
                <a:cubicBezTo>
                  <a:pt x="558" y="675"/>
                  <a:pt x="558" y="675"/>
                  <a:pt x="558" y="675"/>
                </a:cubicBezTo>
                <a:cubicBezTo>
                  <a:pt x="558" y="675"/>
                  <a:pt x="558" y="676"/>
                  <a:pt x="559" y="676"/>
                </a:cubicBezTo>
                <a:cubicBezTo>
                  <a:pt x="559" y="677"/>
                  <a:pt x="559" y="678"/>
                  <a:pt x="559" y="679"/>
                </a:cubicBezTo>
                <a:cubicBezTo>
                  <a:pt x="560" y="683"/>
                  <a:pt x="560" y="687"/>
                  <a:pt x="559" y="690"/>
                </a:cubicBezTo>
                <a:cubicBezTo>
                  <a:pt x="559" y="691"/>
                  <a:pt x="560" y="692"/>
                  <a:pt x="560" y="694"/>
                </a:cubicBezTo>
                <a:cubicBezTo>
                  <a:pt x="559" y="694"/>
                  <a:pt x="559" y="694"/>
                  <a:pt x="559" y="694"/>
                </a:cubicBezTo>
                <a:cubicBezTo>
                  <a:pt x="559" y="694"/>
                  <a:pt x="559" y="695"/>
                  <a:pt x="559" y="695"/>
                </a:cubicBezTo>
                <a:cubicBezTo>
                  <a:pt x="558" y="695"/>
                  <a:pt x="558" y="695"/>
                  <a:pt x="558" y="695"/>
                </a:cubicBezTo>
                <a:cubicBezTo>
                  <a:pt x="558" y="698"/>
                  <a:pt x="558" y="701"/>
                  <a:pt x="558" y="703"/>
                </a:cubicBezTo>
                <a:cubicBezTo>
                  <a:pt x="557" y="703"/>
                  <a:pt x="557" y="703"/>
                  <a:pt x="557" y="704"/>
                </a:cubicBezTo>
                <a:cubicBezTo>
                  <a:pt x="557" y="705"/>
                  <a:pt x="557" y="705"/>
                  <a:pt x="557" y="706"/>
                </a:cubicBezTo>
                <a:cubicBezTo>
                  <a:pt x="557" y="706"/>
                  <a:pt x="558" y="706"/>
                  <a:pt x="558" y="706"/>
                </a:cubicBezTo>
                <a:cubicBezTo>
                  <a:pt x="557" y="708"/>
                  <a:pt x="557" y="710"/>
                  <a:pt x="556" y="711"/>
                </a:cubicBezTo>
                <a:cubicBezTo>
                  <a:pt x="556" y="716"/>
                  <a:pt x="556" y="716"/>
                  <a:pt x="556" y="716"/>
                </a:cubicBezTo>
                <a:cubicBezTo>
                  <a:pt x="557" y="716"/>
                  <a:pt x="557" y="716"/>
                  <a:pt x="557" y="716"/>
                </a:cubicBezTo>
                <a:cubicBezTo>
                  <a:pt x="557" y="717"/>
                  <a:pt x="557" y="717"/>
                  <a:pt x="557" y="718"/>
                </a:cubicBezTo>
                <a:cubicBezTo>
                  <a:pt x="557" y="718"/>
                  <a:pt x="557" y="718"/>
                  <a:pt x="557" y="718"/>
                </a:cubicBezTo>
                <a:cubicBezTo>
                  <a:pt x="557" y="719"/>
                  <a:pt x="556" y="719"/>
                  <a:pt x="556" y="720"/>
                </a:cubicBezTo>
                <a:cubicBezTo>
                  <a:pt x="556" y="720"/>
                  <a:pt x="556" y="720"/>
                  <a:pt x="556" y="720"/>
                </a:cubicBezTo>
                <a:cubicBezTo>
                  <a:pt x="556" y="721"/>
                  <a:pt x="556" y="722"/>
                  <a:pt x="556" y="722"/>
                </a:cubicBezTo>
                <a:cubicBezTo>
                  <a:pt x="556" y="722"/>
                  <a:pt x="556" y="722"/>
                  <a:pt x="556" y="722"/>
                </a:cubicBezTo>
                <a:cubicBezTo>
                  <a:pt x="556" y="724"/>
                  <a:pt x="556" y="724"/>
                  <a:pt x="556" y="724"/>
                </a:cubicBezTo>
                <a:cubicBezTo>
                  <a:pt x="556" y="724"/>
                  <a:pt x="556" y="724"/>
                  <a:pt x="556" y="724"/>
                </a:cubicBezTo>
                <a:cubicBezTo>
                  <a:pt x="555" y="724"/>
                  <a:pt x="556" y="725"/>
                  <a:pt x="556" y="725"/>
                </a:cubicBezTo>
                <a:cubicBezTo>
                  <a:pt x="556" y="726"/>
                  <a:pt x="556" y="727"/>
                  <a:pt x="556" y="728"/>
                </a:cubicBezTo>
                <a:cubicBezTo>
                  <a:pt x="555" y="728"/>
                  <a:pt x="555" y="728"/>
                  <a:pt x="555" y="728"/>
                </a:cubicBezTo>
                <a:cubicBezTo>
                  <a:pt x="555" y="729"/>
                  <a:pt x="555" y="730"/>
                  <a:pt x="555" y="731"/>
                </a:cubicBezTo>
                <a:cubicBezTo>
                  <a:pt x="555" y="732"/>
                  <a:pt x="554" y="732"/>
                  <a:pt x="554" y="732"/>
                </a:cubicBezTo>
                <a:cubicBezTo>
                  <a:pt x="554" y="735"/>
                  <a:pt x="554" y="735"/>
                  <a:pt x="554" y="735"/>
                </a:cubicBezTo>
                <a:cubicBezTo>
                  <a:pt x="554" y="735"/>
                  <a:pt x="554" y="735"/>
                  <a:pt x="554" y="735"/>
                </a:cubicBezTo>
                <a:cubicBezTo>
                  <a:pt x="554" y="735"/>
                  <a:pt x="554" y="735"/>
                  <a:pt x="554" y="735"/>
                </a:cubicBezTo>
                <a:cubicBezTo>
                  <a:pt x="553" y="735"/>
                  <a:pt x="553" y="735"/>
                  <a:pt x="553" y="735"/>
                </a:cubicBezTo>
                <a:cubicBezTo>
                  <a:pt x="553" y="737"/>
                  <a:pt x="553" y="737"/>
                  <a:pt x="553" y="737"/>
                </a:cubicBezTo>
                <a:cubicBezTo>
                  <a:pt x="553" y="737"/>
                  <a:pt x="553" y="737"/>
                  <a:pt x="553" y="737"/>
                </a:cubicBezTo>
                <a:cubicBezTo>
                  <a:pt x="553" y="738"/>
                  <a:pt x="553" y="738"/>
                  <a:pt x="553" y="738"/>
                </a:cubicBezTo>
                <a:cubicBezTo>
                  <a:pt x="553" y="738"/>
                  <a:pt x="553" y="738"/>
                  <a:pt x="553" y="738"/>
                </a:cubicBezTo>
                <a:cubicBezTo>
                  <a:pt x="552" y="740"/>
                  <a:pt x="555" y="741"/>
                  <a:pt x="554" y="743"/>
                </a:cubicBezTo>
                <a:cubicBezTo>
                  <a:pt x="554" y="743"/>
                  <a:pt x="554" y="743"/>
                  <a:pt x="554" y="743"/>
                </a:cubicBezTo>
                <a:cubicBezTo>
                  <a:pt x="554" y="747"/>
                  <a:pt x="554" y="747"/>
                  <a:pt x="554" y="747"/>
                </a:cubicBezTo>
                <a:cubicBezTo>
                  <a:pt x="554" y="747"/>
                  <a:pt x="553" y="747"/>
                  <a:pt x="553" y="747"/>
                </a:cubicBezTo>
                <a:cubicBezTo>
                  <a:pt x="553" y="748"/>
                  <a:pt x="553" y="748"/>
                  <a:pt x="553" y="749"/>
                </a:cubicBezTo>
                <a:cubicBezTo>
                  <a:pt x="552" y="749"/>
                  <a:pt x="552" y="749"/>
                  <a:pt x="552" y="749"/>
                </a:cubicBezTo>
                <a:cubicBezTo>
                  <a:pt x="553" y="750"/>
                  <a:pt x="553" y="752"/>
                  <a:pt x="553" y="753"/>
                </a:cubicBezTo>
                <a:cubicBezTo>
                  <a:pt x="554" y="753"/>
                  <a:pt x="554" y="753"/>
                  <a:pt x="554" y="753"/>
                </a:cubicBezTo>
                <a:cubicBezTo>
                  <a:pt x="554" y="754"/>
                  <a:pt x="553" y="754"/>
                  <a:pt x="553" y="754"/>
                </a:cubicBezTo>
                <a:cubicBezTo>
                  <a:pt x="553" y="761"/>
                  <a:pt x="553" y="761"/>
                  <a:pt x="553" y="761"/>
                </a:cubicBezTo>
                <a:cubicBezTo>
                  <a:pt x="552" y="761"/>
                  <a:pt x="553" y="762"/>
                  <a:pt x="552" y="762"/>
                </a:cubicBezTo>
                <a:cubicBezTo>
                  <a:pt x="552" y="764"/>
                  <a:pt x="552" y="764"/>
                  <a:pt x="552" y="764"/>
                </a:cubicBezTo>
                <a:cubicBezTo>
                  <a:pt x="552" y="765"/>
                  <a:pt x="551" y="764"/>
                  <a:pt x="551" y="764"/>
                </a:cubicBezTo>
                <a:cubicBezTo>
                  <a:pt x="551" y="764"/>
                  <a:pt x="552" y="765"/>
                  <a:pt x="552" y="766"/>
                </a:cubicBezTo>
                <a:cubicBezTo>
                  <a:pt x="552" y="766"/>
                  <a:pt x="551" y="766"/>
                  <a:pt x="551" y="766"/>
                </a:cubicBezTo>
                <a:cubicBezTo>
                  <a:pt x="551" y="767"/>
                  <a:pt x="551" y="767"/>
                  <a:pt x="551" y="767"/>
                </a:cubicBezTo>
                <a:cubicBezTo>
                  <a:pt x="551" y="767"/>
                  <a:pt x="551" y="767"/>
                  <a:pt x="550" y="768"/>
                </a:cubicBezTo>
                <a:cubicBezTo>
                  <a:pt x="550" y="771"/>
                  <a:pt x="550" y="771"/>
                  <a:pt x="550" y="771"/>
                </a:cubicBezTo>
                <a:cubicBezTo>
                  <a:pt x="550" y="771"/>
                  <a:pt x="550" y="771"/>
                  <a:pt x="550" y="771"/>
                </a:cubicBezTo>
                <a:cubicBezTo>
                  <a:pt x="550" y="771"/>
                  <a:pt x="550" y="771"/>
                  <a:pt x="550" y="771"/>
                </a:cubicBezTo>
                <a:cubicBezTo>
                  <a:pt x="549" y="771"/>
                  <a:pt x="549" y="771"/>
                  <a:pt x="549" y="771"/>
                </a:cubicBezTo>
                <a:cubicBezTo>
                  <a:pt x="549" y="772"/>
                  <a:pt x="549" y="773"/>
                  <a:pt x="548" y="774"/>
                </a:cubicBezTo>
                <a:cubicBezTo>
                  <a:pt x="548" y="774"/>
                  <a:pt x="548" y="774"/>
                  <a:pt x="548" y="774"/>
                </a:cubicBezTo>
                <a:cubicBezTo>
                  <a:pt x="548" y="775"/>
                  <a:pt x="548" y="775"/>
                  <a:pt x="548" y="775"/>
                </a:cubicBezTo>
                <a:cubicBezTo>
                  <a:pt x="548" y="775"/>
                  <a:pt x="548" y="775"/>
                  <a:pt x="548" y="775"/>
                </a:cubicBezTo>
                <a:cubicBezTo>
                  <a:pt x="547" y="777"/>
                  <a:pt x="548" y="777"/>
                  <a:pt x="548" y="777"/>
                </a:cubicBezTo>
                <a:cubicBezTo>
                  <a:pt x="548" y="778"/>
                  <a:pt x="548" y="780"/>
                  <a:pt x="548" y="781"/>
                </a:cubicBezTo>
                <a:cubicBezTo>
                  <a:pt x="548" y="781"/>
                  <a:pt x="547" y="781"/>
                  <a:pt x="547" y="781"/>
                </a:cubicBezTo>
                <a:cubicBezTo>
                  <a:pt x="547" y="782"/>
                  <a:pt x="547" y="782"/>
                  <a:pt x="547" y="782"/>
                </a:cubicBezTo>
                <a:cubicBezTo>
                  <a:pt x="547" y="782"/>
                  <a:pt x="547" y="782"/>
                  <a:pt x="546" y="782"/>
                </a:cubicBezTo>
                <a:cubicBezTo>
                  <a:pt x="546" y="783"/>
                  <a:pt x="547" y="784"/>
                  <a:pt x="546" y="785"/>
                </a:cubicBezTo>
                <a:cubicBezTo>
                  <a:pt x="546" y="785"/>
                  <a:pt x="545" y="785"/>
                  <a:pt x="545" y="785"/>
                </a:cubicBezTo>
                <a:cubicBezTo>
                  <a:pt x="545" y="787"/>
                  <a:pt x="545" y="788"/>
                  <a:pt x="545" y="789"/>
                </a:cubicBezTo>
                <a:cubicBezTo>
                  <a:pt x="544" y="789"/>
                  <a:pt x="544" y="789"/>
                  <a:pt x="543" y="789"/>
                </a:cubicBezTo>
                <a:cubicBezTo>
                  <a:pt x="543" y="790"/>
                  <a:pt x="543" y="790"/>
                  <a:pt x="543" y="790"/>
                </a:cubicBezTo>
                <a:cubicBezTo>
                  <a:pt x="543" y="790"/>
                  <a:pt x="543" y="790"/>
                  <a:pt x="544" y="790"/>
                </a:cubicBezTo>
                <a:cubicBezTo>
                  <a:pt x="544" y="790"/>
                  <a:pt x="543" y="792"/>
                  <a:pt x="543" y="792"/>
                </a:cubicBezTo>
                <a:cubicBezTo>
                  <a:pt x="544" y="793"/>
                  <a:pt x="544" y="793"/>
                  <a:pt x="544" y="793"/>
                </a:cubicBezTo>
                <a:cubicBezTo>
                  <a:pt x="545" y="795"/>
                  <a:pt x="543" y="795"/>
                  <a:pt x="544" y="796"/>
                </a:cubicBezTo>
                <a:cubicBezTo>
                  <a:pt x="544" y="796"/>
                  <a:pt x="544" y="796"/>
                  <a:pt x="544" y="796"/>
                </a:cubicBezTo>
                <a:cubicBezTo>
                  <a:pt x="544" y="797"/>
                  <a:pt x="544" y="797"/>
                  <a:pt x="544" y="797"/>
                </a:cubicBezTo>
                <a:cubicBezTo>
                  <a:pt x="544" y="797"/>
                  <a:pt x="544" y="797"/>
                  <a:pt x="544" y="797"/>
                </a:cubicBezTo>
                <a:cubicBezTo>
                  <a:pt x="544" y="797"/>
                  <a:pt x="544" y="797"/>
                  <a:pt x="544" y="797"/>
                </a:cubicBezTo>
                <a:cubicBezTo>
                  <a:pt x="544" y="798"/>
                  <a:pt x="544" y="797"/>
                  <a:pt x="544" y="798"/>
                </a:cubicBezTo>
                <a:cubicBezTo>
                  <a:pt x="544" y="800"/>
                  <a:pt x="544" y="800"/>
                  <a:pt x="544" y="800"/>
                </a:cubicBezTo>
                <a:cubicBezTo>
                  <a:pt x="545" y="800"/>
                  <a:pt x="545" y="800"/>
                  <a:pt x="545" y="800"/>
                </a:cubicBezTo>
                <a:cubicBezTo>
                  <a:pt x="545" y="800"/>
                  <a:pt x="545" y="800"/>
                  <a:pt x="545" y="800"/>
                </a:cubicBezTo>
                <a:cubicBezTo>
                  <a:pt x="545" y="800"/>
                  <a:pt x="545" y="800"/>
                  <a:pt x="545" y="800"/>
                </a:cubicBezTo>
                <a:cubicBezTo>
                  <a:pt x="545" y="802"/>
                  <a:pt x="545" y="803"/>
                  <a:pt x="545" y="804"/>
                </a:cubicBezTo>
                <a:cubicBezTo>
                  <a:pt x="544" y="804"/>
                  <a:pt x="544" y="804"/>
                  <a:pt x="544" y="804"/>
                </a:cubicBezTo>
                <a:cubicBezTo>
                  <a:pt x="543" y="805"/>
                  <a:pt x="543" y="805"/>
                  <a:pt x="543" y="805"/>
                </a:cubicBezTo>
                <a:cubicBezTo>
                  <a:pt x="543" y="808"/>
                  <a:pt x="543" y="808"/>
                  <a:pt x="543" y="808"/>
                </a:cubicBezTo>
                <a:cubicBezTo>
                  <a:pt x="543" y="808"/>
                  <a:pt x="543" y="808"/>
                  <a:pt x="543" y="808"/>
                </a:cubicBezTo>
                <a:cubicBezTo>
                  <a:pt x="542" y="809"/>
                  <a:pt x="542" y="811"/>
                  <a:pt x="542" y="812"/>
                </a:cubicBezTo>
                <a:cubicBezTo>
                  <a:pt x="542" y="812"/>
                  <a:pt x="542" y="812"/>
                  <a:pt x="542" y="812"/>
                </a:cubicBezTo>
                <a:cubicBezTo>
                  <a:pt x="542" y="814"/>
                  <a:pt x="542" y="814"/>
                  <a:pt x="542" y="814"/>
                </a:cubicBezTo>
                <a:cubicBezTo>
                  <a:pt x="542" y="814"/>
                  <a:pt x="542" y="814"/>
                  <a:pt x="542" y="814"/>
                </a:cubicBezTo>
                <a:cubicBezTo>
                  <a:pt x="543" y="815"/>
                  <a:pt x="543" y="816"/>
                  <a:pt x="543" y="816"/>
                </a:cubicBezTo>
                <a:cubicBezTo>
                  <a:pt x="544" y="816"/>
                  <a:pt x="544" y="816"/>
                  <a:pt x="544" y="816"/>
                </a:cubicBezTo>
                <a:cubicBezTo>
                  <a:pt x="545" y="815"/>
                  <a:pt x="545" y="815"/>
                  <a:pt x="545" y="814"/>
                </a:cubicBezTo>
                <a:cubicBezTo>
                  <a:pt x="546" y="814"/>
                  <a:pt x="546" y="814"/>
                  <a:pt x="546" y="814"/>
                </a:cubicBezTo>
                <a:cubicBezTo>
                  <a:pt x="546" y="814"/>
                  <a:pt x="546" y="814"/>
                  <a:pt x="546" y="814"/>
                </a:cubicBezTo>
                <a:cubicBezTo>
                  <a:pt x="547" y="815"/>
                  <a:pt x="546" y="815"/>
                  <a:pt x="548" y="815"/>
                </a:cubicBezTo>
                <a:cubicBezTo>
                  <a:pt x="547" y="817"/>
                  <a:pt x="547" y="816"/>
                  <a:pt x="546" y="817"/>
                </a:cubicBezTo>
                <a:cubicBezTo>
                  <a:pt x="546" y="817"/>
                  <a:pt x="546" y="817"/>
                  <a:pt x="546" y="817"/>
                </a:cubicBezTo>
                <a:cubicBezTo>
                  <a:pt x="546" y="818"/>
                  <a:pt x="546" y="818"/>
                  <a:pt x="546" y="819"/>
                </a:cubicBezTo>
                <a:cubicBezTo>
                  <a:pt x="547" y="820"/>
                  <a:pt x="545" y="822"/>
                  <a:pt x="546" y="823"/>
                </a:cubicBezTo>
                <a:cubicBezTo>
                  <a:pt x="546" y="824"/>
                  <a:pt x="547" y="824"/>
                  <a:pt x="546" y="824"/>
                </a:cubicBezTo>
                <a:cubicBezTo>
                  <a:pt x="546" y="824"/>
                  <a:pt x="546" y="823"/>
                  <a:pt x="546" y="824"/>
                </a:cubicBezTo>
                <a:cubicBezTo>
                  <a:pt x="545" y="824"/>
                  <a:pt x="545" y="825"/>
                  <a:pt x="545" y="826"/>
                </a:cubicBezTo>
                <a:cubicBezTo>
                  <a:pt x="545" y="826"/>
                  <a:pt x="545" y="826"/>
                  <a:pt x="545" y="826"/>
                </a:cubicBezTo>
                <a:cubicBezTo>
                  <a:pt x="545" y="828"/>
                  <a:pt x="546" y="828"/>
                  <a:pt x="546" y="829"/>
                </a:cubicBezTo>
                <a:cubicBezTo>
                  <a:pt x="546" y="830"/>
                  <a:pt x="545" y="830"/>
                  <a:pt x="544" y="831"/>
                </a:cubicBezTo>
                <a:cubicBezTo>
                  <a:pt x="544" y="832"/>
                  <a:pt x="544" y="832"/>
                  <a:pt x="545" y="832"/>
                </a:cubicBezTo>
                <a:cubicBezTo>
                  <a:pt x="545" y="833"/>
                  <a:pt x="545" y="832"/>
                  <a:pt x="545" y="833"/>
                </a:cubicBezTo>
                <a:cubicBezTo>
                  <a:pt x="545" y="833"/>
                  <a:pt x="545" y="833"/>
                  <a:pt x="545" y="833"/>
                </a:cubicBezTo>
                <a:cubicBezTo>
                  <a:pt x="544" y="833"/>
                  <a:pt x="543" y="833"/>
                  <a:pt x="543" y="833"/>
                </a:cubicBezTo>
                <a:cubicBezTo>
                  <a:pt x="543" y="834"/>
                  <a:pt x="543" y="833"/>
                  <a:pt x="544" y="834"/>
                </a:cubicBezTo>
                <a:cubicBezTo>
                  <a:pt x="544" y="834"/>
                  <a:pt x="544" y="834"/>
                  <a:pt x="544" y="834"/>
                </a:cubicBezTo>
                <a:cubicBezTo>
                  <a:pt x="544" y="834"/>
                  <a:pt x="543" y="834"/>
                  <a:pt x="543" y="834"/>
                </a:cubicBezTo>
                <a:cubicBezTo>
                  <a:pt x="543" y="836"/>
                  <a:pt x="543" y="837"/>
                  <a:pt x="543" y="838"/>
                </a:cubicBezTo>
                <a:cubicBezTo>
                  <a:pt x="543" y="838"/>
                  <a:pt x="543" y="838"/>
                  <a:pt x="542" y="838"/>
                </a:cubicBezTo>
                <a:cubicBezTo>
                  <a:pt x="542" y="840"/>
                  <a:pt x="542" y="840"/>
                  <a:pt x="542" y="840"/>
                </a:cubicBezTo>
                <a:cubicBezTo>
                  <a:pt x="544" y="840"/>
                  <a:pt x="544" y="840"/>
                  <a:pt x="544" y="840"/>
                </a:cubicBezTo>
                <a:cubicBezTo>
                  <a:pt x="543" y="840"/>
                  <a:pt x="543" y="841"/>
                  <a:pt x="543" y="841"/>
                </a:cubicBezTo>
                <a:cubicBezTo>
                  <a:pt x="543" y="841"/>
                  <a:pt x="543" y="841"/>
                  <a:pt x="543" y="841"/>
                </a:cubicBezTo>
                <a:cubicBezTo>
                  <a:pt x="543" y="846"/>
                  <a:pt x="543" y="846"/>
                  <a:pt x="543" y="846"/>
                </a:cubicBezTo>
                <a:cubicBezTo>
                  <a:pt x="542" y="846"/>
                  <a:pt x="542" y="846"/>
                  <a:pt x="542" y="846"/>
                </a:cubicBezTo>
                <a:cubicBezTo>
                  <a:pt x="541" y="846"/>
                  <a:pt x="541" y="846"/>
                  <a:pt x="541" y="846"/>
                </a:cubicBezTo>
                <a:cubicBezTo>
                  <a:pt x="541" y="845"/>
                  <a:pt x="541" y="845"/>
                  <a:pt x="541" y="845"/>
                </a:cubicBezTo>
                <a:cubicBezTo>
                  <a:pt x="540" y="845"/>
                  <a:pt x="540" y="845"/>
                  <a:pt x="540" y="845"/>
                </a:cubicBezTo>
                <a:cubicBezTo>
                  <a:pt x="540" y="846"/>
                  <a:pt x="540" y="846"/>
                  <a:pt x="540" y="846"/>
                </a:cubicBezTo>
                <a:cubicBezTo>
                  <a:pt x="538" y="846"/>
                  <a:pt x="538" y="846"/>
                  <a:pt x="538" y="846"/>
                </a:cubicBezTo>
                <a:cubicBezTo>
                  <a:pt x="539" y="846"/>
                  <a:pt x="539" y="846"/>
                  <a:pt x="539" y="845"/>
                </a:cubicBezTo>
                <a:cubicBezTo>
                  <a:pt x="539" y="844"/>
                  <a:pt x="539" y="844"/>
                  <a:pt x="539" y="844"/>
                </a:cubicBezTo>
                <a:cubicBezTo>
                  <a:pt x="538" y="845"/>
                  <a:pt x="539" y="845"/>
                  <a:pt x="537" y="846"/>
                </a:cubicBezTo>
                <a:cubicBezTo>
                  <a:pt x="538" y="845"/>
                  <a:pt x="538" y="845"/>
                  <a:pt x="538" y="844"/>
                </a:cubicBezTo>
                <a:cubicBezTo>
                  <a:pt x="537" y="844"/>
                  <a:pt x="537" y="844"/>
                  <a:pt x="537" y="844"/>
                </a:cubicBezTo>
                <a:cubicBezTo>
                  <a:pt x="537" y="844"/>
                  <a:pt x="537" y="844"/>
                  <a:pt x="537" y="844"/>
                </a:cubicBezTo>
                <a:cubicBezTo>
                  <a:pt x="536" y="844"/>
                  <a:pt x="535" y="844"/>
                  <a:pt x="534" y="845"/>
                </a:cubicBezTo>
                <a:cubicBezTo>
                  <a:pt x="534" y="845"/>
                  <a:pt x="535" y="845"/>
                  <a:pt x="535" y="846"/>
                </a:cubicBezTo>
                <a:cubicBezTo>
                  <a:pt x="535" y="848"/>
                  <a:pt x="533" y="848"/>
                  <a:pt x="533" y="850"/>
                </a:cubicBezTo>
                <a:cubicBezTo>
                  <a:pt x="534" y="850"/>
                  <a:pt x="534" y="850"/>
                  <a:pt x="534" y="850"/>
                </a:cubicBezTo>
                <a:cubicBezTo>
                  <a:pt x="534" y="849"/>
                  <a:pt x="534" y="849"/>
                  <a:pt x="534" y="848"/>
                </a:cubicBezTo>
                <a:cubicBezTo>
                  <a:pt x="536" y="848"/>
                  <a:pt x="536" y="848"/>
                  <a:pt x="536" y="848"/>
                </a:cubicBezTo>
                <a:cubicBezTo>
                  <a:pt x="536" y="848"/>
                  <a:pt x="536" y="848"/>
                  <a:pt x="536" y="848"/>
                </a:cubicBezTo>
                <a:cubicBezTo>
                  <a:pt x="536" y="848"/>
                  <a:pt x="536" y="848"/>
                  <a:pt x="536" y="848"/>
                </a:cubicBezTo>
                <a:cubicBezTo>
                  <a:pt x="536" y="849"/>
                  <a:pt x="536" y="848"/>
                  <a:pt x="535" y="849"/>
                </a:cubicBezTo>
                <a:cubicBezTo>
                  <a:pt x="535" y="850"/>
                  <a:pt x="535" y="850"/>
                  <a:pt x="536" y="850"/>
                </a:cubicBezTo>
                <a:cubicBezTo>
                  <a:pt x="538" y="850"/>
                  <a:pt x="538" y="850"/>
                  <a:pt x="538" y="850"/>
                </a:cubicBezTo>
                <a:cubicBezTo>
                  <a:pt x="538" y="849"/>
                  <a:pt x="538" y="849"/>
                  <a:pt x="538" y="849"/>
                </a:cubicBezTo>
                <a:cubicBezTo>
                  <a:pt x="539" y="849"/>
                  <a:pt x="540" y="849"/>
                  <a:pt x="540" y="850"/>
                </a:cubicBezTo>
                <a:cubicBezTo>
                  <a:pt x="540" y="850"/>
                  <a:pt x="540" y="850"/>
                  <a:pt x="540" y="850"/>
                </a:cubicBezTo>
                <a:cubicBezTo>
                  <a:pt x="540" y="850"/>
                  <a:pt x="540" y="850"/>
                  <a:pt x="541" y="851"/>
                </a:cubicBezTo>
                <a:cubicBezTo>
                  <a:pt x="541" y="851"/>
                  <a:pt x="540" y="851"/>
                  <a:pt x="540" y="852"/>
                </a:cubicBezTo>
                <a:cubicBezTo>
                  <a:pt x="541" y="852"/>
                  <a:pt x="541" y="852"/>
                  <a:pt x="541" y="852"/>
                </a:cubicBezTo>
                <a:cubicBezTo>
                  <a:pt x="540" y="853"/>
                  <a:pt x="540" y="853"/>
                  <a:pt x="540" y="854"/>
                </a:cubicBezTo>
                <a:cubicBezTo>
                  <a:pt x="541" y="855"/>
                  <a:pt x="540" y="854"/>
                  <a:pt x="541" y="855"/>
                </a:cubicBezTo>
                <a:cubicBezTo>
                  <a:pt x="541" y="855"/>
                  <a:pt x="541" y="855"/>
                  <a:pt x="541" y="855"/>
                </a:cubicBezTo>
                <a:cubicBezTo>
                  <a:pt x="541" y="855"/>
                  <a:pt x="541" y="855"/>
                  <a:pt x="541" y="856"/>
                </a:cubicBezTo>
                <a:cubicBezTo>
                  <a:pt x="540" y="856"/>
                  <a:pt x="540" y="855"/>
                  <a:pt x="539" y="855"/>
                </a:cubicBezTo>
                <a:cubicBezTo>
                  <a:pt x="539" y="855"/>
                  <a:pt x="539" y="855"/>
                  <a:pt x="539" y="855"/>
                </a:cubicBezTo>
                <a:cubicBezTo>
                  <a:pt x="539" y="855"/>
                  <a:pt x="539" y="855"/>
                  <a:pt x="539" y="855"/>
                </a:cubicBezTo>
                <a:cubicBezTo>
                  <a:pt x="539" y="856"/>
                  <a:pt x="539" y="856"/>
                  <a:pt x="539" y="856"/>
                </a:cubicBezTo>
                <a:cubicBezTo>
                  <a:pt x="539" y="856"/>
                  <a:pt x="539" y="856"/>
                  <a:pt x="539" y="856"/>
                </a:cubicBezTo>
                <a:cubicBezTo>
                  <a:pt x="539" y="861"/>
                  <a:pt x="539" y="861"/>
                  <a:pt x="539" y="861"/>
                </a:cubicBezTo>
                <a:cubicBezTo>
                  <a:pt x="540" y="861"/>
                  <a:pt x="540" y="861"/>
                  <a:pt x="540" y="861"/>
                </a:cubicBezTo>
                <a:cubicBezTo>
                  <a:pt x="540" y="861"/>
                  <a:pt x="540" y="861"/>
                  <a:pt x="540" y="862"/>
                </a:cubicBezTo>
                <a:cubicBezTo>
                  <a:pt x="539" y="862"/>
                  <a:pt x="539" y="862"/>
                  <a:pt x="539" y="862"/>
                </a:cubicBezTo>
                <a:cubicBezTo>
                  <a:pt x="539" y="863"/>
                  <a:pt x="539" y="865"/>
                  <a:pt x="539" y="866"/>
                </a:cubicBezTo>
                <a:cubicBezTo>
                  <a:pt x="540" y="866"/>
                  <a:pt x="540" y="866"/>
                  <a:pt x="540" y="866"/>
                </a:cubicBezTo>
                <a:cubicBezTo>
                  <a:pt x="540" y="865"/>
                  <a:pt x="540" y="865"/>
                  <a:pt x="540" y="865"/>
                </a:cubicBezTo>
                <a:cubicBezTo>
                  <a:pt x="540" y="865"/>
                  <a:pt x="541" y="865"/>
                  <a:pt x="541" y="864"/>
                </a:cubicBezTo>
                <a:cubicBezTo>
                  <a:pt x="541" y="864"/>
                  <a:pt x="541" y="864"/>
                  <a:pt x="541" y="864"/>
                </a:cubicBezTo>
                <a:cubicBezTo>
                  <a:pt x="541" y="866"/>
                  <a:pt x="540" y="865"/>
                  <a:pt x="541" y="867"/>
                </a:cubicBezTo>
                <a:cubicBezTo>
                  <a:pt x="540" y="867"/>
                  <a:pt x="540" y="867"/>
                  <a:pt x="539" y="867"/>
                </a:cubicBezTo>
                <a:cubicBezTo>
                  <a:pt x="539" y="868"/>
                  <a:pt x="539" y="868"/>
                  <a:pt x="539" y="868"/>
                </a:cubicBezTo>
                <a:cubicBezTo>
                  <a:pt x="539" y="869"/>
                  <a:pt x="539" y="869"/>
                  <a:pt x="539" y="869"/>
                </a:cubicBezTo>
                <a:cubicBezTo>
                  <a:pt x="538" y="869"/>
                  <a:pt x="538" y="869"/>
                  <a:pt x="538" y="869"/>
                </a:cubicBezTo>
                <a:cubicBezTo>
                  <a:pt x="538" y="870"/>
                  <a:pt x="538" y="871"/>
                  <a:pt x="538" y="872"/>
                </a:cubicBezTo>
                <a:cubicBezTo>
                  <a:pt x="539" y="872"/>
                  <a:pt x="540" y="873"/>
                  <a:pt x="541" y="873"/>
                </a:cubicBezTo>
                <a:cubicBezTo>
                  <a:pt x="540" y="873"/>
                  <a:pt x="540" y="873"/>
                  <a:pt x="540" y="873"/>
                </a:cubicBezTo>
                <a:cubicBezTo>
                  <a:pt x="540" y="874"/>
                  <a:pt x="540" y="874"/>
                  <a:pt x="540" y="874"/>
                </a:cubicBezTo>
                <a:cubicBezTo>
                  <a:pt x="541" y="875"/>
                  <a:pt x="541" y="875"/>
                  <a:pt x="542" y="875"/>
                </a:cubicBezTo>
                <a:cubicBezTo>
                  <a:pt x="542" y="876"/>
                  <a:pt x="542" y="876"/>
                  <a:pt x="542" y="876"/>
                </a:cubicBezTo>
                <a:cubicBezTo>
                  <a:pt x="541" y="876"/>
                  <a:pt x="540" y="876"/>
                  <a:pt x="540" y="877"/>
                </a:cubicBezTo>
                <a:cubicBezTo>
                  <a:pt x="540" y="879"/>
                  <a:pt x="541" y="878"/>
                  <a:pt x="541" y="879"/>
                </a:cubicBezTo>
                <a:cubicBezTo>
                  <a:pt x="541" y="881"/>
                  <a:pt x="541" y="881"/>
                  <a:pt x="541" y="881"/>
                </a:cubicBezTo>
                <a:cubicBezTo>
                  <a:pt x="542" y="881"/>
                  <a:pt x="542" y="881"/>
                  <a:pt x="542" y="881"/>
                </a:cubicBezTo>
                <a:cubicBezTo>
                  <a:pt x="542" y="881"/>
                  <a:pt x="542" y="881"/>
                  <a:pt x="542" y="881"/>
                </a:cubicBezTo>
                <a:cubicBezTo>
                  <a:pt x="540" y="881"/>
                  <a:pt x="540" y="881"/>
                  <a:pt x="540" y="881"/>
                </a:cubicBezTo>
                <a:cubicBezTo>
                  <a:pt x="540" y="882"/>
                  <a:pt x="540" y="882"/>
                  <a:pt x="540" y="882"/>
                </a:cubicBezTo>
                <a:cubicBezTo>
                  <a:pt x="539" y="882"/>
                  <a:pt x="539" y="882"/>
                  <a:pt x="538" y="882"/>
                </a:cubicBezTo>
                <a:cubicBezTo>
                  <a:pt x="538" y="882"/>
                  <a:pt x="538" y="882"/>
                  <a:pt x="538" y="882"/>
                </a:cubicBezTo>
                <a:cubicBezTo>
                  <a:pt x="538" y="882"/>
                  <a:pt x="538" y="882"/>
                  <a:pt x="538" y="882"/>
                </a:cubicBezTo>
                <a:cubicBezTo>
                  <a:pt x="539" y="883"/>
                  <a:pt x="539" y="883"/>
                  <a:pt x="540" y="883"/>
                </a:cubicBezTo>
                <a:cubicBezTo>
                  <a:pt x="540" y="883"/>
                  <a:pt x="540" y="883"/>
                  <a:pt x="540" y="883"/>
                </a:cubicBezTo>
                <a:cubicBezTo>
                  <a:pt x="540" y="883"/>
                  <a:pt x="540" y="883"/>
                  <a:pt x="540" y="883"/>
                </a:cubicBezTo>
                <a:cubicBezTo>
                  <a:pt x="541" y="883"/>
                  <a:pt x="541" y="883"/>
                  <a:pt x="541" y="883"/>
                </a:cubicBezTo>
                <a:cubicBezTo>
                  <a:pt x="541" y="882"/>
                  <a:pt x="541" y="882"/>
                  <a:pt x="541" y="882"/>
                </a:cubicBezTo>
                <a:cubicBezTo>
                  <a:pt x="542" y="882"/>
                  <a:pt x="542" y="882"/>
                  <a:pt x="542" y="882"/>
                </a:cubicBezTo>
                <a:cubicBezTo>
                  <a:pt x="542" y="884"/>
                  <a:pt x="542" y="884"/>
                  <a:pt x="542" y="884"/>
                </a:cubicBezTo>
                <a:cubicBezTo>
                  <a:pt x="542" y="884"/>
                  <a:pt x="542" y="884"/>
                  <a:pt x="542" y="884"/>
                </a:cubicBezTo>
                <a:cubicBezTo>
                  <a:pt x="542" y="884"/>
                  <a:pt x="542" y="884"/>
                  <a:pt x="542" y="884"/>
                </a:cubicBezTo>
                <a:cubicBezTo>
                  <a:pt x="543" y="884"/>
                  <a:pt x="543" y="883"/>
                  <a:pt x="544" y="883"/>
                </a:cubicBezTo>
                <a:cubicBezTo>
                  <a:pt x="544" y="883"/>
                  <a:pt x="544" y="883"/>
                  <a:pt x="544" y="883"/>
                </a:cubicBezTo>
                <a:cubicBezTo>
                  <a:pt x="544" y="883"/>
                  <a:pt x="544" y="883"/>
                  <a:pt x="544" y="883"/>
                </a:cubicBezTo>
                <a:cubicBezTo>
                  <a:pt x="544" y="882"/>
                  <a:pt x="544" y="882"/>
                  <a:pt x="544" y="882"/>
                </a:cubicBezTo>
                <a:cubicBezTo>
                  <a:pt x="545" y="882"/>
                  <a:pt x="545" y="882"/>
                  <a:pt x="545" y="882"/>
                </a:cubicBezTo>
                <a:cubicBezTo>
                  <a:pt x="545" y="882"/>
                  <a:pt x="545" y="882"/>
                  <a:pt x="545" y="881"/>
                </a:cubicBezTo>
                <a:cubicBezTo>
                  <a:pt x="545" y="881"/>
                  <a:pt x="545" y="881"/>
                  <a:pt x="545" y="881"/>
                </a:cubicBezTo>
                <a:cubicBezTo>
                  <a:pt x="545" y="882"/>
                  <a:pt x="545" y="882"/>
                  <a:pt x="545" y="882"/>
                </a:cubicBezTo>
                <a:cubicBezTo>
                  <a:pt x="547" y="882"/>
                  <a:pt x="546" y="882"/>
                  <a:pt x="548" y="882"/>
                </a:cubicBezTo>
                <a:cubicBezTo>
                  <a:pt x="548" y="882"/>
                  <a:pt x="548" y="882"/>
                  <a:pt x="548" y="882"/>
                </a:cubicBezTo>
                <a:cubicBezTo>
                  <a:pt x="547" y="882"/>
                  <a:pt x="547" y="883"/>
                  <a:pt x="546" y="883"/>
                </a:cubicBezTo>
                <a:cubicBezTo>
                  <a:pt x="546" y="883"/>
                  <a:pt x="546" y="883"/>
                  <a:pt x="546" y="883"/>
                </a:cubicBezTo>
                <a:cubicBezTo>
                  <a:pt x="546" y="883"/>
                  <a:pt x="545" y="883"/>
                  <a:pt x="545" y="883"/>
                </a:cubicBezTo>
                <a:cubicBezTo>
                  <a:pt x="545" y="884"/>
                  <a:pt x="545" y="884"/>
                  <a:pt x="545" y="885"/>
                </a:cubicBezTo>
                <a:cubicBezTo>
                  <a:pt x="544" y="885"/>
                  <a:pt x="544" y="885"/>
                  <a:pt x="544" y="885"/>
                </a:cubicBezTo>
                <a:cubicBezTo>
                  <a:pt x="544" y="884"/>
                  <a:pt x="544" y="884"/>
                  <a:pt x="544" y="884"/>
                </a:cubicBezTo>
                <a:cubicBezTo>
                  <a:pt x="542" y="884"/>
                  <a:pt x="543" y="884"/>
                  <a:pt x="541" y="885"/>
                </a:cubicBezTo>
                <a:cubicBezTo>
                  <a:pt x="542" y="885"/>
                  <a:pt x="542" y="886"/>
                  <a:pt x="542" y="886"/>
                </a:cubicBezTo>
                <a:cubicBezTo>
                  <a:pt x="542" y="886"/>
                  <a:pt x="542" y="886"/>
                  <a:pt x="542" y="886"/>
                </a:cubicBezTo>
                <a:cubicBezTo>
                  <a:pt x="542" y="887"/>
                  <a:pt x="542" y="887"/>
                  <a:pt x="542" y="888"/>
                </a:cubicBezTo>
                <a:cubicBezTo>
                  <a:pt x="542" y="888"/>
                  <a:pt x="542" y="888"/>
                  <a:pt x="542" y="888"/>
                </a:cubicBezTo>
                <a:cubicBezTo>
                  <a:pt x="542" y="888"/>
                  <a:pt x="542" y="888"/>
                  <a:pt x="542" y="888"/>
                </a:cubicBezTo>
                <a:cubicBezTo>
                  <a:pt x="542" y="890"/>
                  <a:pt x="542" y="890"/>
                  <a:pt x="542" y="890"/>
                </a:cubicBezTo>
                <a:cubicBezTo>
                  <a:pt x="543" y="890"/>
                  <a:pt x="543" y="890"/>
                  <a:pt x="544" y="890"/>
                </a:cubicBezTo>
                <a:cubicBezTo>
                  <a:pt x="544" y="890"/>
                  <a:pt x="544" y="890"/>
                  <a:pt x="544" y="890"/>
                </a:cubicBezTo>
                <a:cubicBezTo>
                  <a:pt x="544" y="890"/>
                  <a:pt x="544" y="890"/>
                  <a:pt x="544" y="890"/>
                </a:cubicBezTo>
                <a:cubicBezTo>
                  <a:pt x="544" y="890"/>
                  <a:pt x="544" y="890"/>
                  <a:pt x="544" y="890"/>
                </a:cubicBezTo>
                <a:cubicBezTo>
                  <a:pt x="544" y="890"/>
                  <a:pt x="544" y="890"/>
                  <a:pt x="544" y="890"/>
                </a:cubicBezTo>
                <a:cubicBezTo>
                  <a:pt x="545" y="890"/>
                  <a:pt x="545" y="890"/>
                  <a:pt x="545" y="890"/>
                </a:cubicBezTo>
                <a:cubicBezTo>
                  <a:pt x="545" y="891"/>
                  <a:pt x="544" y="891"/>
                  <a:pt x="544" y="892"/>
                </a:cubicBezTo>
                <a:cubicBezTo>
                  <a:pt x="545" y="892"/>
                  <a:pt x="546" y="892"/>
                  <a:pt x="547" y="893"/>
                </a:cubicBezTo>
                <a:cubicBezTo>
                  <a:pt x="547" y="893"/>
                  <a:pt x="547" y="893"/>
                  <a:pt x="547" y="893"/>
                </a:cubicBezTo>
                <a:cubicBezTo>
                  <a:pt x="548" y="893"/>
                  <a:pt x="548" y="893"/>
                  <a:pt x="548" y="893"/>
                </a:cubicBezTo>
                <a:cubicBezTo>
                  <a:pt x="547" y="893"/>
                  <a:pt x="547" y="892"/>
                  <a:pt x="547" y="892"/>
                </a:cubicBezTo>
                <a:cubicBezTo>
                  <a:pt x="548" y="892"/>
                  <a:pt x="548" y="892"/>
                  <a:pt x="548" y="892"/>
                </a:cubicBezTo>
                <a:cubicBezTo>
                  <a:pt x="549" y="892"/>
                  <a:pt x="549" y="892"/>
                  <a:pt x="549" y="892"/>
                </a:cubicBezTo>
                <a:cubicBezTo>
                  <a:pt x="549" y="892"/>
                  <a:pt x="549" y="892"/>
                  <a:pt x="549" y="892"/>
                </a:cubicBezTo>
                <a:cubicBezTo>
                  <a:pt x="548" y="892"/>
                  <a:pt x="548" y="893"/>
                  <a:pt x="548" y="893"/>
                </a:cubicBezTo>
                <a:cubicBezTo>
                  <a:pt x="549" y="893"/>
                  <a:pt x="549" y="893"/>
                  <a:pt x="549" y="893"/>
                </a:cubicBezTo>
                <a:cubicBezTo>
                  <a:pt x="550" y="895"/>
                  <a:pt x="551" y="894"/>
                  <a:pt x="552" y="895"/>
                </a:cubicBezTo>
                <a:cubicBezTo>
                  <a:pt x="553" y="895"/>
                  <a:pt x="553" y="895"/>
                  <a:pt x="553" y="895"/>
                </a:cubicBezTo>
                <a:cubicBezTo>
                  <a:pt x="553" y="891"/>
                  <a:pt x="553" y="891"/>
                  <a:pt x="553" y="891"/>
                </a:cubicBezTo>
                <a:cubicBezTo>
                  <a:pt x="554" y="891"/>
                  <a:pt x="554" y="891"/>
                  <a:pt x="554" y="891"/>
                </a:cubicBezTo>
                <a:cubicBezTo>
                  <a:pt x="554" y="890"/>
                  <a:pt x="554" y="890"/>
                  <a:pt x="554" y="890"/>
                </a:cubicBezTo>
                <a:cubicBezTo>
                  <a:pt x="554" y="890"/>
                  <a:pt x="554" y="890"/>
                  <a:pt x="554" y="890"/>
                </a:cubicBezTo>
                <a:cubicBezTo>
                  <a:pt x="554" y="888"/>
                  <a:pt x="554" y="888"/>
                  <a:pt x="554" y="888"/>
                </a:cubicBezTo>
                <a:cubicBezTo>
                  <a:pt x="555" y="888"/>
                  <a:pt x="555" y="888"/>
                  <a:pt x="555" y="888"/>
                </a:cubicBezTo>
                <a:cubicBezTo>
                  <a:pt x="555" y="888"/>
                  <a:pt x="555" y="888"/>
                  <a:pt x="555" y="888"/>
                </a:cubicBezTo>
                <a:cubicBezTo>
                  <a:pt x="554" y="888"/>
                  <a:pt x="554" y="888"/>
                  <a:pt x="554" y="888"/>
                </a:cubicBezTo>
                <a:cubicBezTo>
                  <a:pt x="554" y="887"/>
                  <a:pt x="554" y="887"/>
                  <a:pt x="554" y="887"/>
                </a:cubicBezTo>
                <a:cubicBezTo>
                  <a:pt x="556" y="887"/>
                  <a:pt x="557" y="887"/>
                  <a:pt x="559" y="887"/>
                </a:cubicBezTo>
                <a:cubicBezTo>
                  <a:pt x="559" y="887"/>
                  <a:pt x="559" y="887"/>
                  <a:pt x="559" y="887"/>
                </a:cubicBezTo>
                <a:cubicBezTo>
                  <a:pt x="560" y="887"/>
                  <a:pt x="560" y="887"/>
                  <a:pt x="560" y="887"/>
                </a:cubicBezTo>
                <a:cubicBezTo>
                  <a:pt x="560" y="886"/>
                  <a:pt x="561" y="885"/>
                  <a:pt x="561" y="884"/>
                </a:cubicBezTo>
                <a:cubicBezTo>
                  <a:pt x="563" y="884"/>
                  <a:pt x="564" y="885"/>
                  <a:pt x="566" y="885"/>
                </a:cubicBezTo>
                <a:cubicBezTo>
                  <a:pt x="565" y="883"/>
                  <a:pt x="565" y="883"/>
                  <a:pt x="564" y="881"/>
                </a:cubicBezTo>
                <a:cubicBezTo>
                  <a:pt x="564" y="881"/>
                  <a:pt x="563" y="881"/>
                  <a:pt x="563" y="882"/>
                </a:cubicBezTo>
                <a:cubicBezTo>
                  <a:pt x="563" y="881"/>
                  <a:pt x="563" y="881"/>
                  <a:pt x="563" y="881"/>
                </a:cubicBezTo>
                <a:cubicBezTo>
                  <a:pt x="562" y="881"/>
                  <a:pt x="562" y="881"/>
                  <a:pt x="562" y="881"/>
                </a:cubicBezTo>
                <a:cubicBezTo>
                  <a:pt x="562" y="881"/>
                  <a:pt x="563" y="881"/>
                  <a:pt x="563" y="881"/>
                </a:cubicBezTo>
                <a:cubicBezTo>
                  <a:pt x="563" y="880"/>
                  <a:pt x="563" y="878"/>
                  <a:pt x="563" y="878"/>
                </a:cubicBezTo>
                <a:cubicBezTo>
                  <a:pt x="563" y="877"/>
                  <a:pt x="563" y="877"/>
                  <a:pt x="563" y="877"/>
                </a:cubicBezTo>
                <a:cubicBezTo>
                  <a:pt x="562" y="878"/>
                  <a:pt x="562" y="878"/>
                  <a:pt x="561" y="878"/>
                </a:cubicBezTo>
                <a:cubicBezTo>
                  <a:pt x="562" y="877"/>
                  <a:pt x="562" y="877"/>
                  <a:pt x="563" y="876"/>
                </a:cubicBezTo>
                <a:cubicBezTo>
                  <a:pt x="563" y="876"/>
                  <a:pt x="563" y="876"/>
                  <a:pt x="563" y="876"/>
                </a:cubicBezTo>
                <a:cubicBezTo>
                  <a:pt x="563" y="876"/>
                  <a:pt x="563" y="875"/>
                  <a:pt x="563" y="874"/>
                </a:cubicBezTo>
                <a:cubicBezTo>
                  <a:pt x="564" y="874"/>
                  <a:pt x="564" y="874"/>
                  <a:pt x="564" y="874"/>
                </a:cubicBezTo>
                <a:cubicBezTo>
                  <a:pt x="564" y="874"/>
                  <a:pt x="565" y="873"/>
                  <a:pt x="565" y="873"/>
                </a:cubicBezTo>
                <a:cubicBezTo>
                  <a:pt x="566" y="873"/>
                  <a:pt x="566" y="873"/>
                  <a:pt x="566" y="873"/>
                </a:cubicBezTo>
                <a:cubicBezTo>
                  <a:pt x="566" y="871"/>
                  <a:pt x="565" y="871"/>
                  <a:pt x="564" y="871"/>
                </a:cubicBezTo>
                <a:cubicBezTo>
                  <a:pt x="564" y="870"/>
                  <a:pt x="564" y="869"/>
                  <a:pt x="565" y="869"/>
                </a:cubicBezTo>
                <a:cubicBezTo>
                  <a:pt x="565" y="868"/>
                  <a:pt x="565" y="868"/>
                  <a:pt x="565" y="868"/>
                </a:cubicBezTo>
                <a:cubicBezTo>
                  <a:pt x="565" y="868"/>
                  <a:pt x="565" y="868"/>
                  <a:pt x="565" y="868"/>
                </a:cubicBezTo>
                <a:cubicBezTo>
                  <a:pt x="565" y="869"/>
                  <a:pt x="565" y="869"/>
                  <a:pt x="565" y="869"/>
                </a:cubicBezTo>
                <a:cubicBezTo>
                  <a:pt x="566" y="869"/>
                  <a:pt x="566" y="870"/>
                  <a:pt x="567" y="871"/>
                </a:cubicBezTo>
                <a:cubicBezTo>
                  <a:pt x="568" y="871"/>
                  <a:pt x="569" y="870"/>
                  <a:pt x="570" y="869"/>
                </a:cubicBezTo>
                <a:cubicBezTo>
                  <a:pt x="570" y="869"/>
                  <a:pt x="570" y="869"/>
                  <a:pt x="570" y="869"/>
                </a:cubicBezTo>
                <a:cubicBezTo>
                  <a:pt x="570" y="867"/>
                  <a:pt x="570" y="867"/>
                  <a:pt x="570" y="867"/>
                </a:cubicBezTo>
                <a:cubicBezTo>
                  <a:pt x="570" y="867"/>
                  <a:pt x="570" y="867"/>
                  <a:pt x="570" y="867"/>
                </a:cubicBezTo>
                <a:cubicBezTo>
                  <a:pt x="570" y="866"/>
                  <a:pt x="570" y="866"/>
                  <a:pt x="570" y="866"/>
                </a:cubicBezTo>
                <a:cubicBezTo>
                  <a:pt x="569" y="867"/>
                  <a:pt x="569" y="867"/>
                  <a:pt x="569" y="867"/>
                </a:cubicBezTo>
                <a:cubicBezTo>
                  <a:pt x="569" y="866"/>
                  <a:pt x="569" y="866"/>
                  <a:pt x="569" y="865"/>
                </a:cubicBezTo>
                <a:cubicBezTo>
                  <a:pt x="570" y="864"/>
                  <a:pt x="570" y="865"/>
                  <a:pt x="571" y="864"/>
                </a:cubicBezTo>
                <a:cubicBezTo>
                  <a:pt x="571" y="863"/>
                  <a:pt x="572" y="863"/>
                  <a:pt x="572" y="861"/>
                </a:cubicBezTo>
                <a:cubicBezTo>
                  <a:pt x="574" y="861"/>
                  <a:pt x="574" y="860"/>
                  <a:pt x="575" y="860"/>
                </a:cubicBezTo>
                <a:cubicBezTo>
                  <a:pt x="575" y="859"/>
                  <a:pt x="575" y="859"/>
                  <a:pt x="575" y="859"/>
                </a:cubicBezTo>
                <a:cubicBezTo>
                  <a:pt x="576" y="859"/>
                  <a:pt x="576" y="859"/>
                  <a:pt x="576" y="859"/>
                </a:cubicBezTo>
                <a:cubicBezTo>
                  <a:pt x="576" y="859"/>
                  <a:pt x="576" y="859"/>
                  <a:pt x="576" y="858"/>
                </a:cubicBezTo>
                <a:cubicBezTo>
                  <a:pt x="577" y="858"/>
                  <a:pt x="578" y="858"/>
                  <a:pt x="579" y="857"/>
                </a:cubicBezTo>
                <a:cubicBezTo>
                  <a:pt x="579" y="857"/>
                  <a:pt x="579" y="857"/>
                  <a:pt x="579" y="856"/>
                </a:cubicBezTo>
                <a:cubicBezTo>
                  <a:pt x="579" y="856"/>
                  <a:pt x="578" y="855"/>
                  <a:pt x="577" y="855"/>
                </a:cubicBezTo>
                <a:cubicBezTo>
                  <a:pt x="577" y="855"/>
                  <a:pt x="577" y="855"/>
                  <a:pt x="577" y="855"/>
                </a:cubicBezTo>
                <a:cubicBezTo>
                  <a:pt x="577" y="855"/>
                  <a:pt x="577" y="855"/>
                  <a:pt x="577" y="855"/>
                </a:cubicBezTo>
                <a:cubicBezTo>
                  <a:pt x="577" y="855"/>
                  <a:pt x="577" y="855"/>
                  <a:pt x="578" y="855"/>
                </a:cubicBezTo>
                <a:cubicBezTo>
                  <a:pt x="578" y="853"/>
                  <a:pt x="578" y="853"/>
                  <a:pt x="577" y="851"/>
                </a:cubicBezTo>
                <a:cubicBezTo>
                  <a:pt x="577" y="851"/>
                  <a:pt x="576" y="851"/>
                  <a:pt x="576" y="851"/>
                </a:cubicBezTo>
                <a:cubicBezTo>
                  <a:pt x="576" y="850"/>
                  <a:pt x="576" y="850"/>
                  <a:pt x="576" y="850"/>
                </a:cubicBezTo>
                <a:cubicBezTo>
                  <a:pt x="574" y="850"/>
                  <a:pt x="574" y="850"/>
                  <a:pt x="574" y="850"/>
                </a:cubicBezTo>
                <a:cubicBezTo>
                  <a:pt x="574" y="850"/>
                  <a:pt x="574" y="850"/>
                  <a:pt x="573" y="849"/>
                </a:cubicBezTo>
                <a:cubicBezTo>
                  <a:pt x="573" y="849"/>
                  <a:pt x="573" y="849"/>
                  <a:pt x="573" y="849"/>
                </a:cubicBezTo>
                <a:cubicBezTo>
                  <a:pt x="572" y="849"/>
                  <a:pt x="572" y="848"/>
                  <a:pt x="571" y="848"/>
                </a:cubicBezTo>
                <a:cubicBezTo>
                  <a:pt x="571" y="847"/>
                  <a:pt x="571" y="847"/>
                  <a:pt x="571" y="847"/>
                </a:cubicBezTo>
                <a:cubicBezTo>
                  <a:pt x="570" y="847"/>
                  <a:pt x="570" y="847"/>
                  <a:pt x="570" y="847"/>
                </a:cubicBezTo>
                <a:cubicBezTo>
                  <a:pt x="570" y="846"/>
                  <a:pt x="570" y="846"/>
                  <a:pt x="569" y="845"/>
                </a:cubicBezTo>
                <a:cubicBezTo>
                  <a:pt x="570" y="844"/>
                  <a:pt x="570" y="843"/>
                  <a:pt x="571" y="842"/>
                </a:cubicBezTo>
                <a:cubicBezTo>
                  <a:pt x="571" y="842"/>
                  <a:pt x="571" y="842"/>
                  <a:pt x="572" y="842"/>
                </a:cubicBezTo>
                <a:cubicBezTo>
                  <a:pt x="572" y="841"/>
                  <a:pt x="572" y="841"/>
                  <a:pt x="572" y="841"/>
                </a:cubicBezTo>
                <a:cubicBezTo>
                  <a:pt x="573" y="841"/>
                  <a:pt x="574" y="839"/>
                  <a:pt x="575" y="839"/>
                </a:cubicBezTo>
                <a:cubicBezTo>
                  <a:pt x="575" y="839"/>
                  <a:pt x="575" y="839"/>
                  <a:pt x="575" y="839"/>
                </a:cubicBezTo>
                <a:cubicBezTo>
                  <a:pt x="575" y="838"/>
                  <a:pt x="575" y="838"/>
                  <a:pt x="576" y="837"/>
                </a:cubicBezTo>
                <a:cubicBezTo>
                  <a:pt x="577" y="837"/>
                  <a:pt x="578" y="837"/>
                  <a:pt x="580" y="837"/>
                </a:cubicBezTo>
                <a:cubicBezTo>
                  <a:pt x="580" y="835"/>
                  <a:pt x="580" y="835"/>
                  <a:pt x="580" y="835"/>
                </a:cubicBezTo>
                <a:cubicBezTo>
                  <a:pt x="579" y="835"/>
                  <a:pt x="580" y="835"/>
                  <a:pt x="579" y="835"/>
                </a:cubicBezTo>
                <a:cubicBezTo>
                  <a:pt x="579" y="835"/>
                  <a:pt x="579" y="835"/>
                  <a:pt x="579" y="835"/>
                </a:cubicBezTo>
                <a:cubicBezTo>
                  <a:pt x="579" y="834"/>
                  <a:pt x="579" y="834"/>
                  <a:pt x="580" y="834"/>
                </a:cubicBezTo>
                <a:cubicBezTo>
                  <a:pt x="580" y="833"/>
                  <a:pt x="580" y="833"/>
                  <a:pt x="580" y="833"/>
                </a:cubicBezTo>
                <a:cubicBezTo>
                  <a:pt x="580" y="833"/>
                  <a:pt x="581" y="833"/>
                  <a:pt x="581" y="833"/>
                </a:cubicBezTo>
                <a:cubicBezTo>
                  <a:pt x="581" y="832"/>
                  <a:pt x="581" y="832"/>
                  <a:pt x="581" y="832"/>
                </a:cubicBezTo>
                <a:cubicBezTo>
                  <a:pt x="581" y="832"/>
                  <a:pt x="581" y="832"/>
                  <a:pt x="581" y="832"/>
                </a:cubicBezTo>
                <a:cubicBezTo>
                  <a:pt x="581" y="831"/>
                  <a:pt x="581" y="829"/>
                  <a:pt x="581" y="828"/>
                </a:cubicBezTo>
                <a:cubicBezTo>
                  <a:pt x="581" y="828"/>
                  <a:pt x="581" y="828"/>
                  <a:pt x="581" y="828"/>
                </a:cubicBezTo>
                <a:cubicBezTo>
                  <a:pt x="582" y="827"/>
                  <a:pt x="582" y="826"/>
                  <a:pt x="583" y="825"/>
                </a:cubicBezTo>
                <a:cubicBezTo>
                  <a:pt x="583" y="825"/>
                  <a:pt x="583" y="825"/>
                  <a:pt x="583" y="825"/>
                </a:cubicBezTo>
                <a:cubicBezTo>
                  <a:pt x="583" y="824"/>
                  <a:pt x="583" y="824"/>
                  <a:pt x="584" y="824"/>
                </a:cubicBezTo>
                <a:cubicBezTo>
                  <a:pt x="584" y="824"/>
                  <a:pt x="585" y="823"/>
                  <a:pt x="585" y="823"/>
                </a:cubicBezTo>
                <a:cubicBezTo>
                  <a:pt x="586" y="823"/>
                  <a:pt x="586" y="823"/>
                  <a:pt x="586" y="822"/>
                </a:cubicBezTo>
                <a:cubicBezTo>
                  <a:pt x="585" y="822"/>
                  <a:pt x="585" y="822"/>
                  <a:pt x="584" y="822"/>
                </a:cubicBezTo>
                <a:cubicBezTo>
                  <a:pt x="584" y="822"/>
                  <a:pt x="583" y="823"/>
                  <a:pt x="583" y="822"/>
                </a:cubicBezTo>
                <a:cubicBezTo>
                  <a:pt x="583" y="822"/>
                  <a:pt x="583" y="822"/>
                  <a:pt x="583" y="822"/>
                </a:cubicBezTo>
                <a:cubicBezTo>
                  <a:pt x="583" y="822"/>
                  <a:pt x="583" y="822"/>
                  <a:pt x="583" y="822"/>
                </a:cubicBezTo>
                <a:cubicBezTo>
                  <a:pt x="583" y="822"/>
                  <a:pt x="583" y="822"/>
                  <a:pt x="583" y="822"/>
                </a:cubicBezTo>
                <a:cubicBezTo>
                  <a:pt x="583" y="821"/>
                  <a:pt x="583" y="821"/>
                  <a:pt x="584" y="821"/>
                </a:cubicBezTo>
                <a:cubicBezTo>
                  <a:pt x="585" y="821"/>
                  <a:pt x="586" y="821"/>
                  <a:pt x="587" y="822"/>
                </a:cubicBezTo>
                <a:cubicBezTo>
                  <a:pt x="587" y="823"/>
                  <a:pt x="587" y="823"/>
                  <a:pt x="587" y="823"/>
                </a:cubicBezTo>
                <a:cubicBezTo>
                  <a:pt x="588" y="823"/>
                  <a:pt x="588" y="823"/>
                  <a:pt x="589" y="822"/>
                </a:cubicBezTo>
                <a:cubicBezTo>
                  <a:pt x="589" y="822"/>
                  <a:pt x="589" y="822"/>
                  <a:pt x="589" y="822"/>
                </a:cubicBezTo>
                <a:cubicBezTo>
                  <a:pt x="589" y="821"/>
                  <a:pt x="589" y="821"/>
                  <a:pt x="589" y="821"/>
                </a:cubicBezTo>
                <a:cubicBezTo>
                  <a:pt x="590" y="821"/>
                  <a:pt x="590" y="821"/>
                  <a:pt x="590" y="821"/>
                </a:cubicBezTo>
                <a:cubicBezTo>
                  <a:pt x="590" y="820"/>
                  <a:pt x="590" y="820"/>
                  <a:pt x="590" y="820"/>
                </a:cubicBezTo>
                <a:cubicBezTo>
                  <a:pt x="589" y="820"/>
                  <a:pt x="589" y="820"/>
                  <a:pt x="589" y="820"/>
                </a:cubicBezTo>
                <a:cubicBezTo>
                  <a:pt x="589" y="819"/>
                  <a:pt x="589" y="819"/>
                  <a:pt x="589" y="819"/>
                </a:cubicBezTo>
                <a:cubicBezTo>
                  <a:pt x="587" y="819"/>
                  <a:pt x="587" y="819"/>
                  <a:pt x="587" y="819"/>
                </a:cubicBezTo>
                <a:cubicBezTo>
                  <a:pt x="587" y="820"/>
                  <a:pt x="587" y="820"/>
                  <a:pt x="587" y="820"/>
                </a:cubicBezTo>
                <a:cubicBezTo>
                  <a:pt x="585" y="820"/>
                  <a:pt x="584" y="819"/>
                  <a:pt x="583" y="818"/>
                </a:cubicBezTo>
                <a:cubicBezTo>
                  <a:pt x="583" y="817"/>
                  <a:pt x="583" y="816"/>
                  <a:pt x="583" y="815"/>
                </a:cubicBezTo>
                <a:cubicBezTo>
                  <a:pt x="581" y="815"/>
                  <a:pt x="581" y="815"/>
                  <a:pt x="581" y="815"/>
                </a:cubicBezTo>
                <a:cubicBezTo>
                  <a:pt x="581" y="814"/>
                  <a:pt x="581" y="814"/>
                  <a:pt x="581" y="814"/>
                </a:cubicBezTo>
                <a:cubicBezTo>
                  <a:pt x="581" y="814"/>
                  <a:pt x="581" y="814"/>
                  <a:pt x="581" y="814"/>
                </a:cubicBezTo>
                <a:cubicBezTo>
                  <a:pt x="581" y="814"/>
                  <a:pt x="582" y="813"/>
                  <a:pt x="582" y="813"/>
                </a:cubicBezTo>
                <a:cubicBezTo>
                  <a:pt x="582" y="813"/>
                  <a:pt x="582" y="813"/>
                  <a:pt x="582" y="813"/>
                </a:cubicBezTo>
                <a:cubicBezTo>
                  <a:pt x="582" y="812"/>
                  <a:pt x="582" y="812"/>
                  <a:pt x="582" y="812"/>
                </a:cubicBezTo>
                <a:cubicBezTo>
                  <a:pt x="583" y="812"/>
                  <a:pt x="583" y="812"/>
                  <a:pt x="583" y="812"/>
                </a:cubicBezTo>
                <a:cubicBezTo>
                  <a:pt x="582" y="812"/>
                  <a:pt x="582" y="811"/>
                  <a:pt x="582" y="811"/>
                </a:cubicBezTo>
                <a:cubicBezTo>
                  <a:pt x="583" y="811"/>
                  <a:pt x="583" y="811"/>
                  <a:pt x="583" y="811"/>
                </a:cubicBezTo>
                <a:cubicBezTo>
                  <a:pt x="583" y="810"/>
                  <a:pt x="583" y="810"/>
                  <a:pt x="583" y="810"/>
                </a:cubicBezTo>
                <a:cubicBezTo>
                  <a:pt x="583" y="810"/>
                  <a:pt x="583" y="810"/>
                  <a:pt x="583" y="810"/>
                </a:cubicBezTo>
                <a:cubicBezTo>
                  <a:pt x="584" y="810"/>
                  <a:pt x="584" y="810"/>
                  <a:pt x="584" y="810"/>
                </a:cubicBezTo>
                <a:cubicBezTo>
                  <a:pt x="584" y="810"/>
                  <a:pt x="584" y="810"/>
                  <a:pt x="584" y="811"/>
                </a:cubicBezTo>
                <a:cubicBezTo>
                  <a:pt x="586" y="811"/>
                  <a:pt x="586" y="811"/>
                  <a:pt x="586" y="811"/>
                </a:cubicBezTo>
                <a:cubicBezTo>
                  <a:pt x="586" y="811"/>
                  <a:pt x="586" y="811"/>
                  <a:pt x="586" y="811"/>
                </a:cubicBezTo>
                <a:cubicBezTo>
                  <a:pt x="586" y="811"/>
                  <a:pt x="586" y="811"/>
                  <a:pt x="586" y="811"/>
                </a:cubicBezTo>
                <a:cubicBezTo>
                  <a:pt x="586" y="812"/>
                  <a:pt x="586" y="812"/>
                  <a:pt x="587" y="813"/>
                </a:cubicBezTo>
                <a:cubicBezTo>
                  <a:pt x="590" y="813"/>
                  <a:pt x="590" y="813"/>
                  <a:pt x="590" y="813"/>
                </a:cubicBezTo>
                <a:cubicBezTo>
                  <a:pt x="590" y="813"/>
                  <a:pt x="590" y="813"/>
                  <a:pt x="591" y="813"/>
                </a:cubicBezTo>
                <a:cubicBezTo>
                  <a:pt x="591" y="813"/>
                  <a:pt x="591" y="813"/>
                  <a:pt x="591" y="813"/>
                </a:cubicBezTo>
                <a:cubicBezTo>
                  <a:pt x="592" y="813"/>
                  <a:pt x="592" y="812"/>
                  <a:pt x="593" y="812"/>
                </a:cubicBezTo>
                <a:cubicBezTo>
                  <a:pt x="593" y="811"/>
                  <a:pt x="593" y="811"/>
                  <a:pt x="593" y="811"/>
                </a:cubicBezTo>
                <a:cubicBezTo>
                  <a:pt x="594" y="811"/>
                  <a:pt x="594" y="810"/>
                  <a:pt x="595" y="810"/>
                </a:cubicBezTo>
                <a:cubicBezTo>
                  <a:pt x="595" y="806"/>
                  <a:pt x="595" y="806"/>
                  <a:pt x="595" y="806"/>
                </a:cubicBezTo>
                <a:cubicBezTo>
                  <a:pt x="595" y="806"/>
                  <a:pt x="595" y="805"/>
                  <a:pt x="595" y="805"/>
                </a:cubicBezTo>
                <a:cubicBezTo>
                  <a:pt x="595" y="805"/>
                  <a:pt x="595" y="805"/>
                  <a:pt x="595" y="805"/>
                </a:cubicBezTo>
                <a:cubicBezTo>
                  <a:pt x="595" y="804"/>
                  <a:pt x="595" y="804"/>
                  <a:pt x="595" y="803"/>
                </a:cubicBezTo>
                <a:cubicBezTo>
                  <a:pt x="595" y="803"/>
                  <a:pt x="595" y="803"/>
                  <a:pt x="596" y="803"/>
                </a:cubicBezTo>
                <a:cubicBezTo>
                  <a:pt x="596" y="802"/>
                  <a:pt x="596" y="801"/>
                  <a:pt x="596" y="801"/>
                </a:cubicBezTo>
                <a:cubicBezTo>
                  <a:pt x="595" y="800"/>
                  <a:pt x="595" y="800"/>
                  <a:pt x="594" y="799"/>
                </a:cubicBezTo>
                <a:cubicBezTo>
                  <a:pt x="594" y="797"/>
                  <a:pt x="594" y="798"/>
                  <a:pt x="595" y="797"/>
                </a:cubicBezTo>
                <a:cubicBezTo>
                  <a:pt x="595" y="797"/>
                  <a:pt x="595" y="797"/>
                  <a:pt x="595" y="797"/>
                </a:cubicBezTo>
                <a:cubicBezTo>
                  <a:pt x="596" y="798"/>
                  <a:pt x="596" y="799"/>
                  <a:pt x="597" y="799"/>
                </a:cubicBezTo>
                <a:cubicBezTo>
                  <a:pt x="597" y="798"/>
                  <a:pt x="597" y="798"/>
                  <a:pt x="597" y="798"/>
                </a:cubicBezTo>
                <a:cubicBezTo>
                  <a:pt x="597" y="798"/>
                  <a:pt x="597" y="798"/>
                  <a:pt x="597" y="798"/>
                </a:cubicBezTo>
                <a:cubicBezTo>
                  <a:pt x="598" y="798"/>
                  <a:pt x="599" y="798"/>
                  <a:pt x="601" y="797"/>
                </a:cubicBezTo>
                <a:cubicBezTo>
                  <a:pt x="602" y="797"/>
                  <a:pt x="602" y="797"/>
                  <a:pt x="602" y="797"/>
                </a:cubicBezTo>
                <a:cubicBezTo>
                  <a:pt x="602" y="797"/>
                  <a:pt x="602" y="797"/>
                  <a:pt x="602" y="797"/>
                </a:cubicBezTo>
                <a:cubicBezTo>
                  <a:pt x="606" y="797"/>
                  <a:pt x="606" y="797"/>
                  <a:pt x="606" y="797"/>
                </a:cubicBezTo>
                <a:cubicBezTo>
                  <a:pt x="606" y="797"/>
                  <a:pt x="606" y="797"/>
                  <a:pt x="606" y="797"/>
                </a:cubicBezTo>
                <a:cubicBezTo>
                  <a:pt x="608" y="797"/>
                  <a:pt x="608" y="797"/>
                  <a:pt x="608" y="797"/>
                </a:cubicBezTo>
                <a:cubicBezTo>
                  <a:pt x="608" y="796"/>
                  <a:pt x="608" y="796"/>
                  <a:pt x="608" y="796"/>
                </a:cubicBezTo>
                <a:cubicBezTo>
                  <a:pt x="609" y="796"/>
                  <a:pt x="609" y="796"/>
                  <a:pt x="609" y="796"/>
                </a:cubicBezTo>
                <a:cubicBezTo>
                  <a:pt x="610" y="795"/>
                  <a:pt x="610" y="795"/>
                  <a:pt x="610" y="795"/>
                </a:cubicBezTo>
                <a:cubicBezTo>
                  <a:pt x="611" y="795"/>
                  <a:pt x="611" y="795"/>
                  <a:pt x="611" y="795"/>
                </a:cubicBezTo>
                <a:cubicBezTo>
                  <a:pt x="611" y="795"/>
                  <a:pt x="611" y="795"/>
                  <a:pt x="611" y="795"/>
                </a:cubicBezTo>
                <a:cubicBezTo>
                  <a:pt x="612" y="795"/>
                  <a:pt x="612" y="795"/>
                  <a:pt x="612" y="795"/>
                </a:cubicBezTo>
                <a:cubicBezTo>
                  <a:pt x="612" y="795"/>
                  <a:pt x="612" y="795"/>
                  <a:pt x="612" y="795"/>
                </a:cubicBezTo>
                <a:cubicBezTo>
                  <a:pt x="614" y="795"/>
                  <a:pt x="614" y="795"/>
                  <a:pt x="614" y="795"/>
                </a:cubicBezTo>
                <a:cubicBezTo>
                  <a:pt x="614" y="794"/>
                  <a:pt x="614" y="794"/>
                  <a:pt x="614" y="794"/>
                </a:cubicBezTo>
                <a:cubicBezTo>
                  <a:pt x="615" y="794"/>
                  <a:pt x="615" y="794"/>
                  <a:pt x="615" y="794"/>
                </a:cubicBezTo>
                <a:cubicBezTo>
                  <a:pt x="615" y="794"/>
                  <a:pt x="615" y="794"/>
                  <a:pt x="615" y="794"/>
                </a:cubicBezTo>
                <a:cubicBezTo>
                  <a:pt x="616" y="794"/>
                  <a:pt x="616" y="794"/>
                  <a:pt x="616" y="794"/>
                </a:cubicBezTo>
                <a:cubicBezTo>
                  <a:pt x="616" y="794"/>
                  <a:pt x="616" y="793"/>
                  <a:pt x="616" y="793"/>
                </a:cubicBezTo>
                <a:cubicBezTo>
                  <a:pt x="616" y="793"/>
                  <a:pt x="617" y="793"/>
                  <a:pt x="617" y="793"/>
                </a:cubicBezTo>
                <a:cubicBezTo>
                  <a:pt x="617" y="792"/>
                  <a:pt x="617" y="792"/>
                  <a:pt x="617" y="791"/>
                </a:cubicBezTo>
                <a:cubicBezTo>
                  <a:pt x="618" y="791"/>
                  <a:pt x="618" y="791"/>
                  <a:pt x="619" y="790"/>
                </a:cubicBezTo>
                <a:cubicBezTo>
                  <a:pt x="619" y="790"/>
                  <a:pt x="619" y="789"/>
                  <a:pt x="619" y="789"/>
                </a:cubicBezTo>
                <a:cubicBezTo>
                  <a:pt x="619" y="788"/>
                  <a:pt x="620" y="788"/>
                  <a:pt x="620" y="788"/>
                </a:cubicBezTo>
                <a:cubicBezTo>
                  <a:pt x="620" y="787"/>
                  <a:pt x="620" y="787"/>
                  <a:pt x="620" y="787"/>
                </a:cubicBezTo>
                <a:cubicBezTo>
                  <a:pt x="620" y="787"/>
                  <a:pt x="620" y="787"/>
                  <a:pt x="620" y="787"/>
                </a:cubicBezTo>
                <a:cubicBezTo>
                  <a:pt x="620" y="786"/>
                  <a:pt x="620" y="786"/>
                  <a:pt x="620" y="786"/>
                </a:cubicBezTo>
                <a:cubicBezTo>
                  <a:pt x="621" y="786"/>
                  <a:pt x="621" y="786"/>
                  <a:pt x="621" y="785"/>
                </a:cubicBezTo>
                <a:cubicBezTo>
                  <a:pt x="622" y="784"/>
                  <a:pt x="622" y="783"/>
                  <a:pt x="621" y="782"/>
                </a:cubicBezTo>
                <a:cubicBezTo>
                  <a:pt x="620" y="782"/>
                  <a:pt x="620" y="781"/>
                  <a:pt x="619" y="781"/>
                </a:cubicBezTo>
                <a:cubicBezTo>
                  <a:pt x="619" y="780"/>
                  <a:pt x="619" y="780"/>
                  <a:pt x="618" y="780"/>
                </a:cubicBezTo>
                <a:cubicBezTo>
                  <a:pt x="618" y="778"/>
                  <a:pt x="617" y="778"/>
                  <a:pt x="619" y="777"/>
                </a:cubicBezTo>
                <a:cubicBezTo>
                  <a:pt x="618" y="775"/>
                  <a:pt x="618" y="776"/>
                  <a:pt x="617" y="775"/>
                </a:cubicBezTo>
                <a:cubicBezTo>
                  <a:pt x="617" y="774"/>
                  <a:pt x="617" y="774"/>
                  <a:pt x="616" y="774"/>
                </a:cubicBezTo>
                <a:cubicBezTo>
                  <a:pt x="616" y="774"/>
                  <a:pt x="616" y="774"/>
                  <a:pt x="616" y="774"/>
                </a:cubicBezTo>
                <a:cubicBezTo>
                  <a:pt x="616" y="773"/>
                  <a:pt x="616" y="773"/>
                  <a:pt x="616" y="773"/>
                </a:cubicBezTo>
                <a:cubicBezTo>
                  <a:pt x="615" y="773"/>
                  <a:pt x="615" y="773"/>
                  <a:pt x="614" y="772"/>
                </a:cubicBezTo>
                <a:cubicBezTo>
                  <a:pt x="614" y="771"/>
                  <a:pt x="614" y="771"/>
                  <a:pt x="614" y="771"/>
                </a:cubicBezTo>
                <a:cubicBezTo>
                  <a:pt x="614" y="771"/>
                  <a:pt x="614" y="771"/>
                  <a:pt x="614" y="771"/>
                </a:cubicBezTo>
                <a:cubicBezTo>
                  <a:pt x="613" y="770"/>
                  <a:pt x="614" y="770"/>
                  <a:pt x="612" y="770"/>
                </a:cubicBezTo>
                <a:cubicBezTo>
                  <a:pt x="612" y="769"/>
                  <a:pt x="613" y="769"/>
                  <a:pt x="613" y="768"/>
                </a:cubicBezTo>
                <a:cubicBezTo>
                  <a:pt x="612" y="768"/>
                  <a:pt x="612" y="768"/>
                  <a:pt x="612" y="768"/>
                </a:cubicBezTo>
                <a:cubicBezTo>
                  <a:pt x="612" y="768"/>
                  <a:pt x="612" y="767"/>
                  <a:pt x="612" y="767"/>
                </a:cubicBezTo>
                <a:cubicBezTo>
                  <a:pt x="613" y="766"/>
                  <a:pt x="612" y="767"/>
                  <a:pt x="613" y="766"/>
                </a:cubicBezTo>
                <a:cubicBezTo>
                  <a:pt x="614" y="765"/>
                  <a:pt x="614" y="763"/>
                  <a:pt x="613" y="761"/>
                </a:cubicBezTo>
                <a:cubicBezTo>
                  <a:pt x="614" y="761"/>
                  <a:pt x="614" y="761"/>
                  <a:pt x="614" y="761"/>
                </a:cubicBezTo>
                <a:cubicBezTo>
                  <a:pt x="614" y="761"/>
                  <a:pt x="614" y="761"/>
                  <a:pt x="614" y="761"/>
                </a:cubicBezTo>
                <a:cubicBezTo>
                  <a:pt x="614" y="761"/>
                  <a:pt x="614" y="763"/>
                  <a:pt x="614" y="763"/>
                </a:cubicBezTo>
                <a:cubicBezTo>
                  <a:pt x="614" y="765"/>
                  <a:pt x="614" y="767"/>
                  <a:pt x="615" y="768"/>
                </a:cubicBezTo>
                <a:cubicBezTo>
                  <a:pt x="615" y="769"/>
                  <a:pt x="616" y="769"/>
                  <a:pt x="617" y="769"/>
                </a:cubicBezTo>
                <a:cubicBezTo>
                  <a:pt x="617" y="770"/>
                  <a:pt x="617" y="770"/>
                  <a:pt x="617" y="770"/>
                </a:cubicBezTo>
                <a:cubicBezTo>
                  <a:pt x="618" y="770"/>
                  <a:pt x="618" y="770"/>
                  <a:pt x="618" y="770"/>
                </a:cubicBezTo>
                <a:cubicBezTo>
                  <a:pt x="619" y="770"/>
                  <a:pt x="619" y="771"/>
                  <a:pt x="620" y="772"/>
                </a:cubicBezTo>
                <a:cubicBezTo>
                  <a:pt x="621" y="772"/>
                  <a:pt x="621" y="772"/>
                  <a:pt x="622" y="772"/>
                </a:cubicBezTo>
                <a:cubicBezTo>
                  <a:pt x="622" y="772"/>
                  <a:pt x="622" y="773"/>
                  <a:pt x="623" y="773"/>
                </a:cubicBezTo>
                <a:cubicBezTo>
                  <a:pt x="625" y="773"/>
                  <a:pt x="625" y="773"/>
                  <a:pt x="625" y="773"/>
                </a:cubicBezTo>
                <a:cubicBezTo>
                  <a:pt x="625" y="773"/>
                  <a:pt x="625" y="772"/>
                  <a:pt x="625" y="772"/>
                </a:cubicBezTo>
                <a:cubicBezTo>
                  <a:pt x="627" y="771"/>
                  <a:pt x="628" y="774"/>
                  <a:pt x="631" y="773"/>
                </a:cubicBezTo>
                <a:cubicBezTo>
                  <a:pt x="631" y="773"/>
                  <a:pt x="631" y="772"/>
                  <a:pt x="631" y="772"/>
                </a:cubicBezTo>
                <a:cubicBezTo>
                  <a:pt x="632" y="772"/>
                  <a:pt x="633" y="771"/>
                  <a:pt x="634" y="771"/>
                </a:cubicBezTo>
                <a:cubicBezTo>
                  <a:pt x="634" y="770"/>
                  <a:pt x="635" y="770"/>
                  <a:pt x="635" y="770"/>
                </a:cubicBezTo>
                <a:cubicBezTo>
                  <a:pt x="635" y="770"/>
                  <a:pt x="635" y="770"/>
                  <a:pt x="635" y="770"/>
                </a:cubicBezTo>
                <a:cubicBezTo>
                  <a:pt x="635" y="769"/>
                  <a:pt x="636" y="769"/>
                  <a:pt x="636" y="768"/>
                </a:cubicBezTo>
                <a:cubicBezTo>
                  <a:pt x="636" y="768"/>
                  <a:pt x="636" y="768"/>
                  <a:pt x="636" y="768"/>
                </a:cubicBezTo>
                <a:cubicBezTo>
                  <a:pt x="636" y="768"/>
                  <a:pt x="636" y="767"/>
                  <a:pt x="636" y="766"/>
                </a:cubicBezTo>
                <a:cubicBezTo>
                  <a:pt x="637" y="766"/>
                  <a:pt x="637" y="766"/>
                  <a:pt x="637" y="766"/>
                </a:cubicBezTo>
                <a:cubicBezTo>
                  <a:pt x="637" y="766"/>
                  <a:pt x="637" y="766"/>
                  <a:pt x="637" y="766"/>
                </a:cubicBezTo>
                <a:cubicBezTo>
                  <a:pt x="637" y="765"/>
                  <a:pt x="638" y="765"/>
                  <a:pt x="638" y="765"/>
                </a:cubicBezTo>
                <a:cubicBezTo>
                  <a:pt x="638" y="764"/>
                  <a:pt x="638" y="764"/>
                  <a:pt x="638" y="764"/>
                </a:cubicBezTo>
                <a:cubicBezTo>
                  <a:pt x="638" y="764"/>
                  <a:pt x="639" y="764"/>
                  <a:pt x="639" y="763"/>
                </a:cubicBezTo>
                <a:cubicBezTo>
                  <a:pt x="639" y="763"/>
                  <a:pt x="639" y="763"/>
                  <a:pt x="639" y="763"/>
                </a:cubicBezTo>
                <a:cubicBezTo>
                  <a:pt x="640" y="763"/>
                  <a:pt x="640" y="763"/>
                  <a:pt x="640" y="763"/>
                </a:cubicBezTo>
                <a:cubicBezTo>
                  <a:pt x="640" y="762"/>
                  <a:pt x="640" y="762"/>
                  <a:pt x="640" y="761"/>
                </a:cubicBezTo>
                <a:cubicBezTo>
                  <a:pt x="640" y="760"/>
                  <a:pt x="641" y="760"/>
                  <a:pt x="640" y="759"/>
                </a:cubicBezTo>
                <a:cubicBezTo>
                  <a:pt x="640" y="758"/>
                  <a:pt x="640" y="758"/>
                  <a:pt x="641" y="758"/>
                </a:cubicBezTo>
                <a:cubicBezTo>
                  <a:pt x="641" y="757"/>
                  <a:pt x="641" y="757"/>
                  <a:pt x="641" y="756"/>
                </a:cubicBezTo>
                <a:cubicBezTo>
                  <a:pt x="642" y="756"/>
                  <a:pt x="642" y="756"/>
                  <a:pt x="642" y="756"/>
                </a:cubicBezTo>
                <a:cubicBezTo>
                  <a:pt x="642" y="755"/>
                  <a:pt x="642" y="755"/>
                  <a:pt x="642" y="755"/>
                </a:cubicBezTo>
                <a:cubicBezTo>
                  <a:pt x="642" y="755"/>
                  <a:pt x="642" y="755"/>
                  <a:pt x="643" y="755"/>
                </a:cubicBezTo>
                <a:cubicBezTo>
                  <a:pt x="643" y="754"/>
                  <a:pt x="643" y="753"/>
                  <a:pt x="643" y="752"/>
                </a:cubicBezTo>
                <a:cubicBezTo>
                  <a:pt x="644" y="752"/>
                  <a:pt x="644" y="752"/>
                  <a:pt x="645" y="752"/>
                </a:cubicBezTo>
                <a:cubicBezTo>
                  <a:pt x="645" y="751"/>
                  <a:pt x="645" y="751"/>
                  <a:pt x="645" y="751"/>
                </a:cubicBezTo>
                <a:cubicBezTo>
                  <a:pt x="645" y="751"/>
                  <a:pt x="645" y="751"/>
                  <a:pt x="646" y="751"/>
                </a:cubicBezTo>
                <a:cubicBezTo>
                  <a:pt x="646" y="749"/>
                  <a:pt x="647" y="749"/>
                  <a:pt x="647" y="747"/>
                </a:cubicBezTo>
                <a:cubicBezTo>
                  <a:pt x="648" y="747"/>
                  <a:pt x="648" y="747"/>
                  <a:pt x="648" y="748"/>
                </a:cubicBezTo>
                <a:cubicBezTo>
                  <a:pt x="650" y="748"/>
                  <a:pt x="649" y="748"/>
                  <a:pt x="650" y="747"/>
                </a:cubicBezTo>
                <a:cubicBezTo>
                  <a:pt x="650" y="748"/>
                  <a:pt x="650" y="748"/>
                  <a:pt x="650" y="748"/>
                </a:cubicBezTo>
                <a:cubicBezTo>
                  <a:pt x="650" y="748"/>
                  <a:pt x="650" y="748"/>
                  <a:pt x="650" y="748"/>
                </a:cubicBezTo>
                <a:cubicBezTo>
                  <a:pt x="650" y="749"/>
                  <a:pt x="650" y="750"/>
                  <a:pt x="650" y="751"/>
                </a:cubicBezTo>
                <a:cubicBezTo>
                  <a:pt x="650" y="752"/>
                  <a:pt x="649" y="752"/>
                  <a:pt x="649" y="752"/>
                </a:cubicBezTo>
                <a:cubicBezTo>
                  <a:pt x="649" y="752"/>
                  <a:pt x="649" y="752"/>
                  <a:pt x="649" y="752"/>
                </a:cubicBezTo>
                <a:cubicBezTo>
                  <a:pt x="649" y="753"/>
                  <a:pt x="649" y="753"/>
                  <a:pt x="648" y="753"/>
                </a:cubicBezTo>
                <a:cubicBezTo>
                  <a:pt x="648" y="753"/>
                  <a:pt x="648" y="753"/>
                  <a:pt x="648" y="753"/>
                </a:cubicBezTo>
                <a:cubicBezTo>
                  <a:pt x="648" y="753"/>
                  <a:pt x="648" y="753"/>
                  <a:pt x="648" y="753"/>
                </a:cubicBezTo>
                <a:cubicBezTo>
                  <a:pt x="648" y="754"/>
                  <a:pt x="648" y="754"/>
                  <a:pt x="648" y="755"/>
                </a:cubicBezTo>
                <a:cubicBezTo>
                  <a:pt x="648" y="755"/>
                  <a:pt x="648" y="755"/>
                  <a:pt x="648" y="755"/>
                </a:cubicBezTo>
                <a:cubicBezTo>
                  <a:pt x="649" y="754"/>
                  <a:pt x="649" y="754"/>
                  <a:pt x="649" y="753"/>
                </a:cubicBezTo>
                <a:cubicBezTo>
                  <a:pt x="649" y="753"/>
                  <a:pt x="649" y="753"/>
                  <a:pt x="649" y="753"/>
                </a:cubicBezTo>
                <a:cubicBezTo>
                  <a:pt x="649" y="752"/>
                  <a:pt x="649" y="752"/>
                  <a:pt x="649" y="752"/>
                </a:cubicBezTo>
                <a:cubicBezTo>
                  <a:pt x="650" y="752"/>
                  <a:pt x="650" y="752"/>
                  <a:pt x="650" y="752"/>
                </a:cubicBezTo>
                <a:cubicBezTo>
                  <a:pt x="650" y="751"/>
                  <a:pt x="650" y="751"/>
                  <a:pt x="650" y="751"/>
                </a:cubicBezTo>
                <a:cubicBezTo>
                  <a:pt x="651" y="751"/>
                  <a:pt x="651" y="751"/>
                  <a:pt x="651" y="751"/>
                </a:cubicBezTo>
                <a:cubicBezTo>
                  <a:pt x="651" y="750"/>
                  <a:pt x="651" y="750"/>
                  <a:pt x="651" y="750"/>
                </a:cubicBezTo>
                <a:cubicBezTo>
                  <a:pt x="651" y="750"/>
                  <a:pt x="651" y="750"/>
                  <a:pt x="651" y="750"/>
                </a:cubicBezTo>
                <a:cubicBezTo>
                  <a:pt x="651" y="749"/>
                  <a:pt x="651" y="749"/>
                  <a:pt x="651" y="749"/>
                </a:cubicBezTo>
                <a:cubicBezTo>
                  <a:pt x="651" y="749"/>
                  <a:pt x="651" y="749"/>
                  <a:pt x="651" y="749"/>
                </a:cubicBezTo>
                <a:cubicBezTo>
                  <a:pt x="651" y="748"/>
                  <a:pt x="651" y="748"/>
                  <a:pt x="651" y="748"/>
                </a:cubicBezTo>
                <a:cubicBezTo>
                  <a:pt x="652" y="748"/>
                  <a:pt x="652" y="748"/>
                  <a:pt x="652" y="748"/>
                </a:cubicBezTo>
                <a:cubicBezTo>
                  <a:pt x="652" y="747"/>
                  <a:pt x="652" y="747"/>
                  <a:pt x="652" y="747"/>
                </a:cubicBezTo>
                <a:cubicBezTo>
                  <a:pt x="652" y="747"/>
                  <a:pt x="652" y="747"/>
                  <a:pt x="652" y="747"/>
                </a:cubicBezTo>
                <a:cubicBezTo>
                  <a:pt x="652" y="746"/>
                  <a:pt x="652" y="746"/>
                  <a:pt x="652" y="746"/>
                </a:cubicBezTo>
                <a:cubicBezTo>
                  <a:pt x="652" y="746"/>
                  <a:pt x="652" y="746"/>
                  <a:pt x="652" y="746"/>
                </a:cubicBezTo>
                <a:cubicBezTo>
                  <a:pt x="653" y="745"/>
                  <a:pt x="653" y="744"/>
                  <a:pt x="653" y="743"/>
                </a:cubicBezTo>
                <a:cubicBezTo>
                  <a:pt x="653" y="743"/>
                  <a:pt x="654" y="743"/>
                  <a:pt x="654" y="742"/>
                </a:cubicBezTo>
                <a:cubicBezTo>
                  <a:pt x="654" y="742"/>
                  <a:pt x="654" y="742"/>
                  <a:pt x="654" y="742"/>
                </a:cubicBezTo>
                <a:cubicBezTo>
                  <a:pt x="654" y="741"/>
                  <a:pt x="655" y="741"/>
                  <a:pt x="655" y="741"/>
                </a:cubicBezTo>
                <a:cubicBezTo>
                  <a:pt x="655" y="740"/>
                  <a:pt x="655" y="740"/>
                  <a:pt x="655" y="740"/>
                </a:cubicBezTo>
                <a:cubicBezTo>
                  <a:pt x="656" y="740"/>
                  <a:pt x="657" y="739"/>
                  <a:pt x="657" y="739"/>
                </a:cubicBezTo>
                <a:cubicBezTo>
                  <a:pt x="657" y="738"/>
                  <a:pt x="657" y="738"/>
                  <a:pt x="657" y="738"/>
                </a:cubicBezTo>
                <a:cubicBezTo>
                  <a:pt x="658" y="738"/>
                  <a:pt x="658" y="738"/>
                  <a:pt x="658" y="738"/>
                </a:cubicBezTo>
                <a:cubicBezTo>
                  <a:pt x="658" y="737"/>
                  <a:pt x="658" y="737"/>
                  <a:pt x="659" y="736"/>
                </a:cubicBezTo>
                <a:cubicBezTo>
                  <a:pt x="659" y="736"/>
                  <a:pt x="659" y="736"/>
                  <a:pt x="659" y="736"/>
                </a:cubicBezTo>
                <a:cubicBezTo>
                  <a:pt x="659" y="735"/>
                  <a:pt x="659" y="734"/>
                  <a:pt x="659" y="733"/>
                </a:cubicBezTo>
                <a:cubicBezTo>
                  <a:pt x="659" y="733"/>
                  <a:pt x="659" y="733"/>
                  <a:pt x="659" y="733"/>
                </a:cubicBezTo>
                <a:cubicBezTo>
                  <a:pt x="659" y="733"/>
                  <a:pt x="659" y="732"/>
                  <a:pt x="659" y="731"/>
                </a:cubicBezTo>
                <a:cubicBezTo>
                  <a:pt x="659" y="731"/>
                  <a:pt x="659" y="731"/>
                  <a:pt x="659" y="731"/>
                </a:cubicBezTo>
                <a:cubicBezTo>
                  <a:pt x="659" y="729"/>
                  <a:pt x="659" y="729"/>
                  <a:pt x="659" y="729"/>
                </a:cubicBezTo>
                <a:cubicBezTo>
                  <a:pt x="659" y="728"/>
                  <a:pt x="659" y="729"/>
                  <a:pt x="659" y="728"/>
                </a:cubicBezTo>
                <a:cubicBezTo>
                  <a:pt x="658" y="728"/>
                  <a:pt x="658" y="728"/>
                  <a:pt x="658" y="728"/>
                </a:cubicBezTo>
                <a:cubicBezTo>
                  <a:pt x="658" y="728"/>
                  <a:pt x="658" y="727"/>
                  <a:pt x="659" y="727"/>
                </a:cubicBezTo>
                <a:cubicBezTo>
                  <a:pt x="658" y="727"/>
                  <a:pt x="658" y="727"/>
                  <a:pt x="658" y="727"/>
                </a:cubicBezTo>
                <a:cubicBezTo>
                  <a:pt x="658" y="726"/>
                  <a:pt x="658" y="726"/>
                  <a:pt x="658" y="726"/>
                </a:cubicBezTo>
                <a:cubicBezTo>
                  <a:pt x="658" y="726"/>
                  <a:pt x="658" y="726"/>
                  <a:pt x="658" y="726"/>
                </a:cubicBezTo>
                <a:cubicBezTo>
                  <a:pt x="658" y="725"/>
                  <a:pt x="658" y="725"/>
                  <a:pt x="659" y="725"/>
                </a:cubicBezTo>
                <a:cubicBezTo>
                  <a:pt x="658" y="725"/>
                  <a:pt x="658" y="725"/>
                  <a:pt x="658" y="725"/>
                </a:cubicBezTo>
                <a:cubicBezTo>
                  <a:pt x="658" y="724"/>
                  <a:pt x="658" y="723"/>
                  <a:pt x="658" y="723"/>
                </a:cubicBezTo>
                <a:cubicBezTo>
                  <a:pt x="658" y="723"/>
                  <a:pt x="658" y="723"/>
                  <a:pt x="658" y="723"/>
                </a:cubicBezTo>
                <a:cubicBezTo>
                  <a:pt x="658" y="722"/>
                  <a:pt x="658" y="722"/>
                  <a:pt x="658" y="722"/>
                </a:cubicBezTo>
                <a:cubicBezTo>
                  <a:pt x="658" y="722"/>
                  <a:pt x="657" y="722"/>
                  <a:pt x="658" y="721"/>
                </a:cubicBezTo>
                <a:cubicBezTo>
                  <a:pt x="658" y="721"/>
                  <a:pt x="658" y="721"/>
                  <a:pt x="658" y="721"/>
                </a:cubicBezTo>
                <a:cubicBezTo>
                  <a:pt x="658" y="721"/>
                  <a:pt x="658" y="721"/>
                  <a:pt x="658" y="721"/>
                </a:cubicBezTo>
                <a:cubicBezTo>
                  <a:pt x="658" y="721"/>
                  <a:pt x="658" y="721"/>
                  <a:pt x="659" y="720"/>
                </a:cubicBezTo>
                <a:cubicBezTo>
                  <a:pt x="659" y="719"/>
                  <a:pt x="659" y="719"/>
                  <a:pt x="659" y="718"/>
                </a:cubicBezTo>
                <a:cubicBezTo>
                  <a:pt x="659" y="718"/>
                  <a:pt x="660" y="717"/>
                  <a:pt x="661" y="717"/>
                </a:cubicBezTo>
                <a:cubicBezTo>
                  <a:pt x="662" y="716"/>
                  <a:pt x="663" y="716"/>
                  <a:pt x="664" y="715"/>
                </a:cubicBezTo>
                <a:cubicBezTo>
                  <a:pt x="664" y="715"/>
                  <a:pt x="664" y="714"/>
                  <a:pt x="665" y="714"/>
                </a:cubicBezTo>
                <a:cubicBezTo>
                  <a:pt x="666" y="714"/>
                  <a:pt x="666" y="714"/>
                  <a:pt x="666" y="714"/>
                </a:cubicBezTo>
                <a:cubicBezTo>
                  <a:pt x="666" y="714"/>
                  <a:pt x="666" y="713"/>
                  <a:pt x="666" y="713"/>
                </a:cubicBezTo>
                <a:cubicBezTo>
                  <a:pt x="667" y="713"/>
                  <a:pt x="667" y="713"/>
                  <a:pt x="667" y="713"/>
                </a:cubicBezTo>
                <a:cubicBezTo>
                  <a:pt x="667" y="713"/>
                  <a:pt x="667" y="713"/>
                  <a:pt x="667" y="713"/>
                </a:cubicBezTo>
                <a:cubicBezTo>
                  <a:pt x="668" y="713"/>
                  <a:pt x="668" y="713"/>
                  <a:pt x="668" y="713"/>
                </a:cubicBezTo>
                <a:cubicBezTo>
                  <a:pt x="668" y="713"/>
                  <a:pt x="668" y="713"/>
                  <a:pt x="668" y="713"/>
                </a:cubicBezTo>
                <a:cubicBezTo>
                  <a:pt x="669" y="713"/>
                  <a:pt x="669" y="713"/>
                  <a:pt x="669" y="713"/>
                </a:cubicBezTo>
                <a:cubicBezTo>
                  <a:pt x="669" y="712"/>
                  <a:pt x="669" y="712"/>
                  <a:pt x="669" y="712"/>
                </a:cubicBezTo>
                <a:cubicBezTo>
                  <a:pt x="669" y="712"/>
                  <a:pt x="670" y="712"/>
                  <a:pt x="670" y="711"/>
                </a:cubicBezTo>
                <a:cubicBezTo>
                  <a:pt x="670" y="710"/>
                  <a:pt x="670" y="710"/>
                  <a:pt x="670" y="710"/>
                </a:cubicBezTo>
                <a:cubicBezTo>
                  <a:pt x="671" y="710"/>
                  <a:pt x="672" y="710"/>
                  <a:pt x="672" y="710"/>
                </a:cubicBezTo>
                <a:cubicBezTo>
                  <a:pt x="672" y="709"/>
                  <a:pt x="672" y="709"/>
                  <a:pt x="672" y="709"/>
                </a:cubicBezTo>
                <a:cubicBezTo>
                  <a:pt x="673" y="709"/>
                  <a:pt x="673" y="710"/>
                  <a:pt x="674" y="710"/>
                </a:cubicBezTo>
                <a:cubicBezTo>
                  <a:pt x="674" y="709"/>
                  <a:pt x="674" y="709"/>
                  <a:pt x="675" y="709"/>
                </a:cubicBezTo>
                <a:cubicBezTo>
                  <a:pt x="676" y="709"/>
                  <a:pt x="677" y="708"/>
                  <a:pt x="678" y="708"/>
                </a:cubicBezTo>
                <a:cubicBezTo>
                  <a:pt x="678" y="707"/>
                  <a:pt x="677" y="707"/>
                  <a:pt x="677" y="706"/>
                </a:cubicBezTo>
                <a:cubicBezTo>
                  <a:pt x="678" y="706"/>
                  <a:pt x="678" y="706"/>
                  <a:pt x="679" y="706"/>
                </a:cubicBezTo>
                <a:cubicBezTo>
                  <a:pt x="679" y="705"/>
                  <a:pt x="679" y="705"/>
                  <a:pt x="679" y="705"/>
                </a:cubicBezTo>
                <a:cubicBezTo>
                  <a:pt x="679" y="705"/>
                  <a:pt x="679" y="705"/>
                  <a:pt x="679" y="705"/>
                </a:cubicBezTo>
                <a:cubicBezTo>
                  <a:pt x="679" y="705"/>
                  <a:pt x="679" y="705"/>
                  <a:pt x="679" y="705"/>
                </a:cubicBezTo>
                <a:cubicBezTo>
                  <a:pt x="680" y="705"/>
                  <a:pt x="680" y="706"/>
                  <a:pt x="681" y="705"/>
                </a:cubicBezTo>
                <a:cubicBezTo>
                  <a:pt x="681" y="705"/>
                  <a:pt x="681" y="705"/>
                  <a:pt x="682" y="705"/>
                </a:cubicBezTo>
                <a:cubicBezTo>
                  <a:pt x="682" y="705"/>
                  <a:pt x="682" y="705"/>
                  <a:pt x="682" y="705"/>
                </a:cubicBezTo>
                <a:cubicBezTo>
                  <a:pt x="682" y="704"/>
                  <a:pt x="682" y="704"/>
                  <a:pt x="682" y="704"/>
                </a:cubicBezTo>
                <a:cubicBezTo>
                  <a:pt x="684" y="704"/>
                  <a:pt x="684" y="704"/>
                  <a:pt x="684" y="704"/>
                </a:cubicBezTo>
                <a:cubicBezTo>
                  <a:pt x="684" y="705"/>
                  <a:pt x="684" y="705"/>
                  <a:pt x="684" y="705"/>
                </a:cubicBezTo>
                <a:cubicBezTo>
                  <a:pt x="685" y="704"/>
                  <a:pt x="685" y="704"/>
                  <a:pt x="686" y="704"/>
                </a:cubicBezTo>
                <a:cubicBezTo>
                  <a:pt x="686" y="704"/>
                  <a:pt x="686" y="703"/>
                  <a:pt x="686" y="703"/>
                </a:cubicBezTo>
                <a:cubicBezTo>
                  <a:pt x="687" y="703"/>
                  <a:pt x="687" y="703"/>
                  <a:pt x="687" y="703"/>
                </a:cubicBezTo>
                <a:cubicBezTo>
                  <a:pt x="687" y="703"/>
                  <a:pt x="687" y="703"/>
                  <a:pt x="688" y="704"/>
                </a:cubicBezTo>
                <a:cubicBezTo>
                  <a:pt x="689" y="704"/>
                  <a:pt x="690" y="704"/>
                  <a:pt x="691" y="704"/>
                </a:cubicBezTo>
                <a:cubicBezTo>
                  <a:pt x="691" y="703"/>
                  <a:pt x="690" y="703"/>
                  <a:pt x="691" y="703"/>
                </a:cubicBezTo>
                <a:cubicBezTo>
                  <a:pt x="691" y="701"/>
                  <a:pt x="691" y="701"/>
                  <a:pt x="691" y="701"/>
                </a:cubicBezTo>
                <a:cubicBezTo>
                  <a:pt x="693" y="701"/>
                  <a:pt x="693" y="700"/>
                  <a:pt x="694" y="699"/>
                </a:cubicBezTo>
                <a:cubicBezTo>
                  <a:pt x="694" y="699"/>
                  <a:pt x="694" y="699"/>
                  <a:pt x="694" y="699"/>
                </a:cubicBezTo>
                <a:cubicBezTo>
                  <a:pt x="694" y="698"/>
                  <a:pt x="694" y="698"/>
                  <a:pt x="694" y="698"/>
                </a:cubicBezTo>
                <a:cubicBezTo>
                  <a:pt x="694" y="697"/>
                  <a:pt x="694" y="697"/>
                  <a:pt x="694" y="697"/>
                </a:cubicBezTo>
                <a:cubicBezTo>
                  <a:pt x="694" y="697"/>
                  <a:pt x="694" y="697"/>
                  <a:pt x="694" y="697"/>
                </a:cubicBezTo>
                <a:cubicBezTo>
                  <a:pt x="693" y="696"/>
                  <a:pt x="693" y="695"/>
                  <a:pt x="694" y="694"/>
                </a:cubicBezTo>
                <a:cubicBezTo>
                  <a:pt x="694" y="694"/>
                  <a:pt x="695" y="694"/>
                  <a:pt x="695" y="693"/>
                </a:cubicBezTo>
                <a:cubicBezTo>
                  <a:pt x="695" y="690"/>
                  <a:pt x="695" y="690"/>
                  <a:pt x="695" y="690"/>
                </a:cubicBezTo>
                <a:cubicBezTo>
                  <a:pt x="696" y="690"/>
                  <a:pt x="696" y="690"/>
                  <a:pt x="696" y="690"/>
                </a:cubicBezTo>
                <a:cubicBezTo>
                  <a:pt x="697" y="689"/>
                  <a:pt x="698" y="688"/>
                  <a:pt x="698" y="687"/>
                </a:cubicBezTo>
                <a:cubicBezTo>
                  <a:pt x="700" y="686"/>
                  <a:pt x="698" y="686"/>
                  <a:pt x="699" y="685"/>
                </a:cubicBezTo>
                <a:cubicBezTo>
                  <a:pt x="700" y="685"/>
                  <a:pt x="700" y="684"/>
                  <a:pt x="701" y="684"/>
                </a:cubicBezTo>
                <a:cubicBezTo>
                  <a:pt x="701" y="683"/>
                  <a:pt x="701" y="683"/>
                  <a:pt x="701" y="683"/>
                </a:cubicBezTo>
                <a:cubicBezTo>
                  <a:pt x="701" y="683"/>
                  <a:pt x="702" y="683"/>
                  <a:pt x="702" y="683"/>
                </a:cubicBezTo>
                <a:cubicBezTo>
                  <a:pt x="702" y="682"/>
                  <a:pt x="702" y="682"/>
                  <a:pt x="702" y="682"/>
                </a:cubicBezTo>
                <a:cubicBezTo>
                  <a:pt x="702" y="682"/>
                  <a:pt x="702" y="682"/>
                  <a:pt x="702" y="682"/>
                </a:cubicBezTo>
                <a:cubicBezTo>
                  <a:pt x="702" y="677"/>
                  <a:pt x="702" y="677"/>
                  <a:pt x="702" y="677"/>
                </a:cubicBezTo>
                <a:cubicBezTo>
                  <a:pt x="703" y="676"/>
                  <a:pt x="704" y="674"/>
                  <a:pt x="705" y="674"/>
                </a:cubicBezTo>
                <a:cubicBezTo>
                  <a:pt x="705" y="673"/>
                  <a:pt x="705" y="673"/>
                  <a:pt x="704" y="673"/>
                </a:cubicBezTo>
                <a:cubicBezTo>
                  <a:pt x="704" y="673"/>
                  <a:pt x="704" y="673"/>
                  <a:pt x="704" y="673"/>
                </a:cubicBezTo>
                <a:cubicBezTo>
                  <a:pt x="704" y="671"/>
                  <a:pt x="704" y="671"/>
                  <a:pt x="704" y="671"/>
                </a:cubicBezTo>
                <a:cubicBezTo>
                  <a:pt x="704" y="671"/>
                  <a:pt x="704" y="671"/>
                  <a:pt x="704" y="671"/>
                </a:cubicBezTo>
                <a:cubicBezTo>
                  <a:pt x="705" y="671"/>
                  <a:pt x="704" y="670"/>
                  <a:pt x="704" y="670"/>
                </a:cubicBezTo>
                <a:cubicBezTo>
                  <a:pt x="704" y="670"/>
                  <a:pt x="704" y="669"/>
                  <a:pt x="704" y="668"/>
                </a:cubicBezTo>
                <a:cubicBezTo>
                  <a:pt x="705" y="668"/>
                  <a:pt x="705" y="668"/>
                  <a:pt x="706" y="667"/>
                </a:cubicBezTo>
                <a:cubicBezTo>
                  <a:pt x="706" y="666"/>
                  <a:pt x="706" y="666"/>
                  <a:pt x="706" y="666"/>
                </a:cubicBezTo>
                <a:cubicBezTo>
                  <a:pt x="706" y="666"/>
                  <a:pt x="706" y="666"/>
                  <a:pt x="706" y="666"/>
                </a:cubicBezTo>
                <a:cubicBezTo>
                  <a:pt x="706" y="666"/>
                  <a:pt x="706" y="665"/>
                  <a:pt x="706" y="664"/>
                </a:cubicBezTo>
                <a:cubicBezTo>
                  <a:pt x="706" y="664"/>
                  <a:pt x="706" y="664"/>
                  <a:pt x="706" y="664"/>
                </a:cubicBezTo>
                <a:cubicBezTo>
                  <a:pt x="706" y="663"/>
                  <a:pt x="706" y="663"/>
                  <a:pt x="706" y="663"/>
                </a:cubicBezTo>
                <a:cubicBezTo>
                  <a:pt x="706" y="663"/>
                  <a:pt x="706" y="663"/>
                  <a:pt x="706" y="663"/>
                </a:cubicBezTo>
                <a:cubicBezTo>
                  <a:pt x="707" y="662"/>
                  <a:pt x="706" y="660"/>
                  <a:pt x="706" y="659"/>
                </a:cubicBezTo>
                <a:cubicBezTo>
                  <a:pt x="706" y="656"/>
                  <a:pt x="706" y="656"/>
                  <a:pt x="706" y="656"/>
                </a:cubicBezTo>
                <a:cubicBezTo>
                  <a:pt x="705" y="656"/>
                  <a:pt x="705" y="656"/>
                  <a:pt x="705" y="656"/>
                </a:cubicBezTo>
                <a:cubicBezTo>
                  <a:pt x="705" y="654"/>
                  <a:pt x="705" y="653"/>
                  <a:pt x="706" y="652"/>
                </a:cubicBezTo>
                <a:cubicBezTo>
                  <a:pt x="704" y="652"/>
                  <a:pt x="704" y="652"/>
                  <a:pt x="704" y="652"/>
                </a:cubicBezTo>
                <a:cubicBezTo>
                  <a:pt x="704" y="652"/>
                  <a:pt x="704" y="651"/>
                  <a:pt x="704" y="651"/>
                </a:cubicBezTo>
                <a:cubicBezTo>
                  <a:pt x="705" y="651"/>
                  <a:pt x="705" y="650"/>
                  <a:pt x="706" y="650"/>
                </a:cubicBezTo>
                <a:cubicBezTo>
                  <a:pt x="706" y="649"/>
                  <a:pt x="705" y="649"/>
                  <a:pt x="705" y="649"/>
                </a:cubicBezTo>
                <a:cubicBezTo>
                  <a:pt x="706" y="649"/>
                  <a:pt x="706" y="649"/>
                  <a:pt x="706" y="649"/>
                </a:cubicBezTo>
                <a:cubicBezTo>
                  <a:pt x="706" y="648"/>
                  <a:pt x="706" y="648"/>
                  <a:pt x="706" y="648"/>
                </a:cubicBezTo>
                <a:cubicBezTo>
                  <a:pt x="706" y="648"/>
                  <a:pt x="706" y="648"/>
                  <a:pt x="706" y="648"/>
                </a:cubicBezTo>
                <a:cubicBezTo>
                  <a:pt x="706" y="647"/>
                  <a:pt x="706" y="647"/>
                  <a:pt x="707" y="647"/>
                </a:cubicBezTo>
                <a:cubicBezTo>
                  <a:pt x="707" y="646"/>
                  <a:pt x="707" y="646"/>
                  <a:pt x="707" y="645"/>
                </a:cubicBezTo>
                <a:cubicBezTo>
                  <a:pt x="708" y="645"/>
                  <a:pt x="708" y="645"/>
                  <a:pt x="708" y="645"/>
                </a:cubicBezTo>
                <a:cubicBezTo>
                  <a:pt x="708" y="644"/>
                  <a:pt x="707" y="644"/>
                  <a:pt x="707" y="643"/>
                </a:cubicBezTo>
                <a:cubicBezTo>
                  <a:pt x="710" y="644"/>
                  <a:pt x="709" y="644"/>
                  <a:pt x="710" y="645"/>
                </a:cubicBezTo>
                <a:cubicBezTo>
                  <a:pt x="711" y="645"/>
                  <a:pt x="711" y="644"/>
                  <a:pt x="711" y="643"/>
                </a:cubicBezTo>
                <a:cubicBezTo>
                  <a:pt x="711" y="643"/>
                  <a:pt x="711" y="643"/>
                  <a:pt x="712" y="643"/>
                </a:cubicBezTo>
                <a:cubicBezTo>
                  <a:pt x="712" y="642"/>
                  <a:pt x="712" y="642"/>
                  <a:pt x="712" y="642"/>
                </a:cubicBezTo>
                <a:cubicBezTo>
                  <a:pt x="712" y="642"/>
                  <a:pt x="712" y="641"/>
                  <a:pt x="713" y="641"/>
                </a:cubicBezTo>
                <a:cubicBezTo>
                  <a:pt x="713" y="640"/>
                  <a:pt x="713" y="639"/>
                  <a:pt x="713" y="638"/>
                </a:cubicBezTo>
                <a:cubicBezTo>
                  <a:pt x="714" y="638"/>
                  <a:pt x="714" y="638"/>
                  <a:pt x="714" y="638"/>
                </a:cubicBezTo>
                <a:cubicBezTo>
                  <a:pt x="714" y="637"/>
                  <a:pt x="714" y="637"/>
                  <a:pt x="714" y="637"/>
                </a:cubicBezTo>
                <a:cubicBezTo>
                  <a:pt x="714" y="637"/>
                  <a:pt x="714" y="637"/>
                  <a:pt x="715" y="637"/>
                </a:cubicBezTo>
                <a:cubicBezTo>
                  <a:pt x="715" y="636"/>
                  <a:pt x="715" y="635"/>
                  <a:pt x="716" y="634"/>
                </a:cubicBezTo>
                <a:cubicBezTo>
                  <a:pt x="716" y="633"/>
                  <a:pt x="717" y="633"/>
                  <a:pt x="717" y="633"/>
                </a:cubicBezTo>
                <a:cubicBezTo>
                  <a:pt x="717" y="632"/>
                  <a:pt x="717" y="632"/>
                  <a:pt x="717" y="632"/>
                </a:cubicBezTo>
                <a:cubicBezTo>
                  <a:pt x="718" y="632"/>
                  <a:pt x="718" y="632"/>
                  <a:pt x="718" y="632"/>
                </a:cubicBezTo>
                <a:cubicBezTo>
                  <a:pt x="718" y="632"/>
                  <a:pt x="719" y="631"/>
                  <a:pt x="719" y="631"/>
                </a:cubicBezTo>
                <a:cubicBezTo>
                  <a:pt x="720" y="631"/>
                  <a:pt x="720" y="631"/>
                  <a:pt x="721" y="631"/>
                </a:cubicBezTo>
                <a:cubicBezTo>
                  <a:pt x="722" y="630"/>
                  <a:pt x="722" y="629"/>
                  <a:pt x="723" y="628"/>
                </a:cubicBezTo>
                <a:cubicBezTo>
                  <a:pt x="723" y="628"/>
                  <a:pt x="723" y="628"/>
                  <a:pt x="723" y="628"/>
                </a:cubicBezTo>
                <a:cubicBezTo>
                  <a:pt x="723" y="627"/>
                  <a:pt x="724" y="627"/>
                  <a:pt x="724" y="626"/>
                </a:cubicBezTo>
                <a:cubicBezTo>
                  <a:pt x="724" y="626"/>
                  <a:pt x="724" y="626"/>
                  <a:pt x="724" y="626"/>
                </a:cubicBezTo>
                <a:cubicBezTo>
                  <a:pt x="724" y="625"/>
                  <a:pt x="724" y="625"/>
                  <a:pt x="724" y="625"/>
                </a:cubicBezTo>
                <a:cubicBezTo>
                  <a:pt x="725" y="625"/>
                  <a:pt x="725" y="625"/>
                  <a:pt x="725" y="625"/>
                </a:cubicBezTo>
                <a:cubicBezTo>
                  <a:pt x="725" y="624"/>
                  <a:pt x="725" y="624"/>
                  <a:pt x="725" y="624"/>
                </a:cubicBezTo>
                <a:cubicBezTo>
                  <a:pt x="725" y="624"/>
                  <a:pt x="725" y="624"/>
                  <a:pt x="725" y="624"/>
                </a:cubicBezTo>
                <a:cubicBezTo>
                  <a:pt x="726" y="622"/>
                  <a:pt x="726" y="622"/>
                  <a:pt x="726" y="622"/>
                </a:cubicBezTo>
                <a:cubicBezTo>
                  <a:pt x="726" y="622"/>
                  <a:pt x="726" y="622"/>
                  <a:pt x="726" y="622"/>
                </a:cubicBezTo>
                <a:cubicBezTo>
                  <a:pt x="726" y="621"/>
                  <a:pt x="726" y="621"/>
                  <a:pt x="726" y="621"/>
                </a:cubicBezTo>
                <a:cubicBezTo>
                  <a:pt x="727" y="621"/>
                  <a:pt x="727" y="621"/>
                  <a:pt x="727" y="621"/>
                </a:cubicBezTo>
                <a:cubicBezTo>
                  <a:pt x="727" y="620"/>
                  <a:pt x="727" y="620"/>
                  <a:pt x="727" y="620"/>
                </a:cubicBezTo>
                <a:cubicBezTo>
                  <a:pt x="727" y="620"/>
                  <a:pt x="727" y="620"/>
                  <a:pt x="727" y="620"/>
                </a:cubicBezTo>
                <a:cubicBezTo>
                  <a:pt x="727" y="619"/>
                  <a:pt x="727" y="618"/>
                  <a:pt x="727" y="618"/>
                </a:cubicBezTo>
                <a:cubicBezTo>
                  <a:pt x="727" y="617"/>
                  <a:pt x="727" y="617"/>
                  <a:pt x="727" y="617"/>
                </a:cubicBezTo>
                <a:close/>
                <a:moveTo>
                  <a:pt x="570" y="304"/>
                </a:moveTo>
                <a:cubicBezTo>
                  <a:pt x="571" y="304"/>
                  <a:pt x="571" y="304"/>
                  <a:pt x="571" y="304"/>
                </a:cubicBezTo>
                <a:cubicBezTo>
                  <a:pt x="571" y="304"/>
                  <a:pt x="571" y="304"/>
                  <a:pt x="571" y="304"/>
                </a:cubicBezTo>
                <a:cubicBezTo>
                  <a:pt x="570" y="304"/>
                  <a:pt x="570" y="304"/>
                  <a:pt x="570" y="304"/>
                </a:cubicBezTo>
                <a:close/>
                <a:moveTo>
                  <a:pt x="589" y="253"/>
                </a:moveTo>
                <a:cubicBezTo>
                  <a:pt x="589" y="254"/>
                  <a:pt x="589" y="254"/>
                  <a:pt x="589" y="254"/>
                </a:cubicBezTo>
                <a:cubicBezTo>
                  <a:pt x="588" y="255"/>
                  <a:pt x="588" y="255"/>
                  <a:pt x="587" y="255"/>
                </a:cubicBezTo>
                <a:cubicBezTo>
                  <a:pt x="587" y="253"/>
                  <a:pt x="586" y="253"/>
                  <a:pt x="586" y="252"/>
                </a:cubicBezTo>
                <a:cubicBezTo>
                  <a:pt x="588" y="252"/>
                  <a:pt x="588" y="253"/>
                  <a:pt x="589" y="253"/>
                </a:cubicBezTo>
                <a:close/>
                <a:moveTo>
                  <a:pt x="578" y="242"/>
                </a:moveTo>
                <a:cubicBezTo>
                  <a:pt x="579" y="242"/>
                  <a:pt x="579" y="242"/>
                  <a:pt x="579" y="242"/>
                </a:cubicBezTo>
                <a:cubicBezTo>
                  <a:pt x="579" y="243"/>
                  <a:pt x="579" y="243"/>
                  <a:pt x="579" y="243"/>
                </a:cubicBezTo>
                <a:cubicBezTo>
                  <a:pt x="578" y="243"/>
                  <a:pt x="578" y="243"/>
                  <a:pt x="578" y="243"/>
                </a:cubicBezTo>
                <a:cubicBezTo>
                  <a:pt x="578" y="242"/>
                  <a:pt x="578" y="242"/>
                  <a:pt x="577" y="241"/>
                </a:cubicBezTo>
                <a:cubicBezTo>
                  <a:pt x="578" y="241"/>
                  <a:pt x="578" y="241"/>
                  <a:pt x="578" y="242"/>
                </a:cubicBezTo>
                <a:close/>
                <a:moveTo>
                  <a:pt x="566" y="249"/>
                </a:moveTo>
                <a:cubicBezTo>
                  <a:pt x="567" y="249"/>
                  <a:pt x="567" y="249"/>
                  <a:pt x="568" y="248"/>
                </a:cubicBezTo>
                <a:cubicBezTo>
                  <a:pt x="568" y="247"/>
                  <a:pt x="568" y="247"/>
                  <a:pt x="568" y="247"/>
                </a:cubicBezTo>
                <a:cubicBezTo>
                  <a:pt x="568" y="247"/>
                  <a:pt x="568" y="247"/>
                  <a:pt x="568" y="247"/>
                </a:cubicBezTo>
                <a:cubicBezTo>
                  <a:pt x="568" y="247"/>
                  <a:pt x="568" y="247"/>
                  <a:pt x="568" y="247"/>
                </a:cubicBezTo>
                <a:cubicBezTo>
                  <a:pt x="568" y="247"/>
                  <a:pt x="568" y="247"/>
                  <a:pt x="568" y="247"/>
                </a:cubicBezTo>
                <a:cubicBezTo>
                  <a:pt x="568" y="249"/>
                  <a:pt x="568" y="249"/>
                  <a:pt x="568" y="249"/>
                </a:cubicBezTo>
                <a:cubicBezTo>
                  <a:pt x="568" y="250"/>
                  <a:pt x="568" y="250"/>
                  <a:pt x="568" y="250"/>
                </a:cubicBezTo>
                <a:cubicBezTo>
                  <a:pt x="568" y="250"/>
                  <a:pt x="568" y="250"/>
                  <a:pt x="568" y="251"/>
                </a:cubicBezTo>
                <a:cubicBezTo>
                  <a:pt x="567" y="251"/>
                  <a:pt x="567" y="251"/>
                  <a:pt x="567" y="251"/>
                </a:cubicBezTo>
                <a:cubicBezTo>
                  <a:pt x="567" y="252"/>
                  <a:pt x="567" y="252"/>
                  <a:pt x="567" y="252"/>
                </a:cubicBezTo>
                <a:cubicBezTo>
                  <a:pt x="566" y="252"/>
                  <a:pt x="566" y="252"/>
                  <a:pt x="566" y="252"/>
                </a:cubicBezTo>
                <a:lnTo>
                  <a:pt x="566" y="249"/>
                </a:lnTo>
                <a:close/>
                <a:moveTo>
                  <a:pt x="563" y="256"/>
                </a:moveTo>
                <a:cubicBezTo>
                  <a:pt x="564" y="256"/>
                  <a:pt x="564" y="256"/>
                  <a:pt x="564" y="256"/>
                </a:cubicBezTo>
                <a:cubicBezTo>
                  <a:pt x="564" y="258"/>
                  <a:pt x="564" y="258"/>
                  <a:pt x="564" y="259"/>
                </a:cubicBezTo>
                <a:cubicBezTo>
                  <a:pt x="564" y="259"/>
                  <a:pt x="564" y="259"/>
                  <a:pt x="564" y="259"/>
                </a:cubicBezTo>
                <a:cubicBezTo>
                  <a:pt x="563" y="259"/>
                  <a:pt x="563" y="259"/>
                  <a:pt x="563" y="259"/>
                </a:cubicBezTo>
                <a:cubicBezTo>
                  <a:pt x="563" y="259"/>
                  <a:pt x="562" y="260"/>
                  <a:pt x="561" y="260"/>
                </a:cubicBezTo>
                <a:cubicBezTo>
                  <a:pt x="561" y="260"/>
                  <a:pt x="561" y="260"/>
                  <a:pt x="561" y="260"/>
                </a:cubicBezTo>
                <a:cubicBezTo>
                  <a:pt x="561" y="257"/>
                  <a:pt x="562" y="257"/>
                  <a:pt x="563" y="256"/>
                </a:cubicBezTo>
                <a:close/>
                <a:moveTo>
                  <a:pt x="545" y="315"/>
                </a:moveTo>
                <a:cubicBezTo>
                  <a:pt x="544" y="315"/>
                  <a:pt x="544" y="315"/>
                  <a:pt x="544" y="315"/>
                </a:cubicBezTo>
                <a:cubicBezTo>
                  <a:pt x="544" y="313"/>
                  <a:pt x="545" y="312"/>
                  <a:pt x="545" y="311"/>
                </a:cubicBezTo>
                <a:cubicBezTo>
                  <a:pt x="545" y="311"/>
                  <a:pt x="545" y="311"/>
                  <a:pt x="545" y="311"/>
                </a:cubicBezTo>
                <a:cubicBezTo>
                  <a:pt x="545" y="312"/>
                  <a:pt x="545" y="313"/>
                  <a:pt x="545" y="315"/>
                </a:cubicBezTo>
                <a:close/>
                <a:moveTo>
                  <a:pt x="550" y="269"/>
                </a:moveTo>
                <a:cubicBezTo>
                  <a:pt x="551" y="269"/>
                  <a:pt x="551" y="268"/>
                  <a:pt x="552" y="268"/>
                </a:cubicBezTo>
                <a:cubicBezTo>
                  <a:pt x="552" y="269"/>
                  <a:pt x="552" y="269"/>
                  <a:pt x="552" y="269"/>
                </a:cubicBezTo>
                <a:cubicBezTo>
                  <a:pt x="551" y="269"/>
                  <a:pt x="551" y="269"/>
                  <a:pt x="550" y="270"/>
                </a:cubicBezTo>
                <a:cubicBezTo>
                  <a:pt x="550" y="270"/>
                  <a:pt x="550" y="270"/>
                  <a:pt x="550" y="270"/>
                </a:cubicBezTo>
                <a:cubicBezTo>
                  <a:pt x="550" y="270"/>
                  <a:pt x="550" y="269"/>
                  <a:pt x="550" y="269"/>
                </a:cubicBezTo>
                <a:close/>
                <a:moveTo>
                  <a:pt x="546" y="244"/>
                </a:moveTo>
                <a:cubicBezTo>
                  <a:pt x="545" y="244"/>
                  <a:pt x="546" y="244"/>
                  <a:pt x="545" y="244"/>
                </a:cubicBezTo>
                <a:cubicBezTo>
                  <a:pt x="545" y="244"/>
                  <a:pt x="544" y="244"/>
                  <a:pt x="545" y="244"/>
                </a:cubicBezTo>
                <a:cubicBezTo>
                  <a:pt x="545" y="244"/>
                  <a:pt x="545" y="244"/>
                  <a:pt x="545" y="244"/>
                </a:cubicBezTo>
                <a:cubicBezTo>
                  <a:pt x="545" y="244"/>
                  <a:pt x="545" y="244"/>
                  <a:pt x="545" y="244"/>
                </a:cubicBezTo>
                <a:cubicBezTo>
                  <a:pt x="546" y="244"/>
                  <a:pt x="545" y="244"/>
                  <a:pt x="546" y="244"/>
                </a:cubicBezTo>
                <a:close/>
                <a:moveTo>
                  <a:pt x="544" y="237"/>
                </a:moveTo>
                <a:cubicBezTo>
                  <a:pt x="544" y="237"/>
                  <a:pt x="544" y="237"/>
                  <a:pt x="544" y="237"/>
                </a:cubicBezTo>
                <a:cubicBezTo>
                  <a:pt x="544" y="236"/>
                  <a:pt x="544" y="236"/>
                  <a:pt x="545" y="236"/>
                </a:cubicBezTo>
                <a:cubicBezTo>
                  <a:pt x="545" y="237"/>
                  <a:pt x="545" y="237"/>
                  <a:pt x="545" y="237"/>
                </a:cubicBezTo>
                <a:cubicBezTo>
                  <a:pt x="545" y="237"/>
                  <a:pt x="545" y="237"/>
                  <a:pt x="545" y="237"/>
                </a:cubicBezTo>
                <a:cubicBezTo>
                  <a:pt x="544" y="238"/>
                  <a:pt x="544" y="237"/>
                  <a:pt x="544" y="238"/>
                </a:cubicBezTo>
                <a:cubicBezTo>
                  <a:pt x="544" y="238"/>
                  <a:pt x="544" y="238"/>
                  <a:pt x="544" y="238"/>
                </a:cubicBezTo>
                <a:lnTo>
                  <a:pt x="544" y="237"/>
                </a:lnTo>
                <a:close/>
                <a:moveTo>
                  <a:pt x="543" y="271"/>
                </a:moveTo>
                <a:cubicBezTo>
                  <a:pt x="543" y="271"/>
                  <a:pt x="544" y="271"/>
                  <a:pt x="544" y="271"/>
                </a:cubicBezTo>
                <a:cubicBezTo>
                  <a:pt x="545" y="269"/>
                  <a:pt x="547" y="268"/>
                  <a:pt x="548" y="267"/>
                </a:cubicBezTo>
                <a:cubicBezTo>
                  <a:pt x="549" y="267"/>
                  <a:pt x="549" y="267"/>
                  <a:pt x="549" y="267"/>
                </a:cubicBezTo>
                <a:cubicBezTo>
                  <a:pt x="549" y="267"/>
                  <a:pt x="549" y="267"/>
                  <a:pt x="549" y="267"/>
                </a:cubicBezTo>
                <a:cubicBezTo>
                  <a:pt x="549" y="269"/>
                  <a:pt x="548" y="269"/>
                  <a:pt x="547" y="270"/>
                </a:cubicBezTo>
                <a:cubicBezTo>
                  <a:pt x="547" y="270"/>
                  <a:pt x="547" y="271"/>
                  <a:pt x="547" y="271"/>
                </a:cubicBezTo>
                <a:cubicBezTo>
                  <a:pt x="546" y="271"/>
                  <a:pt x="546" y="271"/>
                  <a:pt x="546" y="271"/>
                </a:cubicBezTo>
                <a:cubicBezTo>
                  <a:pt x="546" y="271"/>
                  <a:pt x="546" y="271"/>
                  <a:pt x="546" y="271"/>
                </a:cubicBezTo>
                <a:cubicBezTo>
                  <a:pt x="545" y="272"/>
                  <a:pt x="546" y="271"/>
                  <a:pt x="545" y="272"/>
                </a:cubicBezTo>
                <a:cubicBezTo>
                  <a:pt x="544" y="272"/>
                  <a:pt x="544" y="272"/>
                  <a:pt x="543" y="271"/>
                </a:cubicBezTo>
                <a:close/>
                <a:moveTo>
                  <a:pt x="543" y="307"/>
                </a:moveTo>
                <a:cubicBezTo>
                  <a:pt x="542" y="308"/>
                  <a:pt x="541" y="308"/>
                  <a:pt x="540" y="309"/>
                </a:cubicBezTo>
                <a:cubicBezTo>
                  <a:pt x="539" y="309"/>
                  <a:pt x="539" y="309"/>
                  <a:pt x="539" y="309"/>
                </a:cubicBezTo>
                <a:cubicBezTo>
                  <a:pt x="539" y="309"/>
                  <a:pt x="539" y="309"/>
                  <a:pt x="539" y="309"/>
                </a:cubicBezTo>
                <a:cubicBezTo>
                  <a:pt x="540" y="309"/>
                  <a:pt x="541" y="308"/>
                  <a:pt x="541" y="307"/>
                </a:cubicBezTo>
                <a:cubicBezTo>
                  <a:pt x="540" y="307"/>
                  <a:pt x="540" y="307"/>
                  <a:pt x="539" y="307"/>
                </a:cubicBezTo>
                <a:cubicBezTo>
                  <a:pt x="539" y="307"/>
                  <a:pt x="539" y="307"/>
                  <a:pt x="539" y="307"/>
                </a:cubicBezTo>
                <a:cubicBezTo>
                  <a:pt x="540" y="307"/>
                  <a:pt x="540" y="307"/>
                  <a:pt x="540" y="307"/>
                </a:cubicBezTo>
                <a:cubicBezTo>
                  <a:pt x="540" y="306"/>
                  <a:pt x="540" y="306"/>
                  <a:pt x="540" y="306"/>
                </a:cubicBezTo>
                <a:cubicBezTo>
                  <a:pt x="541" y="306"/>
                  <a:pt x="541" y="307"/>
                  <a:pt x="542" y="307"/>
                </a:cubicBezTo>
                <a:cubicBezTo>
                  <a:pt x="542" y="307"/>
                  <a:pt x="542" y="307"/>
                  <a:pt x="542" y="307"/>
                </a:cubicBezTo>
                <a:cubicBezTo>
                  <a:pt x="542" y="307"/>
                  <a:pt x="543" y="307"/>
                  <a:pt x="543" y="307"/>
                </a:cubicBezTo>
                <a:close/>
                <a:moveTo>
                  <a:pt x="538" y="232"/>
                </a:moveTo>
                <a:cubicBezTo>
                  <a:pt x="540" y="232"/>
                  <a:pt x="539" y="233"/>
                  <a:pt x="541" y="233"/>
                </a:cubicBezTo>
                <a:cubicBezTo>
                  <a:pt x="541" y="234"/>
                  <a:pt x="541" y="234"/>
                  <a:pt x="541" y="234"/>
                </a:cubicBezTo>
                <a:cubicBezTo>
                  <a:pt x="540" y="234"/>
                  <a:pt x="540" y="234"/>
                  <a:pt x="540" y="234"/>
                </a:cubicBezTo>
                <a:cubicBezTo>
                  <a:pt x="540" y="234"/>
                  <a:pt x="540" y="234"/>
                  <a:pt x="540" y="234"/>
                </a:cubicBezTo>
                <a:cubicBezTo>
                  <a:pt x="539" y="234"/>
                  <a:pt x="538" y="234"/>
                  <a:pt x="537" y="234"/>
                </a:cubicBezTo>
                <a:cubicBezTo>
                  <a:pt x="537" y="233"/>
                  <a:pt x="538" y="233"/>
                  <a:pt x="538" y="232"/>
                </a:cubicBezTo>
                <a:close/>
                <a:moveTo>
                  <a:pt x="458" y="404"/>
                </a:moveTo>
                <a:cubicBezTo>
                  <a:pt x="458" y="404"/>
                  <a:pt x="458" y="403"/>
                  <a:pt x="457" y="402"/>
                </a:cubicBezTo>
                <a:cubicBezTo>
                  <a:pt x="458" y="402"/>
                  <a:pt x="458" y="402"/>
                  <a:pt x="458" y="402"/>
                </a:cubicBezTo>
                <a:cubicBezTo>
                  <a:pt x="458" y="404"/>
                  <a:pt x="458" y="404"/>
                  <a:pt x="458" y="404"/>
                </a:cubicBezTo>
                <a:cubicBezTo>
                  <a:pt x="458" y="404"/>
                  <a:pt x="458" y="404"/>
                  <a:pt x="458" y="404"/>
                </a:cubicBezTo>
                <a:close/>
                <a:moveTo>
                  <a:pt x="517" y="318"/>
                </a:moveTo>
                <a:cubicBezTo>
                  <a:pt x="524" y="318"/>
                  <a:pt x="524" y="318"/>
                  <a:pt x="524" y="318"/>
                </a:cubicBezTo>
                <a:cubicBezTo>
                  <a:pt x="524" y="318"/>
                  <a:pt x="524" y="318"/>
                  <a:pt x="524" y="318"/>
                </a:cubicBezTo>
                <a:cubicBezTo>
                  <a:pt x="524" y="319"/>
                  <a:pt x="524" y="319"/>
                  <a:pt x="526" y="319"/>
                </a:cubicBezTo>
                <a:cubicBezTo>
                  <a:pt x="526" y="318"/>
                  <a:pt x="526" y="318"/>
                  <a:pt x="527" y="317"/>
                </a:cubicBezTo>
                <a:cubicBezTo>
                  <a:pt x="527" y="317"/>
                  <a:pt x="527" y="317"/>
                  <a:pt x="527" y="317"/>
                </a:cubicBezTo>
                <a:cubicBezTo>
                  <a:pt x="526" y="317"/>
                  <a:pt x="525" y="318"/>
                  <a:pt x="525" y="316"/>
                </a:cubicBezTo>
                <a:cubicBezTo>
                  <a:pt x="524" y="316"/>
                  <a:pt x="523" y="316"/>
                  <a:pt x="523" y="316"/>
                </a:cubicBezTo>
                <a:cubicBezTo>
                  <a:pt x="522" y="316"/>
                  <a:pt x="522" y="316"/>
                  <a:pt x="522" y="316"/>
                </a:cubicBezTo>
                <a:cubicBezTo>
                  <a:pt x="522" y="315"/>
                  <a:pt x="522" y="315"/>
                  <a:pt x="522" y="315"/>
                </a:cubicBezTo>
                <a:cubicBezTo>
                  <a:pt x="524" y="315"/>
                  <a:pt x="525" y="315"/>
                  <a:pt x="526" y="315"/>
                </a:cubicBezTo>
                <a:cubicBezTo>
                  <a:pt x="526" y="315"/>
                  <a:pt x="526" y="315"/>
                  <a:pt x="526" y="315"/>
                </a:cubicBezTo>
                <a:cubicBezTo>
                  <a:pt x="526" y="315"/>
                  <a:pt x="526" y="315"/>
                  <a:pt x="526" y="315"/>
                </a:cubicBezTo>
                <a:cubicBezTo>
                  <a:pt x="526" y="316"/>
                  <a:pt x="526" y="316"/>
                  <a:pt x="526" y="316"/>
                </a:cubicBezTo>
                <a:cubicBezTo>
                  <a:pt x="529" y="316"/>
                  <a:pt x="529" y="316"/>
                  <a:pt x="529" y="316"/>
                </a:cubicBezTo>
                <a:cubicBezTo>
                  <a:pt x="530" y="315"/>
                  <a:pt x="532" y="314"/>
                  <a:pt x="532" y="313"/>
                </a:cubicBezTo>
                <a:cubicBezTo>
                  <a:pt x="533" y="313"/>
                  <a:pt x="533" y="313"/>
                  <a:pt x="533" y="313"/>
                </a:cubicBezTo>
                <a:cubicBezTo>
                  <a:pt x="533" y="314"/>
                  <a:pt x="532" y="314"/>
                  <a:pt x="532" y="315"/>
                </a:cubicBezTo>
                <a:cubicBezTo>
                  <a:pt x="532" y="315"/>
                  <a:pt x="532" y="315"/>
                  <a:pt x="531" y="316"/>
                </a:cubicBezTo>
                <a:cubicBezTo>
                  <a:pt x="531" y="316"/>
                  <a:pt x="531" y="316"/>
                  <a:pt x="531" y="317"/>
                </a:cubicBezTo>
                <a:cubicBezTo>
                  <a:pt x="531" y="317"/>
                  <a:pt x="531" y="317"/>
                  <a:pt x="531" y="318"/>
                </a:cubicBezTo>
                <a:cubicBezTo>
                  <a:pt x="531" y="318"/>
                  <a:pt x="530" y="318"/>
                  <a:pt x="530" y="318"/>
                </a:cubicBezTo>
                <a:cubicBezTo>
                  <a:pt x="530" y="319"/>
                  <a:pt x="530" y="319"/>
                  <a:pt x="530" y="319"/>
                </a:cubicBezTo>
                <a:cubicBezTo>
                  <a:pt x="530" y="319"/>
                  <a:pt x="530" y="320"/>
                  <a:pt x="530" y="320"/>
                </a:cubicBezTo>
                <a:cubicBezTo>
                  <a:pt x="529" y="320"/>
                  <a:pt x="528" y="320"/>
                  <a:pt x="527" y="321"/>
                </a:cubicBezTo>
                <a:cubicBezTo>
                  <a:pt x="527" y="321"/>
                  <a:pt x="527" y="321"/>
                  <a:pt x="526" y="321"/>
                </a:cubicBezTo>
                <a:cubicBezTo>
                  <a:pt x="526" y="321"/>
                  <a:pt x="525" y="321"/>
                  <a:pt x="524" y="321"/>
                </a:cubicBezTo>
                <a:cubicBezTo>
                  <a:pt x="524" y="321"/>
                  <a:pt x="524" y="322"/>
                  <a:pt x="524" y="322"/>
                </a:cubicBezTo>
                <a:cubicBezTo>
                  <a:pt x="523" y="322"/>
                  <a:pt x="522" y="322"/>
                  <a:pt x="521" y="321"/>
                </a:cubicBezTo>
                <a:cubicBezTo>
                  <a:pt x="521" y="321"/>
                  <a:pt x="521" y="321"/>
                  <a:pt x="521" y="321"/>
                </a:cubicBezTo>
                <a:cubicBezTo>
                  <a:pt x="520" y="320"/>
                  <a:pt x="519" y="322"/>
                  <a:pt x="518" y="321"/>
                </a:cubicBezTo>
                <a:cubicBezTo>
                  <a:pt x="517" y="321"/>
                  <a:pt x="517" y="322"/>
                  <a:pt x="516" y="322"/>
                </a:cubicBezTo>
                <a:cubicBezTo>
                  <a:pt x="516" y="323"/>
                  <a:pt x="517" y="323"/>
                  <a:pt x="517" y="324"/>
                </a:cubicBezTo>
                <a:cubicBezTo>
                  <a:pt x="517" y="324"/>
                  <a:pt x="516" y="325"/>
                  <a:pt x="516" y="325"/>
                </a:cubicBezTo>
                <a:cubicBezTo>
                  <a:pt x="516" y="326"/>
                  <a:pt x="516" y="326"/>
                  <a:pt x="516" y="326"/>
                </a:cubicBezTo>
                <a:cubicBezTo>
                  <a:pt x="515" y="326"/>
                  <a:pt x="515" y="326"/>
                  <a:pt x="514" y="326"/>
                </a:cubicBezTo>
                <a:cubicBezTo>
                  <a:pt x="514" y="326"/>
                  <a:pt x="514" y="327"/>
                  <a:pt x="514" y="327"/>
                </a:cubicBezTo>
                <a:cubicBezTo>
                  <a:pt x="513" y="327"/>
                  <a:pt x="513" y="327"/>
                  <a:pt x="513" y="327"/>
                </a:cubicBezTo>
                <a:cubicBezTo>
                  <a:pt x="513" y="327"/>
                  <a:pt x="513" y="327"/>
                  <a:pt x="513" y="328"/>
                </a:cubicBezTo>
                <a:cubicBezTo>
                  <a:pt x="512" y="328"/>
                  <a:pt x="512" y="328"/>
                  <a:pt x="512" y="328"/>
                </a:cubicBezTo>
                <a:cubicBezTo>
                  <a:pt x="512" y="328"/>
                  <a:pt x="512" y="328"/>
                  <a:pt x="512" y="328"/>
                </a:cubicBezTo>
                <a:cubicBezTo>
                  <a:pt x="511" y="328"/>
                  <a:pt x="511" y="328"/>
                  <a:pt x="511" y="328"/>
                </a:cubicBezTo>
                <a:cubicBezTo>
                  <a:pt x="511" y="328"/>
                  <a:pt x="511" y="328"/>
                  <a:pt x="510" y="329"/>
                </a:cubicBezTo>
                <a:cubicBezTo>
                  <a:pt x="510" y="329"/>
                  <a:pt x="510" y="329"/>
                  <a:pt x="510" y="329"/>
                </a:cubicBezTo>
                <a:cubicBezTo>
                  <a:pt x="510" y="329"/>
                  <a:pt x="510" y="329"/>
                  <a:pt x="510" y="329"/>
                </a:cubicBezTo>
                <a:cubicBezTo>
                  <a:pt x="509" y="329"/>
                  <a:pt x="509" y="329"/>
                  <a:pt x="509" y="329"/>
                </a:cubicBezTo>
                <a:cubicBezTo>
                  <a:pt x="509" y="329"/>
                  <a:pt x="509" y="329"/>
                  <a:pt x="509" y="329"/>
                </a:cubicBezTo>
                <a:cubicBezTo>
                  <a:pt x="508" y="329"/>
                  <a:pt x="507" y="330"/>
                  <a:pt x="505" y="330"/>
                </a:cubicBezTo>
                <a:cubicBezTo>
                  <a:pt x="505" y="331"/>
                  <a:pt x="504" y="332"/>
                  <a:pt x="502" y="332"/>
                </a:cubicBezTo>
                <a:cubicBezTo>
                  <a:pt x="502" y="333"/>
                  <a:pt x="502" y="333"/>
                  <a:pt x="502" y="333"/>
                </a:cubicBezTo>
                <a:cubicBezTo>
                  <a:pt x="501" y="333"/>
                  <a:pt x="501" y="333"/>
                  <a:pt x="501" y="333"/>
                </a:cubicBezTo>
                <a:cubicBezTo>
                  <a:pt x="501" y="333"/>
                  <a:pt x="501" y="333"/>
                  <a:pt x="501" y="333"/>
                </a:cubicBezTo>
                <a:cubicBezTo>
                  <a:pt x="498" y="333"/>
                  <a:pt x="498" y="333"/>
                  <a:pt x="498" y="333"/>
                </a:cubicBezTo>
                <a:cubicBezTo>
                  <a:pt x="498" y="333"/>
                  <a:pt x="498" y="333"/>
                  <a:pt x="498" y="333"/>
                </a:cubicBezTo>
                <a:cubicBezTo>
                  <a:pt x="498" y="333"/>
                  <a:pt x="498" y="333"/>
                  <a:pt x="498" y="333"/>
                </a:cubicBezTo>
                <a:cubicBezTo>
                  <a:pt x="498" y="332"/>
                  <a:pt x="498" y="332"/>
                  <a:pt x="498" y="332"/>
                </a:cubicBezTo>
                <a:cubicBezTo>
                  <a:pt x="499" y="332"/>
                  <a:pt x="499" y="332"/>
                  <a:pt x="499" y="332"/>
                </a:cubicBezTo>
                <a:cubicBezTo>
                  <a:pt x="499" y="332"/>
                  <a:pt x="499" y="332"/>
                  <a:pt x="499" y="332"/>
                </a:cubicBezTo>
                <a:cubicBezTo>
                  <a:pt x="498" y="332"/>
                  <a:pt x="498" y="332"/>
                  <a:pt x="498" y="332"/>
                </a:cubicBezTo>
                <a:cubicBezTo>
                  <a:pt x="498" y="331"/>
                  <a:pt x="498" y="331"/>
                  <a:pt x="497" y="331"/>
                </a:cubicBezTo>
                <a:cubicBezTo>
                  <a:pt x="497" y="331"/>
                  <a:pt x="497" y="331"/>
                  <a:pt x="497" y="331"/>
                </a:cubicBezTo>
                <a:cubicBezTo>
                  <a:pt x="497" y="330"/>
                  <a:pt x="496" y="331"/>
                  <a:pt x="496" y="331"/>
                </a:cubicBezTo>
                <a:cubicBezTo>
                  <a:pt x="496" y="330"/>
                  <a:pt x="496" y="330"/>
                  <a:pt x="496" y="329"/>
                </a:cubicBezTo>
                <a:cubicBezTo>
                  <a:pt x="497" y="329"/>
                  <a:pt x="497" y="329"/>
                  <a:pt x="498" y="328"/>
                </a:cubicBezTo>
                <a:cubicBezTo>
                  <a:pt x="498" y="327"/>
                  <a:pt x="498" y="326"/>
                  <a:pt x="499" y="326"/>
                </a:cubicBezTo>
                <a:cubicBezTo>
                  <a:pt x="499" y="325"/>
                  <a:pt x="499" y="325"/>
                  <a:pt x="499" y="325"/>
                </a:cubicBezTo>
                <a:cubicBezTo>
                  <a:pt x="499" y="325"/>
                  <a:pt x="499" y="325"/>
                  <a:pt x="499" y="325"/>
                </a:cubicBezTo>
                <a:cubicBezTo>
                  <a:pt x="499" y="324"/>
                  <a:pt x="499" y="324"/>
                  <a:pt x="499" y="324"/>
                </a:cubicBezTo>
                <a:cubicBezTo>
                  <a:pt x="500" y="324"/>
                  <a:pt x="500" y="324"/>
                  <a:pt x="500" y="324"/>
                </a:cubicBezTo>
                <a:cubicBezTo>
                  <a:pt x="500" y="326"/>
                  <a:pt x="500" y="326"/>
                  <a:pt x="498" y="327"/>
                </a:cubicBezTo>
                <a:cubicBezTo>
                  <a:pt x="498" y="329"/>
                  <a:pt x="498" y="329"/>
                  <a:pt x="498" y="329"/>
                </a:cubicBezTo>
                <a:cubicBezTo>
                  <a:pt x="501" y="329"/>
                  <a:pt x="501" y="329"/>
                  <a:pt x="501" y="329"/>
                </a:cubicBezTo>
                <a:cubicBezTo>
                  <a:pt x="501" y="328"/>
                  <a:pt x="502" y="328"/>
                  <a:pt x="502" y="328"/>
                </a:cubicBezTo>
                <a:cubicBezTo>
                  <a:pt x="502" y="328"/>
                  <a:pt x="502" y="328"/>
                  <a:pt x="502" y="328"/>
                </a:cubicBezTo>
                <a:cubicBezTo>
                  <a:pt x="502" y="328"/>
                  <a:pt x="502" y="328"/>
                  <a:pt x="502" y="328"/>
                </a:cubicBezTo>
                <a:cubicBezTo>
                  <a:pt x="503" y="327"/>
                  <a:pt x="503" y="327"/>
                  <a:pt x="504" y="327"/>
                </a:cubicBezTo>
                <a:cubicBezTo>
                  <a:pt x="504" y="326"/>
                  <a:pt x="504" y="327"/>
                  <a:pt x="505" y="326"/>
                </a:cubicBezTo>
                <a:cubicBezTo>
                  <a:pt x="505" y="326"/>
                  <a:pt x="505" y="326"/>
                  <a:pt x="505" y="326"/>
                </a:cubicBezTo>
                <a:cubicBezTo>
                  <a:pt x="505" y="326"/>
                  <a:pt x="505" y="326"/>
                  <a:pt x="505" y="326"/>
                </a:cubicBezTo>
                <a:cubicBezTo>
                  <a:pt x="506" y="325"/>
                  <a:pt x="506" y="325"/>
                  <a:pt x="506" y="325"/>
                </a:cubicBezTo>
                <a:cubicBezTo>
                  <a:pt x="508" y="324"/>
                  <a:pt x="509" y="324"/>
                  <a:pt x="510" y="324"/>
                </a:cubicBezTo>
                <a:cubicBezTo>
                  <a:pt x="511" y="323"/>
                  <a:pt x="511" y="323"/>
                  <a:pt x="512" y="322"/>
                </a:cubicBezTo>
                <a:cubicBezTo>
                  <a:pt x="514" y="322"/>
                  <a:pt x="514" y="322"/>
                  <a:pt x="514" y="322"/>
                </a:cubicBezTo>
                <a:cubicBezTo>
                  <a:pt x="514" y="323"/>
                  <a:pt x="514" y="323"/>
                  <a:pt x="514" y="323"/>
                </a:cubicBezTo>
                <a:cubicBezTo>
                  <a:pt x="515" y="323"/>
                  <a:pt x="515" y="323"/>
                  <a:pt x="516" y="322"/>
                </a:cubicBezTo>
                <a:cubicBezTo>
                  <a:pt x="516" y="322"/>
                  <a:pt x="515" y="321"/>
                  <a:pt x="515" y="321"/>
                </a:cubicBezTo>
                <a:cubicBezTo>
                  <a:pt x="514" y="321"/>
                  <a:pt x="514" y="321"/>
                  <a:pt x="514" y="321"/>
                </a:cubicBezTo>
                <a:cubicBezTo>
                  <a:pt x="514" y="320"/>
                  <a:pt x="514" y="320"/>
                  <a:pt x="514" y="320"/>
                </a:cubicBezTo>
                <a:cubicBezTo>
                  <a:pt x="515" y="320"/>
                  <a:pt x="514" y="320"/>
                  <a:pt x="515" y="319"/>
                </a:cubicBezTo>
                <a:cubicBezTo>
                  <a:pt x="515" y="319"/>
                  <a:pt x="515" y="319"/>
                  <a:pt x="515" y="319"/>
                </a:cubicBezTo>
                <a:cubicBezTo>
                  <a:pt x="516" y="319"/>
                  <a:pt x="516" y="318"/>
                  <a:pt x="517" y="318"/>
                </a:cubicBezTo>
                <a:cubicBezTo>
                  <a:pt x="517" y="318"/>
                  <a:pt x="517" y="318"/>
                  <a:pt x="517" y="318"/>
                </a:cubicBezTo>
                <a:close/>
                <a:moveTo>
                  <a:pt x="516" y="313"/>
                </a:moveTo>
                <a:cubicBezTo>
                  <a:pt x="516" y="313"/>
                  <a:pt x="516" y="313"/>
                  <a:pt x="516" y="313"/>
                </a:cubicBezTo>
                <a:cubicBezTo>
                  <a:pt x="516" y="314"/>
                  <a:pt x="516" y="314"/>
                  <a:pt x="516" y="314"/>
                </a:cubicBezTo>
                <a:cubicBezTo>
                  <a:pt x="516" y="314"/>
                  <a:pt x="516" y="314"/>
                  <a:pt x="516" y="314"/>
                </a:cubicBezTo>
                <a:cubicBezTo>
                  <a:pt x="516" y="315"/>
                  <a:pt x="516" y="315"/>
                  <a:pt x="516" y="315"/>
                </a:cubicBezTo>
                <a:cubicBezTo>
                  <a:pt x="515" y="315"/>
                  <a:pt x="515" y="315"/>
                  <a:pt x="515" y="315"/>
                </a:cubicBezTo>
                <a:cubicBezTo>
                  <a:pt x="515" y="315"/>
                  <a:pt x="515" y="315"/>
                  <a:pt x="514" y="315"/>
                </a:cubicBezTo>
                <a:cubicBezTo>
                  <a:pt x="515" y="313"/>
                  <a:pt x="515" y="314"/>
                  <a:pt x="516" y="313"/>
                </a:cubicBezTo>
                <a:close/>
                <a:moveTo>
                  <a:pt x="510" y="300"/>
                </a:moveTo>
                <a:cubicBezTo>
                  <a:pt x="512" y="300"/>
                  <a:pt x="512" y="300"/>
                  <a:pt x="512" y="300"/>
                </a:cubicBezTo>
                <a:cubicBezTo>
                  <a:pt x="512" y="300"/>
                  <a:pt x="512" y="300"/>
                  <a:pt x="512" y="300"/>
                </a:cubicBezTo>
                <a:cubicBezTo>
                  <a:pt x="513" y="300"/>
                  <a:pt x="513" y="300"/>
                  <a:pt x="514" y="301"/>
                </a:cubicBezTo>
                <a:cubicBezTo>
                  <a:pt x="514" y="302"/>
                  <a:pt x="514" y="302"/>
                  <a:pt x="513" y="302"/>
                </a:cubicBezTo>
                <a:cubicBezTo>
                  <a:pt x="513" y="302"/>
                  <a:pt x="513" y="302"/>
                  <a:pt x="513" y="302"/>
                </a:cubicBezTo>
                <a:cubicBezTo>
                  <a:pt x="513" y="301"/>
                  <a:pt x="513" y="301"/>
                  <a:pt x="513" y="301"/>
                </a:cubicBezTo>
                <a:cubicBezTo>
                  <a:pt x="511" y="301"/>
                  <a:pt x="511" y="301"/>
                  <a:pt x="510" y="301"/>
                </a:cubicBezTo>
                <a:lnTo>
                  <a:pt x="510" y="300"/>
                </a:lnTo>
                <a:close/>
                <a:moveTo>
                  <a:pt x="472" y="277"/>
                </a:moveTo>
                <a:cubicBezTo>
                  <a:pt x="472" y="275"/>
                  <a:pt x="472" y="275"/>
                  <a:pt x="472" y="275"/>
                </a:cubicBezTo>
                <a:cubicBezTo>
                  <a:pt x="472" y="275"/>
                  <a:pt x="472" y="275"/>
                  <a:pt x="472" y="275"/>
                </a:cubicBezTo>
                <a:cubicBezTo>
                  <a:pt x="472" y="275"/>
                  <a:pt x="473" y="275"/>
                  <a:pt x="474" y="274"/>
                </a:cubicBezTo>
                <a:cubicBezTo>
                  <a:pt x="475" y="276"/>
                  <a:pt x="476" y="277"/>
                  <a:pt x="476" y="279"/>
                </a:cubicBezTo>
                <a:cubicBezTo>
                  <a:pt x="475" y="279"/>
                  <a:pt x="474" y="280"/>
                  <a:pt x="474" y="280"/>
                </a:cubicBezTo>
                <a:cubicBezTo>
                  <a:pt x="474" y="279"/>
                  <a:pt x="474" y="279"/>
                  <a:pt x="474" y="279"/>
                </a:cubicBezTo>
                <a:cubicBezTo>
                  <a:pt x="473" y="279"/>
                  <a:pt x="473" y="279"/>
                  <a:pt x="473" y="279"/>
                </a:cubicBezTo>
                <a:cubicBezTo>
                  <a:pt x="472" y="278"/>
                  <a:pt x="472" y="279"/>
                  <a:pt x="473" y="278"/>
                </a:cubicBezTo>
                <a:cubicBezTo>
                  <a:pt x="472" y="278"/>
                  <a:pt x="472" y="278"/>
                  <a:pt x="472" y="278"/>
                </a:cubicBezTo>
                <a:cubicBezTo>
                  <a:pt x="472" y="279"/>
                  <a:pt x="472" y="279"/>
                  <a:pt x="472" y="279"/>
                </a:cubicBezTo>
                <a:cubicBezTo>
                  <a:pt x="471" y="279"/>
                  <a:pt x="471" y="279"/>
                  <a:pt x="471" y="279"/>
                </a:cubicBezTo>
                <a:cubicBezTo>
                  <a:pt x="471" y="278"/>
                  <a:pt x="471" y="278"/>
                  <a:pt x="471" y="277"/>
                </a:cubicBezTo>
                <a:cubicBezTo>
                  <a:pt x="471" y="277"/>
                  <a:pt x="471" y="277"/>
                  <a:pt x="472" y="277"/>
                </a:cubicBezTo>
                <a:close/>
                <a:moveTo>
                  <a:pt x="457" y="296"/>
                </a:moveTo>
                <a:cubicBezTo>
                  <a:pt x="458" y="296"/>
                  <a:pt x="458" y="296"/>
                  <a:pt x="458" y="296"/>
                </a:cubicBezTo>
                <a:cubicBezTo>
                  <a:pt x="458" y="296"/>
                  <a:pt x="458" y="296"/>
                  <a:pt x="458" y="296"/>
                </a:cubicBezTo>
                <a:cubicBezTo>
                  <a:pt x="459" y="295"/>
                  <a:pt x="459" y="295"/>
                  <a:pt x="459" y="295"/>
                </a:cubicBezTo>
                <a:cubicBezTo>
                  <a:pt x="459" y="294"/>
                  <a:pt x="460" y="294"/>
                  <a:pt x="460" y="294"/>
                </a:cubicBezTo>
                <a:cubicBezTo>
                  <a:pt x="460" y="294"/>
                  <a:pt x="460" y="294"/>
                  <a:pt x="461" y="294"/>
                </a:cubicBezTo>
                <a:cubicBezTo>
                  <a:pt x="461" y="293"/>
                  <a:pt x="462" y="293"/>
                  <a:pt x="462" y="293"/>
                </a:cubicBezTo>
                <a:cubicBezTo>
                  <a:pt x="462" y="293"/>
                  <a:pt x="463" y="292"/>
                  <a:pt x="463" y="292"/>
                </a:cubicBezTo>
                <a:cubicBezTo>
                  <a:pt x="463" y="292"/>
                  <a:pt x="464" y="292"/>
                  <a:pt x="465" y="292"/>
                </a:cubicBezTo>
                <a:cubicBezTo>
                  <a:pt x="465" y="291"/>
                  <a:pt x="465" y="291"/>
                  <a:pt x="465" y="291"/>
                </a:cubicBezTo>
                <a:cubicBezTo>
                  <a:pt x="465" y="291"/>
                  <a:pt x="465" y="291"/>
                  <a:pt x="466" y="291"/>
                </a:cubicBezTo>
                <a:cubicBezTo>
                  <a:pt x="466" y="291"/>
                  <a:pt x="466" y="290"/>
                  <a:pt x="466" y="290"/>
                </a:cubicBezTo>
                <a:cubicBezTo>
                  <a:pt x="468" y="290"/>
                  <a:pt x="468" y="290"/>
                  <a:pt x="468" y="290"/>
                </a:cubicBezTo>
                <a:cubicBezTo>
                  <a:pt x="468" y="290"/>
                  <a:pt x="468" y="289"/>
                  <a:pt x="468" y="289"/>
                </a:cubicBezTo>
                <a:cubicBezTo>
                  <a:pt x="468" y="289"/>
                  <a:pt x="468" y="289"/>
                  <a:pt x="469" y="289"/>
                </a:cubicBezTo>
                <a:cubicBezTo>
                  <a:pt x="469" y="287"/>
                  <a:pt x="469" y="287"/>
                  <a:pt x="469" y="287"/>
                </a:cubicBezTo>
                <a:cubicBezTo>
                  <a:pt x="469" y="287"/>
                  <a:pt x="469" y="287"/>
                  <a:pt x="469" y="287"/>
                </a:cubicBezTo>
                <a:cubicBezTo>
                  <a:pt x="469" y="287"/>
                  <a:pt x="469" y="287"/>
                  <a:pt x="469" y="287"/>
                </a:cubicBezTo>
                <a:cubicBezTo>
                  <a:pt x="470" y="287"/>
                  <a:pt x="470" y="287"/>
                  <a:pt x="471" y="287"/>
                </a:cubicBezTo>
                <a:cubicBezTo>
                  <a:pt x="471" y="287"/>
                  <a:pt x="471" y="287"/>
                  <a:pt x="471" y="287"/>
                </a:cubicBezTo>
                <a:cubicBezTo>
                  <a:pt x="471" y="286"/>
                  <a:pt x="471" y="286"/>
                  <a:pt x="472" y="286"/>
                </a:cubicBezTo>
                <a:cubicBezTo>
                  <a:pt x="472" y="285"/>
                  <a:pt x="472" y="285"/>
                  <a:pt x="472" y="285"/>
                </a:cubicBezTo>
                <a:cubicBezTo>
                  <a:pt x="473" y="285"/>
                  <a:pt x="473" y="285"/>
                  <a:pt x="473" y="285"/>
                </a:cubicBezTo>
                <a:cubicBezTo>
                  <a:pt x="473" y="284"/>
                  <a:pt x="473" y="285"/>
                  <a:pt x="473" y="284"/>
                </a:cubicBezTo>
                <a:cubicBezTo>
                  <a:pt x="473" y="285"/>
                  <a:pt x="473" y="285"/>
                  <a:pt x="473" y="285"/>
                </a:cubicBezTo>
                <a:cubicBezTo>
                  <a:pt x="473" y="286"/>
                  <a:pt x="473" y="286"/>
                  <a:pt x="473" y="286"/>
                </a:cubicBezTo>
                <a:cubicBezTo>
                  <a:pt x="473" y="286"/>
                  <a:pt x="473" y="286"/>
                  <a:pt x="473" y="286"/>
                </a:cubicBezTo>
                <a:cubicBezTo>
                  <a:pt x="474" y="286"/>
                  <a:pt x="473" y="286"/>
                  <a:pt x="474" y="286"/>
                </a:cubicBezTo>
                <a:cubicBezTo>
                  <a:pt x="474" y="286"/>
                  <a:pt x="474" y="285"/>
                  <a:pt x="474" y="285"/>
                </a:cubicBezTo>
                <a:cubicBezTo>
                  <a:pt x="474" y="285"/>
                  <a:pt x="474" y="285"/>
                  <a:pt x="474" y="284"/>
                </a:cubicBezTo>
                <a:cubicBezTo>
                  <a:pt x="474" y="284"/>
                  <a:pt x="474" y="284"/>
                  <a:pt x="474" y="284"/>
                </a:cubicBezTo>
                <a:cubicBezTo>
                  <a:pt x="474" y="283"/>
                  <a:pt x="474" y="283"/>
                  <a:pt x="474" y="283"/>
                </a:cubicBezTo>
                <a:cubicBezTo>
                  <a:pt x="475" y="283"/>
                  <a:pt x="476" y="284"/>
                  <a:pt x="477" y="284"/>
                </a:cubicBezTo>
                <a:cubicBezTo>
                  <a:pt x="477" y="284"/>
                  <a:pt x="477" y="284"/>
                  <a:pt x="477" y="284"/>
                </a:cubicBezTo>
                <a:cubicBezTo>
                  <a:pt x="477" y="283"/>
                  <a:pt x="478" y="283"/>
                  <a:pt x="478" y="283"/>
                </a:cubicBezTo>
                <a:cubicBezTo>
                  <a:pt x="479" y="284"/>
                  <a:pt x="479" y="284"/>
                  <a:pt x="479" y="284"/>
                </a:cubicBezTo>
                <a:cubicBezTo>
                  <a:pt x="480" y="284"/>
                  <a:pt x="480" y="284"/>
                  <a:pt x="480" y="284"/>
                </a:cubicBezTo>
                <a:cubicBezTo>
                  <a:pt x="481" y="284"/>
                  <a:pt x="481" y="284"/>
                  <a:pt x="481" y="284"/>
                </a:cubicBezTo>
                <a:cubicBezTo>
                  <a:pt x="481" y="284"/>
                  <a:pt x="481" y="285"/>
                  <a:pt x="482" y="286"/>
                </a:cubicBezTo>
                <a:cubicBezTo>
                  <a:pt x="482" y="286"/>
                  <a:pt x="482" y="286"/>
                  <a:pt x="482" y="286"/>
                </a:cubicBezTo>
                <a:cubicBezTo>
                  <a:pt x="482" y="287"/>
                  <a:pt x="482" y="287"/>
                  <a:pt x="482" y="287"/>
                </a:cubicBezTo>
                <a:cubicBezTo>
                  <a:pt x="482" y="287"/>
                  <a:pt x="482" y="287"/>
                  <a:pt x="482" y="287"/>
                </a:cubicBezTo>
                <a:cubicBezTo>
                  <a:pt x="482" y="288"/>
                  <a:pt x="482" y="288"/>
                  <a:pt x="482" y="288"/>
                </a:cubicBezTo>
                <a:cubicBezTo>
                  <a:pt x="483" y="288"/>
                  <a:pt x="483" y="288"/>
                  <a:pt x="483" y="288"/>
                </a:cubicBezTo>
                <a:cubicBezTo>
                  <a:pt x="484" y="289"/>
                  <a:pt x="484" y="289"/>
                  <a:pt x="485" y="290"/>
                </a:cubicBezTo>
                <a:cubicBezTo>
                  <a:pt x="485" y="290"/>
                  <a:pt x="485" y="290"/>
                  <a:pt x="485" y="290"/>
                </a:cubicBezTo>
                <a:cubicBezTo>
                  <a:pt x="485" y="290"/>
                  <a:pt x="486" y="290"/>
                  <a:pt x="487" y="290"/>
                </a:cubicBezTo>
                <a:cubicBezTo>
                  <a:pt x="487" y="290"/>
                  <a:pt x="487" y="290"/>
                  <a:pt x="487" y="290"/>
                </a:cubicBezTo>
                <a:cubicBezTo>
                  <a:pt x="488" y="290"/>
                  <a:pt x="488" y="290"/>
                  <a:pt x="488" y="290"/>
                </a:cubicBezTo>
                <a:cubicBezTo>
                  <a:pt x="488" y="290"/>
                  <a:pt x="488" y="290"/>
                  <a:pt x="488" y="290"/>
                </a:cubicBezTo>
                <a:cubicBezTo>
                  <a:pt x="490" y="292"/>
                  <a:pt x="488" y="291"/>
                  <a:pt x="489" y="293"/>
                </a:cubicBezTo>
                <a:cubicBezTo>
                  <a:pt x="489" y="293"/>
                  <a:pt x="490" y="294"/>
                  <a:pt x="491" y="294"/>
                </a:cubicBezTo>
                <a:cubicBezTo>
                  <a:pt x="491" y="294"/>
                  <a:pt x="490" y="295"/>
                  <a:pt x="490" y="295"/>
                </a:cubicBezTo>
                <a:cubicBezTo>
                  <a:pt x="490" y="297"/>
                  <a:pt x="490" y="297"/>
                  <a:pt x="490" y="297"/>
                </a:cubicBezTo>
                <a:cubicBezTo>
                  <a:pt x="490" y="297"/>
                  <a:pt x="491" y="297"/>
                  <a:pt x="491" y="297"/>
                </a:cubicBezTo>
                <a:cubicBezTo>
                  <a:pt x="491" y="298"/>
                  <a:pt x="491" y="299"/>
                  <a:pt x="491" y="300"/>
                </a:cubicBezTo>
                <a:cubicBezTo>
                  <a:pt x="492" y="300"/>
                  <a:pt x="493" y="300"/>
                  <a:pt x="493" y="300"/>
                </a:cubicBezTo>
                <a:cubicBezTo>
                  <a:pt x="494" y="301"/>
                  <a:pt x="494" y="301"/>
                  <a:pt x="494" y="301"/>
                </a:cubicBezTo>
                <a:cubicBezTo>
                  <a:pt x="496" y="301"/>
                  <a:pt x="496" y="301"/>
                  <a:pt x="496" y="301"/>
                </a:cubicBezTo>
                <a:cubicBezTo>
                  <a:pt x="496" y="302"/>
                  <a:pt x="496" y="302"/>
                  <a:pt x="496" y="302"/>
                </a:cubicBezTo>
                <a:cubicBezTo>
                  <a:pt x="496" y="302"/>
                  <a:pt x="496" y="302"/>
                  <a:pt x="496" y="302"/>
                </a:cubicBezTo>
                <a:cubicBezTo>
                  <a:pt x="496" y="302"/>
                  <a:pt x="496" y="302"/>
                  <a:pt x="496" y="302"/>
                </a:cubicBezTo>
                <a:cubicBezTo>
                  <a:pt x="497" y="302"/>
                  <a:pt x="497" y="302"/>
                  <a:pt x="497" y="302"/>
                </a:cubicBezTo>
                <a:cubicBezTo>
                  <a:pt x="497" y="302"/>
                  <a:pt x="497" y="302"/>
                  <a:pt x="497" y="302"/>
                </a:cubicBezTo>
                <a:cubicBezTo>
                  <a:pt x="500" y="302"/>
                  <a:pt x="500" y="302"/>
                  <a:pt x="500" y="302"/>
                </a:cubicBezTo>
                <a:cubicBezTo>
                  <a:pt x="500" y="302"/>
                  <a:pt x="500" y="302"/>
                  <a:pt x="500" y="302"/>
                </a:cubicBezTo>
                <a:cubicBezTo>
                  <a:pt x="501" y="302"/>
                  <a:pt x="501" y="302"/>
                  <a:pt x="501" y="302"/>
                </a:cubicBezTo>
                <a:cubicBezTo>
                  <a:pt x="501" y="303"/>
                  <a:pt x="501" y="303"/>
                  <a:pt x="501" y="303"/>
                </a:cubicBezTo>
                <a:cubicBezTo>
                  <a:pt x="504" y="303"/>
                  <a:pt x="504" y="303"/>
                  <a:pt x="504" y="303"/>
                </a:cubicBezTo>
                <a:cubicBezTo>
                  <a:pt x="504" y="303"/>
                  <a:pt x="504" y="304"/>
                  <a:pt x="504" y="304"/>
                </a:cubicBezTo>
                <a:cubicBezTo>
                  <a:pt x="505" y="304"/>
                  <a:pt x="508" y="303"/>
                  <a:pt x="509" y="303"/>
                </a:cubicBezTo>
                <a:cubicBezTo>
                  <a:pt x="509" y="304"/>
                  <a:pt x="509" y="304"/>
                  <a:pt x="509" y="304"/>
                </a:cubicBezTo>
                <a:cubicBezTo>
                  <a:pt x="509" y="305"/>
                  <a:pt x="509" y="305"/>
                  <a:pt x="509" y="305"/>
                </a:cubicBezTo>
                <a:cubicBezTo>
                  <a:pt x="510" y="305"/>
                  <a:pt x="510" y="305"/>
                  <a:pt x="510" y="305"/>
                </a:cubicBezTo>
                <a:cubicBezTo>
                  <a:pt x="510" y="305"/>
                  <a:pt x="510" y="305"/>
                  <a:pt x="511" y="305"/>
                </a:cubicBezTo>
                <a:cubicBezTo>
                  <a:pt x="511" y="306"/>
                  <a:pt x="511" y="306"/>
                  <a:pt x="511" y="306"/>
                </a:cubicBezTo>
                <a:cubicBezTo>
                  <a:pt x="513" y="306"/>
                  <a:pt x="513" y="306"/>
                  <a:pt x="513" y="306"/>
                </a:cubicBezTo>
                <a:cubicBezTo>
                  <a:pt x="513" y="309"/>
                  <a:pt x="513" y="310"/>
                  <a:pt x="515" y="311"/>
                </a:cubicBezTo>
                <a:cubicBezTo>
                  <a:pt x="515" y="311"/>
                  <a:pt x="515" y="311"/>
                  <a:pt x="514" y="312"/>
                </a:cubicBezTo>
                <a:cubicBezTo>
                  <a:pt x="514" y="312"/>
                  <a:pt x="514" y="312"/>
                  <a:pt x="514" y="312"/>
                </a:cubicBezTo>
                <a:cubicBezTo>
                  <a:pt x="514" y="312"/>
                  <a:pt x="514" y="312"/>
                  <a:pt x="514" y="312"/>
                </a:cubicBezTo>
                <a:cubicBezTo>
                  <a:pt x="513" y="312"/>
                  <a:pt x="513" y="312"/>
                  <a:pt x="513" y="312"/>
                </a:cubicBezTo>
                <a:cubicBezTo>
                  <a:pt x="512" y="312"/>
                  <a:pt x="512" y="312"/>
                  <a:pt x="512" y="312"/>
                </a:cubicBezTo>
                <a:cubicBezTo>
                  <a:pt x="512" y="312"/>
                  <a:pt x="512" y="312"/>
                  <a:pt x="512" y="312"/>
                </a:cubicBezTo>
                <a:cubicBezTo>
                  <a:pt x="513" y="312"/>
                  <a:pt x="513" y="312"/>
                  <a:pt x="513" y="312"/>
                </a:cubicBezTo>
                <a:cubicBezTo>
                  <a:pt x="513" y="313"/>
                  <a:pt x="513" y="313"/>
                  <a:pt x="513" y="313"/>
                </a:cubicBezTo>
                <a:cubicBezTo>
                  <a:pt x="513" y="313"/>
                  <a:pt x="513" y="313"/>
                  <a:pt x="513" y="313"/>
                </a:cubicBezTo>
                <a:cubicBezTo>
                  <a:pt x="513" y="313"/>
                  <a:pt x="513" y="314"/>
                  <a:pt x="513" y="314"/>
                </a:cubicBezTo>
                <a:cubicBezTo>
                  <a:pt x="512" y="314"/>
                  <a:pt x="511" y="314"/>
                  <a:pt x="511" y="314"/>
                </a:cubicBezTo>
                <a:cubicBezTo>
                  <a:pt x="511" y="313"/>
                  <a:pt x="511" y="313"/>
                  <a:pt x="511" y="313"/>
                </a:cubicBezTo>
                <a:cubicBezTo>
                  <a:pt x="510" y="313"/>
                  <a:pt x="510" y="313"/>
                  <a:pt x="509" y="313"/>
                </a:cubicBezTo>
                <a:cubicBezTo>
                  <a:pt x="509" y="312"/>
                  <a:pt x="509" y="312"/>
                  <a:pt x="509" y="312"/>
                </a:cubicBezTo>
                <a:cubicBezTo>
                  <a:pt x="509" y="313"/>
                  <a:pt x="508" y="313"/>
                  <a:pt x="508" y="313"/>
                </a:cubicBezTo>
                <a:cubicBezTo>
                  <a:pt x="508" y="312"/>
                  <a:pt x="508" y="312"/>
                  <a:pt x="508" y="312"/>
                </a:cubicBezTo>
                <a:cubicBezTo>
                  <a:pt x="508" y="312"/>
                  <a:pt x="508" y="312"/>
                  <a:pt x="508" y="312"/>
                </a:cubicBezTo>
                <a:cubicBezTo>
                  <a:pt x="507" y="311"/>
                  <a:pt x="508" y="312"/>
                  <a:pt x="507" y="311"/>
                </a:cubicBezTo>
                <a:cubicBezTo>
                  <a:pt x="507" y="312"/>
                  <a:pt x="507" y="312"/>
                  <a:pt x="506" y="312"/>
                </a:cubicBezTo>
                <a:cubicBezTo>
                  <a:pt x="506" y="312"/>
                  <a:pt x="506" y="312"/>
                  <a:pt x="506" y="312"/>
                </a:cubicBezTo>
                <a:cubicBezTo>
                  <a:pt x="505" y="313"/>
                  <a:pt x="505" y="314"/>
                  <a:pt x="504" y="315"/>
                </a:cubicBezTo>
                <a:cubicBezTo>
                  <a:pt x="504" y="315"/>
                  <a:pt x="504" y="315"/>
                  <a:pt x="504" y="315"/>
                </a:cubicBezTo>
                <a:cubicBezTo>
                  <a:pt x="504" y="316"/>
                  <a:pt x="504" y="317"/>
                  <a:pt x="504" y="318"/>
                </a:cubicBezTo>
                <a:cubicBezTo>
                  <a:pt x="504" y="318"/>
                  <a:pt x="504" y="318"/>
                  <a:pt x="504" y="318"/>
                </a:cubicBezTo>
                <a:cubicBezTo>
                  <a:pt x="504" y="319"/>
                  <a:pt x="504" y="320"/>
                  <a:pt x="504" y="321"/>
                </a:cubicBezTo>
                <a:cubicBezTo>
                  <a:pt x="502" y="322"/>
                  <a:pt x="502" y="322"/>
                  <a:pt x="501" y="323"/>
                </a:cubicBezTo>
                <a:cubicBezTo>
                  <a:pt x="500" y="322"/>
                  <a:pt x="500" y="318"/>
                  <a:pt x="499" y="317"/>
                </a:cubicBezTo>
                <a:cubicBezTo>
                  <a:pt x="498" y="317"/>
                  <a:pt x="499" y="317"/>
                  <a:pt x="498" y="317"/>
                </a:cubicBezTo>
                <a:cubicBezTo>
                  <a:pt x="497" y="317"/>
                  <a:pt x="497" y="317"/>
                  <a:pt x="497" y="317"/>
                </a:cubicBezTo>
                <a:cubicBezTo>
                  <a:pt x="497" y="317"/>
                  <a:pt x="496" y="317"/>
                  <a:pt x="496" y="318"/>
                </a:cubicBezTo>
                <a:cubicBezTo>
                  <a:pt x="496" y="318"/>
                  <a:pt x="495" y="318"/>
                  <a:pt x="494" y="319"/>
                </a:cubicBezTo>
                <a:cubicBezTo>
                  <a:pt x="494" y="318"/>
                  <a:pt x="495" y="319"/>
                  <a:pt x="494" y="318"/>
                </a:cubicBezTo>
                <a:cubicBezTo>
                  <a:pt x="494" y="316"/>
                  <a:pt x="497" y="314"/>
                  <a:pt x="496" y="311"/>
                </a:cubicBezTo>
                <a:cubicBezTo>
                  <a:pt x="496" y="311"/>
                  <a:pt x="496" y="311"/>
                  <a:pt x="496" y="311"/>
                </a:cubicBezTo>
                <a:cubicBezTo>
                  <a:pt x="496" y="310"/>
                  <a:pt x="496" y="310"/>
                  <a:pt x="496" y="310"/>
                </a:cubicBezTo>
                <a:cubicBezTo>
                  <a:pt x="496" y="310"/>
                  <a:pt x="495" y="310"/>
                  <a:pt x="495" y="310"/>
                </a:cubicBezTo>
                <a:cubicBezTo>
                  <a:pt x="495" y="309"/>
                  <a:pt x="496" y="309"/>
                  <a:pt x="496" y="308"/>
                </a:cubicBezTo>
                <a:cubicBezTo>
                  <a:pt x="495" y="308"/>
                  <a:pt x="495" y="308"/>
                  <a:pt x="495" y="308"/>
                </a:cubicBezTo>
                <a:cubicBezTo>
                  <a:pt x="495" y="307"/>
                  <a:pt x="494" y="307"/>
                  <a:pt x="493" y="307"/>
                </a:cubicBezTo>
                <a:cubicBezTo>
                  <a:pt x="492" y="307"/>
                  <a:pt x="492" y="307"/>
                  <a:pt x="492" y="307"/>
                </a:cubicBezTo>
                <a:cubicBezTo>
                  <a:pt x="492" y="306"/>
                  <a:pt x="491" y="305"/>
                  <a:pt x="491" y="305"/>
                </a:cubicBezTo>
                <a:cubicBezTo>
                  <a:pt x="489" y="305"/>
                  <a:pt x="490" y="305"/>
                  <a:pt x="489" y="306"/>
                </a:cubicBezTo>
                <a:cubicBezTo>
                  <a:pt x="489" y="306"/>
                  <a:pt x="489" y="306"/>
                  <a:pt x="489" y="306"/>
                </a:cubicBezTo>
                <a:cubicBezTo>
                  <a:pt x="489" y="307"/>
                  <a:pt x="489" y="307"/>
                  <a:pt x="489" y="307"/>
                </a:cubicBezTo>
                <a:cubicBezTo>
                  <a:pt x="488" y="308"/>
                  <a:pt x="488" y="307"/>
                  <a:pt x="487" y="308"/>
                </a:cubicBezTo>
                <a:cubicBezTo>
                  <a:pt x="487" y="308"/>
                  <a:pt x="486" y="309"/>
                  <a:pt x="486" y="310"/>
                </a:cubicBezTo>
                <a:cubicBezTo>
                  <a:pt x="485" y="310"/>
                  <a:pt x="485" y="310"/>
                  <a:pt x="485" y="310"/>
                </a:cubicBezTo>
                <a:cubicBezTo>
                  <a:pt x="485" y="310"/>
                  <a:pt x="485" y="310"/>
                  <a:pt x="484" y="310"/>
                </a:cubicBezTo>
                <a:cubicBezTo>
                  <a:pt x="484" y="310"/>
                  <a:pt x="484" y="310"/>
                  <a:pt x="484" y="310"/>
                </a:cubicBezTo>
                <a:cubicBezTo>
                  <a:pt x="483" y="311"/>
                  <a:pt x="483" y="313"/>
                  <a:pt x="483" y="315"/>
                </a:cubicBezTo>
                <a:cubicBezTo>
                  <a:pt x="482" y="315"/>
                  <a:pt x="482" y="315"/>
                  <a:pt x="482" y="316"/>
                </a:cubicBezTo>
                <a:cubicBezTo>
                  <a:pt x="482" y="317"/>
                  <a:pt x="482" y="319"/>
                  <a:pt x="482" y="321"/>
                </a:cubicBezTo>
                <a:cubicBezTo>
                  <a:pt x="482" y="321"/>
                  <a:pt x="482" y="321"/>
                  <a:pt x="482" y="321"/>
                </a:cubicBezTo>
                <a:cubicBezTo>
                  <a:pt x="482" y="321"/>
                  <a:pt x="482" y="321"/>
                  <a:pt x="482" y="321"/>
                </a:cubicBezTo>
                <a:cubicBezTo>
                  <a:pt x="483" y="321"/>
                  <a:pt x="483" y="321"/>
                  <a:pt x="483" y="321"/>
                </a:cubicBezTo>
                <a:cubicBezTo>
                  <a:pt x="483" y="325"/>
                  <a:pt x="483" y="325"/>
                  <a:pt x="483" y="325"/>
                </a:cubicBezTo>
                <a:cubicBezTo>
                  <a:pt x="482" y="325"/>
                  <a:pt x="482" y="325"/>
                  <a:pt x="482" y="325"/>
                </a:cubicBezTo>
                <a:cubicBezTo>
                  <a:pt x="482" y="325"/>
                  <a:pt x="482" y="325"/>
                  <a:pt x="482" y="325"/>
                </a:cubicBezTo>
                <a:cubicBezTo>
                  <a:pt x="482" y="325"/>
                  <a:pt x="482" y="325"/>
                  <a:pt x="482" y="326"/>
                </a:cubicBezTo>
                <a:cubicBezTo>
                  <a:pt x="481" y="326"/>
                  <a:pt x="481" y="327"/>
                  <a:pt x="481" y="328"/>
                </a:cubicBezTo>
                <a:cubicBezTo>
                  <a:pt x="481" y="328"/>
                  <a:pt x="481" y="328"/>
                  <a:pt x="481" y="328"/>
                </a:cubicBezTo>
                <a:cubicBezTo>
                  <a:pt x="481" y="329"/>
                  <a:pt x="481" y="329"/>
                  <a:pt x="481" y="329"/>
                </a:cubicBezTo>
                <a:cubicBezTo>
                  <a:pt x="480" y="329"/>
                  <a:pt x="480" y="329"/>
                  <a:pt x="480" y="329"/>
                </a:cubicBezTo>
                <a:cubicBezTo>
                  <a:pt x="480" y="330"/>
                  <a:pt x="479" y="330"/>
                  <a:pt x="479" y="331"/>
                </a:cubicBezTo>
                <a:cubicBezTo>
                  <a:pt x="477" y="331"/>
                  <a:pt x="477" y="330"/>
                  <a:pt x="476" y="330"/>
                </a:cubicBezTo>
                <a:cubicBezTo>
                  <a:pt x="476" y="329"/>
                  <a:pt x="476" y="328"/>
                  <a:pt x="476" y="327"/>
                </a:cubicBezTo>
                <a:cubicBezTo>
                  <a:pt x="476" y="327"/>
                  <a:pt x="476" y="327"/>
                  <a:pt x="476" y="327"/>
                </a:cubicBezTo>
                <a:cubicBezTo>
                  <a:pt x="476" y="324"/>
                  <a:pt x="476" y="324"/>
                  <a:pt x="476" y="324"/>
                </a:cubicBezTo>
                <a:cubicBezTo>
                  <a:pt x="475" y="324"/>
                  <a:pt x="475" y="324"/>
                  <a:pt x="475" y="324"/>
                </a:cubicBezTo>
                <a:cubicBezTo>
                  <a:pt x="475" y="323"/>
                  <a:pt x="475" y="323"/>
                  <a:pt x="475" y="323"/>
                </a:cubicBezTo>
                <a:cubicBezTo>
                  <a:pt x="475" y="323"/>
                  <a:pt x="475" y="323"/>
                  <a:pt x="475" y="323"/>
                </a:cubicBezTo>
                <a:cubicBezTo>
                  <a:pt x="475" y="321"/>
                  <a:pt x="475" y="321"/>
                  <a:pt x="475" y="321"/>
                </a:cubicBezTo>
                <a:cubicBezTo>
                  <a:pt x="475" y="321"/>
                  <a:pt x="475" y="321"/>
                  <a:pt x="475" y="321"/>
                </a:cubicBezTo>
                <a:cubicBezTo>
                  <a:pt x="475" y="321"/>
                  <a:pt x="475" y="321"/>
                  <a:pt x="475" y="321"/>
                </a:cubicBezTo>
                <a:cubicBezTo>
                  <a:pt x="475" y="321"/>
                  <a:pt x="475" y="321"/>
                  <a:pt x="475" y="321"/>
                </a:cubicBezTo>
                <a:cubicBezTo>
                  <a:pt x="475" y="319"/>
                  <a:pt x="475" y="319"/>
                  <a:pt x="475" y="319"/>
                </a:cubicBezTo>
                <a:cubicBezTo>
                  <a:pt x="476" y="319"/>
                  <a:pt x="476" y="319"/>
                  <a:pt x="476" y="319"/>
                </a:cubicBezTo>
                <a:cubicBezTo>
                  <a:pt x="476" y="316"/>
                  <a:pt x="476" y="316"/>
                  <a:pt x="476" y="316"/>
                </a:cubicBezTo>
                <a:cubicBezTo>
                  <a:pt x="476" y="316"/>
                  <a:pt x="476" y="316"/>
                  <a:pt x="476" y="316"/>
                </a:cubicBezTo>
                <a:cubicBezTo>
                  <a:pt x="476" y="316"/>
                  <a:pt x="476" y="316"/>
                  <a:pt x="476" y="316"/>
                </a:cubicBezTo>
                <a:cubicBezTo>
                  <a:pt x="476" y="315"/>
                  <a:pt x="477" y="315"/>
                  <a:pt x="477" y="315"/>
                </a:cubicBezTo>
                <a:cubicBezTo>
                  <a:pt x="477" y="314"/>
                  <a:pt x="477" y="313"/>
                  <a:pt x="478" y="312"/>
                </a:cubicBezTo>
                <a:cubicBezTo>
                  <a:pt x="478" y="312"/>
                  <a:pt x="478" y="312"/>
                  <a:pt x="478" y="312"/>
                </a:cubicBezTo>
                <a:cubicBezTo>
                  <a:pt x="478" y="311"/>
                  <a:pt x="478" y="311"/>
                  <a:pt x="478" y="310"/>
                </a:cubicBezTo>
                <a:cubicBezTo>
                  <a:pt x="477" y="310"/>
                  <a:pt x="476" y="312"/>
                  <a:pt x="476" y="313"/>
                </a:cubicBezTo>
                <a:cubicBezTo>
                  <a:pt x="474" y="313"/>
                  <a:pt x="474" y="313"/>
                  <a:pt x="474" y="313"/>
                </a:cubicBezTo>
                <a:cubicBezTo>
                  <a:pt x="475" y="311"/>
                  <a:pt x="475" y="311"/>
                  <a:pt x="476" y="310"/>
                </a:cubicBezTo>
                <a:cubicBezTo>
                  <a:pt x="476" y="310"/>
                  <a:pt x="476" y="310"/>
                  <a:pt x="477" y="310"/>
                </a:cubicBezTo>
                <a:cubicBezTo>
                  <a:pt x="477" y="309"/>
                  <a:pt x="477" y="309"/>
                  <a:pt x="477" y="308"/>
                </a:cubicBezTo>
                <a:cubicBezTo>
                  <a:pt x="477" y="308"/>
                  <a:pt x="477" y="308"/>
                  <a:pt x="477" y="308"/>
                </a:cubicBezTo>
                <a:cubicBezTo>
                  <a:pt x="478" y="307"/>
                  <a:pt x="478" y="307"/>
                  <a:pt x="478" y="306"/>
                </a:cubicBezTo>
                <a:cubicBezTo>
                  <a:pt x="478" y="306"/>
                  <a:pt x="478" y="306"/>
                  <a:pt x="478" y="306"/>
                </a:cubicBezTo>
                <a:cubicBezTo>
                  <a:pt x="479" y="305"/>
                  <a:pt x="479" y="305"/>
                  <a:pt x="479" y="305"/>
                </a:cubicBezTo>
                <a:cubicBezTo>
                  <a:pt x="480" y="305"/>
                  <a:pt x="480" y="305"/>
                  <a:pt x="480" y="305"/>
                </a:cubicBezTo>
                <a:cubicBezTo>
                  <a:pt x="480" y="305"/>
                  <a:pt x="480" y="305"/>
                  <a:pt x="480" y="305"/>
                </a:cubicBezTo>
                <a:cubicBezTo>
                  <a:pt x="481" y="305"/>
                  <a:pt x="481" y="305"/>
                  <a:pt x="481" y="305"/>
                </a:cubicBezTo>
                <a:cubicBezTo>
                  <a:pt x="481" y="304"/>
                  <a:pt x="481" y="304"/>
                  <a:pt x="481" y="304"/>
                </a:cubicBezTo>
                <a:cubicBezTo>
                  <a:pt x="482" y="304"/>
                  <a:pt x="483" y="304"/>
                  <a:pt x="484" y="304"/>
                </a:cubicBezTo>
                <a:cubicBezTo>
                  <a:pt x="485" y="304"/>
                  <a:pt x="485" y="304"/>
                  <a:pt x="485" y="304"/>
                </a:cubicBezTo>
                <a:cubicBezTo>
                  <a:pt x="485" y="304"/>
                  <a:pt x="485" y="304"/>
                  <a:pt x="485" y="304"/>
                </a:cubicBezTo>
                <a:cubicBezTo>
                  <a:pt x="486" y="303"/>
                  <a:pt x="485" y="303"/>
                  <a:pt x="486" y="302"/>
                </a:cubicBezTo>
                <a:cubicBezTo>
                  <a:pt x="488" y="303"/>
                  <a:pt x="488" y="304"/>
                  <a:pt x="490" y="304"/>
                </a:cubicBezTo>
                <a:cubicBezTo>
                  <a:pt x="490" y="303"/>
                  <a:pt x="490" y="303"/>
                  <a:pt x="490" y="303"/>
                </a:cubicBezTo>
                <a:cubicBezTo>
                  <a:pt x="492" y="303"/>
                  <a:pt x="492" y="303"/>
                  <a:pt x="492" y="303"/>
                </a:cubicBezTo>
                <a:cubicBezTo>
                  <a:pt x="492" y="304"/>
                  <a:pt x="492" y="304"/>
                  <a:pt x="492" y="304"/>
                </a:cubicBezTo>
                <a:cubicBezTo>
                  <a:pt x="492" y="304"/>
                  <a:pt x="493" y="304"/>
                  <a:pt x="493" y="304"/>
                </a:cubicBezTo>
                <a:cubicBezTo>
                  <a:pt x="493" y="302"/>
                  <a:pt x="492" y="302"/>
                  <a:pt x="492" y="301"/>
                </a:cubicBezTo>
                <a:cubicBezTo>
                  <a:pt x="491" y="301"/>
                  <a:pt x="490" y="301"/>
                  <a:pt x="489" y="301"/>
                </a:cubicBezTo>
                <a:cubicBezTo>
                  <a:pt x="489" y="298"/>
                  <a:pt x="489" y="298"/>
                  <a:pt x="489" y="298"/>
                </a:cubicBezTo>
                <a:cubicBezTo>
                  <a:pt x="488" y="298"/>
                  <a:pt x="488" y="298"/>
                  <a:pt x="488" y="298"/>
                </a:cubicBezTo>
                <a:cubicBezTo>
                  <a:pt x="488" y="298"/>
                  <a:pt x="488" y="298"/>
                  <a:pt x="488" y="298"/>
                </a:cubicBezTo>
                <a:cubicBezTo>
                  <a:pt x="488" y="298"/>
                  <a:pt x="488" y="298"/>
                  <a:pt x="487" y="298"/>
                </a:cubicBezTo>
                <a:cubicBezTo>
                  <a:pt x="487" y="299"/>
                  <a:pt x="487" y="299"/>
                  <a:pt x="487" y="299"/>
                </a:cubicBezTo>
                <a:cubicBezTo>
                  <a:pt x="486" y="299"/>
                  <a:pt x="486" y="299"/>
                  <a:pt x="486" y="299"/>
                </a:cubicBezTo>
                <a:cubicBezTo>
                  <a:pt x="486" y="299"/>
                  <a:pt x="486" y="299"/>
                  <a:pt x="486" y="299"/>
                </a:cubicBezTo>
                <a:cubicBezTo>
                  <a:pt x="485" y="299"/>
                  <a:pt x="484" y="299"/>
                  <a:pt x="483" y="299"/>
                </a:cubicBezTo>
                <a:cubicBezTo>
                  <a:pt x="483" y="300"/>
                  <a:pt x="483" y="300"/>
                  <a:pt x="483" y="300"/>
                </a:cubicBezTo>
                <a:cubicBezTo>
                  <a:pt x="482" y="300"/>
                  <a:pt x="481" y="300"/>
                  <a:pt x="480" y="300"/>
                </a:cubicBezTo>
                <a:cubicBezTo>
                  <a:pt x="480" y="301"/>
                  <a:pt x="480" y="301"/>
                  <a:pt x="480" y="301"/>
                </a:cubicBezTo>
                <a:cubicBezTo>
                  <a:pt x="479" y="301"/>
                  <a:pt x="479" y="300"/>
                  <a:pt x="479" y="300"/>
                </a:cubicBezTo>
                <a:cubicBezTo>
                  <a:pt x="477" y="300"/>
                  <a:pt x="477" y="300"/>
                  <a:pt x="477" y="300"/>
                </a:cubicBezTo>
                <a:cubicBezTo>
                  <a:pt x="477" y="299"/>
                  <a:pt x="477" y="299"/>
                  <a:pt x="477" y="298"/>
                </a:cubicBezTo>
                <a:cubicBezTo>
                  <a:pt x="476" y="298"/>
                  <a:pt x="476" y="298"/>
                  <a:pt x="476" y="298"/>
                </a:cubicBezTo>
                <a:cubicBezTo>
                  <a:pt x="476" y="298"/>
                  <a:pt x="476" y="297"/>
                  <a:pt x="476" y="297"/>
                </a:cubicBezTo>
                <a:cubicBezTo>
                  <a:pt x="474" y="297"/>
                  <a:pt x="473" y="297"/>
                  <a:pt x="472" y="298"/>
                </a:cubicBezTo>
                <a:cubicBezTo>
                  <a:pt x="472" y="297"/>
                  <a:pt x="472" y="297"/>
                  <a:pt x="472" y="297"/>
                </a:cubicBezTo>
                <a:cubicBezTo>
                  <a:pt x="472" y="297"/>
                  <a:pt x="472" y="297"/>
                  <a:pt x="472" y="297"/>
                </a:cubicBezTo>
                <a:cubicBezTo>
                  <a:pt x="472" y="297"/>
                  <a:pt x="472" y="296"/>
                  <a:pt x="472" y="296"/>
                </a:cubicBezTo>
                <a:cubicBezTo>
                  <a:pt x="473" y="296"/>
                  <a:pt x="473" y="296"/>
                  <a:pt x="473" y="296"/>
                </a:cubicBezTo>
                <a:cubicBezTo>
                  <a:pt x="473" y="296"/>
                  <a:pt x="473" y="296"/>
                  <a:pt x="473" y="296"/>
                </a:cubicBezTo>
                <a:cubicBezTo>
                  <a:pt x="473" y="296"/>
                  <a:pt x="475" y="295"/>
                  <a:pt x="475" y="294"/>
                </a:cubicBezTo>
                <a:cubicBezTo>
                  <a:pt x="476" y="294"/>
                  <a:pt x="476" y="294"/>
                  <a:pt x="476" y="294"/>
                </a:cubicBezTo>
                <a:cubicBezTo>
                  <a:pt x="475" y="294"/>
                  <a:pt x="475" y="294"/>
                  <a:pt x="475" y="293"/>
                </a:cubicBezTo>
                <a:cubicBezTo>
                  <a:pt x="473" y="293"/>
                  <a:pt x="473" y="294"/>
                  <a:pt x="471" y="295"/>
                </a:cubicBezTo>
                <a:cubicBezTo>
                  <a:pt x="471" y="295"/>
                  <a:pt x="471" y="295"/>
                  <a:pt x="470" y="296"/>
                </a:cubicBezTo>
                <a:cubicBezTo>
                  <a:pt x="470" y="296"/>
                  <a:pt x="470" y="296"/>
                  <a:pt x="470" y="296"/>
                </a:cubicBezTo>
                <a:cubicBezTo>
                  <a:pt x="469" y="296"/>
                  <a:pt x="469" y="297"/>
                  <a:pt x="468" y="297"/>
                </a:cubicBezTo>
                <a:cubicBezTo>
                  <a:pt x="467" y="298"/>
                  <a:pt x="466" y="298"/>
                  <a:pt x="465" y="298"/>
                </a:cubicBezTo>
                <a:cubicBezTo>
                  <a:pt x="465" y="299"/>
                  <a:pt x="465" y="299"/>
                  <a:pt x="465" y="299"/>
                </a:cubicBezTo>
                <a:cubicBezTo>
                  <a:pt x="462" y="299"/>
                  <a:pt x="462" y="299"/>
                  <a:pt x="462" y="299"/>
                </a:cubicBezTo>
                <a:cubicBezTo>
                  <a:pt x="462" y="298"/>
                  <a:pt x="462" y="298"/>
                  <a:pt x="461" y="298"/>
                </a:cubicBezTo>
                <a:cubicBezTo>
                  <a:pt x="461" y="297"/>
                  <a:pt x="461" y="297"/>
                  <a:pt x="461" y="297"/>
                </a:cubicBezTo>
                <a:cubicBezTo>
                  <a:pt x="461" y="297"/>
                  <a:pt x="457" y="298"/>
                  <a:pt x="457" y="298"/>
                </a:cubicBezTo>
                <a:cubicBezTo>
                  <a:pt x="457" y="298"/>
                  <a:pt x="457" y="298"/>
                  <a:pt x="457" y="298"/>
                </a:cubicBezTo>
                <a:cubicBezTo>
                  <a:pt x="456" y="298"/>
                  <a:pt x="456" y="298"/>
                  <a:pt x="456" y="298"/>
                </a:cubicBezTo>
                <a:cubicBezTo>
                  <a:pt x="456" y="297"/>
                  <a:pt x="457" y="297"/>
                  <a:pt x="457" y="296"/>
                </a:cubicBezTo>
                <a:close/>
                <a:moveTo>
                  <a:pt x="442" y="104"/>
                </a:moveTo>
                <a:cubicBezTo>
                  <a:pt x="442" y="104"/>
                  <a:pt x="442" y="104"/>
                  <a:pt x="442" y="103"/>
                </a:cubicBezTo>
                <a:cubicBezTo>
                  <a:pt x="443" y="103"/>
                  <a:pt x="443" y="103"/>
                  <a:pt x="444" y="102"/>
                </a:cubicBezTo>
                <a:cubicBezTo>
                  <a:pt x="444" y="103"/>
                  <a:pt x="444" y="103"/>
                  <a:pt x="445" y="103"/>
                </a:cubicBezTo>
                <a:cubicBezTo>
                  <a:pt x="444" y="104"/>
                  <a:pt x="444" y="104"/>
                  <a:pt x="443" y="104"/>
                </a:cubicBezTo>
                <a:cubicBezTo>
                  <a:pt x="443" y="104"/>
                  <a:pt x="443" y="104"/>
                  <a:pt x="442" y="104"/>
                </a:cubicBezTo>
                <a:close/>
                <a:moveTo>
                  <a:pt x="143" y="210"/>
                </a:moveTo>
                <a:cubicBezTo>
                  <a:pt x="143" y="210"/>
                  <a:pt x="143" y="210"/>
                  <a:pt x="143" y="210"/>
                </a:cubicBezTo>
                <a:cubicBezTo>
                  <a:pt x="143" y="211"/>
                  <a:pt x="143" y="211"/>
                  <a:pt x="143" y="211"/>
                </a:cubicBezTo>
                <a:cubicBezTo>
                  <a:pt x="143" y="211"/>
                  <a:pt x="143" y="211"/>
                  <a:pt x="143" y="211"/>
                </a:cubicBezTo>
                <a:cubicBezTo>
                  <a:pt x="143" y="210"/>
                  <a:pt x="143" y="210"/>
                  <a:pt x="143" y="210"/>
                </a:cubicBezTo>
                <a:cubicBezTo>
                  <a:pt x="143" y="210"/>
                  <a:pt x="143" y="210"/>
                  <a:pt x="143" y="210"/>
                </a:cubicBezTo>
                <a:close/>
                <a:moveTo>
                  <a:pt x="248" y="216"/>
                </a:moveTo>
                <a:cubicBezTo>
                  <a:pt x="248" y="216"/>
                  <a:pt x="248" y="216"/>
                  <a:pt x="248" y="216"/>
                </a:cubicBezTo>
                <a:cubicBezTo>
                  <a:pt x="248" y="215"/>
                  <a:pt x="248" y="215"/>
                  <a:pt x="248" y="215"/>
                </a:cubicBezTo>
                <a:cubicBezTo>
                  <a:pt x="248" y="215"/>
                  <a:pt x="248" y="215"/>
                  <a:pt x="248" y="215"/>
                </a:cubicBezTo>
                <a:cubicBezTo>
                  <a:pt x="248" y="215"/>
                  <a:pt x="248" y="215"/>
                  <a:pt x="248" y="215"/>
                </a:cubicBezTo>
                <a:cubicBezTo>
                  <a:pt x="247" y="215"/>
                  <a:pt x="246" y="214"/>
                  <a:pt x="245" y="214"/>
                </a:cubicBezTo>
                <a:cubicBezTo>
                  <a:pt x="245" y="214"/>
                  <a:pt x="245" y="213"/>
                  <a:pt x="244" y="212"/>
                </a:cubicBezTo>
                <a:cubicBezTo>
                  <a:pt x="245" y="212"/>
                  <a:pt x="245" y="212"/>
                  <a:pt x="245" y="212"/>
                </a:cubicBezTo>
                <a:cubicBezTo>
                  <a:pt x="245" y="212"/>
                  <a:pt x="245" y="212"/>
                  <a:pt x="245" y="212"/>
                </a:cubicBezTo>
                <a:cubicBezTo>
                  <a:pt x="246" y="212"/>
                  <a:pt x="246" y="213"/>
                  <a:pt x="247" y="213"/>
                </a:cubicBezTo>
                <a:cubicBezTo>
                  <a:pt x="248" y="214"/>
                  <a:pt x="248" y="215"/>
                  <a:pt x="248" y="215"/>
                </a:cubicBezTo>
                <a:lnTo>
                  <a:pt x="248" y="216"/>
                </a:lnTo>
                <a:close/>
                <a:moveTo>
                  <a:pt x="251" y="211"/>
                </a:moveTo>
                <a:cubicBezTo>
                  <a:pt x="251" y="211"/>
                  <a:pt x="251" y="211"/>
                  <a:pt x="251" y="211"/>
                </a:cubicBezTo>
                <a:cubicBezTo>
                  <a:pt x="251" y="210"/>
                  <a:pt x="251" y="210"/>
                  <a:pt x="251" y="210"/>
                </a:cubicBezTo>
                <a:cubicBezTo>
                  <a:pt x="251" y="210"/>
                  <a:pt x="251" y="210"/>
                  <a:pt x="251" y="210"/>
                </a:cubicBezTo>
                <a:cubicBezTo>
                  <a:pt x="251" y="210"/>
                  <a:pt x="251" y="210"/>
                  <a:pt x="251" y="210"/>
                </a:cubicBezTo>
                <a:cubicBezTo>
                  <a:pt x="251" y="210"/>
                  <a:pt x="251" y="210"/>
                  <a:pt x="251" y="210"/>
                </a:cubicBezTo>
                <a:lnTo>
                  <a:pt x="251" y="211"/>
                </a:lnTo>
                <a:close/>
                <a:moveTo>
                  <a:pt x="273" y="132"/>
                </a:moveTo>
                <a:cubicBezTo>
                  <a:pt x="272" y="132"/>
                  <a:pt x="272" y="132"/>
                  <a:pt x="272" y="132"/>
                </a:cubicBezTo>
                <a:cubicBezTo>
                  <a:pt x="272" y="131"/>
                  <a:pt x="272" y="131"/>
                  <a:pt x="272" y="131"/>
                </a:cubicBezTo>
                <a:cubicBezTo>
                  <a:pt x="273" y="131"/>
                  <a:pt x="273" y="131"/>
                  <a:pt x="273" y="131"/>
                </a:cubicBezTo>
                <a:lnTo>
                  <a:pt x="273" y="132"/>
                </a:lnTo>
                <a:close/>
                <a:moveTo>
                  <a:pt x="282" y="252"/>
                </a:moveTo>
                <a:cubicBezTo>
                  <a:pt x="282" y="252"/>
                  <a:pt x="282" y="252"/>
                  <a:pt x="282" y="252"/>
                </a:cubicBezTo>
                <a:cubicBezTo>
                  <a:pt x="282" y="251"/>
                  <a:pt x="282" y="251"/>
                  <a:pt x="282" y="251"/>
                </a:cubicBezTo>
                <a:cubicBezTo>
                  <a:pt x="282" y="251"/>
                  <a:pt x="282" y="251"/>
                  <a:pt x="282" y="251"/>
                </a:cubicBezTo>
                <a:lnTo>
                  <a:pt x="282" y="252"/>
                </a:lnTo>
                <a:close/>
                <a:moveTo>
                  <a:pt x="312" y="294"/>
                </a:moveTo>
                <a:cubicBezTo>
                  <a:pt x="311" y="294"/>
                  <a:pt x="311" y="294"/>
                  <a:pt x="311" y="294"/>
                </a:cubicBezTo>
                <a:cubicBezTo>
                  <a:pt x="311" y="295"/>
                  <a:pt x="311" y="295"/>
                  <a:pt x="311" y="295"/>
                </a:cubicBezTo>
                <a:cubicBezTo>
                  <a:pt x="310" y="295"/>
                  <a:pt x="310" y="295"/>
                  <a:pt x="310" y="295"/>
                </a:cubicBezTo>
                <a:cubicBezTo>
                  <a:pt x="310" y="295"/>
                  <a:pt x="311" y="295"/>
                  <a:pt x="309" y="296"/>
                </a:cubicBezTo>
                <a:cubicBezTo>
                  <a:pt x="309" y="295"/>
                  <a:pt x="309" y="295"/>
                  <a:pt x="309" y="295"/>
                </a:cubicBezTo>
                <a:cubicBezTo>
                  <a:pt x="310" y="294"/>
                  <a:pt x="310" y="294"/>
                  <a:pt x="311" y="293"/>
                </a:cubicBezTo>
                <a:cubicBezTo>
                  <a:pt x="311" y="294"/>
                  <a:pt x="311" y="294"/>
                  <a:pt x="311" y="294"/>
                </a:cubicBezTo>
                <a:cubicBezTo>
                  <a:pt x="312" y="294"/>
                  <a:pt x="312" y="294"/>
                  <a:pt x="312" y="294"/>
                </a:cubicBezTo>
                <a:close/>
                <a:moveTo>
                  <a:pt x="334" y="179"/>
                </a:moveTo>
                <a:cubicBezTo>
                  <a:pt x="334" y="180"/>
                  <a:pt x="334" y="180"/>
                  <a:pt x="334" y="180"/>
                </a:cubicBezTo>
                <a:cubicBezTo>
                  <a:pt x="331" y="180"/>
                  <a:pt x="331" y="180"/>
                  <a:pt x="331" y="180"/>
                </a:cubicBezTo>
                <a:cubicBezTo>
                  <a:pt x="331" y="180"/>
                  <a:pt x="328" y="181"/>
                  <a:pt x="327" y="181"/>
                </a:cubicBezTo>
                <a:cubicBezTo>
                  <a:pt x="327" y="180"/>
                  <a:pt x="326" y="180"/>
                  <a:pt x="326" y="180"/>
                </a:cubicBezTo>
                <a:cubicBezTo>
                  <a:pt x="324" y="180"/>
                  <a:pt x="324" y="180"/>
                  <a:pt x="324" y="180"/>
                </a:cubicBezTo>
                <a:cubicBezTo>
                  <a:pt x="324" y="180"/>
                  <a:pt x="324" y="180"/>
                  <a:pt x="324" y="180"/>
                </a:cubicBezTo>
                <a:cubicBezTo>
                  <a:pt x="323" y="179"/>
                  <a:pt x="322" y="181"/>
                  <a:pt x="321" y="179"/>
                </a:cubicBezTo>
                <a:cubicBezTo>
                  <a:pt x="320" y="179"/>
                  <a:pt x="320" y="179"/>
                  <a:pt x="320" y="179"/>
                </a:cubicBezTo>
                <a:cubicBezTo>
                  <a:pt x="320" y="179"/>
                  <a:pt x="320" y="179"/>
                  <a:pt x="320" y="179"/>
                </a:cubicBezTo>
                <a:cubicBezTo>
                  <a:pt x="322" y="179"/>
                  <a:pt x="322" y="179"/>
                  <a:pt x="322" y="179"/>
                </a:cubicBezTo>
                <a:cubicBezTo>
                  <a:pt x="323" y="178"/>
                  <a:pt x="322" y="178"/>
                  <a:pt x="324" y="178"/>
                </a:cubicBezTo>
                <a:cubicBezTo>
                  <a:pt x="324" y="177"/>
                  <a:pt x="324" y="177"/>
                  <a:pt x="324" y="177"/>
                </a:cubicBezTo>
                <a:cubicBezTo>
                  <a:pt x="326" y="177"/>
                  <a:pt x="327" y="178"/>
                  <a:pt x="329" y="177"/>
                </a:cubicBezTo>
                <a:cubicBezTo>
                  <a:pt x="329" y="179"/>
                  <a:pt x="329" y="179"/>
                  <a:pt x="329" y="179"/>
                </a:cubicBezTo>
                <a:cubicBezTo>
                  <a:pt x="329" y="179"/>
                  <a:pt x="329" y="179"/>
                  <a:pt x="329" y="179"/>
                </a:cubicBezTo>
                <a:cubicBezTo>
                  <a:pt x="329" y="179"/>
                  <a:pt x="329" y="179"/>
                  <a:pt x="329" y="179"/>
                </a:cubicBezTo>
                <a:cubicBezTo>
                  <a:pt x="331" y="179"/>
                  <a:pt x="332" y="179"/>
                  <a:pt x="334" y="179"/>
                </a:cubicBezTo>
                <a:cubicBezTo>
                  <a:pt x="334" y="179"/>
                  <a:pt x="334" y="179"/>
                  <a:pt x="334" y="179"/>
                </a:cubicBezTo>
                <a:close/>
                <a:moveTo>
                  <a:pt x="334" y="163"/>
                </a:moveTo>
                <a:cubicBezTo>
                  <a:pt x="334" y="163"/>
                  <a:pt x="334" y="163"/>
                  <a:pt x="334" y="163"/>
                </a:cubicBezTo>
                <a:cubicBezTo>
                  <a:pt x="332" y="164"/>
                  <a:pt x="330" y="163"/>
                  <a:pt x="329" y="163"/>
                </a:cubicBezTo>
                <a:cubicBezTo>
                  <a:pt x="329" y="163"/>
                  <a:pt x="329" y="163"/>
                  <a:pt x="328" y="162"/>
                </a:cubicBezTo>
                <a:cubicBezTo>
                  <a:pt x="328" y="162"/>
                  <a:pt x="327" y="163"/>
                  <a:pt x="326" y="163"/>
                </a:cubicBezTo>
                <a:cubicBezTo>
                  <a:pt x="326" y="163"/>
                  <a:pt x="326" y="163"/>
                  <a:pt x="326" y="163"/>
                </a:cubicBezTo>
                <a:cubicBezTo>
                  <a:pt x="326" y="163"/>
                  <a:pt x="326" y="163"/>
                  <a:pt x="326" y="163"/>
                </a:cubicBezTo>
                <a:cubicBezTo>
                  <a:pt x="326" y="164"/>
                  <a:pt x="326" y="164"/>
                  <a:pt x="326" y="164"/>
                </a:cubicBezTo>
                <a:cubicBezTo>
                  <a:pt x="326" y="165"/>
                  <a:pt x="329" y="166"/>
                  <a:pt x="330" y="166"/>
                </a:cubicBezTo>
                <a:cubicBezTo>
                  <a:pt x="330" y="167"/>
                  <a:pt x="330" y="167"/>
                  <a:pt x="330" y="167"/>
                </a:cubicBezTo>
                <a:cubicBezTo>
                  <a:pt x="330" y="167"/>
                  <a:pt x="330" y="166"/>
                  <a:pt x="330" y="166"/>
                </a:cubicBezTo>
                <a:cubicBezTo>
                  <a:pt x="328" y="166"/>
                  <a:pt x="328" y="166"/>
                  <a:pt x="328" y="166"/>
                </a:cubicBezTo>
                <a:cubicBezTo>
                  <a:pt x="328" y="166"/>
                  <a:pt x="328" y="166"/>
                  <a:pt x="328" y="166"/>
                </a:cubicBezTo>
                <a:cubicBezTo>
                  <a:pt x="327" y="166"/>
                  <a:pt x="322" y="167"/>
                  <a:pt x="321" y="168"/>
                </a:cubicBezTo>
                <a:cubicBezTo>
                  <a:pt x="321" y="168"/>
                  <a:pt x="321" y="168"/>
                  <a:pt x="321" y="168"/>
                </a:cubicBezTo>
                <a:cubicBezTo>
                  <a:pt x="320" y="169"/>
                  <a:pt x="320" y="169"/>
                  <a:pt x="319" y="169"/>
                </a:cubicBezTo>
                <a:cubicBezTo>
                  <a:pt x="319" y="169"/>
                  <a:pt x="319" y="170"/>
                  <a:pt x="319" y="170"/>
                </a:cubicBezTo>
                <a:cubicBezTo>
                  <a:pt x="318" y="170"/>
                  <a:pt x="319" y="170"/>
                  <a:pt x="318" y="170"/>
                </a:cubicBezTo>
                <a:cubicBezTo>
                  <a:pt x="318" y="170"/>
                  <a:pt x="318" y="170"/>
                  <a:pt x="318" y="170"/>
                </a:cubicBezTo>
                <a:cubicBezTo>
                  <a:pt x="318" y="168"/>
                  <a:pt x="318" y="168"/>
                  <a:pt x="318" y="168"/>
                </a:cubicBezTo>
                <a:cubicBezTo>
                  <a:pt x="318" y="168"/>
                  <a:pt x="319" y="168"/>
                  <a:pt x="319" y="169"/>
                </a:cubicBezTo>
                <a:cubicBezTo>
                  <a:pt x="319" y="168"/>
                  <a:pt x="319" y="168"/>
                  <a:pt x="319" y="168"/>
                </a:cubicBezTo>
                <a:cubicBezTo>
                  <a:pt x="319" y="168"/>
                  <a:pt x="320" y="168"/>
                  <a:pt x="320" y="168"/>
                </a:cubicBezTo>
                <a:cubicBezTo>
                  <a:pt x="320" y="167"/>
                  <a:pt x="320" y="167"/>
                  <a:pt x="320" y="167"/>
                </a:cubicBezTo>
                <a:cubicBezTo>
                  <a:pt x="320" y="167"/>
                  <a:pt x="321" y="167"/>
                  <a:pt x="321" y="167"/>
                </a:cubicBezTo>
                <a:cubicBezTo>
                  <a:pt x="322" y="166"/>
                  <a:pt x="322" y="165"/>
                  <a:pt x="324" y="165"/>
                </a:cubicBezTo>
                <a:cubicBezTo>
                  <a:pt x="324" y="165"/>
                  <a:pt x="324" y="165"/>
                  <a:pt x="324" y="165"/>
                </a:cubicBezTo>
                <a:cubicBezTo>
                  <a:pt x="324" y="165"/>
                  <a:pt x="323" y="165"/>
                  <a:pt x="323" y="164"/>
                </a:cubicBezTo>
                <a:cubicBezTo>
                  <a:pt x="320" y="164"/>
                  <a:pt x="320" y="164"/>
                  <a:pt x="320" y="164"/>
                </a:cubicBezTo>
                <a:cubicBezTo>
                  <a:pt x="320" y="164"/>
                  <a:pt x="320" y="164"/>
                  <a:pt x="320" y="164"/>
                </a:cubicBezTo>
                <a:cubicBezTo>
                  <a:pt x="320" y="165"/>
                  <a:pt x="318" y="166"/>
                  <a:pt x="318" y="166"/>
                </a:cubicBezTo>
                <a:cubicBezTo>
                  <a:pt x="318" y="166"/>
                  <a:pt x="318" y="166"/>
                  <a:pt x="318" y="166"/>
                </a:cubicBezTo>
                <a:cubicBezTo>
                  <a:pt x="318" y="167"/>
                  <a:pt x="317" y="167"/>
                  <a:pt x="317" y="167"/>
                </a:cubicBezTo>
                <a:cubicBezTo>
                  <a:pt x="317" y="169"/>
                  <a:pt x="317" y="169"/>
                  <a:pt x="317" y="169"/>
                </a:cubicBezTo>
                <a:cubicBezTo>
                  <a:pt x="317" y="169"/>
                  <a:pt x="316" y="169"/>
                  <a:pt x="316" y="170"/>
                </a:cubicBezTo>
                <a:cubicBezTo>
                  <a:pt x="315" y="169"/>
                  <a:pt x="313" y="169"/>
                  <a:pt x="311" y="169"/>
                </a:cubicBezTo>
                <a:cubicBezTo>
                  <a:pt x="311" y="168"/>
                  <a:pt x="311" y="168"/>
                  <a:pt x="311" y="168"/>
                </a:cubicBezTo>
                <a:cubicBezTo>
                  <a:pt x="311" y="168"/>
                  <a:pt x="311" y="167"/>
                  <a:pt x="310" y="167"/>
                </a:cubicBezTo>
                <a:cubicBezTo>
                  <a:pt x="310" y="166"/>
                  <a:pt x="310" y="166"/>
                  <a:pt x="310" y="166"/>
                </a:cubicBezTo>
                <a:cubicBezTo>
                  <a:pt x="310" y="166"/>
                  <a:pt x="310" y="166"/>
                  <a:pt x="311" y="166"/>
                </a:cubicBezTo>
                <a:cubicBezTo>
                  <a:pt x="311" y="166"/>
                  <a:pt x="311" y="166"/>
                  <a:pt x="311" y="166"/>
                </a:cubicBezTo>
                <a:cubicBezTo>
                  <a:pt x="311" y="165"/>
                  <a:pt x="310" y="165"/>
                  <a:pt x="310" y="164"/>
                </a:cubicBezTo>
                <a:cubicBezTo>
                  <a:pt x="311" y="164"/>
                  <a:pt x="312" y="163"/>
                  <a:pt x="312" y="163"/>
                </a:cubicBezTo>
                <a:cubicBezTo>
                  <a:pt x="313" y="163"/>
                  <a:pt x="313" y="163"/>
                  <a:pt x="313" y="163"/>
                </a:cubicBezTo>
                <a:cubicBezTo>
                  <a:pt x="313" y="162"/>
                  <a:pt x="313" y="162"/>
                  <a:pt x="313" y="162"/>
                </a:cubicBezTo>
                <a:cubicBezTo>
                  <a:pt x="313" y="161"/>
                  <a:pt x="312" y="159"/>
                  <a:pt x="311" y="159"/>
                </a:cubicBezTo>
                <a:cubicBezTo>
                  <a:pt x="311" y="159"/>
                  <a:pt x="311" y="159"/>
                  <a:pt x="311" y="159"/>
                </a:cubicBezTo>
                <a:cubicBezTo>
                  <a:pt x="313" y="159"/>
                  <a:pt x="314" y="160"/>
                  <a:pt x="317" y="160"/>
                </a:cubicBezTo>
                <a:cubicBezTo>
                  <a:pt x="317" y="158"/>
                  <a:pt x="317" y="158"/>
                  <a:pt x="317" y="158"/>
                </a:cubicBezTo>
                <a:cubicBezTo>
                  <a:pt x="316" y="158"/>
                  <a:pt x="316" y="158"/>
                  <a:pt x="316" y="158"/>
                </a:cubicBezTo>
                <a:cubicBezTo>
                  <a:pt x="316" y="158"/>
                  <a:pt x="316" y="158"/>
                  <a:pt x="316" y="157"/>
                </a:cubicBezTo>
                <a:cubicBezTo>
                  <a:pt x="315" y="157"/>
                  <a:pt x="315" y="157"/>
                  <a:pt x="315" y="156"/>
                </a:cubicBezTo>
                <a:cubicBezTo>
                  <a:pt x="315" y="156"/>
                  <a:pt x="315" y="156"/>
                  <a:pt x="315" y="156"/>
                </a:cubicBezTo>
                <a:cubicBezTo>
                  <a:pt x="311" y="156"/>
                  <a:pt x="311" y="156"/>
                  <a:pt x="311" y="156"/>
                </a:cubicBezTo>
                <a:cubicBezTo>
                  <a:pt x="311" y="156"/>
                  <a:pt x="311" y="156"/>
                  <a:pt x="311" y="156"/>
                </a:cubicBezTo>
                <a:cubicBezTo>
                  <a:pt x="309" y="156"/>
                  <a:pt x="309" y="156"/>
                  <a:pt x="309" y="156"/>
                </a:cubicBezTo>
                <a:cubicBezTo>
                  <a:pt x="309" y="155"/>
                  <a:pt x="309" y="155"/>
                  <a:pt x="309" y="155"/>
                </a:cubicBezTo>
                <a:cubicBezTo>
                  <a:pt x="308" y="155"/>
                  <a:pt x="308" y="155"/>
                  <a:pt x="307" y="155"/>
                </a:cubicBezTo>
                <a:cubicBezTo>
                  <a:pt x="307" y="156"/>
                  <a:pt x="307" y="156"/>
                  <a:pt x="307" y="156"/>
                </a:cubicBezTo>
                <a:cubicBezTo>
                  <a:pt x="305" y="156"/>
                  <a:pt x="305" y="156"/>
                  <a:pt x="305" y="156"/>
                </a:cubicBezTo>
                <a:cubicBezTo>
                  <a:pt x="305" y="154"/>
                  <a:pt x="305" y="154"/>
                  <a:pt x="305" y="154"/>
                </a:cubicBezTo>
                <a:cubicBezTo>
                  <a:pt x="306" y="154"/>
                  <a:pt x="307" y="154"/>
                  <a:pt x="308" y="154"/>
                </a:cubicBezTo>
                <a:cubicBezTo>
                  <a:pt x="309" y="154"/>
                  <a:pt x="309" y="153"/>
                  <a:pt x="309" y="153"/>
                </a:cubicBezTo>
                <a:cubicBezTo>
                  <a:pt x="310" y="153"/>
                  <a:pt x="311" y="154"/>
                  <a:pt x="313" y="154"/>
                </a:cubicBezTo>
                <a:cubicBezTo>
                  <a:pt x="313" y="153"/>
                  <a:pt x="313" y="153"/>
                  <a:pt x="313" y="153"/>
                </a:cubicBezTo>
                <a:cubicBezTo>
                  <a:pt x="314" y="153"/>
                  <a:pt x="314" y="153"/>
                  <a:pt x="314" y="153"/>
                </a:cubicBezTo>
                <a:cubicBezTo>
                  <a:pt x="314" y="153"/>
                  <a:pt x="314" y="153"/>
                  <a:pt x="314" y="153"/>
                </a:cubicBezTo>
                <a:cubicBezTo>
                  <a:pt x="316" y="153"/>
                  <a:pt x="316" y="153"/>
                  <a:pt x="316" y="153"/>
                </a:cubicBezTo>
                <a:cubicBezTo>
                  <a:pt x="316" y="153"/>
                  <a:pt x="316" y="153"/>
                  <a:pt x="316" y="153"/>
                </a:cubicBezTo>
                <a:cubicBezTo>
                  <a:pt x="317" y="153"/>
                  <a:pt x="317" y="153"/>
                  <a:pt x="317" y="153"/>
                </a:cubicBezTo>
                <a:cubicBezTo>
                  <a:pt x="317" y="152"/>
                  <a:pt x="317" y="152"/>
                  <a:pt x="317" y="152"/>
                </a:cubicBezTo>
                <a:cubicBezTo>
                  <a:pt x="318" y="152"/>
                  <a:pt x="318" y="152"/>
                  <a:pt x="318" y="152"/>
                </a:cubicBezTo>
                <a:cubicBezTo>
                  <a:pt x="318" y="152"/>
                  <a:pt x="318" y="152"/>
                  <a:pt x="318" y="152"/>
                </a:cubicBezTo>
                <a:cubicBezTo>
                  <a:pt x="320" y="152"/>
                  <a:pt x="320" y="152"/>
                  <a:pt x="320" y="152"/>
                </a:cubicBezTo>
                <a:cubicBezTo>
                  <a:pt x="320" y="152"/>
                  <a:pt x="320" y="152"/>
                  <a:pt x="320" y="152"/>
                </a:cubicBezTo>
                <a:cubicBezTo>
                  <a:pt x="321" y="152"/>
                  <a:pt x="322" y="151"/>
                  <a:pt x="322" y="151"/>
                </a:cubicBezTo>
                <a:cubicBezTo>
                  <a:pt x="322" y="151"/>
                  <a:pt x="322" y="151"/>
                  <a:pt x="322" y="151"/>
                </a:cubicBezTo>
                <a:cubicBezTo>
                  <a:pt x="323" y="151"/>
                  <a:pt x="323" y="151"/>
                  <a:pt x="323" y="151"/>
                </a:cubicBezTo>
                <a:cubicBezTo>
                  <a:pt x="324" y="151"/>
                  <a:pt x="324" y="151"/>
                  <a:pt x="325" y="151"/>
                </a:cubicBezTo>
                <a:cubicBezTo>
                  <a:pt x="325" y="151"/>
                  <a:pt x="325" y="151"/>
                  <a:pt x="326" y="152"/>
                </a:cubicBezTo>
                <a:cubicBezTo>
                  <a:pt x="327" y="152"/>
                  <a:pt x="327" y="152"/>
                  <a:pt x="327" y="152"/>
                </a:cubicBezTo>
                <a:cubicBezTo>
                  <a:pt x="327" y="152"/>
                  <a:pt x="327" y="152"/>
                  <a:pt x="327" y="152"/>
                </a:cubicBezTo>
                <a:cubicBezTo>
                  <a:pt x="327" y="152"/>
                  <a:pt x="327" y="152"/>
                  <a:pt x="327" y="152"/>
                </a:cubicBezTo>
                <a:cubicBezTo>
                  <a:pt x="327" y="152"/>
                  <a:pt x="327" y="152"/>
                  <a:pt x="327" y="152"/>
                </a:cubicBezTo>
                <a:cubicBezTo>
                  <a:pt x="328" y="152"/>
                  <a:pt x="329" y="153"/>
                  <a:pt x="330" y="153"/>
                </a:cubicBezTo>
                <a:cubicBezTo>
                  <a:pt x="330" y="153"/>
                  <a:pt x="330" y="153"/>
                  <a:pt x="330" y="153"/>
                </a:cubicBezTo>
                <a:cubicBezTo>
                  <a:pt x="328" y="154"/>
                  <a:pt x="325" y="153"/>
                  <a:pt x="324" y="154"/>
                </a:cubicBezTo>
                <a:cubicBezTo>
                  <a:pt x="323" y="154"/>
                  <a:pt x="323" y="154"/>
                  <a:pt x="323" y="154"/>
                </a:cubicBezTo>
                <a:cubicBezTo>
                  <a:pt x="324" y="156"/>
                  <a:pt x="325" y="155"/>
                  <a:pt x="326" y="155"/>
                </a:cubicBezTo>
                <a:cubicBezTo>
                  <a:pt x="326" y="156"/>
                  <a:pt x="326" y="156"/>
                  <a:pt x="326" y="156"/>
                </a:cubicBezTo>
                <a:cubicBezTo>
                  <a:pt x="327" y="156"/>
                  <a:pt x="328" y="156"/>
                  <a:pt x="329" y="156"/>
                </a:cubicBezTo>
                <a:cubicBezTo>
                  <a:pt x="329" y="156"/>
                  <a:pt x="329" y="156"/>
                  <a:pt x="329" y="156"/>
                </a:cubicBezTo>
                <a:cubicBezTo>
                  <a:pt x="330" y="156"/>
                  <a:pt x="330" y="156"/>
                  <a:pt x="330" y="156"/>
                </a:cubicBezTo>
                <a:cubicBezTo>
                  <a:pt x="330" y="157"/>
                  <a:pt x="330" y="157"/>
                  <a:pt x="330" y="157"/>
                </a:cubicBezTo>
                <a:cubicBezTo>
                  <a:pt x="331" y="157"/>
                  <a:pt x="334" y="157"/>
                  <a:pt x="334" y="156"/>
                </a:cubicBezTo>
                <a:cubicBezTo>
                  <a:pt x="335" y="156"/>
                  <a:pt x="335" y="157"/>
                  <a:pt x="336" y="157"/>
                </a:cubicBezTo>
                <a:cubicBezTo>
                  <a:pt x="336" y="159"/>
                  <a:pt x="335" y="160"/>
                  <a:pt x="334" y="161"/>
                </a:cubicBezTo>
                <a:cubicBezTo>
                  <a:pt x="334" y="162"/>
                  <a:pt x="334" y="162"/>
                  <a:pt x="335" y="163"/>
                </a:cubicBezTo>
                <a:lnTo>
                  <a:pt x="334" y="163"/>
                </a:lnTo>
                <a:close/>
                <a:moveTo>
                  <a:pt x="360" y="334"/>
                </a:moveTo>
                <a:cubicBezTo>
                  <a:pt x="359" y="334"/>
                  <a:pt x="359" y="334"/>
                  <a:pt x="359" y="334"/>
                </a:cubicBezTo>
                <a:cubicBezTo>
                  <a:pt x="358" y="333"/>
                  <a:pt x="357" y="332"/>
                  <a:pt x="356" y="331"/>
                </a:cubicBezTo>
                <a:cubicBezTo>
                  <a:pt x="356" y="330"/>
                  <a:pt x="356" y="329"/>
                  <a:pt x="357" y="329"/>
                </a:cubicBezTo>
                <a:cubicBezTo>
                  <a:pt x="357" y="329"/>
                  <a:pt x="357" y="329"/>
                  <a:pt x="357" y="329"/>
                </a:cubicBezTo>
                <a:cubicBezTo>
                  <a:pt x="357" y="330"/>
                  <a:pt x="357" y="330"/>
                  <a:pt x="358" y="331"/>
                </a:cubicBezTo>
                <a:cubicBezTo>
                  <a:pt x="359" y="331"/>
                  <a:pt x="359" y="331"/>
                  <a:pt x="359" y="331"/>
                </a:cubicBezTo>
                <a:cubicBezTo>
                  <a:pt x="359" y="330"/>
                  <a:pt x="359" y="330"/>
                  <a:pt x="360" y="330"/>
                </a:cubicBezTo>
                <a:cubicBezTo>
                  <a:pt x="360" y="331"/>
                  <a:pt x="360" y="331"/>
                  <a:pt x="361" y="332"/>
                </a:cubicBezTo>
                <a:cubicBezTo>
                  <a:pt x="361" y="334"/>
                  <a:pt x="360" y="333"/>
                  <a:pt x="360" y="334"/>
                </a:cubicBezTo>
                <a:close/>
                <a:moveTo>
                  <a:pt x="363" y="187"/>
                </a:moveTo>
                <a:cubicBezTo>
                  <a:pt x="363" y="188"/>
                  <a:pt x="363" y="188"/>
                  <a:pt x="363" y="188"/>
                </a:cubicBezTo>
                <a:cubicBezTo>
                  <a:pt x="363" y="189"/>
                  <a:pt x="363" y="189"/>
                  <a:pt x="363" y="189"/>
                </a:cubicBezTo>
                <a:cubicBezTo>
                  <a:pt x="362" y="189"/>
                  <a:pt x="362" y="189"/>
                  <a:pt x="362" y="189"/>
                </a:cubicBezTo>
                <a:cubicBezTo>
                  <a:pt x="361" y="189"/>
                  <a:pt x="361" y="190"/>
                  <a:pt x="361" y="191"/>
                </a:cubicBezTo>
                <a:cubicBezTo>
                  <a:pt x="360" y="191"/>
                  <a:pt x="360" y="191"/>
                  <a:pt x="360" y="191"/>
                </a:cubicBezTo>
                <a:cubicBezTo>
                  <a:pt x="360" y="192"/>
                  <a:pt x="360" y="192"/>
                  <a:pt x="360" y="192"/>
                </a:cubicBezTo>
                <a:cubicBezTo>
                  <a:pt x="360" y="192"/>
                  <a:pt x="359" y="192"/>
                  <a:pt x="358" y="193"/>
                </a:cubicBezTo>
                <a:cubicBezTo>
                  <a:pt x="357" y="193"/>
                  <a:pt x="357" y="193"/>
                  <a:pt x="356" y="192"/>
                </a:cubicBezTo>
                <a:cubicBezTo>
                  <a:pt x="353" y="192"/>
                  <a:pt x="354" y="192"/>
                  <a:pt x="353" y="194"/>
                </a:cubicBezTo>
                <a:cubicBezTo>
                  <a:pt x="353" y="194"/>
                  <a:pt x="353" y="194"/>
                  <a:pt x="353" y="194"/>
                </a:cubicBezTo>
                <a:cubicBezTo>
                  <a:pt x="353" y="195"/>
                  <a:pt x="353" y="195"/>
                  <a:pt x="353" y="195"/>
                </a:cubicBezTo>
                <a:cubicBezTo>
                  <a:pt x="352" y="195"/>
                  <a:pt x="352" y="195"/>
                  <a:pt x="351" y="196"/>
                </a:cubicBezTo>
                <a:cubicBezTo>
                  <a:pt x="351" y="196"/>
                  <a:pt x="351" y="196"/>
                  <a:pt x="351" y="196"/>
                </a:cubicBezTo>
                <a:cubicBezTo>
                  <a:pt x="351" y="196"/>
                  <a:pt x="350" y="195"/>
                  <a:pt x="349" y="196"/>
                </a:cubicBezTo>
                <a:cubicBezTo>
                  <a:pt x="349" y="196"/>
                  <a:pt x="349" y="196"/>
                  <a:pt x="349" y="196"/>
                </a:cubicBezTo>
                <a:cubicBezTo>
                  <a:pt x="346" y="196"/>
                  <a:pt x="346" y="196"/>
                  <a:pt x="346" y="196"/>
                </a:cubicBezTo>
                <a:cubicBezTo>
                  <a:pt x="346" y="196"/>
                  <a:pt x="346" y="196"/>
                  <a:pt x="346" y="196"/>
                </a:cubicBezTo>
                <a:cubicBezTo>
                  <a:pt x="346" y="196"/>
                  <a:pt x="345" y="196"/>
                  <a:pt x="345" y="196"/>
                </a:cubicBezTo>
                <a:cubicBezTo>
                  <a:pt x="345" y="196"/>
                  <a:pt x="345" y="196"/>
                  <a:pt x="345" y="196"/>
                </a:cubicBezTo>
                <a:cubicBezTo>
                  <a:pt x="344" y="196"/>
                  <a:pt x="344" y="196"/>
                  <a:pt x="344" y="196"/>
                </a:cubicBezTo>
                <a:cubicBezTo>
                  <a:pt x="344" y="197"/>
                  <a:pt x="344" y="197"/>
                  <a:pt x="344" y="197"/>
                </a:cubicBezTo>
                <a:cubicBezTo>
                  <a:pt x="344" y="197"/>
                  <a:pt x="343" y="197"/>
                  <a:pt x="343" y="197"/>
                </a:cubicBezTo>
                <a:cubicBezTo>
                  <a:pt x="343" y="197"/>
                  <a:pt x="342" y="197"/>
                  <a:pt x="342" y="196"/>
                </a:cubicBezTo>
                <a:cubicBezTo>
                  <a:pt x="341" y="196"/>
                  <a:pt x="341" y="195"/>
                  <a:pt x="341" y="194"/>
                </a:cubicBezTo>
                <a:cubicBezTo>
                  <a:pt x="340" y="194"/>
                  <a:pt x="339" y="194"/>
                  <a:pt x="339" y="194"/>
                </a:cubicBezTo>
                <a:cubicBezTo>
                  <a:pt x="339" y="194"/>
                  <a:pt x="339" y="194"/>
                  <a:pt x="339" y="194"/>
                </a:cubicBezTo>
                <a:cubicBezTo>
                  <a:pt x="337" y="194"/>
                  <a:pt x="337" y="194"/>
                  <a:pt x="337" y="194"/>
                </a:cubicBezTo>
                <a:cubicBezTo>
                  <a:pt x="337" y="193"/>
                  <a:pt x="337" y="193"/>
                  <a:pt x="337" y="193"/>
                </a:cubicBezTo>
                <a:cubicBezTo>
                  <a:pt x="337" y="193"/>
                  <a:pt x="337" y="193"/>
                  <a:pt x="337" y="193"/>
                </a:cubicBezTo>
                <a:cubicBezTo>
                  <a:pt x="337" y="193"/>
                  <a:pt x="337" y="193"/>
                  <a:pt x="337" y="193"/>
                </a:cubicBezTo>
                <a:cubicBezTo>
                  <a:pt x="336" y="193"/>
                  <a:pt x="336" y="193"/>
                  <a:pt x="335" y="192"/>
                </a:cubicBezTo>
                <a:cubicBezTo>
                  <a:pt x="335" y="192"/>
                  <a:pt x="335" y="192"/>
                  <a:pt x="335" y="192"/>
                </a:cubicBezTo>
                <a:cubicBezTo>
                  <a:pt x="335" y="191"/>
                  <a:pt x="335" y="191"/>
                  <a:pt x="335" y="191"/>
                </a:cubicBezTo>
                <a:cubicBezTo>
                  <a:pt x="336" y="191"/>
                  <a:pt x="336" y="191"/>
                  <a:pt x="337" y="192"/>
                </a:cubicBezTo>
                <a:cubicBezTo>
                  <a:pt x="337" y="192"/>
                  <a:pt x="337" y="192"/>
                  <a:pt x="337" y="192"/>
                </a:cubicBezTo>
                <a:cubicBezTo>
                  <a:pt x="339" y="192"/>
                  <a:pt x="339" y="192"/>
                  <a:pt x="339" y="192"/>
                </a:cubicBezTo>
                <a:cubicBezTo>
                  <a:pt x="339" y="192"/>
                  <a:pt x="339" y="192"/>
                  <a:pt x="339" y="192"/>
                </a:cubicBezTo>
                <a:cubicBezTo>
                  <a:pt x="341" y="192"/>
                  <a:pt x="346" y="189"/>
                  <a:pt x="346" y="188"/>
                </a:cubicBezTo>
                <a:cubicBezTo>
                  <a:pt x="347" y="188"/>
                  <a:pt x="348" y="188"/>
                  <a:pt x="349" y="188"/>
                </a:cubicBezTo>
                <a:cubicBezTo>
                  <a:pt x="349" y="188"/>
                  <a:pt x="349" y="187"/>
                  <a:pt x="350" y="187"/>
                </a:cubicBezTo>
                <a:cubicBezTo>
                  <a:pt x="349" y="187"/>
                  <a:pt x="348" y="186"/>
                  <a:pt x="348" y="185"/>
                </a:cubicBezTo>
                <a:cubicBezTo>
                  <a:pt x="348" y="185"/>
                  <a:pt x="347" y="185"/>
                  <a:pt x="347" y="185"/>
                </a:cubicBezTo>
                <a:cubicBezTo>
                  <a:pt x="347" y="185"/>
                  <a:pt x="347" y="184"/>
                  <a:pt x="347" y="183"/>
                </a:cubicBezTo>
                <a:cubicBezTo>
                  <a:pt x="346" y="183"/>
                  <a:pt x="346" y="183"/>
                  <a:pt x="346" y="183"/>
                </a:cubicBezTo>
                <a:cubicBezTo>
                  <a:pt x="346" y="183"/>
                  <a:pt x="346" y="183"/>
                  <a:pt x="346" y="183"/>
                </a:cubicBezTo>
                <a:cubicBezTo>
                  <a:pt x="346" y="183"/>
                  <a:pt x="346" y="183"/>
                  <a:pt x="346" y="183"/>
                </a:cubicBezTo>
                <a:cubicBezTo>
                  <a:pt x="346" y="181"/>
                  <a:pt x="346" y="181"/>
                  <a:pt x="346" y="181"/>
                </a:cubicBezTo>
                <a:cubicBezTo>
                  <a:pt x="346" y="181"/>
                  <a:pt x="346" y="181"/>
                  <a:pt x="346" y="181"/>
                </a:cubicBezTo>
                <a:cubicBezTo>
                  <a:pt x="345" y="181"/>
                  <a:pt x="344" y="180"/>
                  <a:pt x="344" y="179"/>
                </a:cubicBezTo>
                <a:cubicBezTo>
                  <a:pt x="346" y="179"/>
                  <a:pt x="346" y="179"/>
                  <a:pt x="346" y="179"/>
                </a:cubicBezTo>
                <a:cubicBezTo>
                  <a:pt x="346" y="179"/>
                  <a:pt x="346" y="180"/>
                  <a:pt x="346" y="180"/>
                </a:cubicBezTo>
                <a:cubicBezTo>
                  <a:pt x="348" y="180"/>
                  <a:pt x="348" y="180"/>
                  <a:pt x="348" y="180"/>
                </a:cubicBezTo>
                <a:cubicBezTo>
                  <a:pt x="348" y="180"/>
                  <a:pt x="348" y="180"/>
                  <a:pt x="348" y="180"/>
                </a:cubicBezTo>
                <a:cubicBezTo>
                  <a:pt x="348" y="181"/>
                  <a:pt x="348" y="180"/>
                  <a:pt x="349" y="181"/>
                </a:cubicBezTo>
                <a:cubicBezTo>
                  <a:pt x="349" y="181"/>
                  <a:pt x="350" y="181"/>
                  <a:pt x="350" y="181"/>
                </a:cubicBezTo>
                <a:cubicBezTo>
                  <a:pt x="350" y="181"/>
                  <a:pt x="351" y="182"/>
                  <a:pt x="351" y="182"/>
                </a:cubicBezTo>
                <a:cubicBezTo>
                  <a:pt x="350" y="182"/>
                  <a:pt x="350" y="182"/>
                  <a:pt x="350" y="182"/>
                </a:cubicBezTo>
                <a:cubicBezTo>
                  <a:pt x="350" y="184"/>
                  <a:pt x="350" y="184"/>
                  <a:pt x="350" y="184"/>
                </a:cubicBezTo>
                <a:cubicBezTo>
                  <a:pt x="351" y="184"/>
                  <a:pt x="351" y="184"/>
                  <a:pt x="351" y="184"/>
                </a:cubicBezTo>
                <a:cubicBezTo>
                  <a:pt x="351" y="184"/>
                  <a:pt x="351" y="185"/>
                  <a:pt x="351" y="185"/>
                </a:cubicBezTo>
                <a:cubicBezTo>
                  <a:pt x="351" y="186"/>
                  <a:pt x="351" y="185"/>
                  <a:pt x="351" y="186"/>
                </a:cubicBezTo>
                <a:cubicBezTo>
                  <a:pt x="354" y="186"/>
                  <a:pt x="358" y="186"/>
                  <a:pt x="360" y="186"/>
                </a:cubicBezTo>
                <a:cubicBezTo>
                  <a:pt x="361" y="186"/>
                  <a:pt x="361" y="185"/>
                  <a:pt x="362" y="184"/>
                </a:cubicBezTo>
                <a:cubicBezTo>
                  <a:pt x="362" y="184"/>
                  <a:pt x="362" y="184"/>
                  <a:pt x="362" y="184"/>
                </a:cubicBezTo>
                <a:cubicBezTo>
                  <a:pt x="363" y="184"/>
                  <a:pt x="363" y="184"/>
                  <a:pt x="363" y="184"/>
                </a:cubicBezTo>
                <a:cubicBezTo>
                  <a:pt x="363" y="183"/>
                  <a:pt x="363" y="183"/>
                  <a:pt x="363" y="183"/>
                </a:cubicBezTo>
                <a:cubicBezTo>
                  <a:pt x="364" y="182"/>
                  <a:pt x="365" y="182"/>
                  <a:pt x="366" y="182"/>
                </a:cubicBezTo>
                <a:cubicBezTo>
                  <a:pt x="366" y="181"/>
                  <a:pt x="367" y="181"/>
                  <a:pt x="367" y="180"/>
                </a:cubicBezTo>
                <a:cubicBezTo>
                  <a:pt x="368" y="180"/>
                  <a:pt x="368" y="180"/>
                  <a:pt x="368" y="180"/>
                </a:cubicBezTo>
                <a:cubicBezTo>
                  <a:pt x="368" y="180"/>
                  <a:pt x="368" y="180"/>
                  <a:pt x="368" y="180"/>
                </a:cubicBezTo>
                <a:cubicBezTo>
                  <a:pt x="370" y="180"/>
                  <a:pt x="370" y="180"/>
                  <a:pt x="370" y="180"/>
                </a:cubicBezTo>
                <a:cubicBezTo>
                  <a:pt x="370" y="179"/>
                  <a:pt x="370" y="179"/>
                  <a:pt x="370" y="179"/>
                </a:cubicBezTo>
                <a:cubicBezTo>
                  <a:pt x="371" y="179"/>
                  <a:pt x="373" y="179"/>
                  <a:pt x="373" y="179"/>
                </a:cubicBezTo>
                <a:cubicBezTo>
                  <a:pt x="374" y="179"/>
                  <a:pt x="374" y="179"/>
                  <a:pt x="374" y="180"/>
                </a:cubicBezTo>
                <a:cubicBezTo>
                  <a:pt x="374" y="180"/>
                  <a:pt x="374" y="180"/>
                  <a:pt x="374" y="180"/>
                </a:cubicBezTo>
                <a:cubicBezTo>
                  <a:pt x="374" y="180"/>
                  <a:pt x="373" y="180"/>
                  <a:pt x="372" y="180"/>
                </a:cubicBezTo>
                <a:cubicBezTo>
                  <a:pt x="372" y="181"/>
                  <a:pt x="373" y="180"/>
                  <a:pt x="373" y="182"/>
                </a:cubicBezTo>
                <a:cubicBezTo>
                  <a:pt x="372" y="182"/>
                  <a:pt x="371" y="182"/>
                  <a:pt x="370" y="182"/>
                </a:cubicBezTo>
                <a:cubicBezTo>
                  <a:pt x="370" y="183"/>
                  <a:pt x="370" y="183"/>
                  <a:pt x="370" y="183"/>
                </a:cubicBezTo>
                <a:cubicBezTo>
                  <a:pt x="370" y="183"/>
                  <a:pt x="369" y="183"/>
                  <a:pt x="369" y="184"/>
                </a:cubicBezTo>
                <a:cubicBezTo>
                  <a:pt x="369" y="185"/>
                  <a:pt x="369" y="185"/>
                  <a:pt x="369" y="185"/>
                </a:cubicBezTo>
                <a:cubicBezTo>
                  <a:pt x="368" y="185"/>
                  <a:pt x="368" y="185"/>
                  <a:pt x="367" y="186"/>
                </a:cubicBezTo>
                <a:cubicBezTo>
                  <a:pt x="367" y="186"/>
                  <a:pt x="367" y="186"/>
                  <a:pt x="367" y="186"/>
                </a:cubicBezTo>
                <a:cubicBezTo>
                  <a:pt x="366" y="187"/>
                  <a:pt x="366" y="186"/>
                  <a:pt x="365" y="186"/>
                </a:cubicBezTo>
                <a:cubicBezTo>
                  <a:pt x="365" y="187"/>
                  <a:pt x="365" y="187"/>
                  <a:pt x="365" y="187"/>
                </a:cubicBezTo>
                <a:cubicBezTo>
                  <a:pt x="364" y="187"/>
                  <a:pt x="364" y="187"/>
                  <a:pt x="363" y="187"/>
                </a:cubicBezTo>
                <a:close/>
                <a:moveTo>
                  <a:pt x="383" y="207"/>
                </a:moveTo>
                <a:cubicBezTo>
                  <a:pt x="383" y="207"/>
                  <a:pt x="383" y="207"/>
                  <a:pt x="383" y="207"/>
                </a:cubicBezTo>
                <a:cubicBezTo>
                  <a:pt x="382" y="207"/>
                  <a:pt x="381" y="207"/>
                  <a:pt x="381" y="207"/>
                </a:cubicBezTo>
                <a:cubicBezTo>
                  <a:pt x="380" y="208"/>
                  <a:pt x="380" y="208"/>
                  <a:pt x="380" y="208"/>
                </a:cubicBezTo>
                <a:cubicBezTo>
                  <a:pt x="379" y="209"/>
                  <a:pt x="377" y="209"/>
                  <a:pt x="376" y="210"/>
                </a:cubicBezTo>
                <a:cubicBezTo>
                  <a:pt x="376" y="210"/>
                  <a:pt x="376" y="210"/>
                  <a:pt x="375" y="211"/>
                </a:cubicBezTo>
                <a:cubicBezTo>
                  <a:pt x="375" y="211"/>
                  <a:pt x="375" y="211"/>
                  <a:pt x="375" y="211"/>
                </a:cubicBezTo>
                <a:cubicBezTo>
                  <a:pt x="375" y="211"/>
                  <a:pt x="375" y="211"/>
                  <a:pt x="375" y="211"/>
                </a:cubicBezTo>
                <a:cubicBezTo>
                  <a:pt x="374" y="211"/>
                  <a:pt x="374" y="211"/>
                  <a:pt x="374" y="211"/>
                </a:cubicBezTo>
                <a:cubicBezTo>
                  <a:pt x="373" y="212"/>
                  <a:pt x="373" y="212"/>
                  <a:pt x="373" y="212"/>
                </a:cubicBezTo>
                <a:cubicBezTo>
                  <a:pt x="373" y="212"/>
                  <a:pt x="373" y="212"/>
                  <a:pt x="373" y="212"/>
                </a:cubicBezTo>
                <a:cubicBezTo>
                  <a:pt x="372" y="212"/>
                  <a:pt x="372" y="212"/>
                  <a:pt x="372" y="212"/>
                </a:cubicBezTo>
                <a:cubicBezTo>
                  <a:pt x="371" y="213"/>
                  <a:pt x="370" y="214"/>
                  <a:pt x="369" y="215"/>
                </a:cubicBezTo>
                <a:cubicBezTo>
                  <a:pt x="369" y="217"/>
                  <a:pt x="369" y="217"/>
                  <a:pt x="369" y="217"/>
                </a:cubicBezTo>
                <a:cubicBezTo>
                  <a:pt x="366" y="217"/>
                  <a:pt x="366" y="217"/>
                  <a:pt x="366" y="217"/>
                </a:cubicBezTo>
                <a:cubicBezTo>
                  <a:pt x="365" y="217"/>
                  <a:pt x="365" y="216"/>
                  <a:pt x="365" y="216"/>
                </a:cubicBezTo>
                <a:cubicBezTo>
                  <a:pt x="365" y="216"/>
                  <a:pt x="365" y="216"/>
                  <a:pt x="365" y="216"/>
                </a:cubicBezTo>
                <a:cubicBezTo>
                  <a:pt x="365" y="215"/>
                  <a:pt x="365" y="215"/>
                  <a:pt x="365" y="215"/>
                </a:cubicBezTo>
                <a:cubicBezTo>
                  <a:pt x="367" y="215"/>
                  <a:pt x="366" y="213"/>
                  <a:pt x="367" y="212"/>
                </a:cubicBezTo>
                <a:cubicBezTo>
                  <a:pt x="368" y="212"/>
                  <a:pt x="369" y="211"/>
                  <a:pt x="370" y="211"/>
                </a:cubicBezTo>
                <a:cubicBezTo>
                  <a:pt x="370" y="211"/>
                  <a:pt x="370" y="211"/>
                  <a:pt x="370" y="211"/>
                </a:cubicBezTo>
                <a:cubicBezTo>
                  <a:pt x="371" y="210"/>
                  <a:pt x="371" y="210"/>
                  <a:pt x="372" y="209"/>
                </a:cubicBezTo>
                <a:cubicBezTo>
                  <a:pt x="372" y="208"/>
                  <a:pt x="372" y="208"/>
                  <a:pt x="372" y="208"/>
                </a:cubicBezTo>
                <a:cubicBezTo>
                  <a:pt x="372" y="208"/>
                  <a:pt x="373" y="207"/>
                  <a:pt x="373" y="207"/>
                </a:cubicBezTo>
                <a:cubicBezTo>
                  <a:pt x="373" y="207"/>
                  <a:pt x="373" y="206"/>
                  <a:pt x="373" y="206"/>
                </a:cubicBezTo>
                <a:cubicBezTo>
                  <a:pt x="375" y="206"/>
                  <a:pt x="375" y="206"/>
                  <a:pt x="376" y="207"/>
                </a:cubicBezTo>
                <a:cubicBezTo>
                  <a:pt x="376" y="207"/>
                  <a:pt x="376" y="207"/>
                  <a:pt x="376" y="207"/>
                </a:cubicBezTo>
                <a:cubicBezTo>
                  <a:pt x="377" y="208"/>
                  <a:pt x="377" y="207"/>
                  <a:pt x="377" y="207"/>
                </a:cubicBezTo>
                <a:cubicBezTo>
                  <a:pt x="379" y="207"/>
                  <a:pt x="379" y="207"/>
                  <a:pt x="379" y="207"/>
                </a:cubicBezTo>
                <a:cubicBezTo>
                  <a:pt x="379" y="207"/>
                  <a:pt x="379" y="207"/>
                  <a:pt x="379" y="206"/>
                </a:cubicBezTo>
                <a:cubicBezTo>
                  <a:pt x="381" y="206"/>
                  <a:pt x="381" y="206"/>
                  <a:pt x="381" y="206"/>
                </a:cubicBezTo>
                <a:cubicBezTo>
                  <a:pt x="381" y="207"/>
                  <a:pt x="381" y="207"/>
                  <a:pt x="381" y="207"/>
                </a:cubicBezTo>
                <a:cubicBezTo>
                  <a:pt x="382" y="207"/>
                  <a:pt x="382" y="207"/>
                  <a:pt x="383" y="206"/>
                </a:cubicBezTo>
                <a:cubicBezTo>
                  <a:pt x="384" y="207"/>
                  <a:pt x="385" y="207"/>
                  <a:pt x="386" y="207"/>
                </a:cubicBezTo>
                <a:cubicBezTo>
                  <a:pt x="386" y="208"/>
                  <a:pt x="384" y="208"/>
                  <a:pt x="383" y="207"/>
                </a:cubicBezTo>
                <a:close/>
                <a:moveTo>
                  <a:pt x="403" y="215"/>
                </a:moveTo>
                <a:cubicBezTo>
                  <a:pt x="404" y="215"/>
                  <a:pt x="404" y="215"/>
                  <a:pt x="405" y="216"/>
                </a:cubicBezTo>
                <a:cubicBezTo>
                  <a:pt x="404" y="217"/>
                  <a:pt x="404" y="218"/>
                  <a:pt x="404" y="218"/>
                </a:cubicBezTo>
                <a:cubicBezTo>
                  <a:pt x="403" y="219"/>
                  <a:pt x="403" y="219"/>
                  <a:pt x="403" y="219"/>
                </a:cubicBezTo>
                <a:cubicBezTo>
                  <a:pt x="402" y="218"/>
                  <a:pt x="402" y="218"/>
                  <a:pt x="402" y="217"/>
                </a:cubicBezTo>
                <a:cubicBezTo>
                  <a:pt x="402" y="217"/>
                  <a:pt x="402" y="217"/>
                  <a:pt x="402" y="216"/>
                </a:cubicBezTo>
                <a:cubicBezTo>
                  <a:pt x="402" y="216"/>
                  <a:pt x="403" y="216"/>
                  <a:pt x="403" y="215"/>
                </a:cubicBezTo>
                <a:close/>
                <a:moveTo>
                  <a:pt x="402" y="232"/>
                </a:moveTo>
                <a:cubicBezTo>
                  <a:pt x="402" y="232"/>
                  <a:pt x="402" y="232"/>
                  <a:pt x="402" y="232"/>
                </a:cubicBezTo>
                <a:cubicBezTo>
                  <a:pt x="401" y="232"/>
                  <a:pt x="401" y="232"/>
                  <a:pt x="401" y="232"/>
                </a:cubicBezTo>
                <a:cubicBezTo>
                  <a:pt x="401" y="231"/>
                  <a:pt x="401" y="231"/>
                  <a:pt x="401" y="231"/>
                </a:cubicBezTo>
                <a:cubicBezTo>
                  <a:pt x="402" y="231"/>
                  <a:pt x="402" y="231"/>
                  <a:pt x="402" y="231"/>
                </a:cubicBezTo>
                <a:cubicBezTo>
                  <a:pt x="402" y="231"/>
                  <a:pt x="402" y="231"/>
                  <a:pt x="402" y="231"/>
                </a:cubicBezTo>
                <a:cubicBezTo>
                  <a:pt x="402" y="231"/>
                  <a:pt x="402" y="231"/>
                  <a:pt x="403" y="231"/>
                </a:cubicBezTo>
                <a:cubicBezTo>
                  <a:pt x="403" y="231"/>
                  <a:pt x="403" y="232"/>
                  <a:pt x="402" y="232"/>
                </a:cubicBezTo>
                <a:close/>
                <a:moveTo>
                  <a:pt x="410" y="221"/>
                </a:moveTo>
                <a:cubicBezTo>
                  <a:pt x="409" y="221"/>
                  <a:pt x="409" y="221"/>
                  <a:pt x="409" y="221"/>
                </a:cubicBezTo>
                <a:cubicBezTo>
                  <a:pt x="409" y="222"/>
                  <a:pt x="409" y="222"/>
                  <a:pt x="409" y="222"/>
                </a:cubicBezTo>
                <a:cubicBezTo>
                  <a:pt x="409" y="222"/>
                  <a:pt x="408" y="222"/>
                  <a:pt x="408" y="224"/>
                </a:cubicBezTo>
                <a:cubicBezTo>
                  <a:pt x="408" y="224"/>
                  <a:pt x="409" y="224"/>
                  <a:pt x="409" y="224"/>
                </a:cubicBezTo>
                <a:cubicBezTo>
                  <a:pt x="409" y="225"/>
                  <a:pt x="409" y="225"/>
                  <a:pt x="409" y="225"/>
                </a:cubicBezTo>
                <a:cubicBezTo>
                  <a:pt x="408" y="225"/>
                  <a:pt x="409" y="225"/>
                  <a:pt x="408" y="225"/>
                </a:cubicBezTo>
                <a:cubicBezTo>
                  <a:pt x="408" y="225"/>
                  <a:pt x="408" y="225"/>
                  <a:pt x="408" y="225"/>
                </a:cubicBezTo>
                <a:cubicBezTo>
                  <a:pt x="408" y="227"/>
                  <a:pt x="408" y="227"/>
                  <a:pt x="408" y="227"/>
                </a:cubicBezTo>
                <a:cubicBezTo>
                  <a:pt x="407" y="227"/>
                  <a:pt x="407" y="227"/>
                  <a:pt x="407" y="227"/>
                </a:cubicBezTo>
                <a:cubicBezTo>
                  <a:pt x="407" y="227"/>
                  <a:pt x="407" y="228"/>
                  <a:pt x="407" y="229"/>
                </a:cubicBezTo>
                <a:cubicBezTo>
                  <a:pt x="407" y="229"/>
                  <a:pt x="407" y="229"/>
                  <a:pt x="407" y="229"/>
                </a:cubicBezTo>
                <a:cubicBezTo>
                  <a:pt x="405" y="229"/>
                  <a:pt x="405" y="229"/>
                  <a:pt x="405" y="229"/>
                </a:cubicBezTo>
                <a:cubicBezTo>
                  <a:pt x="405" y="230"/>
                  <a:pt x="405" y="230"/>
                  <a:pt x="405" y="230"/>
                </a:cubicBezTo>
                <a:cubicBezTo>
                  <a:pt x="405" y="230"/>
                  <a:pt x="405" y="230"/>
                  <a:pt x="405" y="230"/>
                </a:cubicBezTo>
                <a:cubicBezTo>
                  <a:pt x="405" y="229"/>
                  <a:pt x="405" y="229"/>
                  <a:pt x="405" y="229"/>
                </a:cubicBezTo>
                <a:cubicBezTo>
                  <a:pt x="405" y="229"/>
                  <a:pt x="405" y="229"/>
                  <a:pt x="405" y="229"/>
                </a:cubicBezTo>
                <a:cubicBezTo>
                  <a:pt x="404" y="228"/>
                  <a:pt x="404" y="227"/>
                  <a:pt x="404" y="226"/>
                </a:cubicBezTo>
                <a:cubicBezTo>
                  <a:pt x="404" y="226"/>
                  <a:pt x="404" y="225"/>
                  <a:pt x="403" y="225"/>
                </a:cubicBezTo>
                <a:cubicBezTo>
                  <a:pt x="404" y="225"/>
                  <a:pt x="404" y="224"/>
                  <a:pt x="404" y="224"/>
                </a:cubicBezTo>
                <a:cubicBezTo>
                  <a:pt x="405" y="224"/>
                  <a:pt x="405" y="224"/>
                  <a:pt x="405" y="224"/>
                </a:cubicBezTo>
                <a:cubicBezTo>
                  <a:pt x="405" y="224"/>
                  <a:pt x="405" y="223"/>
                  <a:pt x="405" y="223"/>
                </a:cubicBezTo>
                <a:cubicBezTo>
                  <a:pt x="405" y="222"/>
                  <a:pt x="405" y="222"/>
                  <a:pt x="406" y="222"/>
                </a:cubicBezTo>
                <a:cubicBezTo>
                  <a:pt x="406" y="221"/>
                  <a:pt x="406" y="221"/>
                  <a:pt x="406" y="221"/>
                </a:cubicBezTo>
                <a:cubicBezTo>
                  <a:pt x="406" y="221"/>
                  <a:pt x="406" y="220"/>
                  <a:pt x="407" y="220"/>
                </a:cubicBezTo>
                <a:cubicBezTo>
                  <a:pt x="407" y="219"/>
                  <a:pt x="407" y="219"/>
                  <a:pt x="407" y="219"/>
                </a:cubicBezTo>
                <a:cubicBezTo>
                  <a:pt x="407" y="219"/>
                  <a:pt x="407" y="219"/>
                  <a:pt x="407" y="219"/>
                </a:cubicBezTo>
                <a:cubicBezTo>
                  <a:pt x="408" y="219"/>
                  <a:pt x="408" y="219"/>
                  <a:pt x="408" y="219"/>
                </a:cubicBezTo>
                <a:cubicBezTo>
                  <a:pt x="408" y="219"/>
                  <a:pt x="408" y="219"/>
                  <a:pt x="409" y="219"/>
                </a:cubicBezTo>
                <a:cubicBezTo>
                  <a:pt x="409" y="220"/>
                  <a:pt x="409" y="220"/>
                  <a:pt x="409" y="220"/>
                </a:cubicBezTo>
                <a:cubicBezTo>
                  <a:pt x="410" y="220"/>
                  <a:pt x="410" y="220"/>
                  <a:pt x="410" y="220"/>
                </a:cubicBezTo>
                <a:cubicBezTo>
                  <a:pt x="410" y="220"/>
                  <a:pt x="410" y="221"/>
                  <a:pt x="410" y="221"/>
                </a:cubicBezTo>
                <a:close/>
                <a:moveTo>
                  <a:pt x="420" y="252"/>
                </a:moveTo>
                <a:cubicBezTo>
                  <a:pt x="421" y="252"/>
                  <a:pt x="421" y="252"/>
                  <a:pt x="421" y="252"/>
                </a:cubicBezTo>
                <a:cubicBezTo>
                  <a:pt x="421" y="252"/>
                  <a:pt x="421" y="251"/>
                  <a:pt x="421" y="251"/>
                </a:cubicBezTo>
                <a:cubicBezTo>
                  <a:pt x="421" y="251"/>
                  <a:pt x="421" y="251"/>
                  <a:pt x="421" y="251"/>
                </a:cubicBezTo>
                <a:cubicBezTo>
                  <a:pt x="422" y="250"/>
                  <a:pt x="422" y="249"/>
                  <a:pt x="423" y="248"/>
                </a:cubicBezTo>
                <a:cubicBezTo>
                  <a:pt x="423" y="247"/>
                  <a:pt x="423" y="247"/>
                  <a:pt x="423" y="247"/>
                </a:cubicBezTo>
                <a:cubicBezTo>
                  <a:pt x="423" y="247"/>
                  <a:pt x="425" y="248"/>
                  <a:pt x="425" y="248"/>
                </a:cubicBezTo>
                <a:cubicBezTo>
                  <a:pt x="425" y="247"/>
                  <a:pt x="425" y="247"/>
                  <a:pt x="425" y="246"/>
                </a:cubicBezTo>
                <a:cubicBezTo>
                  <a:pt x="425" y="246"/>
                  <a:pt x="425" y="246"/>
                  <a:pt x="425" y="246"/>
                </a:cubicBezTo>
                <a:cubicBezTo>
                  <a:pt x="426" y="245"/>
                  <a:pt x="425" y="246"/>
                  <a:pt x="426" y="245"/>
                </a:cubicBezTo>
                <a:cubicBezTo>
                  <a:pt x="426" y="245"/>
                  <a:pt x="426" y="245"/>
                  <a:pt x="426" y="245"/>
                </a:cubicBezTo>
                <a:cubicBezTo>
                  <a:pt x="426" y="247"/>
                  <a:pt x="426" y="247"/>
                  <a:pt x="426" y="247"/>
                </a:cubicBezTo>
                <a:cubicBezTo>
                  <a:pt x="427" y="247"/>
                  <a:pt x="427" y="247"/>
                  <a:pt x="427" y="247"/>
                </a:cubicBezTo>
                <a:cubicBezTo>
                  <a:pt x="427" y="248"/>
                  <a:pt x="427" y="249"/>
                  <a:pt x="427" y="251"/>
                </a:cubicBezTo>
                <a:cubicBezTo>
                  <a:pt x="427" y="251"/>
                  <a:pt x="427" y="251"/>
                  <a:pt x="427" y="251"/>
                </a:cubicBezTo>
                <a:cubicBezTo>
                  <a:pt x="427" y="252"/>
                  <a:pt x="427" y="252"/>
                  <a:pt x="427" y="252"/>
                </a:cubicBezTo>
                <a:cubicBezTo>
                  <a:pt x="428" y="252"/>
                  <a:pt x="428" y="252"/>
                  <a:pt x="428" y="252"/>
                </a:cubicBezTo>
                <a:cubicBezTo>
                  <a:pt x="428" y="253"/>
                  <a:pt x="428" y="253"/>
                  <a:pt x="428" y="253"/>
                </a:cubicBezTo>
                <a:cubicBezTo>
                  <a:pt x="428" y="253"/>
                  <a:pt x="428" y="253"/>
                  <a:pt x="429" y="253"/>
                </a:cubicBezTo>
                <a:cubicBezTo>
                  <a:pt x="429" y="255"/>
                  <a:pt x="429" y="255"/>
                  <a:pt x="429" y="255"/>
                </a:cubicBezTo>
                <a:cubicBezTo>
                  <a:pt x="429" y="255"/>
                  <a:pt x="429" y="255"/>
                  <a:pt x="430" y="255"/>
                </a:cubicBezTo>
                <a:cubicBezTo>
                  <a:pt x="430" y="256"/>
                  <a:pt x="430" y="256"/>
                  <a:pt x="430" y="256"/>
                </a:cubicBezTo>
                <a:cubicBezTo>
                  <a:pt x="430" y="256"/>
                  <a:pt x="430" y="257"/>
                  <a:pt x="430" y="257"/>
                </a:cubicBezTo>
                <a:cubicBezTo>
                  <a:pt x="431" y="257"/>
                  <a:pt x="431" y="258"/>
                  <a:pt x="431" y="258"/>
                </a:cubicBezTo>
                <a:cubicBezTo>
                  <a:pt x="431" y="258"/>
                  <a:pt x="431" y="258"/>
                  <a:pt x="431" y="258"/>
                </a:cubicBezTo>
                <a:cubicBezTo>
                  <a:pt x="432" y="259"/>
                  <a:pt x="431" y="259"/>
                  <a:pt x="431" y="260"/>
                </a:cubicBezTo>
                <a:cubicBezTo>
                  <a:pt x="431" y="260"/>
                  <a:pt x="431" y="260"/>
                  <a:pt x="431" y="260"/>
                </a:cubicBezTo>
                <a:cubicBezTo>
                  <a:pt x="431" y="260"/>
                  <a:pt x="431" y="260"/>
                  <a:pt x="431" y="260"/>
                </a:cubicBezTo>
                <a:cubicBezTo>
                  <a:pt x="432" y="260"/>
                  <a:pt x="432" y="260"/>
                  <a:pt x="432" y="260"/>
                </a:cubicBezTo>
                <a:cubicBezTo>
                  <a:pt x="432" y="261"/>
                  <a:pt x="432" y="262"/>
                  <a:pt x="432" y="263"/>
                </a:cubicBezTo>
                <a:cubicBezTo>
                  <a:pt x="433" y="263"/>
                  <a:pt x="433" y="263"/>
                  <a:pt x="433" y="263"/>
                </a:cubicBezTo>
                <a:cubicBezTo>
                  <a:pt x="433" y="264"/>
                  <a:pt x="434" y="264"/>
                  <a:pt x="434" y="264"/>
                </a:cubicBezTo>
                <a:cubicBezTo>
                  <a:pt x="435" y="265"/>
                  <a:pt x="435" y="265"/>
                  <a:pt x="437" y="265"/>
                </a:cubicBezTo>
                <a:cubicBezTo>
                  <a:pt x="436" y="266"/>
                  <a:pt x="435" y="267"/>
                  <a:pt x="435" y="269"/>
                </a:cubicBezTo>
                <a:cubicBezTo>
                  <a:pt x="436" y="269"/>
                  <a:pt x="436" y="269"/>
                  <a:pt x="436" y="269"/>
                </a:cubicBezTo>
                <a:cubicBezTo>
                  <a:pt x="436" y="270"/>
                  <a:pt x="436" y="270"/>
                  <a:pt x="436" y="270"/>
                </a:cubicBezTo>
                <a:cubicBezTo>
                  <a:pt x="436" y="270"/>
                  <a:pt x="436" y="270"/>
                  <a:pt x="436" y="270"/>
                </a:cubicBezTo>
                <a:cubicBezTo>
                  <a:pt x="436" y="271"/>
                  <a:pt x="436" y="271"/>
                  <a:pt x="436" y="271"/>
                </a:cubicBezTo>
                <a:cubicBezTo>
                  <a:pt x="436" y="271"/>
                  <a:pt x="435" y="271"/>
                  <a:pt x="434" y="271"/>
                </a:cubicBezTo>
                <a:cubicBezTo>
                  <a:pt x="434" y="272"/>
                  <a:pt x="434" y="272"/>
                  <a:pt x="434" y="272"/>
                </a:cubicBezTo>
                <a:cubicBezTo>
                  <a:pt x="433" y="272"/>
                  <a:pt x="433" y="272"/>
                  <a:pt x="433" y="272"/>
                </a:cubicBezTo>
                <a:cubicBezTo>
                  <a:pt x="433" y="271"/>
                  <a:pt x="433" y="271"/>
                  <a:pt x="433" y="270"/>
                </a:cubicBezTo>
                <a:cubicBezTo>
                  <a:pt x="432" y="270"/>
                  <a:pt x="432" y="270"/>
                  <a:pt x="432" y="270"/>
                </a:cubicBezTo>
                <a:cubicBezTo>
                  <a:pt x="432" y="268"/>
                  <a:pt x="432" y="268"/>
                  <a:pt x="432" y="268"/>
                </a:cubicBezTo>
                <a:cubicBezTo>
                  <a:pt x="433" y="268"/>
                  <a:pt x="433" y="268"/>
                  <a:pt x="433" y="268"/>
                </a:cubicBezTo>
                <a:cubicBezTo>
                  <a:pt x="433" y="267"/>
                  <a:pt x="432" y="267"/>
                  <a:pt x="432" y="267"/>
                </a:cubicBezTo>
                <a:cubicBezTo>
                  <a:pt x="432" y="265"/>
                  <a:pt x="432" y="265"/>
                  <a:pt x="432" y="265"/>
                </a:cubicBezTo>
                <a:cubicBezTo>
                  <a:pt x="431" y="265"/>
                  <a:pt x="431" y="265"/>
                  <a:pt x="431" y="265"/>
                </a:cubicBezTo>
                <a:cubicBezTo>
                  <a:pt x="431" y="265"/>
                  <a:pt x="431" y="265"/>
                  <a:pt x="431" y="265"/>
                </a:cubicBezTo>
                <a:cubicBezTo>
                  <a:pt x="431" y="265"/>
                  <a:pt x="431" y="265"/>
                  <a:pt x="431" y="265"/>
                </a:cubicBezTo>
                <a:cubicBezTo>
                  <a:pt x="431" y="264"/>
                  <a:pt x="431" y="263"/>
                  <a:pt x="431" y="263"/>
                </a:cubicBezTo>
                <a:cubicBezTo>
                  <a:pt x="429" y="263"/>
                  <a:pt x="429" y="263"/>
                  <a:pt x="429" y="263"/>
                </a:cubicBezTo>
                <a:cubicBezTo>
                  <a:pt x="428" y="262"/>
                  <a:pt x="428" y="262"/>
                  <a:pt x="428" y="261"/>
                </a:cubicBezTo>
                <a:cubicBezTo>
                  <a:pt x="429" y="261"/>
                  <a:pt x="429" y="261"/>
                  <a:pt x="429" y="261"/>
                </a:cubicBezTo>
                <a:cubicBezTo>
                  <a:pt x="429" y="261"/>
                  <a:pt x="429" y="261"/>
                  <a:pt x="429" y="260"/>
                </a:cubicBezTo>
                <a:cubicBezTo>
                  <a:pt x="428" y="260"/>
                  <a:pt x="428" y="260"/>
                  <a:pt x="428" y="259"/>
                </a:cubicBezTo>
                <a:cubicBezTo>
                  <a:pt x="427" y="259"/>
                  <a:pt x="427" y="259"/>
                  <a:pt x="427" y="259"/>
                </a:cubicBezTo>
                <a:cubicBezTo>
                  <a:pt x="426" y="258"/>
                  <a:pt x="424" y="257"/>
                  <a:pt x="423" y="256"/>
                </a:cubicBezTo>
                <a:cubicBezTo>
                  <a:pt x="423" y="256"/>
                  <a:pt x="423" y="256"/>
                  <a:pt x="422" y="256"/>
                </a:cubicBezTo>
                <a:cubicBezTo>
                  <a:pt x="422" y="254"/>
                  <a:pt x="422" y="254"/>
                  <a:pt x="423" y="254"/>
                </a:cubicBezTo>
                <a:cubicBezTo>
                  <a:pt x="423" y="254"/>
                  <a:pt x="423" y="254"/>
                  <a:pt x="423" y="254"/>
                </a:cubicBezTo>
                <a:cubicBezTo>
                  <a:pt x="421" y="254"/>
                  <a:pt x="421" y="254"/>
                  <a:pt x="421" y="254"/>
                </a:cubicBezTo>
                <a:cubicBezTo>
                  <a:pt x="421" y="253"/>
                  <a:pt x="421" y="253"/>
                  <a:pt x="421" y="253"/>
                </a:cubicBezTo>
                <a:cubicBezTo>
                  <a:pt x="421" y="253"/>
                  <a:pt x="421" y="253"/>
                  <a:pt x="421" y="252"/>
                </a:cubicBezTo>
                <a:cubicBezTo>
                  <a:pt x="420" y="252"/>
                  <a:pt x="420" y="252"/>
                  <a:pt x="420" y="252"/>
                </a:cubicBezTo>
                <a:close/>
                <a:moveTo>
                  <a:pt x="419" y="263"/>
                </a:moveTo>
                <a:cubicBezTo>
                  <a:pt x="418" y="263"/>
                  <a:pt x="417" y="263"/>
                  <a:pt x="417" y="262"/>
                </a:cubicBezTo>
                <a:cubicBezTo>
                  <a:pt x="416" y="262"/>
                  <a:pt x="416" y="262"/>
                  <a:pt x="416" y="262"/>
                </a:cubicBezTo>
                <a:cubicBezTo>
                  <a:pt x="416" y="261"/>
                  <a:pt x="418" y="259"/>
                  <a:pt x="417" y="258"/>
                </a:cubicBezTo>
                <a:cubicBezTo>
                  <a:pt x="416" y="256"/>
                  <a:pt x="416" y="257"/>
                  <a:pt x="415" y="256"/>
                </a:cubicBezTo>
                <a:cubicBezTo>
                  <a:pt x="415" y="256"/>
                  <a:pt x="415" y="255"/>
                  <a:pt x="415" y="255"/>
                </a:cubicBezTo>
                <a:cubicBezTo>
                  <a:pt x="414" y="255"/>
                  <a:pt x="414" y="255"/>
                  <a:pt x="414" y="255"/>
                </a:cubicBezTo>
                <a:cubicBezTo>
                  <a:pt x="414" y="255"/>
                  <a:pt x="414" y="255"/>
                  <a:pt x="414" y="255"/>
                </a:cubicBezTo>
                <a:cubicBezTo>
                  <a:pt x="413" y="254"/>
                  <a:pt x="414" y="255"/>
                  <a:pt x="413" y="254"/>
                </a:cubicBezTo>
                <a:cubicBezTo>
                  <a:pt x="414" y="254"/>
                  <a:pt x="415" y="254"/>
                  <a:pt x="417" y="254"/>
                </a:cubicBezTo>
                <a:cubicBezTo>
                  <a:pt x="416" y="253"/>
                  <a:pt x="416" y="253"/>
                  <a:pt x="416" y="253"/>
                </a:cubicBezTo>
                <a:cubicBezTo>
                  <a:pt x="416" y="252"/>
                  <a:pt x="416" y="253"/>
                  <a:pt x="416" y="252"/>
                </a:cubicBezTo>
                <a:cubicBezTo>
                  <a:pt x="417" y="252"/>
                  <a:pt x="417" y="252"/>
                  <a:pt x="418" y="253"/>
                </a:cubicBezTo>
                <a:cubicBezTo>
                  <a:pt x="418" y="254"/>
                  <a:pt x="418" y="253"/>
                  <a:pt x="417" y="254"/>
                </a:cubicBezTo>
                <a:cubicBezTo>
                  <a:pt x="417" y="255"/>
                  <a:pt x="418" y="255"/>
                  <a:pt x="419" y="255"/>
                </a:cubicBezTo>
                <a:cubicBezTo>
                  <a:pt x="419" y="258"/>
                  <a:pt x="419" y="260"/>
                  <a:pt x="419" y="263"/>
                </a:cubicBezTo>
                <a:close/>
                <a:moveTo>
                  <a:pt x="426" y="274"/>
                </a:moveTo>
                <a:cubicBezTo>
                  <a:pt x="425" y="274"/>
                  <a:pt x="425" y="274"/>
                  <a:pt x="425" y="274"/>
                </a:cubicBezTo>
                <a:cubicBezTo>
                  <a:pt x="424" y="272"/>
                  <a:pt x="424" y="270"/>
                  <a:pt x="423" y="268"/>
                </a:cubicBezTo>
                <a:cubicBezTo>
                  <a:pt x="423" y="268"/>
                  <a:pt x="423" y="268"/>
                  <a:pt x="422" y="268"/>
                </a:cubicBezTo>
                <a:cubicBezTo>
                  <a:pt x="422" y="267"/>
                  <a:pt x="421" y="266"/>
                  <a:pt x="421" y="265"/>
                </a:cubicBezTo>
                <a:cubicBezTo>
                  <a:pt x="420" y="265"/>
                  <a:pt x="420" y="265"/>
                  <a:pt x="420" y="265"/>
                </a:cubicBezTo>
                <a:cubicBezTo>
                  <a:pt x="420" y="265"/>
                  <a:pt x="420" y="264"/>
                  <a:pt x="419" y="264"/>
                </a:cubicBezTo>
                <a:cubicBezTo>
                  <a:pt x="419" y="263"/>
                  <a:pt x="419" y="263"/>
                  <a:pt x="419" y="263"/>
                </a:cubicBezTo>
                <a:cubicBezTo>
                  <a:pt x="420" y="263"/>
                  <a:pt x="420" y="263"/>
                  <a:pt x="420" y="263"/>
                </a:cubicBezTo>
                <a:cubicBezTo>
                  <a:pt x="420" y="262"/>
                  <a:pt x="420" y="263"/>
                  <a:pt x="421" y="263"/>
                </a:cubicBezTo>
                <a:cubicBezTo>
                  <a:pt x="421" y="263"/>
                  <a:pt x="422" y="263"/>
                  <a:pt x="422" y="264"/>
                </a:cubicBezTo>
                <a:cubicBezTo>
                  <a:pt x="422" y="264"/>
                  <a:pt x="422" y="264"/>
                  <a:pt x="422" y="264"/>
                </a:cubicBezTo>
                <a:cubicBezTo>
                  <a:pt x="422" y="264"/>
                  <a:pt x="422" y="264"/>
                  <a:pt x="422" y="264"/>
                </a:cubicBezTo>
                <a:cubicBezTo>
                  <a:pt x="422" y="265"/>
                  <a:pt x="422" y="265"/>
                  <a:pt x="422" y="265"/>
                </a:cubicBezTo>
                <a:cubicBezTo>
                  <a:pt x="423" y="264"/>
                  <a:pt x="423" y="264"/>
                  <a:pt x="423" y="264"/>
                </a:cubicBezTo>
                <a:cubicBezTo>
                  <a:pt x="424" y="266"/>
                  <a:pt x="424" y="267"/>
                  <a:pt x="425" y="268"/>
                </a:cubicBezTo>
                <a:cubicBezTo>
                  <a:pt x="425" y="268"/>
                  <a:pt x="425" y="268"/>
                  <a:pt x="425" y="268"/>
                </a:cubicBezTo>
                <a:cubicBezTo>
                  <a:pt x="425" y="269"/>
                  <a:pt x="426" y="269"/>
                  <a:pt x="426" y="270"/>
                </a:cubicBezTo>
                <a:cubicBezTo>
                  <a:pt x="426" y="271"/>
                  <a:pt x="427" y="272"/>
                  <a:pt x="427" y="273"/>
                </a:cubicBezTo>
                <a:cubicBezTo>
                  <a:pt x="427" y="273"/>
                  <a:pt x="427" y="273"/>
                  <a:pt x="426" y="273"/>
                </a:cubicBezTo>
                <a:lnTo>
                  <a:pt x="426" y="274"/>
                </a:lnTo>
                <a:close/>
                <a:moveTo>
                  <a:pt x="484" y="505"/>
                </a:moveTo>
                <a:cubicBezTo>
                  <a:pt x="482" y="504"/>
                  <a:pt x="483" y="504"/>
                  <a:pt x="481" y="504"/>
                </a:cubicBezTo>
                <a:cubicBezTo>
                  <a:pt x="481" y="503"/>
                  <a:pt x="481" y="504"/>
                  <a:pt x="481" y="503"/>
                </a:cubicBezTo>
                <a:cubicBezTo>
                  <a:pt x="481" y="503"/>
                  <a:pt x="481" y="503"/>
                  <a:pt x="481" y="503"/>
                </a:cubicBezTo>
                <a:cubicBezTo>
                  <a:pt x="482" y="503"/>
                  <a:pt x="483" y="503"/>
                  <a:pt x="484" y="503"/>
                </a:cubicBezTo>
                <a:lnTo>
                  <a:pt x="484" y="505"/>
                </a:lnTo>
                <a:close/>
                <a:moveTo>
                  <a:pt x="490" y="511"/>
                </a:moveTo>
                <a:cubicBezTo>
                  <a:pt x="489" y="511"/>
                  <a:pt x="487" y="511"/>
                  <a:pt x="486" y="510"/>
                </a:cubicBezTo>
                <a:cubicBezTo>
                  <a:pt x="486" y="509"/>
                  <a:pt x="485" y="510"/>
                  <a:pt x="485" y="508"/>
                </a:cubicBezTo>
                <a:cubicBezTo>
                  <a:pt x="484" y="508"/>
                  <a:pt x="484" y="508"/>
                  <a:pt x="484" y="508"/>
                </a:cubicBezTo>
                <a:cubicBezTo>
                  <a:pt x="484" y="507"/>
                  <a:pt x="485" y="506"/>
                  <a:pt x="485" y="505"/>
                </a:cubicBezTo>
                <a:cubicBezTo>
                  <a:pt x="485" y="506"/>
                  <a:pt x="486" y="506"/>
                  <a:pt x="486" y="506"/>
                </a:cubicBezTo>
                <a:cubicBezTo>
                  <a:pt x="486" y="507"/>
                  <a:pt x="486" y="507"/>
                  <a:pt x="486" y="507"/>
                </a:cubicBezTo>
                <a:cubicBezTo>
                  <a:pt x="487" y="507"/>
                  <a:pt x="488" y="508"/>
                  <a:pt x="488" y="508"/>
                </a:cubicBezTo>
                <a:cubicBezTo>
                  <a:pt x="488" y="509"/>
                  <a:pt x="489" y="510"/>
                  <a:pt x="490" y="510"/>
                </a:cubicBezTo>
                <a:lnTo>
                  <a:pt x="490" y="511"/>
                </a:lnTo>
                <a:close/>
                <a:moveTo>
                  <a:pt x="546" y="890"/>
                </a:moveTo>
                <a:cubicBezTo>
                  <a:pt x="546" y="889"/>
                  <a:pt x="546" y="889"/>
                  <a:pt x="548" y="888"/>
                </a:cubicBezTo>
                <a:cubicBezTo>
                  <a:pt x="548" y="889"/>
                  <a:pt x="548" y="890"/>
                  <a:pt x="548" y="890"/>
                </a:cubicBezTo>
                <a:cubicBezTo>
                  <a:pt x="547" y="890"/>
                  <a:pt x="546" y="890"/>
                  <a:pt x="546" y="890"/>
                </a:cubicBezTo>
                <a:close/>
                <a:moveTo>
                  <a:pt x="548" y="887"/>
                </a:moveTo>
                <a:cubicBezTo>
                  <a:pt x="549" y="887"/>
                  <a:pt x="550" y="887"/>
                  <a:pt x="551" y="887"/>
                </a:cubicBezTo>
                <a:cubicBezTo>
                  <a:pt x="550" y="888"/>
                  <a:pt x="549" y="887"/>
                  <a:pt x="548" y="887"/>
                </a:cubicBezTo>
                <a:close/>
                <a:moveTo>
                  <a:pt x="551" y="892"/>
                </a:moveTo>
                <a:cubicBezTo>
                  <a:pt x="550" y="892"/>
                  <a:pt x="550" y="892"/>
                  <a:pt x="550" y="892"/>
                </a:cubicBezTo>
                <a:cubicBezTo>
                  <a:pt x="550" y="890"/>
                  <a:pt x="550" y="890"/>
                  <a:pt x="550" y="890"/>
                </a:cubicBezTo>
                <a:cubicBezTo>
                  <a:pt x="550" y="890"/>
                  <a:pt x="550" y="890"/>
                  <a:pt x="551" y="890"/>
                </a:cubicBezTo>
                <a:cubicBezTo>
                  <a:pt x="551" y="890"/>
                  <a:pt x="551" y="889"/>
                  <a:pt x="551" y="888"/>
                </a:cubicBezTo>
                <a:cubicBezTo>
                  <a:pt x="551" y="888"/>
                  <a:pt x="551" y="888"/>
                  <a:pt x="551" y="888"/>
                </a:cubicBezTo>
                <a:cubicBezTo>
                  <a:pt x="551" y="888"/>
                  <a:pt x="551" y="888"/>
                  <a:pt x="551" y="888"/>
                </a:cubicBezTo>
                <a:cubicBezTo>
                  <a:pt x="552" y="888"/>
                  <a:pt x="552" y="888"/>
                  <a:pt x="552" y="888"/>
                </a:cubicBezTo>
                <a:cubicBezTo>
                  <a:pt x="552" y="888"/>
                  <a:pt x="552" y="888"/>
                  <a:pt x="552" y="888"/>
                </a:cubicBezTo>
                <a:cubicBezTo>
                  <a:pt x="552" y="889"/>
                  <a:pt x="552" y="889"/>
                  <a:pt x="553" y="889"/>
                </a:cubicBezTo>
                <a:cubicBezTo>
                  <a:pt x="552" y="890"/>
                  <a:pt x="552" y="890"/>
                  <a:pt x="551" y="892"/>
                </a:cubicBezTo>
                <a:close/>
                <a:moveTo>
                  <a:pt x="564" y="663"/>
                </a:moveTo>
                <a:cubicBezTo>
                  <a:pt x="564" y="664"/>
                  <a:pt x="564" y="664"/>
                  <a:pt x="564" y="664"/>
                </a:cubicBezTo>
                <a:cubicBezTo>
                  <a:pt x="563" y="663"/>
                  <a:pt x="563" y="663"/>
                  <a:pt x="563" y="663"/>
                </a:cubicBezTo>
                <a:cubicBezTo>
                  <a:pt x="561" y="663"/>
                  <a:pt x="561" y="663"/>
                  <a:pt x="561" y="663"/>
                </a:cubicBezTo>
                <a:cubicBezTo>
                  <a:pt x="561" y="662"/>
                  <a:pt x="561" y="661"/>
                  <a:pt x="560" y="661"/>
                </a:cubicBezTo>
                <a:cubicBezTo>
                  <a:pt x="560" y="661"/>
                  <a:pt x="559" y="661"/>
                  <a:pt x="559" y="661"/>
                </a:cubicBezTo>
                <a:cubicBezTo>
                  <a:pt x="559" y="660"/>
                  <a:pt x="559" y="660"/>
                  <a:pt x="559" y="658"/>
                </a:cubicBezTo>
                <a:cubicBezTo>
                  <a:pt x="559" y="658"/>
                  <a:pt x="559" y="658"/>
                  <a:pt x="560" y="658"/>
                </a:cubicBezTo>
                <a:cubicBezTo>
                  <a:pt x="560" y="658"/>
                  <a:pt x="560" y="659"/>
                  <a:pt x="560" y="659"/>
                </a:cubicBezTo>
                <a:cubicBezTo>
                  <a:pt x="561" y="659"/>
                  <a:pt x="561" y="659"/>
                  <a:pt x="561" y="659"/>
                </a:cubicBezTo>
                <a:cubicBezTo>
                  <a:pt x="561" y="660"/>
                  <a:pt x="561" y="660"/>
                  <a:pt x="561" y="660"/>
                </a:cubicBezTo>
                <a:cubicBezTo>
                  <a:pt x="561" y="660"/>
                  <a:pt x="561" y="660"/>
                  <a:pt x="561" y="660"/>
                </a:cubicBezTo>
                <a:cubicBezTo>
                  <a:pt x="561" y="661"/>
                  <a:pt x="561" y="661"/>
                  <a:pt x="561" y="661"/>
                </a:cubicBezTo>
                <a:cubicBezTo>
                  <a:pt x="561" y="661"/>
                  <a:pt x="562" y="661"/>
                  <a:pt x="563" y="662"/>
                </a:cubicBezTo>
                <a:cubicBezTo>
                  <a:pt x="563" y="662"/>
                  <a:pt x="563" y="662"/>
                  <a:pt x="563" y="662"/>
                </a:cubicBezTo>
                <a:cubicBezTo>
                  <a:pt x="563" y="662"/>
                  <a:pt x="564" y="662"/>
                  <a:pt x="564" y="663"/>
                </a:cubicBezTo>
                <a:cubicBezTo>
                  <a:pt x="564" y="663"/>
                  <a:pt x="564" y="663"/>
                  <a:pt x="564" y="663"/>
                </a:cubicBezTo>
                <a:close/>
                <a:moveTo>
                  <a:pt x="572" y="679"/>
                </a:moveTo>
                <a:cubicBezTo>
                  <a:pt x="572" y="679"/>
                  <a:pt x="572" y="679"/>
                  <a:pt x="572" y="679"/>
                </a:cubicBezTo>
                <a:cubicBezTo>
                  <a:pt x="571" y="679"/>
                  <a:pt x="571" y="678"/>
                  <a:pt x="571" y="676"/>
                </a:cubicBezTo>
                <a:cubicBezTo>
                  <a:pt x="572" y="676"/>
                  <a:pt x="572" y="676"/>
                  <a:pt x="572" y="676"/>
                </a:cubicBezTo>
                <a:cubicBezTo>
                  <a:pt x="572" y="677"/>
                  <a:pt x="572" y="677"/>
                  <a:pt x="572" y="677"/>
                </a:cubicBezTo>
                <a:cubicBezTo>
                  <a:pt x="572" y="679"/>
                  <a:pt x="572" y="679"/>
                  <a:pt x="572" y="679"/>
                </a:cubicBezTo>
                <a:cubicBezTo>
                  <a:pt x="572" y="679"/>
                  <a:pt x="572" y="679"/>
                  <a:pt x="572" y="679"/>
                </a:cubicBezTo>
                <a:close/>
                <a:moveTo>
                  <a:pt x="526" y="96"/>
                </a:moveTo>
                <a:cubicBezTo>
                  <a:pt x="526" y="95"/>
                  <a:pt x="526" y="94"/>
                  <a:pt x="526" y="93"/>
                </a:cubicBezTo>
                <a:cubicBezTo>
                  <a:pt x="525" y="93"/>
                  <a:pt x="525" y="93"/>
                  <a:pt x="525" y="93"/>
                </a:cubicBezTo>
                <a:cubicBezTo>
                  <a:pt x="525" y="93"/>
                  <a:pt x="525" y="93"/>
                  <a:pt x="525" y="92"/>
                </a:cubicBezTo>
                <a:cubicBezTo>
                  <a:pt x="524" y="92"/>
                  <a:pt x="524" y="92"/>
                  <a:pt x="524" y="92"/>
                </a:cubicBezTo>
                <a:cubicBezTo>
                  <a:pt x="524" y="92"/>
                  <a:pt x="524" y="92"/>
                  <a:pt x="524" y="92"/>
                </a:cubicBezTo>
                <a:cubicBezTo>
                  <a:pt x="523" y="92"/>
                  <a:pt x="523" y="92"/>
                  <a:pt x="523" y="92"/>
                </a:cubicBezTo>
                <a:cubicBezTo>
                  <a:pt x="523" y="92"/>
                  <a:pt x="523" y="91"/>
                  <a:pt x="522" y="91"/>
                </a:cubicBezTo>
                <a:cubicBezTo>
                  <a:pt x="522" y="91"/>
                  <a:pt x="522" y="91"/>
                  <a:pt x="522" y="91"/>
                </a:cubicBezTo>
                <a:cubicBezTo>
                  <a:pt x="520" y="91"/>
                  <a:pt x="520" y="91"/>
                  <a:pt x="520" y="91"/>
                </a:cubicBezTo>
                <a:cubicBezTo>
                  <a:pt x="520" y="92"/>
                  <a:pt x="520" y="92"/>
                  <a:pt x="520" y="92"/>
                </a:cubicBezTo>
                <a:cubicBezTo>
                  <a:pt x="519" y="92"/>
                  <a:pt x="519" y="92"/>
                  <a:pt x="519" y="92"/>
                </a:cubicBezTo>
                <a:cubicBezTo>
                  <a:pt x="519" y="92"/>
                  <a:pt x="519" y="92"/>
                  <a:pt x="519" y="92"/>
                </a:cubicBezTo>
                <a:cubicBezTo>
                  <a:pt x="518" y="92"/>
                  <a:pt x="518" y="92"/>
                  <a:pt x="518" y="92"/>
                </a:cubicBezTo>
                <a:cubicBezTo>
                  <a:pt x="518" y="92"/>
                  <a:pt x="518" y="93"/>
                  <a:pt x="517" y="93"/>
                </a:cubicBezTo>
                <a:cubicBezTo>
                  <a:pt x="517" y="92"/>
                  <a:pt x="517" y="92"/>
                  <a:pt x="517" y="92"/>
                </a:cubicBezTo>
                <a:cubicBezTo>
                  <a:pt x="516" y="92"/>
                  <a:pt x="516" y="92"/>
                  <a:pt x="516" y="92"/>
                </a:cubicBezTo>
                <a:cubicBezTo>
                  <a:pt x="516" y="92"/>
                  <a:pt x="516" y="92"/>
                  <a:pt x="516" y="92"/>
                </a:cubicBezTo>
                <a:cubicBezTo>
                  <a:pt x="515" y="92"/>
                  <a:pt x="515" y="92"/>
                  <a:pt x="515" y="92"/>
                </a:cubicBezTo>
                <a:cubicBezTo>
                  <a:pt x="515" y="92"/>
                  <a:pt x="515" y="92"/>
                  <a:pt x="515" y="92"/>
                </a:cubicBezTo>
                <a:cubicBezTo>
                  <a:pt x="514" y="92"/>
                  <a:pt x="514" y="92"/>
                  <a:pt x="514" y="92"/>
                </a:cubicBezTo>
                <a:cubicBezTo>
                  <a:pt x="514" y="91"/>
                  <a:pt x="514" y="91"/>
                  <a:pt x="514" y="91"/>
                </a:cubicBezTo>
                <a:cubicBezTo>
                  <a:pt x="513" y="92"/>
                  <a:pt x="513" y="92"/>
                  <a:pt x="512" y="92"/>
                </a:cubicBezTo>
                <a:cubicBezTo>
                  <a:pt x="512" y="92"/>
                  <a:pt x="512" y="92"/>
                  <a:pt x="512" y="92"/>
                </a:cubicBezTo>
                <a:cubicBezTo>
                  <a:pt x="510" y="92"/>
                  <a:pt x="510" y="92"/>
                  <a:pt x="510" y="92"/>
                </a:cubicBezTo>
                <a:cubicBezTo>
                  <a:pt x="510" y="93"/>
                  <a:pt x="510" y="93"/>
                  <a:pt x="510" y="93"/>
                </a:cubicBezTo>
                <a:cubicBezTo>
                  <a:pt x="510" y="93"/>
                  <a:pt x="510" y="93"/>
                  <a:pt x="510" y="93"/>
                </a:cubicBezTo>
                <a:cubicBezTo>
                  <a:pt x="510" y="93"/>
                  <a:pt x="509" y="93"/>
                  <a:pt x="509" y="93"/>
                </a:cubicBezTo>
                <a:cubicBezTo>
                  <a:pt x="509" y="94"/>
                  <a:pt x="508" y="94"/>
                  <a:pt x="508" y="95"/>
                </a:cubicBezTo>
                <a:cubicBezTo>
                  <a:pt x="508" y="96"/>
                  <a:pt x="508" y="96"/>
                  <a:pt x="508" y="96"/>
                </a:cubicBezTo>
                <a:cubicBezTo>
                  <a:pt x="507" y="96"/>
                  <a:pt x="507" y="96"/>
                  <a:pt x="507" y="96"/>
                </a:cubicBezTo>
                <a:cubicBezTo>
                  <a:pt x="507" y="97"/>
                  <a:pt x="508" y="97"/>
                  <a:pt x="508" y="97"/>
                </a:cubicBezTo>
                <a:cubicBezTo>
                  <a:pt x="507" y="98"/>
                  <a:pt x="507" y="99"/>
                  <a:pt x="507" y="99"/>
                </a:cubicBezTo>
                <a:cubicBezTo>
                  <a:pt x="507" y="99"/>
                  <a:pt x="507" y="100"/>
                  <a:pt x="506" y="100"/>
                </a:cubicBezTo>
                <a:cubicBezTo>
                  <a:pt x="507" y="102"/>
                  <a:pt x="508" y="104"/>
                  <a:pt x="511" y="103"/>
                </a:cubicBezTo>
                <a:cubicBezTo>
                  <a:pt x="512" y="103"/>
                  <a:pt x="512" y="102"/>
                  <a:pt x="513" y="102"/>
                </a:cubicBezTo>
                <a:cubicBezTo>
                  <a:pt x="513" y="102"/>
                  <a:pt x="513" y="102"/>
                  <a:pt x="513" y="102"/>
                </a:cubicBezTo>
                <a:cubicBezTo>
                  <a:pt x="515" y="103"/>
                  <a:pt x="517" y="103"/>
                  <a:pt x="518" y="102"/>
                </a:cubicBezTo>
                <a:cubicBezTo>
                  <a:pt x="518" y="102"/>
                  <a:pt x="518" y="102"/>
                  <a:pt x="518" y="102"/>
                </a:cubicBezTo>
                <a:cubicBezTo>
                  <a:pt x="519" y="102"/>
                  <a:pt x="519" y="102"/>
                  <a:pt x="519" y="102"/>
                </a:cubicBezTo>
                <a:cubicBezTo>
                  <a:pt x="519" y="102"/>
                  <a:pt x="519" y="102"/>
                  <a:pt x="519" y="102"/>
                </a:cubicBezTo>
                <a:cubicBezTo>
                  <a:pt x="520" y="102"/>
                  <a:pt x="520" y="102"/>
                  <a:pt x="520" y="102"/>
                </a:cubicBezTo>
                <a:cubicBezTo>
                  <a:pt x="520" y="101"/>
                  <a:pt x="521" y="101"/>
                  <a:pt x="521" y="100"/>
                </a:cubicBezTo>
                <a:cubicBezTo>
                  <a:pt x="523" y="100"/>
                  <a:pt x="523" y="100"/>
                  <a:pt x="523" y="100"/>
                </a:cubicBezTo>
                <a:cubicBezTo>
                  <a:pt x="523" y="100"/>
                  <a:pt x="524" y="99"/>
                  <a:pt x="524" y="99"/>
                </a:cubicBezTo>
                <a:cubicBezTo>
                  <a:pt x="525" y="99"/>
                  <a:pt x="525" y="100"/>
                  <a:pt x="526" y="99"/>
                </a:cubicBezTo>
                <a:cubicBezTo>
                  <a:pt x="526" y="99"/>
                  <a:pt x="527" y="98"/>
                  <a:pt x="528" y="98"/>
                </a:cubicBezTo>
                <a:cubicBezTo>
                  <a:pt x="527" y="98"/>
                  <a:pt x="528" y="97"/>
                  <a:pt x="527" y="97"/>
                </a:cubicBezTo>
                <a:cubicBezTo>
                  <a:pt x="527" y="97"/>
                  <a:pt x="527" y="97"/>
                  <a:pt x="527" y="97"/>
                </a:cubicBezTo>
                <a:cubicBezTo>
                  <a:pt x="527" y="96"/>
                  <a:pt x="527" y="96"/>
                  <a:pt x="527" y="96"/>
                </a:cubicBezTo>
                <a:cubicBezTo>
                  <a:pt x="526" y="96"/>
                  <a:pt x="526" y="96"/>
                  <a:pt x="526" y="96"/>
                </a:cubicBezTo>
                <a:cubicBezTo>
                  <a:pt x="526" y="96"/>
                  <a:pt x="526" y="96"/>
                  <a:pt x="526" y="96"/>
                </a:cubicBezTo>
                <a:close/>
                <a:moveTo>
                  <a:pt x="1421" y="91"/>
                </a:moveTo>
                <a:cubicBezTo>
                  <a:pt x="1421" y="93"/>
                  <a:pt x="1420" y="93"/>
                  <a:pt x="1420" y="94"/>
                </a:cubicBezTo>
                <a:cubicBezTo>
                  <a:pt x="1422" y="94"/>
                  <a:pt x="1422" y="94"/>
                  <a:pt x="1423" y="94"/>
                </a:cubicBezTo>
                <a:cubicBezTo>
                  <a:pt x="1423" y="93"/>
                  <a:pt x="1424" y="92"/>
                  <a:pt x="1424" y="91"/>
                </a:cubicBezTo>
                <a:cubicBezTo>
                  <a:pt x="1423" y="91"/>
                  <a:pt x="1423" y="91"/>
                  <a:pt x="1423" y="91"/>
                </a:cubicBezTo>
                <a:cubicBezTo>
                  <a:pt x="1423" y="91"/>
                  <a:pt x="1423" y="92"/>
                  <a:pt x="1423" y="92"/>
                </a:cubicBezTo>
                <a:cubicBezTo>
                  <a:pt x="1422" y="92"/>
                  <a:pt x="1422" y="92"/>
                  <a:pt x="1421" y="91"/>
                </a:cubicBezTo>
                <a:close/>
                <a:moveTo>
                  <a:pt x="1553" y="91"/>
                </a:moveTo>
                <a:cubicBezTo>
                  <a:pt x="1553" y="92"/>
                  <a:pt x="1552" y="92"/>
                  <a:pt x="1552" y="92"/>
                </a:cubicBezTo>
                <a:cubicBezTo>
                  <a:pt x="1552" y="94"/>
                  <a:pt x="1552" y="94"/>
                  <a:pt x="1553" y="94"/>
                </a:cubicBezTo>
                <a:cubicBezTo>
                  <a:pt x="1553" y="95"/>
                  <a:pt x="1553" y="95"/>
                  <a:pt x="1553" y="95"/>
                </a:cubicBezTo>
                <a:cubicBezTo>
                  <a:pt x="1554" y="94"/>
                  <a:pt x="1554" y="94"/>
                  <a:pt x="1555" y="94"/>
                </a:cubicBezTo>
                <a:cubicBezTo>
                  <a:pt x="1555" y="93"/>
                  <a:pt x="1554" y="92"/>
                  <a:pt x="1554" y="92"/>
                </a:cubicBezTo>
                <a:cubicBezTo>
                  <a:pt x="1554" y="92"/>
                  <a:pt x="1554" y="92"/>
                  <a:pt x="1554" y="92"/>
                </a:cubicBezTo>
                <a:cubicBezTo>
                  <a:pt x="1554" y="91"/>
                  <a:pt x="1554" y="91"/>
                  <a:pt x="1554" y="91"/>
                </a:cubicBezTo>
                <a:lnTo>
                  <a:pt x="1553" y="91"/>
                </a:lnTo>
                <a:close/>
                <a:moveTo>
                  <a:pt x="554" y="117"/>
                </a:moveTo>
                <a:cubicBezTo>
                  <a:pt x="554" y="117"/>
                  <a:pt x="554" y="117"/>
                  <a:pt x="554" y="117"/>
                </a:cubicBezTo>
                <a:cubicBezTo>
                  <a:pt x="555" y="117"/>
                  <a:pt x="555" y="117"/>
                  <a:pt x="555" y="117"/>
                </a:cubicBezTo>
                <a:cubicBezTo>
                  <a:pt x="555" y="116"/>
                  <a:pt x="555" y="116"/>
                  <a:pt x="556" y="116"/>
                </a:cubicBezTo>
                <a:cubicBezTo>
                  <a:pt x="556" y="115"/>
                  <a:pt x="556" y="115"/>
                  <a:pt x="556" y="115"/>
                </a:cubicBezTo>
                <a:cubicBezTo>
                  <a:pt x="555" y="115"/>
                  <a:pt x="555" y="115"/>
                  <a:pt x="554" y="115"/>
                </a:cubicBezTo>
                <a:cubicBezTo>
                  <a:pt x="554" y="115"/>
                  <a:pt x="554" y="115"/>
                  <a:pt x="554" y="115"/>
                </a:cubicBezTo>
                <a:cubicBezTo>
                  <a:pt x="553" y="115"/>
                  <a:pt x="553" y="115"/>
                  <a:pt x="553" y="115"/>
                </a:cubicBezTo>
                <a:cubicBezTo>
                  <a:pt x="553" y="114"/>
                  <a:pt x="552" y="113"/>
                  <a:pt x="552" y="112"/>
                </a:cubicBezTo>
                <a:cubicBezTo>
                  <a:pt x="551" y="113"/>
                  <a:pt x="550" y="113"/>
                  <a:pt x="550" y="113"/>
                </a:cubicBezTo>
                <a:cubicBezTo>
                  <a:pt x="550" y="113"/>
                  <a:pt x="550" y="113"/>
                  <a:pt x="549" y="114"/>
                </a:cubicBezTo>
                <a:cubicBezTo>
                  <a:pt x="549" y="114"/>
                  <a:pt x="549" y="114"/>
                  <a:pt x="549" y="114"/>
                </a:cubicBezTo>
                <a:cubicBezTo>
                  <a:pt x="549" y="114"/>
                  <a:pt x="549" y="115"/>
                  <a:pt x="549" y="116"/>
                </a:cubicBezTo>
                <a:cubicBezTo>
                  <a:pt x="549" y="116"/>
                  <a:pt x="549" y="116"/>
                  <a:pt x="549" y="116"/>
                </a:cubicBezTo>
                <a:cubicBezTo>
                  <a:pt x="549" y="116"/>
                  <a:pt x="549" y="116"/>
                  <a:pt x="549" y="116"/>
                </a:cubicBezTo>
                <a:cubicBezTo>
                  <a:pt x="549" y="116"/>
                  <a:pt x="549" y="116"/>
                  <a:pt x="549" y="116"/>
                </a:cubicBezTo>
                <a:cubicBezTo>
                  <a:pt x="549" y="115"/>
                  <a:pt x="549" y="115"/>
                  <a:pt x="549" y="115"/>
                </a:cubicBezTo>
                <a:cubicBezTo>
                  <a:pt x="548" y="115"/>
                  <a:pt x="548" y="115"/>
                  <a:pt x="548" y="115"/>
                </a:cubicBezTo>
                <a:cubicBezTo>
                  <a:pt x="548" y="115"/>
                  <a:pt x="548" y="115"/>
                  <a:pt x="548" y="115"/>
                </a:cubicBezTo>
                <a:cubicBezTo>
                  <a:pt x="547" y="115"/>
                  <a:pt x="547" y="115"/>
                  <a:pt x="547" y="115"/>
                </a:cubicBezTo>
                <a:cubicBezTo>
                  <a:pt x="547" y="116"/>
                  <a:pt x="547" y="116"/>
                  <a:pt x="547" y="116"/>
                </a:cubicBezTo>
                <a:cubicBezTo>
                  <a:pt x="546" y="116"/>
                  <a:pt x="546" y="116"/>
                  <a:pt x="546" y="116"/>
                </a:cubicBezTo>
                <a:cubicBezTo>
                  <a:pt x="546" y="114"/>
                  <a:pt x="546" y="114"/>
                  <a:pt x="546" y="114"/>
                </a:cubicBezTo>
                <a:cubicBezTo>
                  <a:pt x="546" y="114"/>
                  <a:pt x="546" y="114"/>
                  <a:pt x="546" y="114"/>
                </a:cubicBezTo>
                <a:cubicBezTo>
                  <a:pt x="546" y="113"/>
                  <a:pt x="546" y="113"/>
                  <a:pt x="546" y="112"/>
                </a:cubicBezTo>
                <a:cubicBezTo>
                  <a:pt x="545" y="112"/>
                  <a:pt x="545" y="112"/>
                  <a:pt x="545" y="112"/>
                </a:cubicBezTo>
                <a:cubicBezTo>
                  <a:pt x="545" y="113"/>
                  <a:pt x="544" y="114"/>
                  <a:pt x="544" y="115"/>
                </a:cubicBezTo>
                <a:cubicBezTo>
                  <a:pt x="544" y="116"/>
                  <a:pt x="544" y="116"/>
                  <a:pt x="544" y="116"/>
                </a:cubicBezTo>
                <a:cubicBezTo>
                  <a:pt x="543" y="115"/>
                  <a:pt x="543" y="115"/>
                  <a:pt x="542" y="115"/>
                </a:cubicBezTo>
                <a:cubicBezTo>
                  <a:pt x="542" y="115"/>
                  <a:pt x="542" y="115"/>
                  <a:pt x="542" y="115"/>
                </a:cubicBezTo>
                <a:cubicBezTo>
                  <a:pt x="542" y="114"/>
                  <a:pt x="543" y="114"/>
                  <a:pt x="543" y="113"/>
                </a:cubicBezTo>
                <a:cubicBezTo>
                  <a:pt x="542" y="113"/>
                  <a:pt x="542" y="113"/>
                  <a:pt x="541" y="113"/>
                </a:cubicBezTo>
                <a:cubicBezTo>
                  <a:pt x="541" y="112"/>
                  <a:pt x="541" y="113"/>
                  <a:pt x="541" y="112"/>
                </a:cubicBezTo>
                <a:cubicBezTo>
                  <a:pt x="542" y="112"/>
                  <a:pt x="543" y="112"/>
                  <a:pt x="544" y="111"/>
                </a:cubicBezTo>
                <a:cubicBezTo>
                  <a:pt x="544" y="110"/>
                  <a:pt x="544" y="108"/>
                  <a:pt x="543" y="108"/>
                </a:cubicBezTo>
                <a:cubicBezTo>
                  <a:pt x="543" y="107"/>
                  <a:pt x="543" y="107"/>
                  <a:pt x="543" y="107"/>
                </a:cubicBezTo>
                <a:cubicBezTo>
                  <a:pt x="543" y="107"/>
                  <a:pt x="542" y="108"/>
                  <a:pt x="541" y="108"/>
                </a:cubicBezTo>
                <a:cubicBezTo>
                  <a:pt x="541" y="107"/>
                  <a:pt x="541" y="107"/>
                  <a:pt x="541" y="107"/>
                </a:cubicBezTo>
                <a:cubicBezTo>
                  <a:pt x="541" y="107"/>
                  <a:pt x="541" y="107"/>
                  <a:pt x="541" y="107"/>
                </a:cubicBezTo>
                <a:cubicBezTo>
                  <a:pt x="541" y="107"/>
                  <a:pt x="541" y="107"/>
                  <a:pt x="541" y="107"/>
                </a:cubicBezTo>
                <a:cubicBezTo>
                  <a:pt x="542" y="107"/>
                  <a:pt x="542" y="107"/>
                  <a:pt x="542" y="107"/>
                </a:cubicBezTo>
                <a:cubicBezTo>
                  <a:pt x="542" y="106"/>
                  <a:pt x="542" y="106"/>
                  <a:pt x="542" y="105"/>
                </a:cubicBezTo>
                <a:cubicBezTo>
                  <a:pt x="541" y="105"/>
                  <a:pt x="541" y="105"/>
                  <a:pt x="541" y="105"/>
                </a:cubicBezTo>
                <a:cubicBezTo>
                  <a:pt x="541" y="104"/>
                  <a:pt x="541" y="104"/>
                  <a:pt x="540" y="103"/>
                </a:cubicBezTo>
                <a:cubicBezTo>
                  <a:pt x="540" y="103"/>
                  <a:pt x="540" y="103"/>
                  <a:pt x="540" y="103"/>
                </a:cubicBezTo>
                <a:cubicBezTo>
                  <a:pt x="540" y="103"/>
                  <a:pt x="540" y="103"/>
                  <a:pt x="540" y="103"/>
                </a:cubicBezTo>
                <a:cubicBezTo>
                  <a:pt x="540" y="103"/>
                  <a:pt x="540" y="103"/>
                  <a:pt x="540" y="103"/>
                </a:cubicBezTo>
                <a:cubicBezTo>
                  <a:pt x="537" y="103"/>
                  <a:pt x="537" y="103"/>
                  <a:pt x="537" y="103"/>
                </a:cubicBezTo>
                <a:cubicBezTo>
                  <a:pt x="537" y="104"/>
                  <a:pt x="537" y="104"/>
                  <a:pt x="537" y="104"/>
                </a:cubicBezTo>
                <a:cubicBezTo>
                  <a:pt x="537" y="104"/>
                  <a:pt x="536" y="104"/>
                  <a:pt x="536" y="103"/>
                </a:cubicBezTo>
                <a:cubicBezTo>
                  <a:pt x="536" y="104"/>
                  <a:pt x="536" y="104"/>
                  <a:pt x="536" y="104"/>
                </a:cubicBezTo>
                <a:cubicBezTo>
                  <a:pt x="535" y="104"/>
                  <a:pt x="534" y="104"/>
                  <a:pt x="533" y="105"/>
                </a:cubicBezTo>
                <a:cubicBezTo>
                  <a:pt x="533" y="104"/>
                  <a:pt x="533" y="104"/>
                  <a:pt x="533" y="104"/>
                </a:cubicBezTo>
                <a:cubicBezTo>
                  <a:pt x="532" y="104"/>
                  <a:pt x="532" y="104"/>
                  <a:pt x="532" y="104"/>
                </a:cubicBezTo>
                <a:cubicBezTo>
                  <a:pt x="532" y="104"/>
                  <a:pt x="532" y="104"/>
                  <a:pt x="532" y="104"/>
                </a:cubicBezTo>
                <a:cubicBezTo>
                  <a:pt x="532" y="104"/>
                  <a:pt x="531" y="104"/>
                  <a:pt x="531" y="103"/>
                </a:cubicBezTo>
                <a:cubicBezTo>
                  <a:pt x="531" y="103"/>
                  <a:pt x="531" y="103"/>
                  <a:pt x="531" y="103"/>
                </a:cubicBezTo>
                <a:cubicBezTo>
                  <a:pt x="530" y="103"/>
                  <a:pt x="530" y="103"/>
                  <a:pt x="530" y="103"/>
                </a:cubicBezTo>
                <a:cubicBezTo>
                  <a:pt x="530" y="103"/>
                  <a:pt x="530" y="103"/>
                  <a:pt x="530" y="103"/>
                </a:cubicBezTo>
                <a:cubicBezTo>
                  <a:pt x="529" y="103"/>
                  <a:pt x="528" y="103"/>
                  <a:pt x="527" y="102"/>
                </a:cubicBezTo>
                <a:cubicBezTo>
                  <a:pt x="527" y="102"/>
                  <a:pt x="527" y="102"/>
                  <a:pt x="526" y="101"/>
                </a:cubicBezTo>
                <a:cubicBezTo>
                  <a:pt x="525" y="101"/>
                  <a:pt x="523" y="101"/>
                  <a:pt x="522" y="101"/>
                </a:cubicBezTo>
                <a:cubicBezTo>
                  <a:pt x="522" y="101"/>
                  <a:pt x="522" y="101"/>
                  <a:pt x="522" y="101"/>
                </a:cubicBezTo>
                <a:cubicBezTo>
                  <a:pt x="520" y="101"/>
                  <a:pt x="520" y="102"/>
                  <a:pt x="519" y="102"/>
                </a:cubicBezTo>
                <a:cubicBezTo>
                  <a:pt x="519" y="103"/>
                  <a:pt x="519" y="103"/>
                  <a:pt x="519" y="103"/>
                </a:cubicBezTo>
                <a:cubicBezTo>
                  <a:pt x="519" y="104"/>
                  <a:pt x="521" y="104"/>
                  <a:pt x="521" y="104"/>
                </a:cubicBezTo>
                <a:cubicBezTo>
                  <a:pt x="521" y="104"/>
                  <a:pt x="521" y="105"/>
                  <a:pt x="521" y="105"/>
                </a:cubicBezTo>
                <a:cubicBezTo>
                  <a:pt x="522" y="105"/>
                  <a:pt x="522" y="105"/>
                  <a:pt x="522" y="105"/>
                </a:cubicBezTo>
                <a:cubicBezTo>
                  <a:pt x="524" y="105"/>
                  <a:pt x="524" y="106"/>
                  <a:pt x="525" y="106"/>
                </a:cubicBezTo>
                <a:cubicBezTo>
                  <a:pt x="525" y="107"/>
                  <a:pt x="525" y="107"/>
                  <a:pt x="525" y="107"/>
                </a:cubicBezTo>
                <a:cubicBezTo>
                  <a:pt x="525" y="107"/>
                  <a:pt x="525" y="107"/>
                  <a:pt x="525" y="107"/>
                </a:cubicBezTo>
                <a:cubicBezTo>
                  <a:pt x="525" y="107"/>
                  <a:pt x="525" y="107"/>
                  <a:pt x="525" y="107"/>
                </a:cubicBezTo>
                <a:cubicBezTo>
                  <a:pt x="524" y="107"/>
                  <a:pt x="524" y="107"/>
                  <a:pt x="524" y="107"/>
                </a:cubicBezTo>
                <a:cubicBezTo>
                  <a:pt x="524" y="107"/>
                  <a:pt x="524" y="107"/>
                  <a:pt x="524" y="107"/>
                </a:cubicBezTo>
                <a:cubicBezTo>
                  <a:pt x="523" y="107"/>
                  <a:pt x="521" y="106"/>
                  <a:pt x="520" y="105"/>
                </a:cubicBezTo>
                <a:cubicBezTo>
                  <a:pt x="519" y="105"/>
                  <a:pt x="519" y="105"/>
                  <a:pt x="518" y="106"/>
                </a:cubicBezTo>
                <a:cubicBezTo>
                  <a:pt x="519" y="107"/>
                  <a:pt x="519" y="108"/>
                  <a:pt x="520" y="109"/>
                </a:cubicBezTo>
                <a:cubicBezTo>
                  <a:pt x="519" y="108"/>
                  <a:pt x="519" y="108"/>
                  <a:pt x="519" y="108"/>
                </a:cubicBezTo>
                <a:cubicBezTo>
                  <a:pt x="518" y="108"/>
                  <a:pt x="518" y="108"/>
                  <a:pt x="517" y="109"/>
                </a:cubicBezTo>
                <a:cubicBezTo>
                  <a:pt x="517" y="109"/>
                  <a:pt x="517" y="109"/>
                  <a:pt x="517" y="109"/>
                </a:cubicBezTo>
                <a:cubicBezTo>
                  <a:pt x="517" y="110"/>
                  <a:pt x="517" y="110"/>
                  <a:pt x="518" y="110"/>
                </a:cubicBezTo>
                <a:cubicBezTo>
                  <a:pt x="518" y="111"/>
                  <a:pt x="518" y="110"/>
                  <a:pt x="518" y="111"/>
                </a:cubicBezTo>
                <a:cubicBezTo>
                  <a:pt x="518" y="111"/>
                  <a:pt x="518" y="111"/>
                  <a:pt x="518" y="111"/>
                </a:cubicBezTo>
                <a:cubicBezTo>
                  <a:pt x="517" y="111"/>
                  <a:pt x="517" y="111"/>
                  <a:pt x="516" y="110"/>
                </a:cubicBezTo>
                <a:cubicBezTo>
                  <a:pt x="516" y="109"/>
                  <a:pt x="516" y="109"/>
                  <a:pt x="516" y="109"/>
                </a:cubicBezTo>
                <a:cubicBezTo>
                  <a:pt x="517" y="109"/>
                  <a:pt x="517" y="109"/>
                  <a:pt x="517" y="109"/>
                </a:cubicBezTo>
                <a:cubicBezTo>
                  <a:pt x="517" y="108"/>
                  <a:pt x="517" y="107"/>
                  <a:pt x="517" y="106"/>
                </a:cubicBezTo>
                <a:cubicBezTo>
                  <a:pt x="517" y="106"/>
                  <a:pt x="517" y="106"/>
                  <a:pt x="517" y="106"/>
                </a:cubicBezTo>
                <a:cubicBezTo>
                  <a:pt x="517" y="105"/>
                  <a:pt x="517" y="105"/>
                  <a:pt x="517" y="105"/>
                </a:cubicBezTo>
                <a:cubicBezTo>
                  <a:pt x="513" y="107"/>
                  <a:pt x="513" y="107"/>
                  <a:pt x="513" y="107"/>
                </a:cubicBezTo>
                <a:cubicBezTo>
                  <a:pt x="513" y="107"/>
                  <a:pt x="513" y="106"/>
                  <a:pt x="513" y="106"/>
                </a:cubicBezTo>
                <a:cubicBezTo>
                  <a:pt x="514" y="106"/>
                  <a:pt x="514" y="106"/>
                  <a:pt x="514" y="106"/>
                </a:cubicBezTo>
                <a:cubicBezTo>
                  <a:pt x="514" y="105"/>
                  <a:pt x="514" y="105"/>
                  <a:pt x="514" y="105"/>
                </a:cubicBezTo>
                <a:cubicBezTo>
                  <a:pt x="513" y="105"/>
                  <a:pt x="513" y="105"/>
                  <a:pt x="513" y="105"/>
                </a:cubicBezTo>
                <a:cubicBezTo>
                  <a:pt x="512" y="105"/>
                  <a:pt x="512" y="105"/>
                  <a:pt x="512" y="105"/>
                </a:cubicBezTo>
                <a:cubicBezTo>
                  <a:pt x="512" y="106"/>
                  <a:pt x="512" y="106"/>
                  <a:pt x="512" y="106"/>
                </a:cubicBezTo>
                <a:cubicBezTo>
                  <a:pt x="510" y="106"/>
                  <a:pt x="510" y="106"/>
                  <a:pt x="510" y="106"/>
                </a:cubicBezTo>
                <a:cubicBezTo>
                  <a:pt x="510" y="106"/>
                  <a:pt x="510" y="106"/>
                  <a:pt x="510" y="106"/>
                </a:cubicBezTo>
                <a:cubicBezTo>
                  <a:pt x="510" y="106"/>
                  <a:pt x="510" y="106"/>
                  <a:pt x="510" y="106"/>
                </a:cubicBezTo>
                <a:cubicBezTo>
                  <a:pt x="510" y="107"/>
                  <a:pt x="510" y="107"/>
                  <a:pt x="510" y="107"/>
                </a:cubicBezTo>
                <a:cubicBezTo>
                  <a:pt x="509" y="107"/>
                  <a:pt x="509" y="107"/>
                  <a:pt x="508" y="108"/>
                </a:cubicBezTo>
                <a:cubicBezTo>
                  <a:pt x="509" y="108"/>
                  <a:pt x="509" y="109"/>
                  <a:pt x="510" y="109"/>
                </a:cubicBezTo>
                <a:cubicBezTo>
                  <a:pt x="510" y="109"/>
                  <a:pt x="509" y="110"/>
                  <a:pt x="509" y="110"/>
                </a:cubicBezTo>
                <a:cubicBezTo>
                  <a:pt x="509" y="110"/>
                  <a:pt x="507" y="111"/>
                  <a:pt x="507" y="111"/>
                </a:cubicBezTo>
                <a:cubicBezTo>
                  <a:pt x="507" y="110"/>
                  <a:pt x="507" y="110"/>
                  <a:pt x="506" y="110"/>
                </a:cubicBezTo>
                <a:cubicBezTo>
                  <a:pt x="505" y="110"/>
                  <a:pt x="505" y="110"/>
                  <a:pt x="505" y="110"/>
                </a:cubicBezTo>
                <a:cubicBezTo>
                  <a:pt x="505" y="109"/>
                  <a:pt x="505" y="109"/>
                  <a:pt x="505" y="109"/>
                </a:cubicBezTo>
                <a:cubicBezTo>
                  <a:pt x="507" y="109"/>
                  <a:pt x="507" y="109"/>
                  <a:pt x="507" y="109"/>
                </a:cubicBezTo>
                <a:cubicBezTo>
                  <a:pt x="507" y="108"/>
                  <a:pt x="507" y="107"/>
                  <a:pt x="508" y="106"/>
                </a:cubicBezTo>
                <a:cubicBezTo>
                  <a:pt x="508" y="106"/>
                  <a:pt x="508" y="106"/>
                  <a:pt x="508" y="106"/>
                </a:cubicBezTo>
                <a:cubicBezTo>
                  <a:pt x="507" y="106"/>
                  <a:pt x="507" y="106"/>
                  <a:pt x="506" y="106"/>
                </a:cubicBezTo>
                <a:cubicBezTo>
                  <a:pt x="507" y="106"/>
                  <a:pt x="507" y="105"/>
                  <a:pt x="507" y="105"/>
                </a:cubicBezTo>
                <a:cubicBezTo>
                  <a:pt x="507" y="103"/>
                  <a:pt x="507" y="102"/>
                  <a:pt x="505" y="102"/>
                </a:cubicBezTo>
                <a:cubicBezTo>
                  <a:pt x="505" y="100"/>
                  <a:pt x="505" y="100"/>
                  <a:pt x="506" y="99"/>
                </a:cubicBezTo>
                <a:cubicBezTo>
                  <a:pt x="506" y="99"/>
                  <a:pt x="506" y="99"/>
                  <a:pt x="506" y="99"/>
                </a:cubicBezTo>
                <a:cubicBezTo>
                  <a:pt x="506" y="98"/>
                  <a:pt x="506" y="98"/>
                  <a:pt x="506" y="98"/>
                </a:cubicBezTo>
                <a:cubicBezTo>
                  <a:pt x="506" y="98"/>
                  <a:pt x="506" y="98"/>
                  <a:pt x="506" y="98"/>
                </a:cubicBezTo>
                <a:cubicBezTo>
                  <a:pt x="506" y="97"/>
                  <a:pt x="506" y="97"/>
                  <a:pt x="506" y="97"/>
                </a:cubicBezTo>
                <a:cubicBezTo>
                  <a:pt x="506" y="97"/>
                  <a:pt x="507" y="95"/>
                  <a:pt x="507" y="94"/>
                </a:cubicBezTo>
                <a:cubicBezTo>
                  <a:pt x="505" y="93"/>
                  <a:pt x="504" y="92"/>
                  <a:pt x="501" y="92"/>
                </a:cubicBezTo>
                <a:cubicBezTo>
                  <a:pt x="501" y="93"/>
                  <a:pt x="501" y="93"/>
                  <a:pt x="501" y="93"/>
                </a:cubicBezTo>
                <a:cubicBezTo>
                  <a:pt x="499" y="93"/>
                  <a:pt x="499" y="94"/>
                  <a:pt x="497" y="94"/>
                </a:cubicBezTo>
                <a:cubicBezTo>
                  <a:pt x="497" y="94"/>
                  <a:pt x="497" y="94"/>
                  <a:pt x="497" y="94"/>
                </a:cubicBezTo>
                <a:cubicBezTo>
                  <a:pt x="497" y="94"/>
                  <a:pt x="497" y="94"/>
                  <a:pt x="497" y="94"/>
                </a:cubicBezTo>
                <a:cubicBezTo>
                  <a:pt x="497" y="95"/>
                  <a:pt x="497" y="95"/>
                  <a:pt x="497" y="95"/>
                </a:cubicBezTo>
                <a:cubicBezTo>
                  <a:pt x="496" y="95"/>
                  <a:pt x="495" y="95"/>
                  <a:pt x="494" y="96"/>
                </a:cubicBezTo>
                <a:cubicBezTo>
                  <a:pt x="494" y="97"/>
                  <a:pt x="494" y="97"/>
                  <a:pt x="494" y="97"/>
                </a:cubicBezTo>
                <a:cubicBezTo>
                  <a:pt x="493" y="96"/>
                  <a:pt x="493" y="96"/>
                  <a:pt x="492" y="96"/>
                </a:cubicBezTo>
                <a:cubicBezTo>
                  <a:pt x="492" y="97"/>
                  <a:pt x="492" y="97"/>
                  <a:pt x="492" y="97"/>
                </a:cubicBezTo>
                <a:cubicBezTo>
                  <a:pt x="492" y="97"/>
                  <a:pt x="492" y="97"/>
                  <a:pt x="491" y="97"/>
                </a:cubicBezTo>
                <a:cubicBezTo>
                  <a:pt x="491" y="97"/>
                  <a:pt x="491" y="97"/>
                  <a:pt x="492" y="98"/>
                </a:cubicBezTo>
                <a:cubicBezTo>
                  <a:pt x="491" y="98"/>
                  <a:pt x="491" y="98"/>
                  <a:pt x="491" y="99"/>
                </a:cubicBezTo>
                <a:cubicBezTo>
                  <a:pt x="492" y="99"/>
                  <a:pt x="492" y="99"/>
                  <a:pt x="492" y="99"/>
                </a:cubicBezTo>
                <a:cubicBezTo>
                  <a:pt x="492" y="100"/>
                  <a:pt x="492" y="100"/>
                  <a:pt x="492" y="100"/>
                </a:cubicBezTo>
                <a:cubicBezTo>
                  <a:pt x="491" y="100"/>
                  <a:pt x="490" y="99"/>
                  <a:pt x="489" y="99"/>
                </a:cubicBezTo>
                <a:cubicBezTo>
                  <a:pt x="489" y="100"/>
                  <a:pt x="489" y="100"/>
                  <a:pt x="489" y="100"/>
                </a:cubicBezTo>
                <a:cubicBezTo>
                  <a:pt x="488" y="100"/>
                  <a:pt x="488" y="100"/>
                  <a:pt x="488" y="100"/>
                </a:cubicBezTo>
                <a:cubicBezTo>
                  <a:pt x="487" y="101"/>
                  <a:pt x="488" y="102"/>
                  <a:pt x="488" y="104"/>
                </a:cubicBezTo>
                <a:cubicBezTo>
                  <a:pt x="488" y="104"/>
                  <a:pt x="489" y="104"/>
                  <a:pt x="489" y="105"/>
                </a:cubicBezTo>
                <a:cubicBezTo>
                  <a:pt x="489" y="105"/>
                  <a:pt x="489" y="105"/>
                  <a:pt x="489" y="105"/>
                </a:cubicBezTo>
                <a:cubicBezTo>
                  <a:pt x="489" y="105"/>
                  <a:pt x="490" y="105"/>
                  <a:pt x="490" y="105"/>
                </a:cubicBezTo>
                <a:cubicBezTo>
                  <a:pt x="490" y="105"/>
                  <a:pt x="490" y="105"/>
                  <a:pt x="490" y="105"/>
                </a:cubicBezTo>
                <a:cubicBezTo>
                  <a:pt x="493" y="105"/>
                  <a:pt x="493" y="105"/>
                  <a:pt x="493" y="105"/>
                </a:cubicBezTo>
                <a:cubicBezTo>
                  <a:pt x="491" y="105"/>
                  <a:pt x="493" y="108"/>
                  <a:pt x="493" y="108"/>
                </a:cubicBezTo>
                <a:cubicBezTo>
                  <a:pt x="493" y="108"/>
                  <a:pt x="492" y="107"/>
                  <a:pt x="492" y="107"/>
                </a:cubicBezTo>
                <a:cubicBezTo>
                  <a:pt x="492" y="107"/>
                  <a:pt x="492" y="107"/>
                  <a:pt x="492" y="107"/>
                </a:cubicBezTo>
                <a:cubicBezTo>
                  <a:pt x="491" y="106"/>
                  <a:pt x="489" y="106"/>
                  <a:pt x="488" y="106"/>
                </a:cubicBezTo>
                <a:cubicBezTo>
                  <a:pt x="487" y="107"/>
                  <a:pt x="487" y="108"/>
                  <a:pt x="487" y="108"/>
                </a:cubicBezTo>
                <a:cubicBezTo>
                  <a:pt x="489" y="109"/>
                  <a:pt x="488" y="110"/>
                  <a:pt x="491" y="110"/>
                </a:cubicBezTo>
                <a:cubicBezTo>
                  <a:pt x="491" y="111"/>
                  <a:pt x="490" y="112"/>
                  <a:pt x="489" y="112"/>
                </a:cubicBezTo>
                <a:cubicBezTo>
                  <a:pt x="490" y="113"/>
                  <a:pt x="490" y="114"/>
                  <a:pt x="490" y="116"/>
                </a:cubicBezTo>
                <a:cubicBezTo>
                  <a:pt x="490" y="115"/>
                  <a:pt x="488" y="115"/>
                  <a:pt x="488" y="114"/>
                </a:cubicBezTo>
                <a:cubicBezTo>
                  <a:pt x="487" y="114"/>
                  <a:pt x="486" y="114"/>
                  <a:pt x="485" y="115"/>
                </a:cubicBezTo>
                <a:cubicBezTo>
                  <a:pt x="485" y="115"/>
                  <a:pt x="485" y="115"/>
                  <a:pt x="485" y="115"/>
                </a:cubicBezTo>
                <a:cubicBezTo>
                  <a:pt x="483" y="115"/>
                  <a:pt x="483" y="115"/>
                  <a:pt x="483" y="115"/>
                </a:cubicBezTo>
                <a:cubicBezTo>
                  <a:pt x="483" y="116"/>
                  <a:pt x="483" y="116"/>
                  <a:pt x="483" y="116"/>
                </a:cubicBezTo>
                <a:cubicBezTo>
                  <a:pt x="482" y="116"/>
                  <a:pt x="482" y="116"/>
                  <a:pt x="482" y="116"/>
                </a:cubicBezTo>
                <a:cubicBezTo>
                  <a:pt x="482" y="115"/>
                  <a:pt x="482" y="115"/>
                  <a:pt x="482" y="115"/>
                </a:cubicBezTo>
                <a:cubicBezTo>
                  <a:pt x="485" y="115"/>
                  <a:pt x="485" y="113"/>
                  <a:pt x="487" y="113"/>
                </a:cubicBezTo>
                <a:cubicBezTo>
                  <a:pt x="487" y="110"/>
                  <a:pt x="485" y="111"/>
                  <a:pt x="484" y="109"/>
                </a:cubicBezTo>
                <a:cubicBezTo>
                  <a:pt x="484" y="107"/>
                  <a:pt x="484" y="106"/>
                  <a:pt x="484" y="104"/>
                </a:cubicBezTo>
                <a:cubicBezTo>
                  <a:pt x="484" y="104"/>
                  <a:pt x="484" y="104"/>
                  <a:pt x="484" y="104"/>
                </a:cubicBezTo>
                <a:cubicBezTo>
                  <a:pt x="484" y="103"/>
                  <a:pt x="484" y="103"/>
                  <a:pt x="484" y="102"/>
                </a:cubicBezTo>
                <a:cubicBezTo>
                  <a:pt x="484" y="102"/>
                  <a:pt x="484" y="102"/>
                  <a:pt x="484" y="102"/>
                </a:cubicBezTo>
                <a:cubicBezTo>
                  <a:pt x="484" y="100"/>
                  <a:pt x="484" y="100"/>
                  <a:pt x="484" y="100"/>
                </a:cubicBezTo>
                <a:cubicBezTo>
                  <a:pt x="484" y="100"/>
                  <a:pt x="484" y="100"/>
                  <a:pt x="484" y="100"/>
                </a:cubicBezTo>
                <a:cubicBezTo>
                  <a:pt x="484" y="99"/>
                  <a:pt x="484" y="99"/>
                  <a:pt x="484" y="99"/>
                </a:cubicBezTo>
                <a:cubicBezTo>
                  <a:pt x="485" y="99"/>
                  <a:pt x="485" y="99"/>
                  <a:pt x="485" y="99"/>
                </a:cubicBezTo>
                <a:cubicBezTo>
                  <a:pt x="485" y="98"/>
                  <a:pt x="485" y="98"/>
                  <a:pt x="485" y="97"/>
                </a:cubicBezTo>
                <a:cubicBezTo>
                  <a:pt x="486" y="97"/>
                  <a:pt x="486" y="97"/>
                  <a:pt x="486" y="97"/>
                </a:cubicBezTo>
                <a:cubicBezTo>
                  <a:pt x="486" y="97"/>
                  <a:pt x="486" y="97"/>
                  <a:pt x="486" y="97"/>
                </a:cubicBezTo>
                <a:cubicBezTo>
                  <a:pt x="487" y="97"/>
                  <a:pt x="487" y="97"/>
                  <a:pt x="487" y="97"/>
                </a:cubicBezTo>
                <a:cubicBezTo>
                  <a:pt x="487" y="96"/>
                  <a:pt x="487" y="96"/>
                  <a:pt x="488" y="96"/>
                </a:cubicBezTo>
                <a:cubicBezTo>
                  <a:pt x="489" y="95"/>
                  <a:pt x="493" y="94"/>
                  <a:pt x="495" y="95"/>
                </a:cubicBezTo>
                <a:cubicBezTo>
                  <a:pt x="495" y="94"/>
                  <a:pt x="495" y="94"/>
                  <a:pt x="495" y="94"/>
                </a:cubicBezTo>
                <a:cubicBezTo>
                  <a:pt x="496" y="94"/>
                  <a:pt x="496" y="94"/>
                  <a:pt x="496" y="94"/>
                </a:cubicBezTo>
                <a:cubicBezTo>
                  <a:pt x="495" y="93"/>
                  <a:pt x="495" y="93"/>
                  <a:pt x="495" y="93"/>
                </a:cubicBezTo>
                <a:cubicBezTo>
                  <a:pt x="493" y="93"/>
                  <a:pt x="493" y="93"/>
                  <a:pt x="493" y="93"/>
                </a:cubicBezTo>
                <a:cubicBezTo>
                  <a:pt x="493" y="92"/>
                  <a:pt x="493" y="92"/>
                  <a:pt x="493" y="92"/>
                </a:cubicBezTo>
                <a:cubicBezTo>
                  <a:pt x="493" y="92"/>
                  <a:pt x="493" y="93"/>
                  <a:pt x="493" y="93"/>
                </a:cubicBezTo>
                <a:cubicBezTo>
                  <a:pt x="485" y="93"/>
                  <a:pt x="485" y="93"/>
                  <a:pt x="485" y="93"/>
                </a:cubicBezTo>
                <a:cubicBezTo>
                  <a:pt x="485" y="93"/>
                  <a:pt x="484" y="93"/>
                  <a:pt x="483" y="93"/>
                </a:cubicBezTo>
                <a:cubicBezTo>
                  <a:pt x="483" y="93"/>
                  <a:pt x="483" y="93"/>
                  <a:pt x="483" y="93"/>
                </a:cubicBezTo>
                <a:cubicBezTo>
                  <a:pt x="481" y="92"/>
                  <a:pt x="478" y="95"/>
                  <a:pt x="477" y="93"/>
                </a:cubicBezTo>
                <a:cubicBezTo>
                  <a:pt x="475" y="94"/>
                  <a:pt x="475" y="94"/>
                  <a:pt x="475" y="95"/>
                </a:cubicBezTo>
                <a:cubicBezTo>
                  <a:pt x="474" y="95"/>
                  <a:pt x="474" y="95"/>
                  <a:pt x="473" y="95"/>
                </a:cubicBezTo>
                <a:cubicBezTo>
                  <a:pt x="473" y="96"/>
                  <a:pt x="473" y="96"/>
                  <a:pt x="473" y="96"/>
                </a:cubicBezTo>
                <a:cubicBezTo>
                  <a:pt x="473" y="97"/>
                  <a:pt x="473" y="97"/>
                  <a:pt x="473" y="97"/>
                </a:cubicBezTo>
                <a:cubicBezTo>
                  <a:pt x="473" y="97"/>
                  <a:pt x="473" y="97"/>
                  <a:pt x="473" y="97"/>
                </a:cubicBezTo>
                <a:cubicBezTo>
                  <a:pt x="473" y="98"/>
                  <a:pt x="473" y="98"/>
                  <a:pt x="473" y="98"/>
                </a:cubicBezTo>
                <a:cubicBezTo>
                  <a:pt x="473" y="98"/>
                  <a:pt x="471" y="99"/>
                  <a:pt x="471" y="99"/>
                </a:cubicBezTo>
                <a:cubicBezTo>
                  <a:pt x="470" y="100"/>
                  <a:pt x="471" y="100"/>
                  <a:pt x="471" y="101"/>
                </a:cubicBezTo>
                <a:cubicBezTo>
                  <a:pt x="471" y="101"/>
                  <a:pt x="470" y="101"/>
                  <a:pt x="470" y="101"/>
                </a:cubicBezTo>
                <a:cubicBezTo>
                  <a:pt x="470" y="102"/>
                  <a:pt x="470" y="102"/>
                  <a:pt x="470" y="102"/>
                </a:cubicBezTo>
                <a:cubicBezTo>
                  <a:pt x="469" y="103"/>
                  <a:pt x="469" y="103"/>
                  <a:pt x="469" y="103"/>
                </a:cubicBezTo>
                <a:cubicBezTo>
                  <a:pt x="469" y="103"/>
                  <a:pt x="469" y="103"/>
                  <a:pt x="468" y="103"/>
                </a:cubicBezTo>
                <a:cubicBezTo>
                  <a:pt x="468" y="104"/>
                  <a:pt x="468" y="104"/>
                  <a:pt x="468" y="104"/>
                </a:cubicBezTo>
                <a:cubicBezTo>
                  <a:pt x="468" y="105"/>
                  <a:pt x="467" y="105"/>
                  <a:pt x="467" y="105"/>
                </a:cubicBezTo>
                <a:cubicBezTo>
                  <a:pt x="467" y="106"/>
                  <a:pt x="467" y="106"/>
                  <a:pt x="468" y="106"/>
                </a:cubicBezTo>
                <a:cubicBezTo>
                  <a:pt x="468" y="107"/>
                  <a:pt x="468" y="107"/>
                  <a:pt x="468" y="107"/>
                </a:cubicBezTo>
                <a:cubicBezTo>
                  <a:pt x="467" y="107"/>
                  <a:pt x="467" y="108"/>
                  <a:pt x="466" y="108"/>
                </a:cubicBezTo>
                <a:cubicBezTo>
                  <a:pt x="466" y="109"/>
                  <a:pt x="466" y="109"/>
                  <a:pt x="466" y="109"/>
                </a:cubicBezTo>
                <a:cubicBezTo>
                  <a:pt x="466" y="109"/>
                  <a:pt x="466" y="109"/>
                  <a:pt x="466" y="109"/>
                </a:cubicBezTo>
                <a:cubicBezTo>
                  <a:pt x="466" y="110"/>
                  <a:pt x="466" y="110"/>
                  <a:pt x="466" y="110"/>
                </a:cubicBezTo>
                <a:cubicBezTo>
                  <a:pt x="465" y="110"/>
                  <a:pt x="465" y="110"/>
                  <a:pt x="465" y="110"/>
                </a:cubicBezTo>
                <a:cubicBezTo>
                  <a:pt x="465" y="111"/>
                  <a:pt x="465" y="111"/>
                  <a:pt x="465" y="111"/>
                </a:cubicBezTo>
                <a:cubicBezTo>
                  <a:pt x="466" y="111"/>
                  <a:pt x="468" y="112"/>
                  <a:pt x="469" y="112"/>
                </a:cubicBezTo>
                <a:cubicBezTo>
                  <a:pt x="469" y="113"/>
                  <a:pt x="469" y="113"/>
                  <a:pt x="469" y="113"/>
                </a:cubicBezTo>
                <a:cubicBezTo>
                  <a:pt x="468" y="113"/>
                  <a:pt x="468" y="113"/>
                  <a:pt x="468" y="113"/>
                </a:cubicBezTo>
                <a:cubicBezTo>
                  <a:pt x="469" y="114"/>
                  <a:pt x="469" y="115"/>
                  <a:pt x="470" y="116"/>
                </a:cubicBezTo>
                <a:cubicBezTo>
                  <a:pt x="472" y="115"/>
                  <a:pt x="476" y="115"/>
                  <a:pt x="477" y="116"/>
                </a:cubicBezTo>
                <a:cubicBezTo>
                  <a:pt x="477" y="116"/>
                  <a:pt x="477" y="116"/>
                  <a:pt x="477" y="116"/>
                </a:cubicBezTo>
                <a:cubicBezTo>
                  <a:pt x="477" y="117"/>
                  <a:pt x="477" y="117"/>
                  <a:pt x="477" y="117"/>
                </a:cubicBezTo>
                <a:cubicBezTo>
                  <a:pt x="475" y="117"/>
                  <a:pt x="475" y="117"/>
                  <a:pt x="475" y="117"/>
                </a:cubicBezTo>
                <a:cubicBezTo>
                  <a:pt x="475" y="117"/>
                  <a:pt x="475" y="117"/>
                  <a:pt x="475" y="117"/>
                </a:cubicBezTo>
                <a:cubicBezTo>
                  <a:pt x="474" y="117"/>
                  <a:pt x="474" y="117"/>
                  <a:pt x="474" y="117"/>
                </a:cubicBezTo>
                <a:cubicBezTo>
                  <a:pt x="474" y="118"/>
                  <a:pt x="474" y="118"/>
                  <a:pt x="474" y="119"/>
                </a:cubicBezTo>
                <a:cubicBezTo>
                  <a:pt x="475" y="119"/>
                  <a:pt x="475" y="119"/>
                  <a:pt x="475" y="119"/>
                </a:cubicBezTo>
                <a:cubicBezTo>
                  <a:pt x="475" y="120"/>
                  <a:pt x="475" y="120"/>
                  <a:pt x="475" y="120"/>
                </a:cubicBezTo>
                <a:cubicBezTo>
                  <a:pt x="475" y="120"/>
                  <a:pt x="475" y="120"/>
                  <a:pt x="475" y="120"/>
                </a:cubicBezTo>
                <a:cubicBezTo>
                  <a:pt x="475" y="120"/>
                  <a:pt x="475" y="120"/>
                  <a:pt x="475" y="120"/>
                </a:cubicBezTo>
                <a:cubicBezTo>
                  <a:pt x="476" y="120"/>
                  <a:pt x="476" y="120"/>
                  <a:pt x="476" y="120"/>
                </a:cubicBezTo>
                <a:cubicBezTo>
                  <a:pt x="476" y="120"/>
                  <a:pt x="476" y="120"/>
                  <a:pt x="477" y="120"/>
                </a:cubicBezTo>
                <a:cubicBezTo>
                  <a:pt x="477" y="120"/>
                  <a:pt x="478" y="121"/>
                  <a:pt x="478" y="121"/>
                </a:cubicBezTo>
                <a:cubicBezTo>
                  <a:pt x="478" y="121"/>
                  <a:pt x="478" y="121"/>
                  <a:pt x="477" y="122"/>
                </a:cubicBezTo>
                <a:cubicBezTo>
                  <a:pt x="478" y="122"/>
                  <a:pt x="478" y="122"/>
                  <a:pt x="478" y="122"/>
                </a:cubicBezTo>
                <a:cubicBezTo>
                  <a:pt x="480" y="122"/>
                  <a:pt x="479" y="122"/>
                  <a:pt x="481" y="122"/>
                </a:cubicBezTo>
                <a:cubicBezTo>
                  <a:pt x="481" y="121"/>
                  <a:pt x="481" y="121"/>
                  <a:pt x="481" y="121"/>
                </a:cubicBezTo>
                <a:cubicBezTo>
                  <a:pt x="481" y="121"/>
                  <a:pt x="482" y="121"/>
                  <a:pt x="483" y="121"/>
                </a:cubicBezTo>
                <a:cubicBezTo>
                  <a:pt x="483" y="122"/>
                  <a:pt x="483" y="122"/>
                  <a:pt x="483" y="122"/>
                </a:cubicBezTo>
                <a:cubicBezTo>
                  <a:pt x="484" y="122"/>
                  <a:pt x="484" y="122"/>
                  <a:pt x="484" y="122"/>
                </a:cubicBezTo>
                <a:cubicBezTo>
                  <a:pt x="484" y="123"/>
                  <a:pt x="485" y="123"/>
                  <a:pt x="485" y="124"/>
                </a:cubicBezTo>
                <a:cubicBezTo>
                  <a:pt x="485" y="124"/>
                  <a:pt x="486" y="124"/>
                  <a:pt x="486" y="124"/>
                </a:cubicBezTo>
                <a:cubicBezTo>
                  <a:pt x="486" y="124"/>
                  <a:pt x="486" y="125"/>
                  <a:pt x="486" y="125"/>
                </a:cubicBezTo>
                <a:cubicBezTo>
                  <a:pt x="486" y="125"/>
                  <a:pt x="486" y="125"/>
                  <a:pt x="486" y="125"/>
                </a:cubicBezTo>
                <a:cubicBezTo>
                  <a:pt x="486" y="126"/>
                  <a:pt x="486" y="126"/>
                  <a:pt x="486" y="126"/>
                </a:cubicBezTo>
                <a:cubicBezTo>
                  <a:pt x="488" y="126"/>
                  <a:pt x="488" y="126"/>
                  <a:pt x="488" y="126"/>
                </a:cubicBezTo>
                <a:cubicBezTo>
                  <a:pt x="488" y="125"/>
                  <a:pt x="488" y="125"/>
                  <a:pt x="488" y="125"/>
                </a:cubicBezTo>
                <a:cubicBezTo>
                  <a:pt x="488" y="125"/>
                  <a:pt x="488" y="125"/>
                  <a:pt x="488" y="125"/>
                </a:cubicBezTo>
                <a:cubicBezTo>
                  <a:pt x="488" y="126"/>
                  <a:pt x="488" y="126"/>
                  <a:pt x="488" y="126"/>
                </a:cubicBezTo>
                <a:cubicBezTo>
                  <a:pt x="489" y="126"/>
                  <a:pt x="489" y="126"/>
                  <a:pt x="489" y="126"/>
                </a:cubicBezTo>
                <a:cubicBezTo>
                  <a:pt x="489" y="125"/>
                  <a:pt x="489" y="125"/>
                  <a:pt x="489" y="124"/>
                </a:cubicBezTo>
                <a:cubicBezTo>
                  <a:pt x="490" y="124"/>
                  <a:pt x="490" y="124"/>
                  <a:pt x="491" y="124"/>
                </a:cubicBezTo>
                <a:cubicBezTo>
                  <a:pt x="491" y="125"/>
                  <a:pt x="491" y="125"/>
                  <a:pt x="491" y="126"/>
                </a:cubicBezTo>
                <a:cubicBezTo>
                  <a:pt x="494" y="126"/>
                  <a:pt x="494" y="126"/>
                  <a:pt x="494" y="126"/>
                </a:cubicBezTo>
                <a:cubicBezTo>
                  <a:pt x="495" y="126"/>
                  <a:pt x="495" y="126"/>
                  <a:pt x="495" y="126"/>
                </a:cubicBezTo>
                <a:cubicBezTo>
                  <a:pt x="496" y="126"/>
                  <a:pt x="498" y="126"/>
                  <a:pt x="500" y="126"/>
                </a:cubicBezTo>
                <a:cubicBezTo>
                  <a:pt x="500" y="126"/>
                  <a:pt x="500" y="126"/>
                  <a:pt x="500" y="126"/>
                </a:cubicBezTo>
                <a:cubicBezTo>
                  <a:pt x="501" y="125"/>
                  <a:pt x="501" y="126"/>
                  <a:pt x="501" y="126"/>
                </a:cubicBezTo>
                <a:cubicBezTo>
                  <a:pt x="501" y="127"/>
                  <a:pt x="501" y="127"/>
                  <a:pt x="501" y="127"/>
                </a:cubicBezTo>
                <a:cubicBezTo>
                  <a:pt x="502" y="127"/>
                  <a:pt x="504" y="127"/>
                  <a:pt x="505" y="127"/>
                </a:cubicBezTo>
                <a:cubicBezTo>
                  <a:pt x="506" y="127"/>
                  <a:pt x="506" y="127"/>
                  <a:pt x="506" y="127"/>
                </a:cubicBezTo>
                <a:cubicBezTo>
                  <a:pt x="506" y="127"/>
                  <a:pt x="506" y="127"/>
                  <a:pt x="506" y="127"/>
                </a:cubicBezTo>
                <a:cubicBezTo>
                  <a:pt x="507" y="127"/>
                  <a:pt x="507" y="127"/>
                  <a:pt x="507" y="127"/>
                </a:cubicBezTo>
                <a:cubicBezTo>
                  <a:pt x="507" y="126"/>
                  <a:pt x="505" y="125"/>
                  <a:pt x="505" y="125"/>
                </a:cubicBezTo>
                <a:cubicBezTo>
                  <a:pt x="505" y="125"/>
                  <a:pt x="504" y="124"/>
                  <a:pt x="504" y="124"/>
                </a:cubicBezTo>
                <a:cubicBezTo>
                  <a:pt x="503" y="123"/>
                  <a:pt x="503" y="123"/>
                  <a:pt x="502" y="122"/>
                </a:cubicBezTo>
                <a:cubicBezTo>
                  <a:pt x="502" y="122"/>
                  <a:pt x="502" y="122"/>
                  <a:pt x="502" y="122"/>
                </a:cubicBezTo>
                <a:cubicBezTo>
                  <a:pt x="504" y="122"/>
                  <a:pt x="503" y="122"/>
                  <a:pt x="504" y="123"/>
                </a:cubicBezTo>
                <a:cubicBezTo>
                  <a:pt x="504" y="123"/>
                  <a:pt x="504" y="123"/>
                  <a:pt x="504" y="123"/>
                </a:cubicBezTo>
                <a:cubicBezTo>
                  <a:pt x="505" y="124"/>
                  <a:pt x="505" y="124"/>
                  <a:pt x="506" y="124"/>
                </a:cubicBezTo>
                <a:cubicBezTo>
                  <a:pt x="506" y="124"/>
                  <a:pt x="506" y="124"/>
                  <a:pt x="506" y="124"/>
                </a:cubicBezTo>
                <a:cubicBezTo>
                  <a:pt x="506" y="125"/>
                  <a:pt x="506" y="125"/>
                  <a:pt x="506" y="126"/>
                </a:cubicBezTo>
                <a:cubicBezTo>
                  <a:pt x="508" y="126"/>
                  <a:pt x="508" y="126"/>
                  <a:pt x="508" y="126"/>
                </a:cubicBezTo>
                <a:cubicBezTo>
                  <a:pt x="508" y="126"/>
                  <a:pt x="508" y="126"/>
                  <a:pt x="508" y="126"/>
                </a:cubicBezTo>
                <a:cubicBezTo>
                  <a:pt x="509" y="126"/>
                  <a:pt x="509" y="126"/>
                  <a:pt x="509" y="126"/>
                </a:cubicBezTo>
                <a:cubicBezTo>
                  <a:pt x="509" y="127"/>
                  <a:pt x="509" y="127"/>
                  <a:pt x="509" y="127"/>
                </a:cubicBezTo>
                <a:cubicBezTo>
                  <a:pt x="509" y="127"/>
                  <a:pt x="509" y="127"/>
                  <a:pt x="509" y="127"/>
                </a:cubicBezTo>
                <a:cubicBezTo>
                  <a:pt x="510" y="127"/>
                  <a:pt x="509" y="128"/>
                  <a:pt x="510" y="128"/>
                </a:cubicBezTo>
                <a:cubicBezTo>
                  <a:pt x="510" y="129"/>
                  <a:pt x="510" y="129"/>
                  <a:pt x="510" y="129"/>
                </a:cubicBezTo>
                <a:cubicBezTo>
                  <a:pt x="511" y="129"/>
                  <a:pt x="511" y="129"/>
                  <a:pt x="511" y="129"/>
                </a:cubicBezTo>
                <a:cubicBezTo>
                  <a:pt x="511" y="128"/>
                  <a:pt x="511" y="128"/>
                  <a:pt x="511" y="128"/>
                </a:cubicBezTo>
                <a:cubicBezTo>
                  <a:pt x="512" y="128"/>
                  <a:pt x="512" y="128"/>
                  <a:pt x="512" y="128"/>
                </a:cubicBezTo>
                <a:cubicBezTo>
                  <a:pt x="512" y="128"/>
                  <a:pt x="512" y="128"/>
                  <a:pt x="512" y="128"/>
                </a:cubicBezTo>
                <a:cubicBezTo>
                  <a:pt x="511" y="128"/>
                  <a:pt x="511" y="128"/>
                  <a:pt x="511" y="128"/>
                </a:cubicBezTo>
                <a:cubicBezTo>
                  <a:pt x="511" y="126"/>
                  <a:pt x="511" y="126"/>
                  <a:pt x="511" y="126"/>
                </a:cubicBezTo>
                <a:cubicBezTo>
                  <a:pt x="509" y="126"/>
                  <a:pt x="510" y="126"/>
                  <a:pt x="510" y="124"/>
                </a:cubicBezTo>
                <a:cubicBezTo>
                  <a:pt x="509" y="124"/>
                  <a:pt x="509" y="124"/>
                  <a:pt x="509" y="124"/>
                </a:cubicBezTo>
                <a:cubicBezTo>
                  <a:pt x="509" y="123"/>
                  <a:pt x="509" y="123"/>
                  <a:pt x="509" y="122"/>
                </a:cubicBezTo>
                <a:cubicBezTo>
                  <a:pt x="510" y="123"/>
                  <a:pt x="511" y="123"/>
                  <a:pt x="512" y="123"/>
                </a:cubicBezTo>
                <a:cubicBezTo>
                  <a:pt x="512" y="122"/>
                  <a:pt x="512" y="122"/>
                  <a:pt x="512" y="122"/>
                </a:cubicBezTo>
                <a:cubicBezTo>
                  <a:pt x="514" y="122"/>
                  <a:pt x="515" y="123"/>
                  <a:pt x="516" y="124"/>
                </a:cubicBezTo>
                <a:cubicBezTo>
                  <a:pt x="516" y="124"/>
                  <a:pt x="516" y="124"/>
                  <a:pt x="516" y="124"/>
                </a:cubicBezTo>
                <a:cubicBezTo>
                  <a:pt x="517" y="125"/>
                  <a:pt x="517" y="124"/>
                  <a:pt x="517" y="125"/>
                </a:cubicBezTo>
                <a:cubicBezTo>
                  <a:pt x="519" y="125"/>
                  <a:pt x="519" y="124"/>
                  <a:pt x="520" y="125"/>
                </a:cubicBezTo>
                <a:cubicBezTo>
                  <a:pt x="521" y="125"/>
                  <a:pt x="521" y="125"/>
                  <a:pt x="522" y="124"/>
                </a:cubicBezTo>
                <a:cubicBezTo>
                  <a:pt x="522" y="123"/>
                  <a:pt x="521" y="123"/>
                  <a:pt x="521" y="121"/>
                </a:cubicBezTo>
                <a:cubicBezTo>
                  <a:pt x="520" y="122"/>
                  <a:pt x="520" y="122"/>
                  <a:pt x="518" y="122"/>
                </a:cubicBezTo>
                <a:cubicBezTo>
                  <a:pt x="518" y="121"/>
                  <a:pt x="518" y="121"/>
                  <a:pt x="518" y="121"/>
                </a:cubicBezTo>
                <a:cubicBezTo>
                  <a:pt x="520" y="121"/>
                  <a:pt x="520" y="120"/>
                  <a:pt x="521" y="120"/>
                </a:cubicBezTo>
                <a:cubicBezTo>
                  <a:pt x="522" y="121"/>
                  <a:pt x="522" y="122"/>
                  <a:pt x="522" y="123"/>
                </a:cubicBezTo>
                <a:cubicBezTo>
                  <a:pt x="523" y="123"/>
                  <a:pt x="523" y="123"/>
                  <a:pt x="524" y="123"/>
                </a:cubicBezTo>
                <a:cubicBezTo>
                  <a:pt x="524" y="122"/>
                  <a:pt x="524" y="122"/>
                  <a:pt x="524" y="122"/>
                </a:cubicBezTo>
                <a:cubicBezTo>
                  <a:pt x="525" y="122"/>
                  <a:pt x="525" y="122"/>
                  <a:pt x="525" y="122"/>
                </a:cubicBezTo>
                <a:cubicBezTo>
                  <a:pt x="526" y="124"/>
                  <a:pt x="527" y="126"/>
                  <a:pt x="527" y="128"/>
                </a:cubicBezTo>
                <a:cubicBezTo>
                  <a:pt x="527" y="128"/>
                  <a:pt x="527" y="128"/>
                  <a:pt x="527" y="128"/>
                </a:cubicBezTo>
                <a:cubicBezTo>
                  <a:pt x="528" y="127"/>
                  <a:pt x="528" y="127"/>
                  <a:pt x="528" y="127"/>
                </a:cubicBezTo>
                <a:cubicBezTo>
                  <a:pt x="528" y="126"/>
                  <a:pt x="528" y="126"/>
                  <a:pt x="528" y="126"/>
                </a:cubicBezTo>
                <a:cubicBezTo>
                  <a:pt x="528" y="126"/>
                  <a:pt x="528" y="126"/>
                  <a:pt x="528" y="126"/>
                </a:cubicBezTo>
                <a:cubicBezTo>
                  <a:pt x="528" y="125"/>
                  <a:pt x="528" y="125"/>
                  <a:pt x="528" y="125"/>
                </a:cubicBezTo>
                <a:cubicBezTo>
                  <a:pt x="528" y="125"/>
                  <a:pt x="529" y="125"/>
                  <a:pt x="529" y="126"/>
                </a:cubicBezTo>
                <a:cubicBezTo>
                  <a:pt x="529" y="125"/>
                  <a:pt x="529" y="125"/>
                  <a:pt x="530" y="125"/>
                </a:cubicBezTo>
                <a:cubicBezTo>
                  <a:pt x="531" y="125"/>
                  <a:pt x="530" y="125"/>
                  <a:pt x="531" y="125"/>
                </a:cubicBezTo>
                <a:cubicBezTo>
                  <a:pt x="531" y="126"/>
                  <a:pt x="531" y="126"/>
                  <a:pt x="531" y="126"/>
                </a:cubicBezTo>
                <a:cubicBezTo>
                  <a:pt x="531" y="126"/>
                  <a:pt x="531" y="126"/>
                  <a:pt x="531" y="126"/>
                </a:cubicBezTo>
                <a:cubicBezTo>
                  <a:pt x="531" y="127"/>
                  <a:pt x="531" y="127"/>
                  <a:pt x="531" y="127"/>
                </a:cubicBezTo>
                <a:cubicBezTo>
                  <a:pt x="532" y="127"/>
                  <a:pt x="532" y="127"/>
                  <a:pt x="532" y="127"/>
                </a:cubicBezTo>
                <a:cubicBezTo>
                  <a:pt x="532" y="127"/>
                  <a:pt x="532" y="127"/>
                  <a:pt x="532" y="127"/>
                </a:cubicBezTo>
                <a:cubicBezTo>
                  <a:pt x="532" y="127"/>
                  <a:pt x="532" y="127"/>
                  <a:pt x="532" y="127"/>
                </a:cubicBezTo>
                <a:cubicBezTo>
                  <a:pt x="532" y="129"/>
                  <a:pt x="532" y="129"/>
                  <a:pt x="532" y="129"/>
                </a:cubicBezTo>
                <a:cubicBezTo>
                  <a:pt x="534" y="129"/>
                  <a:pt x="534" y="128"/>
                  <a:pt x="534" y="127"/>
                </a:cubicBezTo>
                <a:cubicBezTo>
                  <a:pt x="534" y="127"/>
                  <a:pt x="534" y="127"/>
                  <a:pt x="534" y="127"/>
                </a:cubicBezTo>
                <a:cubicBezTo>
                  <a:pt x="536" y="127"/>
                  <a:pt x="536" y="127"/>
                  <a:pt x="536" y="127"/>
                </a:cubicBezTo>
                <a:cubicBezTo>
                  <a:pt x="536" y="127"/>
                  <a:pt x="536" y="127"/>
                  <a:pt x="536" y="127"/>
                </a:cubicBezTo>
                <a:cubicBezTo>
                  <a:pt x="537" y="127"/>
                  <a:pt x="537" y="127"/>
                  <a:pt x="537" y="127"/>
                </a:cubicBezTo>
                <a:cubicBezTo>
                  <a:pt x="537" y="128"/>
                  <a:pt x="537" y="128"/>
                  <a:pt x="537" y="128"/>
                </a:cubicBezTo>
                <a:cubicBezTo>
                  <a:pt x="536" y="128"/>
                  <a:pt x="535" y="128"/>
                  <a:pt x="535" y="128"/>
                </a:cubicBezTo>
                <a:cubicBezTo>
                  <a:pt x="535" y="129"/>
                  <a:pt x="535" y="128"/>
                  <a:pt x="534" y="129"/>
                </a:cubicBezTo>
                <a:cubicBezTo>
                  <a:pt x="534" y="130"/>
                  <a:pt x="534" y="130"/>
                  <a:pt x="534" y="130"/>
                </a:cubicBezTo>
                <a:cubicBezTo>
                  <a:pt x="535" y="130"/>
                  <a:pt x="535" y="130"/>
                  <a:pt x="535" y="130"/>
                </a:cubicBezTo>
                <a:cubicBezTo>
                  <a:pt x="536" y="132"/>
                  <a:pt x="536" y="131"/>
                  <a:pt x="537" y="131"/>
                </a:cubicBezTo>
                <a:cubicBezTo>
                  <a:pt x="537" y="131"/>
                  <a:pt x="538" y="132"/>
                  <a:pt x="538" y="132"/>
                </a:cubicBezTo>
                <a:cubicBezTo>
                  <a:pt x="538" y="133"/>
                  <a:pt x="538" y="133"/>
                  <a:pt x="538" y="133"/>
                </a:cubicBezTo>
                <a:cubicBezTo>
                  <a:pt x="537" y="133"/>
                  <a:pt x="538" y="132"/>
                  <a:pt x="536" y="132"/>
                </a:cubicBezTo>
                <a:cubicBezTo>
                  <a:pt x="536" y="133"/>
                  <a:pt x="536" y="134"/>
                  <a:pt x="536" y="135"/>
                </a:cubicBezTo>
                <a:cubicBezTo>
                  <a:pt x="535" y="135"/>
                  <a:pt x="535" y="135"/>
                  <a:pt x="535" y="135"/>
                </a:cubicBezTo>
                <a:cubicBezTo>
                  <a:pt x="535" y="135"/>
                  <a:pt x="535" y="136"/>
                  <a:pt x="535" y="137"/>
                </a:cubicBezTo>
                <a:cubicBezTo>
                  <a:pt x="537" y="137"/>
                  <a:pt x="537" y="137"/>
                  <a:pt x="537" y="137"/>
                </a:cubicBezTo>
                <a:cubicBezTo>
                  <a:pt x="537" y="139"/>
                  <a:pt x="537" y="139"/>
                  <a:pt x="537" y="139"/>
                </a:cubicBezTo>
                <a:cubicBezTo>
                  <a:pt x="538" y="138"/>
                  <a:pt x="539" y="138"/>
                  <a:pt x="540" y="137"/>
                </a:cubicBezTo>
                <a:cubicBezTo>
                  <a:pt x="540" y="137"/>
                  <a:pt x="540" y="137"/>
                  <a:pt x="540" y="137"/>
                </a:cubicBezTo>
                <a:cubicBezTo>
                  <a:pt x="540" y="136"/>
                  <a:pt x="541" y="136"/>
                  <a:pt x="541" y="136"/>
                </a:cubicBezTo>
                <a:cubicBezTo>
                  <a:pt x="541" y="135"/>
                  <a:pt x="541" y="135"/>
                  <a:pt x="541" y="135"/>
                </a:cubicBezTo>
                <a:cubicBezTo>
                  <a:pt x="541" y="135"/>
                  <a:pt x="541" y="135"/>
                  <a:pt x="541" y="135"/>
                </a:cubicBezTo>
                <a:cubicBezTo>
                  <a:pt x="542" y="135"/>
                  <a:pt x="542" y="135"/>
                  <a:pt x="542" y="135"/>
                </a:cubicBezTo>
                <a:cubicBezTo>
                  <a:pt x="542" y="135"/>
                  <a:pt x="543" y="135"/>
                  <a:pt x="543" y="135"/>
                </a:cubicBezTo>
                <a:cubicBezTo>
                  <a:pt x="543" y="135"/>
                  <a:pt x="543" y="134"/>
                  <a:pt x="544" y="134"/>
                </a:cubicBezTo>
                <a:cubicBezTo>
                  <a:pt x="544" y="134"/>
                  <a:pt x="544" y="134"/>
                  <a:pt x="544" y="134"/>
                </a:cubicBezTo>
                <a:cubicBezTo>
                  <a:pt x="544" y="134"/>
                  <a:pt x="544" y="134"/>
                  <a:pt x="544" y="134"/>
                </a:cubicBezTo>
                <a:cubicBezTo>
                  <a:pt x="545" y="134"/>
                  <a:pt x="545" y="134"/>
                  <a:pt x="545" y="134"/>
                </a:cubicBezTo>
                <a:cubicBezTo>
                  <a:pt x="545" y="136"/>
                  <a:pt x="545" y="136"/>
                  <a:pt x="543" y="137"/>
                </a:cubicBezTo>
                <a:cubicBezTo>
                  <a:pt x="543" y="138"/>
                  <a:pt x="544" y="138"/>
                  <a:pt x="544" y="139"/>
                </a:cubicBezTo>
                <a:cubicBezTo>
                  <a:pt x="545" y="139"/>
                  <a:pt x="545" y="139"/>
                  <a:pt x="546" y="139"/>
                </a:cubicBezTo>
                <a:cubicBezTo>
                  <a:pt x="546" y="141"/>
                  <a:pt x="546" y="141"/>
                  <a:pt x="548" y="141"/>
                </a:cubicBezTo>
                <a:cubicBezTo>
                  <a:pt x="548" y="142"/>
                  <a:pt x="547" y="143"/>
                  <a:pt x="548" y="143"/>
                </a:cubicBezTo>
                <a:cubicBezTo>
                  <a:pt x="548" y="144"/>
                  <a:pt x="548" y="144"/>
                  <a:pt x="548" y="144"/>
                </a:cubicBezTo>
                <a:cubicBezTo>
                  <a:pt x="548" y="145"/>
                  <a:pt x="548" y="145"/>
                  <a:pt x="548" y="145"/>
                </a:cubicBezTo>
                <a:cubicBezTo>
                  <a:pt x="549" y="145"/>
                  <a:pt x="549" y="145"/>
                  <a:pt x="549" y="145"/>
                </a:cubicBezTo>
                <a:cubicBezTo>
                  <a:pt x="549" y="146"/>
                  <a:pt x="549" y="145"/>
                  <a:pt x="549" y="146"/>
                </a:cubicBezTo>
                <a:cubicBezTo>
                  <a:pt x="549" y="147"/>
                  <a:pt x="549" y="147"/>
                  <a:pt x="549" y="147"/>
                </a:cubicBezTo>
                <a:cubicBezTo>
                  <a:pt x="549" y="147"/>
                  <a:pt x="549" y="147"/>
                  <a:pt x="549" y="147"/>
                </a:cubicBezTo>
                <a:cubicBezTo>
                  <a:pt x="549" y="147"/>
                  <a:pt x="549" y="147"/>
                  <a:pt x="549" y="147"/>
                </a:cubicBezTo>
                <a:cubicBezTo>
                  <a:pt x="550" y="147"/>
                  <a:pt x="550" y="147"/>
                  <a:pt x="550" y="147"/>
                </a:cubicBezTo>
                <a:cubicBezTo>
                  <a:pt x="550" y="148"/>
                  <a:pt x="550" y="148"/>
                  <a:pt x="550" y="149"/>
                </a:cubicBezTo>
                <a:cubicBezTo>
                  <a:pt x="549" y="149"/>
                  <a:pt x="549" y="149"/>
                  <a:pt x="548" y="149"/>
                </a:cubicBezTo>
                <a:cubicBezTo>
                  <a:pt x="548" y="149"/>
                  <a:pt x="548" y="149"/>
                  <a:pt x="548" y="149"/>
                </a:cubicBezTo>
                <a:cubicBezTo>
                  <a:pt x="546" y="150"/>
                  <a:pt x="548" y="150"/>
                  <a:pt x="547" y="151"/>
                </a:cubicBezTo>
                <a:cubicBezTo>
                  <a:pt x="547" y="153"/>
                  <a:pt x="548" y="152"/>
                  <a:pt x="549" y="153"/>
                </a:cubicBezTo>
                <a:cubicBezTo>
                  <a:pt x="549" y="154"/>
                  <a:pt x="549" y="154"/>
                  <a:pt x="548" y="154"/>
                </a:cubicBezTo>
                <a:cubicBezTo>
                  <a:pt x="548" y="153"/>
                  <a:pt x="548" y="153"/>
                  <a:pt x="548" y="153"/>
                </a:cubicBezTo>
                <a:cubicBezTo>
                  <a:pt x="547" y="153"/>
                  <a:pt x="547" y="153"/>
                  <a:pt x="547" y="153"/>
                </a:cubicBezTo>
                <a:cubicBezTo>
                  <a:pt x="547" y="154"/>
                  <a:pt x="547" y="154"/>
                  <a:pt x="547" y="154"/>
                </a:cubicBezTo>
                <a:cubicBezTo>
                  <a:pt x="546" y="154"/>
                  <a:pt x="546" y="154"/>
                  <a:pt x="546" y="154"/>
                </a:cubicBezTo>
                <a:cubicBezTo>
                  <a:pt x="546" y="154"/>
                  <a:pt x="546" y="154"/>
                  <a:pt x="546" y="154"/>
                </a:cubicBezTo>
                <a:cubicBezTo>
                  <a:pt x="546" y="154"/>
                  <a:pt x="546" y="154"/>
                  <a:pt x="546" y="154"/>
                </a:cubicBezTo>
                <a:cubicBezTo>
                  <a:pt x="546" y="155"/>
                  <a:pt x="546" y="155"/>
                  <a:pt x="546" y="155"/>
                </a:cubicBezTo>
                <a:cubicBezTo>
                  <a:pt x="545" y="155"/>
                  <a:pt x="545" y="156"/>
                  <a:pt x="545" y="156"/>
                </a:cubicBezTo>
                <a:cubicBezTo>
                  <a:pt x="545" y="156"/>
                  <a:pt x="545" y="156"/>
                  <a:pt x="545" y="156"/>
                </a:cubicBezTo>
                <a:cubicBezTo>
                  <a:pt x="544" y="156"/>
                  <a:pt x="544" y="156"/>
                  <a:pt x="544" y="156"/>
                </a:cubicBezTo>
                <a:cubicBezTo>
                  <a:pt x="544" y="157"/>
                  <a:pt x="544" y="157"/>
                  <a:pt x="544" y="157"/>
                </a:cubicBezTo>
                <a:cubicBezTo>
                  <a:pt x="544" y="157"/>
                  <a:pt x="544" y="157"/>
                  <a:pt x="544" y="157"/>
                </a:cubicBezTo>
                <a:cubicBezTo>
                  <a:pt x="544" y="157"/>
                  <a:pt x="544" y="158"/>
                  <a:pt x="544" y="158"/>
                </a:cubicBezTo>
                <a:cubicBezTo>
                  <a:pt x="543" y="158"/>
                  <a:pt x="543" y="158"/>
                  <a:pt x="543" y="158"/>
                </a:cubicBezTo>
                <a:cubicBezTo>
                  <a:pt x="543" y="158"/>
                  <a:pt x="543" y="158"/>
                  <a:pt x="543" y="158"/>
                </a:cubicBezTo>
                <a:cubicBezTo>
                  <a:pt x="542" y="159"/>
                  <a:pt x="542" y="158"/>
                  <a:pt x="542" y="159"/>
                </a:cubicBezTo>
                <a:cubicBezTo>
                  <a:pt x="541" y="159"/>
                  <a:pt x="541" y="159"/>
                  <a:pt x="541" y="159"/>
                </a:cubicBezTo>
                <a:cubicBezTo>
                  <a:pt x="541" y="161"/>
                  <a:pt x="542" y="161"/>
                  <a:pt x="543" y="162"/>
                </a:cubicBezTo>
                <a:cubicBezTo>
                  <a:pt x="544" y="162"/>
                  <a:pt x="544" y="162"/>
                  <a:pt x="544" y="162"/>
                </a:cubicBezTo>
                <a:cubicBezTo>
                  <a:pt x="544" y="165"/>
                  <a:pt x="547" y="165"/>
                  <a:pt x="547" y="168"/>
                </a:cubicBezTo>
                <a:cubicBezTo>
                  <a:pt x="547" y="168"/>
                  <a:pt x="546" y="168"/>
                  <a:pt x="546" y="168"/>
                </a:cubicBezTo>
                <a:cubicBezTo>
                  <a:pt x="546" y="168"/>
                  <a:pt x="546" y="168"/>
                  <a:pt x="546" y="168"/>
                </a:cubicBezTo>
                <a:cubicBezTo>
                  <a:pt x="544" y="168"/>
                  <a:pt x="544" y="168"/>
                  <a:pt x="544" y="168"/>
                </a:cubicBezTo>
                <a:cubicBezTo>
                  <a:pt x="544" y="168"/>
                  <a:pt x="544" y="168"/>
                  <a:pt x="544" y="168"/>
                </a:cubicBezTo>
                <a:cubicBezTo>
                  <a:pt x="541" y="168"/>
                  <a:pt x="541" y="168"/>
                  <a:pt x="541" y="168"/>
                </a:cubicBezTo>
                <a:cubicBezTo>
                  <a:pt x="541" y="168"/>
                  <a:pt x="541" y="168"/>
                  <a:pt x="541" y="168"/>
                </a:cubicBezTo>
                <a:cubicBezTo>
                  <a:pt x="541" y="168"/>
                  <a:pt x="540" y="168"/>
                  <a:pt x="540" y="169"/>
                </a:cubicBezTo>
                <a:cubicBezTo>
                  <a:pt x="540" y="169"/>
                  <a:pt x="540" y="169"/>
                  <a:pt x="540" y="169"/>
                </a:cubicBezTo>
                <a:cubicBezTo>
                  <a:pt x="539" y="169"/>
                  <a:pt x="539" y="169"/>
                  <a:pt x="538" y="169"/>
                </a:cubicBezTo>
                <a:cubicBezTo>
                  <a:pt x="538" y="168"/>
                  <a:pt x="538" y="168"/>
                  <a:pt x="538" y="168"/>
                </a:cubicBezTo>
                <a:cubicBezTo>
                  <a:pt x="538" y="168"/>
                  <a:pt x="537" y="168"/>
                  <a:pt x="536" y="169"/>
                </a:cubicBezTo>
                <a:cubicBezTo>
                  <a:pt x="536" y="169"/>
                  <a:pt x="536" y="169"/>
                  <a:pt x="536" y="169"/>
                </a:cubicBezTo>
                <a:cubicBezTo>
                  <a:pt x="536" y="169"/>
                  <a:pt x="535" y="169"/>
                  <a:pt x="535" y="169"/>
                </a:cubicBezTo>
                <a:cubicBezTo>
                  <a:pt x="535" y="169"/>
                  <a:pt x="535" y="169"/>
                  <a:pt x="535" y="169"/>
                </a:cubicBezTo>
                <a:cubicBezTo>
                  <a:pt x="534" y="169"/>
                  <a:pt x="534" y="169"/>
                  <a:pt x="534" y="169"/>
                </a:cubicBezTo>
                <a:cubicBezTo>
                  <a:pt x="534" y="170"/>
                  <a:pt x="534" y="170"/>
                  <a:pt x="534" y="170"/>
                </a:cubicBezTo>
                <a:cubicBezTo>
                  <a:pt x="532" y="170"/>
                  <a:pt x="532" y="170"/>
                  <a:pt x="532" y="170"/>
                </a:cubicBezTo>
                <a:cubicBezTo>
                  <a:pt x="532" y="170"/>
                  <a:pt x="532" y="170"/>
                  <a:pt x="532" y="170"/>
                </a:cubicBezTo>
                <a:cubicBezTo>
                  <a:pt x="531" y="170"/>
                  <a:pt x="530" y="170"/>
                  <a:pt x="529" y="170"/>
                </a:cubicBezTo>
                <a:cubicBezTo>
                  <a:pt x="529" y="170"/>
                  <a:pt x="529" y="170"/>
                  <a:pt x="529" y="170"/>
                </a:cubicBezTo>
                <a:cubicBezTo>
                  <a:pt x="529" y="169"/>
                  <a:pt x="529" y="170"/>
                  <a:pt x="529" y="170"/>
                </a:cubicBezTo>
                <a:cubicBezTo>
                  <a:pt x="528" y="170"/>
                  <a:pt x="528" y="170"/>
                  <a:pt x="528" y="170"/>
                </a:cubicBezTo>
                <a:cubicBezTo>
                  <a:pt x="527" y="169"/>
                  <a:pt x="526" y="170"/>
                  <a:pt x="525" y="170"/>
                </a:cubicBezTo>
                <a:cubicBezTo>
                  <a:pt x="525" y="170"/>
                  <a:pt x="525" y="170"/>
                  <a:pt x="525" y="170"/>
                </a:cubicBezTo>
                <a:cubicBezTo>
                  <a:pt x="525" y="172"/>
                  <a:pt x="525" y="172"/>
                  <a:pt x="525" y="172"/>
                </a:cubicBezTo>
                <a:cubicBezTo>
                  <a:pt x="524" y="173"/>
                  <a:pt x="524" y="173"/>
                  <a:pt x="524" y="174"/>
                </a:cubicBezTo>
                <a:cubicBezTo>
                  <a:pt x="524" y="174"/>
                  <a:pt x="524" y="174"/>
                  <a:pt x="524" y="174"/>
                </a:cubicBezTo>
                <a:cubicBezTo>
                  <a:pt x="524" y="175"/>
                  <a:pt x="523" y="176"/>
                  <a:pt x="522" y="177"/>
                </a:cubicBezTo>
                <a:cubicBezTo>
                  <a:pt x="523" y="178"/>
                  <a:pt x="524" y="179"/>
                  <a:pt x="524" y="179"/>
                </a:cubicBezTo>
                <a:cubicBezTo>
                  <a:pt x="525" y="179"/>
                  <a:pt x="525" y="179"/>
                  <a:pt x="525" y="179"/>
                </a:cubicBezTo>
                <a:cubicBezTo>
                  <a:pt x="525" y="180"/>
                  <a:pt x="525" y="180"/>
                  <a:pt x="525" y="180"/>
                </a:cubicBezTo>
                <a:cubicBezTo>
                  <a:pt x="526" y="180"/>
                  <a:pt x="527" y="180"/>
                  <a:pt x="527" y="180"/>
                </a:cubicBezTo>
                <a:cubicBezTo>
                  <a:pt x="527" y="180"/>
                  <a:pt x="527" y="180"/>
                  <a:pt x="528" y="180"/>
                </a:cubicBezTo>
                <a:cubicBezTo>
                  <a:pt x="529" y="180"/>
                  <a:pt x="530" y="180"/>
                  <a:pt x="531" y="180"/>
                </a:cubicBezTo>
                <a:cubicBezTo>
                  <a:pt x="531" y="180"/>
                  <a:pt x="531" y="179"/>
                  <a:pt x="531" y="179"/>
                </a:cubicBezTo>
                <a:cubicBezTo>
                  <a:pt x="532" y="179"/>
                  <a:pt x="532" y="179"/>
                  <a:pt x="533" y="179"/>
                </a:cubicBezTo>
                <a:cubicBezTo>
                  <a:pt x="533" y="177"/>
                  <a:pt x="533" y="177"/>
                  <a:pt x="533" y="177"/>
                </a:cubicBezTo>
                <a:cubicBezTo>
                  <a:pt x="535" y="177"/>
                  <a:pt x="534" y="177"/>
                  <a:pt x="535" y="176"/>
                </a:cubicBezTo>
                <a:cubicBezTo>
                  <a:pt x="535" y="176"/>
                  <a:pt x="535" y="176"/>
                  <a:pt x="535" y="176"/>
                </a:cubicBezTo>
                <a:cubicBezTo>
                  <a:pt x="535" y="176"/>
                  <a:pt x="535" y="176"/>
                  <a:pt x="535" y="176"/>
                </a:cubicBezTo>
                <a:cubicBezTo>
                  <a:pt x="535" y="176"/>
                  <a:pt x="535" y="177"/>
                  <a:pt x="536" y="177"/>
                </a:cubicBezTo>
                <a:cubicBezTo>
                  <a:pt x="537" y="177"/>
                  <a:pt x="537" y="177"/>
                  <a:pt x="537" y="178"/>
                </a:cubicBezTo>
                <a:cubicBezTo>
                  <a:pt x="538" y="178"/>
                  <a:pt x="538" y="178"/>
                  <a:pt x="539" y="177"/>
                </a:cubicBezTo>
                <a:cubicBezTo>
                  <a:pt x="539" y="176"/>
                  <a:pt x="539" y="176"/>
                  <a:pt x="539" y="176"/>
                </a:cubicBezTo>
                <a:cubicBezTo>
                  <a:pt x="539" y="176"/>
                  <a:pt x="537" y="175"/>
                  <a:pt x="537" y="175"/>
                </a:cubicBezTo>
                <a:cubicBezTo>
                  <a:pt x="537" y="174"/>
                  <a:pt x="537" y="174"/>
                  <a:pt x="537" y="174"/>
                </a:cubicBezTo>
                <a:cubicBezTo>
                  <a:pt x="538" y="174"/>
                  <a:pt x="538" y="174"/>
                  <a:pt x="538" y="173"/>
                </a:cubicBezTo>
                <a:cubicBezTo>
                  <a:pt x="538" y="173"/>
                  <a:pt x="538" y="173"/>
                  <a:pt x="538" y="173"/>
                </a:cubicBezTo>
                <a:cubicBezTo>
                  <a:pt x="539" y="174"/>
                  <a:pt x="539" y="175"/>
                  <a:pt x="540" y="175"/>
                </a:cubicBezTo>
                <a:cubicBezTo>
                  <a:pt x="540" y="176"/>
                  <a:pt x="540" y="176"/>
                  <a:pt x="540" y="176"/>
                </a:cubicBezTo>
                <a:cubicBezTo>
                  <a:pt x="541" y="175"/>
                  <a:pt x="541" y="175"/>
                  <a:pt x="541" y="175"/>
                </a:cubicBezTo>
                <a:cubicBezTo>
                  <a:pt x="541" y="175"/>
                  <a:pt x="541" y="175"/>
                  <a:pt x="541" y="175"/>
                </a:cubicBezTo>
                <a:cubicBezTo>
                  <a:pt x="541" y="175"/>
                  <a:pt x="541" y="174"/>
                  <a:pt x="541" y="174"/>
                </a:cubicBezTo>
                <a:cubicBezTo>
                  <a:pt x="542" y="174"/>
                  <a:pt x="541" y="174"/>
                  <a:pt x="542" y="174"/>
                </a:cubicBezTo>
                <a:cubicBezTo>
                  <a:pt x="542" y="174"/>
                  <a:pt x="542" y="174"/>
                  <a:pt x="542" y="174"/>
                </a:cubicBezTo>
                <a:cubicBezTo>
                  <a:pt x="542" y="175"/>
                  <a:pt x="542" y="175"/>
                  <a:pt x="542" y="175"/>
                </a:cubicBezTo>
                <a:cubicBezTo>
                  <a:pt x="543" y="176"/>
                  <a:pt x="544" y="176"/>
                  <a:pt x="544" y="177"/>
                </a:cubicBezTo>
                <a:cubicBezTo>
                  <a:pt x="544" y="177"/>
                  <a:pt x="544" y="177"/>
                  <a:pt x="544" y="177"/>
                </a:cubicBezTo>
                <a:cubicBezTo>
                  <a:pt x="544" y="177"/>
                  <a:pt x="544" y="177"/>
                  <a:pt x="545" y="176"/>
                </a:cubicBezTo>
                <a:cubicBezTo>
                  <a:pt x="546" y="176"/>
                  <a:pt x="546" y="176"/>
                  <a:pt x="546" y="176"/>
                </a:cubicBezTo>
                <a:cubicBezTo>
                  <a:pt x="546" y="176"/>
                  <a:pt x="546" y="176"/>
                  <a:pt x="546" y="176"/>
                </a:cubicBezTo>
                <a:cubicBezTo>
                  <a:pt x="546" y="176"/>
                  <a:pt x="546" y="176"/>
                  <a:pt x="546" y="176"/>
                </a:cubicBezTo>
                <a:cubicBezTo>
                  <a:pt x="546" y="178"/>
                  <a:pt x="546" y="178"/>
                  <a:pt x="546" y="178"/>
                </a:cubicBezTo>
                <a:cubicBezTo>
                  <a:pt x="547" y="178"/>
                  <a:pt x="547" y="178"/>
                  <a:pt x="547" y="178"/>
                </a:cubicBezTo>
                <a:cubicBezTo>
                  <a:pt x="547" y="179"/>
                  <a:pt x="547" y="180"/>
                  <a:pt x="548" y="180"/>
                </a:cubicBezTo>
                <a:cubicBezTo>
                  <a:pt x="549" y="180"/>
                  <a:pt x="549" y="180"/>
                  <a:pt x="549" y="181"/>
                </a:cubicBezTo>
                <a:cubicBezTo>
                  <a:pt x="550" y="182"/>
                  <a:pt x="550" y="183"/>
                  <a:pt x="550" y="184"/>
                </a:cubicBezTo>
                <a:cubicBezTo>
                  <a:pt x="551" y="184"/>
                  <a:pt x="550" y="184"/>
                  <a:pt x="551" y="183"/>
                </a:cubicBezTo>
                <a:cubicBezTo>
                  <a:pt x="551" y="183"/>
                  <a:pt x="551" y="183"/>
                  <a:pt x="551" y="183"/>
                </a:cubicBezTo>
                <a:cubicBezTo>
                  <a:pt x="551" y="184"/>
                  <a:pt x="551" y="184"/>
                  <a:pt x="552" y="185"/>
                </a:cubicBezTo>
                <a:cubicBezTo>
                  <a:pt x="552" y="185"/>
                  <a:pt x="553" y="185"/>
                  <a:pt x="553" y="185"/>
                </a:cubicBezTo>
                <a:cubicBezTo>
                  <a:pt x="553" y="183"/>
                  <a:pt x="553" y="183"/>
                  <a:pt x="553" y="183"/>
                </a:cubicBezTo>
                <a:cubicBezTo>
                  <a:pt x="553" y="183"/>
                  <a:pt x="554" y="184"/>
                  <a:pt x="554" y="184"/>
                </a:cubicBezTo>
                <a:cubicBezTo>
                  <a:pt x="554" y="184"/>
                  <a:pt x="554" y="184"/>
                  <a:pt x="554" y="184"/>
                </a:cubicBezTo>
                <a:cubicBezTo>
                  <a:pt x="555" y="184"/>
                  <a:pt x="555" y="184"/>
                  <a:pt x="555" y="184"/>
                </a:cubicBezTo>
                <a:cubicBezTo>
                  <a:pt x="555" y="184"/>
                  <a:pt x="555" y="184"/>
                  <a:pt x="555" y="184"/>
                </a:cubicBezTo>
                <a:cubicBezTo>
                  <a:pt x="556" y="184"/>
                  <a:pt x="556" y="184"/>
                  <a:pt x="556" y="184"/>
                </a:cubicBezTo>
                <a:cubicBezTo>
                  <a:pt x="555" y="185"/>
                  <a:pt x="555" y="185"/>
                  <a:pt x="555" y="186"/>
                </a:cubicBezTo>
                <a:cubicBezTo>
                  <a:pt x="554" y="186"/>
                  <a:pt x="554" y="186"/>
                  <a:pt x="552" y="186"/>
                </a:cubicBezTo>
                <a:cubicBezTo>
                  <a:pt x="552" y="186"/>
                  <a:pt x="552" y="187"/>
                  <a:pt x="552" y="187"/>
                </a:cubicBezTo>
                <a:cubicBezTo>
                  <a:pt x="553" y="187"/>
                  <a:pt x="554" y="187"/>
                  <a:pt x="555" y="188"/>
                </a:cubicBezTo>
                <a:cubicBezTo>
                  <a:pt x="555" y="188"/>
                  <a:pt x="555" y="188"/>
                  <a:pt x="555" y="189"/>
                </a:cubicBezTo>
                <a:cubicBezTo>
                  <a:pt x="556" y="189"/>
                  <a:pt x="557" y="188"/>
                  <a:pt x="557" y="187"/>
                </a:cubicBezTo>
                <a:cubicBezTo>
                  <a:pt x="558" y="188"/>
                  <a:pt x="558" y="188"/>
                  <a:pt x="558" y="189"/>
                </a:cubicBezTo>
                <a:cubicBezTo>
                  <a:pt x="560" y="189"/>
                  <a:pt x="561" y="189"/>
                  <a:pt x="562" y="187"/>
                </a:cubicBezTo>
                <a:cubicBezTo>
                  <a:pt x="562" y="187"/>
                  <a:pt x="563" y="187"/>
                  <a:pt x="563" y="187"/>
                </a:cubicBezTo>
                <a:cubicBezTo>
                  <a:pt x="563" y="188"/>
                  <a:pt x="563" y="188"/>
                  <a:pt x="563" y="188"/>
                </a:cubicBezTo>
                <a:cubicBezTo>
                  <a:pt x="563" y="187"/>
                  <a:pt x="563" y="187"/>
                  <a:pt x="563" y="187"/>
                </a:cubicBezTo>
                <a:cubicBezTo>
                  <a:pt x="564" y="188"/>
                  <a:pt x="565" y="188"/>
                  <a:pt x="567" y="188"/>
                </a:cubicBezTo>
                <a:cubicBezTo>
                  <a:pt x="567" y="189"/>
                  <a:pt x="567" y="189"/>
                  <a:pt x="567" y="189"/>
                </a:cubicBezTo>
                <a:cubicBezTo>
                  <a:pt x="568" y="188"/>
                  <a:pt x="568" y="189"/>
                  <a:pt x="568" y="187"/>
                </a:cubicBezTo>
                <a:cubicBezTo>
                  <a:pt x="569" y="188"/>
                  <a:pt x="569" y="188"/>
                  <a:pt x="569" y="188"/>
                </a:cubicBezTo>
                <a:cubicBezTo>
                  <a:pt x="570" y="188"/>
                  <a:pt x="570" y="188"/>
                  <a:pt x="570" y="188"/>
                </a:cubicBezTo>
                <a:cubicBezTo>
                  <a:pt x="570" y="189"/>
                  <a:pt x="570" y="189"/>
                  <a:pt x="570" y="189"/>
                </a:cubicBezTo>
                <a:cubicBezTo>
                  <a:pt x="571" y="188"/>
                  <a:pt x="573" y="188"/>
                  <a:pt x="574" y="188"/>
                </a:cubicBezTo>
                <a:cubicBezTo>
                  <a:pt x="574" y="189"/>
                  <a:pt x="574" y="189"/>
                  <a:pt x="574" y="189"/>
                </a:cubicBezTo>
                <a:cubicBezTo>
                  <a:pt x="575" y="189"/>
                  <a:pt x="575" y="189"/>
                  <a:pt x="575" y="189"/>
                </a:cubicBezTo>
                <a:cubicBezTo>
                  <a:pt x="575" y="189"/>
                  <a:pt x="575" y="189"/>
                  <a:pt x="575" y="189"/>
                </a:cubicBezTo>
                <a:cubicBezTo>
                  <a:pt x="575" y="189"/>
                  <a:pt x="575" y="189"/>
                  <a:pt x="575" y="189"/>
                </a:cubicBezTo>
                <a:cubicBezTo>
                  <a:pt x="575" y="189"/>
                  <a:pt x="575" y="189"/>
                  <a:pt x="575" y="189"/>
                </a:cubicBezTo>
                <a:cubicBezTo>
                  <a:pt x="576" y="189"/>
                  <a:pt x="576" y="189"/>
                  <a:pt x="576" y="189"/>
                </a:cubicBezTo>
                <a:cubicBezTo>
                  <a:pt x="577" y="189"/>
                  <a:pt x="576" y="189"/>
                  <a:pt x="577" y="190"/>
                </a:cubicBezTo>
                <a:cubicBezTo>
                  <a:pt x="577" y="189"/>
                  <a:pt x="577" y="189"/>
                  <a:pt x="577" y="189"/>
                </a:cubicBezTo>
                <a:cubicBezTo>
                  <a:pt x="577" y="190"/>
                  <a:pt x="577" y="190"/>
                  <a:pt x="577" y="190"/>
                </a:cubicBezTo>
                <a:cubicBezTo>
                  <a:pt x="579" y="190"/>
                  <a:pt x="579" y="190"/>
                  <a:pt x="581" y="190"/>
                </a:cubicBezTo>
                <a:cubicBezTo>
                  <a:pt x="581" y="188"/>
                  <a:pt x="580" y="188"/>
                  <a:pt x="581" y="187"/>
                </a:cubicBezTo>
                <a:cubicBezTo>
                  <a:pt x="580" y="186"/>
                  <a:pt x="578" y="186"/>
                  <a:pt x="576" y="186"/>
                </a:cubicBezTo>
                <a:cubicBezTo>
                  <a:pt x="576" y="184"/>
                  <a:pt x="576" y="184"/>
                  <a:pt x="576" y="184"/>
                </a:cubicBezTo>
                <a:cubicBezTo>
                  <a:pt x="576" y="184"/>
                  <a:pt x="576" y="184"/>
                  <a:pt x="576" y="184"/>
                </a:cubicBezTo>
                <a:cubicBezTo>
                  <a:pt x="576" y="184"/>
                  <a:pt x="576" y="184"/>
                  <a:pt x="576" y="184"/>
                </a:cubicBezTo>
                <a:cubicBezTo>
                  <a:pt x="574" y="183"/>
                  <a:pt x="572" y="182"/>
                  <a:pt x="572" y="183"/>
                </a:cubicBezTo>
                <a:cubicBezTo>
                  <a:pt x="571" y="183"/>
                  <a:pt x="571" y="183"/>
                  <a:pt x="571" y="183"/>
                </a:cubicBezTo>
                <a:cubicBezTo>
                  <a:pt x="571" y="182"/>
                  <a:pt x="571" y="182"/>
                  <a:pt x="571" y="182"/>
                </a:cubicBezTo>
                <a:cubicBezTo>
                  <a:pt x="569" y="182"/>
                  <a:pt x="568" y="181"/>
                  <a:pt x="567" y="180"/>
                </a:cubicBezTo>
                <a:cubicBezTo>
                  <a:pt x="567" y="180"/>
                  <a:pt x="567" y="179"/>
                  <a:pt x="567" y="179"/>
                </a:cubicBezTo>
                <a:cubicBezTo>
                  <a:pt x="565" y="178"/>
                  <a:pt x="566" y="179"/>
                  <a:pt x="565" y="178"/>
                </a:cubicBezTo>
                <a:cubicBezTo>
                  <a:pt x="564" y="177"/>
                  <a:pt x="565" y="178"/>
                  <a:pt x="564" y="177"/>
                </a:cubicBezTo>
                <a:cubicBezTo>
                  <a:pt x="565" y="177"/>
                  <a:pt x="564" y="177"/>
                  <a:pt x="565" y="176"/>
                </a:cubicBezTo>
                <a:cubicBezTo>
                  <a:pt x="565" y="176"/>
                  <a:pt x="566" y="176"/>
                  <a:pt x="567" y="176"/>
                </a:cubicBezTo>
                <a:cubicBezTo>
                  <a:pt x="567" y="176"/>
                  <a:pt x="567" y="176"/>
                  <a:pt x="567" y="176"/>
                </a:cubicBezTo>
                <a:cubicBezTo>
                  <a:pt x="568" y="177"/>
                  <a:pt x="570" y="177"/>
                  <a:pt x="571" y="178"/>
                </a:cubicBezTo>
                <a:cubicBezTo>
                  <a:pt x="571" y="178"/>
                  <a:pt x="571" y="178"/>
                  <a:pt x="571" y="178"/>
                </a:cubicBezTo>
                <a:cubicBezTo>
                  <a:pt x="572" y="178"/>
                  <a:pt x="571" y="177"/>
                  <a:pt x="571" y="176"/>
                </a:cubicBezTo>
                <a:cubicBezTo>
                  <a:pt x="573" y="177"/>
                  <a:pt x="573" y="177"/>
                  <a:pt x="574" y="178"/>
                </a:cubicBezTo>
                <a:cubicBezTo>
                  <a:pt x="574" y="178"/>
                  <a:pt x="575" y="179"/>
                  <a:pt x="575" y="179"/>
                </a:cubicBezTo>
                <a:cubicBezTo>
                  <a:pt x="575" y="178"/>
                  <a:pt x="575" y="178"/>
                  <a:pt x="575" y="178"/>
                </a:cubicBezTo>
                <a:cubicBezTo>
                  <a:pt x="576" y="178"/>
                  <a:pt x="578" y="177"/>
                  <a:pt x="578" y="177"/>
                </a:cubicBezTo>
                <a:cubicBezTo>
                  <a:pt x="578" y="178"/>
                  <a:pt x="578" y="178"/>
                  <a:pt x="578" y="178"/>
                </a:cubicBezTo>
                <a:cubicBezTo>
                  <a:pt x="579" y="178"/>
                  <a:pt x="579" y="178"/>
                  <a:pt x="580" y="178"/>
                </a:cubicBezTo>
                <a:cubicBezTo>
                  <a:pt x="580" y="179"/>
                  <a:pt x="580" y="179"/>
                  <a:pt x="580" y="179"/>
                </a:cubicBezTo>
                <a:cubicBezTo>
                  <a:pt x="580" y="179"/>
                  <a:pt x="581" y="179"/>
                  <a:pt x="581" y="179"/>
                </a:cubicBezTo>
                <a:cubicBezTo>
                  <a:pt x="581" y="179"/>
                  <a:pt x="581" y="179"/>
                  <a:pt x="581" y="179"/>
                </a:cubicBezTo>
                <a:cubicBezTo>
                  <a:pt x="582" y="179"/>
                  <a:pt x="582" y="179"/>
                  <a:pt x="582" y="179"/>
                </a:cubicBezTo>
                <a:cubicBezTo>
                  <a:pt x="582" y="179"/>
                  <a:pt x="582" y="179"/>
                  <a:pt x="582" y="180"/>
                </a:cubicBezTo>
                <a:cubicBezTo>
                  <a:pt x="583" y="180"/>
                  <a:pt x="583" y="180"/>
                  <a:pt x="583" y="180"/>
                </a:cubicBezTo>
                <a:cubicBezTo>
                  <a:pt x="583" y="181"/>
                  <a:pt x="583" y="181"/>
                  <a:pt x="583" y="181"/>
                </a:cubicBezTo>
                <a:cubicBezTo>
                  <a:pt x="583" y="181"/>
                  <a:pt x="583" y="181"/>
                  <a:pt x="583" y="181"/>
                </a:cubicBezTo>
                <a:cubicBezTo>
                  <a:pt x="585" y="181"/>
                  <a:pt x="585" y="181"/>
                  <a:pt x="585" y="181"/>
                </a:cubicBezTo>
                <a:cubicBezTo>
                  <a:pt x="585" y="181"/>
                  <a:pt x="585" y="181"/>
                  <a:pt x="585" y="181"/>
                </a:cubicBezTo>
                <a:cubicBezTo>
                  <a:pt x="585" y="181"/>
                  <a:pt x="585" y="181"/>
                  <a:pt x="585" y="181"/>
                </a:cubicBezTo>
                <a:cubicBezTo>
                  <a:pt x="585" y="180"/>
                  <a:pt x="585" y="180"/>
                  <a:pt x="585" y="180"/>
                </a:cubicBezTo>
                <a:cubicBezTo>
                  <a:pt x="584" y="180"/>
                  <a:pt x="584" y="180"/>
                  <a:pt x="584" y="181"/>
                </a:cubicBezTo>
                <a:cubicBezTo>
                  <a:pt x="583" y="180"/>
                  <a:pt x="583" y="179"/>
                  <a:pt x="583" y="178"/>
                </a:cubicBezTo>
                <a:cubicBezTo>
                  <a:pt x="581" y="178"/>
                  <a:pt x="581" y="178"/>
                  <a:pt x="581" y="178"/>
                </a:cubicBezTo>
                <a:cubicBezTo>
                  <a:pt x="581" y="177"/>
                  <a:pt x="581" y="177"/>
                  <a:pt x="581" y="177"/>
                </a:cubicBezTo>
                <a:cubicBezTo>
                  <a:pt x="584" y="177"/>
                  <a:pt x="584" y="177"/>
                  <a:pt x="584" y="177"/>
                </a:cubicBezTo>
                <a:cubicBezTo>
                  <a:pt x="583" y="176"/>
                  <a:pt x="583" y="175"/>
                  <a:pt x="583" y="175"/>
                </a:cubicBezTo>
                <a:cubicBezTo>
                  <a:pt x="583" y="174"/>
                  <a:pt x="583" y="174"/>
                  <a:pt x="583" y="174"/>
                </a:cubicBezTo>
                <a:cubicBezTo>
                  <a:pt x="583" y="174"/>
                  <a:pt x="583" y="175"/>
                  <a:pt x="584" y="175"/>
                </a:cubicBezTo>
                <a:cubicBezTo>
                  <a:pt x="585" y="174"/>
                  <a:pt x="585" y="174"/>
                  <a:pt x="585" y="173"/>
                </a:cubicBezTo>
                <a:cubicBezTo>
                  <a:pt x="584" y="173"/>
                  <a:pt x="584" y="173"/>
                  <a:pt x="584" y="173"/>
                </a:cubicBezTo>
                <a:cubicBezTo>
                  <a:pt x="584" y="171"/>
                  <a:pt x="583" y="172"/>
                  <a:pt x="583" y="170"/>
                </a:cubicBezTo>
                <a:cubicBezTo>
                  <a:pt x="583" y="170"/>
                  <a:pt x="583" y="170"/>
                  <a:pt x="582" y="170"/>
                </a:cubicBezTo>
                <a:cubicBezTo>
                  <a:pt x="582" y="170"/>
                  <a:pt x="582" y="170"/>
                  <a:pt x="582" y="170"/>
                </a:cubicBezTo>
                <a:cubicBezTo>
                  <a:pt x="582" y="170"/>
                  <a:pt x="582" y="171"/>
                  <a:pt x="583" y="172"/>
                </a:cubicBezTo>
                <a:cubicBezTo>
                  <a:pt x="582" y="171"/>
                  <a:pt x="582" y="171"/>
                  <a:pt x="581" y="171"/>
                </a:cubicBezTo>
                <a:cubicBezTo>
                  <a:pt x="581" y="170"/>
                  <a:pt x="581" y="170"/>
                  <a:pt x="581" y="170"/>
                </a:cubicBezTo>
                <a:cubicBezTo>
                  <a:pt x="580" y="170"/>
                  <a:pt x="580" y="170"/>
                  <a:pt x="580" y="170"/>
                </a:cubicBezTo>
                <a:cubicBezTo>
                  <a:pt x="580" y="171"/>
                  <a:pt x="580" y="171"/>
                  <a:pt x="580" y="171"/>
                </a:cubicBezTo>
                <a:cubicBezTo>
                  <a:pt x="580" y="171"/>
                  <a:pt x="580" y="171"/>
                  <a:pt x="580" y="171"/>
                </a:cubicBezTo>
                <a:cubicBezTo>
                  <a:pt x="580" y="170"/>
                  <a:pt x="580" y="169"/>
                  <a:pt x="579" y="169"/>
                </a:cubicBezTo>
                <a:cubicBezTo>
                  <a:pt x="579" y="169"/>
                  <a:pt x="579" y="169"/>
                  <a:pt x="579" y="169"/>
                </a:cubicBezTo>
                <a:cubicBezTo>
                  <a:pt x="578" y="169"/>
                  <a:pt x="578" y="168"/>
                  <a:pt x="578" y="168"/>
                </a:cubicBezTo>
                <a:cubicBezTo>
                  <a:pt x="576" y="168"/>
                  <a:pt x="576" y="168"/>
                  <a:pt x="576" y="168"/>
                </a:cubicBezTo>
                <a:cubicBezTo>
                  <a:pt x="575" y="168"/>
                  <a:pt x="577" y="167"/>
                  <a:pt x="575" y="166"/>
                </a:cubicBezTo>
                <a:cubicBezTo>
                  <a:pt x="574" y="166"/>
                  <a:pt x="574" y="165"/>
                  <a:pt x="574" y="164"/>
                </a:cubicBezTo>
                <a:cubicBezTo>
                  <a:pt x="574" y="164"/>
                  <a:pt x="574" y="164"/>
                  <a:pt x="573" y="164"/>
                </a:cubicBezTo>
                <a:cubicBezTo>
                  <a:pt x="573" y="163"/>
                  <a:pt x="573" y="163"/>
                  <a:pt x="573" y="163"/>
                </a:cubicBezTo>
                <a:cubicBezTo>
                  <a:pt x="573" y="163"/>
                  <a:pt x="573" y="163"/>
                  <a:pt x="573" y="163"/>
                </a:cubicBezTo>
                <a:cubicBezTo>
                  <a:pt x="573" y="162"/>
                  <a:pt x="573" y="162"/>
                  <a:pt x="573" y="162"/>
                </a:cubicBezTo>
                <a:cubicBezTo>
                  <a:pt x="573" y="162"/>
                  <a:pt x="572" y="163"/>
                  <a:pt x="571" y="163"/>
                </a:cubicBezTo>
                <a:cubicBezTo>
                  <a:pt x="571" y="163"/>
                  <a:pt x="571" y="162"/>
                  <a:pt x="571" y="162"/>
                </a:cubicBezTo>
                <a:cubicBezTo>
                  <a:pt x="571" y="162"/>
                  <a:pt x="570" y="162"/>
                  <a:pt x="570" y="161"/>
                </a:cubicBezTo>
                <a:cubicBezTo>
                  <a:pt x="570" y="160"/>
                  <a:pt x="570" y="160"/>
                  <a:pt x="570" y="160"/>
                </a:cubicBezTo>
                <a:cubicBezTo>
                  <a:pt x="569" y="160"/>
                  <a:pt x="569" y="160"/>
                  <a:pt x="569" y="160"/>
                </a:cubicBezTo>
                <a:cubicBezTo>
                  <a:pt x="569" y="159"/>
                  <a:pt x="569" y="159"/>
                  <a:pt x="569" y="159"/>
                </a:cubicBezTo>
                <a:cubicBezTo>
                  <a:pt x="570" y="159"/>
                  <a:pt x="570" y="159"/>
                  <a:pt x="570" y="160"/>
                </a:cubicBezTo>
                <a:cubicBezTo>
                  <a:pt x="570" y="159"/>
                  <a:pt x="570" y="159"/>
                  <a:pt x="570" y="159"/>
                </a:cubicBezTo>
                <a:cubicBezTo>
                  <a:pt x="571" y="159"/>
                  <a:pt x="571" y="159"/>
                  <a:pt x="571" y="159"/>
                </a:cubicBezTo>
                <a:cubicBezTo>
                  <a:pt x="571" y="160"/>
                  <a:pt x="571" y="160"/>
                  <a:pt x="571" y="160"/>
                </a:cubicBezTo>
                <a:cubicBezTo>
                  <a:pt x="573" y="160"/>
                  <a:pt x="573" y="160"/>
                  <a:pt x="573" y="160"/>
                </a:cubicBezTo>
                <a:cubicBezTo>
                  <a:pt x="573" y="159"/>
                  <a:pt x="573" y="159"/>
                  <a:pt x="572" y="159"/>
                </a:cubicBezTo>
                <a:cubicBezTo>
                  <a:pt x="572" y="158"/>
                  <a:pt x="572" y="158"/>
                  <a:pt x="571" y="158"/>
                </a:cubicBezTo>
                <a:cubicBezTo>
                  <a:pt x="571" y="155"/>
                  <a:pt x="571" y="155"/>
                  <a:pt x="571" y="155"/>
                </a:cubicBezTo>
                <a:cubicBezTo>
                  <a:pt x="571" y="155"/>
                  <a:pt x="571" y="155"/>
                  <a:pt x="571" y="155"/>
                </a:cubicBezTo>
                <a:cubicBezTo>
                  <a:pt x="571" y="155"/>
                  <a:pt x="571" y="155"/>
                  <a:pt x="571" y="155"/>
                </a:cubicBezTo>
                <a:cubicBezTo>
                  <a:pt x="572" y="155"/>
                  <a:pt x="572" y="155"/>
                  <a:pt x="572" y="155"/>
                </a:cubicBezTo>
                <a:cubicBezTo>
                  <a:pt x="572" y="156"/>
                  <a:pt x="572" y="157"/>
                  <a:pt x="573" y="158"/>
                </a:cubicBezTo>
                <a:cubicBezTo>
                  <a:pt x="574" y="158"/>
                  <a:pt x="574" y="158"/>
                  <a:pt x="574" y="158"/>
                </a:cubicBezTo>
                <a:cubicBezTo>
                  <a:pt x="574" y="157"/>
                  <a:pt x="573" y="156"/>
                  <a:pt x="573" y="156"/>
                </a:cubicBezTo>
                <a:cubicBezTo>
                  <a:pt x="574" y="156"/>
                  <a:pt x="574" y="156"/>
                  <a:pt x="574" y="156"/>
                </a:cubicBezTo>
                <a:cubicBezTo>
                  <a:pt x="574" y="155"/>
                  <a:pt x="574" y="155"/>
                  <a:pt x="574" y="155"/>
                </a:cubicBezTo>
                <a:cubicBezTo>
                  <a:pt x="573" y="155"/>
                  <a:pt x="573" y="155"/>
                  <a:pt x="573" y="154"/>
                </a:cubicBezTo>
                <a:cubicBezTo>
                  <a:pt x="573" y="154"/>
                  <a:pt x="573" y="154"/>
                  <a:pt x="573" y="154"/>
                </a:cubicBezTo>
                <a:cubicBezTo>
                  <a:pt x="573" y="154"/>
                  <a:pt x="573" y="154"/>
                  <a:pt x="573" y="154"/>
                </a:cubicBezTo>
                <a:cubicBezTo>
                  <a:pt x="573" y="154"/>
                  <a:pt x="574" y="154"/>
                  <a:pt x="574" y="154"/>
                </a:cubicBezTo>
                <a:cubicBezTo>
                  <a:pt x="574" y="155"/>
                  <a:pt x="574" y="155"/>
                  <a:pt x="574" y="155"/>
                </a:cubicBezTo>
                <a:cubicBezTo>
                  <a:pt x="575" y="155"/>
                  <a:pt x="575" y="154"/>
                  <a:pt x="576" y="154"/>
                </a:cubicBezTo>
                <a:cubicBezTo>
                  <a:pt x="575" y="155"/>
                  <a:pt x="576" y="155"/>
                  <a:pt x="575" y="155"/>
                </a:cubicBezTo>
                <a:cubicBezTo>
                  <a:pt x="575" y="156"/>
                  <a:pt x="575" y="156"/>
                  <a:pt x="576" y="156"/>
                </a:cubicBezTo>
                <a:cubicBezTo>
                  <a:pt x="577" y="158"/>
                  <a:pt x="577" y="157"/>
                  <a:pt x="577" y="159"/>
                </a:cubicBezTo>
                <a:cubicBezTo>
                  <a:pt x="578" y="159"/>
                  <a:pt x="578" y="159"/>
                  <a:pt x="579" y="159"/>
                </a:cubicBezTo>
                <a:cubicBezTo>
                  <a:pt x="579" y="160"/>
                  <a:pt x="579" y="160"/>
                  <a:pt x="579" y="160"/>
                </a:cubicBezTo>
                <a:cubicBezTo>
                  <a:pt x="580" y="160"/>
                  <a:pt x="580" y="160"/>
                  <a:pt x="580" y="160"/>
                </a:cubicBezTo>
                <a:cubicBezTo>
                  <a:pt x="580" y="160"/>
                  <a:pt x="580" y="160"/>
                  <a:pt x="580" y="160"/>
                </a:cubicBezTo>
                <a:cubicBezTo>
                  <a:pt x="580" y="160"/>
                  <a:pt x="581" y="161"/>
                  <a:pt x="582" y="160"/>
                </a:cubicBezTo>
                <a:cubicBezTo>
                  <a:pt x="582" y="160"/>
                  <a:pt x="582" y="160"/>
                  <a:pt x="582" y="160"/>
                </a:cubicBezTo>
                <a:cubicBezTo>
                  <a:pt x="583" y="160"/>
                  <a:pt x="583" y="160"/>
                  <a:pt x="583" y="160"/>
                </a:cubicBezTo>
                <a:cubicBezTo>
                  <a:pt x="583" y="160"/>
                  <a:pt x="583" y="160"/>
                  <a:pt x="583" y="160"/>
                </a:cubicBezTo>
                <a:cubicBezTo>
                  <a:pt x="583" y="159"/>
                  <a:pt x="584" y="159"/>
                  <a:pt x="584" y="159"/>
                </a:cubicBezTo>
                <a:cubicBezTo>
                  <a:pt x="584" y="160"/>
                  <a:pt x="583" y="161"/>
                  <a:pt x="582" y="161"/>
                </a:cubicBezTo>
                <a:cubicBezTo>
                  <a:pt x="582" y="162"/>
                  <a:pt x="582" y="162"/>
                  <a:pt x="582" y="162"/>
                </a:cubicBezTo>
                <a:cubicBezTo>
                  <a:pt x="584" y="162"/>
                  <a:pt x="584" y="162"/>
                  <a:pt x="584" y="162"/>
                </a:cubicBezTo>
                <a:cubicBezTo>
                  <a:pt x="584" y="161"/>
                  <a:pt x="584" y="161"/>
                  <a:pt x="584" y="161"/>
                </a:cubicBezTo>
                <a:cubicBezTo>
                  <a:pt x="584" y="161"/>
                  <a:pt x="584" y="161"/>
                  <a:pt x="584" y="161"/>
                </a:cubicBezTo>
                <a:cubicBezTo>
                  <a:pt x="585" y="162"/>
                  <a:pt x="584" y="162"/>
                  <a:pt x="584" y="163"/>
                </a:cubicBezTo>
                <a:cubicBezTo>
                  <a:pt x="585" y="163"/>
                  <a:pt x="585" y="162"/>
                  <a:pt x="586" y="162"/>
                </a:cubicBezTo>
                <a:cubicBezTo>
                  <a:pt x="586" y="163"/>
                  <a:pt x="585" y="163"/>
                  <a:pt x="585" y="164"/>
                </a:cubicBezTo>
                <a:cubicBezTo>
                  <a:pt x="586" y="164"/>
                  <a:pt x="588" y="164"/>
                  <a:pt x="589" y="164"/>
                </a:cubicBezTo>
                <a:cubicBezTo>
                  <a:pt x="589" y="165"/>
                  <a:pt x="589" y="165"/>
                  <a:pt x="589" y="165"/>
                </a:cubicBezTo>
                <a:cubicBezTo>
                  <a:pt x="588" y="165"/>
                  <a:pt x="588" y="165"/>
                  <a:pt x="587" y="165"/>
                </a:cubicBezTo>
                <a:cubicBezTo>
                  <a:pt x="587" y="166"/>
                  <a:pt x="587" y="166"/>
                  <a:pt x="587" y="166"/>
                </a:cubicBezTo>
                <a:cubicBezTo>
                  <a:pt x="587" y="166"/>
                  <a:pt x="587" y="166"/>
                  <a:pt x="587" y="166"/>
                </a:cubicBezTo>
                <a:cubicBezTo>
                  <a:pt x="587" y="166"/>
                  <a:pt x="587" y="166"/>
                  <a:pt x="587" y="166"/>
                </a:cubicBezTo>
                <a:cubicBezTo>
                  <a:pt x="588" y="167"/>
                  <a:pt x="589" y="166"/>
                  <a:pt x="589" y="165"/>
                </a:cubicBezTo>
                <a:cubicBezTo>
                  <a:pt x="589" y="165"/>
                  <a:pt x="589" y="165"/>
                  <a:pt x="589" y="165"/>
                </a:cubicBezTo>
                <a:cubicBezTo>
                  <a:pt x="589" y="166"/>
                  <a:pt x="589" y="166"/>
                  <a:pt x="589" y="166"/>
                </a:cubicBezTo>
                <a:cubicBezTo>
                  <a:pt x="590" y="166"/>
                  <a:pt x="590" y="166"/>
                  <a:pt x="590" y="166"/>
                </a:cubicBezTo>
                <a:cubicBezTo>
                  <a:pt x="590" y="167"/>
                  <a:pt x="590" y="167"/>
                  <a:pt x="590" y="167"/>
                </a:cubicBezTo>
                <a:cubicBezTo>
                  <a:pt x="590" y="168"/>
                  <a:pt x="590" y="168"/>
                  <a:pt x="590" y="168"/>
                </a:cubicBezTo>
                <a:cubicBezTo>
                  <a:pt x="591" y="167"/>
                  <a:pt x="591" y="167"/>
                  <a:pt x="592" y="167"/>
                </a:cubicBezTo>
                <a:cubicBezTo>
                  <a:pt x="592" y="168"/>
                  <a:pt x="592" y="168"/>
                  <a:pt x="592" y="168"/>
                </a:cubicBezTo>
                <a:cubicBezTo>
                  <a:pt x="593" y="168"/>
                  <a:pt x="593" y="168"/>
                  <a:pt x="593" y="168"/>
                </a:cubicBezTo>
                <a:cubicBezTo>
                  <a:pt x="593" y="167"/>
                  <a:pt x="593" y="167"/>
                  <a:pt x="593" y="167"/>
                </a:cubicBezTo>
                <a:cubicBezTo>
                  <a:pt x="594" y="167"/>
                  <a:pt x="594" y="167"/>
                  <a:pt x="594" y="167"/>
                </a:cubicBezTo>
                <a:cubicBezTo>
                  <a:pt x="594" y="167"/>
                  <a:pt x="594" y="166"/>
                  <a:pt x="594" y="166"/>
                </a:cubicBezTo>
                <a:cubicBezTo>
                  <a:pt x="594" y="166"/>
                  <a:pt x="594" y="166"/>
                  <a:pt x="594" y="166"/>
                </a:cubicBezTo>
                <a:cubicBezTo>
                  <a:pt x="593" y="165"/>
                  <a:pt x="593" y="165"/>
                  <a:pt x="593" y="163"/>
                </a:cubicBezTo>
                <a:cubicBezTo>
                  <a:pt x="592" y="163"/>
                  <a:pt x="593" y="163"/>
                  <a:pt x="592" y="163"/>
                </a:cubicBezTo>
                <a:cubicBezTo>
                  <a:pt x="592" y="163"/>
                  <a:pt x="592" y="163"/>
                  <a:pt x="592" y="163"/>
                </a:cubicBezTo>
                <a:cubicBezTo>
                  <a:pt x="592" y="162"/>
                  <a:pt x="592" y="162"/>
                  <a:pt x="592" y="161"/>
                </a:cubicBezTo>
                <a:cubicBezTo>
                  <a:pt x="593" y="161"/>
                  <a:pt x="593" y="161"/>
                  <a:pt x="593" y="161"/>
                </a:cubicBezTo>
                <a:cubicBezTo>
                  <a:pt x="593" y="162"/>
                  <a:pt x="593" y="162"/>
                  <a:pt x="593" y="163"/>
                </a:cubicBezTo>
                <a:cubicBezTo>
                  <a:pt x="595" y="163"/>
                  <a:pt x="595" y="163"/>
                  <a:pt x="595" y="163"/>
                </a:cubicBezTo>
                <a:cubicBezTo>
                  <a:pt x="595" y="162"/>
                  <a:pt x="595" y="162"/>
                  <a:pt x="595" y="162"/>
                </a:cubicBezTo>
                <a:cubicBezTo>
                  <a:pt x="596" y="162"/>
                  <a:pt x="596" y="162"/>
                  <a:pt x="597" y="162"/>
                </a:cubicBezTo>
                <a:cubicBezTo>
                  <a:pt x="597" y="161"/>
                  <a:pt x="597" y="161"/>
                  <a:pt x="597" y="161"/>
                </a:cubicBezTo>
                <a:cubicBezTo>
                  <a:pt x="596" y="161"/>
                  <a:pt x="596" y="161"/>
                  <a:pt x="596" y="161"/>
                </a:cubicBezTo>
                <a:cubicBezTo>
                  <a:pt x="595" y="160"/>
                  <a:pt x="596" y="161"/>
                  <a:pt x="595" y="160"/>
                </a:cubicBezTo>
                <a:cubicBezTo>
                  <a:pt x="595" y="160"/>
                  <a:pt x="595" y="160"/>
                  <a:pt x="595" y="160"/>
                </a:cubicBezTo>
                <a:cubicBezTo>
                  <a:pt x="596" y="160"/>
                  <a:pt x="596" y="160"/>
                  <a:pt x="597" y="160"/>
                </a:cubicBezTo>
                <a:cubicBezTo>
                  <a:pt x="596" y="159"/>
                  <a:pt x="597" y="159"/>
                  <a:pt x="596" y="159"/>
                </a:cubicBezTo>
                <a:cubicBezTo>
                  <a:pt x="596" y="156"/>
                  <a:pt x="597" y="158"/>
                  <a:pt x="598" y="157"/>
                </a:cubicBezTo>
                <a:cubicBezTo>
                  <a:pt x="599" y="157"/>
                  <a:pt x="599" y="157"/>
                  <a:pt x="599" y="157"/>
                </a:cubicBezTo>
                <a:cubicBezTo>
                  <a:pt x="599" y="156"/>
                  <a:pt x="599" y="156"/>
                  <a:pt x="599" y="156"/>
                </a:cubicBezTo>
                <a:cubicBezTo>
                  <a:pt x="598" y="156"/>
                  <a:pt x="598" y="156"/>
                  <a:pt x="598" y="156"/>
                </a:cubicBezTo>
                <a:cubicBezTo>
                  <a:pt x="598" y="155"/>
                  <a:pt x="598" y="155"/>
                  <a:pt x="598" y="155"/>
                </a:cubicBezTo>
                <a:cubicBezTo>
                  <a:pt x="600" y="155"/>
                  <a:pt x="600" y="155"/>
                  <a:pt x="600" y="155"/>
                </a:cubicBezTo>
                <a:cubicBezTo>
                  <a:pt x="600" y="155"/>
                  <a:pt x="600" y="155"/>
                  <a:pt x="600" y="155"/>
                </a:cubicBezTo>
                <a:cubicBezTo>
                  <a:pt x="600" y="155"/>
                  <a:pt x="600" y="155"/>
                  <a:pt x="600" y="155"/>
                </a:cubicBezTo>
                <a:cubicBezTo>
                  <a:pt x="600" y="156"/>
                  <a:pt x="600" y="156"/>
                  <a:pt x="600" y="156"/>
                </a:cubicBezTo>
                <a:cubicBezTo>
                  <a:pt x="601" y="156"/>
                  <a:pt x="600" y="156"/>
                  <a:pt x="601" y="156"/>
                </a:cubicBezTo>
                <a:cubicBezTo>
                  <a:pt x="602" y="156"/>
                  <a:pt x="602" y="156"/>
                  <a:pt x="602" y="156"/>
                </a:cubicBezTo>
                <a:cubicBezTo>
                  <a:pt x="602" y="156"/>
                  <a:pt x="602" y="156"/>
                  <a:pt x="602" y="156"/>
                </a:cubicBezTo>
                <a:cubicBezTo>
                  <a:pt x="602" y="156"/>
                  <a:pt x="602" y="156"/>
                  <a:pt x="602" y="156"/>
                </a:cubicBezTo>
                <a:cubicBezTo>
                  <a:pt x="602" y="156"/>
                  <a:pt x="602" y="156"/>
                  <a:pt x="601" y="155"/>
                </a:cubicBezTo>
                <a:cubicBezTo>
                  <a:pt x="601" y="155"/>
                  <a:pt x="603" y="154"/>
                  <a:pt x="601" y="153"/>
                </a:cubicBezTo>
                <a:cubicBezTo>
                  <a:pt x="601" y="153"/>
                  <a:pt x="601" y="153"/>
                  <a:pt x="601" y="153"/>
                </a:cubicBezTo>
                <a:cubicBezTo>
                  <a:pt x="602" y="153"/>
                  <a:pt x="603" y="154"/>
                  <a:pt x="603" y="154"/>
                </a:cubicBezTo>
                <a:cubicBezTo>
                  <a:pt x="603" y="153"/>
                  <a:pt x="604" y="153"/>
                  <a:pt x="604" y="152"/>
                </a:cubicBezTo>
                <a:cubicBezTo>
                  <a:pt x="603" y="152"/>
                  <a:pt x="603" y="152"/>
                  <a:pt x="603" y="152"/>
                </a:cubicBezTo>
                <a:cubicBezTo>
                  <a:pt x="602" y="151"/>
                  <a:pt x="602" y="150"/>
                  <a:pt x="602" y="150"/>
                </a:cubicBezTo>
                <a:cubicBezTo>
                  <a:pt x="601" y="149"/>
                  <a:pt x="600" y="149"/>
                  <a:pt x="600" y="149"/>
                </a:cubicBezTo>
                <a:cubicBezTo>
                  <a:pt x="599" y="148"/>
                  <a:pt x="600" y="149"/>
                  <a:pt x="599" y="148"/>
                </a:cubicBezTo>
                <a:cubicBezTo>
                  <a:pt x="599" y="148"/>
                  <a:pt x="599" y="148"/>
                  <a:pt x="599" y="148"/>
                </a:cubicBezTo>
                <a:cubicBezTo>
                  <a:pt x="599" y="149"/>
                  <a:pt x="599" y="149"/>
                  <a:pt x="599" y="151"/>
                </a:cubicBezTo>
                <a:cubicBezTo>
                  <a:pt x="599" y="150"/>
                  <a:pt x="599" y="150"/>
                  <a:pt x="598" y="150"/>
                </a:cubicBezTo>
                <a:cubicBezTo>
                  <a:pt x="598" y="150"/>
                  <a:pt x="598" y="151"/>
                  <a:pt x="597" y="151"/>
                </a:cubicBezTo>
                <a:cubicBezTo>
                  <a:pt x="597" y="151"/>
                  <a:pt x="597" y="151"/>
                  <a:pt x="597" y="151"/>
                </a:cubicBezTo>
                <a:cubicBezTo>
                  <a:pt x="597" y="150"/>
                  <a:pt x="597" y="151"/>
                  <a:pt x="596" y="150"/>
                </a:cubicBezTo>
                <a:cubicBezTo>
                  <a:pt x="596" y="150"/>
                  <a:pt x="596" y="150"/>
                  <a:pt x="596" y="150"/>
                </a:cubicBezTo>
                <a:cubicBezTo>
                  <a:pt x="596" y="150"/>
                  <a:pt x="596" y="150"/>
                  <a:pt x="596" y="150"/>
                </a:cubicBezTo>
                <a:cubicBezTo>
                  <a:pt x="596" y="150"/>
                  <a:pt x="596" y="150"/>
                  <a:pt x="596" y="150"/>
                </a:cubicBezTo>
                <a:cubicBezTo>
                  <a:pt x="596" y="150"/>
                  <a:pt x="596" y="151"/>
                  <a:pt x="595" y="151"/>
                </a:cubicBezTo>
                <a:cubicBezTo>
                  <a:pt x="595" y="152"/>
                  <a:pt x="595" y="152"/>
                  <a:pt x="595" y="152"/>
                </a:cubicBezTo>
                <a:cubicBezTo>
                  <a:pt x="594" y="152"/>
                  <a:pt x="594" y="152"/>
                  <a:pt x="594" y="152"/>
                </a:cubicBezTo>
                <a:cubicBezTo>
                  <a:pt x="594" y="151"/>
                  <a:pt x="594" y="150"/>
                  <a:pt x="595" y="149"/>
                </a:cubicBezTo>
                <a:cubicBezTo>
                  <a:pt x="595" y="149"/>
                  <a:pt x="595" y="149"/>
                  <a:pt x="595" y="149"/>
                </a:cubicBezTo>
                <a:cubicBezTo>
                  <a:pt x="595" y="149"/>
                  <a:pt x="595" y="148"/>
                  <a:pt x="593" y="148"/>
                </a:cubicBezTo>
                <a:cubicBezTo>
                  <a:pt x="593" y="149"/>
                  <a:pt x="593" y="150"/>
                  <a:pt x="593" y="151"/>
                </a:cubicBezTo>
                <a:cubicBezTo>
                  <a:pt x="593" y="151"/>
                  <a:pt x="593" y="151"/>
                  <a:pt x="593" y="151"/>
                </a:cubicBezTo>
                <a:cubicBezTo>
                  <a:pt x="593" y="150"/>
                  <a:pt x="593" y="150"/>
                  <a:pt x="593" y="150"/>
                </a:cubicBezTo>
                <a:cubicBezTo>
                  <a:pt x="592" y="150"/>
                  <a:pt x="592" y="150"/>
                  <a:pt x="592" y="150"/>
                </a:cubicBezTo>
                <a:cubicBezTo>
                  <a:pt x="592" y="150"/>
                  <a:pt x="592" y="150"/>
                  <a:pt x="592" y="150"/>
                </a:cubicBezTo>
                <a:cubicBezTo>
                  <a:pt x="591" y="150"/>
                  <a:pt x="590" y="150"/>
                  <a:pt x="589" y="150"/>
                </a:cubicBezTo>
                <a:cubicBezTo>
                  <a:pt x="589" y="149"/>
                  <a:pt x="589" y="149"/>
                  <a:pt x="589" y="149"/>
                </a:cubicBezTo>
                <a:cubicBezTo>
                  <a:pt x="589" y="149"/>
                  <a:pt x="588" y="149"/>
                  <a:pt x="588" y="150"/>
                </a:cubicBezTo>
                <a:cubicBezTo>
                  <a:pt x="588" y="149"/>
                  <a:pt x="588" y="149"/>
                  <a:pt x="588" y="149"/>
                </a:cubicBezTo>
                <a:cubicBezTo>
                  <a:pt x="587" y="149"/>
                  <a:pt x="588" y="149"/>
                  <a:pt x="587" y="149"/>
                </a:cubicBezTo>
                <a:cubicBezTo>
                  <a:pt x="588" y="149"/>
                  <a:pt x="588" y="149"/>
                  <a:pt x="588" y="149"/>
                </a:cubicBezTo>
                <a:cubicBezTo>
                  <a:pt x="588" y="149"/>
                  <a:pt x="588" y="149"/>
                  <a:pt x="588" y="149"/>
                </a:cubicBezTo>
                <a:cubicBezTo>
                  <a:pt x="589" y="149"/>
                  <a:pt x="589" y="149"/>
                  <a:pt x="589" y="149"/>
                </a:cubicBezTo>
                <a:cubicBezTo>
                  <a:pt x="589" y="148"/>
                  <a:pt x="589" y="148"/>
                  <a:pt x="589" y="148"/>
                </a:cubicBezTo>
                <a:cubicBezTo>
                  <a:pt x="589" y="148"/>
                  <a:pt x="589" y="148"/>
                  <a:pt x="589" y="148"/>
                </a:cubicBezTo>
                <a:cubicBezTo>
                  <a:pt x="588" y="148"/>
                  <a:pt x="588" y="148"/>
                  <a:pt x="588" y="148"/>
                </a:cubicBezTo>
                <a:cubicBezTo>
                  <a:pt x="589" y="146"/>
                  <a:pt x="589" y="147"/>
                  <a:pt x="588" y="146"/>
                </a:cubicBezTo>
                <a:cubicBezTo>
                  <a:pt x="588" y="145"/>
                  <a:pt x="588" y="145"/>
                  <a:pt x="588" y="145"/>
                </a:cubicBezTo>
                <a:cubicBezTo>
                  <a:pt x="588" y="146"/>
                  <a:pt x="587" y="146"/>
                  <a:pt x="587" y="146"/>
                </a:cubicBezTo>
                <a:cubicBezTo>
                  <a:pt x="587" y="145"/>
                  <a:pt x="587" y="145"/>
                  <a:pt x="587" y="145"/>
                </a:cubicBezTo>
                <a:cubicBezTo>
                  <a:pt x="586" y="145"/>
                  <a:pt x="586" y="145"/>
                  <a:pt x="586" y="145"/>
                </a:cubicBezTo>
                <a:cubicBezTo>
                  <a:pt x="586" y="147"/>
                  <a:pt x="586" y="147"/>
                  <a:pt x="586" y="147"/>
                </a:cubicBezTo>
                <a:cubicBezTo>
                  <a:pt x="585" y="147"/>
                  <a:pt x="586" y="146"/>
                  <a:pt x="585" y="147"/>
                </a:cubicBezTo>
                <a:cubicBezTo>
                  <a:pt x="584" y="147"/>
                  <a:pt x="584" y="147"/>
                  <a:pt x="584" y="147"/>
                </a:cubicBezTo>
                <a:cubicBezTo>
                  <a:pt x="585" y="146"/>
                  <a:pt x="585" y="146"/>
                  <a:pt x="585" y="145"/>
                </a:cubicBezTo>
                <a:cubicBezTo>
                  <a:pt x="584" y="145"/>
                  <a:pt x="584" y="145"/>
                  <a:pt x="584" y="145"/>
                </a:cubicBezTo>
                <a:cubicBezTo>
                  <a:pt x="584" y="144"/>
                  <a:pt x="585" y="144"/>
                  <a:pt x="585" y="144"/>
                </a:cubicBezTo>
                <a:cubicBezTo>
                  <a:pt x="585" y="143"/>
                  <a:pt x="585" y="143"/>
                  <a:pt x="585" y="143"/>
                </a:cubicBezTo>
                <a:cubicBezTo>
                  <a:pt x="585" y="143"/>
                  <a:pt x="585" y="143"/>
                  <a:pt x="585" y="143"/>
                </a:cubicBezTo>
                <a:cubicBezTo>
                  <a:pt x="585" y="143"/>
                  <a:pt x="585" y="143"/>
                  <a:pt x="585" y="143"/>
                </a:cubicBezTo>
                <a:cubicBezTo>
                  <a:pt x="584" y="143"/>
                  <a:pt x="583" y="143"/>
                  <a:pt x="583" y="144"/>
                </a:cubicBezTo>
                <a:cubicBezTo>
                  <a:pt x="583" y="144"/>
                  <a:pt x="583" y="144"/>
                  <a:pt x="583" y="144"/>
                </a:cubicBezTo>
                <a:cubicBezTo>
                  <a:pt x="583" y="145"/>
                  <a:pt x="583" y="145"/>
                  <a:pt x="582" y="145"/>
                </a:cubicBezTo>
                <a:cubicBezTo>
                  <a:pt x="582" y="146"/>
                  <a:pt x="582" y="146"/>
                  <a:pt x="582" y="146"/>
                </a:cubicBezTo>
                <a:cubicBezTo>
                  <a:pt x="582" y="146"/>
                  <a:pt x="582" y="146"/>
                  <a:pt x="582" y="146"/>
                </a:cubicBezTo>
                <a:cubicBezTo>
                  <a:pt x="582" y="144"/>
                  <a:pt x="582" y="144"/>
                  <a:pt x="582" y="144"/>
                </a:cubicBezTo>
                <a:cubicBezTo>
                  <a:pt x="581" y="144"/>
                  <a:pt x="581" y="144"/>
                  <a:pt x="581" y="144"/>
                </a:cubicBezTo>
                <a:cubicBezTo>
                  <a:pt x="581" y="144"/>
                  <a:pt x="581" y="144"/>
                  <a:pt x="581" y="144"/>
                </a:cubicBezTo>
                <a:cubicBezTo>
                  <a:pt x="581" y="144"/>
                  <a:pt x="581" y="144"/>
                  <a:pt x="581" y="144"/>
                </a:cubicBezTo>
                <a:cubicBezTo>
                  <a:pt x="581" y="145"/>
                  <a:pt x="580" y="145"/>
                  <a:pt x="580" y="146"/>
                </a:cubicBezTo>
                <a:cubicBezTo>
                  <a:pt x="580" y="146"/>
                  <a:pt x="580" y="146"/>
                  <a:pt x="580" y="146"/>
                </a:cubicBezTo>
                <a:cubicBezTo>
                  <a:pt x="580" y="145"/>
                  <a:pt x="580" y="145"/>
                  <a:pt x="580" y="145"/>
                </a:cubicBezTo>
                <a:cubicBezTo>
                  <a:pt x="579" y="145"/>
                  <a:pt x="578" y="145"/>
                  <a:pt x="578" y="147"/>
                </a:cubicBezTo>
                <a:cubicBezTo>
                  <a:pt x="577" y="147"/>
                  <a:pt x="577" y="147"/>
                  <a:pt x="577" y="147"/>
                </a:cubicBezTo>
                <a:cubicBezTo>
                  <a:pt x="577" y="145"/>
                  <a:pt x="578" y="144"/>
                  <a:pt x="578" y="143"/>
                </a:cubicBezTo>
                <a:cubicBezTo>
                  <a:pt x="578" y="143"/>
                  <a:pt x="577" y="143"/>
                  <a:pt x="577" y="143"/>
                </a:cubicBezTo>
                <a:cubicBezTo>
                  <a:pt x="577" y="144"/>
                  <a:pt x="577" y="144"/>
                  <a:pt x="577" y="144"/>
                </a:cubicBezTo>
                <a:cubicBezTo>
                  <a:pt x="577" y="144"/>
                  <a:pt x="577" y="144"/>
                  <a:pt x="577" y="144"/>
                </a:cubicBezTo>
                <a:cubicBezTo>
                  <a:pt x="577" y="143"/>
                  <a:pt x="577" y="143"/>
                  <a:pt x="577" y="143"/>
                </a:cubicBezTo>
                <a:cubicBezTo>
                  <a:pt x="576" y="143"/>
                  <a:pt x="576" y="143"/>
                  <a:pt x="576" y="143"/>
                </a:cubicBezTo>
                <a:cubicBezTo>
                  <a:pt x="576" y="142"/>
                  <a:pt x="576" y="142"/>
                  <a:pt x="576" y="142"/>
                </a:cubicBezTo>
                <a:cubicBezTo>
                  <a:pt x="574" y="142"/>
                  <a:pt x="574" y="142"/>
                  <a:pt x="574" y="142"/>
                </a:cubicBezTo>
                <a:cubicBezTo>
                  <a:pt x="574" y="142"/>
                  <a:pt x="574" y="142"/>
                  <a:pt x="574" y="142"/>
                </a:cubicBezTo>
                <a:cubicBezTo>
                  <a:pt x="573" y="142"/>
                  <a:pt x="573" y="142"/>
                  <a:pt x="573" y="142"/>
                </a:cubicBezTo>
                <a:cubicBezTo>
                  <a:pt x="574" y="141"/>
                  <a:pt x="574" y="142"/>
                  <a:pt x="575" y="141"/>
                </a:cubicBezTo>
                <a:cubicBezTo>
                  <a:pt x="574" y="140"/>
                  <a:pt x="574" y="141"/>
                  <a:pt x="574" y="140"/>
                </a:cubicBezTo>
                <a:cubicBezTo>
                  <a:pt x="573" y="140"/>
                  <a:pt x="573" y="140"/>
                  <a:pt x="573" y="141"/>
                </a:cubicBezTo>
                <a:cubicBezTo>
                  <a:pt x="572" y="141"/>
                  <a:pt x="572" y="141"/>
                  <a:pt x="572" y="141"/>
                </a:cubicBezTo>
                <a:cubicBezTo>
                  <a:pt x="572" y="139"/>
                  <a:pt x="572" y="139"/>
                  <a:pt x="572" y="139"/>
                </a:cubicBezTo>
                <a:cubicBezTo>
                  <a:pt x="572" y="139"/>
                  <a:pt x="572" y="139"/>
                  <a:pt x="572" y="139"/>
                </a:cubicBezTo>
                <a:cubicBezTo>
                  <a:pt x="571" y="139"/>
                  <a:pt x="571" y="139"/>
                  <a:pt x="571" y="139"/>
                </a:cubicBezTo>
                <a:cubicBezTo>
                  <a:pt x="568" y="139"/>
                  <a:pt x="568" y="139"/>
                  <a:pt x="568" y="139"/>
                </a:cubicBezTo>
                <a:cubicBezTo>
                  <a:pt x="568" y="139"/>
                  <a:pt x="568" y="139"/>
                  <a:pt x="568" y="139"/>
                </a:cubicBezTo>
                <a:cubicBezTo>
                  <a:pt x="568" y="139"/>
                  <a:pt x="568" y="139"/>
                  <a:pt x="568" y="139"/>
                </a:cubicBezTo>
                <a:cubicBezTo>
                  <a:pt x="568" y="138"/>
                  <a:pt x="568" y="138"/>
                  <a:pt x="568" y="138"/>
                </a:cubicBezTo>
                <a:cubicBezTo>
                  <a:pt x="568" y="138"/>
                  <a:pt x="567" y="138"/>
                  <a:pt x="567" y="138"/>
                </a:cubicBezTo>
                <a:cubicBezTo>
                  <a:pt x="567" y="137"/>
                  <a:pt x="567" y="137"/>
                  <a:pt x="567" y="137"/>
                </a:cubicBezTo>
                <a:cubicBezTo>
                  <a:pt x="570" y="137"/>
                  <a:pt x="570" y="137"/>
                  <a:pt x="571" y="135"/>
                </a:cubicBezTo>
                <a:cubicBezTo>
                  <a:pt x="571" y="135"/>
                  <a:pt x="571" y="135"/>
                  <a:pt x="571" y="135"/>
                </a:cubicBezTo>
                <a:cubicBezTo>
                  <a:pt x="571" y="134"/>
                  <a:pt x="571" y="134"/>
                  <a:pt x="569" y="134"/>
                </a:cubicBezTo>
                <a:cubicBezTo>
                  <a:pt x="569" y="133"/>
                  <a:pt x="569" y="133"/>
                  <a:pt x="569" y="132"/>
                </a:cubicBezTo>
                <a:cubicBezTo>
                  <a:pt x="569" y="132"/>
                  <a:pt x="569" y="132"/>
                  <a:pt x="569" y="132"/>
                </a:cubicBezTo>
                <a:cubicBezTo>
                  <a:pt x="569" y="132"/>
                  <a:pt x="569" y="132"/>
                  <a:pt x="569" y="132"/>
                </a:cubicBezTo>
                <a:cubicBezTo>
                  <a:pt x="569" y="132"/>
                  <a:pt x="570" y="132"/>
                  <a:pt x="570" y="132"/>
                </a:cubicBezTo>
                <a:cubicBezTo>
                  <a:pt x="570" y="132"/>
                  <a:pt x="570" y="132"/>
                  <a:pt x="570" y="132"/>
                </a:cubicBezTo>
                <a:cubicBezTo>
                  <a:pt x="571" y="133"/>
                  <a:pt x="573" y="132"/>
                  <a:pt x="574" y="133"/>
                </a:cubicBezTo>
                <a:cubicBezTo>
                  <a:pt x="574" y="132"/>
                  <a:pt x="574" y="132"/>
                  <a:pt x="574" y="132"/>
                </a:cubicBezTo>
                <a:cubicBezTo>
                  <a:pt x="575" y="132"/>
                  <a:pt x="575" y="132"/>
                  <a:pt x="575" y="132"/>
                </a:cubicBezTo>
                <a:cubicBezTo>
                  <a:pt x="574" y="131"/>
                  <a:pt x="573" y="131"/>
                  <a:pt x="572" y="130"/>
                </a:cubicBezTo>
                <a:cubicBezTo>
                  <a:pt x="572" y="130"/>
                  <a:pt x="572" y="130"/>
                  <a:pt x="572" y="130"/>
                </a:cubicBezTo>
                <a:cubicBezTo>
                  <a:pt x="571" y="130"/>
                  <a:pt x="571" y="130"/>
                  <a:pt x="571" y="130"/>
                </a:cubicBezTo>
                <a:cubicBezTo>
                  <a:pt x="571" y="130"/>
                  <a:pt x="571" y="130"/>
                  <a:pt x="571" y="130"/>
                </a:cubicBezTo>
                <a:cubicBezTo>
                  <a:pt x="569" y="130"/>
                  <a:pt x="569" y="130"/>
                  <a:pt x="569" y="130"/>
                </a:cubicBezTo>
                <a:cubicBezTo>
                  <a:pt x="569" y="130"/>
                  <a:pt x="569" y="130"/>
                  <a:pt x="569" y="130"/>
                </a:cubicBezTo>
                <a:cubicBezTo>
                  <a:pt x="568" y="130"/>
                  <a:pt x="568" y="130"/>
                  <a:pt x="568" y="130"/>
                </a:cubicBezTo>
                <a:cubicBezTo>
                  <a:pt x="568" y="129"/>
                  <a:pt x="568" y="129"/>
                  <a:pt x="568" y="129"/>
                </a:cubicBezTo>
                <a:cubicBezTo>
                  <a:pt x="568" y="129"/>
                  <a:pt x="568" y="129"/>
                  <a:pt x="568" y="129"/>
                </a:cubicBezTo>
                <a:cubicBezTo>
                  <a:pt x="568" y="129"/>
                  <a:pt x="567" y="129"/>
                  <a:pt x="567" y="128"/>
                </a:cubicBezTo>
                <a:cubicBezTo>
                  <a:pt x="567" y="128"/>
                  <a:pt x="567" y="128"/>
                  <a:pt x="567" y="128"/>
                </a:cubicBezTo>
                <a:cubicBezTo>
                  <a:pt x="567" y="128"/>
                  <a:pt x="567" y="128"/>
                  <a:pt x="567" y="128"/>
                </a:cubicBezTo>
                <a:cubicBezTo>
                  <a:pt x="569" y="128"/>
                  <a:pt x="569" y="128"/>
                  <a:pt x="569" y="128"/>
                </a:cubicBezTo>
                <a:cubicBezTo>
                  <a:pt x="569" y="128"/>
                  <a:pt x="569" y="128"/>
                  <a:pt x="569" y="128"/>
                </a:cubicBezTo>
                <a:cubicBezTo>
                  <a:pt x="570" y="127"/>
                  <a:pt x="570" y="127"/>
                  <a:pt x="572" y="127"/>
                </a:cubicBezTo>
                <a:cubicBezTo>
                  <a:pt x="572" y="126"/>
                  <a:pt x="572" y="126"/>
                  <a:pt x="572" y="126"/>
                </a:cubicBezTo>
                <a:cubicBezTo>
                  <a:pt x="572" y="126"/>
                  <a:pt x="572" y="126"/>
                  <a:pt x="572" y="126"/>
                </a:cubicBezTo>
                <a:cubicBezTo>
                  <a:pt x="572" y="124"/>
                  <a:pt x="571" y="123"/>
                  <a:pt x="570" y="122"/>
                </a:cubicBezTo>
                <a:cubicBezTo>
                  <a:pt x="570" y="122"/>
                  <a:pt x="570" y="122"/>
                  <a:pt x="569" y="122"/>
                </a:cubicBezTo>
                <a:cubicBezTo>
                  <a:pt x="569" y="123"/>
                  <a:pt x="568" y="123"/>
                  <a:pt x="568" y="125"/>
                </a:cubicBezTo>
                <a:cubicBezTo>
                  <a:pt x="567" y="125"/>
                  <a:pt x="567" y="125"/>
                  <a:pt x="567" y="125"/>
                </a:cubicBezTo>
                <a:cubicBezTo>
                  <a:pt x="567" y="124"/>
                  <a:pt x="567" y="124"/>
                  <a:pt x="567" y="124"/>
                </a:cubicBezTo>
                <a:cubicBezTo>
                  <a:pt x="566" y="124"/>
                  <a:pt x="566" y="124"/>
                  <a:pt x="566" y="124"/>
                </a:cubicBezTo>
                <a:cubicBezTo>
                  <a:pt x="566" y="123"/>
                  <a:pt x="566" y="123"/>
                  <a:pt x="566" y="123"/>
                </a:cubicBezTo>
                <a:cubicBezTo>
                  <a:pt x="564" y="123"/>
                  <a:pt x="564" y="123"/>
                  <a:pt x="564" y="123"/>
                </a:cubicBezTo>
                <a:cubicBezTo>
                  <a:pt x="564" y="123"/>
                  <a:pt x="564" y="123"/>
                  <a:pt x="564" y="123"/>
                </a:cubicBezTo>
                <a:cubicBezTo>
                  <a:pt x="565" y="123"/>
                  <a:pt x="566" y="123"/>
                  <a:pt x="566" y="121"/>
                </a:cubicBezTo>
                <a:cubicBezTo>
                  <a:pt x="567" y="121"/>
                  <a:pt x="567" y="122"/>
                  <a:pt x="568" y="122"/>
                </a:cubicBezTo>
                <a:cubicBezTo>
                  <a:pt x="567" y="120"/>
                  <a:pt x="568" y="121"/>
                  <a:pt x="567" y="121"/>
                </a:cubicBezTo>
                <a:cubicBezTo>
                  <a:pt x="567" y="120"/>
                  <a:pt x="567" y="120"/>
                  <a:pt x="567" y="120"/>
                </a:cubicBezTo>
                <a:cubicBezTo>
                  <a:pt x="565" y="120"/>
                  <a:pt x="565" y="120"/>
                  <a:pt x="565" y="120"/>
                </a:cubicBezTo>
                <a:cubicBezTo>
                  <a:pt x="565" y="120"/>
                  <a:pt x="565" y="119"/>
                  <a:pt x="564" y="119"/>
                </a:cubicBezTo>
                <a:cubicBezTo>
                  <a:pt x="563" y="119"/>
                  <a:pt x="562" y="119"/>
                  <a:pt x="561" y="119"/>
                </a:cubicBezTo>
                <a:cubicBezTo>
                  <a:pt x="561" y="120"/>
                  <a:pt x="561" y="120"/>
                  <a:pt x="561" y="120"/>
                </a:cubicBezTo>
                <a:cubicBezTo>
                  <a:pt x="560" y="120"/>
                  <a:pt x="560" y="120"/>
                  <a:pt x="560" y="121"/>
                </a:cubicBezTo>
                <a:cubicBezTo>
                  <a:pt x="559" y="121"/>
                  <a:pt x="559" y="121"/>
                  <a:pt x="559" y="121"/>
                </a:cubicBezTo>
                <a:cubicBezTo>
                  <a:pt x="560" y="120"/>
                  <a:pt x="561" y="120"/>
                  <a:pt x="561" y="119"/>
                </a:cubicBezTo>
                <a:cubicBezTo>
                  <a:pt x="561" y="118"/>
                  <a:pt x="561" y="119"/>
                  <a:pt x="561" y="118"/>
                </a:cubicBezTo>
                <a:cubicBezTo>
                  <a:pt x="559" y="118"/>
                  <a:pt x="558" y="119"/>
                  <a:pt x="558" y="120"/>
                </a:cubicBezTo>
                <a:cubicBezTo>
                  <a:pt x="557" y="120"/>
                  <a:pt x="557" y="120"/>
                  <a:pt x="557" y="120"/>
                </a:cubicBezTo>
                <a:cubicBezTo>
                  <a:pt x="557" y="119"/>
                  <a:pt x="557" y="119"/>
                  <a:pt x="557" y="119"/>
                </a:cubicBezTo>
                <a:cubicBezTo>
                  <a:pt x="559" y="118"/>
                  <a:pt x="558" y="118"/>
                  <a:pt x="559" y="118"/>
                </a:cubicBezTo>
                <a:cubicBezTo>
                  <a:pt x="559" y="117"/>
                  <a:pt x="559" y="117"/>
                  <a:pt x="559" y="117"/>
                </a:cubicBezTo>
                <a:cubicBezTo>
                  <a:pt x="559" y="117"/>
                  <a:pt x="559" y="117"/>
                  <a:pt x="559" y="117"/>
                </a:cubicBezTo>
                <a:cubicBezTo>
                  <a:pt x="559" y="116"/>
                  <a:pt x="559" y="116"/>
                  <a:pt x="559" y="116"/>
                </a:cubicBezTo>
                <a:cubicBezTo>
                  <a:pt x="558" y="116"/>
                  <a:pt x="558" y="116"/>
                  <a:pt x="558" y="117"/>
                </a:cubicBezTo>
                <a:cubicBezTo>
                  <a:pt x="557" y="117"/>
                  <a:pt x="557" y="117"/>
                  <a:pt x="557" y="117"/>
                </a:cubicBezTo>
                <a:cubicBezTo>
                  <a:pt x="557" y="117"/>
                  <a:pt x="557" y="116"/>
                  <a:pt x="557" y="116"/>
                </a:cubicBezTo>
                <a:cubicBezTo>
                  <a:pt x="556" y="116"/>
                  <a:pt x="557" y="116"/>
                  <a:pt x="556" y="116"/>
                </a:cubicBezTo>
                <a:cubicBezTo>
                  <a:pt x="556" y="116"/>
                  <a:pt x="556" y="116"/>
                  <a:pt x="556" y="116"/>
                </a:cubicBezTo>
                <a:cubicBezTo>
                  <a:pt x="556" y="117"/>
                  <a:pt x="556" y="117"/>
                  <a:pt x="556" y="117"/>
                </a:cubicBezTo>
                <a:cubicBezTo>
                  <a:pt x="556" y="117"/>
                  <a:pt x="556" y="117"/>
                  <a:pt x="555" y="118"/>
                </a:cubicBezTo>
                <a:cubicBezTo>
                  <a:pt x="555" y="118"/>
                  <a:pt x="555" y="118"/>
                  <a:pt x="555" y="118"/>
                </a:cubicBezTo>
                <a:cubicBezTo>
                  <a:pt x="554" y="118"/>
                  <a:pt x="554" y="118"/>
                  <a:pt x="554" y="118"/>
                </a:cubicBezTo>
                <a:cubicBezTo>
                  <a:pt x="554" y="118"/>
                  <a:pt x="553" y="118"/>
                  <a:pt x="553" y="118"/>
                </a:cubicBezTo>
                <a:cubicBezTo>
                  <a:pt x="553" y="117"/>
                  <a:pt x="553" y="117"/>
                  <a:pt x="554" y="117"/>
                </a:cubicBezTo>
                <a:close/>
                <a:moveTo>
                  <a:pt x="520" y="109"/>
                </a:moveTo>
                <a:cubicBezTo>
                  <a:pt x="520" y="110"/>
                  <a:pt x="520" y="110"/>
                  <a:pt x="520" y="110"/>
                </a:cubicBezTo>
                <a:cubicBezTo>
                  <a:pt x="520" y="110"/>
                  <a:pt x="520" y="110"/>
                  <a:pt x="520" y="109"/>
                </a:cubicBezTo>
                <a:close/>
                <a:moveTo>
                  <a:pt x="552" y="120"/>
                </a:moveTo>
                <a:cubicBezTo>
                  <a:pt x="551" y="120"/>
                  <a:pt x="551" y="120"/>
                  <a:pt x="551" y="120"/>
                </a:cubicBezTo>
                <a:cubicBezTo>
                  <a:pt x="551" y="119"/>
                  <a:pt x="551" y="119"/>
                  <a:pt x="552" y="119"/>
                </a:cubicBezTo>
                <a:cubicBezTo>
                  <a:pt x="552" y="119"/>
                  <a:pt x="552" y="119"/>
                  <a:pt x="552" y="119"/>
                </a:cubicBezTo>
                <a:cubicBezTo>
                  <a:pt x="552" y="119"/>
                  <a:pt x="552" y="119"/>
                  <a:pt x="552" y="119"/>
                </a:cubicBezTo>
                <a:lnTo>
                  <a:pt x="552" y="120"/>
                </a:lnTo>
                <a:close/>
                <a:moveTo>
                  <a:pt x="582" y="173"/>
                </a:moveTo>
                <a:cubicBezTo>
                  <a:pt x="582" y="174"/>
                  <a:pt x="582" y="174"/>
                  <a:pt x="582" y="174"/>
                </a:cubicBezTo>
                <a:cubicBezTo>
                  <a:pt x="581" y="173"/>
                  <a:pt x="581" y="173"/>
                  <a:pt x="580" y="173"/>
                </a:cubicBezTo>
                <a:cubicBezTo>
                  <a:pt x="581" y="173"/>
                  <a:pt x="581" y="173"/>
                  <a:pt x="582" y="173"/>
                </a:cubicBezTo>
                <a:close/>
                <a:moveTo>
                  <a:pt x="565" y="127"/>
                </a:moveTo>
                <a:cubicBezTo>
                  <a:pt x="565" y="127"/>
                  <a:pt x="565" y="127"/>
                  <a:pt x="566" y="128"/>
                </a:cubicBezTo>
                <a:cubicBezTo>
                  <a:pt x="566" y="128"/>
                  <a:pt x="566" y="128"/>
                  <a:pt x="566" y="128"/>
                </a:cubicBezTo>
                <a:cubicBezTo>
                  <a:pt x="564" y="128"/>
                  <a:pt x="564" y="128"/>
                  <a:pt x="564" y="128"/>
                </a:cubicBezTo>
                <a:cubicBezTo>
                  <a:pt x="564" y="128"/>
                  <a:pt x="564" y="128"/>
                  <a:pt x="564" y="128"/>
                </a:cubicBezTo>
                <a:cubicBezTo>
                  <a:pt x="562" y="128"/>
                  <a:pt x="562" y="128"/>
                  <a:pt x="562" y="128"/>
                </a:cubicBezTo>
                <a:cubicBezTo>
                  <a:pt x="562" y="127"/>
                  <a:pt x="562" y="127"/>
                  <a:pt x="562" y="127"/>
                </a:cubicBezTo>
                <a:lnTo>
                  <a:pt x="565" y="127"/>
                </a:lnTo>
                <a:close/>
                <a:moveTo>
                  <a:pt x="561" y="124"/>
                </a:moveTo>
                <a:cubicBezTo>
                  <a:pt x="561" y="124"/>
                  <a:pt x="561" y="125"/>
                  <a:pt x="561" y="124"/>
                </a:cubicBezTo>
                <a:cubicBezTo>
                  <a:pt x="562" y="124"/>
                  <a:pt x="562" y="124"/>
                  <a:pt x="562" y="124"/>
                </a:cubicBezTo>
                <a:cubicBezTo>
                  <a:pt x="562" y="125"/>
                  <a:pt x="562" y="125"/>
                  <a:pt x="562" y="125"/>
                </a:cubicBezTo>
                <a:cubicBezTo>
                  <a:pt x="561" y="125"/>
                  <a:pt x="561" y="125"/>
                  <a:pt x="561" y="125"/>
                </a:cubicBezTo>
                <a:cubicBezTo>
                  <a:pt x="561" y="125"/>
                  <a:pt x="561" y="125"/>
                  <a:pt x="561" y="124"/>
                </a:cubicBezTo>
                <a:close/>
                <a:moveTo>
                  <a:pt x="557" y="121"/>
                </a:moveTo>
                <a:cubicBezTo>
                  <a:pt x="558" y="121"/>
                  <a:pt x="559" y="121"/>
                  <a:pt x="559" y="121"/>
                </a:cubicBezTo>
                <a:cubicBezTo>
                  <a:pt x="559" y="122"/>
                  <a:pt x="559" y="122"/>
                  <a:pt x="559" y="122"/>
                </a:cubicBezTo>
                <a:cubicBezTo>
                  <a:pt x="557" y="122"/>
                  <a:pt x="557" y="122"/>
                  <a:pt x="557" y="122"/>
                </a:cubicBezTo>
                <a:lnTo>
                  <a:pt x="557" y="121"/>
                </a:lnTo>
                <a:close/>
                <a:moveTo>
                  <a:pt x="556" y="152"/>
                </a:moveTo>
                <a:cubicBezTo>
                  <a:pt x="556" y="152"/>
                  <a:pt x="556" y="152"/>
                  <a:pt x="556" y="152"/>
                </a:cubicBezTo>
                <a:cubicBezTo>
                  <a:pt x="556" y="150"/>
                  <a:pt x="556" y="150"/>
                  <a:pt x="556" y="150"/>
                </a:cubicBezTo>
                <a:cubicBezTo>
                  <a:pt x="556" y="150"/>
                  <a:pt x="556" y="150"/>
                  <a:pt x="556" y="150"/>
                </a:cubicBezTo>
                <a:cubicBezTo>
                  <a:pt x="556" y="149"/>
                  <a:pt x="556" y="149"/>
                  <a:pt x="556" y="149"/>
                </a:cubicBezTo>
                <a:cubicBezTo>
                  <a:pt x="557" y="150"/>
                  <a:pt x="557" y="150"/>
                  <a:pt x="558" y="150"/>
                </a:cubicBezTo>
                <a:cubicBezTo>
                  <a:pt x="558" y="151"/>
                  <a:pt x="558" y="152"/>
                  <a:pt x="559" y="152"/>
                </a:cubicBezTo>
                <a:cubicBezTo>
                  <a:pt x="559" y="152"/>
                  <a:pt x="559" y="152"/>
                  <a:pt x="559" y="152"/>
                </a:cubicBezTo>
                <a:cubicBezTo>
                  <a:pt x="560" y="153"/>
                  <a:pt x="561" y="152"/>
                  <a:pt x="562" y="152"/>
                </a:cubicBezTo>
                <a:cubicBezTo>
                  <a:pt x="562" y="152"/>
                  <a:pt x="562" y="152"/>
                  <a:pt x="562" y="153"/>
                </a:cubicBezTo>
                <a:cubicBezTo>
                  <a:pt x="563" y="153"/>
                  <a:pt x="565" y="153"/>
                  <a:pt x="565" y="153"/>
                </a:cubicBezTo>
                <a:cubicBezTo>
                  <a:pt x="565" y="154"/>
                  <a:pt x="565" y="154"/>
                  <a:pt x="565" y="154"/>
                </a:cubicBezTo>
                <a:cubicBezTo>
                  <a:pt x="565" y="154"/>
                  <a:pt x="565" y="154"/>
                  <a:pt x="565" y="154"/>
                </a:cubicBezTo>
                <a:cubicBezTo>
                  <a:pt x="565" y="155"/>
                  <a:pt x="565" y="155"/>
                  <a:pt x="565" y="155"/>
                </a:cubicBezTo>
                <a:cubicBezTo>
                  <a:pt x="567" y="155"/>
                  <a:pt x="567" y="155"/>
                  <a:pt x="567" y="155"/>
                </a:cubicBezTo>
                <a:cubicBezTo>
                  <a:pt x="567" y="155"/>
                  <a:pt x="567" y="155"/>
                  <a:pt x="567" y="155"/>
                </a:cubicBezTo>
                <a:cubicBezTo>
                  <a:pt x="567" y="156"/>
                  <a:pt x="567" y="156"/>
                  <a:pt x="567" y="156"/>
                </a:cubicBezTo>
                <a:cubicBezTo>
                  <a:pt x="567" y="156"/>
                  <a:pt x="567" y="157"/>
                  <a:pt x="567" y="157"/>
                </a:cubicBezTo>
                <a:cubicBezTo>
                  <a:pt x="565" y="157"/>
                  <a:pt x="565" y="157"/>
                  <a:pt x="564" y="156"/>
                </a:cubicBezTo>
                <a:cubicBezTo>
                  <a:pt x="564" y="157"/>
                  <a:pt x="563" y="157"/>
                  <a:pt x="563" y="158"/>
                </a:cubicBezTo>
                <a:cubicBezTo>
                  <a:pt x="563" y="158"/>
                  <a:pt x="563" y="158"/>
                  <a:pt x="563" y="158"/>
                </a:cubicBezTo>
                <a:cubicBezTo>
                  <a:pt x="562" y="158"/>
                  <a:pt x="561" y="157"/>
                  <a:pt x="561" y="157"/>
                </a:cubicBezTo>
                <a:cubicBezTo>
                  <a:pt x="560" y="158"/>
                  <a:pt x="559" y="159"/>
                  <a:pt x="559" y="160"/>
                </a:cubicBezTo>
                <a:cubicBezTo>
                  <a:pt x="558" y="160"/>
                  <a:pt x="557" y="159"/>
                  <a:pt x="557" y="159"/>
                </a:cubicBezTo>
                <a:cubicBezTo>
                  <a:pt x="557" y="159"/>
                  <a:pt x="557" y="159"/>
                  <a:pt x="557" y="159"/>
                </a:cubicBezTo>
                <a:cubicBezTo>
                  <a:pt x="557" y="158"/>
                  <a:pt x="557" y="157"/>
                  <a:pt x="557" y="156"/>
                </a:cubicBezTo>
                <a:cubicBezTo>
                  <a:pt x="557" y="156"/>
                  <a:pt x="557" y="156"/>
                  <a:pt x="557" y="156"/>
                </a:cubicBezTo>
                <a:cubicBezTo>
                  <a:pt x="557" y="156"/>
                  <a:pt x="557" y="156"/>
                  <a:pt x="557" y="156"/>
                </a:cubicBezTo>
                <a:cubicBezTo>
                  <a:pt x="556" y="156"/>
                  <a:pt x="556" y="156"/>
                  <a:pt x="556" y="156"/>
                </a:cubicBezTo>
                <a:cubicBezTo>
                  <a:pt x="556" y="155"/>
                  <a:pt x="555" y="154"/>
                  <a:pt x="556" y="152"/>
                </a:cubicBezTo>
                <a:close/>
                <a:moveTo>
                  <a:pt x="555" y="166"/>
                </a:moveTo>
                <a:cubicBezTo>
                  <a:pt x="555" y="167"/>
                  <a:pt x="555" y="167"/>
                  <a:pt x="555" y="167"/>
                </a:cubicBezTo>
                <a:cubicBezTo>
                  <a:pt x="557" y="167"/>
                  <a:pt x="557" y="167"/>
                  <a:pt x="557" y="167"/>
                </a:cubicBezTo>
                <a:cubicBezTo>
                  <a:pt x="557" y="166"/>
                  <a:pt x="557" y="166"/>
                  <a:pt x="557" y="166"/>
                </a:cubicBezTo>
                <a:cubicBezTo>
                  <a:pt x="557" y="167"/>
                  <a:pt x="558" y="167"/>
                  <a:pt x="558" y="167"/>
                </a:cubicBezTo>
                <a:cubicBezTo>
                  <a:pt x="558" y="170"/>
                  <a:pt x="559" y="170"/>
                  <a:pt x="559" y="173"/>
                </a:cubicBezTo>
                <a:cubicBezTo>
                  <a:pt x="558" y="173"/>
                  <a:pt x="558" y="173"/>
                  <a:pt x="558" y="173"/>
                </a:cubicBezTo>
                <a:cubicBezTo>
                  <a:pt x="558" y="172"/>
                  <a:pt x="558" y="172"/>
                  <a:pt x="558" y="172"/>
                </a:cubicBezTo>
                <a:cubicBezTo>
                  <a:pt x="557" y="172"/>
                  <a:pt x="557" y="172"/>
                  <a:pt x="557" y="172"/>
                </a:cubicBezTo>
                <a:cubicBezTo>
                  <a:pt x="557" y="172"/>
                  <a:pt x="557" y="173"/>
                  <a:pt x="556" y="173"/>
                </a:cubicBezTo>
                <a:cubicBezTo>
                  <a:pt x="556" y="173"/>
                  <a:pt x="556" y="173"/>
                  <a:pt x="556" y="173"/>
                </a:cubicBezTo>
                <a:cubicBezTo>
                  <a:pt x="553" y="173"/>
                  <a:pt x="553" y="173"/>
                  <a:pt x="553" y="173"/>
                </a:cubicBezTo>
                <a:cubicBezTo>
                  <a:pt x="553" y="172"/>
                  <a:pt x="553" y="172"/>
                  <a:pt x="553" y="172"/>
                </a:cubicBezTo>
                <a:cubicBezTo>
                  <a:pt x="553" y="172"/>
                  <a:pt x="553" y="172"/>
                  <a:pt x="553" y="172"/>
                </a:cubicBezTo>
                <a:cubicBezTo>
                  <a:pt x="553" y="171"/>
                  <a:pt x="553" y="171"/>
                  <a:pt x="553" y="171"/>
                </a:cubicBezTo>
                <a:cubicBezTo>
                  <a:pt x="554" y="171"/>
                  <a:pt x="554" y="171"/>
                  <a:pt x="555" y="171"/>
                </a:cubicBezTo>
                <a:cubicBezTo>
                  <a:pt x="554" y="170"/>
                  <a:pt x="554" y="169"/>
                  <a:pt x="554" y="168"/>
                </a:cubicBezTo>
                <a:cubicBezTo>
                  <a:pt x="553" y="168"/>
                  <a:pt x="554" y="168"/>
                  <a:pt x="553" y="168"/>
                </a:cubicBezTo>
                <a:cubicBezTo>
                  <a:pt x="553" y="168"/>
                  <a:pt x="553" y="168"/>
                  <a:pt x="553" y="168"/>
                </a:cubicBezTo>
                <a:cubicBezTo>
                  <a:pt x="553" y="167"/>
                  <a:pt x="553" y="167"/>
                  <a:pt x="553" y="166"/>
                </a:cubicBezTo>
                <a:cubicBezTo>
                  <a:pt x="553" y="166"/>
                  <a:pt x="553" y="166"/>
                  <a:pt x="553" y="166"/>
                </a:cubicBezTo>
                <a:cubicBezTo>
                  <a:pt x="553" y="166"/>
                  <a:pt x="553" y="166"/>
                  <a:pt x="553" y="166"/>
                </a:cubicBezTo>
                <a:cubicBezTo>
                  <a:pt x="554" y="166"/>
                  <a:pt x="555" y="166"/>
                  <a:pt x="555" y="166"/>
                </a:cubicBezTo>
                <a:close/>
                <a:moveTo>
                  <a:pt x="1551" y="99"/>
                </a:moveTo>
                <a:cubicBezTo>
                  <a:pt x="1552" y="99"/>
                  <a:pt x="1551" y="99"/>
                  <a:pt x="1552" y="99"/>
                </a:cubicBezTo>
                <a:cubicBezTo>
                  <a:pt x="1552" y="100"/>
                  <a:pt x="1552" y="100"/>
                  <a:pt x="1552" y="100"/>
                </a:cubicBezTo>
                <a:cubicBezTo>
                  <a:pt x="1554" y="100"/>
                  <a:pt x="1554" y="100"/>
                  <a:pt x="1554" y="100"/>
                </a:cubicBezTo>
                <a:cubicBezTo>
                  <a:pt x="1554" y="100"/>
                  <a:pt x="1554" y="100"/>
                  <a:pt x="1554" y="100"/>
                </a:cubicBezTo>
                <a:cubicBezTo>
                  <a:pt x="1555" y="100"/>
                  <a:pt x="1557" y="101"/>
                  <a:pt x="1557" y="101"/>
                </a:cubicBezTo>
                <a:cubicBezTo>
                  <a:pt x="1557" y="100"/>
                  <a:pt x="1557" y="100"/>
                  <a:pt x="1557" y="100"/>
                </a:cubicBezTo>
                <a:cubicBezTo>
                  <a:pt x="1558" y="100"/>
                  <a:pt x="1559" y="100"/>
                  <a:pt x="1559" y="100"/>
                </a:cubicBezTo>
                <a:cubicBezTo>
                  <a:pt x="1559" y="100"/>
                  <a:pt x="1559" y="100"/>
                  <a:pt x="1559" y="100"/>
                </a:cubicBezTo>
                <a:cubicBezTo>
                  <a:pt x="1560" y="100"/>
                  <a:pt x="1560" y="101"/>
                  <a:pt x="1561" y="101"/>
                </a:cubicBezTo>
                <a:cubicBezTo>
                  <a:pt x="1561" y="101"/>
                  <a:pt x="1561" y="101"/>
                  <a:pt x="1561" y="101"/>
                </a:cubicBezTo>
                <a:cubicBezTo>
                  <a:pt x="1563" y="101"/>
                  <a:pt x="1563" y="101"/>
                  <a:pt x="1563" y="101"/>
                </a:cubicBezTo>
                <a:cubicBezTo>
                  <a:pt x="1563" y="101"/>
                  <a:pt x="1563" y="101"/>
                  <a:pt x="1563" y="101"/>
                </a:cubicBezTo>
                <a:cubicBezTo>
                  <a:pt x="1564" y="102"/>
                  <a:pt x="1565" y="101"/>
                  <a:pt x="1566" y="102"/>
                </a:cubicBezTo>
                <a:cubicBezTo>
                  <a:pt x="1568" y="102"/>
                  <a:pt x="1568" y="102"/>
                  <a:pt x="1568" y="102"/>
                </a:cubicBezTo>
                <a:cubicBezTo>
                  <a:pt x="1568" y="101"/>
                  <a:pt x="1568" y="101"/>
                  <a:pt x="1568" y="101"/>
                </a:cubicBezTo>
                <a:cubicBezTo>
                  <a:pt x="1568" y="101"/>
                  <a:pt x="1568" y="101"/>
                  <a:pt x="1568" y="101"/>
                </a:cubicBezTo>
                <a:cubicBezTo>
                  <a:pt x="1568" y="101"/>
                  <a:pt x="1568" y="100"/>
                  <a:pt x="1568" y="100"/>
                </a:cubicBezTo>
                <a:cubicBezTo>
                  <a:pt x="1568" y="100"/>
                  <a:pt x="1568" y="100"/>
                  <a:pt x="1568" y="100"/>
                </a:cubicBezTo>
                <a:cubicBezTo>
                  <a:pt x="1568" y="98"/>
                  <a:pt x="1568" y="98"/>
                  <a:pt x="1568" y="98"/>
                </a:cubicBezTo>
                <a:cubicBezTo>
                  <a:pt x="1568" y="98"/>
                  <a:pt x="1568" y="98"/>
                  <a:pt x="1568" y="98"/>
                </a:cubicBezTo>
                <a:cubicBezTo>
                  <a:pt x="1567" y="97"/>
                  <a:pt x="1567" y="97"/>
                  <a:pt x="1567" y="97"/>
                </a:cubicBezTo>
                <a:cubicBezTo>
                  <a:pt x="1567" y="97"/>
                  <a:pt x="1567" y="97"/>
                  <a:pt x="1567" y="97"/>
                </a:cubicBezTo>
                <a:cubicBezTo>
                  <a:pt x="1566" y="97"/>
                  <a:pt x="1566" y="97"/>
                  <a:pt x="1566" y="97"/>
                </a:cubicBezTo>
                <a:cubicBezTo>
                  <a:pt x="1566" y="96"/>
                  <a:pt x="1565" y="95"/>
                  <a:pt x="1565" y="95"/>
                </a:cubicBezTo>
                <a:cubicBezTo>
                  <a:pt x="1564" y="95"/>
                  <a:pt x="1564" y="95"/>
                  <a:pt x="1564" y="95"/>
                </a:cubicBezTo>
                <a:cubicBezTo>
                  <a:pt x="1564" y="95"/>
                  <a:pt x="1564" y="94"/>
                  <a:pt x="1564" y="94"/>
                </a:cubicBezTo>
                <a:cubicBezTo>
                  <a:pt x="1563" y="94"/>
                  <a:pt x="1562" y="94"/>
                  <a:pt x="1561" y="94"/>
                </a:cubicBezTo>
                <a:cubicBezTo>
                  <a:pt x="1561" y="93"/>
                  <a:pt x="1561" y="93"/>
                  <a:pt x="1561" y="93"/>
                </a:cubicBezTo>
                <a:cubicBezTo>
                  <a:pt x="1561" y="93"/>
                  <a:pt x="1560" y="93"/>
                  <a:pt x="1560" y="93"/>
                </a:cubicBezTo>
                <a:cubicBezTo>
                  <a:pt x="1559" y="95"/>
                  <a:pt x="1559" y="94"/>
                  <a:pt x="1557" y="95"/>
                </a:cubicBezTo>
                <a:cubicBezTo>
                  <a:pt x="1557" y="95"/>
                  <a:pt x="1557" y="95"/>
                  <a:pt x="1557" y="95"/>
                </a:cubicBezTo>
                <a:cubicBezTo>
                  <a:pt x="1556" y="95"/>
                  <a:pt x="1556" y="95"/>
                  <a:pt x="1556" y="95"/>
                </a:cubicBezTo>
                <a:cubicBezTo>
                  <a:pt x="1556" y="95"/>
                  <a:pt x="1556" y="95"/>
                  <a:pt x="1556" y="95"/>
                </a:cubicBezTo>
                <a:cubicBezTo>
                  <a:pt x="1556" y="95"/>
                  <a:pt x="1556" y="95"/>
                  <a:pt x="1555" y="96"/>
                </a:cubicBezTo>
                <a:cubicBezTo>
                  <a:pt x="1555" y="97"/>
                  <a:pt x="1554" y="97"/>
                  <a:pt x="1554" y="98"/>
                </a:cubicBezTo>
                <a:cubicBezTo>
                  <a:pt x="1553" y="98"/>
                  <a:pt x="1552" y="99"/>
                  <a:pt x="1551" y="99"/>
                </a:cubicBezTo>
                <a:close/>
                <a:moveTo>
                  <a:pt x="1472" y="101"/>
                </a:moveTo>
                <a:cubicBezTo>
                  <a:pt x="1472" y="102"/>
                  <a:pt x="1472" y="102"/>
                  <a:pt x="1472" y="102"/>
                </a:cubicBezTo>
                <a:cubicBezTo>
                  <a:pt x="1476" y="102"/>
                  <a:pt x="1476" y="102"/>
                  <a:pt x="1476" y="102"/>
                </a:cubicBezTo>
                <a:cubicBezTo>
                  <a:pt x="1476" y="103"/>
                  <a:pt x="1477" y="103"/>
                  <a:pt x="1478" y="104"/>
                </a:cubicBezTo>
                <a:cubicBezTo>
                  <a:pt x="1478" y="104"/>
                  <a:pt x="1478" y="104"/>
                  <a:pt x="1478" y="104"/>
                </a:cubicBezTo>
                <a:cubicBezTo>
                  <a:pt x="1476" y="104"/>
                  <a:pt x="1476" y="104"/>
                  <a:pt x="1476" y="104"/>
                </a:cubicBezTo>
                <a:cubicBezTo>
                  <a:pt x="1476" y="105"/>
                  <a:pt x="1476" y="105"/>
                  <a:pt x="1476" y="105"/>
                </a:cubicBezTo>
                <a:cubicBezTo>
                  <a:pt x="1476" y="105"/>
                  <a:pt x="1476" y="105"/>
                  <a:pt x="1476" y="105"/>
                </a:cubicBezTo>
                <a:cubicBezTo>
                  <a:pt x="1476" y="105"/>
                  <a:pt x="1476" y="105"/>
                  <a:pt x="1476" y="105"/>
                </a:cubicBezTo>
                <a:cubicBezTo>
                  <a:pt x="1476" y="105"/>
                  <a:pt x="1477" y="106"/>
                  <a:pt x="1477" y="106"/>
                </a:cubicBezTo>
                <a:cubicBezTo>
                  <a:pt x="1478" y="106"/>
                  <a:pt x="1478" y="106"/>
                  <a:pt x="1479" y="105"/>
                </a:cubicBezTo>
                <a:cubicBezTo>
                  <a:pt x="1479" y="105"/>
                  <a:pt x="1479" y="105"/>
                  <a:pt x="1479" y="105"/>
                </a:cubicBezTo>
                <a:cubicBezTo>
                  <a:pt x="1479" y="105"/>
                  <a:pt x="1479" y="105"/>
                  <a:pt x="1479" y="104"/>
                </a:cubicBezTo>
                <a:cubicBezTo>
                  <a:pt x="1481" y="104"/>
                  <a:pt x="1481" y="104"/>
                  <a:pt x="1482" y="103"/>
                </a:cubicBezTo>
                <a:cubicBezTo>
                  <a:pt x="1482" y="103"/>
                  <a:pt x="1482" y="103"/>
                  <a:pt x="1482" y="103"/>
                </a:cubicBezTo>
                <a:cubicBezTo>
                  <a:pt x="1483" y="103"/>
                  <a:pt x="1484" y="103"/>
                  <a:pt x="1484" y="103"/>
                </a:cubicBezTo>
                <a:cubicBezTo>
                  <a:pt x="1484" y="102"/>
                  <a:pt x="1484" y="102"/>
                  <a:pt x="1484" y="102"/>
                </a:cubicBezTo>
                <a:cubicBezTo>
                  <a:pt x="1485" y="102"/>
                  <a:pt x="1485" y="102"/>
                  <a:pt x="1485" y="102"/>
                </a:cubicBezTo>
                <a:cubicBezTo>
                  <a:pt x="1485" y="101"/>
                  <a:pt x="1485" y="101"/>
                  <a:pt x="1485" y="101"/>
                </a:cubicBezTo>
                <a:cubicBezTo>
                  <a:pt x="1486" y="101"/>
                  <a:pt x="1486" y="101"/>
                  <a:pt x="1487" y="100"/>
                </a:cubicBezTo>
                <a:cubicBezTo>
                  <a:pt x="1487" y="99"/>
                  <a:pt x="1487" y="99"/>
                  <a:pt x="1487" y="99"/>
                </a:cubicBezTo>
                <a:cubicBezTo>
                  <a:pt x="1484" y="99"/>
                  <a:pt x="1484" y="99"/>
                  <a:pt x="1484" y="99"/>
                </a:cubicBezTo>
                <a:cubicBezTo>
                  <a:pt x="1484" y="98"/>
                  <a:pt x="1484" y="98"/>
                  <a:pt x="1484" y="98"/>
                </a:cubicBezTo>
                <a:cubicBezTo>
                  <a:pt x="1483" y="97"/>
                  <a:pt x="1482" y="97"/>
                  <a:pt x="1480" y="97"/>
                </a:cubicBezTo>
                <a:cubicBezTo>
                  <a:pt x="1480" y="96"/>
                  <a:pt x="1480" y="96"/>
                  <a:pt x="1480" y="96"/>
                </a:cubicBezTo>
                <a:cubicBezTo>
                  <a:pt x="1480" y="95"/>
                  <a:pt x="1479" y="95"/>
                  <a:pt x="1479" y="95"/>
                </a:cubicBezTo>
                <a:cubicBezTo>
                  <a:pt x="1479" y="95"/>
                  <a:pt x="1479" y="95"/>
                  <a:pt x="1479" y="95"/>
                </a:cubicBezTo>
                <a:cubicBezTo>
                  <a:pt x="1476" y="94"/>
                  <a:pt x="1472" y="96"/>
                  <a:pt x="1471" y="97"/>
                </a:cubicBezTo>
                <a:cubicBezTo>
                  <a:pt x="1470" y="97"/>
                  <a:pt x="1470" y="97"/>
                  <a:pt x="1470" y="98"/>
                </a:cubicBezTo>
                <a:cubicBezTo>
                  <a:pt x="1470" y="98"/>
                  <a:pt x="1470" y="98"/>
                  <a:pt x="1470" y="98"/>
                </a:cubicBezTo>
                <a:cubicBezTo>
                  <a:pt x="1470" y="99"/>
                  <a:pt x="1470" y="99"/>
                  <a:pt x="1470" y="100"/>
                </a:cubicBezTo>
                <a:cubicBezTo>
                  <a:pt x="1470" y="100"/>
                  <a:pt x="1470" y="100"/>
                  <a:pt x="1470" y="100"/>
                </a:cubicBezTo>
                <a:cubicBezTo>
                  <a:pt x="1470" y="101"/>
                  <a:pt x="1471" y="101"/>
                  <a:pt x="1472" y="101"/>
                </a:cubicBezTo>
                <a:close/>
                <a:moveTo>
                  <a:pt x="415" y="130"/>
                </a:moveTo>
                <a:cubicBezTo>
                  <a:pt x="416" y="130"/>
                  <a:pt x="416" y="130"/>
                  <a:pt x="416" y="130"/>
                </a:cubicBezTo>
                <a:cubicBezTo>
                  <a:pt x="416" y="129"/>
                  <a:pt x="416" y="129"/>
                  <a:pt x="415" y="128"/>
                </a:cubicBezTo>
                <a:cubicBezTo>
                  <a:pt x="415" y="128"/>
                  <a:pt x="415" y="128"/>
                  <a:pt x="415" y="128"/>
                </a:cubicBezTo>
                <a:cubicBezTo>
                  <a:pt x="415" y="127"/>
                  <a:pt x="416" y="127"/>
                  <a:pt x="416" y="127"/>
                </a:cubicBezTo>
                <a:cubicBezTo>
                  <a:pt x="416" y="126"/>
                  <a:pt x="416" y="125"/>
                  <a:pt x="415" y="124"/>
                </a:cubicBezTo>
                <a:cubicBezTo>
                  <a:pt x="415" y="124"/>
                  <a:pt x="415" y="125"/>
                  <a:pt x="415" y="124"/>
                </a:cubicBezTo>
                <a:cubicBezTo>
                  <a:pt x="414" y="124"/>
                  <a:pt x="414" y="124"/>
                  <a:pt x="412" y="124"/>
                </a:cubicBezTo>
                <a:cubicBezTo>
                  <a:pt x="412" y="124"/>
                  <a:pt x="412" y="124"/>
                  <a:pt x="412" y="124"/>
                </a:cubicBezTo>
                <a:cubicBezTo>
                  <a:pt x="411" y="124"/>
                  <a:pt x="410" y="124"/>
                  <a:pt x="409" y="124"/>
                </a:cubicBezTo>
                <a:cubicBezTo>
                  <a:pt x="408" y="123"/>
                  <a:pt x="408" y="124"/>
                  <a:pt x="407" y="123"/>
                </a:cubicBezTo>
                <a:cubicBezTo>
                  <a:pt x="406" y="123"/>
                  <a:pt x="406" y="123"/>
                  <a:pt x="406" y="123"/>
                </a:cubicBezTo>
                <a:cubicBezTo>
                  <a:pt x="406" y="122"/>
                  <a:pt x="406" y="122"/>
                  <a:pt x="406" y="122"/>
                </a:cubicBezTo>
                <a:cubicBezTo>
                  <a:pt x="406" y="122"/>
                  <a:pt x="405" y="121"/>
                  <a:pt x="405" y="121"/>
                </a:cubicBezTo>
                <a:cubicBezTo>
                  <a:pt x="404" y="120"/>
                  <a:pt x="406" y="120"/>
                  <a:pt x="404" y="119"/>
                </a:cubicBezTo>
                <a:cubicBezTo>
                  <a:pt x="404" y="122"/>
                  <a:pt x="404" y="122"/>
                  <a:pt x="404" y="122"/>
                </a:cubicBezTo>
                <a:cubicBezTo>
                  <a:pt x="403" y="122"/>
                  <a:pt x="402" y="121"/>
                  <a:pt x="401" y="121"/>
                </a:cubicBezTo>
                <a:cubicBezTo>
                  <a:pt x="399" y="119"/>
                  <a:pt x="397" y="117"/>
                  <a:pt x="397" y="113"/>
                </a:cubicBezTo>
                <a:cubicBezTo>
                  <a:pt x="396" y="113"/>
                  <a:pt x="395" y="113"/>
                  <a:pt x="395" y="113"/>
                </a:cubicBezTo>
                <a:cubicBezTo>
                  <a:pt x="394" y="112"/>
                  <a:pt x="394" y="111"/>
                  <a:pt x="394" y="110"/>
                </a:cubicBezTo>
                <a:cubicBezTo>
                  <a:pt x="394" y="110"/>
                  <a:pt x="394" y="110"/>
                  <a:pt x="394" y="110"/>
                </a:cubicBezTo>
                <a:cubicBezTo>
                  <a:pt x="394" y="110"/>
                  <a:pt x="394" y="110"/>
                  <a:pt x="394" y="110"/>
                </a:cubicBezTo>
                <a:cubicBezTo>
                  <a:pt x="394" y="109"/>
                  <a:pt x="393" y="108"/>
                  <a:pt x="393" y="107"/>
                </a:cubicBezTo>
                <a:cubicBezTo>
                  <a:pt x="393" y="107"/>
                  <a:pt x="393" y="107"/>
                  <a:pt x="393" y="107"/>
                </a:cubicBezTo>
                <a:cubicBezTo>
                  <a:pt x="390" y="107"/>
                  <a:pt x="390" y="107"/>
                  <a:pt x="390" y="107"/>
                </a:cubicBezTo>
                <a:cubicBezTo>
                  <a:pt x="390" y="107"/>
                  <a:pt x="387" y="106"/>
                  <a:pt x="387" y="106"/>
                </a:cubicBezTo>
                <a:cubicBezTo>
                  <a:pt x="387" y="106"/>
                  <a:pt x="386" y="107"/>
                  <a:pt x="386" y="107"/>
                </a:cubicBezTo>
                <a:cubicBezTo>
                  <a:pt x="386" y="107"/>
                  <a:pt x="385" y="107"/>
                  <a:pt x="385" y="107"/>
                </a:cubicBezTo>
                <a:cubicBezTo>
                  <a:pt x="384" y="106"/>
                  <a:pt x="384" y="107"/>
                  <a:pt x="384" y="106"/>
                </a:cubicBezTo>
                <a:cubicBezTo>
                  <a:pt x="383" y="106"/>
                  <a:pt x="383" y="106"/>
                  <a:pt x="383" y="106"/>
                </a:cubicBezTo>
                <a:cubicBezTo>
                  <a:pt x="383" y="107"/>
                  <a:pt x="382" y="108"/>
                  <a:pt x="382" y="108"/>
                </a:cubicBezTo>
                <a:cubicBezTo>
                  <a:pt x="382" y="108"/>
                  <a:pt x="382" y="109"/>
                  <a:pt x="381" y="109"/>
                </a:cubicBezTo>
                <a:cubicBezTo>
                  <a:pt x="381" y="110"/>
                  <a:pt x="381" y="110"/>
                  <a:pt x="381" y="110"/>
                </a:cubicBezTo>
                <a:cubicBezTo>
                  <a:pt x="380" y="111"/>
                  <a:pt x="379" y="111"/>
                  <a:pt x="378" y="112"/>
                </a:cubicBezTo>
                <a:cubicBezTo>
                  <a:pt x="378" y="111"/>
                  <a:pt x="378" y="111"/>
                  <a:pt x="378" y="110"/>
                </a:cubicBezTo>
                <a:cubicBezTo>
                  <a:pt x="378" y="110"/>
                  <a:pt x="378" y="110"/>
                  <a:pt x="378" y="110"/>
                </a:cubicBezTo>
                <a:cubicBezTo>
                  <a:pt x="377" y="109"/>
                  <a:pt x="379" y="107"/>
                  <a:pt x="379" y="107"/>
                </a:cubicBezTo>
                <a:cubicBezTo>
                  <a:pt x="380" y="105"/>
                  <a:pt x="379" y="105"/>
                  <a:pt x="380" y="105"/>
                </a:cubicBezTo>
                <a:cubicBezTo>
                  <a:pt x="380" y="104"/>
                  <a:pt x="380" y="104"/>
                  <a:pt x="380" y="104"/>
                </a:cubicBezTo>
                <a:cubicBezTo>
                  <a:pt x="380" y="104"/>
                  <a:pt x="379" y="104"/>
                  <a:pt x="379" y="104"/>
                </a:cubicBezTo>
                <a:cubicBezTo>
                  <a:pt x="379" y="103"/>
                  <a:pt x="379" y="103"/>
                  <a:pt x="379" y="103"/>
                </a:cubicBezTo>
                <a:cubicBezTo>
                  <a:pt x="378" y="103"/>
                  <a:pt x="378" y="103"/>
                  <a:pt x="378" y="102"/>
                </a:cubicBezTo>
                <a:cubicBezTo>
                  <a:pt x="378" y="102"/>
                  <a:pt x="378" y="102"/>
                  <a:pt x="378" y="102"/>
                </a:cubicBezTo>
                <a:cubicBezTo>
                  <a:pt x="377" y="102"/>
                  <a:pt x="377" y="102"/>
                  <a:pt x="377" y="101"/>
                </a:cubicBezTo>
                <a:cubicBezTo>
                  <a:pt x="377" y="100"/>
                  <a:pt x="377" y="100"/>
                  <a:pt x="377" y="100"/>
                </a:cubicBezTo>
                <a:cubicBezTo>
                  <a:pt x="377" y="100"/>
                  <a:pt x="377" y="100"/>
                  <a:pt x="377" y="100"/>
                </a:cubicBezTo>
                <a:cubicBezTo>
                  <a:pt x="377" y="100"/>
                  <a:pt x="377" y="100"/>
                  <a:pt x="377" y="100"/>
                </a:cubicBezTo>
                <a:cubicBezTo>
                  <a:pt x="376" y="100"/>
                  <a:pt x="376" y="100"/>
                  <a:pt x="375" y="100"/>
                </a:cubicBezTo>
                <a:cubicBezTo>
                  <a:pt x="374" y="100"/>
                  <a:pt x="375" y="99"/>
                  <a:pt x="373" y="99"/>
                </a:cubicBezTo>
                <a:cubicBezTo>
                  <a:pt x="373" y="101"/>
                  <a:pt x="372" y="102"/>
                  <a:pt x="370" y="102"/>
                </a:cubicBezTo>
                <a:cubicBezTo>
                  <a:pt x="370" y="104"/>
                  <a:pt x="370" y="104"/>
                  <a:pt x="370" y="104"/>
                </a:cubicBezTo>
                <a:cubicBezTo>
                  <a:pt x="369" y="104"/>
                  <a:pt x="369" y="104"/>
                  <a:pt x="368" y="103"/>
                </a:cubicBezTo>
                <a:cubicBezTo>
                  <a:pt x="368" y="100"/>
                  <a:pt x="365" y="100"/>
                  <a:pt x="363" y="98"/>
                </a:cubicBezTo>
                <a:cubicBezTo>
                  <a:pt x="362" y="98"/>
                  <a:pt x="361" y="98"/>
                  <a:pt x="361" y="99"/>
                </a:cubicBezTo>
                <a:cubicBezTo>
                  <a:pt x="361" y="99"/>
                  <a:pt x="361" y="100"/>
                  <a:pt x="361" y="101"/>
                </a:cubicBezTo>
                <a:cubicBezTo>
                  <a:pt x="361" y="101"/>
                  <a:pt x="361" y="101"/>
                  <a:pt x="361" y="101"/>
                </a:cubicBezTo>
                <a:cubicBezTo>
                  <a:pt x="360" y="102"/>
                  <a:pt x="360" y="103"/>
                  <a:pt x="360" y="103"/>
                </a:cubicBezTo>
                <a:cubicBezTo>
                  <a:pt x="361" y="103"/>
                  <a:pt x="361" y="103"/>
                  <a:pt x="361" y="103"/>
                </a:cubicBezTo>
                <a:cubicBezTo>
                  <a:pt x="361" y="104"/>
                  <a:pt x="361" y="104"/>
                  <a:pt x="361" y="104"/>
                </a:cubicBezTo>
                <a:cubicBezTo>
                  <a:pt x="361" y="104"/>
                  <a:pt x="361" y="104"/>
                  <a:pt x="361" y="104"/>
                </a:cubicBezTo>
                <a:cubicBezTo>
                  <a:pt x="361" y="105"/>
                  <a:pt x="361" y="105"/>
                  <a:pt x="361" y="106"/>
                </a:cubicBezTo>
                <a:cubicBezTo>
                  <a:pt x="361" y="106"/>
                  <a:pt x="361" y="106"/>
                  <a:pt x="361" y="106"/>
                </a:cubicBezTo>
                <a:cubicBezTo>
                  <a:pt x="361" y="107"/>
                  <a:pt x="361" y="107"/>
                  <a:pt x="360" y="108"/>
                </a:cubicBezTo>
                <a:cubicBezTo>
                  <a:pt x="359" y="107"/>
                  <a:pt x="359" y="107"/>
                  <a:pt x="359" y="107"/>
                </a:cubicBezTo>
                <a:cubicBezTo>
                  <a:pt x="359" y="107"/>
                  <a:pt x="359" y="107"/>
                  <a:pt x="359" y="107"/>
                </a:cubicBezTo>
                <a:cubicBezTo>
                  <a:pt x="358" y="106"/>
                  <a:pt x="357" y="106"/>
                  <a:pt x="357" y="106"/>
                </a:cubicBezTo>
                <a:cubicBezTo>
                  <a:pt x="357" y="106"/>
                  <a:pt x="357" y="106"/>
                  <a:pt x="357" y="106"/>
                </a:cubicBezTo>
                <a:cubicBezTo>
                  <a:pt x="356" y="106"/>
                  <a:pt x="356" y="106"/>
                  <a:pt x="356" y="106"/>
                </a:cubicBezTo>
                <a:cubicBezTo>
                  <a:pt x="356" y="105"/>
                  <a:pt x="356" y="105"/>
                  <a:pt x="356" y="105"/>
                </a:cubicBezTo>
                <a:cubicBezTo>
                  <a:pt x="355" y="105"/>
                  <a:pt x="355" y="104"/>
                  <a:pt x="354" y="104"/>
                </a:cubicBezTo>
                <a:cubicBezTo>
                  <a:pt x="353" y="104"/>
                  <a:pt x="353" y="103"/>
                  <a:pt x="353" y="102"/>
                </a:cubicBezTo>
                <a:cubicBezTo>
                  <a:pt x="353" y="102"/>
                  <a:pt x="353" y="102"/>
                  <a:pt x="353" y="102"/>
                </a:cubicBezTo>
                <a:cubicBezTo>
                  <a:pt x="353" y="102"/>
                  <a:pt x="353" y="101"/>
                  <a:pt x="353" y="100"/>
                </a:cubicBezTo>
                <a:cubicBezTo>
                  <a:pt x="354" y="100"/>
                  <a:pt x="354" y="100"/>
                  <a:pt x="354" y="100"/>
                </a:cubicBezTo>
                <a:cubicBezTo>
                  <a:pt x="353" y="99"/>
                  <a:pt x="353" y="97"/>
                  <a:pt x="353" y="96"/>
                </a:cubicBezTo>
                <a:cubicBezTo>
                  <a:pt x="353" y="96"/>
                  <a:pt x="353" y="96"/>
                  <a:pt x="353" y="96"/>
                </a:cubicBezTo>
                <a:cubicBezTo>
                  <a:pt x="352" y="95"/>
                  <a:pt x="350" y="95"/>
                  <a:pt x="349" y="96"/>
                </a:cubicBezTo>
                <a:cubicBezTo>
                  <a:pt x="348" y="98"/>
                  <a:pt x="347" y="97"/>
                  <a:pt x="346" y="98"/>
                </a:cubicBezTo>
                <a:cubicBezTo>
                  <a:pt x="345" y="99"/>
                  <a:pt x="345" y="99"/>
                  <a:pt x="345" y="99"/>
                </a:cubicBezTo>
                <a:cubicBezTo>
                  <a:pt x="345" y="99"/>
                  <a:pt x="345" y="99"/>
                  <a:pt x="345" y="99"/>
                </a:cubicBezTo>
                <a:cubicBezTo>
                  <a:pt x="344" y="99"/>
                  <a:pt x="344" y="99"/>
                  <a:pt x="344" y="100"/>
                </a:cubicBezTo>
                <a:cubicBezTo>
                  <a:pt x="341" y="100"/>
                  <a:pt x="341" y="100"/>
                  <a:pt x="341" y="100"/>
                </a:cubicBezTo>
                <a:cubicBezTo>
                  <a:pt x="341" y="100"/>
                  <a:pt x="341" y="100"/>
                  <a:pt x="341" y="100"/>
                </a:cubicBezTo>
                <a:cubicBezTo>
                  <a:pt x="340" y="100"/>
                  <a:pt x="340" y="100"/>
                  <a:pt x="340" y="100"/>
                </a:cubicBezTo>
                <a:cubicBezTo>
                  <a:pt x="340" y="100"/>
                  <a:pt x="340" y="99"/>
                  <a:pt x="339" y="100"/>
                </a:cubicBezTo>
                <a:cubicBezTo>
                  <a:pt x="339" y="100"/>
                  <a:pt x="339" y="100"/>
                  <a:pt x="339" y="100"/>
                </a:cubicBezTo>
                <a:cubicBezTo>
                  <a:pt x="338" y="100"/>
                  <a:pt x="338" y="100"/>
                  <a:pt x="338" y="100"/>
                </a:cubicBezTo>
                <a:cubicBezTo>
                  <a:pt x="338" y="100"/>
                  <a:pt x="338" y="100"/>
                  <a:pt x="338" y="100"/>
                </a:cubicBezTo>
                <a:cubicBezTo>
                  <a:pt x="338" y="100"/>
                  <a:pt x="338" y="100"/>
                  <a:pt x="338" y="100"/>
                </a:cubicBezTo>
                <a:cubicBezTo>
                  <a:pt x="338" y="101"/>
                  <a:pt x="338" y="101"/>
                  <a:pt x="338" y="101"/>
                </a:cubicBezTo>
                <a:cubicBezTo>
                  <a:pt x="337" y="101"/>
                  <a:pt x="337" y="101"/>
                  <a:pt x="337" y="101"/>
                </a:cubicBezTo>
                <a:cubicBezTo>
                  <a:pt x="337" y="101"/>
                  <a:pt x="337" y="101"/>
                  <a:pt x="337" y="101"/>
                </a:cubicBezTo>
                <a:cubicBezTo>
                  <a:pt x="335" y="101"/>
                  <a:pt x="335" y="101"/>
                  <a:pt x="335" y="101"/>
                </a:cubicBezTo>
                <a:cubicBezTo>
                  <a:pt x="335" y="102"/>
                  <a:pt x="335" y="102"/>
                  <a:pt x="335" y="102"/>
                </a:cubicBezTo>
                <a:cubicBezTo>
                  <a:pt x="334" y="102"/>
                  <a:pt x="333" y="103"/>
                  <a:pt x="333" y="104"/>
                </a:cubicBezTo>
                <a:cubicBezTo>
                  <a:pt x="332" y="104"/>
                  <a:pt x="332" y="104"/>
                  <a:pt x="332" y="104"/>
                </a:cubicBezTo>
                <a:cubicBezTo>
                  <a:pt x="332" y="105"/>
                  <a:pt x="334" y="105"/>
                  <a:pt x="333" y="106"/>
                </a:cubicBezTo>
                <a:cubicBezTo>
                  <a:pt x="332" y="108"/>
                  <a:pt x="332" y="106"/>
                  <a:pt x="331" y="107"/>
                </a:cubicBezTo>
                <a:cubicBezTo>
                  <a:pt x="330" y="108"/>
                  <a:pt x="331" y="108"/>
                  <a:pt x="330" y="109"/>
                </a:cubicBezTo>
                <a:cubicBezTo>
                  <a:pt x="330" y="109"/>
                  <a:pt x="329" y="109"/>
                  <a:pt x="329" y="110"/>
                </a:cubicBezTo>
                <a:cubicBezTo>
                  <a:pt x="329" y="110"/>
                  <a:pt x="329" y="110"/>
                  <a:pt x="329" y="110"/>
                </a:cubicBezTo>
                <a:cubicBezTo>
                  <a:pt x="328" y="110"/>
                  <a:pt x="328" y="110"/>
                  <a:pt x="328" y="110"/>
                </a:cubicBezTo>
                <a:cubicBezTo>
                  <a:pt x="328" y="110"/>
                  <a:pt x="328" y="111"/>
                  <a:pt x="327" y="111"/>
                </a:cubicBezTo>
                <a:cubicBezTo>
                  <a:pt x="327" y="112"/>
                  <a:pt x="327" y="113"/>
                  <a:pt x="327" y="113"/>
                </a:cubicBezTo>
                <a:cubicBezTo>
                  <a:pt x="330" y="113"/>
                  <a:pt x="330" y="113"/>
                  <a:pt x="330" y="113"/>
                </a:cubicBezTo>
                <a:cubicBezTo>
                  <a:pt x="330" y="113"/>
                  <a:pt x="330" y="113"/>
                  <a:pt x="330" y="113"/>
                </a:cubicBezTo>
                <a:cubicBezTo>
                  <a:pt x="332" y="113"/>
                  <a:pt x="332" y="113"/>
                  <a:pt x="332" y="112"/>
                </a:cubicBezTo>
                <a:cubicBezTo>
                  <a:pt x="334" y="112"/>
                  <a:pt x="334" y="112"/>
                  <a:pt x="334" y="112"/>
                </a:cubicBezTo>
                <a:cubicBezTo>
                  <a:pt x="334" y="113"/>
                  <a:pt x="334" y="112"/>
                  <a:pt x="333" y="113"/>
                </a:cubicBezTo>
                <a:cubicBezTo>
                  <a:pt x="333" y="113"/>
                  <a:pt x="333" y="113"/>
                  <a:pt x="333" y="113"/>
                </a:cubicBezTo>
                <a:cubicBezTo>
                  <a:pt x="334" y="113"/>
                  <a:pt x="334" y="113"/>
                  <a:pt x="335" y="113"/>
                </a:cubicBezTo>
                <a:cubicBezTo>
                  <a:pt x="335" y="114"/>
                  <a:pt x="335" y="114"/>
                  <a:pt x="335" y="114"/>
                </a:cubicBezTo>
                <a:cubicBezTo>
                  <a:pt x="334" y="114"/>
                  <a:pt x="333" y="114"/>
                  <a:pt x="332" y="114"/>
                </a:cubicBezTo>
                <a:cubicBezTo>
                  <a:pt x="332" y="115"/>
                  <a:pt x="332" y="114"/>
                  <a:pt x="332" y="114"/>
                </a:cubicBezTo>
                <a:cubicBezTo>
                  <a:pt x="332" y="115"/>
                  <a:pt x="332" y="115"/>
                  <a:pt x="332" y="116"/>
                </a:cubicBezTo>
                <a:cubicBezTo>
                  <a:pt x="336" y="116"/>
                  <a:pt x="336" y="116"/>
                  <a:pt x="336" y="116"/>
                </a:cubicBezTo>
                <a:cubicBezTo>
                  <a:pt x="337" y="115"/>
                  <a:pt x="336" y="114"/>
                  <a:pt x="337" y="114"/>
                </a:cubicBezTo>
                <a:cubicBezTo>
                  <a:pt x="337" y="114"/>
                  <a:pt x="337" y="114"/>
                  <a:pt x="337" y="114"/>
                </a:cubicBezTo>
                <a:cubicBezTo>
                  <a:pt x="337" y="113"/>
                  <a:pt x="337" y="113"/>
                  <a:pt x="337" y="113"/>
                </a:cubicBezTo>
                <a:cubicBezTo>
                  <a:pt x="337" y="113"/>
                  <a:pt x="337" y="113"/>
                  <a:pt x="337" y="113"/>
                </a:cubicBezTo>
                <a:cubicBezTo>
                  <a:pt x="337" y="114"/>
                  <a:pt x="337" y="114"/>
                  <a:pt x="337" y="114"/>
                </a:cubicBezTo>
                <a:cubicBezTo>
                  <a:pt x="339" y="114"/>
                  <a:pt x="340" y="114"/>
                  <a:pt x="341" y="114"/>
                </a:cubicBezTo>
                <a:cubicBezTo>
                  <a:pt x="341" y="114"/>
                  <a:pt x="341" y="114"/>
                  <a:pt x="342" y="114"/>
                </a:cubicBezTo>
                <a:cubicBezTo>
                  <a:pt x="342" y="114"/>
                  <a:pt x="342" y="114"/>
                  <a:pt x="343" y="113"/>
                </a:cubicBezTo>
                <a:cubicBezTo>
                  <a:pt x="343" y="113"/>
                  <a:pt x="343" y="113"/>
                  <a:pt x="343" y="113"/>
                </a:cubicBezTo>
                <a:cubicBezTo>
                  <a:pt x="345" y="113"/>
                  <a:pt x="345" y="113"/>
                  <a:pt x="345" y="113"/>
                </a:cubicBezTo>
                <a:cubicBezTo>
                  <a:pt x="345" y="113"/>
                  <a:pt x="345" y="113"/>
                  <a:pt x="345" y="113"/>
                </a:cubicBezTo>
                <a:cubicBezTo>
                  <a:pt x="346" y="113"/>
                  <a:pt x="348" y="113"/>
                  <a:pt x="348" y="113"/>
                </a:cubicBezTo>
                <a:cubicBezTo>
                  <a:pt x="349" y="113"/>
                  <a:pt x="349" y="113"/>
                  <a:pt x="349" y="113"/>
                </a:cubicBezTo>
                <a:cubicBezTo>
                  <a:pt x="349" y="114"/>
                  <a:pt x="349" y="114"/>
                  <a:pt x="349" y="114"/>
                </a:cubicBezTo>
                <a:cubicBezTo>
                  <a:pt x="347" y="114"/>
                  <a:pt x="347" y="114"/>
                  <a:pt x="347" y="114"/>
                </a:cubicBezTo>
                <a:cubicBezTo>
                  <a:pt x="347" y="114"/>
                  <a:pt x="347" y="114"/>
                  <a:pt x="347" y="114"/>
                </a:cubicBezTo>
                <a:cubicBezTo>
                  <a:pt x="346" y="114"/>
                  <a:pt x="346" y="114"/>
                  <a:pt x="346" y="114"/>
                </a:cubicBezTo>
                <a:cubicBezTo>
                  <a:pt x="346" y="114"/>
                  <a:pt x="346" y="114"/>
                  <a:pt x="345" y="114"/>
                </a:cubicBezTo>
                <a:cubicBezTo>
                  <a:pt x="345" y="114"/>
                  <a:pt x="345" y="114"/>
                  <a:pt x="345" y="114"/>
                </a:cubicBezTo>
                <a:cubicBezTo>
                  <a:pt x="345" y="114"/>
                  <a:pt x="345" y="114"/>
                  <a:pt x="345" y="114"/>
                </a:cubicBezTo>
                <a:cubicBezTo>
                  <a:pt x="344" y="114"/>
                  <a:pt x="344" y="114"/>
                  <a:pt x="344" y="114"/>
                </a:cubicBezTo>
                <a:cubicBezTo>
                  <a:pt x="344" y="114"/>
                  <a:pt x="344" y="114"/>
                  <a:pt x="344" y="114"/>
                </a:cubicBezTo>
                <a:cubicBezTo>
                  <a:pt x="343" y="115"/>
                  <a:pt x="343" y="115"/>
                  <a:pt x="343" y="115"/>
                </a:cubicBezTo>
                <a:cubicBezTo>
                  <a:pt x="343" y="116"/>
                  <a:pt x="343" y="116"/>
                  <a:pt x="343" y="116"/>
                </a:cubicBezTo>
                <a:cubicBezTo>
                  <a:pt x="342" y="116"/>
                  <a:pt x="341" y="116"/>
                  <a:pt x="341" y="116"/>
                </a:cubicBezTo>
                <a:cubicBezTo>
                  <a:pt x="340" y="116"/>
                  <a:pt x="341" y="116"/>
                  <a:pt x="340" y="116"/>
                </a:cubicBezTo>
                <a:cubicBezTo>
                  <a:pt x="340" y="116"/>
                  <a:pt x="340" y="116"/>
                  <a:pt x="340" y="116"/>
                </a:cubicBezTo>
                <a:cubicBezTo>
                  <a:pt x="340" y="116"/>
                  <a:pt x="340" y="116"/>
                  <a:pt x="340" y="116"/>
                </a:cubicBezTo>
                <a:cubicBezTo>
                  <a:pt x="340" y="116"/>
                  <a:pt x="340" y="116"/>
                  <a:pt x="340" y="116"/>
                </a:cubicBezTo>
                <a:cubicBezTo>
                  <a:pt x="339" y="116"/>
                  <a:pt x="339" y="116"/>
                  <a:pt x="339" y="116"/>
                </a:cubicBezTo>
                <a:cubicBezTo>
                  <a:pt x="339" y="116"/>
                  <a:pt x="338" y="116"/>
                  <a:pt x="338" y="117"/>
                </a:cubicBezTo>
                <a:cubicBezTo>
                  <a:pt x="337" y="117"/>
                  <a:pt x="335" y="117"/>
                  <a:pt x="333" y="118"/>
                </a:cubicBezTo>
                <a:cubicBezTo>
                  <a:pt x="333" y="119"/>
                  <a:pt x="334" y="119"/>
                  <a:pt x="335" y="120"/>
                </a:cubicBezTo>
                <a:cubicBezTo>
                  <a:pt x="335" y="120"/>
                  <a:pt x="335" y="120"/>
                  <a:pt x="335" y="120"/>
                </a:cubicBezTo>
                <a:cubicBezTo>
                  <a:pt x="336" y="120"/>
                  <a:pt x="336" y="120"/>
                  <a:pt x="336" y="120"/>
                </a:cubicBezTo>
                <a:cubicBezTo>
                  <a:pt x="336" y="120"/>
                  <a:pt x="336" y="120"/>
                  <a:pt x="336" y="120"/>
                </a:cubicBezTo>
                <a:cubicBezTo>
                  <a:pt x="338" y="120"/>
                  <a:pt x="338" y="120"/>
                  <a:pt x="338" y="119"/>
                </a:cubicBezTo>
                <a:cubicBezTo>
                  <a:pt x="339" y="120"/>
                  <a:pt x="340" y="120"/>
                  <a:pt x="341" y="121"/>
                </a:cubicBezTo>
                <a:cubicBezTo>
                  <a:pt x="341" y="120"/>
                  <a:pt x="341" y="120"/>
                  <a:pt x="341" y="120"/>
                </a:cubicBezTo>
                <a:cubicBezTo>
                  <a:pt x="342" y="120"/>
                  <a:pt x="343" y="120"/>
                  <a:pt x="345" y="120"/>
                </a:cubicBezTo>
                <a:cubicBezTo>
                  <a:pt x="345" y="120"/>
                  <a:pt x="345" y="120"/>
                  <a:pt x="346" y="120"/>
                </a:cubicBezTo>
                <a:cubicBezTo>
                  <a:pt x="346" y="120"/>
                  <a:pt x="347" y="119"/>
                  <a:pt x="347" y="120"/>
                </a:cubicBezTo>
                <a:cubicBezTo>
                  <a:pt x="348" y="120"/>
                  <a:pt x="348" y="120"/>
                  <a:pt x="348" y="120"/>
                </a:cubicBezTo>
                <a:cubicBezTo>
                  <a:pt x="348" y="121"/>
                  <a:pt x="352" y="120"/>
                  <a:pt x="353" y="119"/>
                </a:cubicBezTo>
                <a:cubicBezTo>
                  <a:pt x="354" y="120"/>
                  <a:pt x="353" y="121"/>
                  <a:pt x="355" y="120"/>
                </a:cubicBezTo>
                <a:cubicBezTo>
                  <a:pt x="356" y="120"/>
                  <a:pt x="356" y="120"/>
                  <a:pt x="356" y="120"/>
                </a:cubicBezTo>
                <a:cubicBezTo>
                  <a:pt x="356" y="120"/>
                  <a:pt x="356" y="120"/>
                  <a:pt x="356" y="120"/>
                </a:cubicBezTo>
                <a:cubicBezTo>
                  <a:pt x="357" y="119"/>
                  <a:pt x="357" y="120"/>
                  <a:pt x="357" y="119"/>
                </a:cubicBezTo>
                <a:cubicBezTo>
                  <a:pt x="358" y="119"/>
                  <a:pt x="358" y="119"/>
                  <a:pt x="358" y="119"/>
                </a:cubicBezTo>
                <a:cubicBezTo>
                  <a:pt x="358" y="119"/>
                  <a:pt x="358" y="119"/>
                  <a:pt x="358" y="119"/>
                </a:cubicBezTo>
                <a:cubicBezTo>
                  <a:pt x="359" y="119"/>
                  <a:pt x="359" y="120"/>
                  <a:pt x="360" y="120"/>
                </a:cubicBezTo>
                <a:cubicBezTo>
                  <a:pt x="360" y="121"/>
                  <a:pt x="360" y="121"/>
                  <a:pt x="360" y="121"/>
                </a:cubicBezTo>
                <a:cubicBezTo>
                  <a:pt x="362" y="121"/>
                  <a:pt x="362" y="121"/>
                  <a:pt x="362" y="121"/>
                </a:cubicBezTo>
                <a:cubicBezTo>
                  <a:pt x="362" y="120"/>
                  <a:pt x="362" y="120"/>
                  <a:pt x="362" y="120"/>
                </a:cubicBezTo>
                <a:cubicBezTo>
                  <a:pt x="363" y="120"/>
                  <a:pt x="364" y="119"/>
                  <a:pt x="364" y="119"/>
                </a:cubicBezTo>
                <a:cubicBezTo>
                  <a:pt x="364" y="120"/>
                  <a:pt x="364" y="120"/>
                  <a:pt x="365" y="121"/>
                </a:cubicBezTo>
                <a:cubicBezTo>
                  <a:pt x="363" y="121"/>
                  <a:pt x="363" y="121"/>
                  <a:pt x="363" y="121"/>
                </a:cubicBezTo>
                <a:cubicBezTo>
                  <a:pt x="363" y="121"/>
                  <a:pt x="363" y="121"/>
                  <a:pt x="363" y="121"/>
                </a:cubicBezTo>
                <a:cubicBezTo>
                  <a:pt x="363" y="121"/>
                  <a:pt x="363" y="121"/>
                  <a:pt x="363" y="121"/>
                </a:cubicBezTo>
                <a:cubicBezTo>
                  <a:pt x="363" y="121"/>
                  <a:pt x="363" y="122"/>
                  <a:pt x="363" y="122"/>
                </a:cubicBezTo>
                <a:cubicBezTo>
                  <a:pt x="362" y="123"/>
                  <a:pt x="362" y="123"/>
                  <a:pt x="361" y="123"/>
                </a:cubicBezTo>
                <a:cubicBezTo>
                  <a:pt x="361" y="123"/>
                  <a:pt x="361" y="123"/>
                  <a:pt x="361" y="124"/>
                </a:cubicBezTo>
                <a:cubicBezTo>
                  <a:pt x="355" y="124"/>
                  <a:pt x="355" y="124"/>
                  <a:pt x="355" y="124"/>
                </a:cubicBezTo>
                <a:cubicBezTo>
                  <a:pt x="355" y="123"/>
                  <a:pt x="355" y="123"/>
                  <a:pt x="355" y="123"/>
                </a:cubicBezTo>
                <a:cubicBezTo>
                  <a:pt x="354" y="123"/>
                  <a:pt x="354" y="123"/>
                  <a:pt x="353" y="123"/>
                </a:cubicBezTo>
                <a:cubicBezTo>
                  <a:pt x="353" y="123"/>
                  <a:pt x="353" y="123"/>
                  <a:pt x="353" y="123"/>
                </a:cubicBezTo>
                <a:cubicBezTo>
                  <a:pt x="353" y="123"/>
                  <a:pt x="353" y="123"/>
                  <a:pt x="353" y="123"/>
                </a:cubicBezTo>
                <a:cubicBezTo>
                  <a:pt x="350" y="123"/>
                  <a:pt x="350" y="123"/>
                  <a:pt x="350" y="123"/>
                </a:cubicBezTo>
                <a:cubicBezTo>
                  <a:pt x="350" y="123"/>
                  <a:pt x="350" y="123"/>
                  <a:pt x="350" y="123"/>
                </a:cubicBezTo>
                <a:cubicBezTo>
                  <a:pt x="349" y="124"/>
                  <a:pt x="348" y="124"/>
                  <a:pt x="347" y="124"/>
                </a:cubicBezTo>
                <a:cubicBezTo>
                  <a:pt x="347" y="124"/>
                  <a:pt x="347" y="124"/>
                  <a:pt x="347" y="125"/>
                </a:cubicBezTo>
                <a:cubicBezTo>
                  <a:pt x="346" y="125"/>
                  <a:pt x="345" y="125"/>
                  <a:pt x="343" y="125"/>
                </a:cubicBezTo>
                <a:cubicBezTo>
                  <a:pt x="343" y="125"/>
                  <a:pt x="343" y="125"/>
                  <a:pt x="343" y="125"/>
                </a:cubicBezTo>
                <a:cubicBezTo>
                  <a:pt x="341" y="125"/>
                  <a:pt x="341" y="125"/>
                  <a:pt x="341" y="125"/>
                </a:cubicBezTo>
                <a:cubicBezTo>
                  <a:pt x="341" y="125"/>
                  <a:pt x="341" y="125"/>
                  <a:pt x="340" y="125"/>
                </a:cubicBezTo>
                <a:cubicBezTo>
                  <a:pt x="340" y="125"/>
                  <a:pt x="340" y="125"/>
                  <a:pt x="340" y="125"/>
                </a:cubicBezTo>
                <a:cubicBezTo>
                  <a:pt x="338" y="125"/>
                  <a:pt x="338" y="125"/>
                  <a:pt x="338" y="125"/>
                </a:cubicBezTo>
                <a:cubicBezTo>
                  <a:pt x="338" y="126"/>
                  <a:pt x="339" y="126"/>
                  <a:pt x="339" y="127"/>
                </a:cubicBezTo>
                <a:cubicBezTo>
                  <a:pt x="338" y="127"/>
                  <a:pt x="338" y="127"/>
                  <a:pt x="338" y="127"/>
                </a:cubicBezTo>
                <a:cubicBezTo>
                  <a:pt x="338" y="127"/>
                  <a:pt x="338" y="128"/>
                  <a:pt x="338" y="129"/>
                </a:cubicBezTo>
                <a:cubicBezTo>
                  <a:pt x="339" y="129"/>
                  <a:pt x="339" y="129"/>
                  <a:pt x="339" y="129"/>
                </a:cubicBezTo>
                <a:cubicBezTo>
                  <a:pt x="339" y="130"/>
                  <a:pt x="339" y="130"/>
                  <a:pt x="339" y="130"/>
                </a:cubicBezTo>
                <a:cubicBezTo>
                  <a:pt x="340" y="130"/>
                  <a:pt x="340" y="130"/>
                  <a:pt x="341" y="131"/>
                </a:cubicBezTo>
                <a:cubicBezTo>
                  <a:pt x="341" y="131"/>
                  <a:pt x="341" y="132"/>
                  <a:pt x="342" y="132"/>
                </a:cubicBezTo>
                <a:cubicBezTo>
                  <a:pt x="343" y="133"/>
                  <a:pt x="345" y="133"/>
                  <a:pt x="346" y="133"/>
                </a:cubicBezTo>
                <a:cubicBezTo>
                  <a:pt x="348" y="133"/>
                  <a:pt x="348" y="133"/>
                  <a:pt x="348" y="133"/>
                </a:cubicBezTo>
                <a:cubicBezTo>
                  <a:pt x="348" y="133"/>
                  <a:pt x="348" y="133"/>
                  <a:pt x="348" y="133"/>
                </a:cubicBezTo>
                <a:cubicBezTo>
                  <a:pt x="349" y="133"/>
                  <a:pt x="349" y="133"/>
                  <a:pt x="350" y="133"/>
                </a:cubicBezTo>
                <a:cubicBezTo>
                  <a:pt x="350" y="134"/>
                  <a:pt x="350" y="134"/>
                  <a:pt x="350" y="134"/>
                </a:cubicBezTo>
                <a:cubicBezTo>
                  <a:pt x="350" y="134"/>
                  <a:pt x="351" y="134"/>
                  <a:pt x="352" y="134"/>
                </a:cubicBezTo>
                <a:cubicBezTo>
                  <a:pt x="352" y="134"/>
                  <a:pt x="352" y="134"/>
                  <a:pt x="352" y="134"/>
                </a:cubicBezTo>
                <a:cubicBezTo>
                  <a:pt x="353" y="135"/>
                  <a:pt x="352" y="137"/>
                  <a:pt x="353" y="138"/>
                </a:cubicBezTo>
                <a:cubicBezTo>
                  <a:pt x="353" y="138"/>
                  <a:pt x="353" y="138"/>
                  <a:pt x="353" y="138"/>
                </a:cubicBezTo>
                <a:cubicBezTo>
                  <a:pt x="353" y="138"/>
                  <a:pt x="353" y="138"/>
                  <a:pt x="353" y="138"/>
                </a:cubicBezTo>
                <a:cubicBezTo>
                  <a:pt x="353" y="138"/>
                  <a:pt x="355" y="138"/>
                  <a:pt x="355" y="138"/>
                </a:cubicBezTo>
                <a:cubicBezTo>
                  <a:pt x="356" y="139"/>
                  <a:pt x="355" y="138"/>
                  <a:pt x="356" y="139"/>
                </a:cubicBezTo>
                <a:cubicBezTo>
                  <a:pt x="357" y="140"/>
                  <a:pt x="359" y="139"/>
                  <a:pt x="361" y="139"/>
                </a:cubicBezTo>
                <a:cubicBezTo>
                  <a:pt x="361" y="138"/>
                  <a:pt x="361" y="138"/>
                  <a:pt x="361" y="138"/>
                </a:cubicBezTo>
                <a:cubicBezTo>
                  <a:pt x="362" y="138"/>
                  <a:pt x="363" y="138"/>
                  <a:pt x="364" y="138"/>
                </a:cubicBezTo>
                <a:cubicBezTo>
                  <a:pt x="364" y="138"/>
                  <a:pt x="364" y="138"/>
                  <a:pt x="365" y="138"/>
                </a:cubicBezTo>
                <a:cubicBezTo>
                  <a:pt x="365" y="138"/>
                  <a:pt x="365" y="138"/>
                  <a:pt x="365" y="138"/>
                </a:cubicBezTo>
                <a:cubicBezTo>
                  <a:pt x="366" y="138"/>
                  <a:pt x="366" y="138"/>
                  <a:pt x="366" y="138"/>
                </a:cubicBezTo>
                <a:cubicBezTo>
                  <a:pt x="367" y="138"/>
                  <a:pt x="368" y="138"/>
                  <a:pt x="369" y="138"/>
                </a:cubicBezTo>
                <a:cubicBezTo>
                  <a:pt x="369" y="138"/>
                  <a:pt x="369" y="137"/>
                  <a:pt x="370" y="137"/>
                </a:cubicBezTo>
                <a:cubicBezTo>
                  <a:pt x="371" y="137"/>
                  <a:pt x="373" y="137"/>
                  <a:pt x="374" y="137"/>
                </a:cubicBezTo>
                <a:cubicBezTo>
                  <a:pt x="374" y="135"/>
                  <a:pt x="374" y="135"/>
                  <a:pt x="374" y="135"/>
                </a:cubicBezTo>
                <a:cubicBezTo>
                  <a:pt x="375" y="135"/>
                  <a:pt x="375" y="135"/>
                  <a:pt x="375" y="135"/>
                </a:cubicBezTo>
                <a:cubicBezTo>
                  <a:pt x="375" y="135"/>
                  <a:pt x="375" y="135"/>
                  <a:pt x="375" y="135"/>
                </a:cubicBezTo>
                <a:cubicBezTo>
                  <a:pt x="375" y="135"/>
                  <a:pt x="375" y="136"/>
                  <a:pt x="376" y="135"/>
                </a:cubicBezTo>
                <a:cubicBezTo>
                  <a:pt x="376" y="135"/>
                  <a:pt x="376" y="135"/>
                  <a:pt x="376" y="135"/>
                </a:cubicBezTo>
                <a:cubicBezTo>
                  <a:pt x="377" y="135"/>
                  <a:pt x="377" y="135"/>
                  <a:pt x="377" y="135"/>
                </a:cubicBezTo>
                <a:cubicBezTo>
                  <a:pt x="377" y="135"/>
                  <a:pt x="377" y="135"/>
                  <a:pt x="377" y="135"/>
                </a:cubicBezTo>
                <a:cubicBezTo>
                  <a:pt x="378" y="135"/>
                  <a:pt x="378" y="135"/>
                  <a:pt x="379" y="134"/>
                </a:cubicBezTo>
                <a:cubicBezTo>
                  <a:pt x="379" y="134"/>
                  <a:pt x="379" y="134"/>
                  <a:pt x="379" y="134"/>
                </a:cubicBezTo>
                <a:cubicBezTo>
                  <a:pt x="381" y="134"/>
                  <a:pt x="381" y="134"/>
                  <a:pt x="381" y="134"/>
                </a:cubicBezTo>
                <a:cubicBezTo>
                  <a:pt x="383" y="133"/>
                  <a:pt x="385" y="133"/>
                  <a:pt x="386" y="131"/>
                </a:cubicBezTo>
                <a:cubicBezTo>
                  <a:pt x="387" y="131"/>
                  <a:pt x="389" y="129"/>
                  <a:pt x="390" y="128"/>
                </a:cubicBezTo>
                <a:cubicBezTo>
                  <a:pt x="391" y="128"/>
                  <a:pt x="391" y="128"/>
                  <a:pt x="391" y="128"/>
                </a:cubicBezTo>
                <a:cubicBezTo>
                  <a:pt x="391" y="129"/>
                  <a:pt x="391" y="129"/>
                  <a:pt x="391" y="129"/>
                </a:cubicBezTo>
                <a:cubicBezTo>
                  <a:pt x="392" y="129"/>
                  <a:pt x="392" y="129"/>
                  <a:pt x="392" y="129"/>
                </a:cubicBezTo>
                <a:cubicBezTo>
                  <a:pt x="392" y="129"/>
                  <a:pt x="391" y="131"/>
                  <a:pt x="390" y="131"/>
                </a:cubicBezTo>
                <a:cubicBezTo>
                  <a:pt x="391" y="132"/>
                  <a:pt x="391" y="132"/>
                  <a:pt x="391" y="132"/>
                </a:cubicBezTo>
                <a:cubicBezTo>
                  <a:pt x="393" y="132"/>
                  <a:pt x="393" y="133"/>
                  <a:pt x="395" y="133"/>
                </a:cubicBezTo>
                <a:cubicBezTo>
                  <a:pt x="395" y="135"/>
                  <a:pt x="395" y="135"/>
                  <a:pt x="395" y="135"/>
                </a:cubicBezTo>
                <a:cubicBezTo>
                  <a:pt x="397" y="135"/>
                  <a:pt x="396" y="135"/>
                  <a:pt x="397" y="134"/>
                </a:cubicBezTo>
                <a:cubicBezTo>
                  <a:pt x="397" y="134"/>
                  <a:pt x="397" y="134"/>
                  <a:pt x="397" y="134"/>
                </a:cubicBezTo>
                <a:cubicBezTo>
                  <a:pt x="398" y="134"/>
                  <a:pt x="398" y="134"/>
                  <a:pt x="398" y="134"/>
                </a:cubicBezTo>
                <a:cubicBezTo>
                  <a:pt x="398" y="134"/>
                  <a:pt x="398" y="134"/>
                  <a:pt x="398" y="134"/>
                </a:cubicBezTo>
                <a:cubicBezTo>
                  <a:pt x="398" y="134"/>
                  <a:pt x="398" y="134"/>
                  <a:pt x="399" y="134"/>
                </a:cubicBezTo>
                <a:cubicBezTo>
                  <a:pt x="399" y="135"/>
                  <a:pt x="399" y="135"/>
                  <a:pt x="399" y="135"/>
                </a:cubicBezTo>
                <a:cubicBezTo>
                  <a:pt x="401" y="136"/>
                  <a:pt x="402" y="134"/>
                  <a:pt x="403" y="136"/>
                </a:cubicBezTo>
                <a:cubicBezTo>
                  <a:pt x="404" y="136"/>
                  <a:pt x="404" y="136"/>
                  <a:pt x="404" y="136"/>
                </a:cubicBezTo>
                <a:cubicBezTo>
                  <a:pt x="404" y="136"/>
                  <a:pt x="404" y="136"/>
                  <a:pt x="404" y="136"/>
                </a:cubicBezTo>
                <a:cubicBezTo>
                  <a:pt x="405" y="136"/>
                  <a:pt x="405" y="136"/>
                  <a:pt x="405" y="136"/>
                </a:cubicBezTo>
                <a:cubicBezTo>
                  <a:pt x="405" y="135"/>
                  <a:pt x="405" y="135"/>
                  <a:pt x="405" y="135"/>
                </a:cubicBezTo>
                <a:cubicBezTo>
                  <a:pt x="407" y="135"/>
                  <a:pt x="407" y="135"/>
                  <a:pt x="407" y="135"/>
                </a:cubicBezTo>
                <a:cubicBezTo>
                  <a:pt x="407" y="135"/>
                  <a:pt x="407" y="135"/>
                  <a:pt x="407" y="135"/>
                </a:cubicBezTo>
                <a:cubicBezTo>
                  <a:pt x="408" y="135"/>
                  <a:pt x="408" y="135"/>
                  <a:pt x="408" y="134"/>
                </a:cubicBezTo>
                <a:cubicBezTo>
                  <a:pt x="410" y="134"/>
                  <a:pt x="410" y="134"/>
                  <a:pt x="411" y="133"/>
                </a:cubicBezTo>
                <a:cubicBezTo>
                  <a:pt x="411" y="132"/>
                  <a:pt x="411" y="132"/>
                  <a:pt x="411" y="132"/>
                </a:cubicBezTo>
                <a:cubicBezTo>
                  <a:pt x="410" y="132"/>
                  <a:pt x="410" y="132"/>
                  <a:pt x="410" y="132"/>
                </a:cubicBezTo>
                <a:cubicBezTo>
                  <a:pt x="410" y="131"/>
                  <a:pt x="410" y="131"/>
                  <a:pt x="410" y="131"/>
                </a:cubicBezTo>
                <a:cubicBezTo>
                  <a:pt x="407" y="131"/>
                  <a:pt x="407" y="131"/>
                  <a:pt x="407" y="131"/>
                </a:cubicBezTo>
                <a:cubicBezTo>
                  <a:pt x="407" y="131"/>
                  <a:pt x="407" y="132"/>
                  <a:pt x="407" y="132"/>
                </a:cubicBezTo>
                <a:cubicBezTo>
                  <a:pt x="406" y="132"/>
                  <a:pt x="406" y="132"/>
                  <a:pt x="405" y="132"/>
                </a:cubicBezTo>
                <a:cubicBezTo>
                  <a:pt x="405" y="131"/>
                  <a:pt x="405" y="131"/>
                  <a:pt x="405" y="131"/>
                </a:cubicBezTo>
                <a:cubicBezTo>
                  <a:pt x="404" y="131"/>
                  <a:pt x="404" y="131"/>
                  <a:pt x="404" y="131"/>
                </a:cubicBezTo>
                <a:cubicBezTo>
                  <a:pt x="404" y="131"/>
                  <a:pt x="404" y="130"/>
                  <a:pt x="404" y="130"/>
                </a:cubicBezTo>
                <a:cubicBezTo>
                  <a:pt x="403" y="130"/>
                  <a:pt x="403" y="130"/>
                  <a:pt x="402" y="129"/>
                </a:cubicBezTo>
                <a:cubicBezTo>
                  <a:pt x="402" y="128"/>
                  <a:pt x="403" y="128"/>
                  <a:pt x="403" y="128"/>
                </a:cubicBezTo>
                <a:cubicBezTo>
                  <a:pt x="404" y="128"/>
                  <a:pt x="405" y="128"/>
                  <a:pt x="406" y="129"/>
                </a:cubicBezTo>
                <a:cubicBezTo>
                  <a:pt x="406" y="129"/>
                  <a:pt x="406" y="129"/>
                  <a:pt x="406" y="130"/>
                </a:cubicBezTo>
                <a:cubicBezTo>
                  <a:pt x="408" y="130"/>
                  <a:pt x="409" y="130"/>
                  <a:pt x="411" y="130"/>
                </a:cubicBezTo>
                <a:cubicBezTo>
                  <a:pt x="411" y="129"/>
                  <a:pt x="411" y="129"/>
                  <a:pt x="411" y="129"/>
                </a:cubicBezTo>
                <a:cubicBezTo>
                  <a:pt x="409" y="129"/>
                  <a:pt x="409" y="129"/>
                  <a:pt x="409" y="129"/>
                </a:cubicBezTo>
                <a:cubicBezTo>
                  <a:pt x="409" y="129"/>
                  <a:pt x="409" y="129"/>
                  <a:pt x="409" y="129"/>
                </a:cubicBezTo>
                <a:cubicBezTo>
                  <a:pt x="409" y="129"/>
                  <a:pt x="409" y="129"/>
                  <a:pt x="409" y="129"/>
                </a:cubicBezTo>
                <a:cubicBezTo>
                  <a:pt x="409" y="128"/>
                  <a:pt x="409" y="128"/>
                  <a:pt x="409" y="128"/>
                </a:cubicBezTo>
                <a:cubicBezTo>
                  <a:pt x="410" y="127"/>
                  <a:pt x="410" y="127"/>
                  <a:pt x="411" y="127"/>
                </a:cubicBezTo>
                <a:cubicBezTo>
                  <a:pt x="411" y="128"/>
                  <a:pt x="412" y="128"/>
                  <a:pt x="414" y="129"/>
                </a:cubicBezTo>
                <a:cubicBezTo>
                  <a:pt x="414" y="130"/>
                  <a:pt x="414" y="130"/>
                  <a:pt x="414" y="130"/>
                </a:cubicBezTo>
                <a:cubicBezTo>
                  <a:pt x="414" y="130"/>
                  <a:pt x="415" y="130"/>
                  <a:pt x="415" y="130"/>
                </a:cubicBezTo>
                <a:close/>
                <a:moveTo>
                  <a:pt x="389" y="101"/>
                </a:moveTo>
                <a:cubicBezTo>
                  <a:pt x="389" y="101"/>
                  <a:pt x="389" y="101"/>
                  <a:pt x="388" y="101"/>
                </a:cubicBezTo>
                <a:cubicBezTo>
                  <a:pt x="388" y="100"/>
                  <a:pt x="388" y="99"/>
                  <a:pt x="387" y="98"/>
                </a:cubicBezTo>
                <a:cubicBezTo>
                  <a:pt x="387" y="98"/>
                  <a:pt x="387" y="98"/>
                  <a:pt x="387" y="98"/>
                </a:cubicBezTo>
                <a:cubicBezTo>
                  <a:pt x="387" y="98"/>
                  <a:pt x="387" y="98"/>
                  <a:pt x="387" y="98"/>
                </a:cubicBezTo>
                <a:cubicBezTo>
                  <a:pt x="386" y="98"/>
                  <a:pt x="386" y="98"/>
                  <a:pt x="386" y="98"/>
                </a:cubicBezTo>
                <a:cubicBezTo>
                  <a:pt x="385" y="97"/>
                  <a:pt x="385" y="96"/>
                  <a:pt x="384" y="96"/>
                </a:cubicBezTo>
                <a:cubicBezTo>
                  <a:pt x="383" y="96"/>
                  <a:pt x="383" y="96"/>
                  <a:pt x="383" y="96"/>
                </a:cubicBezTo>
                <a:cubicBezTo>
                  <a:pt x="383" y="97"/>
                  <a:pt x="383" y="97"/>
                  <a:pt x="383" y="97"/>
                </a:cubicBezTo>
                <a:cubicBezTo>
                  <a:pt x="382" y="97"/>
                  <a:pt x="382" y="97"/>
                  <a:pt x="382" y="97"/>
                </a:cubicBezTo>
                <a:cubicBezTo>
                  <a:pt x="382" y="98"/>
                  <a:pt x="382" y="99"/>
                  <a:pt x="382" y="99"/>
                </a:cubicBezTo>
                <a:cubicBezTo>
                  <a:pt x="382" y="99"/>
                  <a:pt x="382" y="99"/>
                  <a:pt x="382" y="99"/>
                </a:cubicBezTo>
                <a:cubicBezTo>
                  <a:pt x="382" y="101"/>
                  <a:pt x="382" y="101"/>
                  <a:pt x="382" y="101"/>
                </a:cubicBezTo>
                <a:cubicBezTo>
                  <a:pt x="383" y="102"/>
                  <a:pt x="383" y="103"/>
                  <a:pt x="383" y="104"/>
                </a:cubicBezTo>
                <a:cubicBezTo>
                  <a:pt x="384" y="104"/>
                  <a:pt x="386" y="104"/>
                  <a:pt x="387" y="105"/>
                </a:cubicBezTo>
                <a:cubicBezTo>
                  <a:pt x="387" y="105"/>
                  <a:pt x="387" y="105"/>
                  <a:pt x="387" y="105"/>
                </a:cubicBezTo>
                <a:cubicBezTo>
                  <a:pt x="388" y="105"/>
                  <a:pt x="388" y="105"/>
                  <a:pt x="388" y="105"/>
                </a:cubicBezTo>
                <a:cubicBezTo>
                  <a:pt x="388" y="105"/>
                  <a:pt x="388" y="105"/>
                  <a:pt x="388" y="106"/>
                </a:cubicBezTo>
                <a:cubicBezTo>
                  <a:pt x="389" y="106"/>
                  <a:pt x="389" y="106"/>
                  <a:pt x="389" y="106"/>
                </a:cubicBezTo>
                <a:cubicBezTo>
                  <a:pt x="389" y="106"/>
                  <a:pt x="389" y="106"/>
                  <a:pt x="389" y="106"/>
                </a:cubicBezTo>
                <a:cubicBezTo>
                  <a:pt x="390" y="106"/>
                  <a:pt x="391" y="106"/>
                  <a:pt x="391" y="106"/>
                </a:cubicBezTo>
                <a:cubicBezTo>
                  <a:pt x="391" y="104"/>
                  <a:pt x="391" y="103"/>
                  <a:pt x="391" y="103"/>
                </a:cubicBezTo>
                <a:cubicBezTo>
                  <a:pt x="390" y="103"/>
                  <a:pt x="390" y="103"/>
                  <a:pt x="390" y="102"/>
                </a:cubicBezTo>
                <a:cubicBezTo>
                  <a:pt x="390" y="102"/>
                  <a:pt x="390" y="102"/>
                  <a:pt x="390" y="102"/>
                </a:cubicBezTo>
                <a:lnTo>
                  <a:pt x="389" y="101"/>
                </a:lnTo>
                <a:close/>
                <a:moveTo>
                  <a:pt x="1225" y="100"/>
                </a:moveTo>
                <a:cubicBezTo>
                  <a:pt x="1227" y="100"/>
                  <a:pt x="1227" y="100"/>
                  <a:pt x="1227" y="100"/>
                </a:cubicBezTo>
                <a:cubicBezTo>
                  <a:pt x="1228" y="99"/>
                  <a:pt x="1228" y="98"/>
                  <a:pt x="1228" y="97"/>
                </a:cubicBezTo>
                <a:cubicBezTo>
                  <a:pt x="1227" y="96"/>
                  <a:pt x="1227" y="96"/>
                  <a:pt x="1227" y="96"/>
                </a:cubicBezTo>
                <a:cubicBezTo>
                  <a:pt x="1223" y="96"/>
                  <a:pt x="1225" y="97"/>
                  <a:pt x="1225" y="99"/>
                </a:cubicBezTo>
                <a:cubicBezTo>
                  <a:pt x="1224" y="99"/>
                  <a:pt x="1224" y="99"/>
                  <a:pt x="1224" y="99"/>
                </a:cubicBezTo>
                <a:cubicBezTo>
                  <a:pt x="1224" y="99"/>
                  <a:pt x="1224" y="99"/>
                  <a:pt x="1223" y="100"/>
                </a:cubicBezTo>
                <a:cubicBezTo>
                  <a:pt x="1224" y="100"/>
                  <a:pt x="1224" y="101"/>
                  <a:pt x="1225" y="101"/>
                </a:cubicBezTo>
                <a:cubicBezTo>
                  <a:pt x="1225" y="100"/>
                  <a:pt x="1225" y="100"/>
                  <a:pt x="1225" y="100"/>
                </a:cubicBezTo>
                <a:close/>
                <a:moveTo>
                  <a:pt x="433" y="98"/>
                </a:moveTo>
                <a:cubicBezTo>
                  <a:pt x="434" y="98"/>
                  <a:pt x="434" y="98"/>
                  <a:pt x="434" y="98"/>
                </a:cubicBezTo>
                <a:cubicBezTo>
                  <a:pt x="434" y="97"/>
                  <a:pt x="434" y="97"/>
                  <a:pt x="434" y="97"/>
                </a:cubicBezTo>
                <a:cubicBezTo>
                  <a:pt x="434" y="97"/>
                  <a:pt x="434" y="97"/>
                  <a:pt x="434" y="97"/>
                </a:cubicBezTo>
                <a:cubicBezTo>
                  <a:pt x="433" y="97"/>
                  <a:pt x="433" y="97"/>
                  <a:pt x="433" y="97"/>
                </a:cubicBezTo>
                <a:cubicBezTo>
                  <a:pt x="433" y="97"/>
                  <a:pt x="433" y="98"/>
                  <a:pt x="433" y="98"/>
                </a:cubicBezTo>
                <a:close/>
                <a:moveTo>
                  <a:pt x="789" y="112"/>
                </a:moveTo>
                <a:cubicBezTo>
                  <a:pt x="791" y="112"/>
                  <a:pt x="791" y="112"/>
                  <a:pt x="791" y="112"/>
                </a:cubicBezTo>
                <a:cubicBezTo>
                  <a:pt x="791" y="111"/>
                  <a:pt x="791" y="111"/>
                  <a:pt x="791" y="111"/>
                </a:cubicBezTo>
                <a:cubicBezTo>
                  <a:pt x="791" y="111"/>
                  <a:pt x="791" y="111"/>
                  <a:pt x="791" y="111"/>
                </a:cubicBezTo>
                <a:cubicBezTo>
                  <a:pt x="790" y="110"/>
                  <a:pt x="790" y="110"/>
                  <a:pt x="789" y="110"/>
                </a:cubicBezTo>
                <a:cubicBezTo>
                  <a:pt x="789" y="109"/>
                  <a:pt x="790" y="109"/>
                  <a:pt x="790" y="108"/>
                </a:cubicBezTo>
                <a:cubicBezTo>
                  <a:pt x="788" y="108"/>
                  <a:pt x="787" y="107"/>
                  <a:pt x="786" y="106"/>
                </a:cubicBezTo>
                <a:cubicBezTo>
                  <a:pt x="786" y="106"/>
                  <a:pt x="786" y="106"/>
                  <a:pt x="786" y="106"/>
                </a:cubicBezTo>
                <a:cubicBezTo>
                  <a:pt x="785" y="106"/>
                  <a:pt x="785" y="106"/>
                  <a:pt x="785" y="106"/>
                </a:cubicBezTo>
                <a:cubicBezTo>
                  <a:pt x="785" y="106"/>
                  <a:pt x="785" y="106"/>
                  <a:pt x="785" y="106"/>
                </a:cubicBezTo>
                <a:cubicBezTo>
                  <a:pt x="787" y="106"/>
                  <a:pt x="787" y="106"/>
                  <a:pt x="788" y="107"/>
                </a:cubicBezTo>
                <a:cubicBezTo>
                  <a:pt x="789" y="107"/>
                  <a:pt x="789" y="106"/>
                  <a:pt x="790" y="106"/>
                </a:cubicBezTo>
                <a:cubicBezTo>
                  <a:pt x="790" y="106"/>
                  <a:pt x="790" y="106"/>
                  <a:pt x="790" y="106"/>
                </a:cubicBezTo>
                <a:cubicBezTo>
                  <a:pt x="790" y="105"/>
                  <a:pt x="790" y="105"/>
                  <a:pt x="790" y="105"/>
                </a:cubicBezTo>
                <a:cubicBezTo>
                  <a:pt x="790" y="105"/>
                  <a:pt x="790" y="105"/>
                  <a:pt x="791" y="104"/>
                </a:cubicBezTo>
                <a:cubicBezTo>
                  <a:pt x="789" y="103"/>
                  <a:pt x="788" y="102"/>
                  <a:pt x="786" y="103"/>
                </a:cubicBezTo>
                <a:cubicBezTo>
                  <a:pt x="786" y="103"/>
                  <a:pt x="786" y="103"/>
                  <a:pt x="786" y="103"/>
                </a:cubicBezTo>
                <a:cubicBezTo>
                  <a:pt x="785" y="104"/>
                  <a:pt x="785" y="103"/>
                  <a:pt x="785" y="104"/>
                </a:cubicBezTo>
                <a:cubicBezTo>
                  <a:pt x="784" y="104"/>
                  <a:pt x="784" y="104"/>
                  <a:pt x="784" y="104"/>
                </a:cubicBezTo>
                <a:cubicBezTo>
                  <a:pt x="784" y="103"/>
                  <a:pt x="784" y="103"/>
                  <a:pt x="784" y="103"/>
                </a:cubicBezTo>
                <a:cubicBezTo>
                  <a:pt x="784" y="103"/>
                  <a:pt x="784" y="103"/>
                  <a:pt x="784" y="103"/>
                </a:cubicBezTo>
                <a:cubicBezTo>
                  <a:pt x="785" y="103"/>
                  <a:pt x="785" y="102"/>
                  <a:pt x="787" y="102"/>
                </a:cubicBezTo>
                <a:cubicBezTo>
                  <a:pt x="787" y="102"/>
                  <a:pt x="787" y="102"/>
                  <a:pt x="787" y="101"/>
                </a:cubicBezTo>
                <a:cubicBezTo>
                  <a:pt x="783" y="101"/>
                  <a:pt x="783" y="101"/>
                  <a:pt x="783" y="101"/>
                </a:cubicBezTo>
                <a:cubicBezTo>
                  <a:pt x="784" y="101"/>
                  <a:pt x="784" y="101"/>
                  <a:pt x="784" y="100"/>
                </a:cubicBezTo>
                <a:cubicBezTo>
                  <a:pt x="782" y="99"/>
                  <a:pt x="780" y="99"/>
                  <a:pt x="779" y="98"/>
                </a:cubicBezTo>
                <a:cubicBezTo>
                  <a:pt x="777" y="98"/>
                  <a:pt x="777" y="98"/>
                  <a:pt x="777" y="99"/>
                </a:cubicBezTo>
                <a:cubicBezTo>
                  <a:pt x="777" y="99"/>
                  <a:pt x="777" y="99"/>
                  <a:pt x="777" y="99"/>
                </a:cubicBezTo>
                <a:cubicBezTo>
                  <a:pt x="775" y="99"/>
                  <a:pt x="775" y="99"/>
                  <a:pt x="775" y="99"/>
                </a:cubicBezTo>
                <a:cubicBezTo>
                  <a:pt x="775" y="99"/>
                  <a:pt x="775" y="99"/>
                  <a:pt x="775" y="99"/>
                </a:cubicBezTo>
                <a:cubicBezTo>
                  <a:pt x="775" y="99"/>
                  <a:pt x="774" y="100"/>
                  <a:pt x="774" y="100"/>
                </a:cubicBezTo>
                <a:cubicBezTo>
                  <a:pt x="774" y="101"/>
                  <a:pt x="774" y="101"/>
                  <a:pt x="775" y="101"/>
                </a:cubicBezTo>
                <a:cubicBezTo>
                  <a:pt x="775" y="101"/>
                  <a:pt x="775" y="101"/>
                  <a:pt x="775" y="101"/>
                </a:cubicBezTo>
                <a:cubicBezTo>
                  <a:pt x="774" y="101"/>
                  <a:pt x="774" y="101"/>
                  <a:pt x="774" y="101"/>
                </a:cubicBezTo>
                <a:cubicBezTo>
                  <a:pt x="773" y="101"/>
                  <a:pt x="773" y="101"/>
                  <a:pt x="773" y="101"/>
                </a:cubicBezTo>
                <a:cubicBezTo>
                  <a:pt x="772" y="101"/>
                  <a:pt x="771" y="100"/>
                  <a:pt x="770" y="100"/>
                </a:cubicBezTo>
                <a:cubicBezTo>
                  <a:pt x="770" y="101"/>
                  <a:pt x="770" y="101"/>
                  <a:pt x="770" y="101"/>
                </a:cubicBezTo>
                <a:cubicBezTo>
                  <a:pt x="768" y="101"/>
                  <a:pt x="769" y="101"/>
                  <a:pt x="768" y="101"/>
                </a:cubicBezTo>
                <a:cubicBezTo>
                  <a:pt x="768" y="102"/>
                  <a:pt x="767" y="103"/>
                  <a:pt x="767" y="104"/>
                </a:cubicBezTo>
                <a:cubicBezTo>
                  <a:pt x="769" y="104"/>
                  <a:pt x="769" y="104"/>
                  <a:pt x="769" y="104"/>
                </a:cubicBezTo>
                <a:cubicBezTo>
                  <a:pt x="769" y="105"/>
                  <a:pt x="770" y="105"/>
                  <a:pt x="770" y="105"/>
                </a:cubicBezTo>
                <a:cubicBezTo>
                  <a:pt x="771" y="105"/>
                  <a:pt x="772" y="105"/>
                  <a:pt x="772" y="105"/>
                </a:cubicBezTo>
                <a:cubicBezTo>
                  <a:pt x="772" y="104"/>
                  <a:pt x="772" y="104"/>
                  <a:pt x="773" y="104"/>
                </a:cubicBezTo>
                <a:cubicBezTo>
                  <a:pt x="773" y="104"/>
                  <a:pt x="774" y="104"/>
                  <a:pt x="775" y="103"/>
                </a:cubicBezTo>
                <a:cubicBezTo>
                  <a:pt x="775" y="103"/>
                  <a:pt x="775" y="103"/>
                  <a:pt x="775" y="103"/>
                </a:cubicBezTo>
                <a:cubicBezTo>
                  <a:pt x="775" y="102"/>
                  <a:pt x="775" y="102"/>
                  <a:pt x="775" y="102"/>
                </a:cubicBezTo>
                <a:cubicBezTo>
                  <a:pt x="777" y="102"/>
                  <a:pt x="777" y="103"/>
                  <a:pt x="778" y="103"/>
                </a:cubicBezTo>
                <a:cubicBezTo>
                  <a:pt x="778" y="103"/>
                  <a:pt x="778" y="103"/>
                  <a:pt x="778" y="103"/>
                </a:cubicBezTo>
                <a:cubicBezTo>
                  <a:pt x="778" y="103"/>
                  <a:pt x="778" y="103"/>
                  <a:pt x="778" y="103"/>
                </a:cubicBezTo>
                <a:cubicBezTo>
                  <a:pt x="779" y="103"/>
                  <a:pt x="779" y="103"/>
                  <a:pt x="779" y="103"/>
                </a:cubicBezTo>
                <a:cubicBezTo>
                  <a:pt x="780" y="103"/>
                  <a:pt x="781" y="103"/>
                  <a:pt x="782" y="104"/>
                </a:cubicBezTo>
                <a:cubicBezTo>
                  <a:pt x="782" y="104"/>
                  <a:pt x="782" y="104"/>
                  <a:pt x="782" y="104"/>
                </a:cubicBezTo>
                <a:cubicBezTo>
                  <a:pt x="781" y="104"/>
                  <a:pt x="781" y="104"/>
                  <a:pt x="781" y="105"/>
                </a:cubicBezTo>
                <a:cubicBezTo>
                  <a:pt x="781" y="106"/>
                  <a:pt x="781" y="105"/>
                  <a:pt x="782" y="106"/>
                </a:cubicBezTo>
                <a:cubicBezTo>
                  <a:pt x="781" y="107"/>
                  <a:pt x="781" y="106"/>
                  <a:pt x="781" y="108"/>
                </a:cubicBezTo>
                <a:cubicBezTo>
                  <a:pt x="782" y="108"/>
                  <a:pt x="782" y="108"/>
                  <a:pt x="782" y="108"/>
                </a:cubicBezTo>
                <a:cubicBezTo>
                  <a:pt x="782" y="109"/>
                  <a:pt x="782" y="109"/>
                  <a:pt x="782" y="109"/>
                </a:cubicBezTo>
                <a:cubicBezTo>
                  <a:pt x="783" y="109"/>
                  <a:pt x="783" y="109"/>
                  <a:pt x="783" y="109"/>
                </a:cubicBezTo>
                <a:cubicBezTo>
                  <a:pt x="784" y="109"/>
                  <a:pt x="784" y="109"/>
                  <a:pt x="784" y="110"/>
                </a:cubicBezTo>
                <a:cubicBezTo>
                  <a:pt x="785" y="110"/>
                  <a:pt x="785" y="110"/>
                  <a:pt x="785" y="110"/>
                </a:cubicBezTo>
                <a:cubicBezTo>
                  <a:pt x="785" y="110"/>
                  <a:pt x="785" y="110"/>
                  <a:pt x="785" y="110"/>
                </a:cubicBezTo>
                <a:cubicBezTo>
                  <a:pt x="786" y="110"/>
                  <a:pt x="786" y="110"/>
                  <a:pt x="786" y="110"/>
                </a:cubicBezTo>
                <a:cubicBezTo>
                  <a:pt x="786" y="110"/>
                  <a:pt x="787" y="110"/>
                  <a:pt x="787" y="111"/>
                </a:cubicBezTo>
                <a:cubicBezTo>
                  <a:pt x="787" y="111"/>
                  <a:pt x="787" y="111"/>
                  <a:pt x="787" y="111"/>
                </a:cubicBezTo>
                <a:cubicBezTo>
                  <a:pt x="787" y="111"/>
                  <a:pt x="787" y="111"/>
                  <a:pt x="787" y="111"/>
                </a:cubicBezTo>
                <a:cubicBezTo>
                  <a:pt x="788" y="112"/>
                  <a:pt x="788" y="111"/>
                  <a:pt x="789" y="112"/>
                </a:cubicBezTo>
                <a:close/>
                <a:moveTo>
                  <a:pt x="1265" y="103"/>
                </a:moveTo>
                <a:cubicBezTo>
                  <a:pt x="1267" y="103"/>
                  <a:pt x="1267" y="103"/>
                  <a:pt x="1267" y="103"/>
                </a:cubicBezTo>
                <a:cubicBezTo>
                  <a:pt x="1267" y="102"/>
                  <a:pt x="1267" y="102"/>
                  <a:pt x="1268" y="102"/>
                </a:cubicBezTo>
                <a:cubicBezTo>
                  <a:pt x="1268" y="101"/>
                  <a:pt x="1268" y="101"/>
                  <a:pt x="1267" y="100"/>
                </a:cubicBezTo>
                <a:cubicBezTo>
                  <a:pt x="1267" y="100"/>
                  <a:pt x="1267" y="100"/>
                  <a:pt x="1267" y="100"/>
                </a:cubicBezTo>
                <a:cubicBezTo>
                  <a:pt x="1267" y="100"/>
                  <a:pt x="1267" y="99"/>
                  <a:pt x="1267" y="99"/>
                </a:cubicBezTo>
                <a:cubicBezTo>
                  <a:pt x="1265" y="99"/>
                  <a:pt x="1265" y="100"/>
                  <a:pt x="1263" y="101"/>
                </a:cubicBezTo>
                <a:cubicBezTo>
                  <a:pt x="1264" y="102"/>
                  <a:pt x="1265" y="102"/>
                  <a:pt x="1265" y="103"/>
                </a:cubicBezTo>
                <a:close/>
                <a:moveTo>
                  <a:pt x="433" y="100"/>
                </a:moveTo>
                <a:cubicBezTo>
                  <a:pt x="433" y="100"/>
                  <a:pt x="433" y="100"/>
                  <a:pt x="433" y="100"/>
                </a:cubicBezTo>
                <a:cubicBezTo>
                  <a:pt x="433" y="100"/>
                  <a:pt x="433" y="100"/>
                  <a:pt x="433" y="100"/>
                </a:cubicBezTo>
                <a:cubicBezTo>
                  <a:pt x="433" y="100"/>
                  <a:pt x="433" y="100"/>
                  <a:pt x="433" y="100"/>
                </a:cubicBezTo>
                <a:close/>
                <a:moveTo>
                  <a:pt x="1491" y="102"/>
                </a:moveTo>
                <a:cubicBezTo>
                  <a:pt x="1491" y="101"/>
                  <a:pt x="1491" y="101"/>
                  <a:pt x="1491" y="101"/>
                </a:cubicBezTo>
                <a:cubicBezTo>
                  <a:pt x="1491" y="101"/>
                  <a:pt x="1491" y="101"/>
                  <a:pt x="1491" y="101"/>
                </a:cubicBezTo>
                <a:cubicBezTo>
                  <a:pt x="1490" y="101"/>
                  <a:pt x="1490" y="101"/>
                  <a:pt x="1489" y="101"/>
                </a:cubicBezTo>
                <a:cubicBezTo>
                  <a:pt x="1490" y="101"/>
                  <a:pt x="1490" y="102"/>
                  <a:pt x="1490" y="102"/>
                </a:cubicBezTo>
                <a:lnTo>
                  <a:pt x="1491" y="102"/>
                </a:lnTo>
                <a:close/>
                <a:moveTo>
                  <a:pt x="1242" y="103"/>
                </a:moveTo>
                <a:cubicBezTo>
                  <a:pt x="1242" y="103"/>
                  <a:pt x="1242" y="102"/>
                  <a:pt x="1242" y="102"/>
                </a:cubicBezTo>
                <a:cubicBezTo>
                  <a:pt x="1241" y="102"/>
                  <a:pt x="1241" y="102"/>
                  <a:pt x="1241" y="102"/>
                </a:cubicBezTo>
                <a:cubicBezTo>
                  <a:pt x="1241" y="103"/>
                  <a:pt x="1241" y="103"/>
                  <a:pt x="1241" y="103"/>
                </a:cubicBezTo>
                <a:cubicBezTo>
                  <a:pt x="1241" y="103"/>
                  <a:pt x="1241" y="103"/>
                  <a:pt x="1241" y="103"/>
                </a:cubicBezTo>
                <a:lnTo>
                  <a:pt x="1242" y="103"/>
                </a:lnTo>
                <a:close/>
                <a:moveTo>
                  <a:pt x="1487" y="102"/>
                </a:moveTo>
                <a:cubicBezTo>
                  <a:pt x="1486" y="103"/>
                  <a:pt x="1486" y="103"/>
                  <a:pt x="1486" y="103"/>
                </a:cubicBezTo>
                <a:cubicBezTo>
                  <a:pt x="1485" y="103"/>
                  <a:pt x="1485" y="103"/>
                  <a:pt x="1485" y="103"/>
                </a:cubicBezTo>
                <a:cubicBezTo>
                  <a:pt x="1485" y="103"/>
                  <a:pt x="1485" y="103"/>
                  <a:pt x="1485" y="103"/>
                </a:cubicBezTo>
                <a:cubicBezTo>
                  <a:pt x="1486" y="103"/>
                  <a:pt x="1486" y="103"/>
                  <a:pt x="1487" y="103"/>
                </a:cubicBezTo>
                <a:lnTo>
                  <a:pt x="1487" y="102"/>
                </a:lnTo>
                <a:close/>
                <a:moveTo>
                  <a:pt x="1488" y="103"/>
                </a:moveTo>
                <a:cubicBezTo>
                  <a:pt x="1488" y="103"/>
                  <a:pt x="1488" y="103"/>
                  <a:pt x="1488" y="103"/>
                </a:cubicBezTo>
                <a:cubicBezTo>
                  <a:pt x="1488" y="102"/>
                  <a:pt x="1488" y="103"/>
                  <a:pt x="1488" y="102"/>
                </a:cubicBezTo>
                <a:cubicBezTo>
                  <a:pt x="1488" y="102"/>
                  <a:pt x="1488" y="102"/>
                  <a:pt x="1488" y="102"/>
                </a:cubicBezTo>
                <a:cubicBezTo>
                  <a:pt x="1488" y="103"/>
                  <a:pt x="1488" y="103"/>
                  <a:pt x="1488" y="103"/>
                </a:cubicBezTo>
                <a:close/>
                <a:moveTo>
                  <a:pt x="1473" y="103"/>
                </a:moveTo>
                <a:cubicBezTo>
                  <a:pt x="1473" y="103"/>
                  <a:pt x="1473" y="104"/>
                  <a:pt x="1473" y="104"/>
                </a:cubicBezTo>
                <a:cubicBezTo>
                  <a:pt x="1475" y="104"/>
                  <a:pt x="1475" y="104"/>
                  <a:pt x="1475" y="104"/>
                </a:cubicBezTo>
                <a:cubicBezTo>
                  <a:pt x="1474" y="103"/>
                  <a:pt x="1475" y="104"/>
                  <a:pt x="1474" y="103"/>
                </a:cubicBezTo>
                <a:cubicBezTo>
                  <a:pt x="1474" y="103"/>
                  <a:pt x="1474" y="103"/>
                  <a:pt x="1473" y="103"/>
                </a:cubicBezTo>
                <a:close/>
                <a:moveTo>
                  <a:pt x="1492" y="103"/>
                </a:moveTo>
                <a:cubicBezTo>
                  <a:pt x="1492" y="103"/>
                  <a:pt x="1492" y="103"/>
                  <a:pt x="1492" y="103"/>
                </a:cubicBezTo>
                <a:cubicBezTo>
                  <a:pt x="1491" y="103"/>
                  <a:pt x="1491" y="103"/>
                  <a:pt x="1491" y="103"/>
                </a:cubicBezTo>
                <a:cubicBezTo>
                  <a:pt x="1492" y="104"/>
                  <a:pt x="1491" y="103"/>
                  <a:pt x="1492" y="103"/>
                </a:cubicBezTo>
                <a:close/>
                <a:moveTo>
                  <a:pt x="1495" y="103"/>
                </a:moveTo>
                <a:cubicBezTo>
                  <a:pt x="1493" y="103"/>
                  <a:pt x="1493" y="103"/>
                  <a:pt x="1493" y="103"/>
                </a:cubicBezTo>
                <a:cubicBezTo>
                  <a:pt x="1493" y="104"/>
                  <a:pt x="1493" y="104"/>
                  <a:pt x="1493" y="104"/>
                </a:cubicBezTo>
                <a:cubicBezTo>
                  <a:pt x="1494" y="104"/>
                  <a:pt x="1495" y="104"/>
                  <a:pt x="1495" y="104"/>
                </a:cubicBezTo>
                <a:lnTo>
                  <a:pt x="1495" y="103"/>
                </a:lnTo>
                <a:close/>
                <a:moveTo>
                  <a:pt x="1483" y="106"/>
                </a:moveTo>
                <a:cubicBezTo>
                  <a:pt x="1483" y="107"/>
                  <a:pt x="1483" y="107"/>
                  <a:pt x="1483" y="107"/>
                </a:cubicBezTo>
                <a:cubicBezTo>
                  <a:pt x="1483" y="107"/>
                  <a:pt x="1483" y="107"/>
                  <a:pt x="1483" y="107"/>
                </a:cubicBezTo>
                <a:cubicBezTo>
                  <a:pt x="1483" y="106"/>
                  <a:pt x="1483" y="106"/>
                  <a:pt x="1483" y="106"/>
                </a:cubicBezTo>
                <a:cubicBezTo>
                  <a:pt x="1484" y="106"/>
                  <a:pt x="1485" y="106"/>
                  <a:pt x="1485" y="106"/>
                </a:cubicBezTo>
                <a:cubicBezTo>
                  <a:pt x="1485" y="105"/>
                  <a:pt x="1484" y="105"/>
                  <a:pt x="1484" y="104"/>
                </a:cubicBezTo>
                <a:cubicBezTo>
                  <a:pt x="1483" y="104"/>
                  <a:pt x="1483" y="104"/>
                  <a:pt x="1483" y="104"/>
                </a:cubicBezTo>
                <a:cubicBezTo>
                  <a:pt x="1483" y="104"/>
                  <a:pt x="1483" y="104"/>
                  <a:pt x="1483" y="104"/>
                </a:cubicBezTo>
                <a:cubicBezTo>
                  <a:pt x="1483" y="104"/>
                  <a:pt x="1483" y="104"/>
                  <a:pt x="1483" y="104"/>
                </a:cubicBezTo>
                <a:cubicBezTo>
                  <a:pt x="1482" y="105"/>
                  <a:pt x="1483" y="105"/>
                  <a:pt x="1483" y="106"/>
                </a:cubicBezTo>
                <a:cubicBezTo>
                  <a:pt x="1482" y="106"/>
                  <a:pt x="1482" y="106"/>
                  <a:pt x="1482" y="106"/>
                </a:cubicBezTo>
                <a:cubicBezTo>
                  <a:pt x="1482" y="106"/>
                  <a:pt x="1482" y="106"/>
                  <a:pt x="1483" y="106"/>
                </a:cubicBezTo>
                <a:close/>
                <a:moveTo>
                  <a:pt x="1500" y="104"/>
                </a:moveTo>
                <a:cubicBezTo>
                  <a:pt x="1498" y="104"/>
                  <a:pt x="1497" y="104"/>
                  <a:pt x="1496" y="105"/>
                </a:cubicBezTo>
                <a:cubicBezTo>
                  <a:pt x="1496" y="105"/>
                  <a:pt x="1496" y="105"/>
                  <a:pt x="1496" y="105"/>
                </a:cubicBezTo>
                <a:cubicBezTo>
                  <a:pt x="1497" y="105"/>
                  <a:pt x="1497" y="106"/>
                  <a:pt x="1499" y="106"/>
                </a:cubicBezTo>
                <a:cubicBezTo>
                  <a:pt x="1499" y="105"/>
                  <a:pt x="1500" y="105"/>
                  <a:pt x="1500" y="104"/>
                </a:cubicBezTo>
                <a:close/>
                <a:moveTo>
                  <a:pt x="1258" y="109"/>
                </a:moveTo>
                <a:cubicBezTo>
                  <a:pt x="1258" y="109"/>
                  <a:pt x="1260" y="108"/>
                  <a:pt x="1260" y="108"/>
                </a:cubicBezTo>
                <a:cubicBezTo>
                  <a:pt x="1260" y="108"/>
                  <a:pt x="1260" y="108"/>
                  <a:pt x="1260" y="108"/>
                </a:cubicBezTo>
                <a:cubicBezTo>
                  <a:pt x="1261" y="108"/>
                  <a:pt x="1261" y="108"/>
                  <a:pt x="1261" y="108"/>
                </a:cubicBezTo>
                <a:cubicBezTo>
                  <a:pt x="1261" y="107"/>
                  <a:pt x="1261" y="107"/>
                  <a:pt x="1261" y="107"/>
                </a:cubicBezTo>
                <a:cubicBezTo>
                  <a:pt x="1262" y="107"/>
                  <a:pt x="1261" y="107"/>
                  <a:pt x="1262" y="108"/>
                </a:cubicBezTo>
                <a:cubicBezTo>
                  <a:pt x="1262" y="108"/>
                  <a:pt x="1262" y="108"/>
                  <a:pt x="1262" y="108"/>
                </a:cubicBezTo>
                <a:cubicBezTo>
                  <a:pt x="1262" y="107"/>
                  <a:pt x="1262" y="107"/>
                  <a:pt x="1262" y="107"/>
                </a:cubicBezTo>
                <a:cubicBezTo>
                  <a:pt x="1263" y="107"/>
                  <a:pt x="1263" y="107"/>
                  <a:pt x="1263" y="107"/>
                </a:cubicBezTo>
                <a:cubicBezTo>
                  <a:pt x="1263" y="107"/>
                  <a:pt x="1263" y="107"/>
                  <a:pt x="1263" y="107"/>
                </a:cubicBezTo>
                <a:cubicBezTo>
                  <a:pt x="1265" y="106"/>
                  <a:pt x="1263" y="106"/>
                  <a:pt x="1262" y="105"/>
                </a:cubicBezTo>
                <a:cubicBezTo>
                  <a:pt x="1262" y="105"/>
                  <a:pt x="1262" y="105"/>
                  <a:pt x="1262" y="105"/>
                </a:cubicBezTo>
                <a:cubicBezTo>
                  <a:pt x="1261" y="105"/>
                  <a:pt x="1261" y="105"/>
                  <a:pt x="1260" y="105"/>
                </a:cubicBezTo>
                <a:cubicBezTo>
                  <a:pt x="1260" y="106"/>
                  <a:pt x="1259" y="107"/>
                  <a:pt x="1257" y="107"/>
                </a:cubicBezTo>
                <a:cubicBezTo>
                  <a:pt x="1257" y="109"/>
                  <a:pt x="1257" y="109"/>
                  <a:pt x="1257" y="109"/>
                </a:cubicBezTo>
                <a:cubicBezTo>
                  <a:pt x="1258" y="109"/>
                  <a:pt x="1258" y="109"/>
                  <a:pt x="1258" y="109"/>
                </a:cubicBezTo>
                <a:close/>
                <a:moveTo>
                  <a:pt x="1490" y="107"/>
                </a:moveTo>
                <a:cubicBezTo>
                  <a:pt x="1491" y="107"/>
                  <a:pt x="1491" y="106"/>
                  <a:pt x="1491" y="106"/>
                </a:cubicBezTo>
                <a:cubicBezTo>
                  <a:pt x="1492" y="106"/>
                  <a:pt x="1492" y="106"/>
                  <a:pt x="1492" y="106"/>
                </a:cubicBezTo>
                <a:cubicBezTo>
                  <a:pt x="1492" y="105"/>
                  <a:pt x="1492" y="105"/>
                  <a:pt x="1492" y="105"/>
                </a:cubicBezTo>
                <a:cubicBezTo>
                  <a:pt x="1490" y="105"/>
                  <a:pt x="1489" y="106"/>
                  <a:pt x="1489" y="108"/>
                </a:cubicBezTo>
                <a:cubicBezTo>
                  <a:pt x="1490" y="108"/>
                  <a:pt x="1490" y="108"/>
                  <a:pt x="1490" y="108"/>
                </a:cubicBezTo>
                <a:lnTo>
                  <a:pt x="1490" y="107"/>
                </a:lnTo>
                <a:close/>
                <a:moveTo>
                  <a:pt x="1470" y="106"/>
                </a:moveTo>
                <a:cubicBezTo>
                  <a:pt x="1471" y="106"/>
                  <a:pt x="1472" y="106"/>
                  <a:pt x="1472" y="106"/>
                </a:cubicBezTo>
                <a:cubicBezTo>
                  <a:pt x="1472" y="106"/>
                  <a:pt x="1472" y="106"/>
                  <a:pt x="1472" y="106"/>
                </a:cubicBezTo>
                <a:cubicBezTo>
                  <a:pt x="1470" y="106"/>
                  <a:pt x="1470" y="106"/>
                  <a:pt x="1470" y="106"/>
                </a:cubicBezTo>
                <a:close/>
                <a:moveTo>
                  <a:pt x="1487" y="109"/>
                </a:moveTo>
                <a:cubicBezTo>
                  <a:pt x="1487" y="109"/>
                  <a:pt x="1487" y="109"/>
                  <a:pt x="1487" y="109"/>
                </a:cubicBezTo>
                <a:cubicBezTo>
                  <a:pt x="1487" y="109"/>
                  <a:pt x="1487" y="109"/>
                  <a:pt x="1487" y="109"/>
                </a:cubicBezTo>
                <a:cubicBezTo>
                  <a:pt x="1487" y="109"/>
                  <a:pt x="1487" y="109"/>
                  <a:pt x="1487" y="109"/>
                </a:cubicBezTo>
                <a:cubicBezTo>
                  <a:pt x="1488" y="109"/>
                  <a:pt x="1488" y="109"/>
                  <a:pt x="1488" y="109"/>
                </a:cubicBezTo>
                <a:cubicBezTo>
                  <a:pt x="1487" y="108"/>
                  <a:pt x="1487" y="107"/>
                  <a:pt x="1487" y="107"/>
                </a:cubicBezTo>
                <a:cubicBezTo>
                  <a:pt x="1486" y="108"/>
                  <a:pt x="1486" y="108"/>
                  <a:pt x="1487" y="109"/>
                </a:cubicBezTo>
                <a:close/>
                <a:moveTo>
                  <a:pt x="1494" y="107"/>
                </a:moveTo>
                <a:cubicBezTo>
                  <a:pt x="1495" y="108"/>
                  <a:pt x="1494" y="108"/>
                  <a:pt x="1495" y="107"/>
                </a:cubicBezTo>
                <a:cubicBezTo>
                  <a:pt x="1496" y="107"/>
                  <a:pt x="1495" y="107"/>
                  <a:pt x="1494" y="107"/>
                </a:cubicBezTo>
                <a:close/>
                <a:moveTo>
                  <a:pt x="1499" y="110"/>
                </a:moveTo>
                <a:cubicBezTo>
                  <a:pt x="1499" y="110"/>
                  <a:pt x="1499" y="110"/>
                  <a:pt x="1499" y="110"/>
                </a:cubicBezTo>
                <a:cubicBezTo>
                  <a:pt x="1499" y="110"/>
                  <a:pt x="1499" y="110"/>
                  <a:pt x="1499" y="110"/>
                </a:cubicBezTo>
                <a:cubicBezTo>
                  <a:pt x="1500" y="110"/>
                  <a:pt x="1500" y="110"/>
                  <a:pt x="1500" y="110"/>
                </a:cubicBezTo>
                <a:cubicBezTo>
                  <a:pt x="1500" y="109"/>
                  <a:pt x="1499" y="108"/>
                  <a:pt x="1499" y="108"/>
                </a:cubicBezTo>
                <a:cubicBezTo>
                  <a:pt x="1498" y="107"/>
                  <a:pt x="1498" y="107"/>
                  <a:pt x="1498" y="107"/>
                </a:cubicBezTo>
                <a:cubicBezTo>
                  <a:pt x="1498" y="108"/>
                  <a:pt x="1498" y="108"/>
                  <a:pt x="1498" y="109"/>
                </a:cubicBezTo>
                <a:cubicBezTo>
                  <a:pt x="1498" y="109"/>
                  <a:pt x="1498" y="109"/>
                  <a:pt x="1498" y="109"/>
                </a:cubicBezTo>
                <a:cubicBezTo>
                  <a:pt x="1498" y="110"/>
                  <a:pt x="1498" y="110"/>
                  <a:pt x="1499" y="110"/>
                </a:cubicBezTo>
                <a:close/>
                <a:moveTo>
                  <a:pt x="1482" y="110"/>
                </a:moveTo>
                <a:cubicBezTo>
                  <a:pt x="1483" y="110"/>
                  <a:pt x="1485" y="110"/>
                  <a:pt x="1486" y="110"/>
                </a:cubicBezTo>
                <a:cubicBezTo>
                  <a:pt x="1486" y="109"/>
                  <a:pt x="1486" y="109"/>
                  <a:pt x="1485" y="108"/>
                </a:cubicBezTo>
                <a:cubicBezTo>
                  <a:pt x="1485" y="108"/>
                  <a:pt x="1485" y="108"/>
                  <a:pt x="1485" y="108"/>
                </a:cubicBezTo>
                <a:cubicBezTo>
                  <a:pt x="1484" y="108"/>
                  <a:pt x="1485" y="108"/>
                  <a:pt x="1484" y="108"/>
                </a:cubicBezTo>
                <a:cubicBezTo>
                  <a:pt x="1483" y="108"/>
                  <a:pt x="1483" y="108"/>
                  <a:pt x="1482" y="109"/>
                </a:cubicBezTo>
                <a:lnTo>
                  <a:pt x="1482" y="110"/>
                </a:lnTo>
                <a:close/>
                <a:moveTo>
                  <a:pt x="1494" y="110"/>
                </a:moveTo>
                <a:cubicBezTo>
                  <a:pt x="1494" y="110"/>
                  <a:pt x="1494" y="110"/>
                  <a:pt x="1494" y="110"/>
                </a:cubicBezTo>
                <a:cubicBezTo>
                  <a:pt x="1496" y="110"/>
                  <a:pt x="1496" y="110"/>
                  <a:pt x="1496" y="110"/>
                </a:cubicBezTo>
                <a:cubicBezTo>
                  <a:pt x="1496" y="110"/>
                  <a:pt x="1496" y="110"/>
                  <a:pt x="1496" y="110"/>
                </a:cubicBezTo>
                <a:cubicBezTo>
                  <a:pt x="1496" y="110"/>
                  <a:pt x="1496" y="110"/>
                  <a:pt x="1496" y="109"/>
                </a:cubicBezTo>
                <a:cubicBezTo>
                  <a:pt x="1495" y="109"/>
                  <a:pt x="1494" y="108"/>
                  <a:pt x="1493" y="108"/>
                </a:cubicBezTo>
                <a:cubicBezTo>
                  <a:pt x="1493" y="109"/>
                  <a:pt x="1492" y="109"/>
                  <a:pt x="1492" y="110"/>
                </a:cubicBezTo>
                <a:cubicBezTo>
                  <a:pt x="1492" y="110"/>
                  <a:pt x="1493" y="110"/>
                  <a:pt x="1494" y="110"/>
                </a:cubicBezTo>
                <a:close/>
                <a:moveTo>
                  <a:pt x="1488" y="109"/>
                </a:moveTo>
                <a:cubicBezTo>
                  <a:pt x="1488" y="110"/>
                  <a:pt x="1488" y="110"/>
                  <a:pt x="1487" y="110"/>
                </a:cubicBezTo>
                <a:cubicBezTo>
                  <a:pt x="1487" y="111"/>
                  <a:pt x="1488" y="111"/>
                  <a:pt x="1488" y="112"/>
                </a:cubicBezTo>
                <a:cubicBezTo>
                  <a:pt x="1489" y="112"/>
                  <a:pt x="1489" y="112"/>
                  <a:pt x="1489" y="112"/>
                </a:cubicBezTo>
                <a:cubicBezTo>
                  <a:pt x="1489" y="111"/>
                  <a:pt x="1489" y="111"/>
                  <a:pt x="1489" y="111"/>
                </a:cubicBezTo>
                <a:cubicBezTo>
                  <a:pt x="1489" y="111"/>
                  <a:pt x="1489" y="111"/>
                  <a:pt x="1489" y="111"/>
                </a:cubicBezTo>
                <a:cubicBezTo>
                  <a:pt x="1489" y="111"/>
                  <a:pt x="1489" y="110"/>
                  <a:pt x="1489" y="110"/>
                </a:cubicBezTo>
                <a:cubicBezTo>
                  <a:pt x="1488" y="110"/>
                  <a:pt x="1488" y="110"/>
                  <a:pt x="1488" y="110"/>
                </a:cubicBezTo>
                <a:lnTo>
                  <a:pt x="1488" y="109"/>
                </a:lnTo>
                <a:close/>
                <a:moveTo>
                  <a:pt x="1494" y="112"/>
                </a:moveTo>
                <a:cubicBezTo>
                  <a:pt x="1496" y="112"/>
                  <a:pt x="1496" y="112"/>
                  <a:pt x="1496" y="111"/>
                </a:cubicBezTo>
                <a:cubicBezTo>
                  <a:pt x="1494" y="111"/>
                  <a:pt x="1494" y="111"/>
                  <a:pt x="1494" y="111"/>
                </a:cubicBezTo>
                <a:cubicBezTo>
                  <a:pt x="1494" y="111"/>
                  <a:pt x="1494" y="112"/>
                  <a:pt x="1494" y="112"/>
                </a:cubicBezTo>
                <a:close/>
                <a:moveTo>
                  <a:pt x="1497" y="112"/>
                </a:moveTo>
                <a:cubicBezTo>
                  <a:pt x="1497" y="112"/>
                  <a:pt x="1497" y="112"/>
                  <a:pt x="1497" y="112"/>
                </a:cubicBezTo>
                <a:cubicBezTo>
                  <a:pt x="1496" y="112"/>
                  <a:pt x="1496" y="112"/>
                  <a:pt x="1496" y="112"/>
                </a:cubicBezTo>
                <a:cubicBezTo>
                  <a:pt x="1496" y="112"/>
                  <a:pt x="1496" y="113"/>
                  <a:pt x="1496" y="113"/>
                </a:cubicBezTo>
                <a:cubicBezTo>
                  <a:pt x="1497" y="113"/>
                  <a:pt x="1497" y="113"/>
                  <a:pt x="1497" y="112"/>
                </a:cubicBezTo>
                <a:close/>
                <a:moveTo>
                  <a:pt x="548" y="114"/>
                </a:moveTo>
                <a:cubicBezTo>
                  <a:pt x="548" y="114"/>
                  <a:pt x="548" y="114"/>
                  <a:pt x="548" y="114"/>
                </a:cubicBezTo>
                <a:cubicBezTo>
                  <a:pt x="549" y="114"/>
                  <a:pt x="549" y="114"/>
                  <a:pt x="549" y="114"/>
                </a:cubicBezTo>
                <a:cubicBezTo>
                  <a:pt x="548" y="113"/>
                  <a:pt x="549" y="113"/>
                  <a:pt x="548" y="113"/>
                </a:cubicBezTo>
                <a:cubicBezTo>
                  <a:pt x="548" y="113"/>
                  <a:pt x="548" y="113"/>
                  <a:pt x="548" y="113"/>
                </a:cubicBezTo>
                <a:cubicBezTo>
                  <a:pt x="548" y="114"/>
                  <a:pt x="548" y="114"/>
                  <a:pt x="548" y="114"/>
                </a:cubicBezTo>
                <a:cubicBezTo>
                  <a:pt x="548" y="114"/>
                  <a:pt x="548" y="114"/>
                  <a:pt x="548" y="114"/>
                </a:cubicBezTo>
                <a:cubicBezTo>
                  <a:pt x="548" y="114"/>
                  <a:pt x="548" y="114"/>
                  <a:pt x="548" y="114"/>
                </a:cubicBezTo>
                <a:close/>
                <a:moveTo>
                  <a:pt x="639" y="114"/>
                </a:moveTo>
                <a:cubicBezTo>
                  <a:pt x="639" y="115"/>
                  <a:pt x="639" y="115"/>
                  <a:pt x="639" y="115"/>
                </a:cubicBezTo>
                <a:cubicBezTo>
                  <a:pt x="639" y="115"/>
                  <a:pt x="639" y="115"/>
                  <a:pt x="638" y="115"/>
                </a:cubicBezTo>
                <a:cubicBezTo>
                  <a:pt x="638" y="116"/>
                  <a:pt x="639" y="116"/>
                  <a:pt x="639" y="117"/>
                </a:cubicBezTo>
                <a:cubicBezTo>
                  <a:pt x="640" y="117"/>
                  <a:pt x="640" y="117"/>
                  <a:pt x="640" y="117"/>
                </a:cubicBezTo>
                <a:cubicBezTo>
                  <a:pt x="640" y="115"/>
                  <a:pt x="640" y="115"/>
                  <a:pt x="640" y="115"/>
                </a:cubicBezTo>
                <a:cubicBezTo>
                  <a:pt x="640" y="115"/>
                  <a:pt x="640" y="115"/>
                  <a:pt x="640" y="115"/>
                </a:cubicBezTo>
                <a:cubicBezTo>
                  <a:pt x="640" y="114"/>
                  <a:pt x="640" y="114"/>
                  <a:pt x="640" y="114"/>
                </a:cubicBezTo>
                <a:lnTo>
                  <a:pt x="639" y="114"/>
                </a:lnTo>
                <a:close/>
                <a:moveTo>
                  <a:pt x="645" y="116"/>
                </a:moveTo>
                <a:cubicBezTo>
                  <a:pt x="645" y="116"/>
                  <a:pt x="645" y="116"/>
                  <a:pt x="645" y="116"/>
                </a:cubicBezTo>
                <a:cubicBezTo>
                  <a:pt x="645" y="116"/>
                  <a:pt x="645" y="116"/>
                  <a:pt x="645" y="116"/>
                </a:cubicBezTo>
                <a:cubicBezTo>
                  <a:pt x="644" y="116"/>
                  <a:pt x="644" y="116"/>
                  <a:pt x="644" y="116"/>
                </a:cubicBezTo>
                <a:cubicBezTo>
                  <a:pt x="644" y="116"/>
                  <a:pt x="644" y="116"/>
                  <a:pt x="644" y="116"/>
                </a:cubicBezTo>
                <a:cubicBezTo>
                  <a:pt x="645" y="116"/>
                  <a:pt x="645" y="116"/>
                  <a:pt x="645" y="116"/>
                </a:cubicBezTo>
                <a:close/>
                <a:moveTo>
                  <a:pt x="1013" y="119"/>
                </a:moveTo>
                <a:cubicBezTo>
                  <a:pt x="1013" y="118"/>
                  <a:pt x="1013" y="118"/>
                  <a:pt x="1013" y="118"/>
                </a:cubicBezTo>
                <a:cubicBezTo>
                  <a:pt x="1014" y="118"/>
                  <a:pt x="1015" y="119"/>
                  <a:pt x="1015" y="119"/>
                </a:cubicBezTo>
                <a:cubicBezTo>
                  <a:pt x="1015" y="118"/>
                  <a:pt x="1015" y="118"/>
                  <a:pt x="1015" y="118"/>
                </a:cubicBezTo>
                <a:cubicBezTo>
                  <a:pt x="1016" y="118"/>
                  <a:pt x="1016" y="118"/>
                  <a:pt x="1016" y="118"/>
                </a:cubicBezTo>
                <a:cubicBezTo>
                  <a:pt x="1016" y="118"/>
                  <a:pt x="1016" y="118"/>
                  <a:pt x="1016" y="118"/>
                </a:cubicBezTo>
                <a:cubicBezTo>
                  <a:pt x="1015" y="118"/>
                  <a:pt x="1015" y="118"/>
                  <a:pt x="1015" y="118"/>
                </a:cubicBezTo>
                <a:cubicBezTo>
                  <a:pt x="1015" y="118"/>
                  <a:pt x="1015" y="117"/>
                  <a:pt x="1015" y="117"/>
                </a:cubicBezTo>
                <a:cubicBezTo>
                  <a:pt x="1014" y="117"/>
                  <a:pt x="1014" y="116"/>
                  <a:pt x="1013" y="116"/>
                </a:cubicBezTo>
                <a:cubicBezTo>
                  <a:pt x="1013" y="116"/>
                  <a:pt x="1013" y="117"/>
                  <a:pt x="1013" y="117"/>
                </a:cubicBezTo>
                <a:cubicBezTo>
                  <a:pt x="1012" y="117"/>
                  <a:pt x="1012" y="117"/>
                  <a:pt x="1012" y="117"/>
                </a:cubicBezTo>
                <a:cubicBezTo>
                  <a:pt x="1012" y="118"/>
                  <a:pt x="1012" y="118"/>
                  <a:pt x="1012" y="118"/>
                </a:cubicBezTo>
                <a:cubicBezTo>
                  <a:pt x="1013" y="118"/>
                  <a:pt x="1013" y="118"/>
                  <a:pt x="1013" y="118"/>
                </a:cubicBezTo>
                <a:cubicBezTo>
                  <a:pt x="1013" y="119"/>
                  <a:pt x="1013" y="119"/>
                  <a:pt x="1013" y="119"/>
                </a:cubicBezTo>
                <a:cubicBezTo>
                  <a:pt x="1013" y="119"/>
                  <a:pt x="1013" y="119"/>
                  <a:pt x="1013" y="119"/>
                </a:cubicBezTo>
                <a:close/>
                <a:moveTo>
                  <a:pt x="1600" y="116"/>
                </a:moveTo>
                <a:cubicBezTo>
                  <a:pt x="1600" y="116"/>
                  <a:pt x="1600" y="116"/>
                  <a:pt x="1600" y="117"/>
                </a:cubicBezTo>
                <a:cubicBezTo>
                  <a:pt x="1600" y="117"/>
                  <a:pt x="1600" y="117"/>
                  <a:pt x="1600" y="117"/>
                </a:cubicBezTo>
                <a:cubicBezTo>
                  <a:pt x="1600" y="117"/>
                  <a:pt x="1600" y="116"/>
                  <a:pt x="1601" y="116"/>
                </a:cubicBezTo>
                <a:lnTo>
                  <a:pt x="1600" y="116"/>
                </a:lnTo>
                <a:close/>
                <a:moveTo>
                  <a:pt x="1601" y="119"/>
                </a:moveTo>
                <a:cubicBezTo>
                  <a:pt x="1601" y="119"/>
                  <a:pt x="1601" y="119"/>
                  <a:pt x="1601" y="119"/>
                </a:cubicBezTo>
                <a:cubicBezTo>
                  <a:pt x="1601" y="118"/>
                  <a:pt x="1601" y="118"/>
                  <a:pt x="1602" y="118"/>
                </a:cubicBezTo>
                <a:cubicBezTo>
                  <a:pt x="1602" y="118"/>
                  <a:pt x="1602" y="118"/>
                  <a:pt x="1602" y="118"/>
                </a:cubicBezTo>
                <a:cubicBezTo>
                  <a:pt x="1602" y="117"/>
                  <a:pt x="1602" y="117"/>
                  <a:pt x="1602" y="117"/>
                </a:cubicBezTo>
                <a:cubicBezTo>
                  <a:pt x="1602" y="117"/>
                  <a:pt x="1602" y="117"/>
                  <a:pt x="1602" y="117"/>
                </a:cubicBezTo>
                <a:cubicBezTo>
                  <a:pt x="1602" y="116"/>
                  <a:pt x="1602" y="116"/>
                  <a:pt x="1602" y="116"/>
                </a:cubicBezTo>
                <a:cubicBezTo>
                  <a:pt x="1601" y="117"/>
                  <a:pt x="1601" y="118"/>
                  <a:pt x="1600" y="118"/>
                </a:cubicBezTo>
                <a:cubicBezTo>
                  <a:pt x="1600" y="119"/>
                  <a:pt x="1600" y="119"/>
                  <a:pt x="1599" y="119"/>
                </a:cubicBezTo>
                <a:cubicBezTo>
                  <a:pt x="1599" y="119"/>
                  <a:pt x="1598" y="119"/>
                  <a:pt x="1598" y="119"/>
                </a:cubicBezTo>
                <a:cubicBezTo>
                  <a:pt x="1598" y="120"/>
                  <a:pt x="1598" y="120"/>
                  <a:pt x="1598" y="120"/>
                </a:cubicBezTo>
                <a:cubicBezTo>
                  <a:pt x="1597" y="120"/>
                  <a:pt x="1596" y="121"/>
                  <a:pt x="1596" y="121"/>
                </a:cubicBezTo>
                <a:cubicBezTo>
                  <a:pt x="1596" y="122"/>
                  <a:pt x="1596" y="122"/>
                  <a:pt x="1595" y="122"/>
                </a:cubicBezTo>
                <a:cubicBezTo>
                  <a:pt x="1596" y="123"/>
                  <a:pt x="1595" y="122"/>
                  <a:pt x="1596" y="123"/>
                </a:cubicBezTo>
                <a:cubicBezTo>
                  <a:pt x="1598" y="123"/>
                  <a:pt x="1597" y="122"/>
                  <a:pt x="1598" y="121"/>
                </a:cubicBezTo>
                <a:cubicBezTo>
                  <a:pt x="1599" y="121"/>
                  <a:pt x="1599" y="121"/>
                  <a:pt x="1599" y="120"/>
                </a:cubicBezTo>
                <a:cubicBezTo>
                  <a:pt x="1599" y="120"/>
                  <a:pt x="1599" y="120"/>
                  <a:pt x="1599" y="120"/>
                </a:cubicBezTo>
                <a:cubicBezTo>
                  <a:pt x="1600" y="119"/>
                  <a:pt x="1600" y="119"/>
                  <a:pt x="1601" y="119"/>
                </a:cubicBezTo>
                <a:close/>
                <a:moveTo>
                  <a:pt x="998" y="120"/>
                </a:moveTo>
                <a:cubicBezTo>
                  <a:pt x="999" y="119"/>
                  <a:pt x="999" y="118"/>
                  <a:pt x="1000" y="117"/>
                </a:cubicBezTo>
                <a:cubicBezTo>
                  <a:pt x="998" y="117"/>
                  <a:pt x="998" y="118"/>
                  <a:pt x="997" y="119"/>
                </a:cubicBezTo>
                <a:cubicBezTo>
                  <a:pt x="995" y="119"/>
                  <a:pt x="995" y="119"/>
                  <a:pt x="995" y="119"/>
                </a:cubicBezTo>
                <a:cubicBezTo>
                  <a:pt x="995" y="120"/>
                  <a:pt x="995" y="120"/>
                  <a:pt x="995" y="120"/>
                </a:cubicBezTo>
                <a:cubicBezTo>
                  <a:pt x="994" y="120"/>
                  <a:pt x="994" y="120"/>
                  <a:pt x="994" y="120"/>
                </a:cubicBezTo>
                <a:cubicBezTo>
                  <a:pt x="994" y="121"/>
                  <a:pt x="994" y="121"/>
                  <a:pt x="994" y="121"/>
                </a:cubicBezTo>
                <a:cubicBezTo>
                  <a:pt x="994" y="121"/>
                  <a:pt x="994" y="121"/>
                  <a:pt x="994" y="121"/>
                </a:cubicBezTo>
                <a:cubicBezTo>
                  <a:pt x="994" y="121"/>
                  <a:pt x="994" y="121"/>
                  <a:pt x="994" y="121"/>
                </a:cubicBezTo>
                <a:cubicBezTo>
                  <a:pt x="995" y="121"/>
                  <a:pt x="996" y="121"/>
                  <a:pt x="997" y="120"/>
                </a:cubicBezTo>
                <a:cubicBezTo>
                  <a:pt x="997" y="120"/>
                  <a:pt x="997" y="120"/>
                  <a:pt x="997" y="120"/>
                </a:cubicBezTo>
                <a:cubicBezTo>
                  <a:pt x="998" y="120"/>
                  <a:pt x="998" y="120"/>
                  <a:pt x="998" y="120"/>
                </a:cubicBezTo>
                <a:close/>
                <a:moveTo>
                  <a:pt x="1005" y="117"/>
                </a:moveTo>
                <a:cubicBezTo>
                  <a:pt x="1005" y="118"/>
                  <a:pt x="1005" y="118"/>
                  <a:pt x="1005" y="119"/>
                </a:cubicBezTo>
                <a:cubicBezTo>
                  <a:pt x="1005" y="119"/>
                  <a:pt x="1006" y="119"/>
                  <a:pt x="1006" y="118"/>
                </a:cubicBezTo>
                <a:cubicBezTo>
                  <a:pt x="1005" y="118"/>
                  <a:pt x="1005" y="118"/>
                  <a:pt x="1005" y="118"/>
                </a:cubicBezTo>
                <a:cubicBezTo>
                  <a:pt x="1005" y="117"/>
                  <a:pt x="1005" y="117"/>
                  <a:pt x="1005" y="117"/>
                </a:cubicBezTo>
                <a:close/>
                <a:moveTo>
                  <a:pt x="1610" y="122"/>
                </a:moveTo>
                <a:cubicBezTo>
                  <a:pt x="1611" y="121"/>
                  <a:pt x="1611" y="121"/>
                  <a:pt x="1611" y="121"/>
                </a:cubicBezTo>
                <a:cubicBezTo>
                  <a:pt x="1610" y="121"/>
                  <a:pt x="1610" y="121"/>
                  <a:pt x="1610" y="121"/>
                </a:cubicBezTo>
                <a:cubicBezTo>
                  <a:pt x="1609" y="120"/>
                  <a:pt x="1609" y="120"/>
                  <a:pt x="1609" y="119"/>
                </a:cubicBezTo>
                <a:cubicBezTo>
                  <a:pt x="1608" y="118"/>
                  <a:pt x="1607" y="118"/>
                  <a:pt x="1607" y="118"/>
                </a:cubicBezTo>
                <a:cubicBezTo>
                  <a:pt x="1606" y="118"/>
                  <a:pt x="1606" y="118"/>
                  <a:pt x="1606" y="118"/>
                </a:cubicBezTo>
                <a:cubicBezTo>
                  <a:pt x="1606" y="118"/>
                  <a:pt x="1606" y="118"/>
                  <a:pt x="1606" y="118"/>
                </a:cubicBezTo>
                <a:cubicBezTo>
                  <a:pt x="1605" y="118"/>
                  <a:pt x="1605" y="118"/>
                  <a:pt x="1605" y="118"/>
                </a:cubicBezTo>
                <a:cubicBezTo>
                  <a:pt x="1605" y="120"/>
                  <a:pt x="1605" y="120"/>
                  <a:pt x="1605" y="120"/>
                </a:cubicBezTo>
                <a:cubicBezTo>
                  <a:pt x="1605" y="120"/>
                  <a:pt x="1605" y="120"/>
                  <a:pt x="1605" y="120"/>
                </a:cubicBezTo>
                <a:cubicBezTo>
                  <a:pt x="1604" y="121"/>
                  <a:pt x="1604" y="121"/>
                  <a:pt x="1604" y="121"/>
                </a:cubicBezTo>
                <a:cubicBezTo>
                  <a:pt x="1604" y="122"/>
                  <a:pt x="1604" y="122"/>
                  <a:pt x="1604" y="122"/>
                </a:cubicBezTo>
                <a:cubicBezTo>
                  <a:pt x="1606" y="122"/>
                  <a:pt x="1609" y="123"/>
                  <a:pt x="1610" y="122"/>
                </a:cubicBezTo>
                <a:close/>
                <a:moveTo>
                  <a:pt x="1739" y="124"/>
                </a:moveTo>
                <a:cubicBezTo>
                  <a:pt x="1739" y="124"/>
                  <a:pt x="1739" y="124"/>
                  <a:pt x="1739" y="124"/>
                </a:cubicBezTo>
                <a:cubicBezTo>
                  <a:pt x="1739" y="123"/>
                  <a:pt x="1739" y="123"/>
                  <a:pt x="1739" y="123"/>
                </a:cubicBezTo>
                <a:cubicBezTo>
                  <a:pt x="1740" y="123"/>
                  <a:pt x="1740" y="123"/>
                  <a:pt x="1740" y="123"/>
                </a:cubicBezTo>
                <a:cubicBezTo>
                  <a:pt x="1740" y="124"/>
                  <a:pt x="1742" y="125"/>
                  <a:pt x="1743" y="124"/>
                </a:cubicBezTo>
                <a:cubicBezTo>
                  <a:pt x="1743" y="124"/>
                  <a:pt x="1743" y="123"/>
                  <a:pt x="1744" y="123"/>
                </a:cubicBezTo>
                <a:cubicBezTo>
                  <a:pt x="1744" y="123"/>
                  <a:pt x="1744" y="123"/>
                  <a:pt x="1744" y="123"/>
                </a:cubicBezTo>
                <a:cubicBezTo>
                  <a:pt x="1744" y="123"/>
                  <a:pt x="1744" y="123"/>
                  <a:pt x="1744" y="123"/>
                </a:cubicBezTo>
                <a:cubicBezTo>
                  <a:pt x="1746" y="122"/>
                  <a:pt x="1745" y="123"/>
                  <a:pt x="1746" y="123"/>
                </a:cubicBezTo>
                <a:cubicBezTo>
                  <a:pt x="1748" y="124"/>
                  <a:pt x="1750" y="124"/>
                  <a:pt x="1753" y="124"/>
                </a:cubicBezTo>
                <a:cubicBezTo>
                  <a:pt x="1753" y="123"/>
                  <a:pt x="1753" y="123"/>
                  <a:pt x="1753" y="122"/>
                </a:cubicBezTo>
                <a:cubicBezTo>
                  <a:pt x="1753" y="121"/>
                  <a:pt x="1752" y="121"/>
                  <a:pt x="1752" y="120"/>
                </a:cubicBezTo>
                <a:cubicBezTo>
                  <a:pt x="1749" y="120"/>
                  <a:pt x="1749" y="120"/>
                  <a:pt x="1749" y="120"/>
                </a:cubicBezTo>
                <a:cubicBezTo>
                  <a:pt x="1749" y="120"/>
                  <a:pt x="1749" y="120"/>
                  <a:pt x="1749" y="120"/>
                </a:cubicBezTo>
                <a:cubicBezTo>
                  <a:pt x="1749" y="120"/>
                  <a:pt x="1749" y="120"/>
                  <a:pt x="1749" y="120"/>
                </a:cubicBezTo>
                <a:cubicBezTo>
                  <a:pt x="1749" y="119"/>
                  <a:pt x="1749" y="119"/>
                  <a:pt x="1749" y="119"/>
                </a:cubicBezTo>
                <a:cubicBezTo>
                  <a:pt x="1746" y="119"/>
                  <a:pt x="1746" y="119"/>
                  <a:pt x="1746" y="119"/>
                </a:cubicBezTo>
                <a:cubicBezTo>
                  <a:pt x="1746" y="119"/>
                  <a:pt x="1746" y="119"/>
                  <a:pt x="1746" y="119"/>
                </a:cubicBezTo>
                <a:cubicBezTo>
                  <a:pt x="1745" y="119"/>
                  <a:pt x="1745" y="119"/>
                  <a:pt x="1745" y="119"/>
                </a:cubicBezTo>
                <a:cubicBezTo>
                  <a:pt x="1745" y="119"/>
                  <a:pt x="1745" y="119"/>
                  <a:pt x="1745" y="119"/>
                </a:cubicBezTo>
                <a:cubicBezTo>
                  <a:pt x="1744" y="119"/>
                  <a:pt x="1744" y="119"/>
                  <a:pt x="1744" y="119"/>
                </a:cubicBezTo>
                <a:cubicBezTo>
                  <a:pt x="1744" y="118"/>
                  <a:pt x="1744" y="118"/>
                  <a:pt x="1744" y="118"/>
                </a:cubicBezTo>
                <a:cubicBezTo>
                  <a:pt x="1744" y="118"/>
                  <a:pt x="1743" y="118"/>
                  <a:pt x="1743" y="118"/>
                </a:cubicBezTo>
                <a:cubicBezTo>
                  <a:pt x="1742" y="118"/>
                  <a:pt x="1742" y="119"/>
                  <a:pt x="1742" y="119"/>
                </a:cubicBezTo>
                <a:cubicBezTo>
                  <a:pt x="1740" y="119"/>
                  <a:pt x="1740" y="119"/>
                  <a:pt x="1740" y="119"/>
                </a:cubicBezTo>
                <a:cubicBezTo>
                  <a:pt x="1740" y="120"/>
                  <a:pt x="1740" y="120"/>
                  <a:pt x="1740" y="120"/>
                </a:cubicBezTo>
                <a:cubicBezTo>
                  <a:pt x="1739" y="120"/>
                  <a:pt x="1739" y="120"/>
                  <a:pt x="1739" y="120"/>
                </a:cubicBezTo>
                <a:cubicBezTo>
                  <a:pt x="1739" y="120"/>
                  <a:pt x="1739" y="120"/>
                  <a:pt x="1739" y="121"/>
                </a:cubicBezTo>
                <a:cubicBezTo>
                  <a:pt x="1738" y="121"/>
                  <a:pt x="1737" y="122"/>
                  <a:pt x="1737" y="122"/>
                </a:cubicBezTo>
                <a:cubicBezTo>
                  <a:pt x="1737" y="123"/>
                  <a:pt x="1737" y="123"/>
                  <a:pt x="1737" y="123"/>
                </a:cubicBezTo>
                <a:cubicBezTo>
                  <a:pt x="1739" y="123"/>
                  <a:pt x="1739" y="123"/>
                  <a:pt x="1739" y="123"/>
                </a:cubicBezTo>
                <a:lnTo>
                  <a:pt x="1739" y="124"/>
                </a:lnTo>
                <a:close/>
                <a:moveTo>
                  <a:pt x="767" y="121"/>
                </a:moveTo>
                <a:cubicBezTo>
                  <a:pt x="767" y="121"/>
                  <a:pt x="767" y="121"/>
                  <a:pt x="767" y="121"/>
                </a:cubicBezTo>
                <a:cubicBezTo>
                  <a:pt x="769" y="121"/>
                  <a:pt x="769" y="121"/>
                  <a:pt x="769" y="121"/>
                </a:cubicBezTo>
                <a:cubicBezTo>
                  <a:pt x="769" y="121"/>
                  <a:pt x="769" y="121"/>
                  <a:pt x="770" y="122"/>
                </a:cubicBezTo>
                <a:cubicBezTo>
                  <a:pt x="771" y="122"/>
                  <a:pt x="772" y="122"/>
                  <a:pt x="773" y="121"/>
                </a:cubicBezTo>
                <a:cubicBezTo>
                  <a:pt x="773" y="120"/>
                  <a:pt x="773" y="119"/>
                  <a:pt x="773" y="119"/>
                </a:cubicBezTo>
                <a:cubicBezTo>
                  <a:pt x="772" y="119"/>
                  <a:pt x="772" y="119"/>
                  <a:pt x="772" y="119"/>
                </a:cubicBezTo>
                <a:cubicBezTo>
                  <a:pt x="771" y="118"/>
                  <a:pt x="770" y="119"/>
                  <a:pt x="768" y="119"/>
                </a:cubicBezTo>
                <a:cubicBezTo>
                  <a:pt x="768" y="119"/>
                  <a:pt x="768" y="119"/>
                  <a:pt x="768" y="119"/>
                </a:cubicBezTo>
                <a:cubicBezTo>
                  <a:pt x="767" y="119"/>
                  <a:pt x="767" y="119"/>
                  <a:pt x="767" y="119"/>
                </a:cubicBezTo>
                <a:cubicBezTo>
                  <a:pt x="763" y="119"/>
                  <a:pt x="763" y="119"/>
                  <a:pt x="763" y="119"/>
                </a:cubicBezTo>
                <a:cubicBezTo>
                  <a:pt x="763" y="119"/>
                  <a:pt x="763" y="119"/>
                  <a:pt x="763" y="119"/>
                </a:cubicBezTo>
                <a:cubicBezTo>
                  <a:pt x="762" y="119"/>
                  <a:pt x="762" y="119"/>
                  <a:pt x="762" y="119"/>
                </a:cubicBezTo>
                <a:cubicBezTo>
                  <a:pt x="762" y="120"/>
                  <a:pt x="762" y="120"/>
                  <a:pt x="762" y="120"/>
                </a:cubicBezTo>
                <a:cubicBezTo>
                  <a:pt x="761" y="120"/>
                  <a:pt x="760" y="119"/>
                  <a:pt x="759" y="119"/>
                </a:cubicBezTo>
                <a:cubicBezTo>
                  <a:pt x="759" y="122"/>
                  <a:pt x="759" y="122"/>
                  <a:pt x="759" y="122"/>
                </a:cubicBezTo>
                <a:cubicBezTo>
                  <a:pt x="760" y="122"/>
                  <a:pt x="760" y="122"/>
                  <a:pt x="760" y="122"/>
                </a:cubicBezTo>
                <a:cubicBezTo>
                  <a:pt x="760" y="122"/>
                  <a:pt x="760" y="122"/>
                  <a:pt x="760" y="122"/>
                </a:cubicBezTo>
                <a:cubicBezTo>
                  <a:pt x="761" y="122"/>
                  <a:pt x="761" y="121"/>
                  <a:pt x="763" y="121"/>
                </a:cubicBezTo>
                <a:cubicBezTo>
                  <a:pt x="764" y="121"/>
                  <a:pt x="765" y="121"/>
                  <a:pt x="766" y="121"/>
                </a:cubicBezTo>
                <a:cubicBezTo>
                  <a:pt x="766" y="121"/>
                  <a:pt x="766" y="121"/>
                  <a:pt x="766" y="121"/>
                </a:cubicBezTo>
                <a:lnTo>
                  <a:pt x="767" y="121"/>
                </a:lnTo>
                <a:close/>
                <a:moveTo>
                  <a:pt x="1603" y="119"/>
                </a:moveTo>
                <a:cubicBezTo>
                  <a:pt x="1603" y="119"/>
                  <a:pt x="1603" y="119"/>
                  <a:pt x="1603" y="119"/>
                </a:cubicBezTo>
                <a:cubicBezTo>
                  <a:pt x="1603" y="119"/>
                  <a:pt x="1603" y="119"/>
                  <a:pt x="1603" y="119"/>
                </a:cubicBezTo>
                <a:cubicBezTo>
                  <a:pt x="1602" y="119"/>
                  <a:pt x="1601" y="120"/>
                  <a:pt x="1601" y="121"/>
                </a:cubicBezTo>
                <a:cubicBezTo>
                  <a:pt x="1602" y="121"/>
                  <a:pt x="1602" y="121"/>
                  <a:pt x="1603" y="121"/>
                </a:cubicBezTo>
                <a:lnTo>
                  <a:pt x="1603" y="119"/>
                </a:lnTo>
                <a:close/>
                <a:moveTo>
                  <a:pt x="415" y="122"/>
                </a:moveTo>
                <a:cubicBezTo>
                  <a:pt x="416" y="121"/>
                  <a:pt x="416" y="121"/>
                  <a:pt x="416" y="120"/>
                </a:cubicBezTo>
                <a:cubicBezTo>
                  <a:pt x="415" y="120"/>
                  <a:pt x="415" y="120"/>
                  <a:pt x="415" y="120"/>
                </a:cubicBezTo>
                <a:cubicBezTo>
                  <a:pt x="415" y="120"/>
                  <a:pt x="415" y="120"/>
                  <a:pt x="415" y="120"/>
                </a:cubicBezTo>
                <a:cubicBezTo>
                  <a:pt x="415" y="120"/>
                  <a:pt x="415" y="121"/>
                  <a:pt x="414" y="121"/>
                </a:cubicBezTo>
                <a:cubicBezTo>
                  <a:pt x="414" y="121"/>
                  <a:pt x="414" y="121"/>
                  <a:pt x="414" y="121"/>
                </a:cubicBezTo>
                <a:cubicBezTo>
                  <a:pt x="414" y="122"/>
                  <a:pt x="414" y="122"/>
                  <a:pt x="414" y="122"/>
                </a:cubicBezTo>
                <a:cubicBezTo>
                  <a:pt x="414" y="122"/>
                  <a:pt x="414" y="122"/>
                  <a:pt x="414" y="122"/>
                </a:cubicBezTo>
                <a:cubicBezTo>
                  <a:pt x="414" y="123"/>
                  <a:pt x="414" y="123"/>
                  <a:pt x="414" y="123"/>
                </a:cubicBezTo>
                <a:cubicBezTo>
                  <a:pt x="415" y="123"/>
                  <a:pt x="415" y="123"/>
                  <a:pt x="415" y="122"/>
                </a:cubicBezTo>
                <a:close/>
                <a:moveTo>
                  <a:pt x="1001" y="123"/>
                </a:moveTo>
                <a:cubicBezTo>
                  <a:pt x="1001" y="124"/>
                  <a:pt x="1001" y="123"/>
                  <a:pt x="1001" y="124"/>
                </a:cubicBezTo>
                <a:cubicBezTo>
                  <a:pt x="1002" y="123"/>
                  <a:pt x="1003" y="122"/>
                  <a:pt x="1003" y="120"/>
                </a:cubicBezTo>
                <a:cubicBezTo>
                  <a:pt x="1001" y="121"/>
                  <a:pt x="1002" y="121"/>
                  <a:pt x="1000" y="121"/>
                </a:cubicBezTo>
                <a:cubicBezTo>
                  <a:pt x="1000" y="121"/>
                  <a:pt x="1000" y="121"/>
                  <a:pt x="1000" y="121"/>
                </a:cubicBezTo>
                <a:cubicBezTo>
                  <a:pt x="1000" y="121"/>
                  <a:pt x="1000" y="121"/>
                  <a:pt x="1000" y="121"/>
                </a:cubicBezTo>
                <a:cubicBezTo>
                  <a:pt x="1000" y="122"/>
                  <a:pt x="1000" y="123"/>
                  <a:pt x="1001" y="123"/>
                </a:cubicBezTo>
                <a:close/>
                <a:moveTo>
                  <a:pt x="1599" y="122"/>
                </a:moveTo>
                <a:cubicBezTo>
                  <a:pt x="1600" y="122"/>
                  <a:pt x="1599" y="122"/>
                  <a:pt x="1600" y="122"/>
                </a:cubicBezTo>
                <a:cubicBezTo>
                  <a:pt x="1600" y="122"/>
                  <a:pt x="1600" y="122"/>
                  <a:pt x="1600" y="122"/>
                </a:cubicBezTo>
                <a:cubicBezTo>
                  <a:pt x="1600" y="121"/>
                  <a:pt x="1600" y="121"/>
                  <a:pt x="1600" y="121"/>
                </a:cubicBezTo>
                <a:cubicBezTo>
                  <a:pt x="1600" y="121"/>
                  <a:pt x="1599" y="122"/>
                  <a:pt x="1599" y="122"/>
                </a:cubicBezTo>
                <a:close/>
                <a:moveTo>
                  <a:pt x="984" y="122"/>
                </a:moveTo>
                <a:cubicBezTo>
                  <a:pt x="985" y="123"/>
                  <a:pt x="985" y="123"/>
                  <a:pt x="985" y="124"/>
                </a:cubicBezTo>
                <a:cubicBezTo>
                  <a:pt x="986" y="124"/>
                  <a:pt x="986" y="124"/>
                  <a:pt x="986" y="124"/>
                </a:cubicBezTo>
                <a:cubicBezTo>
                  <a:pt x="986" y="123"/>
                  <a:pt x="985" y="123"/>
                  <a:pt x="985" y="122"/>
                </a:cubicBezTo>
                <a:lnTo>
                  <a:pt x="984" y="122"/>
                </a:lnTo>
                <a:close/>
                <a:moveTo>
                  <a:pt x="997" y="123"/>
                </a:moveTo>
                <a:cubicBezTo>
                  <a:pt x="998" y="123"/>
                  <a:pt x="998" y="123"/>
                  <a:pt x="998" y="123"/>
                </a:cubicBezTo>
                <a:cubicBezTo>
                  <a:pt x="998" y="122"/>
                  <a:pt x="998" y="122"/>
                  <a:pt x="998" y="122"/>
                </a:cubicBezTo>
                <a:cubicBezTo>
                  <a:pt x="997" y="122"/>
                  <a:pt x="997" y="122"/>
                  <a:pt x="997" y="122"/>
                </a:cubicBezTo>
                <a:lnTo>
                  <a:pt x="997" y="123"/>
                </a:lnTo>
                <a:close/>
                <a:moveTo>
                  <a:pt x="1019" y="123"/>
                </a:moveTo>
                <a:cubicBezTo>
                  <a:pt x="1019" y="122"/>
                  <a:pt x="1019" y="122"/>
                  <a:pt x="1019" y="122"/>
                </a:cubicBezTo>
                <a:cubicBezTo>
                  <a:pt x="1019" y="123"/>
                  <a:pt x="1019" y="123"/>
                  <a:pt x="1019" y="123"/>
                </a:cubicBezTo>
                <a:close/>
                <a:moveTo>
                  <a:pt x="989" y="124"/>
                </a:moveTo>
                <a:cubicBezTo>
                  <a:pt x="989" y="124"/>
                  <a:pt x="989" y="124"/>
                  <a:pt x="989" y="123"/>
                </a:cubicBezTo>
                <a:cubicBezTo>
                  <a:pt x="988" y="123"/>
                  <a:pt x="988" y="123"/>
                  <a:pt x="988" y="123"/>
                </a:cubicBezTo>
                <a:cubicBezTo>
                  <a:pt x="988" y="123"/>
                  <a:pt x="988" y="123"/>
                  <a:pt x="988" y="123"/>
                </a:cubicBezTo>
                <a:cubicBezTo>
                  <a:pt x="988" y="124"/>
                  <a:pt x="988" y="124"/>
                  <a:pt x="988" y="124"/>
                </a:cubicBezTo>
                <a:cubicBezTo>
                  <a:pt x="988" y="124"/>
                  <a:pt x="988" y="124"/>
                  <a:pt x="988" y="124"/>
                </a:cubicBezTo>
                <a:lnTo>
                  <a:pt x="989" y="124"/>
                </a:lnTo>
                <a:close/>
                <a:moveTo>
                  <a:pt x="1160" y="123"/>
                </a:moveTo>
                <a:cubicBezTo>
                  <a:pt x="1160" y="124"/>
                  <a:pt x="1160" y="124"/>
                  <a:pt x="1161" y="124"/>
                </a:cubicBezTo>
                <a:cubicBezTo>
                  <a:pt x="1161" y="123"/>
                  <a:pt x="1161" y="123"/>
                  <a:pt x="1161" y="123"/>
                </a:cubicBezTo>
                <a:cubicBezTo>
                  <a:pt x="1160" y="123"/>
                  <a:pt x="1160" y="123"/>
                  <a:pt x="1160" y="123"/>
                </a:cubicBezTo>
                <a:close/>
                <a:moveTo>
                  <a:pt x="484" y="125"/>
                </a:moveTo>
                <a:cubicBezTo>
                  <a:pt x="484" y="124"/>
                  <a:pt x="484" y="124"/>
                  <a:pt x="484" y="124"/>
                </a:cubicBezTo>
                <a:cubicBezTo>
                  <a:pt x="483" y="124"/>
                  <a:pt x="484" y="124"/>
                  <a:pt x="483" y="124"/>
                </a:cubicBezTo>
                <a:cubicBezTo>
                  <a:pt x="482" y="124"/>
                  <a:pt x="482" y="124"/>
                  <a:pt x="482" y="124"/>
                </a:cubicBezTo>
                <a:cubicBezTo>
                  <a:pt x="482" y="124"/>
                  <a:pt x="483" y="124"/>
                  <a:pt x="483" y="125"/>
                </a:cubicBezTo>
                <a:lnTo>
                  <a:pt x="484" y="125"/>
                </a:lnTo>
                <a:close/>
                <a:moveTo>
                  <a:pt x="983" y="125"/>
                </a:moveTo>
                <a:cubicBezTo>
                  <a:pt x="982" y="125"/>
                  <a:pt x="982" y="125"/>
                  <a:pt x="981" y="124"/>
                </a:cubicBezTo>
                <a:cubicBezTo>
                  <a:pt x="981" y="125"/>
                  <a:pt x="981" y="125"/>
                  <a:pt x="981" y="125"/>
                </a:cubicBezTo>
                <a:cubicBezTo>
                  <a:pt x="981" y="126"/>
                  <a:pt x="980" y="126"/>
                  <a:pt x="980" y="126"/>
                </a:cubicBezTo>
                <a:cubicBezTo>
                  <a:pt x="981" y="127"/>
                  <a:pt x="982" y="127"/>
                  <a:pt x="983" y="127"/>
                </a:cubicBezTo>
                <a:cubicBezTo>
                  <a:pt x="983" y="126"/>
                  <a:pt x="983" y="126"/>
                  <a:pt x="983" y="125"/>
                </a:cubicBezTo>
                <a:close/>
                <a:moveTo>
                  <a:pt x="1178" y="131"/>
                </a:moveTo>
                <a:cubicBezTo>
                  <a:pt x="1178" y="131"/>
                  <a:pt x="1178" y="131"/>
                  <a:pt x="1178" y="131"/>
                </a:cubicBezTo>
                <a:cubicBezTo>
                  <a:pt x="1178" y="131"/>
                  <a:pt x="1178" y="130"/>
                  <a:pt x="1178" y="130"/>
                </a:cubicBezTo>
                <a:cubicBezTo>
                  <a:pt x="1177" y="130"/>
                  <a:pt x="1177" y="130"/>
                  <a:pt x="1177" y="130"/>
                </a:cubicBezTo>
                <a:cubicBezTo>
                  <a:pt x="1176" y="128"/>
                  <a:pt x="1176" y="129"/>
                  <a:pt x="1175" y="128"/>
                </a:cubicBezTo>
                <a:cubicBezTo>
                  <a:pt x="1175" y="128"/>
                  <a:pt x="1174" y="128"/>
                  <a:pt x="1174" y="128"/>
                </a:cubicBezTo>
                <a:cubicBezTo>
                  <a:pt x="1174" y="128"/>
                  <a:pt x="1174" y="128"/>
                  <a:pt x="1174" y="128"/>
                </a:cubicBezTo>
                <a:cubicBezTo>
                  <a:pt x="1172" y="127"/>
                  <a:pt x="1171" y="126"/>
                  <a:pt x="1170" y="125"/>
                </a:cubicBezTo>
                <a:cubicBezTo>
                  <a:pt x="1168" y="125"/>
                  <a:pt x="1168" y="125"/>
                  <a:pt x="1168" y="125"/>
                </a:cubicBezTo>
                <a:cubicBezTo>
                  <a:pt x="1168" y="125"/>
                  <a:pt x="1168" y="125"/>
                  <a:pt x="1168" y="125"/>
                </a:cubicBezTo>
                <a:cubicBezTo>
                  <a:pt x="1168" y="125"/>
                  <a:pt x="1168" y="125"/>
                  <a:pt x="1168" y="125"/>
                </a:cubicBezTo>
                <a:cubicBezTo>
                  <a:pt x="1168" y="126"/>
                  <a:pt x="1168" y="126"/>
                  <a:pt x="1168" y="126"/>
                </a:cubicBezTo>
                <a:cubicBezTo>
                  <a:pt x="1168" y="126"/>
                  <a:pt x="1168" y="126"/>
                  <a:pt x="1168" y="126"/>
                </a:cubicBezTo>
                <a:cubicBezTo>
                  <a:pt x="1168" y="127"/>
                  <a:pt x="1168" y="127"/>
                  <a:pt x="1168" y="127"/>
                </a:cubicBezTo>
                <a:cubicBezTo>
                  <a:pt x="1168" y="127"/>
                  <a:pt x="1168" y="127"/>
                  <a:pt x="1168" y="127"/>
                </a:cubicBezTo>
                <a:cubicBezTo>
                  <a:pt x="1168" y="128"/>
                  <a:pt x="1168" y="128"/>
                  <a:pt x="1169" y="129"/>
                </a:cubicBezTo>
                <a:cubicBezTo>
                  <a:pt x="1169" y="130"/>
                  <a:pt x="1169" y="130"/>
                  <a:pt x="1169" y="130"/>
                </a:cubicBezTo>
                <a:cubicBezTo>
                  <a:pt x="1170" y="130"/>
                  <a:pt x="1170" y="129"/>
                  <a:pt x="1171" y="129"/>
                </a:cubicBezTo>
                <a:cubicBezTo>
                  <a:pt x="1171" y="130"/>
                  <a:pt x="1171" y="130"/>
                  <a:pt x="1171" y="130"/>
                </a:cubicBezTo>
                <a:cubicBezTo>
                  <a:pt x="1172" y="130"/>
                  <a:pt x="1172" y="130"/>
                  <a:pt x="1172" y="130"/>
                </a:cubicBezTo>
                <a:cubicBezTo>
                  <a:pt x="1172" y="130"/>
                  <a:pt x="1172" y="130"/>
                  <a:pt x="1172" y="131"/>
                </a:cubicBezTo>
                <a:cubicBezTo>
                  <a:pt x="1173" y="131"/>
                  <a:pt x="1173" y="131"/>
                  <a:pt x="1173" y="131"/>
                </a:cubicBezTo>
                <a:cubicBezTo>
                  <a:pt x="1173" y="131"/>
                  <a:pt x="1173" y="131"/>
                  <a:pt x="1173" y="131"/>
                </a:cubicBezTo>
                <a:cubicBezTo>
                  <a:pt x="1176" y="131"/>
                  <a:pt x="1176" y="131"/>
                  <a:pt x="1176" y="131"/>
                </a:cubicBezTo>
                <a:cubicBezTo>
                  <a:pt x="1176" y="132"/>
                  <a:pt x="1176" y="132"/>
                  <a:pt x="1176" y="132"/>
                </a:cubicBezTo>
                <a:cubicBezTo>
                  <a:pt x="1177" y="132"/>
                  <a:pt x="1177" y="132"/>
                  <a:pt x="1178" y="131"/>
                </a:cubicBezTo>
                <a:close/>
                <a:moveTo>
                  <a:pt x="485" y="130"/>
                </a:moveTo>
                <a:cubicBezTo>
                  <a:pt x="485" y="129"/>
                  <a:pt x="485" y="129"/>
                  <a:pt x="485" y="129"/>
                </a:cubicBezTo>
                <a:cubicBezTo>
                  <a:pt x="483" y="129"/>
                  <a:pt x="483" y="128"/>
                  <a:pt x="482" y="127"/>
                </a:cubicBezTo>
                <a:cubicBezTo>
                  <a:pt x="482" y="127"/>
                  <a:pt x="482" y="127"/>
                  <a:pt x="482" y="127"/>
                </a:cubicBezTo>
                <a:cubicBezTo>
                  <a:pt x="482" y="127"/>
                  <a:pt x="482" y="127"/>
                  <a:pt x="482" y="127"/>
                </a:cubicBezTo>
                <a:cubicBezTo>
                  <a:pt x="481" y="127"/>
                  <a:pt x="481" y="127"/>
                  <a:pt x="481" y="127"/>
                </a:cubicBezTo>
                <a:cubicBezTo>
                  <a:pt x="481" y="126"/>
                  <a:pt x="482" y="126"/>
                  <a:pt x="481" y="126"/>
                </a:cubicBezTo>
                <a:cubicBezTo>
                  <a:pt x="481" y="127"/>
                  <a:pt x="481" y="127"/>
                  <a:pt x="481" y="127"/>
                </a:cubicBezTo>
                <a:cubicBezTo>
                  <a:pt x="481" y="127"/>
                  <a:pt x="481" y="127"/>
                  <a:pt x="481" y="127"/>
                </a:cubicBezTo>
                <a:cubicBezTo>
                  <a:pt x="481" y="128"/>
                  <a:pt x="481" y="129"/>
                  <a:pt x="482" y="130"/>
                </a:cubicBezTo>
                <a:lnTo>
                  <a:pt x="485" y="130"/>
                </a:lnTo>
                <a:close/>
                <a:moveTo>
                  <a:pt x="1688" y="130"/>
                </a:moveTo>
                <a:cubicBezTo>
                  <a:pt x="1689" y="130"/>
                  <a:pt x="1688" y="130"/>
                  <a:pt x="1689" y="130"/>
                </a:cubicBezTo>
                <a:cubicBezTo>
                  <a:pt x="1690" y="130"/>
                  <a:pt x="1690" y="130"/>
                  <a:pt x="1690" y="129"/>
                </a:cubicBezTo>
                <a:cubicBezTo>
                  <a:pt x="1691" y="129"/>
                  <a:pt x="1690" y="129"/>
                  <a:pt x="1691" y="129"/>
                </a:cubicBezTo>
                <a:cubicBezTo>
                  <a:pt x="1689" y="128"/>
                  <a:pt x="1689" y="127"/>
                  <a:pt x="1687" y="126"/>
                </a:cubicBezTo>
                <a:cubicBezTo>
                  <a:pt x="1687" y="127"/>
                  <a:pt x="1686" y="127"/>
                  <a:pt x="1686" y="127"/>
                </a:cubicBezTo>
                <a:cubicBezTo>
                  <a:pt x="1686" y="128"/>
                  <a:pt x="1686" y="127"/>
                  <a:pt x="1686" y="128"/>
                </a:cubicBezTo>
                <a:cubicBezTo>
                  <a:pt x="1686" y="130"/>
                  <a:pt x="1687" y="129"/>
                  <a:pt x="1688" y="130"/>
                </a:cubicBezTo>
                <a:close/>
                <a:moveTo>
                  <a:pt x="459" y="127"/>
                </a:moveTo>
                <a:cubicBezTo>
                  <a:pt x="459" y="127"/>
                  <a:pt x="459" y="127"/>
                  <a:pt x="459" y="127"/>
                </a:cubicBezTo>
                <a:cubicBezTo>
                  <a:pt x="459" y="127"/>
                  <a:pt x="459" y="127"/>
                  <a:pt x="459" y="127"/>
                </a:cubicBezTo>
                <a:close/>
                <a:moveTo>
                  <a:pt x="978" y="127"/>
                </a:moveTo>
                <a:cubicBezTo>
                  <a:pt x="978" y="128"/>
                  <a:pt x="978" y="128"/>
                  <a:pt x="978" y="128"/>
                </a:cubicBezTo>
                <a:cubicBezTo>
                  <a:pt x="978" y="128"/>
                  <a:pt x="978" y="128"/>
                  <a:pt x="978" y="128"/>
                </a:cubicBezTo>
                <a:cubicBezTo>
                  <a:pt x="978" y="129"/>
                  <a:pt x="978" y="129"/>
                  <a:pt x="978" y="130"/>
                </a:cubicBezTo>
                <a:cubicBezTo>
                  <a:pt x="979" y="130"/>
                  <a:pt x="979" y="130"/>
                  <a:pt x="980" y="130"/>
                </a:cubicBezTo>
                <a:cubicBezTo>
                  <a:pt x="980" y="129"/>
                  <a:pt x="980" y="129"/>
                  <a:pt x="980" y="129"/>
                </a:cubicBezTo>
                <a:cubicBezTo>
                  <a:pt x="980" y="129"/>
                  <a:pt x="980" y="129"/>
                  <a:pt x="980" y="129"/>
                </a:cubicBezTo>
                <a:cubicBezTo>
                  <a:pt x="980" y="129"/>
                  <a:pt x="980" y="129"/>
                  <a:pt x="980" y="129"/>
                </a:cubicBezTo>
                <a:cubicBezTo>
                  <a:pt x="981" y="129"/>
                  <a:pt x="981" y="129"/>
                  <a:pt x="981" y="129"/>
                </a:cubicBezTo>
                <a:cubicBezTo>
                  <a:pt x="981" y="128"/>
                  <a:pt x="981" y="128"/>
                  <a:pt x="981" y="127"/>
                </a:cubicBezTo>
                <a:cubicBezTo>
                  <a:pt x="981" y="127"/>
                  <a:pt x="981" y="127"/>
                  <a:pt x="981" y="127"/>
                </a:cubicBezTo>
                <a:cubicBezTo>
                  <a:pt x="981" y="127"/>
                  <a:pt x="981" y="127"/>
                  <a:pt x="981" y="127"/>
                </a:cubicBezTo>
                <a:cubicBezTo>
                  <a:pt x="980" y="127"/>
                  <a:pt x="979" y="127"/>
                  <a:pt x="978" y="127"/>
                </a:cubicBezTo>
                <a:close/>
                <a:moveTo>
                  <a:pt x="434" y="129"/>
                </a:moveTo>
                <a:cubicBezTo>
                  <a:pt x="434" y="129"/>
                  <a:pt x="434" y="129"/>
                  <a:pt x="434" y="129"/>
                </a:cubicBezTo>
                <a:cubicBezTo>
                  <a:pt x="431" y="129"/>
                  <a:pt x="431" y="129"/>
                  <a:pt x="431" y="129"/>
                </a:cubicBezTo>
                <a:cubicBezTo>
                  <a:pt x="431" y="128"/>
                  <a:pt x="431" y="128"/>
                  <a:pt x="431" y="128"/>
                </a:cubicBezTo>
                <a:cubicBezTo>
                  <a:pt x="430" y="128"/>
                  <a:pt x="430" y="128"/>
                  <a:pt x="430" y="129"/>
                </a:cubicBezTo>
                <a:cubicBezTo>
                  <a:pt x="429" y="129"/>
                  <a:pt x="429" y="129"/>
                  <a:pt x="429" y="129"/>
                </a:cubicBezTo>
                <a:cubicBezTo>
                  <a:pt x="429" y="127"/>
                  <a:pt x="429" y="127"/>
                  <a:pt x="429" y="127"/>
                </a:cubicBezTo>
                <a:cubicBezTo>
                  <a:pt x="428" y="127"/>
                  <a:pt x="428" y="127"/>
                  <a:pt x="427" y="128"/>
                </a:cubicBezTo>
                <a:cubicBezTo>
                  <a:pt x="427" y="130"/>
                  <a:pt x="427" y="130"/>
                  <a:pt x="427" y="130"/>
                </a:cubicBezTo>
                <a:cubicBezTo>
                  <a:pt x="426" y="130"/>
                  <a:pt x="426" y="130"/>
                  <a:pt x="426" y="130"/>
                </a:cubicBezTo>
                <a:cubicBezTo>
                  <a:pt x="426" y="129"/>
                  <a:pt x="426" y="129"/>
                  <a:pt x="426" y="129"/>
                </a:cubicBezTo>
                <a:cubicBezTo>
                  <a:pt x="425" y="129"/>
                  <a:pt x="425" y="129"/>
                  <a:pt x="425" y="129"/>
                </a:cubicBezTo>
                <a:cubicBezTo>
                  <a:pt x="424" y="132"/>
                  <a:pt x="425" y="133"/>
                  <a:pt x="421" y="134"/>
                </a:cubicBezTo>
                <a:cubicBezTo>
                  <a:pt x="422" y="135"/>
                  <a:pt x="422" y="135"/>
                  <a:pt x="422" y="136"/>
                </a:cubicBezTo>
                <a:cubicBezTo>
                  <a:pt x="423" y="136"/>
                  <a:pt x="423" y="136"/>
                  <a:pt x="423" y="135"/>
                </a:cubicBezTo>
                <a:cubicBezTo>
                  <a:pt x="423" y="135"/>
                  <a:pt x="423" y="135"/>
                  <a:pt x="423" y="135"/>
                </a:cubicBezTo>
                <a:cubicBezTo>
                  <a:pt x="423" y="136"/>
                  <a:pt x="423" y="136"/>
                  <a:pt x="423" y="136"/>
                </a:cubicBezTo>
                <a:cubicBezTo>
                  <a:pt x="424" y="136"/>
                  <a:pt x="424" y="136"/>
                  <a:pt x="424" y="136"/>
                </a:cubicBezTo>
                <a:cubicBezTo>
                  <a:pt x="424" y="137"/>
                  <a:pt x="424" y="137"/>
                  <a:pt x="424" y="137"/>
                </a:cubicBezTo>
                <a:cubicBezTo>
                  <a:pt x="424" y="137"/>
                  <a:pt x="425" y="137"/>
                  <a:pt x="425" y="137"/>
                </a:cubicBezTo>
                <a:cubicBezTo>
                  <a:pt x="425" y="136"/>
                  <a:pt x="425" y="137"/>
                  <a:pt x="425" y="137"/>
                </a:cubicBezTo>
                <a:cubicBezTo>
                  <a:pt x="425" y="135"/>
                  <a:pt x="425" y="135"/>
                  <a:pt x="425" y="135"/>
                </a:cubicBezTo>
                <a:cubicBezTo>
                  <a:pt x="426" y="135"/>
                  <a:pt x="426" y="135"/>
                  <a:pt x="426" y="135"/>
                </a:cubicBezTo>
                <a:cubicBezTo>
                  <a:pt x="426" y="135"/>
                  <a:pt x="426" y="135"/>
                  <a:pt x="426" y="135"/>
                </a:cubicBezTo>
                <a:cubicBezTo>
                  <a:pt x="427" y="135"/>
                  <a:pt x="427" y="135"/>
                  <a:pt x="427" y="135"/>
                </a:cubicBezTo>
                <a:cubicBezTo>
                  <a:pt x="427" y="137"/>
                  <a:pt x="427" y="137"/>
                  <a:pt x="427" y="137"/>
                </a:cubicBezTo>
                <a:cubicBezTo>
                  <a:pt x="426" y="137"/>
                  <a:pt x="426" y="137"/>
                  <a:pt x="426" y="137"/>
                </a:cubicBezTo>
                <a:cubicBezTo>
                  <a:pt x="427" y="138"/>
                  <a:pt x="427" y="137"/>
                  <a:pt x="428" y="138"/>
                </a:cubicBezTo>
                <a:cubicBezTo>
                  <a:pt x="428" y="138"/>
                  <a:pt x="429" y="139"/>
                  <a:pt x="429" y="139"/>
                </a:cubicBezTo>
                <a:cubicBezTo>
                  <a:pt x="429" y="140"/>
                  <a:pt x="429" y="140"/>
                  <a:pt x="429" y="140"/>
                </a:cubicBezTo>
                <a:cubicBezTo>
                  <a:pt x="430" y="140"/>
                  <a:pt x="430" y="140"/>
                  <a:pt x="430" y="140"/>
                </a:cubicBezTo>
                <a:cubicBezTo>
                  <a:pt x="430" y="139"/>
                  <a:pt x="430" y="139"/>
                  <a:pt x="430" y="139"/>
                </a:cubicBezTo>
                <a:cubicBezTo>
                  <a:pt x="430" y="139"/>
                  <a:pt x="430" y="139"/>
                  <a:pt x="430" y="139"/>
                </a:cubicBezTo>
                <a:cubicBezTo>
                  <a:pt x="430" y="140"/>
                  <a:pt x="430" y="140"/>
                  <a:pt x="430" y="140"/>
                </a:cubicBezTo>
                <a:cubicBezTo>
                  <a:pt x="431" y="140"/>
                  <a:pt x="432" y="139"/>
                  <a:pt x="432" y="139"/>
                </a:cubicBezTo>
                <a:cubicBezTo>
                  <a:pt x="433" y="139"/>
                  <a:pt x="433" y="139"/>
                  <a:pt x="433" y="139"/>
                </a:cubicBezTo>
                <a:cubicBezTo>
                  <a:pt x="432" y="138"/>
                  <a:pt x="432" y="138"/>
                  <a:pt x="432" y="138"/>
                </a:cubicBezTo>
                <a:cubicBezTo>
                  <a:pt x="433" y="138"/>
                  <a:pt x="433" y="138"/>
                  <a:pt x="434" y="138"/>
                </a:cubicBezTo>
                <a:cubicBezTo>
                  <a:pt x="434" y="138"/>
                  <a:pt x="435" y="138"/>
                  <a:pt x="436" y="138"/>
                </a:cubicBezTo>
                <a:cubicBezTo>
                  <a:pt x="436" y="138"/>
                  <a:pt x="436" y="137"/>
                  <a:pt x="436" y="137"/>
                </a:cubicBezTo>
                <a:cubicBezTo>
                  <a:pt x="436" y="137"/>
                  <a:pt x="439" y="137"/>
                  <a:pt x="439" y="137"/>
                </a:cubicBezTo>
                <a:cubicBezTo>
                  <a:pt x="439" y="136"/>
                  <a:pt x="439" y="136"/>
                  <a:pt x="439" y="136"/>
                </a:cubicBezTo>
                <a:cubicBezTo>
                  <a:pt x="438" y="136"/>
                  <a:pt x="438" y="136"/>
                  <a:pt x="438" y="136"/>
                </a:cubicBezTo>
                <a:cubicBezTo>
                  <a:pt x="438" y="136"/>
                  <a:pt x="438" y="136"/>
                  <a:pt x="438" y="136"/>
                </a:cubicBezTo>
                <a:cubicBezTo>
                  <a:pt x="438" y="136"/>
                  <a:pt x="438" y="136"/>
                  <a:pt x="438" y="136"/>
                </a:cubicBezTo>
                <a:cubicBezTo>
                  <a:pt x="438" y="132"/>
                  <a:pt x="438" y="132"/>
                  <a:pt x="438" y="132"/>
                </a:cubicBezTo>
                <a:cubicBezTo>
                  <a:pt x="437" y="132"/>
                  <a:pt x="437" y="131"/>
                  <a:pt x="437" y="131"/>
                </a:cubicBezTo>
                <a:cubicBezTo>
                  <a:pt x="437" y="131"/>
                  <a:pt x="437" y="131"/>
                  <a:pt x="437" y="131"/>
                </a:cubicBezTo>
                <a:cubicBezTo>
                  <a:pt x="436" y="130"/>
                  <a:pt x="435" y="130"/>
                  <a:pt x="434" y="130"/>
                </a:cubicBezTo>
                <a:cubicBezTo>
                  <a:pt x="434" y="129"/>
                  <a:pt x="434" y="129"/>
                  <a:pt x="434" y="129"/>
                </a:cubicBezTo>
                <a:close/>
                <a:moveTo>
                  <a:pt x="517" y="128"/>
                </a:moveTo>
                <a:cubicBezTo>
                  <a:pt x="517" y="128"/>
                  <a:pt x="517" y="128"/>
                  <a:pt x="517" y="128"/>
                </a:cubicBezTo>
                <a:cubicBezTo>
                  <a:pt x="516" y="128"/>
                  <a:pt x="516" y="128"/>
                  <a:pt x="516" y="128"/>
                </a:cubicBezTo>
                <a:cubicBezTo>
                  <a:pt x="516" y="129"/>
                  <a:pt x="516" y="129"/>
                  <a:pt x="516" y="129"/>
                </a:cubicBezTo>
                <a:cubicBezTo>
                  <a:pt x="512" y="129"/>
                  <a:pt x="512" y="129"/>
                  <a:pt x="512" y="129"/>
                </a:cubicBezTo>
                <a:cubicBezTo>
                  <a:pt x="512" y="129"/>
                  <a:pt x="513" y="130"/>
                  <a:pt x="513" y="130"/>
                </a:cubicBezTo>
                <a:cubicBezTo>
                  <a:pt x="514" y="131"/>
                  <a:pt x="513" y="130"/>
                  <a:pt x="514" y="130"/>
                </a:cubicBezTo>
                <a:cubicBezTo>
                  <a:pt x="515" y="130"/>
                  <a:pt x="515" y="130"/>
                  <a:pt x="515" y="131"/>
                </a:cubicBezTo>
                <a:cubicBezTo>
                  <a:pt x="517" y="131"/>
                  <a:pt x="517" y="130"/>
                  <a:pt x="518" y="130"/>
                </a:cubicBezTo>
                <a:cubicBezTo>
                  <a:pt x="519" y="128"/>
                  <a:pt x="519" y="129"/>
                  <a:pt x="520" y="127"/>
                </a:cubicBezTo>
                <a:cubicBezTo>
                  <a:pt x="519" y="127"/>
                  <a:pt x="518" y="127"/>
                  <a:pt x="517" y="128"/>
                </a:cubicBezTo>
                <a:close/>
                <a:moveTo>
                  <a:pt x="512" y="130"/>
                </a:moveTo>
                <a:cubicBezTo>
                  <a:pt x="512" y="130"/>
                  <a:pt x="512" y="130"/>
                  <a:pt x="512" y="130"/>
                </a:cubicBezTo>
                <a:cubicBezTo>
                  <a:pt x="512" y="129"/>
                  <a:pt x="512" y="129"/>
                  <a:pt x="512" y="129"/>
                </a:cubicBezTo>
                <a:lnTo>
                  <a:pt x="512" y="130"/>
                </a:lnTo>
                <a:close/>
                <a:moveTo>
                  <a:pt x="522" y="129"/>
                </a:moveTo>
                <a:cubicBezTo>
                  <a:pt x="521" y="129"/>
                  <a:pt x="521" y="129"/>
                  <a:pt x="521" y="129"/>
                </a:cubicBezTo>
                <a:cubicBezTo>
                  <a:pt x="521" y="130"/>
                  <a:pt x="521" y="130"/>
                  <a:pt x="521" y="130"/>
                </a:cubicBezTo>
                <a:cubicBezTo>
                  <a:pt x="521" y="130"/>
                  <a:pt x="521" y="130"/>
                  <a:pt x="521" y="130"/>
                </a:cubicBezTo>
                <a:cubicBezTo>
                  <a:pt x="521" y="131"/>
                  <a:pt x="521" y="131"/>
                  <a:pt x="521" y="131"/>
                </a:cubicBezTo>
                <a:cubicBezTo>
                  <a:pt x="522" y="131"/>
                  <a:pt x="522" y="131"/>
                  <a:pt x="522" y="129"/>
                </a:cubicBezTo>
                <a:close/>
                <a:moveTo>
                  <a:pt x="1650" y="130"/>
                </a:moveTo>
                <a:cubicBezTo>
                  <a:pt x="1650" y="131"/>
                  <a:pt x="1650" y="131"/>
                  <a:pt x="1650" y="131"/>
                </a:cubicBezTo>
                <a:cubicBezTo>
                  <a:pt x="1650" y="131"/>
                  <a:pt x="1650" y="131"/>
                  <a:pt x="1650" y="131"/>
                </a:cubicBezTo>
                <a:cubicBezTo>
                  <a:pt x="1650" y="130"/>
                  <a:pt x="1650" y="131"/>
                  <a:pt x="1650" y="130"/>
                </a:cubicBezTo>
                <a:close/>
                <a:moveTo>
                  <a:pt x="533" y="132"/>
                </a:moveTo>
                <a:cubicBezTo>
                  <a:pt x="533" y="132"/>
                  <a:pt x="533" y="132"/>
                  <a:pt x="533" y="132"/>
                </a:cubicBezTo>
                <a:cubicBezTo>
                  <a:pt x="533" y="132"/>
                  <a:pt x="533" y="132"/>
                  <a:pt x="533" y="132"/>
                </a:cubicBezTo>
                <a:cubicBezTo>
                  <a:pt x="533" y="131"/>
                  <a:pt x="533" y="131"/>
                  <a:pt x="533" y="131"/>
                </a:cubicBezTo>
                <a:cubicBezTo>
                  <a:pt x="531" y="131"/>
                  <a:pt x="532" y="131"/>
                  <a:pt x="531" y="131"/>
                </a:cubicBezTo>
                <a:cubicBezTo>
                  <a:pt x="531" y="132"/>
                  <a:pt x="531" y="132"/>
                  <a:pt x="531" y="132"/>
                </a:cubicBezTo>
                <a:lnTo>
                  <a:pt x="533" y="132"/>
                </a:lnTo>
                <a:close/>
                <a:moveTo>
                  <a:pt x="972" y="137"/>
                </a:moveTo>
                <a:cubicBezTo>
                  <a:pt x="973" y="137"/>
                  <a:pt x="973" y="136"/>
                  <a:pt x="974" y="135"/>
                </a:cubicBezTo>
                <a:cubicBezTo>
                  <a:pt x="974" y="136"/>
                  <a:pt x="975" y="136"/>
                  <a:pt x="975" y="136"/>
                </a:cubicBezTo>
                <a:cubicBezTo>
                  <a:pt x="975" y="135"/>
                  <a:pt x="975" y="135"/>
                  <a:pt x="975" y="135"/>
                </a:cubicBezTo>
                <a:cubicBezTo>
                  <a:pt x="976" y="135"/>
                  <a:pt x="976" y="135"/>
                  <a:pt x="976" y="135"/>
                </a:cubicBezTo>
                <a:cubicBezTo>
                  <a:pt x="976" y="135"/>
                  <a:pt x="976" y="135"/>
                  <a:pt x="977" y="134"/>
                </a:cubicBezTo>
                <a:cubicBezTo>
                  <a:pt x="977" y="133"/>
                  <a:pt x="977" y="132"/>
                  <a:pt x="976" y="131"/>
                </a:cubicBezTo>
                <a:cubicBezTo>
                  <a:pt x="976" y="131"/>
                  <a:pt x="976" y="131"/>
                  <a:pt x="976" y="131"/>
                </a:cubicBezTo>
                <a:cubicBezTo>
                  <a:pt x="976" y="131"/>
                  <a:pt x="976" y="131"/>
                  <a:pt x="976" y="131"/>
                </a:cubicBezTo>
                <a:cubicBezTo>
                  <a:pt x="974" y="132"/>
                  <a:pt x="974" y="131"/>
                  <a:pt x="974" y="133"/>
                </a:cubicBezTo>
                <a:cubicBezTo>
                  <a:pt x="973" y="133"/>
                  <a:pt x="973" y="133"/>
                  <a:pt x="973" y="133"/>
                </a:cubicBezTo>
                <a:cubicBezTo>
                  <a:pt x="973" y="134"/>
                  <a:pt x="972" y="134"/>
                  <a:pt x="972" y="135"/>
                </a:cubicBezTo>
                <a:cubicBezTo>
                  <a:pt x="972" y="135"/>
                  <a:pt x="973" y="135"/>
                  <a:pt x="973" y="135"/>
                </a:cubicBezTo>
                <a:cubicBezTo>
                  <a:pt x="972" y="135"/>
                  <a:pt x="972" y="135"/>
                  <a:pt x="972" y="135"/>
                </a:cubicBezTo>
                <a:lnTo>
                  <a:pt x="972" y="137"/>
                </a:lnTo>
                <a:close/>
                <a:moveTo>
                  <a:pt x="415" y="132"/>
                </a:moveTo>
                <a:cubicBezTo>
                  <a:pt x="415" y="131"/>
                  <a:pt x="415" y="132"/>
                  <a:pt x="414" y="131"/>
                </a:cubicBezTo>
                <a:cubicBezTo>
                  <a:pt x="414" y="132"/>
                  <a:pt x="414" y="132"/>
                  <a:pt x="415" y="132"/>
                </a:cubicBezTo>
                <a:close/>
                <a:moveTo>
                  <a:pt x="520" y="133"/>
                </a:moveTo>
                <a:cubicBezTo>
                  <a:pt x="520" y="132"/>
                  <a:pt x="520" y="132"/>
                  <a:pt x="520" y="131"/>
                </a:cubicBezTo>
                <a:cubicBezTo>
                  <a:pt x="519" y="132"/>
                  <a:pt x="519" y="131"/>
                  <a:pt x="519" y="132"/>
                </a:cubicBezTo>
                <a:cubicBezTo>
                  <a:pt x="519" y="132"/>
                  <a:pt x="519" y="132"/>
                  <a:pt x="520" y="132"/>
                </a:cubicBezTo>
                <a:cubicBezTo>
                  <a:pt x="520" y="133"/>
                  <a:pt x="520" y="133"/>
                  <a:pt x="520" y="133"/>
                </a:cubicBezTo>
                <a:close/>
                <a:moveTo>
                  <a:pt x="1126" y="137"/>
                </a:moveTo>
                <a:cubicBezTo>
                  <a:pt x="1126" y="136"/>
                  <a:pt x="1127" y="136"/>
                  <a:pt x="1127" y="135"/>
                </a:cubicBezTo>
                <a:cubicBezTo>
                  <a:pt x="1127" y="135"/>
                  <a:pt x="1127" y="135"/>
                  <a:pt x="1127" y="135"/>
                </a:cubicBezTo>
                <a:cubicBezTo>
                  <a:pt x="1128" y="134"/>
                  <a:pt x="1127" y="133"/>
                  <a:pt x="1127" y="132"/>
                </a:cubicBezTo>
                <a:cubicBezTo>
                  <a:pt x="1126" y="132"/>
                  <a:pt x="1126" y="132"/>
                  <a:pt x="1126" y="132"/>
                </a:cubicBezTo>
                <a:cubicBezTo>
                  <a:pt x="1126" y="132"/>
                  <a:pt x="1126" y="132"/>
                  <a:pt x="1126" y="132"/>
                </a:cubicBezTo>
                <a:cubicBezTo>
                  <a:pt x="1126" y="132"/>
                  <a:pt x="1124" y="131"/>
                  <a:pt x="1123" y="132"/>
                </a:cubicBezTo>
                <a:cubicBezTo>
                  <a:pt x="1123" y="132"/>
                  <a:pt x="1123" y="132"/>
                  <a:pt x="1123" y="132"/>
                </a:cubicBezTo>
                <a:cubicBezTo>
                  <a:pt x="1122" y="132"/>
                  <a:pt x="1123" y="132"/>
                  <a:pt x="1122" y="133"/>
                </a:cubicBezTo>
                <a:cubicBezTo>
                  <a:pt x="1122" y="134"/>
                  <a:pt x="1122" y="134"/>
                  <a:pt x="1122" y="135"/>
                </a:cubicBezTo>
                <a:cubicBezTo>
                  <a:pt x="1122" y="135"/>
                  <a:pt x="1122" y="135"/>
                  <a:pt x="1122" y="135"/>
                </a:cubicBezTo>
                <a:cubicBezTo>
                  <a:pt x="1122" y="138"/>
                  <a:pt x="1123" y="137"/>
                  <a:pt x="1124" y="138"/>
                </a:cubicBezTo>
                <a:cubicBezTo>
                  <a:pt x="1125" y="138"/>
                  <a:pt x="1125" y="138"/>
                  <a:pt x="1125" y="138"/>
                </a:cubicBezTo>
                <a:cubicBezTo>
                  <a:pt x="1126" y="138"/>
                  <a:pt x="1125" y="137"/>
                  <a:pt x="1126" y="137"/>
                </a:cubicBezTo>
                <a:close/>
                <a:moveTo>
                  <a:pt x="1651" y="133"/>
                </a:moveTo>
                <a:cubicBezTo>
                  <a:pt x="1651" y="133"/>
                  <a:pt x="1651" y="133"/>
                  <a:pt x="1651" y="133"/>
                </a:cubicBezTo>
                <a:cubicBezTo>
                  <a:pt x="1651" y="133"/>
                  <a:pt x="1651" y="133"/>
                  <a:pt x="1651" y="133"/>
                </a:cubicBezTo>
                <a:cubicBezTo>
                  <a:pt x="1651" y="134"/>
                  <a:pt x="1651" y="134"/>
                  <a:pt x="1651" y="134"/>
                </a:cubicBezTo>
                <a:cubicBezTo>
                  <a:pt x="1651" y="134"/>
                  <a:pt x="1651" y="134"/>
                  <a:pt x="1651" y="134"/>
                </a:cubicBezTo>
                <a:cubicBezTo>
                  <a:pt x="1651" y="133"/>
                  <a:pt x="1652" y="134"/>
                  <a:pt x="1651" y="133"/>
                </a:cubicBezTo>
                <a:close/>
                <a:moveTo>
                  <a:pt x="417" y="135"/>
                </a:moveTo>
                <a:cubicBezTo>
                  <a:pt x="417" y="135"/>
                  <a:pt x="418" y="134"/>
                  <a:pt x="418" y="134"/>
                </a:cubicBezTo>
                <a:cubicBezTo>
                  <a:pt x="417" y="134"/>
                  <a:pt x="417" y="134"/>
                  <a:pt x="417" y="134"/>
                </a:cubicBezTo>
                <a:cubicBezTo>
                  <a:pt x="417" y="134"/>
                  <a:pt x="417" y="134"/>
                  <a:pt x="417" y="134"/>
                </a:cubicBezTo>
                <a:cubicBezTo>
                  <a:pt x="416" y="134"/>
                  <a:pt x="415" y="134"/>
                  <a:pt x="415" y="134"/>
                </a:cubicBezTo>
                <a:cubicBezTo>
                  <a:pt x="415" y="135"/>
                  <a:pt x="415" y="135"/>
                  <a:pt x="415" y="135"/>
                </a:cubicBezTo>
                <a:cubicBezTo>
                  <a:pt x="415" y="135"/>
                  <a:pt x="415" y="135"/>
                  <a:pt x="415" y="135"/>
                </a:cubicBezTo>
                <a:cubicBezTo>
                  <a:pt x="415" y="135"/>
                  <a:pt x="415" y="135"/>
                  <a:pt x="415" y="135"/>
                </a:cubicBezTo>
                <a:cubicBezTo>
                  <a:pt x="415" y="135"/>
                  <a:pt x="416" y="135"/>
                  <a:pt x="416" y="135"/>
                </a:cubicBezTo>
                <a:cubicBezTo>
                  <a:pt x="416" y="135"/>
                  <a:pt x="416" y="135"/>
                  <a:pt x="416" y="135"/>
                </a:cubicBezTo>
                <a:lnTo>
                  <a:pt x="417" y="135"/>
                </a:lnTo>
                <a:close/>
                <a:moveTo>
                  <a:pt x="971" y="134"/>
                </a:moveTo>
                <a:cubicBezTo>
                  <a:pt x="971" y="134"/>
                  <a:pt x="971" y="134"/>
                  <a:pt x="971" y="134"/>
                </a:cubicBezTo>
                <a:cubicBezTo>
                  <a:pt x="971" y="134"/>
                  <a:pt x="971" y="134"/>
                  <a:pt x="971" y="134"/>
                </a:cubicBezTo>
                <a:cubicBezTo>
                  <a:pt x="971" y="134"/>
                  <a:pt x="971" y="134"/>
                  <a:pt x="971" y="135"/>
                </a:cubicBezTo>
                <a:cubicBezTo>
                  <a:pt x="971" y="135"/>
                  <a:pt x="971" y="135"/>
                  <a:pt x="971" y="135"/>
                </a:cubicBezTo>
                <a:cubicBezTo>
                  <a:pt x="971" y="135"/>
                  <a:pt x="971" y="134"/>
                  <a:pt x="971" y="134"/>
                </a:cubicBezTo>
                <a:close/>
                <a:moveTo>
                  <a:pt x="970" y="136"/>
                </a:moveTo>
                <a:cubicBezTo>
                  <a:pt x="970" y="136"/>
                  <a:pt x="970" y="136"/>
                  <a:pt x="970" y="136"/>
                </a:cubicBezTo>
                <a:cubicBezTo>
                  <a:pt x="970" y="136"/>
                  <a:pt x="970" y="135"/>
                  <a:pt x="971" y="135"/>
                </a:cubicBezTo>
                <a:cubicBezTo>
                  <a:pt x="971" y="135"/>
                  <a:pt x="971" y="135"/>
                  <a:pt x="971" y="135"/>
                </a:cubicBezTo>
                <a:cubicBezTo>
                  <a:pt x="970" y="135"/>
                  <a:pt x="970" y="135"/>
                  <a:pt x="970" y="135"/>
                </a:cubicBezTo>
                <a:cubicBezTo>
                  <a:pt x="970" y="135"/>
                  <a:pt x="970" y="135"/>
                  <a:pt x="970" y="136"/>
                </a:cubicBezTo>
                <a:close/>
                <a:moveTo>
                  <a:pt x="411" y="137"/>
                </a:moveTo>
                <a:cubicBezTo>
                  <a:pt x="411" y="137"/>
                  <a:pt x="411" y="137"/>
                  <a:pt x="411" y="137"/>
                </a:cubicBezTo>
                <a:cubicBezTo>
                  <a:pt x="411" y="136"/>
                  <a:pt x="411" y="136"/>
                  <a:pt x="411" y="136"/>
                </a:cubicBezTo>
                <a:cubicBezTo>
                  <a:pt x="411" y="135"/>
                  <a:pt x="411" y="135"/>
                  <a:pt x="411" y="135"/>
                </a:cubicBezTo>
                <a:cubicBezTo>
                  <a:pt x="410" y="136"/>
                  <a:pt x="410" y="136"/>
                  <a:pt x="409" y="136"/>
                </a:cubicBezTo>
                <a:cubicBezTo>
                  <a:pt x="409" y="137"/>
                  <a:pt x="409" y="137"/>
                  <a:pt x="409" y="137"/>
                </a:cubicBezTo>
                <a:cubicBezTo>
                  <a:pt x="409" y="137"/>
                  <a:pt x="409" y="137"/>
                  <a:pt x="409" y="137"/>
                </a:cubicBezTo>
                <a:cubicBezTo>
                  <a:pt x="409" y="138"/>
                  <a:pt x="409" y="138"/>
                  <a:pt x="409" y="138"/>
                </a:cubicBezTo>
                <a:cubicBezTo>
                  <a:pt x="410" y="137"/>
                  <a:pt x="410" y="137"/>
                  <a:pt x="411" y="137"/>
                </a:cubicBezTo>
                <a:close/>
                <a:moveTo>
                  <a:pt x="518" y="137"/>
                </a:moveTo>
                <a:cubicBezTo>
                  <a:pt x="517" y="137"/>
                  <a:pt x="517" y="137"/>
                  <a:pt x="516" y="137"/>
                </a:cubicBezTo>
                <a:cubicBezTo>
                  <a:pt x="516" y="138"/>
                  <a:pt x="516" y="138"/>
                  <a:pt x="516" y="138"/>
                </a:cubicBezTo>
                <a:cubicBezTo>
                  <a:pt x="517" y="138"/>
                  <a:pt x="517" y="138"/>
                  <a:pt x="519" y="138"/>
                </a:cubicBezTo>
                <a:cubicBezTo>
                  <a:pt x="519" y="138"/>
                  <a:pt x="519" y="138"/>
                  <a:pt x="518" y="137"/>
                </a:cubicBezTo>
                <a:close/>
                <a:moveTo>
                  <a:pt x="966" y="143"/>
                </a:moveTo>
                <a:cubicBezTo>
                  <a:pt x="966" y="142"/>
                  <a:pt x="966" y="142"/>
                  <a:pt x="966" y="142"/>
                </a:cubicBezTo>
                <a:cubicBezTo>
                  <a:pt x="967" y="142"/>
                  <a:pt x="967" y="142"/>
                  <a:pt x="967" y="142"/>
                </a:cubicBezTo>
                <a:cubicBezTo>
                  <a:pt x="967" y="143"/>
                  <a:pt x="967" y="143"/>
                  <a:pt x="968" y="143"/>
                </a:cubicBezTo>
                <a:cubicBezTo>
                  <a:pt x="968" y="142"/>
                  <a:pt x="968" y="142"/>
                  <a:pt x="969" y="141"/>
                </a:cubicBezTo>
                <a:cubicBezTo>
                  <a:pt x="969" y="141"/>
                  <a:pt x="969" y="141"/>
                  <a:pt x="969" y="141"/>
                </a:cubicBezTo>
                <a:cubicBezTo>
                  <a:pt x="970" y="141"/>
                  <a:pt x="970" y="141"/>
                  <a:pt x="970" y="141"/>
                </a:cubicBezTo>
                <a:cubicBezTo>
                  <a:pt x="971" y="140"/>
                  <a:pt x="970" y="140"/>
                  <a:pt x="971" y="139"/>
                </a:cubicBezTo>
                <a:cubicBezTo>
                  <a:pt x="971" y="138"/>
                  <a:pt x="971" y="138"/>
                  <a:pt x="970" y="138"/>
                </a:cubicBezTo>
                <a:cubicBezTo>
                  <a:pt x="970" y="138"/>
                  <a:pt x="970" y="138"/>
                  <a:pt x="970" y="138"/>
                </a:cubicBezTo>
                <a:cubicBezTo>
                  <a:pt x="970" y="138"/>
                  <a:pt x="969" y="138"/>
                  <a:pt x="969" y="138"/>
                </a:cubicBezTo>
                <a:cubicBezTo>
                  <a:pt x="969" y="139"/>
                  <a:pt x="969" y="139"/>
                  <a:pt x="969" y="139"/>
                </a:cubicBezTo>
                <a:cubicBezTo>
                  <a:pt x="968" y="139"/>
                  <a:pt x="968" y="139"/>
                  <a:pt x="968" y="139"/>
                </a:cubicBezTo>
                <a:cubicBezTo>
                  <a:pt x="968" y="139"/>
                  <a:pt x="968" y="139"/>
                  <a:pt x="968" y="139"/>
                </a:cubicBezTo>
                <a:cubicBezTo>
                  <a:pt x="967" y="139"/>
                  <a:pt x="967" y="139"/>
                  <a:pt x="967" y="139"/>
                </a:cubicBezTo>
                <a:cubicBezTo>
                  <a:pt x="967" y="137"/>
                  <a:pt x="967" y="137"/>
                  <a:pt x="967" y="137"/>
                </a:cubicBezTo>
                <a:cubicBezTo>
                  <a:pt x="966" y="137"/>
                  <a:pt x="966" y="137"/>
                  <a:pt x="966" y="137"/>
                </a:cubicBezTo>
                <a:cubicBezTo>
                  <a:pt x="966" y="138"/>
                  <a:pt x="966" y="139"/>
                  <a:pt x="965" y="140"/>
                </a:cubicBezTo>
                <a:cubicBezTo>
                  <a:pt x="965" y="140"/>
                  <a:pt x="965" y="140"/>
                  <a:pt x="964" y="140"/>
                </a:cubicBezTo>
                <a:cubicBezTo>
                  <a:pt x="964" y="141"/>
                  <a:pt x="964" y="141"/>
                  <a:pt x="964" y="142"/>
                </a:cubicBezTo>
                <a:cubicBezTo>
                  <a:pt x="964" y="143"/>
                  <a:pt x="964" y="143"/>
                  <a:pt x="964" y="143"/>
                </a:cubicBezTo>
                <a:cubicBezTo>
                  <a:pt x="964" y="143"/>
                  <a:pt x="964" y="142"/>
                  <a:pt x="965" y="142"/>
                </a:cubicBezTo>
                <a:cubicBezTo>
                  <a:pt x="965" y="142"/>
                  <a:pt x="965" y="142"/>
                  <a:pt x="965" y="142"/>
                </a:cubicBezTo>
                <a:cubicBezTo>
                  <a:pt x="965" y="143"/>
                  <a:pt x="965" y="143"/>
                  <a:pt x="965" y="143"/>
                </a:cubicBezTo>
                <a:lnTo>
                  <a:pt x="966" y="143"/>
                </a:lnTo>
                <a:close/>
                <a:moveTo>
                  <a:pt x="393" y="138"/>
                </a:moveTo>
                <a:cubicBezTo>
                  <a:pt x="394" y="139"/>
                  <a:pt x="395" y="139"/>
                  <a:pt x="395" y="140"/>
                </a:cubicBezTo>
                <a:cubicBezTo>
                  <a:pt x="396" y="140"/>
                  <a:pt x="396" y="139"/>
                  <a:pt x="397" y="139"/>
                </a:cubicBezTo>
                <a:cubicBezTo>
                  <a:pt x="397" y="139"/>
                  <a:pt x="397" y="139"/>
                  <a:pt x="397" y="138"/>
                </a:cubicBezTo>
                <a:cubicBezTo>
                  <a:pt x="397" y="138"/>
                  <a:pt x="397" y="138"/>
                  <a:pt x="397" y="138"/>
                </a:cubicBezTo>
                <a:cubicBezTo>
                  <a:pt x="397" y="138"/>
                  <a:pt x="397" y="138"/>
                  <a:pt x="397" y="138"/>
                </a:cubicBezTo>
                <a:cubicBezTo>
                  <a:pt x="395" y="138"/>
                  <a:pt x="395" y="138"/>
                  <a:pt x="393" y="138"/>
                </a:cubicBezTo>
                <a:close/>
                <a:moveTo>
                  <a:pt x="964" y="138"/>
                </a:moveTo>
                <a:cubicBezTo>
                  <a:pt x="963" y="138"/>
                  <a:pt x="963" y="138"/>
                  <a:pt x="962" y="139"/>
                </a:cubicBezTo>
                <a:cubicBezTo>
                  <a:pt x="962" y="139"/>
                  <a:pt x="962" y="139"/>
                  <a:pt x="962" y="139"/>
                </a:cubicBezTo>
                <a:cubicBezTo>
                  <a:pt x="962" y="139"/>
                  <a:pt x="962" y="139"/>
                  <a:pt x="962" y="139"/>
                </a:cubicBezTo>
                <a:cubicBezTo>
                  <a:pt x="963" y="139"/>
                  <a:pt x="964" y="139"/>
                  <a:pt x="964" y="139"/>
                </a:cubicBezTo>
                <a:lnTo>
                  <a:pt x="964" y="138"/>
                </a:lnTo>
                <a:close/>
                <a:moveTo>
                  <a:pt x="542" y="138"/>
                </a:moveTo>
                <a:cubicBezTo>
                  <a:pt x="542" y="140"/>
                  <a:pt x="542" y="139"/>
                  <a:pt x="542" y="141"/>
                </a:cubicBezTo>
                <a:cubicBezTo>
                  <a:pt x="543" y="141"/>
                  <a:pt x="543" y="141"/>
                  <a:pt x="543" y="141"/>
                </a:cubicBezTo>
                <a:cubicBezTo>
                  <a:pt x="543" y="140"/>
                  <a:pt x="543" y="139"/>
                  <a:pt x="542" y="139"/>
                </a:cubicBezTo>
                <a:cubicBezTo>
                  <a:pt x="542" y="138"/>
                  <a:pt x="542" y="138"/>
                  <a:pt x="542" y="138"/>
                </a:cubicBezTo>
                <a:close/>
                <a:moveTo>
                  <a:pt x="645" y="140"/>
                </a:moveTo>
                <a:cubicBezTo>
                  <a:pt x="645" y="140"/>
                  <a:pt x="645" y="140"/>
                  <a:pt x="645" y="140"/>
                </a:cubicBezTo>
                <a:cubicBezTo>
                  <a:pt x="645" y="140"/>
                  <a:pt x="645" y="140"/>
                  <a:pt x="645" y="140"/>
                </a:cubicBezTo>
                <a:close/>
                <a:moveTo>
                  <a:pt x="1163" y="141"/>
                </a:moveTo>
                <a:cubicBezTo>
                  <a:pt x="1164" y="140"/>
                  <a:pt x="1164" y="141"/>
                  <a:pt x="1164" y="140"/>
                </a:cubicBezTo>
                <a:cubicBezTo>
                  <a:pt x="1164" y="140"/>
                  <a:pt x="1164" y="140"/>
                  <a:pt x="1164" y="140"/>
                </a:cubicBezTo>
                <a:cubicBezTo>
                  <a:pt x="1164" y="140"/>
                  <a:pt x="1164" y="140"/>
                  <a:pt x="1164" y="140"/>
                </a:cubicBezTo>
                <a:cubicBezTo>
                  <a:pt x="1163" y="140"/>
                  <a:pt x="1163" y="140"/>
                  <a:pt x="1163" y="140"/>
                </a:cubicBezTo>
                <a:lnTo>
                  <a:pt x="1163" y="141"/>
                </a:lnTo>
                <a:close/>
                <a:moveTo>
                  <a:pt x="420" y="143"/>
                </a:moveTo>
                <a:cubicBezTo>
                  <a:pt x="420" y="142"/>
                  <a:pt x="420" y="141"/>
                  <a:pt x="419" y="141"/>
                </a:cubicBezTo>
                <a:cubicBezTo>
                  <a:pt x="419" y="141"/>
                  <a:pt x="419" y="141"/>
                  <a:pt x="419" y="141"/>
                </a:cubicBezTo>
                <a:cubicBezTo>
                  <a:pt x="419" y="141"/>
                  <a:pt x="419" y="142"/>
                  <a:pt x="419" y="142"/>
                </a:cubicBezTo>
                <a:cubicBezTo>
                  <a:pt x="419" y="143"/>
                  <a:pt x="419" y="143"/>
                  <a:pt x="419" y="143"/>
                </a:cubicBezTo>
                <a:lnTo>
                  <a:pt x="420" y="143"/>
                </a:lnTo>
                <a:close/>
                <a:moveTo>
                  <a:pt x="530" y="146"/>
                </a:moveTo>
                <a:cubicBezTo>
                  <a:pt x="531" y="146"/>
                  <a:pt x="531" y="146"/>
                  <a:pt x="531" y="146"/>
                </a:cubicBezTo>
                <a:cubicBezTo>
                  <a:pt x="531" y="147"/>
                  <a:pt x="531" y="147"/>
                  <a:pt x="531" y="147"/>
                </a:cubicBezTo>
                <a:cubicBezTo>
                  <a:pt x="531" y="147"/>
                  <a:pt x="531" y="147"/>
                  <a:pt x="531" y="147"/>
                </a:cubicBezTo>
                <a:cubicBezTo>
                  <a:pt x="531" y="147"/>
                  <a:pt x="532" y="148"/>
                  <a:pt x="533" y="148"/>
                </a:cubicBezTo>
                <a:cubicBezTo>
                  <a:pt x="533" y="148"/>
                  <a:pt x="533" y="148"/>
                  <a:pt x="533" y="148"/>
                </a:cubicBezTo>
                <a:cubicBezTo>
                  <a:pt x="537" y="148"/>
                  <a:pt x="535" y="145"/>
                  <a:pt x="536" y="144"/>
                </a:cubicBezTo>
                <a:cubicBezTo>
                  <a:pt x="536" y="143"/>
                  <a:pt x="536" y="143"/>
                  <a:pt x="536" y="142"/>
                </a:cubicBezTo>
                <a:cubicBezTo>
                  <a:pt x="535" y="142"/>
                  <a:pt x="535" y="142"/>
                  <a:pt x="535" y="142"/>
                </a:cubicBezTo>
                <a:cubicBezTo>
                  <a:pt x="535" y="142"/>
                  <a:pt x="535" y="142"/>
                  <a:pt x="535" y="142"/>
                </a:cubicBezTo>
                <a:cubicBezTo>
                  <a:pt x="535" y="142"/>
                  <a:pt x="535" y="142"/>
                  <a:pt x="535" y="142"/>
                </a:cubicBezTo>
                <a:cubicBezTo>
                  <a:pt x="535" y="141"/>
                  <a:pt x="535" y="141"/>
                  <a:pt x="535" y="141"/>
                </a:cubicBezTo>
                <a:cubicBezTo>
                  <a:pt x="535" y="141"/>
                  <a:pt x="534" y="141"/>
                  <a:pt x="534" y="141"/>
                </a:cubicBezTo>
                <a:cubicBezTo>
                  <a:pt x="533" y="141"/>
                  <a:pt x="532" y="141"/>
                  <a:pt x="531" y="141"/>
                </a:cubicBezTo>
                <a:cubicBezTo>
                  <a:pt x="531" y="142"/>
                  <a:pt x="531" y="143"/>
                  <a:pt x="530" y="143"/>
                </a:cubicBezTo>
                <a:cubicBezTo>
                  <a:pt x="530" y="144"/>
                  <a:pt x="530" y="145"/>
                  <a:pt x="530" y="146"/>
                </a:cubicBezTo>
                <a:close/>
                <a:moveTo>
                  <a:pt x="102" y="141"/>
                </a:moveTo>
                <a:cubicBezTo>
                  <a:pt x="103" y="142"/>
                  <a:pt x="102" y="141"/>
                  <a:pt x="103" y="142"/>
                </a:cubicBezTo>
                <a:cubicBezTo>
                  <a:pt x="103" y="141"/>
                  <a:pt x="103" y="141"/>
                  <a:pt x="103" y="141"/>
                </a:cubicBezTo>
                <a:lnTo>
                  <a:pt x="102" y="141"/>
                </a:lnTo>
                <a:close/>
                <a:moveTo>
                  <a:pt x="962" y="143"/>
                </a:moveTo>
                <a:cubicBezTo>
                  <a:pt x="963" y="142"/>
                  <a:pt x="963" y="142"/>
                  <a:pt x="962" y="141"/>
                </a:cubicBezTo>
                <a:cubicBezTo>
                  <a:pt x="962" y="142"/>
                  <a:pt x="960" y="143"/>
                  <a:pt x="959" y="144"/>
                </a:cubicBezTo>
                <a:cubicBezTo>
                  <a:pt x="959" y="144"/>
                  <a:pt x="959" y="144"/>
                  <a:pt x="959" y="144"/>
                </a:cubicBezTo>
                <a:cubicBezTo>
                  <a:pt x="960" y="144"/>
                  <a:pt x="960" y="144"/>
                  <a:pt x="960" y="144"/>
                </a:cubicBezTo>
                <a:cubicBezTo>
                  <a:pt x="960" y="144"/>
                  <a:pt x="960" y="144"/>
                  <a:pt x="960" y="144"/>
                </a:cubicBezTo>
                <a:cubicBezTo>
                  <a:pt x="961" y="144"/>
                  <a:pt x="961" y="143"/>
                  <a:pt x="962" y="143"/>
                </a:cubicBezTo>
                <a:close/>
                <a:moveTo>
                  <a:pt x="540" y="145"/>
                </a:moveTo>
                <a:cubicBezTo>
                  <a:pt x="542" y="145"/>
                  <a:pt x="542" y="145"/>
                  <a:pt x="542" y="145"/>
                </a:cubicBezTo>
                <a:cubicBezTo>
                  <a:pt x="543" y="144"/>
                  <a:pt x="542" y="144"/>
                  <a:pt x="543" y="144"/>
                </a:cubicBezTo>
                <a:cubicBezTo>
                  <a:pt x="543" y="143"/>
                  <a:pt x="543" y="143"/>
                  <a:pt x="542" y="143"/>
                </a:cubicBezTo>
                <a:cubicBezTo>
                  <a:pt x="542" y="143"/>
                  <a:pt x="542" y="143"/>
                  <a:pt x="542" y="142"/>
                </a:cubicBezTo>
                <a:cubicBezTo>
                  <a:pt x="540" y="142"/>
                  <a:pt x="541" y="143"/>
                  <a:pt x="540" y="143"/>
                </a:cubicBezTo>
                <a:cubicBezTo>
                  <a:pt x="540" y="144"/>
                  <a:pt x="540" y="144"/>
                  <a:pt x="540" y="145"/>
                </a:cubicBezTo>
                <a:close/>
                <a:moveTo>
                  <a:pt x="422" y="144"/>
                </a:moveTo>
                <a:cubicBezTo>
                  <a:pt x="422" y="143"/>
                  <a:pt x="422" y="143"/>
                  <a:pt x="422" y="143"/>
                </a:cubicBezTo>
                <a:cubicBezTo>
                  <a:pt x="422" y="143"/>
                  <a:pt x="421" y="143"/>
                  <a:pt x="421" y="143"/>
                </a:cubicBezTo>
                <a:cubicBezTo>
                  <a:pt x="421" y="143"/>
                  <a:pt x="421" y="144"/>
                  <a:pt x="422" y="144"/>
                </a:cubicBezTo>
                <a:close/>
                <a:moveTo>
                  <a:pt x="958" y="145"/>
                </a:moveTo>
                <a:cubicBezTo>
                  <a:pt x="958" y="145"/>
                  <a:pt x="958" y="145"/>
                  <a:pt x="958" y="145"/>
                </a:cubicBezTo>
                <a:cubicBezTo>
                  <a:pt x="958" y="145"/>
                  <a:pt x="958" y="145"/>
                  <a:pt x="957" y="144"/>
                </a:cubicBezTo>
                <a:cubicBezTo>
                  <a:pt x="957" y="144"/>
                  <a:pt x="957" y="144"/>
                  <a:pt x="957" y="144"/>
                </a:cubicBezTo>
                <a:cubicBezTo>
                  <a:pt x="956" y="145"/>
                  <a:pt x="957" y="144"/>
                  <a:pt x="956" y="145"/>
                </a:cubicBezTo>
                <a:cubicBezTo>
                  <a:pt x="956" y="145"/>
                  <a:pt x="956" y="145"/>
                  <a:pt x="956" y="145"/>
                </a:cubicBezTo>
                <a:cubicBezTo>
                  <a:pt x="958" y="145"/>
                  <a:pt x="958" y="145"/>
                  <a:pt x="958" y="145"/>
                </a:cubicBezTo>
                <a:close/>
                <a:moveTo>
                  <a:pt x="1802" y="145"/>
                </a:moveTo>
                <a:cubicBezTo>
                  <a:pt x="1802" y="145"/>
                  <a:pt x="1802" y="145"/>
                  <a:pt x="1802" y="145"/>
                </a:cubicBezTo>
                <a:cubicBezTo>
                  <a:pt x="1802" y="146"/>
                  <a:pt x="1802" y="146"/>
                  <a:pt x="1802" y="146"/>
                </a:cubicBezTo>
                <a:lnTo>
                  <a:pt x="1802" y="145"/>
                </a:lnTo>
                <a:close/>
                <a:moveTo>
                  <a:pt x="482" y="148"/>
                </a:moveTo>
                <a:cubicBezTo>
                  <a:pt x="482" y="147"/>
                  <a:pt x="482" y="147"/>
                  <a:pt x="482" y="147"/>
                </a:cubicBezTo>
                <a:cubicBezTo>
                  <a:pt x="481" y="147"/>
                  <a:pt x="481" y="147"/>
                  <a:pt x="481" y="147"/>
                </a:cubicBezTo>
                <a:cubicBezTo>
                  <a:pt x="481" y="148"/>
                  <a:pt x="481" y="148"/>
                  <a:pt x="482" y="148"/>
                </a:cubicBezTo>
                <a:close/>
                <a:moveTo>
                  <a:pt x="122" y="154"/>
                </a:moveTo>
                <a:cubicBezTo>
                  <a:pt x="122" y="153"/>
                  <a:pt x="122" y="153"/>
                  <a:pt x="122" y="153"/>
                </a:cubicBezTo>
                <a:cubicBezTo>
                  <a:pt x="121" y="153"/>
                  <a:pt x="121" y="153"/>
                  <a:pt x="121" y="153"/>
                </a:cubicBezTo>
                <a:cubicBezTo>
                  <a:pt x="122" y="154"/>
                  <a:pt x="121" y="153"/>
                  <a:pt x="122" y="154"/>
                </a:cubicBezTo>
                <a:cubicBezTo>
                  <a:pt x="122" y="154"/>
                  <a:pt x="122" y="154"/>
                  <a:pt x="122" y="154"/>
                </a:cubicBezTo>
                <a:close/>
                <a:moveTo>
                  <a:pt x="785" y="156"/>
                </a:moveTo>
                <a:cubicBezTo>
                  <a:pt x="784" y="156"/>
                  <a:pt x="783" y="156"/>
                  <a:pt x="783" y="158"/>
                </a:cubicBezTo>
                <a:cubicBezTo>
                  <a:pt x="784" y="157"/>
                  <a:pt x="785" y="157"/>
                  <a:pt x="786" y="158"/>
                </a:cubicBezTo>
                <a:cubicBezTo>
                  <a:pt x="788" y="158"/>
                  <a:pt x="788" y="158"/>
                  <a:pt x="788" y="158"/>
                </a:cubicBezTo>
                <a:cubicBezTo>
                  <a:pt x="788" y="157"/>
                  <a:pt x="788" y="157"/>
                  <a:pt x="788" y="157"/>
                </a:cubicBezTo>
                <a:cubicBezTo>
                  <a:pt x="788" y="157"/>
                  <a:pt x="788" y="157"/>
                  <a:pt x="788" y="157"/>
                </a:cubicBezTo>
                <a:cubicBezTo>
                  <a:pt x="787" y="156"/>
                  <a:pt x="786" y="157"/>
                  <a:pt x="785" y="156"/>
                </a:cubicBezTo>
                <a:close/>
                <a:moveTo>
                  <a:pt x="492" y="157"/>
                </a:moveTo>
                <a:cubicBezTo>
                  <a:pt x="493" y="157"/>
                  <a:pt x="493" y="157"/>
                  <a:pt x="493" y="157"/>
                </a:cubicBezTo>
                <a:cubicBezTo>
                  <a:pt x="493" y="156"/>
                  <a:pt x="493" y="156"/>
                  <a:pt x="493" y="156"/>
                </a:cubicBezTo>
                <a:cubicBezTo>
                  <a:pt x="492" y="156"/>
                  <a:pt x="492" y="156"/>
                  <a:pt x="492" y="156"/>
                </a:cubicBezTo>
                <a:lnTo>
                  <a:pt x="492" y="157"/>
                </a:lnTo>
                <a:close/>
                <a:moveTo>
                  <a:pt x="806" y="177"/>
                </a:moveTo>
                <a:cubicBezTo>
                  <a:pt x="806" y="176"/>
                  <a:pt x="806" y="176"/>
                  <a:pt x="806" y="176"/>
                </a:cubicBezTo>
                <a:cubicBezTo>
                  <a:pt x="807" y="176"/>
                  <a:pt x="808" y="176"/>
                  <a:pt x="809" y="176"/>
                </a:cubicBezTo>
                <a:cubicBezTo>
                  <a:pt x="809" y="177"/>
                  <a:pt x="809" y="177"/>
                  <a:pt x="809" y="177"/>
                </a:cubicBezTo>
                <a:cubicBezTo>
                  <a:pt x="810" y="177"/>
                  <a:pt x="811" y="177"/>
                  <a:pt x="811" y="177"/>
                </a:cubicBezTo>
                <a:cubicBezTo>
                  <a:pt x="811" y="176"/>
                  <a:pt x="811" y="176"/>
                  <a:pt x="811" y="176"/>
                </a:cubicBezTo>
                <a:cubicBezTo>
                  <a:pt x="812" y="176"/>
                  <a:pt x="812" y="176"/>
                  <a:pt x="812" y="176"/>
                </a:cubicBezTo>
                <a:cubicBezTo>
                  <a:pt x="812" y="176"/>
                  <a:pt x="812" y="176"/>
                  <a:pt x="812" y="176"/>
                </a:cubicBezTo>
                <a:cubicBezTo>
                  <a:pt x="812" y="176"/>
                  <a:pt x="813" y="176"/>
                  <a:pt x="813" y="177"/>
                </a:cubicBezTo>
                <a:cubicBezTo>
                  <a:pt x="814" y="177"/>
                  <a:pt x="814" y="176"/>
                  <a:pt x="815" y="176"/>
                </a:cubicBezTo>
                <a:cubicBezTo>
                  <a:pt x="815" y="175"/>
                  <a:pt x="815" y="175"/>
                  <a:pt x="815" y="175"/>
                </a:cubicBezTo>
                <a:cubicBezTo>
                  <a:pt x="815" y="175"/>
                  <a:pt x="815" y="175"/>
                  <a:pt x="815" y="175"/>
                </a:cubicBezTo>
                <a:cubicBezTo>
                  <a:pt x="816" y="175"/>
                  <a:pt x="816" y="175"/>
                  <a:pt x="816" y="175"/>
                </a:cubicBezTo>
                <a:cubicBezTo>
                  <a:pt x="817" y="175"/>
                  <a:pt x="817" y="175"/>
                  <a:pt x="817" y="175"/>
                </a:cubicBezTo>
                <a:cubicBezTo>
                  <a:pt x="817" y="174"/>
                  <a:pt x="817" y="174"/>
                  <a:pt x="817" y="174"/>
                </a:cubicBezTo>
                <a:cubicBezTo>
                  <a:pt x="818" y="174"/>
                  <a:pt x="818" y="174"/>
                  <a:pt x="818" y="174"/>
                </a:cubicBezTo>
                <a:cubicBezTo>
                  <a:pt x="818" y="174"/>
                  <a:pt x="818" y="174"/>
                  <a:pt x="818" y="174"/>
                </a:cubicBezTo>
                <a:cubicBezTo>
                  <a:pt x="819" y="174"/>
                  <a:pt x="819" y="174"/>
                  <a:pt x="819" y="174"/>
                </a:cubicBezTo>
                <a:cubicBezTo>
                  <a:pt x="819" y="174"/>
                  <a:pt x="819" y="174"/>
                  <a:pt x="819" y="174"/>
                </a:cubicBezTo>
                <a:cubicBezTo>
                  <a:pt x="820" y="174"/>
                  <a:pt x="820" y="174"/>
                  <a:pt x="820" y="174"/>
                </a:cubicBezTo>
                <a:cubicBezTo>
                  <a:pt x="820" y="173"/>
                  <a:pt x="820" y="173"/>
                  <a:pt x="821" y="173"/>
                </a:cubicBezTo>
                <a:cubicBezTo>
                  <a:pt x="822" y="173"/>
                  <a:pt x="822" y="173"/>
                  <a:pt x="822" y="173"/>
                </a:cubicBezTo>
                <a:cubicBezTo>
                  <a:pt x="822" y="173"/>
                  <a:pt x="822" y="173"/>
                  <a:pt x="822" y="173"/>
                </a:cubicBezTo>
                <a:cubicBezTo>
                  <a:pt x="822" y="173"/>
                  <a:pt x="822" y="173"/>
                  <a:pt x="822" y="173"/>
                </a:cubicBezTo>
                <a:cubicBezTo>
                  <a:pt x="822" y="172"/>
                  <a:pt x="822" y="172"/>
                  <a:pt x="822" y="171"/>
                </a:cubicBezTo>
                <a:cubicBezTo>
                  <a:pt x="822" y="171"/>
                  <a:pt x="822" y="171"/>
                  <a:pt x="822" y="171"/>
                </a:cubicBezTo>
                <a:cubicBezTo>
                  <a:pt x="822" y="170"/>
                  <a:pt x="822" y="170"/>
                  <a:pt x="822" y="170"/>
                </a:cubicBezTo>
                <a:cubicBezTo>
                  <a:pt x="824" y="170"/>
                  <a:pt x="824" y="170"/>
                  <a:pt x="824" y="170"/>
                </a:cubicBezTo>
                <a:cubicBezTo>
                  <a:pt x="824" y="170"/>
                  <a:pt x="824" y="170"/>
                  <a:pt x="824" y="170"/>
                </a:cubicBezTo>
                <a:cubicBezTo>
                  <a:pt x="824" y="170"/>
                  <a:pt x="824" y="170"/>
                  <a:pt x="824" y="170"/>
                </a:cubicBezTo>
                <a:cubicBezTo>
                  <a:pt x="824" y="169"/>
                  <a:pt x="824" y="169"/>
                  <a:pt x="824" y="169"/>
                </a:cubicBezTo>
                <a:cubicBezTo>
                  <a:pt x="825" y="169"/>
                  <a:pt x="825" y="169"/>
                  <a:pt x="826" y="170"/>
                </a:cubicBezTo>
                <a:cubicBezTo>
                  <a:pt x="827" y="170"/>
                  <a:pt x="827" y="170"/>
                  <a:pt x="827" y="170"/>
                </a:cubicBezTo>
                <a:cubicBezTo>
                  <a:pt x="827" y="169"/>
                  <a:pt x="827" y="169"/>
                  <a:pt x="827" y="169"/>
                </a:cubicBezTo>
                <a:cubicBezTo>
                  <a:pt x="827" y="169"/>
                  <a:pt x="827" y="169"/>
                  <a:pt x="827" y="169"/>
                </a:cubicBezTo>
                <a:cubicBezTo>
                  <a:pt x="827" y="169"/>
                  <a:pt x="827" y="168"/>
                  <a:pt x="827" y="168"/>
                </a:cubicBezTo>
                <a:cubicBezTo>
                  <a:pt x="827" y="168"/>
                  <a:pt x="827" y="168"/>
                  <a:pt x="827" y="168"/>
                </a:cubicBezTo>
                <a:cubicBezTo>
                  <a:pt x="827" y="168"/>
                  <a:pt x="827" y="168"/>
                  <a:pt x="827" y="168"/>
                </a:cubicBezTo>
                <a:cubicBezTo>
                  <a:pt x="827" y="167"/>
                  <a:pt x="826" y="167"/>
                  <a:pt x="826" y="167"/>
                </a:cubicBezTo>
                <a:cubicBezTo>
                  <a:pt x="826" y="166"/>
                  <a:pt x="827" y="166"/>
                  <a:pt x="827" y="166"/>
                </a:cubicBezTo>
                <a:cubicBezTo>
                  <a:pt x="827" y="165"/>
                  <a:pt x="827" y="165"/>
                  <a:pt x="827" y="165"/>
                </a:cubicBezTo>
                <a:cubicBezTo>
                  <a:pt x="826" y="165"/>
                  <a:pt x="826" y="165"/>
                  <a:pt x="826" y="164"/>
                </a:cubicBezTo>
                <a:cubicBezTo>
                  <a:pt x="826" y="164"/>
                  <a:pt x="826" y="164"/>
                  <a:pt x="826" y="164"/>
                </a:cubicBezTo>
                <a:cubicBezTo>
                  <a:pt x="825" y="164"/>
                  <a:pt x="825" y="164"/>
                  <a:pt x="825" y="164"/>
                </a:cubicBezTo>
                <a:cubicBezTo>
                  <a:pt x="824" y="164"/>
                  <a:pt x="824" y="164"/>
                  <a:pt x="824" y="164"/>
                </a:cubicBezTo>
                <a:cubicBezTo>
                  <a:pt x="823" y="163"/>
                  <a:pt x="823" y="164"/>
                  <a:pt x="821" y="164"/>
                </a:cubicBezTo>
                <a:cubicBezTo>
                  <a:pt x="821" y="163"/>
                  <a:pt x="822" y="162"/>
                  <a:pt x="822" y="161"/>
                </a:cubicBezTo>
                <a:cubicBezTo>
                  <a:pt x="822" y="161"/>
                  <a:pt x="821" y="161"/>
                  <a:pt x="821" y="161"/>
                </a:cubicBezTo>
                <a:cubicBezTo>
                  <a:pt x="821" y="160"/>
                  <a:pt x="821" y="160"/>
                  <a:pt x="822" y="159"/>
                </a:cubicBezTo>
                <a:cubicBezTo>
                  <a:pt x="822" y="159"/>
                  <a:pt x="822" y="159"/>
                  <a:pt x="822" y="159"/>
                </a:cubicBezTo>
                <a:cubicBezTo>
                  <a:pt x="823" y="159"/>
                  <a:pt x="823" y="159"/>
                  <a:pt x="823" y="159"/>
                </a:cubicBezTo>
                <a:cubicBezTo>
                  <a:pt x="823" y="159"/>
                  <a:pt x="823" y="158"/>
                  <a:pt x="823" y="158"/>
                </a:cubicBezTo>
                <a:cubicBezTo>
                  <a:pt x="823" y="158"/>
                  <a:pt x="823" y="158"/>
                  <a:pt x="823" y="158"/>
                </a:cubicBezTo>
                <a:cubicBezTo>
                  <a:pt x="823" y="158"/>
                  <a:pt x="823" y="158"/>
                  <a:pt x="822" y="158"/>
                </a:cubicBezTo>
                <a:cubicBezTo>
                  <a:pt x="822" y="159"/>
                  <a:pt x="822" y="159"/>
                  <a:pt x="822" y="159"/>
                </a:cubicBezTo>
                <a:cubicBezTo>
                  <a:pt x="821" y="159"/>
                  <a:pt x="821" y="158"/>
                  <a:pt x="820" y="159"/>
                </a:cubicBezTo>
                <a:cubicBezTo>
                  <a:pt x="819" y="159"/>
                  <a:pt x="819" y="159"/>
                  <a:pt x="818" y="159"/>
                </a:cubicBezTo>
                <a:cubicBezTo>
                  <a:pt x="818" y="159"/>
                  <a:pt x="818" y="159"/>
                  <a:pt x="818" y="159"/>
                </a:cubicBezTo>
                <a:cubicBezTo>
                  <a:pt x="818" y="158"/>
                  <a:pt x="818" y="158"/>
                  <a:pt x="818" y="158"/>
                </a:cubicBezTo>
                <a:cubicBezTo>
                  <a:pt x="818" y="158"/>
                  <a:pt x="818" y="158"/>
                  <a:pt x="817" y="158"/>
                </a:cubicBezTo>
                <a:cubicBezTo>
                  <a:pt x="817" y="157"/>
                  <a:pt x="817" y="157"/>
                  <a:pt x="817" y="156"/>
                </a:cubicBezTo>
                <a:cubicBezTo>
                  <a:pt x="816" y="157"/>
                  <a:pt x="815" y="157"/>
                  <a:pt x="814" y="157"/>
                </a:cubicBezTo>
                <a:cubicBezTo>
                  <a:pt x="814" y="158"/>
                  <a:pt x="814" y="159"/>
                  <a:pt x="814" y="160"/>
                </a:cubicBezTo>
                <a:cubicBezTo>
                  <a:pt x="812" y="160"/>
                  <a:pt x="812" y="160"/>
                  <a:pt x="812" y="159"/>
                </a:cubicBezTo>
                <a:cubicBezTo>
                  <a:pt x="811" y="159"/>
                  <a:pt x="811" y="159"/>
                  <a:pt x="810" y="160"/>
                </a:cubicBezTo>
                <a:cubicBezTo>
                  <a:pt x="810" y="160"/>
                  <a:pt x="809" y="160"/>
                  <a:pt x="808" y="160"/>
                </a:cubicBezTo>
                <a:cubicBezTo>
                  <a:pt x="808" y="161"/>
                  <a:pt x="808" y="161"/>
                  <a:pt x="808" y="161"/>
                </a:cubicBezTo>
                <a:cubicBezTo>
                  <a:pt x="808" y="161"/>
                  <a:pt x="807" y="160"/>
                  <a:pt x="806" y="160"/>
                </a:cubicBezTo>
                <a:cubicBezTo>
                  <a:pt x="806" y="160"/>
                  <a:pt x="806" y="160"/>
                  <a:pt x="806" y="160"/>
                </a:cubicBezTo>
                <a:cubicBezTo>
                  <a:pt x="806" y="159"/>
                  <a:pt x="806" y="159"/>
                  <a:pt x="805" y="159"/>
                </a:cubicBezTo>
                <a:cubicBezTo>
                  <a:pt x="805" y="160"/>
                  <a:pt x="805" y="160"/>
                  <a:pt x="805" y="160"/>
                </a:cubicBezTo>
                <a:cubicBezTo>
                  <a:pt x="805" y="160"/>
                  <a:pt x="805" y="160"/>
                  <a:pt x="805" y="160"/>
                </a:cubicBezTo>
                <a:cubicBezTo>
                  <a:pt x="805" y="161"/>
                  <a:pt x="806" y="161"/>
                  <a:pt x="806" y="162"/>
                </a:cubicBezTo>
                <a:cubicBezTo>
                  <a:pt x="805" y="162"/>
                  <a:pt x="805" y="162"/>
                  <a:pt x="804" y="162"/>
                </a:cubicBezTo>
                <a:cubicBezTo>
                  <a:pt x="804" y="160"/>
                  <a:pt x="804" y="160"/>
                  <a:pt x="804" y="160"/>
                </a:cubicBezTo>
                <a:cubicBezTo>
                  <a:pt x="803" y="160"/>
                  <a:pt x="803" y="160"/>
                  <a:pt x="803" y="160"/>
                </a:cubicBezTo>
                <a:cubicBezTo>
                  <a:pt x="804" y="160"/>
                  <a:pt x="804" y="159"/>
                  <a:pt x="804" y="159"/>
                </a:cubicBezTo>
                <a:cubicBezTo>
                  <a:pt x="802" y="159"/>
                  <a:pt x="802" y="158"/>
                  <a:pt x="802" y="160"/>
                </a:cubicBezTo>
                <a:cubicBezTo>
                  <a:pt x="801" y="160"/>
                  <a:pt x="802" y="160"/>
                  <a:pt x="801" y="160"/>
                </a:cubicBezTo>
                <a:cubicBezTo>
                  <a:pt x="800" y="160"/>
                  <a:pt x="800" y="160"/>
                  <a:pt x="799" y="161"/>
                </a:cubicBezTo>
                <a:cubicBezTo>
                  <a:pt x="799" y="161"/>
                  <a:pt x="799" y="161"/>
                  <a:pt x="799" y="161"/>
                </a:cubicBezTo>
                <a:cubicBezTo>
                  <a:pt x="799" y="161"/>
                  <a:pt x="799" y="161"/>
                  <a:pt x="799" y="162"/>
                </a:cubicBezTo>
                <a:cubicBezTo>
                  <a:pt x="799" y="162"/>
                  <a:pt x="799" y="163"/>
                  <a:pt x="798" y="163"/>
                </a:cubicBezTo>
                <a:cubicBezTo>
                  <a:pt x="798" y="162"/>
                  <a:pt x="797" y="161"/>
                  <a:pt x="797" y="160"/>
                </a:cubicBezTo>
                <a:cubicBezTo>
                  <a:pt x="797" y="160"/>
                  <a:pt x="796" y="160"/>
                  <a:pt x="795" y="160"/>
                </a:cubicBezTo>
                <a:cubicBezTo>
                  <a:pt x="795" y="162"/>
                  <a:pt x="796" y="163"/>
                  <a:pt x="795" y="164"/>
                </a:cubicBezTo>
                <a:cubicBezTo>
                  <a:pt x="794" y="164"/>
                  <a:pt x="795" y="164"/>
                  <a:pt x="794" y="163"/>
                </a:cubicBezTo>
                <a:cubicBezTo>
                  <a:pt x="794" y="163"/>
                  <a:pt x="794" y="164"/>
                  <a:pt x="793" y="164"/>
                </a:cubicBezTo>
                <a:cubicBezTo>
                  <a:pt x="793" y="164"/>
                  <a:pt x="793" y="165"/>
                  <a:pt x="793" y="166"/>
                </a:cubicBezTo>
                <a:cubicBezTo>
                  <a:pt x="792" y="166"/>
                  <a:pt x="792" y="166"/>
                  <a:pt x="792" y="166"/>
                </a:cubicBezTo>
                <a:cubicBezTo>
                  <a:pt x="792" y="166"/>
                  <a:pt x="792" y="166"/>
                  <a:pt x="792" y="166"/>
                </a:cubicBezTo>
                <a:cubicBezTo>
                  <a:pt x="791" y="166"/>
                  <a:pt x="792" y="167"/>
                  <a:pt x="791" y="166"/>
                </a:cubicBezTo>
                <a:cubicBezTo>
                  <a:pt x="791" y="166"/>
                  <a:pt x="791" y="166"/>
                  <a:pt x="791" y="166"/>
                </a:cubicBezTo>
                <a:cubicBezTo>
                  <a:pt x="791" y="165"/>
                  <a:pt x="791" y="165"/>
                  <a:pt x="791" y="164"/>
                </a:cubicBezTo>
                <a:cubicBezTo>
                  <a:pt x="791" y="164"/>
                  <a:pt x="791" y="163"/>
                  <a:pt x="791" y="163"/>
                </a:cubicBezTo>
                <a:cubicBezTo>
                  <a:pt x="791" y="163"/>
                  <a:pt x="791" y="163"/>
                  <a:pt x="791" y="162"/>
                </a:cubicBezTo>
                <a:cubicBezTo>
                  <a:pt x="791" y="162"/>
                  <a:pt x="791" y="162"/>
                  <a:pt x="791" y="162"/>
                </a:cubicBezTo>
                <a:cubicBezTo>
                  <a:pt x="791" y="162"/>
                  <a:pt x="791" y="161"/>
                  <a:pt x="791" y="161"/>
                </a:cubicBezTo>
                <a:cubicBezTo>
                  <a:pt x="790" y="161"/>
                  <a:pt x="790" y="161"/>
                  <a:pt x="790" y="161"/>
                </a:cubicBezTo>
                <a:cubicBezTo>
                  <a:pt x="790" y="160"/>
                  <a:pt x="790" y="160"/>
                  <a:pt x="790" y="160"/>
                </a:cubicBezTo>
                <a:cubicBezTo>
                  <a:pt x="790" y="160"/>
                  <a:pt x="790" y="160"/>
                  <a:pt x="790" y="160"/>
                </a:cubicBezTo>
                <a:cubicBezTo>
                  <a:pt x="790" y="159"/>
                  <a:pt x="789" y="159"/>
                  <a:pt x="789" y="158"/>
                </a:cubicBezTo>
                <a:cubicBezTo>
                  <a:pt x="788" y="158"/>
                  <a:pt x="788" y="158"/>
                  <a:pt x="787" y="159"/>
                </a:cubicBezTo>
                <a:cubicBezTo>
                  <a:pt x="787" y="159"/>
                  <a:pt x="787" y="159"/>
                  <a:pt x="787" y="159"/>
                </a:cubicBezTo>
                <a:cubicBezTo>
                  <a:pt x="787" y="159"/>
                  <a:pt x="786" y="159"/>
                  <a:pt x="786" y="159"/>
                </a:cubicBezTo>
                <a:cubicBezTo>
                  <a:pt x="785" y="159"/>
                  <a:pt x="785" y="159"/>
                  <a:pt x="785" y="160"/>
                </a:cubicBezTo>
                <a:cubicBezTo>
                  <a:pt x="786" y="160"/>
                  <a:pt x="787" y="160"/>
                  <a:pt x="787" y="160"/>
                </a:cubicBezTo>
                <a:cubicBezTo>
                  <a:pt x="788" y="161"/>
                  <a:pt x="788" y="162"/>
                  <a:pt x="788" y="162"/>
                </a:cubicBezTo>
                <a:cubicBezTo>
                  <a:pt x="787" y="162"/>
                  <a:pt x="787" y="162"/>
                  <a:pt x="786" y="162"/>
                </a:cubicBezTo>
                <a:cubicBezTo>
                  <a:pt x="786" y="161"/>
                  <a:pt x="786" y="161"/>
                  <a:pt x="786" y="161"/>
                </a:cubicBezTo>
                <a:cubicBezTo>
                  <a:pt x="785" y="161"/>
                  <a:pt x="785" y="161"/>
                  <a:pt x="785" y="161"/>
                </a:cubicBezTo>
                <a:cubicBezTo>
                  <a:pt x="784" y="161"/>
                  <a:pt x="785" y="161"/>
                  <a:pt x="784" y="161"/>
                </a:cubicBezTo>
                <a:cubicBezTo>
                  <a:pt x="784" y="160"/>
                  <a:pt x="784" y="160"/>
                  <a:pt x="783" y="159"/>
                </a:cubicBezTo>
                <a:cubicBezTo>
                  <a:pt x="783" y="159"/>
                  <a:pt x="783" y="159"/>
                  <a:pt x="783" y="159"/>
                </a:cubicBezTo>
                <a:cubicBezTo>
                  <a:pt x="782" y="160"/>
                  <a:pt x="782" y="159"/>
                  <a:pt x="782" y="160"/>
                </a:cubicBezTo>
                <a:cubicBezTo>
                  <a:pt x="783" y="160"/>
                  <a:pt x="783" y="160"/>
                  <a:pt x="783" y="160"/>
                </a:cubicBezTo>
                <a:cubicBezTo>
                  <a:pt x="783" y="160"/>
                  <a:pt x="783" y="160"/>
                  <a:pt x="783" y="160"/>
                </a:cubicBezTo>
                <a:cubicBezTo>
                  <a:pt x="782" y="160"/>
                  <a:pt x="782" y="160"/>
                  <a:pt x="782" y="160"/>
                </a:cubicBezTo>
                <a:cubicBezTo>
                  <a:pt x="782" y="161"/>
                  <a:pt x="782" y="161"/>
                  <a:pt x="782" y="161"/>
                </a:cubicBezTo>
                <a:cubicBezTo>
                  <a:pt x="782" y="161"/>
                  <a:pt x="781" y="160"/>
                  <a:pt x="781" y="160"/>
                </a:cubicBezTo>
                <a:cubicBezTo>
                  <a:pt x="781" y="161"/>
                  <a:pt x="781" y="161"/>
                  <a:pt x="781" y="161"/>
                </a:cubicBezTo>
                <a:cubicBezTo>
                  <a:pt x="781" y="161"/>
                  <a:pt x="781" y="161"/>
                  <a:pt x="781" y="161"/>
                </a:cubicBezTo>
                <a:cubicBezTo>
                  <a:pt x="781" y="161"/>
                  <a:pt x="781" y="161"/>
                  <a:pt x="781" y="161"/>
                </a:cubicBezTo>
                <a:cubicBezTo>
                  <a:pt x="782" y="161"/>
                  <a:pt x="782" y="161"/>
                  <a:pt x="782" y="161"/>
                </a:cubicBezTo>
                <a:cubicBezTo>
                  <a:pt x="782" y="163"/>
                  <a:pt x="782" y="163"/>
                  <a:pt x="782" y="163"/>
                </a:cubicBezTo>
                <a:cubicBezTo>
                  <a:pt x="781" y="163"/>
                  <a:pt x="781" y="164"/>
                  <a:pt x="780" y="164"/>
                </a:cubicBezTo>
                <a:cubicBezTo>
                  <a:pt x="780" y="165"/>
                  <a:pt x="780" y="164"/>
                  <a:pt x="780" y="165"/>
                </a:cubicBezTo>
                <a:cubicBezTo>
                  <a:pt x="780" y="165"/>
                  <a:pt x="780" y="165"/>
                  <a:pt x="780" y="165"/>
                </a:cubicBezTo>
                <a:cubicBezTo>
                  <a:pt x="779" y="165"/>
                  <a:pt x="779" y="165"/>
                  <a:pt x="778" y="165"/>
                </a:cubicBezTo>
                <a:cubicBezTo>
                  <a:pt x="778" y="165"/>
                  <a:pt x="778" y="165"/>
                  <a:pt x="778" y="165"/>
                </a:cubicBezTo>
                <a:cubicBezTo>
                  <a:pt x="778" y="165"/>
                  <a:pt x="778" y="165"/>
                  <a:pt x="778" y="165"/>
                </a:cubicBezTo>
                <a:cubicBezTo>
                  <a:pt x="778" y="165"/>
                  <a:pt x="778" y="166"/>
                  <a:pt x="778" y="166"/>
                </a:cubicBezTo>
                <a:cubicBezTo>
                  <a:pt x="779" y="166"/>
                  <a:pt x="780" y="166"/>
                  <a:pt x="781" y="166"/>
                </a:cubicBezTo>
                <a:cubicBezTo>
                  <a:pt x="781" y="166"/>
                  <a:pt x="782" y="165"/>
                  <a:pt x="782" y="165"/>
                </a:cubicBezTo>
                <a:cubicBezTo>
                  <a:pt x="782" y="165"/>
                  <a:pt x="783" y="165"/>
                  <a:pt x="783" y="165"/>
                </a:cubicBezTo>
                <a:cubicBezTo>
                  <a:pt x="784" y="165"/>
                  <a:pt x="785" y="164"/>
                  <a:pt x="786" y="164"/>
                </a:cubicBezTo>
                <a:cubicBezTo>
                  <a:pt x="786" y="164"/>
                  <a:pt x="787" y="165"/>
                  <a:pt x="787" y="165"/>
                </a:cubicBezTo>
                <a:cubicBezTo>
                  <a:pt x="787" y="165"/>
                  <a:pt x="787" y="165"/>
                  <a:pt x="787" y="165"/>
                </a:cubicBezTo>
                <a:cubicBezTo>
                  <a:pt x="787" y="165"/>
                  <a:pt x="787" y="165"/>
                  <a:pt x="787" y="165"/>
                </a:cubicBezTo>
                <a:cubicBezTo>
                  <a:pt x="787" y="165"/>
                  <a:pt x="787" y="165"/>
                  <a:pt x="787" y="165"/>
                </a:cubicBezTo>
                <a:cubicBezTo>
                  <a:pt x="787" y="165"/>
                  <a:pt x="786" y="165"/>
                  <a:pt x="786" y="165"/>
                </a:cubicBezTo>
                <a:cubicBezTo>
                  <a:pt x="786" y="165"/>
                  <a:pt x="786" y="165"/>
                  <a:pt x="786" y="165"/>
                </a:cubicBezTo>
                <a:cubicBezTo>
                  <a:pt x="786" y="165"/>
                  <a:pt x="786" y="165"/>
                  <a:pt x="786" y="165"/>
                </a:cubicBezTo>
                <a:cubicBezTo>
                  <a:pt x="786" y="166"/>
                  <a:pt x="786" y="167"/>
                  <a:pt x="786" y="167"/>
                </a:cubicBezTo>
                <a:cubicBezTo>
                  <a:pt x="787" y="167"/>
                  <a:pt x="787" y="167"/>
                  <a:pt x="788" y="167"/>
                </a:cubicBezTo>
                <a:cubicBezTo>
                  <a:pt x="788" y="168"/>
                  <a:pt x="788" y="167"/>
                  <a:pt x="787" y="168"/>
                </a:cubicBezTo>
                <a:cubicBezTo>
                  <a:pt x="787" y="168"/>
                  <a:pt x="787" y="168"/>
                  <a:pt x="787" y="168"/>
                </a:cubicBezTo>
                <a:cubicBezTo>
                  <a:pt x="786" y="168"/>
                  <a:pt x="785" y="167"/>
                  <a:pt x="784" y="168"/>
                </a:cubicBezTo>
                <a:cubicBezTo>
                  <a:pt x="784" y="168"/>
                  <a:pt x="784" y="168"/>
                  <a:pt x="784" y="168"/>
                </a:cubicBezTo>
                <a:cubicBezTo>
                  <a:pt x="782" y="169"/>
                  <a:pt x="783" y="169"/>
                  <a:pt x="780" y="169"/>
                </a:cubicBezTo>
                <a:cubicBezTo>
                  <a:pt x="780" y="170"/>
                  <a:pt x="780" y="170"/>
                  <a:pt x="780" y="170"/>
                </a:cubicBezTo>
                <a:cubicBezTo>
                  <a:pt x="779" y="170"/>
                  <a:pt x="779" y="170"/>
                  <a:pt x="779" y="170"/>
                </a:cubicBezTo>
                <a:cubicBezTo>
                  <a:pt x="780" y="170"/>
                  <a:pt x="780" y="170"/>
                  <a:pt x="780" y="171"/>
                </a:cubicBezTo>
                <a:cubicBezTo>
                  <a:pt x="782" y="171"/>
                  <a:pt x="782" y="171"/>
                  <a:pt x="782" y="171"/>
                </a:cubicBezTo>
                <a:cubicBezTo>
                  <a:pt x="782" y="171"/>
                  <a:pt x="782" y="171"/>
                  <a:pt x="782" y="171"/>
                </a:cubicBezTo>
                <a:cubicBezTo>
                  <a:pt x="782" y="171"/>
                  <a:pt x="782" y="171"/>
                  <a:pt x="782" y="171"/>
                </a:cubicBezTo>
                <a:cubicBezTo>
                  <a:pt x="782" y="170"/>
                  <a:pt x="782" y="170"/>
                  <a:pt x="782" y="170"/>
                </a:cubicBezTo>
                <a:cubicBezTo>
                  <a:pt x="783" y="170"/>
                  <a:pt x="783" y="171"/>
                  <a:pt x="783" y="171"/>
                </a:cubicBezTo>
                <a:cubicBezTo>
                  <a:pt x="786" y="171"/>
                  <a:pt x="786" y="171"/>
                  <a:pt x="786" y="171"/>
                </a:cubicBezTo>
                <a:cubicBezTo>
                  <a:pt x="787" y="171"/>
                  <a:pt x="787" y="172"/>
                  <a:pt x="787" y="172"/>
                </a:cubicBezTo>
                <a:cubicBezTo>
                  <a:pt x="787" y="172"/>
                  <a:pt x="787" y="172"/>
                  <a:pt x="787" y="172"/>
                </a:cubicBezTo>
                <a:cubicBezTo>
                  <a:pt x="787" y="172"/>
                  <a:pt x="787" y="172"/>
                  <a:pt x="787" y="172"/>
                </a:cubicBezTo>
                <a:cubicBezTo>
                  <a:pt x="787" y="172"/>
                  <a:pt x="787" y="172"/>
                  <a:pt x="787" y="172"/>
                </a:cubicBezTo>
                <a:cubicBezTo>
                  <a:pt x="787" y="172"/>
                  <a:pt x="789" y="172"/>
                  <a:pt x="789" y="172"/>
                </a:cubicBezTo>
                <a:cubicBezTo>
                  <a:pt x="788" y="172"/>
                  <a:pt x="788" y="172"/>
                  <a:pt x="788" y="172"/>
                </a:cubicBezTo>
                <a:cubicBezTo>
                  <a:pt x="788" y="173"/>
                  <a:pt x="788" y="173"/>
                  <a:pt x="789" y="173"/>
                </a:cubicBezTo>
                <a:cubicBezTo>
                  <a:pt x="789" y="173"/>
                  <a:pt x="789" y="173"/>
                  <a:pt x="789" y="173"/>
                </a:cubicBezTo>
                <a:cubicBezTo>
                  <a:pt x="790" y="173"/>
                  <a:pt x="790" y="173"/>
                  <a:pt x="790" y="173"/>
                </a:cubicBezTo>
                <a:cubicBezTo>
                  <a:pt x="789" y="174"/>
                  <a:pt x="789" y="174"/>
                  <a:pt x="788" y="175"/>
                </a:cubicBezTo>
                <a:cubicBezTo>
                  <a:pt x="787" y="175"/>
                  <a:pt x="787" y="175"/>
                  <a:pt x="787" y="175"/>
                </a:cubicBezTo>
                <a:cubicBezTo>
                  <a:pt x="787" y="175"/>
                  <a:pt x="787" y="175"/>
                  <a:pt x="787" y="175"/>
                </a:cubicBezTo>
                <a:cubicBezTo>
                  <a:pt x="785" y="175"/>
                  <a:pt x="785" y="175"/>
                  <a:pt x="785" y="176"/>
                </a:cubicBezTo>
                <a:cubicBezTo>
                  <a:pt x="785" y="176"/>
                  <a:pt x="784" y="176"/>
                  <a:pt x="785" y="176"/>
                </a:cubicBezTo>
                <a:cubicBezTo>
                  <a:pt x="785" y="177"/>
                  <a:pt x="787" y="178"/>
                  <a:pt x="788" y="177"/>
                </a:cubicBezTo>
                <a:cubicBezTo>
                  <a:pt x="788" y="177"/>
                  <a:pt x="788" y="177"/>
                  <a:pt x="788" y="177"/>
                </a:cubicBezTo>
                <a:cubicBezTo>
                  <a:pt x="789" y="177"/>
                  <a:pt x="789" y="177"/>
                  <a:pt x="789" y="177"/>
                </a:cubicBezTo>
                <a:cubicBezTo>
                  <a:pt x="789" y="176"/>
                  <a:pt x="789" y="176"/>
                  <a:pt x="789" y="176"/>
                </a:cubicBezTo>
                <a:cubicBezTo>
                  <a:pt x="791" y="176"/>
                  <a:pt x="791" y="176"/>
                  <a:pt x="791" y="176"/>
                </a:cubicBezTo>
                <a:cubicBezTo>
                  <a:pt x="791" y="176"/>
                  <a:pt x="791" y="176"/>
                  <a:pt x="791" y="176"/>
                </a:cubicBezTo>
                <a:cubicBezTo>
                  <a:pt x="792" y="176"/>
                  <a:pt x="792" y="177"/>
                  <a:pt x="792" y="177"/>
                </a:cubicBezTo>
                <a:cubicBezTo>
                  <a:pt x="793" y="177"/>
                  <a:pt x="794" y="176"/>
                  <a:pt x="794" y="176"/>
                </a:cubicBezTo>
                <a:cubicBezTo>
                  <a:pt x="794" y="177"/>
                  <a:pt x="794" y="177"/>
                  <a:pt x="794" y="177"/>
                </a:cubicBezTo>
                <a:cubicBezTo>
                  <a:pt x="795" y="177"/>
                  <a:pt x="796" y="177"/>
                  <a:pt x="797" y="177"/>
                </a:cubicBezTo>
                <a:cubicBezTo>
                  <a:pt x="797" y="178"/>
                  <a:pt x="797" y="178"/>
                  <a:pt x="797" y="178"/>
                </a:cubicBezTo>
                <a:cubicBezTo>
                  <a:pt x="798" y="178"/>
                  <a:pt x="797" y="178"/>
                  <a:pt x="798" y="178"/>
                </a:cubicBezTo>
                <a:cubicBezTo>
                  <a:pt x="797" y="179"/>
                  <a:pt x="796" y="179"/>
                  <a:pt x="796" y="180"/>
                </a:cubicBezTo>
                <a:cubicBezTo>
                  <a:pt x="796" y="180"/>
                  <a:pt x="796" y="180"/>
                  <a:pt x="796" y="180"/>
                </a:cubicBezTo>
                <a:cubicBezTo>
                  <a:pt x="796" y="180"/>
                  <a:pt x="797" y="180"/>
                  <a:pt x="798" y="180"/>
                </a:cubicBezTo>
                <a:cubicBezTo>
                  <a:pt x="798" y="180"/>
                  <a:pt x="798" y="180"/>
                  <a:pt x="798" y="180"/>
                </a:cubicBezTo>
                <a:cubicBezTo>
                  <a:pt x="799" y="180"/>
                  <a:pt x="801" y="180"/>
                  <a:pt x="803" y="180"/>
                </a:cubicBezTo>
                <a:cubicBezTo>
                  <a:pt x="804" y="180"/>
                  <a:pt x="804" y="180"/>
                  <a:pt x="805" y="179"/>
                </a:cubicBezTo>
                <a:cubicBezTo>
                  <a:pt x="805" y="180"/>
                  <a:pt x="804" y="180"/>
                  <a:pt x="806" y="180"/>
                </a:cubicBezTo>
                <a:cubicBezTo>
                  <a:pt x="806" y="180"/>
                  <a:pt x="806" y="179"/>
                  <a:pt x="807" y="179"/>
                </a:cubicBezTo>
                <a:cubicBezTo>
                  <a:pt x="807" y="179"/>
                  <a:pt x="807" y="179"/>
                  <a:pt x="807" y="179"/>
                </a:cubicBezTo>
                <a:cubicBezTo>
                  <a:pt x="807" y="178"/>
                  <a:pt x="806" y="178"/>
                  <a:pt x="806" y="177"/>
                </a:cubicBezTo>
                <a:close/>
                <a:moveTo>
                  <a:pt x="489" y="164"/>
                </a:moveTo>
                <a:cubicBezTo>
                  <a:pt x="489" y="163"/>
                  <a:pt x="489" y="163"/>
                  <a:pt x="489" y="162"/>
                </a:cubicBezTo>
                <a:cubicBezTo>
                  <a:pt x="488" y="162"/>
                  <a:pt x="488" y="162"/>
                  <a:pt x="487" y="162"/>
                </a:cubicBezTo>
                <a:cubicBezTo>
                  <a:pt x="487" y="163"/>
                  <a:pt x="487" y="162"/>
                  <a:pt x="488" y="163"/>
                </a:cubicBezTo>
                <a:cubicBezTo>
                  <a:pt x="488" y="163"/>
                  <a:pt x="488" y="163"/>
                  <a:pt x="488" y="163"/>
                </a:cubicBezTo>
                <a:cubicBezTo>
                  <a:pt x="488" y="163"/>
                  <a:pt x="488" y="163"/>
                  <a:pt x="488" y="163"/>
                </a:cubicBezTo>
                <a:cubicBezTo>
                  <a:pt x="488" y="163"/>
                  <a:pt x="488" y="163"/>
                  <a:pt x="488" y="163"/>
                </a:cubicBezTo>
                <a:cubicBezTo>
                  <a:pt x="489" y="163"/>
                  <a:pt x="489" y="164"/>
                  <a:pt x="489" y="164"/>
                </a:cubicBezTo>
                <a:close/>
                <a:moveTo>
                  <a:pt x="957" y="163"/>
                </a:moveTo>
                <a:cubicBezTo>
                  <a:pt x="957" y="162"/>
                  <a:pt x="957" y="162"/>
                  <a:pt x="957" y="162"/>
                </a:cubicBezTo>
                <a:cubicBezTo>
                  <a:pt x="957" y="162"/>
                  <a:pt x="957" y="162"/>
                  <a:pt x="957" y="162"/>
                </a:cubicBezTo>
                <a:cubicBezTo>
                  <a:pt x="957" y="162"/>
                  <a:pt x="956" y="163"/>
                  <a:pt x="956" y="163"/>
                </a:cubicBezTo>
                <a:lnTo>
                  <a:pt x="957" y="163"/>
                </a:lnTo>
                <a:close/>
                <a:moveTo>
                  <a:pt x="502" y="180"/>
                </a:moveTo>
                <a:cubicBezTo>
                  <a:pt x="503" y="180"/>
                  <a:pt x="504" y="179"/>
                  <a:pt x="504" y="179"/>
                </a:cubicBezTo>
                <a:cubicBezTo>
                  <a:pt x="504" y="177"/>
                  <a:pt x="504" y="177"/>
                  <a:pt x="504" y="177"/>
                </a:cubicBezTo>
                <a:cubicBezTo>
                  <a:pt x="505" y="177"/>
                  <a:pt x="505" y="177"/>
                  <a:pt x="505" y="177"/>
                </a:cubicBezTo>
                <a:cubicBezTo>
                  <a:pt x="505" y="175"/>
                  <a:pt x="505" y="175"/>
                  <a:pt x="505" y="175"/>
                </a:cubicBezTo>
                <a:cubicBezTo>
                  <a:pt x="504" y="175"/>
                  <a:pt x="504" y="175"/>
                  <a:pt x="503" y="175"/>
                </a:cubicBezTo>
                <a:cubicBezTo>
                  <a:pt x="503" y="175"/>
                  <a:pt x="503" y="175"/>
                  <a:pt x="503" y="175"/>
                </a:cubicBezTo>
                <a:cubicBezTo>
                  <a:pt x="500" y="175"/>
                  <a:pt x="501" y="176"/>
                  <a:pt x="500" y="176"/>
                </a:cubicBezTo>
                <a:cubicBezTo>
                  <a:pt x="500" y="177"/>
                  <a:pt x="500" y="177"/>
                  <a:pt x="500" y="177"/>
                </a:cubicBezTo>
                <a:cubicBezTo>
                  <a:pt x="500" y="177"/>
                  <a:pt x="500" y="177"/>
                  <a:pt x="500" y="177"/>
                </a:cubicBezTo>
                <a:cubicBezTo>
                  <a:pt x="500" y="175"/>
                  <a:pt x="500" y="175"/>
                  <a:pt x="500" y="175"/>
                </a:cubicBezTo>
                <a:cubicBezTo>
                  <a:pt x="500" y="175"/>
                  <a:pt x="500" y="175"/>
                  <a:pt x="500" y="175"/>
                </a:cubicBezTo>
                <a:cubicBezTo>
                  <a:pt x="500" y="174"/>
                  <a:pt x="500" y="174"/>
                  <a:pt x="500" y="174"/>
                </a:cubicBezTo>
                <a:cubicBezTo>
                  <a:pt x="499" y="174"/>
                  <a:pt x="499" y="174"/>
                  <a:pt x="499" y="174"/>
                </a:cubicBezTo>
                <a:cubicBezTo>
                  <a:pt x="499" y="174"/>
                  <a:pt x="499" y="173"/>
                  <a:pt x="499" y="172"/>
                </a:cubicBezTo>
                <a:cubicBezTo>
                  <a:pt x="498" y="172"/>
                  <a:pt x="498" y="172"/>
                  <a:pt x="498" y="172"/>
                </a:cubicBezTo>
                <a:cubicBezTo>
                  <a:pt x="498" y="172"/>
                  <a:pt x="498" y="172"/>
                  <a:pt x="498" y="172"/>
                </a:cubicBezTo>
                <a:cubicBezTo>
                  <a:pt x="498" y="172"/>
                  <a:pt x="497" y="171"/>
                  <a:pt x="497" y="171"/>
                </a:cubicBezTo>
                <a:cubicBezTo>
                  <a:pt x="497" y="171"/>
                  <a:pt x="497" y="171"/>
                  <a:pt x="497" y="171"/>
                </a:cubicBezTo>
                <a:cubicBezTo>
                  <a:pt x="496" y="170"/>
                  <a:pt x="495" y="170"/>
                  <a:pt x="495" y="169"/>
                </a:cubicBezTo>
                <a:cubicBezTo>
                  <a:pt x="494" y="169"/>
                  <a:pt x="495" y="168"/>
                  <a:pt x="494" y="168"/>
                </a:cubicBezTo>
                <a:cubicBezTo>
                  <a:pt x="494" y="168"/>
                  <a:pt x="494" y="168"/>
                  <a:pt x="494" y="168"/>
                </a:cubicBezTo>
                <a:cubicBezTo>
                  <a:pt x="494" y="168"/>
                  <a:pt x="494" y="168"/>
                  <a:pt x="494" y="168"/>
                </a:cubicBezTo>
                <a:cubicBezTo>
                  <a:pt x="493" y="168"/>
                  <a:pt x="493" y="168"/>
                  <a:pt x="493" y="168"/>
                </a:cubicBezTo>
                <a:cubicBezTo>
                  <a:pt x="492" y="167"/>
                  <a:pt x="491" y="167"/>
                  <a:pt x="490" y="166"/>
                </a:cubicBezTo>
                <a:cubicBezTo>
                  <a:pt x="489" y="167"/>
                  <a:pt x="489" y="167"/>
                  <a:pt x="488" y="168"/>
                </a:cubicBezTo>
                <a:cubicBezTo>
                  <a:pt x="488" y="167"/>
                  <a:pt x="488" y="167"/>
                  <a:pt x="487" y="167"/>
                </a:cubicBezTo>
                <a:cubicBezTo>
                  <a:pt x="487" y="167"/>
                  <a:pt x="487" y="167"/>
                  <a:pt x="487" y="167"/>
                </a:cubicBezTo>
                <a:cubicBezTo>
                  <a:pt x="487" y="166"/>
                  <a:pt x="487" y="166"/>
                  <a:pt x="487" y="165"/>
                </a:cubicBezTo>
                <a:cubicBezTo>
                  <a:pt x="488" y="165"/>
                  <a:pt x="488" y="165"/>
                  <a:pt x="488" y="165"/>
                </a:cubicBezTo>
                <a:cubicBezTo>
                  <a:pt x="488" y="165"/>
                  <a:pt x="489" y="165"/>
                  <a:pt x="489" y="164"/>
                </a:cubicBezTo>
                <a:cubicBezTo>
                  <a:pt x="488" y="164"/>
                  <a:pt x="488" y="164"/>
                  <a:pt x="488" y="164"/>
                </a:cubicBezTo>
                <a:cubicBezTo>
                  <a:pt x="488" y="164"/>
                  <a:pt x="488" y="164"/>
                  <a:pt x="488" y="164"/>
                </a:cubicBezTo>
                <a:cubicBezTo>
                  <a:pt x="487" y="164"/>
                  <a:pt x="487" y="164"/>
                  <a:pt x="487" y="164"/>
                </a:cubicBezTo>
                <a:cubicBezTo>
                  <a:pt x="487" y="164"/>
                  <a:pt x="487" y="164"/>
                  <a:pt x="487" y="164"/>
                </a:cubicBezTo>
                <a:cubicBezTo>
                  <a:pt x="486" y="164"/>
                  <a:pt x="486" y="164"/>
                  <a:pt x="486" y="164"/>
                </a:cubicBezTo>
                <a:cubicBezTo>
                  <a:pt x="486" y="164"/>
                  <a:pt x="486" y="164"/>
                  <a:pt x="486" y="164"/>
                </a:cubicBezTo>
                <a:cubicBezTo>
                  <a:pt x="485" y="165"/>
                  <a:pt x="486" y="168"/>
                  <a:pt x="485" y="170"/>
                </a:cubicBezTo>
                <a:cubicBezTo>
                  <a:pt x="485" y="170"/>
                  <a:pt x="485" y="170"/>
                  <a:pt x="485" y="170"/>
                </a:cubicBezTo>
                <a:cubicBezTo>
                  <a:pt x="485" y="172"/>
                  <a:pt x="485" y="172"/>
                  <a:pt x="485" y="172"/>
                </a:cubicBezTo>
                <a:cubicBezTo>
                  <a:pt x="485" y="172"/>
                  <a:pt x="485" y="172"/>
                  <a:pt x="486" y="172"/>
                </a:cubicBezTo>
                <a:cubicBezTo>
                  <a:pt x="486" y="174"/>
                  <a:pt x="486" y="174"/>
                  <a:pt x="486" y="174"/>
                </a:cubicBezTo>
                <a:cubicBezTo>
                  <a:pt x="484" y="175"/>
                  <a:pt x="483" y="176"/>
                  <a:pt x="481" y="177"/>
                </a:cubicBezTo>
                <a:cubicBezTo>
                  <a:pt x="481" y="179"/>
                  <a:pt x="481" y="179"/>
                  <a:pt x="481" y="179"/>
                </a:cubicBezTo>
                <a:cubicBezTo>
                  <a:pt x="481" y="179"/>
                  <a:pt x="481" y="179"/>
                  <a:pt x="481" y="179"/>
                </a:cubicBezTo>
                <a:cubicBezTo>
                  <a:pt x="481" y="179"/>
                  <a:pt x="482" y="180"/>
                  <a:pt x="482" y="180"/>
                </a:cubicBezTo>
                <a:cubicBezTo>
                  <a:pt x="483" y="180"/>
                  <a:pt x="483" y="180"/>
                  <a:pt x="483" y="180"/>
                </a:cubicBezTo>
                <a:cubicBezTo>
                  <a:pt x="483" y="179"/>
                  <a:pt x="483" y="179"/>
                  <a:pt x="483" y="179"/>
                </a:cubicBezTo>
                <a:cubicBezTo>
                  <a:pt x="485" y="179"/>
                  <a:pt x="485" y="179"/>
                  <a:pt x="485" y="179"/>
                </a:cubicBezTo>
                <a:cubicBezTo>
                  <a:pt x="485" y="179"/>
                  <a:pt x="485" y="179"/>
                  <a:pt x="485" y="179"/>
                </a:cubicBezTo>
                <a:cubicBezTo>
                  <a:pt x="486" y="179"/>
                  <a:pt x="486" y="179"/>
                  <a:pt x="486" y="179"/>
                </a:cubicBezTo>
                <a:cubicBezTo>
                  <a:pt x="485" y="180"/>
                  <a:pt x="486" y="180"/>
                  <a:pt x="486" y="182"/>
                </a:cubicBezTo>
                <a:cubicBezTo>
                  <a:pt x="486" y="183"/>
                  <a:pt x="486" y="182"/>
                  <a:pt x="486" y="183"/>
                </a:cubicBezTo>
                <a:cubicBezTo>
                  <a:pt x="488" y="183"/>
                  <a:pt x="488" y="183"/>
                  <a:pt x="489" y="182"/>
                </a:cubicBezTo>
                <a:cubicBezTo>
                  <a:pt x="491" y="181"/>
                  <a:pt x="490" y="181"/>
                  <a:pt x="490" y="180"/>
                </a:cubicBezTo>
                <a:cubicBezTo>
                  <a:pt x="491" y="180"/>
                  <a:pt x="491" y="180"/>
                  <a:pt x="491" y="180"/>
                </a:cubicBezTo>
                <a:cubicBezTo>
                  <a:pt x="491" y="175"/>
                  <a:pt x="491" y="175"/>
                  <a:pt x="491" y="175"/>
                </a:cubicBezTo>
                <a:cubicBezTo>
                  <a:pt x="491" y="175"/>
                  <a:pt x="493" y="174"/>
                  <a:pt x="493" y="173"/>
                </a:cubicBezTo>
                <a:cubicBezTo>
                  <a:pt x="494" y="173"/>
                  <a:pt x="495" y="173"/>
                  <a:pt x="496" y="173"/>
                </a:cubicBezTo>
                <a:cubicBezTo>
                  <a:pt x="496" y="174"/>
                  <a:pt x="496" y="174"/>
                  <a:pt x="496" y="175"/>
                </a:cubicBezTo>
                <a:cubicBezTo>
                  <a:pt x="496" y="176"/>
                  <a:pt x="496" y="176"/>
                  <a:pt x="495" y="176"/>
                </a:cubicBezTo>
                <a:cubicBezTo>
                  <a:pt x="495" y="176"/>
                  <a:pt x="495" y="176"/>
                  <a:pt x="495" y="176"/>
                </a:cubicBezTo>
                <a:cubicBezTo>
                  <a:pt x="495" y="177"/>
                  <a:pt x="495" y="177"/>
                  <a:pt x="495" y="177"/>
                </a:cubicBezTo>
                <a:cubicBezTo>
                  <a:pt x="496" y="178"/>
                  <a:pt x="496" y="178"/>
                  <a:pt x="497" y="178"/>
                </a:cubicBezTo>
                <a:cubicBezTo>
                  <a:pt x="497" y="178"/>
                  <a:pt x="497" y="178"/>
                  <a:pt x="497" y="179"/>
                </a:cubicBezTo>
                <a:cubicBezTo>
                  <a:pt x="499" y="179"/>
                  <a:pt x="499" y="179"/>
                  <a:pt x="499" y="179"/>
                </a:cubicBezTo>
                <a:cubicBezTo>
                  <a:pt x="499" y="179"/>
                  <a:pt x="500" y="179"/>
                  <a:pt x="500" y="179"/>
                </a:cubicBezTo>
                <a:cubicBezTo>
                  <a:pt x="502" y="179"/>
                  <a:pt x="502" y="179"/>
                  <a:pt x="502" y="179"/>
                </a:cubicBezTo>
                <a:cubicBezTo>
                  <a:pt x="502" y="179"/>
                  <a:pt x="502" y="180"/>
                  <a:pt x="502" y="180"/>
                </a:cubicBezTo>
                <a:close/>
                <a:moveTo>
                  <a:pt x="1007" y="166"/>
                </a:moveTo>
                <a:cubicBezTo>
                  <a:pt x="1007" y="167"/>
                  <a:pt x="1007" y="167"/>
                  <a:pt x="1007" y="167"/>
                </a:cubicBezTo>
                <a:cubicBezTo>
                  <a:pt x="1007" y="167"/>
                  <a:pt x="1007" y="167"/>
                  <a:pt x="1007" y="167"/>
                </a:cubicBezTo>
                <a:cubicBezTo>
                  <a:pt x="1007" y="167"/>
                  <a:pt x="1007" y="167"/>
                  <a:pt x="1007" y="167"/>
                </a:cubicBezTo>
                <a:cubicBezTo>
                  <a:pt x="1008" y="167"/>
                  <a:pt x="1008" y="167"/>
                  <a:pt x="1008" y="167"/>
                </a:cubicBezTo>
                <a:cubicBezTo>
                  <a:pt x="1007" y="166"/>
                  <a:pt x="1008" y="167"/>
                  <a:pt x="1007" y="166"/>
                </a:cubicBezTo>
                <a:close/>
                <a:moveTo>
                  <a:pt x="582" y="169"/>
                </a:moveTo>
                <a:cubicBezTo>
                  <a:pt x="583" y="169"/>
                  <a:pt x="583" y="169"/>
                  <a:pt x="583" y="169"/>
                </a:cubicBezTo>
                <a:cubicBezTo>
                  <a:pt x="583" y="168"/>
                  <a:pt x="583" y="168"/>
                  <a:pt x="583" y="168"/>
                </a:cubicBezTo>
                <a:cubicBezTo>
                  <a:pt x="582" y="168"/>
                  <a:pt x="582" y="168"/>
                  <a:pt x="582" y="168"/>
                </a:cubicBezTo>
                <a:lnTo>
                  <a:pt x="582" y="169"/>
                </a:lnTo>
                <a:close/>
                <a:moveTo>
                  <a:pt x="92" y="180"/>
                </a:moveTo>
                <a:cubicBezTo>
                  <a:pt x="92" y="180"/>
                  <a:pt x="92" y="180"/>
                  <a:pt x="92" y="180"/>
                </a:cubicBezTo>
                <a:cubicBezTo>
                  <a:pt x="91" y="179"/>
                  <a:pt x="90" y="179"/>
                  <a:pt x="89" y="179"/>
                </a:cubicBezTo>
                <a:cubicBezTo>
                  <a:pt x="89" y="179"/>
                  <a:pt x="88" y="178"/>
                  <a:pt x="88" y="178"/>
                </a:cubicBezTo>
                <a:cubicBezTo>
                  <a:pt x="88" y="178"/>
                  <a:pt x="88" y="178"/>
                  <a:pt x="88" y="178"/>
                </a:cubicBezTo>
                <a:cubicBezTo>
                  <a:pt x="87" y="177"/>
                  <a:pt x="87" y="177"/>
                  <a:pt x="87" y="177"/>
                </a:cubicBezTo>
                <a:cubicBezTo>
                  <a:pt x="87" y="177"/>
                  <a:pt x="87" y="177"/>
                  <a:pt x="87" y="177"/>
                </a:cubicBezTo>
                <a:cubicBezTo>
                  <a:pt x="87" y="177"/>
                  <a:pt x="86" y="177"/>
                  <a:pt x="86" y="176"/>
                </a:cubicBezTo>
                <a:cubicBezTo>
                  <a:pt x="86" y="176"/>
                  <a:pt x="86" y="176"/>
                  <a:pt x="86" y="176"/>
                </a:cubicBezTo>
                <a:cubicBezTo>
                  <a:pt x="86" y="175"/>
                  <a:pt x="85" y="176"/>
                  <a:pt x="85" y="175"/>
                </a:cubicBezTo>
                <a:cubicBezTo>
                  <a:pt x="85" y="175"/>
                  <a:pt x="85" y="175"/>
                  <a:pt x="85" y="175"/>
                </a:cubicBezTo>
                <a:cubicBezTo>
                  <a:pt x="83" y="175"/>
                  <a:pt x="83" y="176"/>
                  <a:pt x="82" y="176"/>
                </a:cubicBezTo>
                <a:cubicBezTo>
                  <a:pt x="82" y="176"/>
                  <a:pt x="82" y="176"/>
                  <a:pt x="82" y="176"/>
                </a:cubicBezTo>
                <a:cubicBezTo>
                  <a:pt x="82" y="177"/>
                  <a:pt x="81" y="176"/>
                  <a:pt x="80" y="176"/>
                </a:cubicBezTo>
                <a:cubicBezTo>
                  <a:pt x="79" y="176"/>
                  <a:pt x="80" y="177"/>
                  <a:pt x="80" y="176"/>
                </a:cubicBezTo>
                <a:cubicBezTo>
                  <a:pt x="80" y="176"/>
                  <a:pt x="80" y="176"/>
                  <a:pt x="80" y="176"/>
                </a:cubicBezTo>
                <a:cubicBezTo>
                  <a:pt x="79" y="176"/>
                  <a:pt x="79" y="176"/>
                  <a:pt x="78" y="176"/>
                </a:cubicBezTo>
                <a:cubicBezTo>
                  <a:pt x="78" y="176"/>
                  <a:pt x="78" y="177"/>
                  <a:pt x="78" y="177"/>
                </a:cubicBezTo>
                <a:cubicBezTo>
                  <a:pt x="78" y="178"/>
                  <a:pt x="78" y="178"/>
                  <a:pt x="78" y="179"/>
                </a:cubicBezTo>
                <a:cubicBezTo>
                  <a:pt x="80" y="179"/>
                  <a:pt x="80" y="178"/>
                  <a:pt x="81" y="178"/>
                </a:cubicBezTo>
                <a:cubicBezTo>
                  <a:pt x="82" y="178"/>
                  <a:pt x="86" y="178"/>
                  <a:pt x="86" y="179"/>
                </a:cubicBezTo>
                <a:cubicBezTo>
                  <a:pt x="87" y="179"/>
                  <a:pt x="87" y="179"/>
                  <a:pt x="87" y="180"/>
                </a:cubicBezTo>
                <a:cubicBezTo>
                  <a:pt x="88" y="180"/>
                  <a:pt x="88" y="180"/>
                  <a:pt x="89" y="181"/>
                </a:cubicBezTo>
                <a:cubicBezTo>
                  <a:pt x="89" y="182"/>
                  <a:pt x="89" y="182"/>
                  <a:pt x="89" y="182"/>
                </a:cubicBezTo>
                <a:cubicBezTo>
                  <a:pt x="90" y="182"/>
                  <a:pt x="90" y="182"/>
                  <a:pt x="90" y="182"/>
                </a:cubicBezTo>
                <a:cubicBezTo>
                  <a:pt x="90" y="180"/>
                  <a:pt x="90" y="180"/>
                  <a:pt x="90" y="180"/>
                </a:cubicBezTo>
                <a:cubicBezTo>
                  <a:pt x="91" y="180"/>
                  <a:pt x="91" y="180"/>
                  <a:pt x="92" y="180"/>
                </a:cubicBezTo>
                <a:close/>
                <a:moveTo>
                  <a:pt x="542" y="177"/>
                </a:moveTo>
                <a:cubicBezTo>
                  <a:pt x="542" y="177"/>
                  <a:pt x="542" y="177"/>
                  <a:pt x="542" y="177"/>
                </a:cubicBezTo>
                <a:cubicBezTo>
                  <a:pt x="543" y="177"/>
                  <a:pt x="543" y="177"/>
                  <a:pt x="543" y="176"/>
                </a:cubicBezTo>
                <a:cubicBezTo>
                  <a:pt x="542" y="176"/>
                  <a:pt x="542" y="176"/>
                  <a:pt x="542" y="176"/>
                </a:cubicBezTo>
                <a:lnTo>
                  <a:pt x="542" y="177"/>
                </a:lnTo>
                <a:close/>
                <a:moveTo>
                  <a:pt x="935" y="179"/>
                </a:moveTo>
                <a:cubicBezTo>
                  <a:pt x="935" y="178"/>
                  <a:pt x="935" y="178"/>
                  <a:pt x="935" y="178"/>
                </a:cubicBezTo>
                <a:cubicBezTo>
                  <a:pt x="934" y="178"/>
                  <a:pt x="934" y="178"/>
                  <a:pt x="934" y="178"/>
                </a:cubicBezTo>
                <a:cubicBezTo>
                  <a:pt x="934" y="178"/>
                  <a:pt x="934" y="178"/>
                  <a:pt x="934" y="178"/>
                </a:cubicBezTo>
                <a:cubicBezTo>
                  <a:pt x="934" y="178"/>
                  <a:pt x="934" y="178"/>
                  <a:pt x="934" y="178"/>
                </a:cubicBezTo>
                <a:cubicBezTo>
                  <a:pt x="934" y="178"/>
                  <a:pt x="934" y="178"/>
                  <a:pt x="934" y="178"/>
                </a:cubicBezTo>
                <a:cubicBezTo>
                  <a:pt x="933" y="178"/>
                  <a:pt x="932" y="178"/>
                  <a:pt x="932" y="180"/>
                </a:cubicBezTo>
                <a:cubicBezTo>
                  <a:pt x="933" y="179"/>
                  <a:pt x="934" y="179"/>
                  <a:pt x="934" y="179"/>
                </a:cubicBezTo>
                <a:lnTo>
                  <a:pt x="935" y="179"/>
                </a:lnTo>
                <a:close/>
                <a:moveTo>
                  <a:pt x="1792" y="187"/>
                </a:moveTo>
                <a:cubicBezTo>
                  <a:pt x="1792" y="187"/>
                  <a:pt x="1792" y="187"/>
                  <a:pt x="1792" y="186"/>
                </a:cubicBezTo>
                <a:cubicBezTo>
                  <a:pt x="1793" y="186"/>
                  <a:pt x="1793" y="186"/>
                  <a:pt x="1793" y="186"/>
                </a:cubicBezTo>
                <a:cubicBezTo>
                  <a:pt x="1793" y="186"/>
                  <a:pt x="1793" y="186"/>
                  <a:pt x="1793" y="186"/>
                </a:cubicBezTo>
                <a:cubicBezTo>
                  <a:pt x="1794" y="186"/>
                  <a:pt x="1794" y="186"/>
                  <a:pt x="1794" y="186"/>
                </a:cubicBezTo>
                <a:cubicBezTo>
                  <a:pt x="1794" y="186"/>
                  <a:pt x="1794" y="186"/>
                  <a:pt x="1794" y="186"/>
                </a:cubicBezTo>
                <a:cubicBezTo>
                  <a:pt x="1793" y="185"/>
                  <a:pt x="1792" y="185"/>
                  <a:pt x="1791" y="185"/>
                </a:cubicBezTo>
                <a:cubicBezTo>
                  <a:pt x="1790" y="185"/>
                  <a:pt x="1790" y="185"/>
                  <a:pt x="1790" y="185"/>
                </a:cubicBezTo>
                <a:cubicBezTo>
                  <a:pt x="1790" y="184"/>
                  <a:pt x="1790" y="184"/>
                  <a:pt x="1790" y="184"/>
                </a:cubicBezTo>
                <a:cubicBezTo>
                  <a:pt x="1790" y="184"/>
                  <a:pt x="1789" y="184"/>
                  <a:pt x="1789" y="184"/>
                </a:cubicBezTo>
                <a:cubicBezTo>
                  <a:pt x="1789" y="183"/>
                  <a:pt x="1789" y="183"/>
                  <a:pt x="1789" y="183"/>
                </a:cubicBezTo>
                <a:cubicBezTo>
                  <a:pt x="1789" y="183"/>
                  <a:pt x="1789" y="183"/>
                  <a:pt x="1789" y="183"/>
                </a:cubicBezTo>
                <a:cubicBezTo>
                  <a:pt x="1788" y="183"/>
                  <a:pt x="1788" y="182"/>
                  <a:pt x="1788" y="182"/>
                </a:cubicBezTo>
                <a:cubicBezTo>
                  <a:pt x="1787" y="182"/>
                  <a:pt x="1787" y="182"/>
                  <a:pt x="1787" y="182"/>
                </a:cubicBezTo>
                <a:cubicBezTo>
                  <a:pt x="1787" y="182"/>
                  <a:pt x="1787" y="182"/>
                  <a:pt x="1787" y="182"/>
                </a:cubicBezTo>
                <a:cubicBezTo>
                  <a:pt x="1786" y="182"/>
                  <a:pt x="1786" y="182"/>
                  <a:pt x="1786" y="182"/>
                </a:cubicBezTo>
                <a:cubicBezTo>
                  <a:pt x="1786" y="181"/>
                  <a:pt x="1786" y="181"/>
                  <a:pt x="1786" y="181"/>
                </a:cubicBezTo>
                <a:cubicBezTo>
                  <a:pt x="1785" y="181"/>
                  <a:pt x="1785" y="181"/>
                  <a:pt x="1785" y="181"/>
                </a:cubicBezTo>
                <a:cubicBezTo>
                  <a:pt x="1785" y="182"/>
                  <a:pt x="1785" y="182"/>
                  <a:pt x="1785" y="182"/>
                </a:cubicBezTo>
                <a:cubicBezTo>
                  <a:pt x="1784" y="182"/>
                  <a:pt x="1783" y="182"/>
                  <a:pt x="1782" y="183"/>
                </a:cubicBezTo>
                <a:cubicBezTo>
                  <a:pt x="1781" y="183"/>
                  <a:pt x="1781" y="183"/>
                  <a:pt x="1781" y="183"/>
                </a:cubicBezTo>
                <a:cubicBezTo>
                  <a:pt x="1781" y="181"/>
                  <a:pt x="1781" y="181"/>
                  <a:pt x="1781" y="181"/>
                </a:cubicBezTo>
                <a:cubicBezTo>
                  <a:pt x="1780" y="181"/>
                  <a:pt x="1780" y="181"/>
                  <a:pt x="1780" y="182"/>
                </a:cubicBezTo>
                <a:cubicBezTo>
                  <a:pt x="1780" y="182"/>
                  <a:pt x="1780" y="182"/>
                  <a:pt x="1780" y="182"/>
                </a:cubicBezTo>
                <a:cubicBezTo>
                  <a:pt x="1779" y="182"/>
                  <a:pt x="1780" y="183"/>
                  <a:pt x="1780" y="183"/>
                </a:cubicBezTo>
                <a:cubicBezTo>
                  <a:pt x="1780" y="183"/>
                  <a:pt x="1780" y="183"/>
                  <a:pt x="1780" y="183"/>
                </a:cubicBezTo>
                <a:cubicBezTo>
                  <a:pt x="1779" y="184"/>
                  <a:pt x="1780" y="183"/>
                  <a:pt x="1779" y="184"/>
                </a:cubicBezTo>
                <a:cubicBezTo>
                  <a:pt x="1779" y="185"/>
                  <a:pt x="1780" y="185"/>
                  <a:pt x="1780" y="185"/>
                </a:cubicBezTo>
                <a:cubicBezTo>
                  <a:pt x="1782" y="185"/>
                  <a:pt x="1783" y="184"/>
                  <a:pt x="1787" y="184"/>
                </a:cubicBezTo>
                <a:cubicBezTo>
                  <a:pt x="1787" y="185"/>
                  <a:pt x="1787" y="185"/>
                  <a:pt x="1788" y="185"/>
                </a:cubicBezTo>
                <a:cubicBezTo>
                  <a:pt x="1788" y="185"/>
                  <a:pt x="1788" y="185"/>
                  <a:pt x="1788" y="185"/>
                </a:cubicBezTo>
                <a:cubicBezTo>
                  <a:pt x="1788" y="186"/>
                  <a:pt x="1788" y="186"/>
                  <a:pt x="1788" y="186"/>
                </a:cubicBezTo>
                <a:cubicBezTo>
                  <a:pt x="1789" y="187"/>
                  <a:pt x="1789" y="187"/>
                  <a:pt x="1789" y="187"/>
                </a:cubicBezTo>
                <a:cubicBezTo>
                  <a:pt x="1789" y="187"/>
                  <a:pt x="1790" y="187"/>
                  <a:pt x="1790" y="187"/>
                </a:cubicBezTo>
                <a:cubicBezTo>
                  <a:pt x="1790" y="188"/>
                  <a:pt x="1790" y="188"/>
                  <a:pt x="1790" y="188"/>
                </a:cubicBezTo>
                <a:cubicBezTo>
                  <a:pt x="1790" y="189"/>
                  <a:pt x="1790" y="188"/>
                  <a:pt x="1790" y="189"/>
                </a:cubicBezTo>
                <a:cubicBezTo>
                  <a:pt x="1792" y="189"/>
                  <a:pt x="1792" y="189"/>
                  <a:pt x="1792" y="189"/>
                </a:cubicBezTo>
                <a:cubicBezTo>
                  <a:pt x="1792" y="188"/>
                  <a:pt x="1792" y="188"/>
                  <a:pt x="1792" y="187"/>
                </a:cubicBezTo>
                <a:close/>
                <a:moveTo>
                  <a:pt x="525" y="182"/>
                </a:moveTo>
                <a:cubicBezTo>
                  <a:pt x="524" y="182"/>
                  <a:pt x="524" y="182"/>
                  <a:pt x="524" y="182"/>
                </a:cubicBezTo>
                <a:cubicBezTo>
                  <a:pt x="524" y="182"/>
                  <a:pt x="524" y="182"/>
                  <a:pt x="524" y="181"/>
                </a:cubicBezTo>
                <a:cubicBezTo>
                  <a:pt x="523" y="181"/>
                  <a:pt x="523" y="181"/>
                  <a:pt x="523" y="181"/>
                </a:cubicBezTo>
                <a:cubicBezTo>
                  <a:pt x="523" y="182"/>
                  <a:pt x="523" y="182"/>
                  <a:pt x="523" y="182"/>
                </a:cubicBezTo>
                <a:cubicBezTo>
                  <a:pt x="524" y="182"/>
                  <a:pt x="524" y="182"/>
                  <a:pt x="524" y="183"/>
                </a:cubicBezTo>
                <a:cubicBezTo>
                  <a:pt x="524" y="182"/>
                  <a:pt x="524" y="182"/>
                  <a:pt x="524" y="182"/>
                </a:cubicBezTo>
                <a:cubicBezTo>
                  <a:pt x="525" y="182"/>
                  <a:pt x="525" y="182"/>
                  <a:pt x="525" y="182"/>
                </a:cubicBezTo>
                <a:close/>
                <a:moveTo>
                  <a:pt x="589" y="184"/>
                </a:moveTo>
                <a:cubicBezTo>
                  <a:pt x="589" y="184"/>
                  <a:pt x="590" y="184"/>
                  <a:pt x="590" y="183"/>
                </a:cubicBezTo>
                <a:cubicBezTo>
                  <a:pt x="590" y="181"/>
                  <a:pt x="590" y="181"/>
                  <a:pt x="590" y="181"/>
                </a:cubicBezTo>
                <a:cubicBezTo>
                  <a:pt x="590" y="182"/>
                  <a:pt x="587" y="181"/>
                  <a:pt x="587" y="181"/>
                </a:cubicBezTo>
                <a:cubicBezTo>
                  <a:pt x="587" y="182"/>
                  <a:pt x="587" y="182"/>
                  <a:pt x="587" y="182"/>
                </a:cubicBezTo>
                <a:cubicBezTo>
                  <a:pt x="586" y="182"/>
                  <a:pt x="586" y="182"/>
                  <a:pt x="586" y="182"/>
                </a:cubicBezTo>
                <a:cubicBezTo>
                  <a:pt x="586" y="183"/>
                  <a:pt x="586" y="183"/>
                  <a:pt x="587" y="183"/>
                </a:cubicBezTo>
                <a:cubicBezTo>
                  <a:pt x="587" y="184"/>
                  <a:pt x="587" y="184"/>
                  <a:pt x="587" y="184"/>
                </a:cubicBezTo>
                <a:lnTo>
                  <a:pt x="589" y="184"/>
                </a:lnTo>
                <a:close/>
                <a:moveTo>
                  <a:pt x="112" y="183"/>
                </a:moveTo>
                <a:cubicBezTo>
                  <a:pt x="113" y="183"/>
                  <a:pt x="112" y="183"/>
                  <a:pt x="113" y="183"/>
                </a:cubicBezTo>
                <a:cubicBezTo>
                  <a:pt x="112" y="182"/>
                  <a:pt x="112" y="182"/>
                  <a:pt x="111" y="182"/>
                </a:cubicBezTo>
                <a:cubicBezTo>
                  <a:pt x="111" y="182"/>
                  <a:pt x="111" y="182"/>
                  <a:pt x="111" y="182"/>
                </a:cubicBezTo>
                <a:cubicBezTo>
                  <a:pt x="110" y="182"/>
                  <a:pt x="110" y="182"/>
                  <a:pt x="110" y="182"/>
                </a:cubicBezTo>
                <a:cubicBezTo>
                  <a:pt x="110" y="183"/>
                  <a:pt x="110" y="183"/>
                  <a:pt x="110" y="183"/>
                </a:cubicBezTo>
                <a:cubicBezTo>
                  <a:pt x="112" y="183"/>
                  <a:pt x="112" y="183"/>
                  <a:pt x="112" y="183"/>
                </a:cubicBezTo>
                <a:close/>
                <a:moveTo>
                  <a:pt x="494" y="188"/>
                </a:moveTo>
                <a:cubicBezTo>
                  <a:pt x="495" y="188"/>
                  <a:pt x="497" y="187"/>
                  <a:pt x="497" y="187"/>
                </a:cubicBezTo>
                <a:cubicBezTo>
                  <a:pt x="498" y="187"/>
                  <a:pt x="499" y="186"/>
                  <a:pt x="499" y="185"/>
                </a:cubicBezTo>
                <a:cubicBezTo>
                  <a:pt x="500" y="185"/>
                  <a:pt x="500" y="184"/>
                  <a:pt x="501" y="184"/>
                </a:cubicBezTo>
                <a:cubicBezTo>
                  <a:pt x="501" y="183"/>
                  <a:pt x="501" y="183"/>
                  <a:pt x="501" y="183"/>
                </a:cubicBezTo>
                <a:cubicBezTo>
                  <a:pt x="500" y="183"/>
                  <a:pt x="500" y="183"/>
                  <a:pt x="500" y="183"/>
                </a:cubicBezTo>
                <a:cubicBezTo>
                  <a:pt x="500" y="183"/>
                  <a:pt x="500" y="183"/>
                  <a:pt x="500" y="183"/>
                </a:cubicBezTo>
                <a:cubicBezTo>
                  <a:pt x="499" y="183"/>
                  <a:pt x="499" y="183"/>
                  <a:pt x="499" y="184"/>
                </a:cubicBezTo>
                <a:cubicBezTo>
                  <a:pt x="498" y="184"/>
                  <a:pt x="497" y="185"/>
                  <a:pt x="496" y="185"/>
                </a:cubicBezTo>
                <a:cubicBezTo>
                  <a:pt x="496" y="186"/>
                  <a:pt x="496" y="186"/>
                  <a:pt x="496" y="186"/>
                </a:cubicBezTo>
                <a:cubicBezTo>
                  <a:pt x="495" y="187"/>
                  <a:pt x="494" y="186"/>
                  <a:pt x="493" y="186"/>
                </a:cubicBezTo>
                <a:cubicBezTo>
                  <a:pt x="493" y="187"/>
                  <a:pt x="493" y="187"/>
                  <a:pt x="493" y="187"/>
                </a:cubicBezTo>
                <a:cubicBezTo>
                  <a:pt x="492" y="187"/>
                  <a:pt x="492" y="187"/>
                  <a:pt x="491" y="188"/>
                </a:cubicBezTo>
                <a:cubicBezTo>
                  <a:pt x="491" y="189"/>
                  <a:pt x="491" y="188"/>
                  <a:pt x="491" y="189"/>
                </a:cubicBezTo>
                <a:cubicBezTo>
                  <a:pt x="491" y="189"/>
                  <a:pt x="491" y="189"/>
                  <a:pt x="491" y="189"/>
                </a:cubicBezTo>
                <a:cubicBezTo>
                  <a:pt x="492" y="189"/>
                  <a:pt x="492" y="189"/>
                  <a:pt x="492" y="189"/>
                </a:cubicBezTo>
                <a:cubicBezTo>
                  <a:pt x="492" y="189"/>
                  <a:pt x="492" y="189"/>
                  <a:pt x="492" y="189"/>
                </a:cubicBezTo>
                <a:cubicBezTo>
                  <a:pt x="494" y="189"/>
                  <a:pt x="494" y="189"/>
                  <a:pt x="494" y="188"/>
                </a:cubicBezTo>
                <a:close/>
                <a:moveTo>
                  <a:pt x="928" y="184"/>
                </a:moveTo>
                <a:cubicBezTo>
                  <a:pt x="929" y="184"/>
                  <a:pt x="929" y="184"/>
                  <a:pt x="929" y="184"/>
                </a:cubicBezTo>
                <a:cubicBezTo>
                  <a:pt x="929" y="183"/>
                  <a:pt x="929" y="183"/>
                  <a:pt x="929" y="183"/>
                </a:cubicBezTo>
                <a:cubicBezTo>
                  <a:pt x="928" y="183"/>
                  <a:pt x="928" y="183"/>
                  <a:pt x="928" y="183"/>
                </a:cubicBezTo>
                <a:cubicBezTo>
                  <a:pt x="928" y="183"/>
                  <a:pt x="928" y="183"/>
                  <a:pt x="928" y="183"/>
                </a:cubicBezTo>
                <a:cubicBezTo>
                  <a:pt x="928" y="183"/>
                  <a:pt x="928" y="183"/>
                  <a:pt x="928" y="183"/>
                </a:cubicBezTo>
                <a:lnTo>
                  <a:pt x="928" y="184"/>
                </a:lnTo>
                <a:close/>
                <a:moveTo>
                  <a:pt x="528" y="183"/>
                </a:moveTo>
                <a:cubicBezTo>
                  <a:pt x="528" y="184"/>
                  <a:pt x="528" y="184"/>
                  <a:pt x="528" y="185"/>
                </a:cubicBezTo>
                <a:cubicBezTo>
                  <a:pt x="529" y="185"/>
                  <a:pt x="528" y="185"/>
                  <a:pt x="529" y="185"/>
                </a:cubicBezTo>
                <a:cubicBezTo>
                  <a:pt x="529" y="185"/>
                  <a:pt x="529" y="185"/>
                  <a:pt x="529" y="185"/>
                </a:cubicBezTo>
                <a:cubicBezTo>
                  <a:pt x="529" y="184"/>
                  <a:pt x="529" y="184"/>
                  <a:pt x="529" y="184"/>
                </a:cubicBezTo>
                <a:cubicBezTo>
                  <a:pt x="529" y="184"/>
                  <a:pt x="529" y="184"/>
                  <a:pt x="529" y="184"/>
                </a:cubicBezTo>
                <a:cubicBezTo>
                  <a:pt x="529" y="183"/>
                  <a:pt x="529" y="183"/>
                  <a:pt x="529" y="183"/>
                </a:cubicBezTo>
                <a:lnTo>
                  <a:pt x="528" y="183"/>
                </a:lnTo>
                <a:close/>
                <a:moveTo>
                  <a:pt x="523" y="184"/>
                </a:moveTo>
                <a:cubicBezTo>
                  <a:pt x="523" y="184"/>
                  <a:pt x="523" y="184"/>
                  <a:pt x="523" y="184"/>
                </a:cubicBezTo>
                <a:cubicBezTo>
                  <a:pt x="523" y="184"/>
                  <a:pt x="523" y="185"/>
                  <a:pt x="524" y="185"/>
                </a:cubicBezTo>
                <a:cubicBezTo>
                  <a:pt x="525" y="185"/>
                  <a:pt x="525" y="185"/>
                  <a:pt x="525" y="185"/>
                </a:cubicBezTo>
                <a:cubicBezTo>
                  <a:pt x="524" y="184"/>
                  <a:pt x="524" y="184"/>
                  <a:pt x="524" y="184"/>
                </a:cubicBezTo>
                <a:lnTo>
                  <a:pt x="523" y="184"/>
                </a:lnTo>
                <a:close/>
                <a:moveTo>
                  <a:pt x="541" y="185"/>
                </a:moveTo>
                <a:cubicBezTo>
                  <a:pt x="541" y="185"/>
                  <a:pt x="541" y="185"/>
                  <a:pt x="541" y="185"/>
                </a:cubicBezTo>
                <a:cubicBezTo>
                  <a:pt x="542" y="185"/>
                  <a:pt x="542" y="185"/>
                  <a:pt x="542" y="185"/>
                </a:cubicBezTo>
                <a:cubicBezTo>
                  <a:pt x="542" y="184"/>
                  <a:pt x="542" y="185"/>
                  <a:pt x="541" y="184"/>
                </a:cubicBezTo>
                <a:lnTo>
                  <a:pt x="541" y="185"/>
                </a:lnTo>
                <a:close/>
                <a:moveTo>
                  <a:pt x="516" y="191"/>
                </a:moveTo>
                <a:cubicBezTo>
                  <a:pt x="516" y="191"/>
                  <a:pt x="516" y="191"/>
                  <a:pt x="516" y="191"/>
                </a:cubicBezTo>
                <a:cubicBezTo>
                  <a:pt x="516" y="190"/>
                  <a:pt x="516" y="190"/>
                  <a:pt x="516" y="190"/>
                </a:cubicBezTo>
                <a:cubicBezTo>
                  <a:pt x="516" y="189"/>
                  <a:pt x="516" y="188"/>
                  <a:pt x="516" y="187"/>
                </a:cubicBezTo>
                <a:cubicBezTo>
                  <a:pt x="514" y="188"/>
                  <a:pt x="514" y="190"/>
                  <a:pt x="513" y="191"/>
                </a:cubicBezTo>
                <a:cubicBezTo>
                  <a:pt x="513" y="192"/>
                  <a:pt x="513" y="192"/>
                  <a:pt x="514" y="192"/>
                </a:cubicBezTo>
                <a:cubicBezTo>
                  <a:pt x="515" y="192"/>
                  <a:pt x="514" y="192"/>
                  <a:pt x="515" y="192"/>
                </a:cubicBezTo>
                <a:cubicBezTo>
                  <a:pt x="515" y="192"/>
                  <a:pt x="515" y="191"/>
                  <a:pt x="516" y="191"/>
                </a:cubicBezTo>
                <a:close/>
                <a:moveTo>
                  <a:pt x="557" y="191"/>
                </a:moveTo>
                <a:cubicBezTo>
                  <a:pt x="558" y="191"/>
                  <a:pt x="558" y="191"/>
                  <a:pt x="558" y="191"/>
                </a:cubicBezTo>
                <a:cubicBezTo>
                  <a:pt x="558" y="190"/>
                  <a:pt x="558" y="190"/>
                  <a:pt x="558" y="190"/>
                </a:cubicBezTo>
                <a:cubicBezTo>
                  <a:pt x="557" y="190"/>
                  <a:pt x="557" y="190"/>
                  <a:pt x="556" y="190"/>
                </a:cubicBezTo>
                <a:cubicBezTo>
                  <a:pt x="556" y="190"/>
                  <a:pt x="556" y="190"/>
                  <a:pt x="557" y="191"/>
                </a:cubicBezTo>
                <a:close/>
                <a:moveTo>
                  <a:pt x="1057" y="193"/>
                </a:moveTo>
                <a:cubicBezTo>
                  <a:pt x="1057" y="193"/>
                  <a:pt x="1057" y="193"/>
                  <a:pt x="1057" y="193"/>
                </a:cubicBezTo>
                <a:cubicBezTo>
                  <a:pt x="1057" y="193"/>
                  <a:pt x="1057" y="193"/>
                  <a:pt x="1057" y="193"/>
                </a:cubicBezTo>
                <a:cubicBezTo>
                  <a:pt x="1057" y="192"/>
                  <a:pt x="1057" y="192"/>
                  <a:pt x="1057" y="192"/>
                </a:cubicBezTo>
                <a:cubicBezTo>
                  <a:pt x="1057" y="192"/>
                  <a:pt x="1057" y="192"/>
                  <a:pt x="1057" y="192"/>
                </a:cubicBezTo>
                <a:cubicBezTo>
                  <a:pt x="1057" y="193"/>
                  <a:pt x="1057" y="193"/>
                  <a:pt x="1057" y="193"/>
                </a:cubicBezTo>
                <a:close/>
                <a:moveTo>
                  <a:pt x="583" y="194"/>
                </a:moveTo>
                <a:cubicBezTo>
                  <a:pt x="584" y="194"/>
                  <a:pt x="584" y="194"/>
                  <a:pt x="585" y="193"/>
                </a:cubicBezTo>
                <a:cubicBezTo>
                  <a:pt x="584" y="193"/>
                  <a:pt x="583" y="193"/>
                  <a:pt x="582" y="193"/>
                </a:cubicBezTo>
                <a:cubicBezTo>
                  <a:pt x="582" y="193"/>
                  <a:pt x="582" y="194"/>
                  <a:pt x="583" y="194"/>
                </a:cubicBezTo>
                <a:close/>
                <a:moveTo>
                  <a:pt x="110" y="200"/>
                </a:moveTo>
                <a:cubicBezTo>
                  <a:pt x="111" y="200"/>
                  <a:pt x="111" y="200"/>
                  <a:pt x="112" y="200"/>
                </a:cubicBezTo>
                <a:cubicBezTo>
                  <a:pt x="112" y="199"/>
                  <a:pt x="113" y="199"/>
                  <a:pt x="113" y="199"/>
                </a:cubicBezTo>
                <a:cubicBezTo>
                  <a:pt x="113" y="198"/>
                  <a:pt x="113" y="198"/>
                  <a:pt x="113" y="197"/>
                </a:cubicBezTo>
                <a:cubicBezTo>
                  <a:pt x="112" y="197"/>
                  <a:pt x="111" y="197"/>
                  <a:pt x="110" y="197"/>
                </a:cubicBezTo>
                <a:cubicBezTo>
                  <a:pt x="110" y="197"/>
                  <a:pt x="110" y="198"/>
                  <a:pt x="109" y="198"/>
                </a:cubicBezTo>
                <a:cubicBezTo>
                  <a:pt x="110" y="198"/>
                  <a:pt x="110" y="198"/>
                  <a:pt x="110" y="198"/>
                </a:cubicBezTo>
                <a:cubicBezTo>
                  <a:pt x="110" y="199"/>
                  <a:pt x="110" y="199"/>
                  <a:pt x="110" y="200"/>
                </a:cubicBezTo>
                <a:close/>
                <a:moveTo>
                  <a:pt x="193" y="200"/>
                </a:moveTo>
                <a:cubicBezTo>
                  <a:pt x="193" y="201"/>
                  <a:pt x="193" y="201"/>
                  <a:pt x="193" y="201"/>
                </a:cubicBezTo>
                <a:cubicBezTo>
                  <a:pt x="193" y="200"/>
                  <a:pt x="193" y="201"/>
                  <a:pt x="193" y="200"/>
                </a:cubicBezTo>
                <a:cubicBezTo>
                  <a:pt x="193" y="200"/>
                  <a:pt x="193" y="200"/>
                  <a:pt x="193" y="200"/>
                </a:cubicBezTo>
                <a:cubicBezTo>
                  <a:pt x="193" y="200"/>
                  <a:pt x="193" y="200"/>
                  <a:pt x="193" y="200"/>
                </a:cubicBezTo>
                <a:close/>
                <a:moveTo>
                  <a:pt x="889" y="200"/>
                </a:moveTo>
                <a:cubicBezTo>
                  <a:pt x="889" y="201"/>
                  <a:pt x="889" y="201"/>
                  <a:pt x="889" y="201"/>
                </a:cubicBezTo>
                <a:cubicBezTo>
                  <a:pt x="889" y="201"/>
                  <a:pt x="889" y="201"/>
                  <a:pt x="889" y="201"/>
                </a:cubicBezTo>
                <a:cubicBezTo>
                  <a:pt x="889" y="200"/>
                  <a:pt x="889" y="200"/>
                  <a:pt x="889" y="200"/>
                </a:cubicBezTo>
                <a:close/>
                <a:moveTo>
                  <a:pt x="569" y="201"/>
                </a:moveTo>
                <a:cubicBezTo>
                  <a:pt x="570" y="201"/>
                  <a:pt x="570" y="201"/>
                  <a:pt x="570" y="201"/>
                </a:cubicBezTo>
                <a:cubicBezTo>
                  <a:pt x="570" y="200"/>
                  <a:pt x="570" y="200"/>
                  <a:pt x="570" y="200"/>
                </a:cubicBezTo>
                <a:cubicBezTo>
                  <a:pt x="569" y="200"/>
                  <a:pt x="569" y="200"/>
                  <a:pt x="569" y="200"/>
                </a:cubicBezTo>
                <a:lnTo>
                  <a:pt x="569" y="201"/>
                </a:lnTo>
                <a:close/>
                <a:moveTo>
                  <a:pt x="197" y="201"/>
                </a:moveTo>
                <a:cubicBezTo>
                  <a:pt x="199" y="201"/>
                  <a:pt x="199" y="201"/>
                  <a:pt x="199" y="201"/>
                </a:cubicBezTo>
                <a:cubicBezTo>
                  <a:pt x="199" y="201"/>
                  <a:pt x="199" y="201"/>
                  <a:pt x="199" y="201"/>
                </a:cubicBezTo>
                <a:cubicBezTo>
                  <a:pt x="198" y="201"/>
                  <a:pt x="198" y="201"/>
                  <a:pt x="197" y="201"/>
                </a:cubicBezTo>
                <a:close/>
                <a:moveTo>
                  <a:pt x="104" y="201"/>
                </a:moveTo>
                <a:cubicBezTo>
                  <a:pt x="104" y="201"/>
                  <a:pt x="104" y="201"/>
                  <a:pt x="104" y="202"/>
                </a:cubicBezTo>
                <a:cubicBezTo>
                  <a:pt x="103" y="202"/>
                  <a:pt x="103" y="202"/>
                  <a:pt x="103" y="202"/>
                </a:cubicBezTo>
                <a:cubicBezTo>
                  <a:pt x="103" y="202"/>
                  <a:pt x="103" y="202"/>
                  <a:pt x="103" y="202"/>
                </a:cubicBezTo>
                <a:cubicBezTo>
                  <a:pt x="102" y="202"/>
                  <a:pt x="102" y="202"/>
                  <a:pt x="102" y="202"/>
                </a:cubicBezTo>
                <a:cubicBezTo>
                  <a:pt x="102" y="203"/>
                  <a:pt x="102" y="203"/>
                  <a:pt x="102" y="203"/>
                </a:cubicBezTo>
                <a:cubicBezTo>
                  <a:pt x="102" y="203"/>
                  <a:pt x="101" y="202"/>
                  <a:pt x="101" y="202"/>
                </a:cubicBezTo>
                <a:cubicBezTo>
                  <a:pt x="100" y="202"/>
                  <a:pt x="100" y="202"/>
                  <a:pt x="99" y="203"/>
                </a:cubicBezTo>
                <a:cubicBezTo>
                  <a:pt x="99" y="203"/>
                  <a:pt x="99" y="203"/>
                  <a:pt x="100" y="204"/>
                </a:cubicBezTo>
                <a:cubicBezTo>
                  <a:pt x="101" y="204"/>
                  <a:pt x="102" y="205"/>
                  <a:pt x="104" y="205"/>
                </a:cubicBezTo>
                <a:cubicBezTo>
                  <a:pt x="105" y="205"/>
                  <a:pt x="105" y="205"/>
                  <a:pt x="106" y="205"/>
                </a:cubicBezTo>
                <a:cubicBezTo>
                  <a:pt x="106" y="204"/>
                  <a:pt x="106" y="204"/>
                  <a:pt x="106" y="204"/>
                </a:cubicBezTo>
                <a:cubicBezTo>
                  <a:pt x="107" y="204"/>
                  <a:pt x="107" y="204"/>
                  <a:pt x="107" y="204"/>
                </a:cubicBezTo>
                <a:cubicBezTo>
                  <a:pt x="107" y="204"/>
                  <a:pt x="107" y="204"/>
                  <a:pt x="107" y="204"/>
                </a:cubicBezTo>
                <a:cubicBezTo>
                  <a:pt x="107" y="204"/>
                  <a:pt x="107" y="204"/>
                  <a:pt x="107" y="204"/>
                </a:cubicBezTo>
                <a:cubicBezTo>
                  <a:pt x="107" y="204"/>
                  <a:pt x="107" y="202"/>
                  <a:pt x="107" y="201"/>
                </a:cubicBezTo>
                <a:lnTo>
                  <a:pt x="104" y="201"/>
                </a:lnTo>
                <a:close/>
                <a:moveTo>
                  <a:pt x="195" y="201"/>
                </a:moveTo>
                <a:cubicBezTo>
                  <a:pt x="195" y="203"/>
                  <a:pt x="194" y="203"/>
                  <a:pt x="193" y="204"/>
                </a:cubicBezTo>
                <a:cubicBezTo>
                  <a:pt x="193" y="205"/>
                  <a:pt x="193" y="205"/>
                  <a:pt x="193" y="205"/>
                </a:cubicBezTo>
                <a:cubicBezTo>
                  <a:pt x="194" y="204"/>
                  <a:pt x="195" y="203"/>
                  <a:pt x="195" y="203"/>
                </a:cubicBezTo>
                <a:cubicBezTo>
                  <a:pt x="196" y="203"/>
                  <a:pt x="196" y="203"/>
                  <a:pt x="196" y="203"/>
                </a:cubicBezTo>
                <a:cubicBezTo>
                  <a:pt x="196" y="202"/>
                  <a:pt x="195" y="202"/>
                  <a:pt x="195" y="201"/>
                </a:cubicBezTo>
                <a:close/>
                <a:moveTo>
                  <a:pt x="885" y="205"/>
                </a:moveTo>
                <a:cubicBezTo>
                  <a:pt x="885" y="205"/>
                  <a:pt x="885" y="205"/>
                  <a:pt x="885" y="205"/>
                </a:cubicBezTo>
                <a:cubicBezTo>
                  <a:pt x="885" y="207"/>
                  <a:pt x="885" y="207"/>
                  <a:pt x="885" y="207"/>
                </a:cubicBezTo>
                <a:cubicBezTo>
                  <a:pt x="886" y="207"/>
                  <a:pt x="886" y="206"/>
                  <a:pt x="886" y="206"/>
                </a:cubicBezTo>
                <a:cubicBezTo>
                  <a:pt x="886" y="206"/>
                  <a:pt x="886" y="205"/>
                  <a:pt x="886" y="205"/>
                </a:cubicBezTo>
                <a:cubicBezTo>
                  <a:pt x="886" y="205"/>
                  <a:pt x="886" y="205"/>
                  <a:pt x="886" y="205"/>
                </a:cubicBezTo>
                <a:cubicBezTo>
                  <a:pt x="887" y="204"/>
                  <a:pt x="886" y="204"/>
                  <a:pt x="886" y="204"/>
                </a:cubicBezTo>
                <a:cubicBezTo>
                  <a:pt x="886" y="203"/>
                  <a:pt x="886" y="203"/>
                  <a:pt x="886" y="202"/>
                </a:cubicBezTo>
                <a:cubicBezTo>
                  <a:pt x="886" y="202"/>
                  <a:pt x="886" y="202"/>
                  <a:pt x="886" y="202"/>
                </a:cubicBezTo>
                <a:cubicBezTo>
                  <a:pt x="885" y="203"/>
                  <a:pt x="885" y="203"/>
                  <a:pt x="885" y="204"/>
                </a:cubicBezTo>
                <a:cubicBezTo>
                  <a:pt x="884" y="205"/>
                  <a:pt x="885" y="204"/>
                  <a:pt x="884" y="205"/>
                </a:cubicBezTo>
                <a:cubicBezTo>
                  <a:pt x="884" y="205"/>
                  <a:pt x="884" y="205"/>
                  <a:pt x="884" y="205"/>
                </a:cubicBezTo>
                <a:cubicBezTo>
                  <a:pt x="884" y="205"/>
                  <a:pt x="884" y="205"/>
                  <a:pt x="884" y="206"/>
                </a:cubicBezTo>
                <a:cubicBezTo>
                  <a:pt x="885" y="206"/>
                  <a:pt x="885" y="206"/>
                  <a:pt x="885" y="205"/>
                </a:cubicBezTo>
                <a:close/>
                <a:moveTo>
                  <a:pt x="980" y="203"/>
                </a:moveTo>
                <a:cubicBezTo>
                  <a:pt x="980" y="203"/>
                  <a:pt x="980" y="203"/>
                  <a:pt x="980" y="203"/>
                </a:cubicBezTo>
                <a:cubicBezTo>
                  <a:pt x="979" y="203"/>
                  <a:pt x="979" y="203"/>
                  <a:pt x="979" y="203"/>
                </a:cubicBezTo>
                <a:cubicBezTo>
                  <a:pt x="980" y="203"/>
                  <a:pt x="979" y="203"/>
                  <a:pt x="980" y="203"/>
                </a:cubicBezTo>
                <a:close/>
                <a:moveTo>
                  <a:pt x="983" y="206"/>
                </a:moveTo>
                <a:cubicBezTo>
                  <a:pt x="984" y="206"/>
                  <a:pt x="984" y="206"/>
                  <a:pt x="985" y="206"/>
                </a:cubicBezTo>
                <a:cubicBezTo>
                  <a:pt x="985" y="207"/>
                  <a:pt x="985" y="207"/>
                  <a:pt x="985" y="207"/>
                </a:cubicBezTo>
                <a:cubicBezTo>
                  <a:pt x="986" y="207"/>
                  <a:pt x="986" y="207"/>
                  <a:pt x="987" y="206"/>
                </a:cubicBezTo>
                <a:cubicBezTo>
                  <a:pt x="987" y="205"/>
                  <a:pt x="987" y="205"/>
                  <a:pt x="986" y="204"/>
                </a:cubicBezTo>
                <a:cubicBezTo>
                  <a:pt x="986" y="204"/>
                  <a:pt x="986" y="204"/>
                  <a:pt x="986" y="204"/>
                </a:cubicBezTo>
                <a:cubicBezTo>
                  <a:pt x="985" y="204"/>
                  <a:pt x="985" y="204"/>
                  <a:pt x="985" y="204"/>
                </a:cubicBezTo>
                <a:cubicBezTo>
                  <a:pt x="985" y="204"/>
                  <a:pt x="985" y="204"/>
                  <a:pt x="985" y="204"/>
                </a:cubicBezTo>
                <a:cubicBezTo>
                  <a:pt x="984" y="204"/>
                  <a:pt x="984" y="203"/>
                  <a:pt x="984" y="203"/>
                </a:cubicBezTo>
                <a:cubicBezTo>
                  <a:pt x="984" y="204"/>
                  <a:pt x="984" y="204"/>
                  <a:pt x="984" y="204"/>
                </a:cubicBezTo>
                <a:cubicBezTo>
                  <a:pt x="984" y="205"/>
                  <a:pt x="984" y="205"/>
                  <a:pt x="984" y="205"/>
                </a:cubicBezTo>
                <a:cubicBezTo>
                  <a:pt x="983" y="205"/>
                  <a:pt x="983" y="204"/>
                  <a:pt x="983" y="206"/>
                </a:cubicBezTo>
                <a:close/>
                <a:moveTo>
                  <a:pt x="1778" y="205"/>
                </a:moveTo>
                <a:cubicBezTo>
                  <a:pt x="1776" y="205"/>
                  <a:pt x="1776" y="204"/>
                  <a:pt x="1774" y="204"/>
                </a:cubicBezTo>
                <a:cubicBezTo>
                  <a:pt x="1774" y="205"/>
                  <a:pt x="1774" y="206"/>
                  <a:pt x="1773" y="206"/>
                </a:cubicBezTo>
                <a:cubicBezTo>
                  <a:pt x="1773" y="208"/>
                  <a:pt x="1774" y="207"/>
                  <a:pt x="1774" y="209"/>
                </a:cubicBezTo>
                <a:cubicBezTo>
                  <a:pt x="1777" y="209"/>
                  <a:pt x="1778" y="208"/>
                  <a:pt x="1780" y="207"/>
                </a:cubicBezTo>
                <a:cubicBezTo>
                  <a:pt x="1780" y="206"/>
                  <a:pt x="1780" y="206"/>
                  <a:pt x="1780" y="206"/>
                </a:cubicBezTo>
                <a:cubicBezTo>
                  <a:pt x="1779" y="205"/>
                  <a:pt x="1779" y="206"/>
                  <a:pt x="1778" y="205"/>
                </a:cubicBezTo>
                <a:close/>
                <a:moveTo>
                  <a:pt x="1805" y="206"/>
                </a:moveTo>
                <a:cubicBezTo>
                  <a:pt x="1805" y="206"/>
                  <a:pt x="1804" y="206"/>
                  <a:pt x="1804" y="206"/>
                </a:cubicBezTo>
                <a:cubicBezTo>
                  <a:pt x="1803" y="206"/>
                  <a:pt x="1803" y="206"/>
                  <a:pt x="1803" y="206"/>
                </a:cubicBezTo>
                <a:cubicBezTo>
                  <a:pt x="1803" y="207"/>
                  <a:pt x="1803" y="207"/>
                  <a:pt x="1803" y="207"/>
                </a:cubicBezTo>
                <a:cubicBezTo>
                  <a:pt x="1802" y="207"/>
                  <a:pt x="1802" y="207"/>
                  <a:pt x="1802" y="207"/>
                </a:cubicBezTo>
                <a:cubicBezTo>
                  <a:pt x="1802" y="207"/>
                  <a:pt x="1802" y="207"/>
                  <a:pt x="1802" y="207"/>
                </a:cubicBezTo>
                <a:cubicBezTo>
                  <a:pt x="1801" y="207"/>
                  <a:pt x="1801" y="207"/>
                  <a:pt x="1800" y="207"/>
                </a:cubicBezTo>
                <a:cubicBezTo>
                  <a:pt x="1800" y="208"/>
                  <a:pt x="1800" y="208"/>
                  <a:pt x="1800" y="208"/>
                </a:cubicBezTo>
                <a:cubicBezTo>
                  <a:pt x="1800" y="208"/>
                  <a:pt x="1800" y="208"/>
                  <a:pt x="1800" y="208"/>
                </a:cubicBezTo>
                <a:cubicBezTo>
                  <a:pt x="1800" y="208"/>
                  <a:pt x="1800" y="208"/>
                  <a:pt x="1800" y="208"/>
                </a:cubicBezTo>
                <a:cubicBezTo>
                  <a:pt x="1801" y="209"/>
                  <a:pt x="1802" y="209"/>
                  <a:pt x="1803" y="210"/>
                </a:cubicBezTo>
                <a:cubicBezTo>
                  <a:pt x="1805" y="210"/>
                  <a:pt x="1806" y="209"/>
                  <a:pt x="1807" y="208"/>
                </a:cubicBezTo>
                <a:cubicBezTo>
                  <a:pt x="1807" y="207"/>
                  <a:pt x="1807" y="207"/>
                  <a:pt x="1807" y="206"/>
                </a:cubicBezTo>
                <a:lnTo>
                  <a:pt x="1805" y="206"/>
                </a:lnTo>
                <a:close/>
                <a:moveTo>
                  <a:pt x="686" y="207"/>
                </a:moveTo>
                <a:cubicBezTo>
                  <a:pt x="686" y="207"/>
                  <a:pt x="686" y="207"/>
                  <a:pt x="686" y="207"/>
                </a:cubicBezTo>
                <a:cubicBezTo>
                  <a:pt x="686" y="207"/>
                  <a:pt x="686" y="207"/>
                  <a:pt x="686" y="207"/>
                </a:cubicBezTo>
                <a:cubicBezTo>
                  <a:pt x="686" y="207"/>
                  <a:pt x="686" y="207"/>
                  <a:pt x="686" y="207"/>
                </a:cubicBezTo>
                <a:cubicBezTo>
                  <a:pt x="685" y="206"/>
                  <a:pt x="685" y="206"/>
                  <a:pt x="684" y="206"/>
                </a:cubicBezTo>
                <a:cubicBezTo>
                  <a:pt x="684" y="207"/>
                  <a:pt x="684" y="207"/>
                  <a:pt x="684" y="208"/>
                </a:cubicBezTo>
                <a:cubicBezTo>
                  <a:pt x="686" y="208"/>
                  <a:pt x="686" y="208"/>
                  <a:pt x="686" y="208"/>
                </a:cubicBezTo>
                <a:lnTo>
                  <a:pt x="686" y="207"/>
                </a:lnTo>
                <a:close/>
                <a:moveTo>
                  <a:pt x="916" y="207"/>
                </a:moveTo>
                <a:cubicBezTo>
                  <a:pt x="916" y="207"/>
                  <a:pt x="916" y="207"/>
                  <a:pt x="916" y="207"/>
                </a:cubicBezTo>
                <a:cubicBezTo>
                  <a:pt x="916" y="207"/>
                  <a:pt x="916" y="207"/>
                  <a:pt x="916" y="207"/>
                </a:cubicBezTo>
                <a:cubicBezTo>
                  <a:pt x="916" y="207"/>
                  <a:pt x="916" y="207"/>
                  <a:pt x="916" y="207"/>
                </a:cubicBezTo>
                <a:close/>
                <a:moveTo>
                  <a:pt x="918" y="208"/>
                </a:moveTo>
                <a:cubicBezTo>
                  <a:pt x="918" y="208"/>
                  <a:pt x="918" y="208"/>
                  <a:pt x="918" y="208"/>
                </a:cubicBezTo>
                <a:cubicBezTo>
                  <a:pt x="919" y="208"/>
                  <a:pt x="919" y="208"/>
                  <a:pt x="919" y="208"/>
                </a:cubicBezTo>
                <a:cubicBezTo>
                  <a:pt x="919" y="207"/>
                  <a:pt x="919" y="207"/>
                  <a:pt x="919" y="207"/>
                </a:cubicBezTo>
                <a:cubicBezTo>
                  <a:pt x="918" y="207"/>
                  <a:pt x="918" y="207"/>
                  <a:pt x="918" y="207"/>
                </a:cubicBezTo>
                <a:cubicBezTo>
                  <a:pt x="918" y="208"/>
                  <a:pt x="918" y="207"/>
                  <a:pt x="918" y="208"/>
                </a:cubicBezTo>
                <a:cubicBezTo>
                  <a:pt x="918" y="208"/>
                  <a:pt x="918" y="208"/>
                  <a:pt x="918" y="208"/>
                </a:cubicBezTo>
                <a:close/>
                <a:moveTo>
                  <a:pt x="917" y="208"/>
                </a:moveTo>
                <a:cubicBezTo>
                  <a:pt x="916" y="208"/>
                  <a:pt x="916" y="208"/>
                  <a:pt x="916" y="208"/>
                </a:cubicBezTo>
                <a:cubicBezTo>
                  <a:pt x="916" y="209"/>
                  <a:pt x="916" y="209"/>
                  <a:pt x="916" y="209"/>
                </a:cubicBezTo>
                <a:cubicBezTo>
                  <a:pt x="917" y="209"/>
                  <a:pt x="917" y="209"/>
                  <a:pt x="917" y="209"/>
                </a:cubicBezTo>
                <a:lnTo>
                  <a:pt x="917" y="208"/>
                </a:lnTo>
                <a:close/>
                <a:moveTo>
                  <a:pt x="564" y="210"/>
                </a:moveTo>
                <a:cubicBezTo>
                  <a:pt x="564" y="210"/>
                  <a:pt x="564" y="210"/>
                  <a:pt x="564" y="210"/>
                </a:cubicBezTo>
                <a:cubicBezTo>
                  <a:pt x="564" y="209"/>
                  <a:pt x="564" y="210"/>
                  <a:pt x="564" y="209"/>
                </a:cubicBezTo>
                <a:lnTo>
                  <a:pt x="564" y="210"/>
                </a:lnTo>
                <a:close/>
                <a:moveTo>
                  <a:pt x="916" y="210"/>
                </a:moveTo>
                <a:cubicBezTo>
                  <a:pt x="916" y="210"/>
                  <a:pt x="916" y="210"/>
                  <a:pt x="916" y="210"/>
                </a:cubicBezTo>
                <a:cubicBezTo>
                  <a:pt x="916" y="210"/>
                  <a:pt x="916" y="210"/>
                  <a:pt x="916" y="210"/>
                </a:cubicBezTo>
                <a:close/>
                <a:moveTo>
                  <a:pt x="998" y="212"/>
                </a:moveTo>
                <a:cubicBezTo>
                  <a:pt x="998" y="213"/>
                  <a:pt x="998" y="213"/>
                  <a:pt x="997" y="213"/>
                </a:cubicBezTo>
                <a:cubicBezTo>
                  <a:pt x="997" y="214"/>
                  <a:pt x="997" y="213"/>
                  <a:pt x="996" y="214"/>
                </a:cubicBezTo>
                <a:cubicBezTo>
                  <a:pt x="996" y="214"/>
                  <a:pt x="996" y="214"/>
                  <a:pt x="996" y="214"/>
                </a:cubicBezTo>
                <a:cubicBezTo>
                  <a:pt x="997" y="214"/>
                  <a:pt x="997" y="214"/>
                  <a:pt x="997" y="214"/>
                </a:cubicBezTo>
                <a:cubicBezTo>
                  <a:pt x="997" y="214"/>
                  <a:pt x="997" y="215"/>
                  <a:pt x="997" y="216"/>
                </a:cubicBezTo>
                <a:cubicBezTo>
                  <a:pt x="998" y="215"/>
                  <a:pt x="999" y="215"/>
                  <a:pt x="999" y="214"/>
                </a:cubicBezTo>
                <a:cubicBezTo>
                  <a:pt x="999" y="214"/>
                  <a:pt x="999" y="214"/>
                  <a:pt x="999" y="214"/>
                </a:cubicBezTo>
                <a:cubicBezTo>
                  <a:pt x="999" y="214"/>
                  <a:pt x="999" y="213"/>
                  <a:pt x="999" y="213"/>
                </a:cubicBezTo>
                <a:cubicBezTo>
                  <a:pt x="999" y="213"/>
                  <a:pt x="999" y="213"/>
                  <a:pt x="999" y="213"/>
                </a:cubicBezTo>
                <a:cubicBezTo>
                  <a:pt x="999" y="212"/>
                  <a:pt x="999" y="212"/>
                  <a:pt x="999" y="212"/>
                </a:cubicBezTo>
                <a:lnTo>
                  <a:pt x="998" y="212"/>
                </a:lnTo>
                <a:close/>
                <a:moveTo>
                  <a:pt x="1666" y="213"/>
                </a:moveTo>
                <a:cubicBezTo>
                  <a:pt x="1665" y="213"/>
                  <a:pt x="1665" y="213"/>
                  <a:pt x="1664" y="214"/>
                </a:cubicBezTo>
                <a:cubicBezTo>
                  <a:pt x="1664" y="214"/>
                  <a:pt x="1664" y="214"/>
                  <a:pt x="1664" y="214"/>
                </a:cubicBezTo>
                <a:cubicBezTo>
                  <a:pt x="1663" y="214"/>
                  <a:pt x="1663" y="214"/>
                  <a:pt x="1663" y="214"/>
                </a:cubicBezTo>
                <a:cubicBezTo>
                  <a:pt x="1663" y="215"/>
                  <a:pt x="1663" y="215"/>
                  <a:pt x="1663" y="215"/>
                </a:cubicBezTo>
                <a:cubicBezTo>
                  <a:pt x="1663" y="215"/>
                  <a:pt x="1662" y="215"/>
                  <a:pt x="1662" y="215"/>
                </a:cubicBezTo>
                <a:cubicBezTo>
                  <a:pt x="1662" y="216"/>
                  <a:pt x="1662" y="218"/>
                  <a:pt x="1662" y="218"/>
                </a:cubicBezTo>
                <a:cubicBezTo>
                  <a:pt x="1662" y="219"/>
                  <a:pt x="1662" y="219"/>
                  <a:pt x="1662" y="219"/>
                </a:cubicBezTo>
                <a:cubicBezTo>
                  <a:pt x="1662" y="219"/>
                  <a:pt x="1662" y="219"/>
                  <a:pt x="1662" y="219"/>
                </a:cubicBezTo>
                <a:cubicBezTo>
                  <a:pt x="1662" y="220"/>
                  <a:pt x="1662" y="220"/>
                  <a:pt x="1662" y="220"/>
                </a:cubicBezTo>
                <a:cubicBezTo>
                  <a:pt x="1662" y="220"/>
                  <a:pt x="1662" y="220"/>
                  <a:pt x="1662" y="220"/>
                </a:cubicBezTo>
                <a:cubicBezTo>
                  <a:pt x="1663" y="219"/>
                  <a:pt x="1663" y="219"/>
                  <a:pt x="1663" y="219"/>
                </a:cubicBezTo>
                <a:cubicBezTo>
                  <a:pt x="1663" y="218"/>
                  <a:pt x="1663" y="218"/>
                  <a:pt x="1663" y="218"/>
                </a:cubicBezTo>
                <a:cubicBezTo>
                  <a:pt x="1663" y="218"/>
                  <a:pt x="1664" y="218"/>
                  <a:pt x="1664" y="218"/>
                </a:cubicBezTo>
                <a:cubicBezTo>
                  <a:pt x="1664" y="217"/>
                  <a:pt x="1664" y="217"/>
                  <a:pt x="1664" y="217"/>
                </a:cubicBezTo>
                <a:cubicBezTo>
                  <a:pt x="1665" y="217"/>
                  <a:pt x="1665" y="216"/>
                  <a:pt x="1666" y="216"/>
                </a:cubicBezTo>
                <a:cubicBezTo>
                  <a:pt x="1666" y="215"/>
                  <a:pt x="1666" y="214"/>
                  <a:pt x="1666" y="213"/>
                </a:cubicBezTo>
                <a:close/>
                <a:moveTo>
                  <a:pt x="170" y="216"/>
                </a:moveTo>
                <a:cubicBezTo>
                  <a:pt x="169" y="216"/>
                  <a:pt x="169" y="216"/>
                  <a:pt x="169" y="216"/>
                </a:cubicBezTo>
                <a:cubicBezTo>
                  <a:pt x="169" y="215"/>
                  <a:pt x="169" y="215"/>
                  <a:pt x="169" y="215"/>
                </a:cubicBezTo>
                <a:cubicBezTo>
                  <a:pt x="168" y="215"/>
                  <a:pt x="168" y="215"/>
                  <a:pt x="168" y="215"/>
                </a:cubicBezTo>
                <a:cubicBezTo>
                  <a:pt x="167" y="216"/>
                  <a:pt x="166" y="216"/>
                  <a:pt x="166" y="217"/>
                </a:cubicBezTo>
                <a:cubicBezTo>
                  <a:pt x="167" y="218"/>
                  <a:pt x="167" y="218"/>
                  <a:pt x="167" y="218"/>
                </a:cubicBezTo>
                <a:cubicBezTo>
                  <a:pt x="167" y="217"/>
                  <a:pt x="167" y="217"/>
                  <a:pt x="167" y="217"/>
                </a:cubicBezTo>
                <a:cubicBezTo>
                  <a:pt x="168" y="217"/>
                  <a:pt x="168" y="217"/>
                  <a:pt x="168" y="217"/>
                </a:cubicBezTo>
                <a:cubicBezTo>
                  <a:pt x="168" y="217"/>
                  <a:pt x="168" y="217"/>
                  <a:pt x="168" y="217"/>
                </a:cubicBezTo>
                <a:cubicBezTo>
                  <a:pt x="169" y="217"/>
                  <a:pt x="169" y="217"/>
                  <a:pt x="169" y="217"/>
                </a:cubicBezTo>
                <a:cubicBezTo>
                  <a:pt x="169" y="217"/>
                  <a:pt x="169" y="217"/>
                  <a:pt x="169" y="217"/>
                </a:cubicBezTo>
                <a:cubicBezTo>
                  <a:pt x="169" y="217"/>
                  <a:pt x="170" y="217"/>
                  <a:pt x="170" y="217"/>
                </a:cubicBezTo>
                <a:cubicBezTo>
                  <a:pt x="170" y="217"/>
                  <a:pt x="170" y="217"/>
                  <a:pt x="170" y="217"/>
                </a:cubicBezTo>
                <a:cubicBezTo>
                  <a:pt x="171" y="217"/>
                  <a:pt x="171" y="217"/>
                  <a:pt x="171" y="217"/>
                </a:cubicBezTo>
                <a:cubicBezTo>
                  <a:pt x="171" y="217"/>
                  <a:pt x="171" y="217"/>
                  <a:pt x="171" y="217"/>
                </a:cubicBezTo>
                <a:cubicBezTo>
                  <a:pt x="170" y="217"/>
                  <a:pt x="170" y="217"/>
                  <a:pt x="170" y="217"/>
                </a:cubicBezTo>
                <a:cubicBezTo>
                  <a:pt x="170" y="216"/>
                  <a:pt x="170" y="216"/>
                  <a:pt x="170" y="216"/>
                </a:cubicBezTo>
                <a:close/>
                <a:moveTo>
                  <a:pt x="864" y="227"/>
                </a:moveTo>
                <a:cubicBezTo>
                  <a:pt x="865" y="227"/>
                  <a:pt x="865" y="227"/>
                  <a:pt x="865" y="227"/>
                </a:cubicBezTo>
                <a:cubicBezTo>
                  <a:pt x="865" y="227"/>
                  <a:pt x="864" y="228"/>
                  <a:pt x="863" y="228"/>
                </a:cubicBezTo>
                <a:cubicBezTo>
                  <a:pt x="864" y="229"/>
                  <a:pt x="864" y="229"/>
                  <a:pt x="865" y="229"/>
                </a:cubicBezTo>
                <a:cubicBezTo>
                  <a:pt x="865" y="230"/>
                  <a:pt x="865" y="230"/>
                  <a:pt x="865" y="230"/>
                </a:cubicBezTo>
                <a:cubicBezTo>
                  <a:pt x="864" y="230"/>
                  <a:pt x="864" y="230"/>
                  <a:pt x="864" y="230"/>
                </a:cubicBezTo>
                <a:cubicBezTo>
                  <a:pt x="864" y="230"/>
                  <a:pt x="864" y="233"/>
                  <a:pt x="863" y="233"/>
                </a:cubicBezTo>
                <a:cubicBezTo>
                  <a:pt x="865" y="233"/>
                  <a:pt x="864" y="233"/>
                  <a:pt x="865" y="233"/>
                </a:cubicBezTo>
                <a:cubicBezTo>
                  <a:pt x="866" y="233"/>
                  <a:pt x="866" y="233"/>
                  <a:pt x="866" y="233"/>
                </a:cubicBezTo>
                <a:cubicBezTo>
                  <a:pt x="866" y="234"/>
                  <a:pt x="866" y="234"/>
                  <a:pt x="864" y="235"/>
                </a:cubicBezTo>
                <a:cubicBezTo>
                  <a:pt x="864" y="235"/>
                  <a:pt x="865" y="235"/>
                  <a:pt x="865" y="236"/>
                </a:cubicBezTo>
                <a:cubicBezTo>
                  <a:pt x="864" y="236"/>
                  <a:pt x="864" y="236"/>
                  <a:pt x="864" y="236"/>
                </a:cubicBezTo>
                <a:cubicBezTo>
                  <a:pt x="864" y="238"/>
                  <a:pt x="864" y="238"/>
                  <a:pt x="864" y="238"/>
                </a:cubicBezTo>
                <a:cubicBezTo>
                  <a:pt x="865" y="238"/>
                  <a:pt x="865" y="238"/>
                  <a:pt x="865" y="238"/>
                </a:cubicBezTo>
                <a:cubicBezTo>
                  <a:pt x="865" y="237"/>
                  <a:pt x="865" y="237"/>
                  <a:pt x="866" y="236"/>
                </a:cubicBezTo>
                <a:cubicBezTo>
                  <a:pt x="866" y="236"/>
                  <a:pt x="866" y="236"/>
                  <a:pt x="866" y="236"/>
                </a:cubicBezTo>
                <a:cubicBezTo>
                  <a:pt x="866" y="236"/>
                  <a:pt x="866" y="236"/>
                  <a:pt x="866" y="236"/>
                </a:cubicBezTo>
                <a:cubicBezTo>
                  <a:pt x="866" y="237"/>
                  <a:pt x="866" y="237"/>
                  <a:pt x="866" y="237"/>
                </a:cubicBezTo>
                <a:cubicBezTo>
                  <a:pt x="867" y="237"/>
                  <a:pt x="867" y="237"/>
                  <a:pt x="867" y="237"/>
                </a:cubicBezTo>
                <a:cubicBezTo>
                  <a:pt x="867" y="236"/>
                  <a:pt x="867" y="236"/>
                  <a:pt x="867" y="236"/>
                </a:cubicBezTo>
                <a:cubicBezTo>
                  <a:pt x="867" y="236"/>
                  <a:pt x="868" y="236"/>
                  <a:pt x="868" y="236"/>
                </a:cubicBezTo>
                <a:cubicBezTo>
                  <a:pt x="868" y="237"/>
                  <a:pt x="867" y="238"/>
                  <a:pt x="867" y="239"/>
                </a:cubicBezTo>
                <a:cubicBezTo>
                  <a:pt x="867" y="239"/>
                  <a:pt x="868" y="239"/>
                  <a:pt x="868" y="239"/>
                </a:cubicBezTo>
                <a:cubicBezTo>
                  <a:pt x="868" y="240"/>
                  <a:pt x="868" y="240"/>
                  <a:pt x="868" y="241"/>
                </a:cubicBezTo>
                <a:cubicBezTo>
                  <a:pt x="868" y="241"/>
                  <a:pt x="868" y="240"/>
                  <a:pt x="868" y="241"/>
                </a:cubicBezTo>
                <a:cubicBezTo>
                  <a:pt x="868" y="241"/>
                  <a:pt x="868" y="241"/>
                  <a:pt x="868" y="241"/>
                </a:cubicBezTo>
                <a:cubicBezTo>
                  <a:pt x="868" y="242"/>
                  <a:pt x="868" y="242"/>
                  <a:pt x="868" y="242"/>
                </a:cubicBezTo>
                <a:cubicBezTo>
                  <a:pt x="867" y="242"/>
                  <a:pt x="867" y="242"/>
                  <a:pt x="867" y="242"/>
                </a:cubicBezTo>
                <a:cubicBezTo>
                  <a:pt x="867" y="242"/>
                  <a:pt x="867" y="243"/>
                  <a:pt x="867" y="244"/>
                </a:cubicBezTo>
                <a:cubicBezTo>
                  <a:pt x="867" y="244"/>
                  <a:pt x="866" y="244"/>
                  <a:pt x="866" y="244"/>
                </a:cubicBezTo>
                <a:cubicBezTo>
                  <a:pt x="866" y="245"/>
                  <a:pt x="866" y="245"/>
                  <a:pt x="866" y="245"/>
                </a:cubicBezTo>
                <a:cubicBezTo>
                  <a:pt x="866" y="245"/>
                  <a:pt x="866" y="245"/>
                  <a:pt x="866" y="245"/>
                </a:cubicBezTo>
                <a:cubicBezTo>
                  <a:pt x="866" y="245"/>
                  <a:pt x="866" y="245"/>
                  <a:pt x="866" y="245"/>
                </a:cubicBezTo>
                <a:cubicBezTo>
                  <a:pt x="867" y="245"/>
                  <a:pt x="867" y="245"/>
                  <a:pt x="868" y="245"/>
                </a:cubicBezTo>
                <a:cubicBezTo>
                  <a:pt x="868" y="245"/>
                  <a:pt x="868" y="245"/>
                  <a:pt x="868" y="245"/>
                </a:cubicBezTo>
                <a:cubicBezTo>
                  <a:pt x="868" y="245"/>
                  <a:pt x="868" y="246"/>
                  <a:pt x="869" y="246"/>
                </a:cubicBezTo>
                <a:cubicBezTo>
                  <a:pt x="869" y="245"/>
                  <a:pt x="869" y="245"/>
                  <a:pt x="869" y="244"/>
                </a:cubicBezTo>
                <a:cubicBezTo>
                  <a:pt x="871" y="245"/>
                  <a:pt x="872" y="246"/>
                  <a:pt x="873" y="244"/>
                </a:cubicBezTo>
                <a:cubicBezTo>
                  <a:pt x="874" y="244"/>
                  <a:pt x="875" y="244"/>
                  <a:pt x="876" y="245"/>
                </a:cubicBezTo>
                <a:cubicBezTo>
                  <a:pt x="876" y="245"/>
                  <a:pt x="876" y="245"/>
                  <a:pt x="876" y="245"/>
                </a:cubicBezTo>
                <a:cubicBezTo>
                  <a:pt x="875" y="245"/>
                  <a:pt x="875" y="245"/>
                  <a:pt x="875" y="245"/>
                </a:cubicBezTo>
                <a:cubicBezTo>
                  <a:pt x="875" y="245"/>
                  <a:pt x="875" y="246"/>
                  <a:pt x="874" y="246"/>
                </a:cubicBezTo>
                <a:cubicBezTo>
                  <a:pt x="874" y="248"/>
                  <a:pt x="874" y="248"/>
                  <a:pt x="875" y="248"/>
                </a:cubicBezTo>
                <a:cubicBezTo>
                  <a:pt x="876" y="248"/>
                  <a:pt x="876" y="248"/>
                  <a:pt x="876" y="248"/>
                </a:cubicBezTo>
                <a:cubicBezTo>
                  <a:pt x="876" y="248"/>
                  <a:pt x="876" y="248"/>
                  <a:pt x="876" y="248"/>
                </a:cubicBezTo>
                <a:cubicBezTo>
                  <a:pt x="876" y="248"/>
                  <a:pt x="877" y="248"/>
                  <a:pt x="877" y="248"/>
                </a:cubicBezTo>
                <a:cubicBezTo>
                  <a:pt x="877" y="248"/>
                  <a:pt x="877" y="248"/>
                  <a:pt x="877" y="248"/>
                </a:cubicBezTo>
                <a:cubicBezTo>
                  <a:pt x="878" y="248"/>
                  <a:pt x="878" y="248"/>
                  <a:pt x="878" y="248"/>
                </a:cubicBezTo>
                <a:cubicBezTo>
                  <a:pt x="878" y="250"/>
                  <a:pt x="878" y="250"/>
                  <a:pt x="878" y="250"/>
                </a:cubicBezTo>
                <a:cubicBezTo>
                  <a:pt x="878" y="250"/>
                  <a:pt x="877" y="250"/>
                  <a:pt x="877" y="250"/>
                </a:cubicBezTo>
                <a:cubicBezTo>
                  <a:pt x="877" y="251"/>
                  <a:pt x="878" y="251"/>
                  <a:pt x="878" y="251"/>
                </a:cubicBezTo>
                <a:cubicBezTo>
                  <a:pt x="877" y="251"/>
                  <a:pt x="877" y="251"/>
                  <a:pt x="877" y="252"/>
                </a:cubicBezTo>
                <a:cubicBezTo>
                  <a:pt x="877" y="252"/>
                  <a:pt x="877" y="253"/>
                  <a:pt x="877" y="254"/>
                </a:cubicBezTo>
                <a:cubicBezTo>
                  <a:pt x="877" y="254"/>
                  <a:pt x="877" y="254"/>
                  <a:pt x="877" y="254"/>
                </a:cubicBezTo>
                <a:cubicBezTo>
                  <a:pt x="877" y="254"/>
                  <a:pt x="877" y="254"/>
                  <a:pt x="877" y="254"/>
                </a:cubicBezTo>
                <a:cubicBezTo>
                  <a:pt x="876" y="254"/>
                  <a:pt x="876" y="254"/>
                  <a:pt x="876" y="254"/>
                </a:cubicBezTo>
                <a:cubicBezTo>
                  <a:pt x="876" y="255"/>
                  <a:pt x="876" y="255"/>
                  <a:pt x="876" y="255"/>
                </a:cubicBezTo>
                <a:cubicBezTo>
                  <a:pt x="874" y="254"/>
                  <a:pt x="874" y="255"/>
                  <a:pt x="872" y="255"/>
                </a:cubicBezTo>
                <a:cubicBezTo>
                  <a:pt x="872" y="255"/>
                  <a:pt x="872" y="255"/>
                  <a:pt x="872" y="254"/>
                </a:cubicBezTo>
                <a:cubicBezTo>
                  <a:pt x="872" y="253"/>
                  <a:pt x="872" y="253"/>
                  <a:pt x="872" y="253"/>
                </a:cubicBezTo>
                <a:cubicBezTo>
                  <a:pt x="871" y="253"/>
                  <a:pt x="871" y="253"/>
                  <a:pt x="871" y="253"/>
                </a:cubicBezTo>
                <a:cubicBezTo>
                  <a:pt x="870" y="253"/>
                  <a:pt x="870" y="253"/>
                  <a:pt x="869" y="254"/>
                </a:cubicBezTo>
                <a:cubicBezTo>
                  <a:pt x="869" y="254"/>
                  <a:pt x="869" y="254"/>
                  <a:pt x="869" y="254"/>
                </a:cubicBezTo>
                <a:cubicBezTo>
                  <a:pt x="869" y="255"/>
                  <a:pt x="870" y="255"/>
                  <a:pt x="871" y="255"/>
                </a:cubicBezTo>
                <a:cubicBezTo>
                  <a:pt x="871" y="256"/>
                  <a:pt x="871" y="256"/>
                  <a:pt x="871" y="256"/>
                </a:cubicBezTo>
                <a:cubicBezTo>
                  <a:pt x="870" y="256"/>
                  <a:pt x="870" y="258"/>
                  <a:pt x="868" y="258"/>
                </a:cubicBezTo>
                <a:cubicBezTo>
                  <a:pt x="868" y="259"/>
                  <a:pt x="868" y="258"/>
                  <a:pt x="868" y="259"/>
                </a:cubicBezTo>
                <a:cubicBezTo>
                  <a:pt x="868" y="259"/>
                  <a:pt x="868" y="259"/>
                  <a:pt x="868" y="259"/>
                </a:cubicBezTo>
                <a:cubicBezTo>
                  <a:pt x="869" y="259"/>
                  <a:pt x="869" y="259"/>
                  <a:pt x="871" y="258"/>
                </a:cubicBezTo>
                <a:cubicBezTo>
                  <a:pt x="871" y="262"/>
                  <a:pt x="871" y="262"/>
                  <a:pt x="871" y="262"/>
                </a:cubicBezTo>
                <a:cubicBezTo>
                  <a:pt x="870" y="262"/>
                  <a:pt x="870" y="262"/>
                  <a:pt x="870" y="262"/>
                </a:cubicBezTo>
                <a:cubicBezTo>
                  <a:pt x="870" y="262"/>
                  <a:pt x="870" y="262"/>
                  <a:pt x="870" y="262"/>
                </a:cubicBezTo>
                <a:cubicBezTo>
                  <a:pt x="869" y="263"/>
                  <a:pt x="869" y="262"/>
                  <a:pt x="869" y="263"/>
                </a:cubicBezTo>
                <a:cubicBezTo>
                  <a:pt x="867" y="263"/>
                  <a:pt x="867" y="264"/>
                  <a:pt x="866" y="264"/>
                </a:cubicBezTo>
                <a:cubicBezTo>
                  <a:pt x="866" y="266"/>
                  <a:pt x="866" y="265"/>
                  <a:pt x="866" y="266"/>
                </a:cubicBezTo>
                <a:cubicBezTo>
                  <a:pt x="867" y="266"/>
                  <a:pt x="867" y="266"/>
                  <a:pt x="867" y="266"/>
                </a:cubicBezTo>
                <a:cubicBezTo>
                  <a:pt x="867" y="267"/>
                  <a:pt x="867" y="267"/>
                  <a:pt x="867" y="267"/>
                </a:cubicBezTo>
                <a:cubicBezTo>
                  <a:pt x="866" y="267"/>
                  <a:pt x="866" y="267"/>
                  <a:pt x="866" y="267"/>
                </a:cubicBezTo>
                <a:cubicBezTo>
                  <a:pt x="866" y="267"/>
                  <a:pt x="866" y="267"/>
                  <a:pt x="866" y="267"/>
                </a:cubicBezTo>
                <a:cubicBezTo>
                  <a:pt x="868" y="267"/>
                  <a:pt x="868" y="267"/>
                  <a:pt x="869" y="266"/>
                </a:cubicBezTo>
                <a:cubicBezTo>
                  <a:pt x="870" y="266"/>
                  <a:pt x="870" y="266"/>
                  <a:pt x="870" y="266"/>
                </a:cubicBezTo>
                <a:cubicBezTo>
                  <a:pt x="870" y="267"/>
                  <a:pt x="870" y="267"/>
                  <a:pt x="870" y="268"/>
                </a:cubicBezTo>
                <a:cubicBezTo>
                  <a:pt x="872" y="268"/>
                  <a:pt x="873" y="267"/>
                  <a:pt x="873" y="266"/>
                </a:cubicBezTo>
                <a:cubicBezTo>
                  <a:pt x="874" y="266"/>
                  <a:pt x="874" y="267"/>
                  <a:pt x="875" y="268"/>
                </a:cubicBezTo>
                <a:cubicBezTo>
                  <a:pt x="876" y="268"/>
                  <a:pt x="876" y="268"/>
                  <a:pt x="876" y="268"/>
                </a:cubicBezTo>
                <a:cubicBezTo>
                  <a:pt x="876" y="267"/>
                  <a:pt x="876" y="267"/>
                  <a:pt x="876" y="267"/>
                </a:cubicBezTo>
                <a:cubicBezTo>
                  <a:pt x="876" y="267"/>
                  <a:pt x="876" y="267"/>
                  <a:pt x="876" y="267"/>
                </a:cubicBezTo>
                <a:cubicBezTo>
                  <a:pt x="876" y="266"/>
                  <a:pt x="876" y="266"/>
                  <a:pt x="876" y="266"/>
                </a:cubicBezTo>
                <a:cubicBezTo>
                  <a:pt x="877" y="266"/>
                  <a:pt x="878" y="266"/>
                  <a:pt x="878" y="266"/>
                </a:cubicBezTo>
                <a:cubicBezTo>
                  <a:pt x="878" y="267"/>
                  <a:pt x="878" y="267"/>
                  <a:pt x="878" y="269"/>
                </a:cubicBezTo>
                <a:cubicBezTo>
                  <a:pt x="877" y="269"/>
                  <a:pt x="877" y="269"/>
                  <a:pt x="877" y="269"/>
                </a:cubicBezTo>
                <a:cubicBezTo>
                  <a:pt x="877" y="269"/>
                  <a:pt x="877" y="269"/>
                  <a:pt x="877" y="269"/>
                </a:cubicBezTo>
                <a:cubicBezTo>
                  <a:pt x="873" y="269"/>
                  <a:pt x="873" y="269"/>
                  <a:pt x="873" y="269"/>
                </a:cubicBezTo>
                <a:cubicBezTo>
                  <a:pt x="873" y="269"/>
                  <a:pt x="873" y="269"/>
                  <a:pt x="873" y="269"/>
                </a:cubicBezTo>
                <a:cubicBezTo>
                  <a:pt x="873" y="269"/>
                  <a:pt x="872" y="269"/>
                  <a:pt x="872" y="269"/>
                </a:cubicBezTo>
                <a:cubicBezTo>
                  <a:pt x="872" y="269"/>
                  <a:pt x="872" y="269"/>
                  <a:pt x="872" y="269"/>
                </a:cubicBezTo>
                <a:cubicBezTo>
                  <a:pt x="870" y="269"/>
                  <a:pt x="870" y="269"/>
                  <a:pt x="870" y="269"/>
                </a:cubicBezTo>
                <a:cubicBezTo>
                  <a:pt x="870" y="269"/>
                  <a:pt x="870" y="269"/>
                  <a:pt x="870" y="269"/>
                </a:cubicBezTo>
                <a:cubicBezTo>
                  <a:pt x="869" y="270"/>
                  <a:pt x="870" y="270"/>
                  <a:pt x="868" y="270"/>
                </a:cubicBezTo>
                <a:cubicBezTo>
                  <a:pt x="868" y="272"/>
                  <a:pt x="867" y="273"/>
                  <a:pt x="866" y="274"/>
                </a:cubicBezTo>
                <a:cubicBezTo>
                  <a:pt x="866" y="274"/>
                  <a:pt x="866" y="274"/>
                  <a:pt x="866" y="274"/>
                </a:cubicBezTo>
                <a:cubicBezTo>
                  <a:pt x="866" y="275"/>
                  <a:pt x="866" y="275"/>
                  <a:pt x="866" y="275"/>
                </a:cubicBezTo>
                <a:cubicBezTo>
                  <a:pt x="865" y="275"/>
                  <a:pt x="863" y="276"/>
                  <a:pt x="862" y="276"/>
                </a:cubicBezTo>
                <a:cubicBezTo>
                  <a:pt x="862" y="277"/>
                  <a:pt x="862" y="277"/>
                  <a:pt x="862" y="277"/>
                </a:cubicBezTo>
                <a:cubicBezTo>
                  <a:pt x="864" y="277"/>
                  <a:pt x="864" y="278"/>
                  <a:pt x="865" y="278"/>
                </a:cubicBezTo>
                <a:cubicBezTo>
                  <a:pt x="865" y="278"/>
                  <a:pt x="865" y="278"/>
                  <a:pt x="865" y="278"/>
                </a:cubicBezTo>
                <a:cubicBezTo>
                  <a:pt x="867" y="278"/>
                  <a:pt x="866" y="277"/>
                  <a:pt x="867" y="276"/>
                </a:cubicBezTo>
                <a:cubicBezTo>
                  <a:pt x="867" y="276"/>
                  <a:pt x="867" y="276"/>
                  <a:pt x="868" y="276"/>
                </a:cubicBezTo>
                <a:cubicBezTo>
                  <a:pt x="868" y="276"/>
                  <a:pt x="868" y="276"/>
                  <a:pt x="868" y="276"/>
                </a:cubicBezTo>
                <a:cubicBezTo>
                  <a:pt x="868" y="276"/>
                  <a:pt x="868" y="275"/>
                  <a:pt x="868" y="275"/>
                </a:cubicBezTo>
                <a:cubicBezTo>
                  <a:pt x="870" y="275"/>
                  <a:pt x="871" y="275"/>
                  <a:pt x="872" y="275"/>
                </a:cubicBezTo>
                <a:cubicBezTo>
                  <a:pt x="872" y="275"/>
                  <a:pt x="872" y="275"/>
                  <a:pt x="873" y="276"/>
                </a:cubicBezTo>
                <a:cubicBezTo>
                  <a:pt x="873" y="276"/>
                  <a:pt x="873" y="276"/>
                  <a:pt x="873" y="276"/>
                </a:cubicBezTo>
                <a:cubicBezTo>
                  <a:pt x="874" y="275"/>
                  <a:pt x="875" y="275"/>
                  <a:pt x="875" y="273"/>
                </a:cubicBezTo>
                <a:cubicBezTo>
                  <a:pt x="876" y="273"/>
                  <a:pt x="877" y="273"/>
                  <a:pt x="878" y="273"/>
                </a:cubicBezTo>
                <a:cubicBezTo>
                  <a:pt x="878" y="273"/>
                  <a:pt x="878" y="273"/>
                  <a:pt x="878" y="273"/>
                </a:cubicBezTo>
                <a:cubicBezTo>
                  <a:pt x="879" y="273"/>
                  <a:pt x="879" y="273"/>
                  <a:pt x="879" y="273"/>
                </a:cubicBezTo>
                <a:cubicBezTo>
                  <a:pt x="879" y="274"/>
                  <a:pt x="879" y="274"/>
                  <a:pt x="879" y="274"/>
                </a:cubicBezTo>
                <a:cubicBezTo>
                  <a:pt x="880" y="274"/>
                  <a:pt x="880" y="274"/>
                  <a:pt x="881" y="274"/>
                </a:cubicBezTo>
                <a:cubicBezTo>
                  <a:pt x="881" y="273"/>
                  <a:pt x="881" y="273"/>
                  <a:pt x="881" y="273"/>
                </a:cubicBezTo>
                <a:cubicBezTo>
                  <a:pt x="882" y="273"/>
                  <a:pt x="882" y="273"/>
                  <a:pt x="883" y="273"/>
                </a:cubicBezTo>
                <a:cubicBezTo>
                  <a:pt x="883" y="272"/>
                  <a:pt x="883" y="272"/>
                  <a:pt x="883" y="272"/>
                </a:cubicBezTo>
                <a:cubicBezTo>
                  <a:pt x="884" y="272"/>
                  <a:pt x="885" y="273"/>
                  <a:pt x="886" y="273"/>
                </a:cubicBezTo>
                <a:cubicBezTo>
                  <a:pt x="886" y="272"/>
                  <a:pt x="886" y="272"/>
                  <a:pt x="886" y="272"/>
                </a:cubicBezTo>
                <a:cubicBezTo>
                  <a:pt x="887" y="272"/>
                  <a:pt x="887" y="272"/>
                  <a:pt x="887" y="272"/>
                </a:cubicBezTo>
                <a:cubicBezTo>
                  <a:pt x="887" y="272"/>
                  <a:pt x="887" y="272"/>
                  <a:pt x="887" y="272"/>
                </a:cubicBezTo>
                <a:cubicBezTo>
                  <a:pt x="889" y="272"/>
                  <a:pt x="889" y="272"/>
                  <a:pt x="889" y="272"/>
                </a:cubicBezTo>
                <a:cubicBezTo>
                  <a:pt x="889" y="271"/>
                  <a:pt x="889" y="271"/>
                  <a:pt x="889" y="271"/>
                </a:cubicBezTo>
                <a:cubicBezTo>
                  <a:pt x="890" y="271"/>
                  <a:pt x="892" y="272"/>
                  <a:pt x="892" y="273"/>
                </a:cubicBezTo>
                <a:cubicBezTo>
                  <a:pt x="893" y="273"/>
                  <a:pt x="893" y="273"/>
                  <a:pt x="893" y="273"/>
                </a:cubicBezTo>
                <a:cubicBezTo>
                  <a:pt x="893" y="273"/>
                  <a:pt x="893" y="272"/>
                  <a:pt x="893" y="272"/>
                </a:cubicBezTo>
                <a:cubicBezTo>
                  <a:pt x="894" y="272"/>
                  <a:pt x="894" y="272"/>
                  <a:pt x="894" y="272"/>
                </a:cubicBezTo>
                <a:cubicBezTo>
                  <a:pt x="894" y="271"/>
                  <a:pt x="894" y="271"/>
                  <a:pt x="894" y="271"/>
                </a:cubicBezTo>
                <a:cubicBezTo>
                  <a:pt x="895" y="271"/>
                  <a:pt x="896" y="271"/>
                  <a:pt x="897" y="270"/>
                </a:cubicBezTo>
                <a:cubicBezTo>
                  <a:pt x="897" y="270"/>
                  <a:pt x="897" y="270"/>
                  <a:pt x="897" y="269"/>
                </a:cubicBezTo>
                <a:cubicBezTo>
                  <a:pt x="896" y="269"/>
                  <a:pt x="895" y="269"/>
                  <a:pt x="893" y="269"/>
                </a:cubicBezTo>
                <a:cubicBezTo>
                  <a:pt x="893" y="269"/>
                  <a:pt x="894" y="268"/>
                  <a:pt x="894" y="268"/>
                </a:cubicBezTo>
                <a:cubicBezTo>
                  <a:pt x="893" y="268"/>
                  <a:pt x="893" y="268"/>
                  <a:pt x="893" y="268"/>
                </a:cubicBezTo>
                <a:cubicBezTo>
                  <a:pt x="893" y="268"/>
                  <a:pt x="893" y="267"/>
                  <a:pt x="893" y="267"/>
                </a:cubicBezTo>
                <a:cubicBezTo>
                  <a:pt x="894" y="267"/>
                  <a:pt x="894" y="267"/>
                  <a:pt x="894" y="267"/>
                </a:cubicBezTo>
                <a:cubicBezTo>
                  <a:pt x="895" y="266"/>
                  <a:pt x="895" y="266"/>
                  <a:pt x="895" y="266"/>
                </a:cubicBezTo>
                <a:cubicBezTo>
                  <a:pt x="896" y="266"/>
                  <a:pt x="897" y="266"/>
                  <a:pt x="897" y="266"/>
                </a:cubicBezTo>
                <a:cubicBezTo>
                  <a:pt x="897" y="265"/>
                  <a:pt x="897" y="265"/>
                  <a:pt x="897" y="265"/>
                </a:cubicBezTo>
                <a:cubicBezTo>
                  <a:pt x="898" y="265"/>
                  <a:pt x="898" y="265"/>
                  <a:pt x="898" y="265"/>
                </a:cubicBezTo>
                <a:cubicBezTo>
                  <a:pt x="899" y="263"/>
                  <a:pt x="900" y="262"/>
                  <a:pt x="900" y="260"/>
                </a:cubicBezTo>
                <a:cubicBezTo>
                  <a:pt x="899" y="259"/>
                  <a:pt x="899" y="259"/>
                  <a:pt x="899" y="259"/>
                </a:cubicBezTo>
                <a:cubicBezTo>
                  <a:pt x="898" y="258"/>
                  <a:pt x="897" y="258"/>
                  <a:pt x="896" y="258"/>
                </a:cubicBezTo>
                <a:cubicBezTo>
                  <a:pt x="895" y="258"/>
                  <a:pt x="895" y="258"/>
                  <a:pt x="894" y="258"/>
                </a:cubicBezTo>
                <a:cubicBezTo>
                  <a:pt x="894" y="258"/>
                  <a:pt x="894" y="258"/>
                  <a:pt x="894" y="258"/>
                </a:cubicBezTo>
                <a:cubicBezTo>
                  <a:pt x="893" y="259"/>
                  <a:pt x="894" y="259"/>
                  <a:pt x="894" y="259"/>
                </a:cubicBezTo>
                <a:cubicBezTo>
                  <a:pt x="894" y="260"/>
                  <a:pt x="894" y="260"/>
                  <a:pt x="893" y="260"/>
                </a:cubicBezTo>
                <a:cubicBezTo>
                  <a:pt x="893" y="259"/>
                  <a:pt x="892" y="258"/>
                  <a:pt x="893" y="257"/>
                </a:cubicBezTo>
                <a:cubicBezTo>
                  <a:pt x="893" y="256"/>
                  <a:pt x="893" y="255"/>
                  <a:pt x="892" y="255"/>
                </a:cubicBezTo>
                <a:cubicBezTo>
                  <a:pt x="892" y="254"/>
                  <a:pt x="892" y="254"/>
                  <a:pt x="891" y="254"/>
                </a:cubicBezTo>
                <a:cubicBezTo>
                  <a:pt x="890" y="253"/>
                  <a:pt x="891" y="253"/>
                  <a:pt x="890" y="252"/>
                </a:cubicBezTo>
                <a:cubicBezTo>
                  <a:pt x="890" y="252"/>
                  <a:pt x="890" y="252"/>
                  <a:pt x="890" y="252"/>
                </a:cubicBezTo>
                <a:cubicBezTo>
                  <a:pt x="890" y="252"/>
                  <a:pt x="890" y="252"/>
                  <a:pt x="890" y="252"/>
                </a:cubicBezTo>
                <a:cubicBezTo>
                  <a:pt x="891" y="252"/>
                  <a:pt x="891" y="253"/>
                  <a:pt x="893" y="253"/>
                </a:cubicBezTo>
                <a:cubicBezTo>
                  <a:pt x="893" y="252"/>
                  <a:pt x="893" y="252"/>
                  <a:pt x="893" y="252"/>
                </a:cubicBezTo>
                <a:cubicBezTo>
                  <a:pt x="892" y="252"/>
                  <a:pt x="891" y="251"/>
                  <a:pt x="891" y="251"/>
                </a:cubicBezTo>
                <a:cubicBezTo>
                  <a:pt x="891" y="250"/>
                  <a:pt x="891" y="250"/>
                  <a:pt x="890" y="250"/>
                </a:cubicBezTo>
                <a:cubicBezTo>
                  <a:pt x="890" y="250"/>
                  <a:pt x="889" y="250"/>
                  <a:pt x="889" y="249"/>
                </a:cubicBezTo>
                <a:cubicBezTo>
                  <a:pt x="888" y="249"/>
                  <a:pt x="888" y="249"/>
                  <a:pt x="888" y="248"/>
                </a:cubicBezTo>
                <a:cubicBezTo>
                  <a:pt x="888" y="248"/>
                  <a:pt x="888" y="248"/>
                  <a:pt x="888" y="248"/>
                </a:cubicBezTo>
                <a:cubicBezTo>
                  <a:pt x="888" y="247"/>
                  <a:pt x="888" y="247"/>
                  <a:pt x="888" y="247"/>
                </a:cubicBezTo>
                <a:cubicBezTo>
                  <a:pt x="888" y="247"/>
                  <a:pt x="888" y="247"/>
                  <a:pt x="888" y="247"/>
                </a:cubicBezTo>
                <a:cubicBezTo>
                  <a:pt x="887" y="247"/>
                  <a:pt x="887" y="247"/>
                  <a:pt x="887" y="246"/>
                </a:cubicBezTo>
                <a:cubicBezTo>
                  <a:pt x="886" y="246"/>
                  <a:pt x="886" y="246"/>
                  <a:pt x="886" y="246"/>
                </a:cubicBezTo>
                <a:cubicBezTo>
                  <a:pt x="885" y="246"/>
                  <a:pt x="885" y="245"/>
                  <a:pt x="884" y="244"/>
                </a:cubicBezTo>
                <a:cubicBezTo>
                  <a:pt x="884" y="243"/>
                  <a:pt x="884" y="242"/>
                  <a:pt x="884" y="242"/>
                </a:cubicBezTo>
                <a:cubicBezTo>
                  <a:pt x="882" y="241"/>
                  <a:pt x="883" y="241"/>
                  <a:pt x="882" y="240"/>
                </a:cubicBezTo>
                <a:cubicBezTo>
                  <a:pt x="882" y="240"/>
                  <a:pt x="882" y="240"/>
                  <a:pt x="882" y="240"/>
                </a:cubicBezTo>
                <a:cubicBezTo>
                  <a:pt x="882" y="240"/>
                  <a:pt x="882" y="240"/>
                  <a:pt x="881" y="239"/>
                </a:cubicBezTo>
                <a:cubicBezTo>
                  <a:pt x="880" y="239"/>
                  <a:pt x="880" y="239"/>
                  <a:pt x="880" y="239"/>
                </a:cubicBezTo>
                <a:cubicBezTo>
                  <a:pt x="880" y="238"/>
                  <a:pt x="880" y="237"/>
                  <a:pt x="880" y="237"/>
                </a:cubicBezTo>
                <a:cubicBezTo>
                  <a:pt x="879" y="237"/>
                  <a:pt x="878" y="237"/>
                  <a:pt x="877" y="237"/>
                </a:cubicBezTo>
                <a:cubicBezTo>
                  <a:pt x="877" y="237"/>
                  <a:pt x="877" y="237"/>
                  <a:pt x="877" y="237"/>
                </a:cubicBezTo>
                <a:cubicBezTo>
                  <a:pt x="877" y="237"/>
                  <a:pt x="877" y="237"/>
                  <a:pt x="877" y="237"/>
                </a:cubicBezTo>
                <a:cubicBezTo>
                  <a:pt x="877" y="236"/>
                  <a:pt x="877" y="236"/>
                  <a:pt x="877" y="236"/>
                </a:cubicBezTo>
                <a:cubicBezTo>
                  <a:pt x="877" y="236"/>
                  <a:pt x="877" y="236"/>
                  <a:pt x="877" y="236"/>
                </a:cubicBezTo>
                <a:cubicBezTo>
                  <a:pt x="877" y="236"/>
                  <a:pt x="877" y="236"/>
                  <a:pt x="878" y="235"/>
                </a:cubicBezTo>
                <a:cubicBezTo>
                  <a:pt x="879" y="235"/>
                  <a:pt x="879" y="235"/>
                  <a:pt x="879" y="235"/>
                </a:cubicBezTo>
                <a:cubicBezTo>
                  <a:pt x="879" y="235"/>
                  <a:pt x="879" y="234"/>
                  <a:pt x="878" y="233"/>
                </a:cubicBezTo>
                <a:cubicBezTo>
                  <a:pt x="878" y="233"/>
                  <a:pt x="878" y="233"/>
                  <a:pt x="877" y="233"/>
                </a:cubicBezTo>
                <a:cubicBezTo>
                  <a:pt x="877" y="232"/>
                  <a:pt x="877" y="232"/>
                  <a:pt x="877" y="232"/>
                </a:cubicBezTo>
                <a:cubicBezTo>
                  <a:pt x="879" y="232"/>
                  <a:pt x="878" y="232"/>
                  <a:pt x="878" y="231"/>
                </a:cubicBezTo>
                <a:cubicBezTo>
                  <a:pt x="879" y="230"/>
                  <a:pt x="880" y="230"/>
                  <a:pt x="881" y="229"/>
                </a:cubicBezTo>
                <a:cubicBezTo>
                  <a:pt x="881" y="227"/>
                  <a:pt x="881" y="227"/>
                  <a:pt x="881" y="227"/>
                </a:cubicBezTo>
                <a:cubicBezTo>
                  <a:pt x="881" y="227"/>
                  <a:pt x="881" y="227"/>
                  <a:pt x="881" y="227"/>
                </a:cubicBezTo>
                <a:cubicBezTo>
                  <a:pt x="881" y="225"/>
                  <a:pt x="881" y="225"/>
                  <a:pt x="881" y="225"/>
                </a:cubicBezTo>
                <a:cubicBezTo>
                  <a:pt x="881" y="225"/>
                  <a:pt x="881" y="225"/>
                  <a:pt x="881" y="225"/>
                </a:cubicBezTo>
                <a:cubicBezTo>
                  <a:pt x="881" y="225"/>
                  <a:pt x="882" y="225"/>
                  <a:pt x="882" y="224"/>
                </a:cubicBezTo>
                <a:cubicBezTo>
                  <a:pt x="881" y="224"/>
                  <a:pt x="881" y="224"/>
                  <a:pt x="880" y="224"/>
                </a:cubicBezTo>
                <a:cubicBezTo>
                  <a:pt x="880" y="223"/>
                  <a:pt x="880" y="223"/>
                  <a:pt x="880" y="223"/>
                </a:cubicBezTo>
                <a:cubicBezTo>
                  <a:pt x="880" y="223"/>
                  <a:pt x="880" y="224"/>
                  <a:pt x="879" y="224"/>
                </a:cubicBezTo>
                <a:cubicBezTo>
                  <a:pt x="879" y="224"/>
                  <a:pt x="879" y="223"/>
                  <a:pt x="878" y="223"/>
                </a:cubicBezTo>
                <a:cubicBezTo>
                  <a:pt x="878" y="224"/>
                  <a:pt x="878" y="224"/>
                  <a:pt x="878" y="224"/>
                </a:cubicBezTo>
                <a:cubicBezTo>
                  <a:pt x="878" y="224"/>
                  <a:pt x="878" y="224"/>
                  <a:pt x="878" y="224"/>
                </a:cubicBezTo>
                <a:cubicBezTo>
                  <a:pt x="878" y="224"/>
                  <a:pt x="878" y="224"/>
                  <a:pt x="878" y="224"/>
                </a:cubicBezTo>
                <a:cubicBezTo>
                  <a:pt x="877" y="224"/>
                  <a:pt x="877" y="223"/>
                  <a:pt x="877" y="223"/>
                </a:cubicBezTo>
                <a:cubicBezTo>
                  <a:pt x="876" y="223"/>
                  <a:pt x="872" y="225"/>
                  <a:pt x="871" y="225"/>
                </a:cubicBezTo>
                <a:cubicBezTo>
                  <a:pt x="871" y="224"/>
                  <a:pt x="871" y="224"/>
                  <a:pt x="871" y="224"/>
                </a:cubicBezTo>
                <a:cubicBezTo>
                  <a:pt x="871" y="224"/>
                  <a:pt x="871" y="224"/>
                  <a:pt x="871" y="224"/>
                </a:cubicBezTo>
                <a:cubicBezTo>
                  <a:pt x="871" y="222"/>
                  <a:pt x="872" y="222"/>
                  <a:pt x="873" y="221"/>
                </a:cubicBezTo>
                <a:cubicBezTo>
                  <a:pt x="873" y="221"/>
                  <a:pt x="873" y="221"/>
                  <a:pt x="874" y="221"/>
                </a:cubicBezTo>
                <a:cubicBezTo>
                  <a:pt x="874" y="220"/>
                  <a:pt x="874" y="220"/>
                  <a:pt x="874" y="219"/>
                </a:cubicBezTo>
                <a:cubicBezTo>
                  <a:pt x="874" y="219"/>
                  <a:pt x="875" y="219"/>
                  <a:pt x="875" y="219"/>
                </a:cubicBezTo>
                <a:cubicBezTo>
                  <a:pt x="875" y="219"/>
                  <a:pt x="875" y="218"/>
                  <a:pt x="876" y="218"/>
                </a:cubicBezTo>
                <a:cubicBezTo>
                  <a:pt x="876" y="216"/>
                  <a:pt x="876" y="217"/>
                  <a:pt x="875" y="216"/>
                </a:cubicBezTo>
                <a:cubicBezTo>
                  <a:pt x="875" y="216"/>
                  <a:pt x="874" y="215"/>
                  <a:pt x="874" y="215"/>
                </a:cubicBezTo>
                <a:cubicBezTo>
                  <a:pt x="874" y="215"/>
                  <a:pt x="874" y="216"/>
                  <a:pt x="873" y="216"/>
                </a:cubicBezTo>
                <a:cubicBezTo>
                  <a:pt x="873" y="216"/>
                  <a:pt x="873" y="215"/>
                  <a:pt x="872" y="215"/>
                </a:cubicBezTo>
                <a:cubicBezTo>
                  <a:pt x="872" y="216"/>
                  <a:pt x="872" y="216"/>
                  <a:pt x="871" y="217"/>
                </a:cubicBezTo>
                <a:cubicBezTo>
                  <a:pt x="871" y="217"/>
                  <a:pt x="870" y="217"/>
                  <a:pt x="870" y="216"/>
                </a:cubicBezTo>
                <a:cubicBezTo>
                  <a:pt x="870" y="217"/>
                  <a:pt x="870" y="217"/>
                  <a:pt x="870" y="217"/>
                </a:cubicBezTo>
                <a:cubicBezTo>
                  <a:pt x="870" y="217"/>
                  <a:pt x="870" y="217"/>
                  <a:pt x="870" y="217"/>
                </a:cubicBezTo>
                <a:cubicBezTo>
                  <a:pt x="870" y="218"/>
                  <a:pt x="870" y="218"/>
                  <a:pt x="870" y="218"/>
                </a:cubicBezTo>
                <a:cubicBezTo>
                  <a:pt x="869" y="218"/>
                  <a:pt x="869" y="218"/>
                  <a:pt x="869" y="218"/>
                </a:cubicBezTo>
                <a:cubicBezTo>
                  <a:pt x="869" y="217"/>
                  <a:pt x="869" y="217"/>
                  <a:pt x="870" y="216"/>
                </a:cubicBezTo>
                <a:cubicBezTo>
                  <a:pt x="869" y="216"/>
                  <a:pt x="869" y="216"/>
                  <a:pt x="868" y="216"/>
                </a:cubicBezTo>
                <a:cubicBezTo>
                  <a:pt x="868" y="218"/>
                  <a:pt x="867" y="219"/>
                  <a:pt x="867" y="220"/>
                </a:cubicBezTo>
                <a:cubicBezTo>
                  <a:pt x="866" y="220"/>
                  <a:pt x="866" y="220"/>
                  <a:pt x="866" y="220"/>
                </a:cubicBezTo>
                <a:cubicBezTo>
                  <a:pt x="866" y="221"/>
                  <a:pt x="866" y="220"/>
                  <a:pt x="866" y="221"/>
                </a:cubicBezTo>
                <a:cubicBezTo>
                  <a:pt x="866" y="222"/>
                  <a:pt x="866" y="221"/>
                  <a:pt x="867" y="222"/>
                </a:cubicBezTo>
                <a:cubicBezTo>
                  <a:pt x="867" y="222"/>
                  <a:pt x="867" y="223"/>
                  <a:pt x="866" y="223"/>
                </a:cubicBezTo>
                <a:cubicBezTo>
                  <a:pt x="866" y="223"/>
                  <a:pt x="865" y="223"/>
                  <a:pt x="864" y="223"/>
                </a:cubicBezTo>
                <a:cubicBezTo>
                  <a:pt x="864" y="223"/>
                  <a:pt x="864" y="223"/>
                  <a:pt x="864" y="224"/>
                </a:cubicBezTo>
                <a:cubicBezTo>
                  <a:pt x="864" y="224"/>
                  <a:pt x="864" y="224"/>
                  <a:pt x="864" y="224"/>
                </a:cubicBezTo>
                <a:cubicBezTo>
                  <a:pt x="864" y="224"/>
                  <a:pt x="864" y="224"/>
                  <a:pt x="865" y="225"/>
                </a:cubicBezTo>
                <a:cubicBezTo>
                  <a:pt x="864" y="225"/>
                  <a:pt x="864" y="225"/>
                  <a:pt x="863" y="225"/>
                </a:cubicBezTo>
                <a:cubicBezTo>
                  <a:pt x="863" y="226"/>
                  <a:pt x="863" y="226"/>
                  <a:pt x="863" y="226"/>
                </a:cubicBezTo>
                <a:cubicBezTo>
                  <a:pt x="864" y="226"/>
                  <a:pt x="864" y="226"/>
                  <a:pt x="864" y="227"/>
                </a:cubicBezTo>
                <a:close/>
                <a:moveTo>
                  <a:pt x="859" y="222"/>
                </a:moveTo>
                <a:cubicBezTo>
                  <a:pt x="861" y="222"/>
                  <a:pt x="861" y="222"/>
                  <a:pt x="861" y="222"/>
                </a:cubicBezTo>
                <a:cubicBezTo>
                  <a:pt x="861" y="221"/>
                  <a:pt x="861" y="219"/>
                  <a:pt x="862" y="218"/>
                </a:cubicBezTo>
                <a:cubicBezTo>
                  <a:pt x="862" y="217"/>
                  <a:pt x="862" y="217"/>
                  <a:pt x="862" y="217"/>
                </a:cubicBezTo>
                <a:cubicBezTo>
                  <a:pt x="862" y="217"/>
                  <a:pt x="862" y="217"/>
                  <a:pt x="862" y="217"/>
                </a:cubicBezTo>
                <a:cubicBezTo>
                  <a:pt x="861" y="216"/>
                  <a:pt x="860" y="217"/>
                  <a:pt x="859" y="217"/>
                </a:cubicBezTo>
                <a:cubicBezTo>
                  <a:pt x="859" y="219"/>
                  <a:pt x="859" y="219"/>
                  <a:pt x="859" y="219"/>
                </a:cubicBezTo>
                <a:cubicBezTo>
                  <a:pt x="859" y="219"/>
                  <a:pt x="859" y="219"/>
                  <a:pt x="858" y="219"/>
                </a:cubicBezTo>
                <a:cubicBezTo>
                  <a:pt x="858" y="219"/>
                  <a:pt x="858" y="219"/>
                  <a:pt x="858" y="219"/>
                </a:cubicBezTo>
                <a:cubicBezTo>
                  <a:pt x="858" y="220"/>
                  <a:pt x="858" y="220"/>
                  <a:pt x="859" y="220"/>
                </a:cubicBezTo>
                <a:cubicBezTo>
                  <a:pt x="858" y="221"/>
                  <a:pt x="859" y="221"/>
                  <a:pt x="858" y="221"/>
                </a:cubicBezTo>
                <a:cubicBezTo>
                  <a:pt x="858" y="223"/>
                  <a:pt x="858" y="222"/>
                  <a:pt x="858" y="224"/>
                </a:cubicBezTo>
                <a:cubicBezTo>
                  <a:pt x="859" y="223"/>
                  <a:pt x="859" y="223"/>
                  <a:pt x="859" y="222"/>
                </a:cubicBezTo>
                <a:close/>
                <a:moveTo>
                  <a:pt x="995" y="218"/>
                </a:moveTo>
                <a:cubicBezTo>
                  <a:pt x="994" y="218"/>
                  <a:pt x="994" y="218"/>
                  <a:pt x="994" y="218"/>
                </a:cubicBezTo>
                <a:cubicBezTo>
                  <a:pt x="994" y="220"/>
                  <a:pt x="994" y="220"/>
                  <a:pt x="994" y="220"/>
                </a:cubicBezTo>
                <a:cubicBezTo>
                  <a:pt x="995" y="220"/>
                  <a:pt x="995" y="220"/>
                  <a:pt x="995" y="220"/>
                </a:cubicBezTo>
                <a:cubicBezTo>
                  <a:pt x="995" y="221"/>
                  <a:pt x="995" y="221"/>
                  <a:pt x="996" y="222"/>
                </a:cubicBezTo>
                <a:cubicBezTo>
                  <a:pt x="996" y="222"/>
                  <a:pt x="996" y="222"/>
                  <a:pt x="996" y="222"/>
                </a:cubicBezTo>
                <a:cubicBezTo>
                  <a:pt x="996" y="222"/>
                  <a:pt x="997" y="221"/>
                  <a:pt x="997" y="221"/>
                </a:cubicBezTo>
                <a:cubicBezTo>
                  <a:pt x="997" y="221"/>
                  <a:pt x="998" y="221"/>
                  <a:pt x="999" y="221"/>
                </a:cubicBezTo>
                <a:cubicBezTo>
                  <a:pt x="1000" y="219"/>
                  <a:pt x="1001" y="219"/>
                  <a:pt x="1001" y="217"/>
                </a:cubicBezTo>
                <a:cubicBezTo>
                  <a:pt x="1000" y="217"/>
                  <a:pt x="999" y="217"/>
                  <a:pt x="997" y="217"/>
                </a:cubicBezTo>
                <a:cubicBezTo>
                  <a:pt x="997" y="217"/>
                  <a:pt x="997" y="217"/>
                  <a:pt x="997" y="217"/>
                </a:cubicBezTo>
                <a:cubicBezTo>
                  <a:pt x="997" y="217"/>
                  <a:pt x="997" y="217"/>
                  <a:pt x="997" y="217"/>
                </a:cubicBezTo>
                <a:cubicBezTo>
                  <a:pt x="997" y="218"/>
                  <a:pt x="997" y="218"/>
                  <a:pt x="997" y="218"/>
                </a:cubicBezTo>
                <a:cubicBezTo>
                  <a:pt x="996" y="218"/>
                  <a:pt x="995" y="219"/>
                  <a:pt x="995" y="218"/>
                </a:cubicBezTo>
                <a:close/>
                <a:moveTo>
                  <a:pt x="167" y="218"/>
                </a:moveTo>
                <a:cubicBezTo>
                  <a:pt x="167" y="218"/>
                  <a:pt x="166" y="218"/>
                  <a:pt x="166" y="218"/>
                </a:cubicBezTo>
                <a:cubicBezTo>
                  <a:pt x="166" y="218"/>
                  <a:pt x="166" y="218"/>
                  <a:pt x="166" y="218"/>
                </a:cubicBezTo>
                <a:cubicBezTo>
                  <a:pt x="167" y="218"/>
                  <a:pt x="167" y="218"/>
                  <a:pt x="167" y="218"/>
                </a:cubicBezTo>
                <a:close/>
                <a:moveTo>
                  <a:pt x="256" y="224"/>
                </a:moveTo>
                <a:cubicBezTo>
                  <a:pt x="256" y="224"/>
                  <a:pt x="255" y="225"/>
                  <a:pt x="255" y="226"/>
                </a:cubicBezTo>
                <a:cubicBezTo>
                  <a:pt x="256" y="226"/>
                  <a:pt x="256" y="226"/>
                  <a:pt x="256" y="226"/>
                </a:cubicBezTo>
                <a:cubicBezTo>
                  <a:pt x="256" y="226"/>
                  <a:pt x="256" y="226"/>
                  <a:pt x="256" y="226"/>
                </a:cubicBezTo>
                <a:cubicBezTo>
                  <a:pt x="256" y="226"/>
                  <a:pt x="256" y="226"/>
                  <a:pt x="256" y="226"/>
                </a:cubicBezTo>
                <a:cubicBezTo>
                  <a:pt x="257" y="225"/>
                  <a:pt x="257" y="226"/>
                  <a:pt x="257" y="226"/>
                </a:cubicBezTo>
                <a:cubicBezTo>
                  <a:pt x="257" y="225"/>
                  <a:pt x="258" y="225"/>
                  <a:pt x="258" y="224"/>
                </a:cubicBezTo>
                <a:cubicBezTo>
                  <a:pt x="258" y="224"/>
                  <a:pt x="258" y="224"/>
                  <a:pt x="258" y="224"/>
                </a:cubicBezTo>
                <a:cubicBezTo>
                  <a:pt x="258" y="224"/>
                  <a:pt x="258" y="223"/>
                  <a:pt x="258" y="222"/>
                </a:cubicBezTo>
                <a:cubicBezTo>
                  <a:pt x="257" y="222"/>
                  <a:pt x="257" y="222"/>
                  <a:pt x="257" y="222"/>
                </a:cubicBezTo>
                <a:cubicBezTo>
                  <a:pt x="256" y="221"/>
                  <a:pt x="258" y="221"/>
                  <a:pt x="258" y="220"/>
                </a:cubicBezTo>
                <a:cubicBezTo>
                  <a:pt x="257" y="220"/>
                  <a:pt x="257" y="220"/>
                  <a:pt x="257" y="220"/>
                </a:cubicBezTo>
                <a:cubicBezTo>
                  <a:pt x="257" y="219"/>
                  <a:pt x="257" y="219"/>
                  <a:pt x="256" y="219"/>
                </a:cubicBezTo>
                <a:cubicBezTo>
                  <a:pt x="256" y="218"/>
                  <a:pt x="255" y="218"/>
                  <a:pt x="253" y="218"/>
                </a:cubicBezTo>
                <a:cubicBezTo>
                  <a:pt x="253" y="219"/>
                  <a:pt x="254" y="220"/>
                  <a:pt x="255" y="221"/>
                </a:cubicBezTo>
                <a:cubicBezTo>
                  <a:pt x="255" y="223"/>
                  <a:pt x="255" y="223"/>
                  <a:pt x="255" y="223"/>
                </a:cubicBezTo>
                <a:cubicBezTo>
                  <a:pt x="255" y="223"/>
                  <a:pt x="255" y="223"/>
                  <a:pt x="256" y="224"/>
                </a:cubicBezTo>
                <a:close/>
                <a:moveTo>
                  <a:pt x="245" y="220"/>
                </a:moveTo>
                <a:cubicBezTo>
                  <a:pt x="245" y="220"/>
                  <a:pt x="245" y="220"/>
                  <a:pt x="245" y="220"/>
                </a:cubicBezTo>
                <a:cubicBezTo>
                  <a:pt x="245" y="219"/>
                  <a:pt x="245" y="219"/>
                  <a:pt x="245" y="219"/>
                </a:cubicBezTo>
                <a:cubicBezTo>
                  <a:pt x="245" y="219"/>
                  <a:pt x="245" y="219"/>
                  <a:pt x="245" y="219"/>
                </a:cubicBezTo>
                <a:lnTo>
                  <a:pt x="245" y="220"/>
                </a:lnTo>
                <a:close/>
                <a:moveTo>
                  <a:pt x="169" y="221"/>
                </a:moveTo>
                <a:cubicBezTo>
                  <a:pt x="169" y="221"/>
                  <a:pt x="169" y="221"/>
                  <a:pt x="169" y="221"/>
                </a:cubicBezTo>
                <a:cubicBezTo>
                  <a:pt x="169" y="221"/>
                  <a:pt x="169" y="221"/>
                  <a:pt x="169" y="221"/>
                </a:cubicBezTo>
                <a:cubicBezTo>
                  <a:pt x="169" y="221"/>
                  <a:pt x="168" y="221"/>
                  <a:pt x="168" y="221"/>
                </a:cubicBezTo>
                <a:cubicBezTo>
                  <a:pt x="168" y="220"/>
                  <a:pt x="168" y="220"/>
                  <a:pt x="168" y="220"/>
                </a:cubicBezTo>
                <a:cubicBezTo>
                  <a:pt x="167" y="220"/>
                  <a:pt x="167" y="220"/>
                  <a:pt x="166" y="219"/>
                </a:cubicBezTo>
                <a:cubicBezTo>
                  <a:pt x="166" y="221"/>
                  <a:pt x="166" y="221"/>
                  <a:pt x="166" y="221"/>
                </a:cubicBezTo>
                <a:cubicBezTo>
                  <a:pt x="165" y="221"/>
                  <a:pt x="165" y="221"/>
                  <a:pt x="165" y="221"/>
                </a:cubicBezTo>
                <a:cubicBezTo>
                  <a:pt x="165" y="221"/>
                  <a:pt x="165" y="221"/>
                  <a:pt x="165" y="221"/>
                </a:cubicBezTo>
                <a:cubicBezTo>
                  <a:pt x="164" y="221"/>
                  <a:pt x="164" y="220"/>
                  <a:pt x="164" y="221"/>
                </a:cubicBezTo>
                <a:cubicBezTo>
                  <a:pt x="163" y="221"/>
                  <a:pt x="163" y="221"/>
                  <a:pt x="163" y="221"/>
                </a:cubicBezTo>
                <a:cubicBezTo>
                  <a:pt x="163" y="220"/>
                  <a:pt x="163" y="220"/>
                  <a:pt x="163" y="220"/>
                </a:cubicBezTo>
                <a:cubicBezTo>
                  <a:pt x="163" y="220"/>
                  <a:pt x="163" y="220"/>
                  <a:pt x="162" y="220"/>
                </a:cubicBezTo>
                <a:cubicBezTo>
                  <a:pt x="162" y="220"/>
                  <a:pt x="162" y="221"/>
                  <a:pt x="161" y="221"/>
                </a:cubicBezTo>
                <a:cubicBezTo>
                  <a:pt x="162" y="221"/>
                  <a:pt x="162" y="221"/>
                  <a:pt x="162" y="222"/>
                </a:cubicBezTo>
                <a:cubicBezTo>
                  <a:pt x="163" y="222"/>
                  <a:pt x="163" y="222"/>
                  <a:pt x="163" y="222"/>
                </a:cubicBezTo>
                <a:cubicBezTo>
                  <a:pt x="162" y="222"/>
                  <a:pt x="162" y="222"/>
                  <a:pt x="162" y="223"/>
                </a:cubicBezTo>
                <a:cubicBezTo>
                  <a:pt x="161" y="223"/>
                  <a:pt x="161" y="223"/>
                  <a:pt x="161" y="222"/>
                </a:cubicBezTo>
                <a:cubicBezTo>
                  <a:pt x="159" y="222"/>
                  <a:pt x="159" y="222"/>
                  <a:pt x="158" y="223"/>
                </a:cubicBezTo>
                <a:cubicBezTo>
                  <a:pt x="159" y="225"/>
                  <a:pt x="160" y="224"/>
                  <a:pt x="159" y="226"/>
                </a:cubicBezTo>
                <a:cubicBezTo>
                  <a:pt x="159" y="226"/>
                  <a:pt x="159" y="226"/>
                  <a:pt x="159" y="226"/>
                </a:cubicBezTo>
                <a:cubicBezTo>
                  <a:pt x="159" y="226"/>
                  <a:pt x="159" y="226"/>
                  <a:pt x="159" y="226"/>
                </a:cubicBezTo>
                <a:cubicBezTo>
                  <a:pt x="160" y="226"/>
                  <a:pt x="160" y="226"/>
                  <a:pt x="161" y="226"/>
                </a:cubicBezTo>
                <a:cubicBezTo>
                  <a:pt x="161" y="225"/>
                  <a:pt x="161" y="225"/>
                  <a:pt x="161" y="225"/>
                </a:cubicBezTo>
                <a:cubicBezTo>
                  <a:pt x="162" y="225"/>
                  <a:pt x="162" y="226"/>
                  <a:pt x="162" y="226"/>
                </a:cubicBezTo>
                <a:cubicBezTo>
                  <a:pt x="163" y="226"/>
                  <a:pt x="163" y="226"/>
                  <a:pt x="163" y="226"/>
                </a:cubicBezTo>
                <a:cubicBezTo>
                  <a:pt x="163" y="227"/>
                  <a:pt x="163" y="227"/>
                  <a:pt x="163" y="227"/>
                </a:cubicBezTo>
                <a:cubicBezTo>
                  <a:pt x="164" y="227"/>
                  <a:pt x="164" y="227"/>
                  <a:pt x="164" y="227"/>
                </a:cubicBezTo>
                <a:cubicBezTo>
                  <a:pt x="164" y="227"/>
                  <a:pt x="164" y="227"/>
                  <a:pt x="164" y="227"/>
                </a:cubicBezTo>
                <a:cubicBezTo>
                  <a:pt x="164" y="227"/>
                  <a:pt x="164" y="227"/>
                  <a:pt x="164" y="227"/>
                </a:cubicBezTo>
                <a:cubicBezTo>
                  <a:pt x="164" y="226"/>
                  <a:pt x="164" y="226"/>
                  <a:pt x="164" y="226"/>
                </a:cubicBezTo>
                <a:cubicBezTo>
                  <a:pt x="166" y="225"/>
                  <a:pt x="167" y="225"/>
                  <a:pt x="169" y="225"/>
                </a:cubicBezTo>
                <a:cubicBezTo>
                  <a:pt x="169" y="224"/>
                  <a:pt x="169" y="224"/>
                  <a:pt x="169" y="224"/>
                </a:cubicBezTo>
                <a:cubicBezTo>
                  <a:pt x="168" y="224"/>
                  <a:pt x="168" y="224"/>
                  <a:pt x="168" y="224"/>
                </a:cubicBezTo>
                <a:cubicBezTo>
                  <a:pt x="168" y="223"/>
                  <a:pt x="168" y="223"/>
                  <a:pt x="168" y="223"/>
                </a:cubicBezTo>
                <a:cubicBezTo>
                  <a:pt x="168" y="223"/>
                  <a:pt x="168" y="223"/>
                  <a:pt x="168" y="223"/>
                </a:cubicBezTo>
                <a:cubicBezTo>
                  <a:pt x="168" y="224"/>
                  <a:pt x="168" y="224"/>
                  <a:pt x="168" y="224"/>
                </a:cubicBezTo>
                <a:cubicBezTo>
                  <a:pt x="169" y="224"/>
                  <a:pt x="169" y="223"/>
                  <a:pt x="169" y="223"/>
                </a:cubicBezTo>
                <a:cubicBezTo>
                  <a:pt x="170" y="223"/>
                  <a:pt x="170" y="223"/>
                  <a:pt x="171" y="224"/>
                </a:cubicBezTo>
                <a:cubicBezTo>
                  <a:pt x="171" y="223"/>
                  <a:pt x="171" y="223"/>
                  <a:pt x="171" y="223"/>
                </a:cubicBezTo>
                <a:cubicBezTo>
                  <a:pt x="171" y="223"/>
                  <a:pt x="171" y="223"/>
                  <a:pt x="171" y="223"/>
                </a:cubicBezTo>
                <a:cubicBezTo>
                  <a:pt x="171" y="223"/>
                  <a:pt x="171" y="223"/>
                  <a:pt x="171" y="223"/>
                </a:cubicBezTo>
                <a:cubicBezTo>
                  <a:pt x="170" y="223"/>
                  <a:pt x="170" y="223"/>
                  <a:pt x="169" y="223"/>
                </a:cubicBezTo>
                <a:cubicBezTo>
                  <a:pt x="169" y="222"/>
                  <a:pt x="170" y="222"/>
                  <a:pt x="169" y="221"/>
                </a:cubicBezTo>
                <a:close/>
                <a:moveTo>
                  <a:pt x="258" y="222"/>
                </a:moveTo>
                <a:cubicBezTo>
                  <a:pt x="258" y="222"/>
                  <a:pt x="258" y="222"/>
                  <a:pt x="258" y="222"/>
                </a:cubicBezTo>
                <a:cubicBezTo>
                  <a:pt x="258" y="222"/>
                  <a:pt x="258" y="222"/>
                  <a:pt x="258" y="222"/>
                </a:cubicBezTo>
                <a:cubicBezTo>
                  <a:pt x="258" y="222"/>
                  <a:pt x="258" y="222"/>
                  <a:pt x="258" y="222"/>
                </a:cubicBezTo>
                <a:close/>
                <a:moveTo>
                  <a:pt x="996" y="223"/>
                </a:moveTo>
                <a:cubicBezTo>
                  <a:pt x="996" y="223"/>
                  <a:pt x="996" y="223"/>
                  <a:pt x="996" y="222"/>
                </a:cubicBezTo>
                <a:cubicBezTo>
                  <a:pt x="995" y="222"/>
                  <a:pt x="995" y="222"/>
                  <a:pt x="995" y="222"/>
                </a:cubicBezTo>
                <a:cubicBezTo>
                  <a:pt x="995" y="223"/>
                  <a:pt x="995" y="223"/>
                  <a:pt x="995" y="223"/>
                </a:cubicBezTo>
                <a:lnTo>
                  <a:pt x="996" y="223"/>
                </a:lnTo>
                <a:close/>
                <a:moveTo>
                  <a:pt x="981" y="224"/>
                </a:moveTo>
                <a:cubicBezTo>
                  <a:pt x="982" y="224"/>
                  <a:pt x="982" y="224"/>
                  <a:pt x="983" y="224"/>
                </a:cubicBezTo>
                <a:cubicBezTo>
                  <a:pt x="983" y="223"/>
                  <a:pt x="983" y="223"/>
                  <a:pt x="983" y="223"/>
                </a:cubicBezTo>
                <a:cubicBezTo>
                  <a:pt x="981" y="223"/>
                  <a:pt x="981" y="223"/>
                  <a:pt x="981" y="223"/>
                </a:cubicBezTo>
                <a:cubicBezTo>
                  <a:pt x="981" y="224"/>
                  <a:pt x="981" y="224"/>
                  <a:pt x="981" y="225"/>
                </a:cubicBezTo>
                <a:cubicBezTo>
                  <a:pt x="981" y="225"/>
                  <a:pt x="980" y="224"/>
                  <a:pt x="980" y="224"/>
                </a:cubicBezTo>
                <a:cubicBezTo>
                  <a:pt x="980" y="224"/>
                  <a:pt x="980" y="225"/>
                  <a:pt x="979" y="225"/>
                </a:cubicBezTo>
                <a:cubicBezTo>
                  <a:pt x="978" y="226"/>
                  <a:pt x="978" y="226"/>
                  <a:pt x="977" y="227"/>
                </a:cubicBezTo>
                <a:cubicBezTo>
                  <a:pt x="977" y="227"/>
                  <a:pt x="977" y="227"/>
                  <a:pt x="977" y="227"/>
                </a:cubicBezTo>
                <a:cubicBezTo>
                  <a:pt x="977" y="229"/>
                  <a:pt x="977" y="230"/>
                  <a:pt x="978" y="231"/>
                </a:cubicBezTo>
                <a:cubicBezTo>
                  <a:pt x="978" y="232"/>
                  <a:pt x="978" y="231"/>
                  <a:pt x="979" y="232"/>
                </a:cubicBezTo>
                <a:cubicBezTo>
                  <a:pt x="979" y="231"/>
                  <a:pt x="979" y="231"/>
                  <a:pt x="979" y="231"/>
                </a:cubicBezTo>
                <a:cubicBezTo>
                  <a:pt x="979" y="230"/>
                  <a:pt x="980" y="230"/>
                  <a:pt x="980" y="230"/>
                </a:cubicBezTo>
                <a:cubicBezTo>
                  <a:pt x="980" y="229"/>
                  <a:pt x="980" y="229"/>
                  <a:pt x="980" y="229"/>
                </a:cubicBezTo>
                <a:cubicBezTo>
                  <a:pt x="980" y="229"/>
                  <a:pt x="980" y="229"/>
                  <a:pt x="981" y="229"/>
                </a:cubicBezTo>
                <a:cubicBezTo>
                  <a:pt x="981" y="228"/>
                  <a:pt x="980" y="228"/>
                  <a:pt x="980" y="227"/>
                </a:cubicBezTo>
                <a:cubicBezTo>
                  <a:pt x="981" y="227"/>
                  <a:pt x="981" y="227"/>
                  <a:pt x="981" y="227"/>
                </a:cubicBezTo>
                <a:cubicBezTo>
                  <a:pt x="981" y="226"/>
                  <a:pt x="981" y="226"/>
                  <a:pt x="981" y="224"/>
                </a:cubicBezTo>
                <a:close/>
                <a:moveTo>
                  <a:pt x="259" y="231"/>
                </a:moveTo>
                <a:cubicBezTo>
                  <a:pt x="259" y="231"/>
                  <a:pt x="259" y="231"/>
                  <a:pt x="260" y="232"/>
                </a:cubicBezTo>
                <a:cubicBezTo>
                  <a:pt x="261" y="232"/>
                  <a:pt x="261" y="232"/>
                  <a:pt x="261" y="232"/>
                </a:cubicBezTo>
                <a:cubicBezTo>
                  <a:pt x="261" y="231"/>
                  <a:pt x="261" y="231"/>
                  <a:pt x="261" y="231"/>
                </a:cubicBezTo>
                <a:cubicBezTo>
                  <a:pt x="261" y="231"/>
                  <a:pt x="261" y="231"/>
                  <a:pt x="261" y="231"/>
                </a:cubicBezTo>
                <a:cubicBezTo>
                  <a:pt x="261" y="231"/>
                  <a:pt x="261" y="231"/>
                  <a:pt x="260" y="230"/>
                </a:cubicBezTo>
                <a:cubicBezTo>
                  <a:pt x="260" y="230"/>
                  <a:pt x="260" y="230"/>
                  <a:pt x="260" y="230"/>
                </a:cubicBezTo>
                <a:cubicBezTo>
                  <a:pt x="262" y="230"/>
                  <a:pt x="262" y="230"/>
                  <a:pt x="262" y="230"/>
                </a:cubicBezTo>
                <a:cubicBezTo>
                  <a:pt x="261" y="229"/>
                  <a:pt x="261" y="228"/>
                  <a:pt x="261" y="227"/>
                </a:cubicBezTo>
                <a:cubicBezTo>
                  <a:pt x="261" y="227"/>
                  <a:pt x="260" y="227"/>
                  <a:pt x="260" y="227"/>
                </a:cubicBezTo>
                <a:cubicBezTo>
                  <a:pt x="260" y="227"/>
                  <a:pt x="259" y="227"/>
                  <a:pt x="259" y="226"/>
                </a:cubicBezTo>
                <a:cubicBezTo>
                  <a:pt x="259" y="226"/>
                  <a:pt x="258" y="227"/>
                  <a:pt x="258" y="227"/>
                </a:cubicBezTo>
                <a:cubicBezTo>
                  <a:pt x="258" y="227"/>
                  <a:pt x="258" y="227"/>
                  <a:pt x="258" y="227"/>
                </a:cubicBezTo>
                <a:cubicBezTo>
                  <a:pt x="258" y="227"/>
                  <a:pt x="258" y="227"/>
                  <a:pt x="258" y="227"/>
                </a:cubicBezTo>
                <a:cubicBezTo>
                  <a:pt x="258" y="229"/>
                  <a:pt x="256" y="229"/>
                  <a:pt x="259" y="229"/>
                </a:cubicBezTo>
                <a:cubicBezTo>
                  <a:pt x="259" y="231"/>
                  <a:pt x="259" y="231"/>
                  <a:pt x="259" y="231"/>
                </a:cubicBezTo>
                <a:cubicBezTo>
                  <a:pt x="258" y="230"/>
                  <a:pt x="258" y="230"/>
                  <a:pt x="258" y="230"/>
                </a:cubicBezTo>
                <a:cubicBezTo>
                  <a:pt x="257" y="229"/>
                  <a:pt x="257" y="229"/>
                  <a:pt x="257" y="228"/>
                </a:cubicBezTo>
                <a:cubicBezTo>
                  <a:pt x="256" y="229"/>
                  <a:pt x="256" y="229"/>
                  <a:pt x="256" y="229"/>
                </a:cubicBezTo>
                <a:cubicBezTo>
                  <a:pt x="255" y="229"/>
                  <a:pt x="255" y="229"/>
                  <a:pt x="255" y="228"/>
                </a:cubicBezTo>
                <a:cubicBezTo>
                  <a:pt x="255" y="227"/>
                  <a:pt x="255" y="227"/>
                  <a:pt x="254" y="225"/>
                </a:cubicBezTo>
                <a:cubicBezTo>
                  <a:pt x="252" y="225"/>
                  <a:pt x="253" y="224"/>
                  <a:pt x="251" y="224"/>
                </a:cubicBezTo>
                <a:cubicBezTo>
                  <a:pt x="251" y="224"/>
                  <a:pt x="251" y="224"/>
                  <a:pt x="251" y="224"/>
                </a:cubicBezTo>
                <a:cubicBezTo>
                  <a:pt x="251" y="224"/>
                  <a:pt x="251" y="224"/>
                  <a:pt x="251" y="224"/>
                </a:cubicBezTo>
                <a:cubicBezTo>
                  <a:pt x="250" y="224"/>
                  <a:pt x="250" y="224"/>
                  <a:pt x="250" y="224"/>
                </a:cubicBezTo>
                <a:cubicBezTo>
                  <a:pt x="250" y="225"/>
                  <a:pt x="250" y="226"/>
                  <a:pt x="251" y="226"/>
                </a:cubicBezTo>
                <a:cubicBezTo>
                  <a:pt x="251" y="226"/>
                  <a:pt x="251" y="227"/>
                  <a:pt x="251" y="227"/>
                </a:cubicBezTo>
                <a:cubicBezTo>
                  <a:pt x="251" y="228"/>
                  <a:pt x="251" y="228"/>
                  <a:pt x="251" y="228"/>
                </a:cubicBezTo>
                <a:cubicBezTo>
                  <a:pt x="252" y="228"/>
                  <a:pt x="252" y="228"/>
                  <a:pt x="252" y="228"/>
                </a:cubicBezTo>
                <a:cubicBezTo>
                  <a:pt x="252" y="229"/>
                  <a:pt x="252" y="229"/>
                  <a:pt x="252" y="229"/>
                </a:cubicBezTo>
                <a:cubicBezTo>
                  <a:pt x="252" y="229"/>
                  <a:pt x="252" y="229"/>
                  <a:pt x="252" y="229"/>
                </a:cubicBezTo>
                <a:cubicBezTo>
                  <a:pt x="254" y="229"/>
                  <a:pt x="254" y="229"/>
                  <a:pt x="254" y="229"/>
                </a:cubicBezTo>
                <a:cubicBezTo>
                  <a:pt x="254" y="231"/>
                  <a:pt x="254" y="231"/>
                  <a:pt x="254" y="231"/>
                </a:cubicBezTo>
                <a:cubicBezTo>
                  <a:pt x="254" y="231"/>
                  <a:pt x="254" y="231"/>
                  <a:pt x="254" y="231"/>
                </a:cubicBezTo>
                <a:cubicBezTo>
                  <a:pt x="254" y="231"/>
                  <a:pt x="254" y="231"/>
                  <a:pt x="255" y="232"/>
                </a:cubicBezTo>
                <a:cubicBezTo>
                  <a:pt x="255" y="232"/>
                  <a:pt x="255" y="232"/>
                  <a:pt x="255" y="232"/>
                </a:cubicBezTo>
                <a:cubicBezTo>
                  <a:pt x="255" y="231"/>
                  <a:pt x="256" y="232"/>
                  <a:pt x="256" y="231"/>
                </a:cubicBezTo>
                <a:cubicBezTo>
                  <a:pt x="255" y="231"/>
                  <a:pt x="255" y="231"/>
                  <a:pt x="255" y="231"/>
                </a:cubicBezTo>
                <a:cubicBezTo>
                  <a:pt x="255" y="230"/>
                  <a:pt x="255" y="231"/>
                  <a:pt x="256" y="231"/>
                </a:cubicBezTo>
                <a:cubicBezTo>
                  <a:pt x="256" y="230"/>
                  <a:pt x="256" y="230"/>
                  <a:pt x="256" y="230"/>
                </a:cubicBezTo>
                <a:cubicBezTo>
                  <a:pt x="256" y="230"/>
                  <a:pt x="256" y="231"/>
                  <a:pt x="256" y="232"/>
                </a:cubicBezTo>
                <a:cubicBezTo>
                  <a:pt x="258" y="232"/>
                  <a:pt x="258" y="232"/>
                  <a:pt x="258" y="232"/>
                </a:cubicBezTo>
                <a:cubicBezTo>
                  <a:pt x="258" y="232"/>
                  <a:pt x="257" y="232"/>
                  <a:pt x="257" y="233"/>
                </a:cubicBezTo>
                <a:cubicBezTo>
                  <a:pt x="258" y="233"/>
                  <a:pt x="258" y="233"/>
                  <a:pt x="258" y="234"/>
                </a:cubicBezTo>
                <a:cubicBezTo>
                  <a:pt x="258" y="234"/>
                  <a:pt x="258" y="234"/>
                  <a:pt x="258" y="234"/>
                </a:cubicBezTo>
                <a:cubicBezTo>
                  <a:pt x="258" y="234"/>
                  <a:pt x="258" y="234"/>
                  <a:pt x="258" y="234"/>
                </a:cubicBezTo>
                <a:cubicBezTo>
                  <a:pt x="258" y="234"/>
                  <a:pt x="258" y="234"/>
                  <a:pt x="258" y="234"/>
                </a:cubicBezTo>
                <a:cubicBezTo>
                  <a:pt x="258" y="233"/>
                  <a:pt x="259" y="233"/>
                  <a:pt x="259" y="233"/>
                </a:cubicBezTo>
                <a:cubicBezTo>
                  <a:pt x="259" y="232"/>
                  <a:pt x="259" y="232"/>
                  <a:pt x="259" y="232"/>
                </a:cubicBezTo>
                <a:cubicBezTo>
                  <a:pt x="259" y="232"/>
                  <a:pt x="259" y="232"/>
                  <a:pt x="259" y="232"/>
                </a:cubicBezTo>
                <a:lnTo>
                  <a:pt x="259" y="231"/>
                </a:lnTo>
                <a:close/>
                <a:moveTo>
                  <a:pt x="855" y="224"/>
                </a:moveTo>
                <a:cubicBezTo>
                  <a:pt x="855" y="225"/>
                  <a:pt x="855" y="225"/>
                  <a:pt x="855" y="225"/>
                </a:cubicBezTo>
                <a:cubicBezTo>
                  <a:pt x="856" y="225"/>
                  <a:pt x="856" y="224"/>
                  <a:pt x="857" y="224"/>
                </a:cubicBezTo>
                <a:cubicBezTo>
                  <a:pt x="857" y="224"/>
                  <a:pt x="857" y="224"/>
                  <a:pt x="857" y="224"/>
                </a:cubicBezTo>
                <a:cubicBezTo>
                  <a:pt x="855" y="224"/>
                  <a:pt x="855" y="224"/>
                  <a:pt x="855" y="224"/>
                </a:cubicBezTo>
                <a:cubicBezTo>
                  <a:pt x="855" y="224"/>
                  <a:pt x="855" y="224"/>
                  <a:pt x="855" y="224"/>
                </a:cubicBezTo>
                <a:close/>
                <a:moveTo>
                  <a:pt x="861" y="227"/>
                </a:moveTo>
                <a:cubicBezTo>
                  <a:pt x="861" y="227"/>
                  <a:pt x="861" y="227"/>
                  <a:pt x="861" y="227"/>
                </a:cubicBezTo>
                <a:cubicBezTo>
                  <a:pt x="861" y="226"/>
                  <a:pt x="861" y="226"/>
                  <a:pt x="861" y="226"/>
                </a:cubicBezTo>
                <a:cubicBezTo>
                  <a:pt x="861" y="226"/>
                  <a:pt x="861" y="226"/>
                  <a:pt x="861" y="226"/>
                </a:cubicBezTo>
                <a:cubicBezTo>
                  <a:pt x="861" y="225"/>
                  <a:pt x="861" y="225"/>
                  <a:pt x="861" y="224"/>
                </a:cubicBezTo>
                <a:cubicBezTo>
                  <a:pt x="861" y="224"/>
                  <a:pt x="861" y="224"/>
                  <a:pt x="861" y="224"/>
                </a:cubicBezTo>
                <a:cubicBezTo>
                  <a:pt x="861" y="225"/>
                  <a:pt x="861" y="225"/>
                  <a:pt x="861" y="225"/>
                </a:cubicBezTo>
                <a:cubicBezTo>
                  <a:pt x="861" y="225"/>
                  <a:pt x="861" y="225"/>
                  <a:pt x="861" y="225"/>
                </a:cubicBezTo>
                <a:cubicBezTo>
                  <a:pt x="861" y="225"/>
                  <a:pt x="861" y="225"/>
                  <a:pt x="861" y="225"/>
                </a:cubicBezTo>
                <a:cubicBezTo>
                  <a:pt x="860" y="225"/>
                  <a:pt x="860" y="225"/>
                  <a:pt x="860" y="225"/>
                </a:cubicBezTo>
                <a:cubicBezTo>
                  <a:pt x="860" y="225"/>
                  <a:pt x="860" y="225"/>
                  <a:pt x="860" y="225"/>
                </a:cubicBezTo>
                <a:cubicBezTo>
                  <a:pt x="859" y="225"/>
                  <a:pt x="859" y="225"/>
                  <a:pt x="859" y="225"/>
                </a:cubicBezTo>
                <a:cubicBezTo>
                  <a:pt x="860" y="227"/>
                  <a:pt x="861" y="228"/>
                  <a:pt x="861" y="229"/>
                </a:cubicBezTo>
                <a:cubicBezTo>
                  <a:pt x="862" y="229"/>
                  <a:pt x="862" y="229"/>
                  <a:pt x="862" y="229"/>
                </a:cubicBezTo>
                <a:cubicBezTo>
                  <a:pt x="862" y="231"/>
                  <a:pt x="862" y="231"/>
                  <a:pt x="862" y="231"/>
                </a:cubicBezTo>
                <a:cubicBezTo>
                  <a:pt x="862" y="231"/>
                  <a:pt x="862" y="231"/>
                  <a:pt x="862" y="231"/>
                </a:cubicBezTo>
                <a:cubicBezTo>
                  <a:pt x="863" y="230"/>
                  <a:pt x="863" y="229"/>
                  <a:pt x="863" y="228"/>
                </a:cubicBezTo>
                <a:cubicBezTo>
                  <a:pt x="862" y="228"/>
                  <a:pt x="862" y="228"/>
                  <a:pt x="861" y="228"/>
                </a:cubicBezTo>
                <a:cubicBezTo>
                  <a:pt x="861" y="228"/>
                  <a:pt x="861" y="227"/>
                  <a:pt x="861" y="227"/>
                </a:cubicBezTo>
                <a:close/>
                <a:moveTo>
                  <a:pt x="248" y="226"/>
                </a:moveTo>
                <a:cubicBezTo>
                  <a:pt x="248" y="227"/>
                  <a:pt x="248" y="227"/>
                  <a:pt x="248" y="227"/>
                </a:cubicBezTo>
                <a:cubicBezTo>
                  <a:pt x="249" y="227"/>
                  <a:pt x="249" y="227"/>
                  <a:pt x="249" y="227"/>
                </a:cubicBezTo>
                <a:cubicBezTo>
                  <a:pt x="249" y="225"/>
                  <a:pt x="249" y="225"/>
                  <a:pt x="249" y="225"/>
                </a:cubicBezTo>
                <a:cubicBezTo>
                  <a:pt x="249" y="225"/>
                  <a:pt x="249" y="225"/>
                  <a:pt x="249" y="225"/>
                </a:cubicBezTo>
                <a:cubicBezTo>
                  <a:pt x="248" y="226"/>
                  <a:pt x="249" y="226"/>
                  <a:pt x="248" y="226"/>
                </a:cubicBezTo>
                <a:close/>
                <a:moveTo>
                  <a:pt x="165" y="227"/>
                </a:moveTo>
                <a:cubicBezTo>
                  <a:pt x="167" y="227"/>
                  <a:pt x="167" y="227"/>
                  <a:pt x="167" y="227"/>
                </a:cubicBezTo>
                <a:cubicBezTo>
                  <a:pt x="167" y="226"/>
                  <a:pt x="167" y="226"/>
                  <a:pt x="167" y="226"/>
                </a:cubicBezTo>
                <a:cubicBezTo>
                  <a:pt x="166" y="226"/>
                  <a:pt x="166" y="226"/>
                  <a:pt x="166" y="226"/>
                </a:cubicBezTo>
                <a:cubicBezTo>
                  <a:pt x="166" y="226"/>
                  <a:pt x="166" y="226"/>
                  <a:pt x="165" y="227"/>
                </a:cubicBezTo>
                <a:close/>
                <a:moveTo>
                  <a:pt x="855" y="227"/>
                </a:moveTo>
                <a:cubicBezTo>
                  <a:pt x="855" y="227"/>
                  <a:pt x="856" y="227"/>
                  <a:pt x="856" y="227"/>
                </a:cubicBezTo>
                <a:cubicBezTo>
                  <a:pt x="856" y="226"/>
                  <a:pt x="856" y="226"/>
                  <a:pt x="856" y="226"/>
                </a:cubicBezTo>
                <a:cubicBezTo>
                  <a:pt x="855" y="226"/>
                  <a:pt x="855" y="226"/>
                  <a:pt x="855" y="226"/>
                </a:cubicBezTo>
                <a:cubicBezTo>
                  <a:pt x="855" y="227"/>
                  <a:pt x="855" y="227"/>
                  <a:pt x="855" y="227"/>
                </a:cubicBezTo>
                <a:cubicBezTo>
                  <a:pt x="855" y="227"/>
                  <a:pt x="855" y="227"/>
                  <a:pt x="855" y="227"/>
                </a:cubicBezTo>
                <a:close/>
                <a:moveTo>
                  <a:pt x="262" y="229"/>
                </a:moveTo>
                <a:cubicBezTo>
                  <a:pt x="262" y="230"/>
                  <a:pt x="262" y="231"/>
                  <a:pt x="263" y="231"/>
                </a:cubicBezTo>
                <a:cubicBezTo>
                  <a:pt x="263" y="231"/>
                  <a:pt x="263" y="231"/>
                  <a:pt x="264" y="231"/>
                </a:cubicBezTo>
                <a:cubicBezTo>
                  <a:pt x="264" y="230"/>
                  <a:pt x="263" y="230"/>
                  <a:pt x="263" y="229"/>
                </a:cubicBezTo>
                <a:cubicBezTo>
                  <a:pt x="263" y="229"/>
                  <a:pt x="263" y="229"/>
                  <a:pt x="262" y="229"/>
                </a:cubicBezTo>
                <a:close/>
                <a:moveTo>
                  <a:pt x="515" y="229"/>
                </a:moveTo>
                <a:cubicBezTo>
                  <a:pt x="514" y="229"/>
                  <a:pt x="514" y="229"/>
                  <a:pt x="513" y="229"/>
                </a:cubicBezTo>
                <a:cubicBezTo>
                  <a:pt x="513" y="231"/>
                  <a:pt x="513" y="231"/>
                  <a:pt x="513" y="231"/>
                </a:cubicBezTo>
                <a:cubicBezTo>
                  <a:pt x="514" y="231"/>
                  <a:pt x="514" y="231"/>
                  <a:pt x="514" y="231"/>
                </a:cubicBezTo>
                <a:cubicBezTo>
                  <a:pt x="514" y="230"/>
                  <a:pt x="514" y="230"/>
                  <a:pt x="515" y="229"/>
                </a:cubicBezTo>
                <a:close/>
                <a:moveTo>
                  <a:pt x="517" y="233"/>
                </a:moveTo>
                <a:cubicBezTo>
                  <a:pt x="517" y="233"/>
                  <a:pt x="517" y="233"/>
                  <a:pt x="517" y="233"/>
                </a:cubicBezTo>
                <a:cubicBezTo>
                  <a:pt x="517" y="233"/>
                  <a:pt x="517" y="230"/>
                  <a:pt x="517" y="230"/>
                </a:cubicBezTo>
                <a:cubicBezTo>
                  <a:pt x="517" y="230"/>
                  <a:pt x="516" y="230"/>
                  <a:pt x="516" y="229"/>
                </a:cubicBezTo>
                <a:cubicBezTo>
                  <a:pt x="516" y="231"/>
                  <a:pt x="516" y="234"/>
                  <a:pt x="515" y="234"/>
                </a:cubicBezTo>
                <a:cubicBezTo>
                  <a:pt x="515" y="235"/>
                  <a:pt x="515" y="235"/>
                  <a:pt x="515" y="235"/>
                </a:cubicBezTo>
                <a:cubicBezTo>
                  <a:pt x="516" y="235"/>
                  <a:pt x="516" y="235"/>
                  <a:pt x="516" y="235"/>
                </a:cubicBezTo>
                <a:cubicBezTo>
                  <a:pt x="516" y="234"/>
                  <a:pt x="516" y="233"/>
                  <a:pt x="517" y="233"/>
                </a:cubicBezTo>
                <a:close/>
                <a:moveTo>
                  <a:pt x="933" y="230"/>
                </a:moveTo>
                <a:cubicBezTo>
                  <a:pt x="933" y="231"/>
                  <a:pt x="933" y="231"/>
                  <a:pt x="933" y="231"/>
                </a:cubicBezTo>
                <a:cubicBezTo>
                  <a:pt x="932" y="231"/>
                  <a:pt x="932" y="231"/>
                  <a:pt x="932" y="231"/>
                </a:cubicBezTo>
                <a:cubicBezTo>
                  <a:pt x="932" y="231"/>
                  <a:pt x="932" y="231"/>
                  <a:pt x="932" y="231"/>
                </a:cubicBezTo>
                <a:cubicBezTo>
                  <a:pt x="933" y="231"/>
                  <a:pt x="933" y="231"/>
                  <a:pt x="934" y="231"/>
                </a:cubicBezTo>
                <a:cubicBezTo>
                  <a:pt x="934" y="230"/>
                  <a:pt x="934" y="230"/>
                  <a:pt x="934" y="230"/>
                </a:cubicBezTo>
                <a:cubicBezTo>
                  <a:pt x="934" y="229"/>
                  <a:pt x="934" y="229"/>
                  <a:pt x="934" y="229"/>
                </a:cubicBezTo>
                <a:cubicBezTo>
                  <a:pt x="933" y="230"/>
                  <a:pt x="933" y="230"/>
                  <a:pt x="933" y="230"/>
                </a:cubicBezTo>
                <a:close/>
                <a:moveTo>
                  <a:pt x="267" y="232"/>
                </a:moveTo>
                <a:cubicBezTo>
                  <a:pt x="266" y="232"/>
                  <a:pt x="266" y="232"/>
                  <a:pt x="266" y="232"/>
                </a:cubicBezTo>
                <a:cubicBezTo>
                  <a:pt x="266" y="232"/>
                  <a:pt x="266" y="232"/>
                  <a:pt x="267" y="233"/>
                </a:cubicBezTo>
                <a:lnTo>
                  <a:pt x="267" y="232"/>
                </a:lnTo>
                <a:close/>
                <a:moveTo>
                  <a:pt x="513" y="233"/>
                </a:moveTo>
                <a:cubicBezTo>
                  <a:pt x="514" y="232"/>
                  <a:pt x="514" y="232"/>
                  <a:pt x="514" y="232"/>
                </a:cubicBezTo>
                <a:cubicBezTo>
                  <a:pt x="513" y="232"/>
                  <a:pt x="513" y="232"/>
                  <a:pt x="513" y="233"/>
                </a:cubicBezTo>
                <a:close/>
                <a:moveTo>
                  <a:pt x="263" y="232"/>
                </a:moveTo>
                <a:cubicBezTo>
                  <a:pt x="264" y="233"/>
                  <a:pt x="263" y="233"/>
                  <a:pt x="264" y="233"/>
                </a:cubicBezTo>
                <a:cubicBezTo>
                  <a:pt x="264" y="232"/>
                  <a:pt x="264" y="232"/>
                  <a:pt x="263" y="232"/>
                </a:cubicBezTo>
                <a:close/>
                <a:moveTo>
                  <a:pt x="270" y="241"/>
                </a:moveTo>
                <a:cubicBezTo>
                  <a:pt x="270" y="242"/>
                  <a:pt x="270" y="242"/>
                  <a:pt x="270" y="242"/>
                </a:cubicBezTo>
                <a:cubicBezTo>
                  <a:pt x="269" y="242"/>
                  <a:pt x="269" y="242"/>
                  <a:pt x="269" y="242"/>
                </a:cubicBezTo>
                <a:cubicBezTo>
                  <a:pt x="269" y="241"/>
                  <a:pt x="269" y="239"/>
                  <a:pt x="270" y="238"/>
                </a:cubicBezTo>
                <a:cubicBezTo>
                  <a:pt x="267" y="238"/>
                  <a:pt x="267" y="238"/>
                  <a:pt x="267" y="238"/>
                </a:cubicBezTo>
                <a:cubicBezTo>
                  <a:pt x="267" y="238"/>
                  <a:pt x="267" y="238"/>
                  <a:pt x="267" y="238"/>
                </a:cubicBezTo>
                <a:cubicBezTo>
                  <a:pt x="267" y="237"/>
                  <a:pt x="267" y="237"/>
                  <a:pt x="266" y="237"/>
                </a:cubicBezTo>
                <a:cubicBezTo>
                  <a:pt x="266" y="236"/>
                  <a:pt x="266" y="236"/>
                  <a:pt x="266" y="236"/>
                </a:cubicBezTo>
                <a:cubicBezTo>
                  <a:pt x="266" y="236"/>
                  <a:pt x="266" y="236"/>
                  <a:pt x="266" y="236"/>
                </a:cubicBezTo>
                <a:cubicBezTo>
                  <a:pt x="265" y="234"/>
                  <a:pt x="265" y="235"/>
                  <a:pt x="263" y="234"/>
                </a:cubicBezTo>
                <a:cubicBezTo>
                  <a:pt x="263" y="234"/>
                  <a:pt x="263" y="234"/>
                  <a:pt x="263" y="234"/>
                </a:cubicBezTo>
                <a:cubicBezTo>
                  <a:pt x="263" y="234"/>
                  <a:pt x="263" y="234"/>
                  <a:pt x="263" y="234"/>
                </a:cubicBezTo>
                <a:cubicBezTo>
                  <a:pt x="263" y="233"/>
                  <a:pt x="263" y="233"/>
                  <a:pt x="263" y="233"/>
                </a:cubicBezTo>
                <a:cubicBezTo>
                  <a:pt x="262" y="233"/>
                  <a:pt x="261" y="233"/>
                  <a:pt x="260" y="232"/>
                </a:cubicBezTo>
                <a:cubicBezTo>
                  <a:pt x="260" y="233"/>
                  <a:pt x="260" y="234"/>
                  <a:pt x="260" y="235"/>
                </a:cubicBezTo>
                <a:cubicBezTo>
                  <a:pt x="262" y="235"/>
                  <a:pt x="261" y="235"/>
                  <a:pt x="262" y="235"/>
                </a:cubicBezTo>
                <a:cubicBezTo>
                  <a:pt x="262" y="237"/>
                  <a:pt x="262" y="237"/>
                  <a:pt x="262" y="237"/>
                </a:cubicBezTo>
                <a:cubicBezTo>
                  <a:pt x="263" y="237"/>
                  <a:pt x="263" y="236"/>
                  <a:pt x="264" y="236"/>
                </a:cubicBezTo>
                <a:cubicBezTo>
                  <a:pt x="264" y="238"/>
                  <a:pt x="264" y="238"/>
                  <a:pt x="263" y="239"/>
                </a:cubicBezTo>
                <a:cubicBezTo>
                  <a:pt x="264" y="239"/>
                  <a:pt x="264" y="239"/>
                  <a:pt x="265" y="239"/>
                </a:cubicBezTo>
                <a:cubicBezTo>
                  <a:pt x="265" y="239"/>
                  <a:pt x="265" y="239"/>
                  <a:pt x="265" y="239"/>
                </a:cubicBezTo>
                <a:cubicBezTo>
                  <a:pt x="266" y="239"/>
                  <a:pt x="266" y="239"/>
                  <a:pt x="266" y="239"/>
                </a:cubicBezTo>
                <a:cubicBezTo>
                  <a:pt x="266" y="240"/>
                  <a:pt x="266" y="240"/>
                  <a:pt x="266" y="240"/>
                </a:cubicBezTo>
                <a:cubicBezTo>
                  <a:pt x="267" y="240"/>
                  <a:pt x="267" y="240"/>
                  <a:pt x="267" y="240"/>
                </a:cubicBezTo>
                <a:cubicBezTo>
                  <a:pt x="267" y="240"/>
                  <a:pt x="266" y="241"/>
                  <a:pt x="266" y="241"/>
                </a:cubicBezTo>
                <a:cubicBezTo>
                  <a:pt x="267" y="241"/>
                  <a:pt x="267" y="241"/>
                  <a:pt x="267" y="241"/>
                </a:cubicBezTo>
                <a:cubicBezTo>
                  <a:pt x="267" y="242"/>
                  <a:pt x="267" y="242"/>
                  <a:pt x="267" y="242"/>
                </a:cubicBezTo>
                <a:cubicBezTo>
                  <a:pt x="267" y="241"/>
                  <a:pt x="267" y="241"/>
                  <a:pt x="268" y="241"/>
                </a:cubicBezTo>
                <a:cubicBezTo>
                  <a:pt x="268" y="243"/>
                  <a:pt x="268" y="243"/>
                  <a:pt x="268" y="244"/>
                </a:cubicBezTo>
                <a:cubicBezTo>
                  <a:pt x="270" y="244"/>
                  <a:pt x="270" y="244"/>
                  <a:pt x="270" y="244"/>
                </a:cubicBezTo>
                <a:cubicBezTo>
                  <a:pt x="270" y="242"/>
                  <a:pt x="270" y="242"/>
                  <a:pt x="270" y="241"/>
                </a:cubicBezTo>
                <a:close/>
                <a:moveTo>
                  <a:pt x="862" y="232"/>
                </a:moveTo>
                <a:cubicBezTo>
                  <a:pt x="861" y="232"/>
                  <a:pt x="861" y="232"/>
                  <a:pt x="861" y="232"/>
                </a:cubicBezTo>
                <a:cubicBezTo>
                  <a:pt x="861" y="233"/>
                  <a:pt x="861" y="234"/>
                  <a:pt x="861" y="234"/>
                </a:cubicBezTo>
                <a:cubicBezTo>
                  <a:pt x="860" y="234"/>
                  <a:pt x="860" y="234"/>
                  <a:pt x="860" y="234"/>
                </a:cubicBezTo>
                <a:cubicBezTo>
                  <a:pt x="860" y="235"/>
                  <a:pt x="860" y="235"/>
                  <a:pt x="860" y="235"/>
                </a:cubicBezTo>
                <a:cubicBezTo>
                  <a:pt x="861" y="235"/>
                  <a:pt x="861" y="234"/>
                  <a:pt x="861" y="235"/>
                </a:cubicBezTo>
                <a:cubicBezTo>
                  <a:pt x="862" y="235"/>
                  <a:pt x="862" y="235"/>
                  <a:pt x="863" y="234"/>
                </a:cubicBezTo>
                <a:cubicBezTo>
                  <a:pt x="863" y="233"/>
                  <a:pt x="862" y="233"/>
                  <a:pt x="862" y="232"/>
                </a:cubicBezTo>
                <a:close/>
                <a:moveTo>
                  <a:pt x="265" y="233"/>
                </a:moveTo>
                <a:cubicBezTo>
                  <a:pt x="264" y="233"/>
                  <a:pt x="264" y="233"/>
                  <a:pt x="264" y="233"/>
                </a:cubicBezTo>
                <a:cubicBezTo>
                  <a:pt x="265" y="234"/>
                  <a:pt x="265" y="234"/>
                  <a:pt x="266" y="234"/>
                </a:cubicBezTo>
                <a:cubicBezTo>
                  <a:pt x="266" y="235"/>
                  <a:pt x="266" y="235"/>
                  <a:pt x="266" y="235"/>
                </a:cubicBezTo>
                <a:cubicBezTo>
                  <a:pt x="266" y="235"/>
                  <a:pt x="266" y="235"/>
                  <a:pt x="266" y="235"/>
                </a:cubicBezTo>
                <a:cubicBezTo>
                  <a:pt x="266" y="235"/>
                  <a:pt x="267" y="234"/>
                  <a:pt x="267" y="234"/>
                </a:cubicBezTo>
                <a:cubicBezTo>
                  <a:pt x="266" y="234"/>
                  <a:pt x="266" y="233"/>
                  <a:pt x="266" y="233"/>
                </a:cubicBezTo>
                <a:cubicBezTo>
                  <a:pt x="266" y="233"/>
                  <a:pt x="265" y="233"/>
                  <a:pt x="265" y="233"/>
                </a:cubicBezTo>
                <a:close/>
                <a:moveTo>
                  <a:pt x="257" y="234"/>
                </a:moveTo>
                <a:cubicBezTo>
                  <a:pt x="256" y="234"/>
                  <a:pt x="256" y="234"/>
                  <a:pt x="256" y="234"/>
                </a:cubicBezTo>
                <a:cubicBezTo>
                  <a:pt x="256" y="235"/>
                  <a:pt x="256" y="235"/>
                  <a:pt x="256" y="235"/>
                </a:cubicBezTo>
                <a:cubicBezTo>
                  <a:pt x="257" y="234"/>
                  <a:pt x="257" y="235"/>
                  <a:pt x="257" y="234"/>
                </a:cubicBezTo>
                <a:cubicBezTo>
                  <a:pt x="257" y="234"/>
                  <a:pt x="257" y="234"/>
                  <a:pt x="257" y="234"/>
                </a:cubicBezTo>
                <a:close/>
                <a:moveTo>
                  <a:pt x="515" y="234"/>
                </a:moveTo>
                <a:cubicBezTo>
                  <a:pt x="514" y="234"/>
                  <a:pt x="514" y="234"/>
                  <a:pt x="514" y="235"/>
                </a:cubicBezTo>
                <a:cubicBezTo>
                  <a:pt x="515" y="235"/>
                  <a:pt x="515" y="235"/>
                  <a:pt x="515" y="234"/>
                </a:cubicBezTo>
                <a:close/>
                <a:moveTo>
                  <a:pt x="860" y="236"/>
                </a:moveTo>
                <a:cubicBezTo>
                  <a:pt x="860" y="236"/>
                  <a:pt x="860" y="236"/>
                  <a:pt x="860" y="236"/>
                </a:cubicBezTo>
                <a:cubicBezTo>
                  <a:pt x="860" y="235"/>
                  <a:pt x="860" y="236"/>
                  <a:pt x="860" y="235"/>
                </a:cubicBezTo>
                <a:lnTo>
                  <a:pt x="860" y="236"/>
                </a:lnTo>
                <a:close/>
                <a:moveTo>
                  <a:pt x="863" y="237"/>
                </a:moveTo>
                <a:cubicBezTo>
                  <a:pt x="863" y="237"/>
                  <a:pt x="863" y="237"/>
                  <a:pt x="863" y="236"/>
                </a:cubicBezTo>
                <a:cubicBezTo>
                  <a:pt x="863" y="236"/>
                  <a:pt x="863" y="236"/>
                  <a:pt x="863" y="235"/>
                </a:cubicBezTo>
                <a:cubicBezTo>
                  <a:pt x="863" y="236"/>
                  <a:pt x="863" y="236"/>
                  <a:pt x="862" y="237"/>
                </a:cubicBezTo>
                <a:cubicBezTo>
                  <a:pt x="862" y="237"/>
                  <a:pt x="862" y="237"/>
                  <a:pt x="862" y="237"/>
                </a:cubicBezTo>
                <a:cubicBezTo>
                  <a:pt x="862" y="237"/>
                  <a:pt x="862" y="237"/>
                  <a:pt x="862" y="237"/>
                </a:cubicBezTo>
                <a:cubicBezTo>
                  <a:pt x="862" y="237"/>
                  <a:pt x="862" y="237"/>
                  <a:pt x="862" y="237"/>
                </a:cubicBezTo>
                <a:lnTo>
                  <a:pt x="863" y="237"/>
                </a:lnTo>
                <a:close/>
                <a:moveTo>
                  <a:pt x="1832" y="236"/>
                </a:moveTo>
                <a:cubicBezTo>
                  <a:pt x="1831" y="237"/>
                  <a:pt x="1831" y="237"/>
                  <a:pt x="1831" y="237"/>
                </a:cubicBezTo>
                <a:cubicBezTo>
                  <a:pt x="1831" y="237"/>
                  <a:pt x="1831" y="237"/>
                  <a:pt x="1831" y="237"/>
                </a:cubicBezTo>
                <a:cubicBezTo>
                  <a:pt x="1831" y="238"/>
                  <a:pt x="1831" y="239"/>
                  <a:pt x="1831" y="239"/>
                </a:cubicBezTo>
                <a:cubicBezTo>
                  <a:pt x="1831" y="239"/>
                  <a:pt x="1830" y="239"/>
                  <a:pt x="1829" y="239"/>
                </a:cubicBezTo>
                <a:cubicBezTo>
                  <a:pt x="1829" y="238"/>
                  <a:pt x="1829" y="238"/>
                  <a:pt x="1829" y="238"/>
                </a:cubicBezTo>
                <a:cubicBezTo>
                  <a:pt x="1827" y="238"/>
                  <a:pt x="1827" y="238"/>
                  <a:pt x="1827" y="239"/>
                </a:cubicBezTo>
                <a:cubicBezTo>
                  <a:pt x="1827" y="239"/>
                  <a:pt x="1827" y="239"/>
                  <a:pt x="1827" y="239"/>
                </a:cubicBezTo>
                <a:cubicBezTo>
                  <a:pt x="1826" y="239"/>
                  <a:pt x="1826" y="239"/>
                  <a:pt x="1825" y="239"/>
                </a:cubicBezTo>
                <a:cubicBezTo>
                  <a:pt x="1825" y="239"/>
                  <a:pt x="1825" y="239"/>
                  <a:pt x="1825" y="239"/>
                </a:cubicBezTo>
                <a:cubicBezTo>
                  <a:pt x="1824" y="240"/>
                  <a:pt x="1825" y="239"/>
                  <a:pt x="1824" y="240"/>
                </a:cubicBezTo>
                <a:cubicBezTo>
                  <a:pt x="1824" y="240"/>
                  <a:pt x="1824" y="240"/>
                  <a:pt x="1824" y="240"/>
                </a:cubicBezTo>
                <a:cubicBezTo>
                  <a:pt x="1824" y="241"/>
                  <a:pt x="1824" y="241"/>
                  <a:pt x="1824" y="241"/>
                </a:cubicBezTo>
                <a:cubicBezTo>
                  <a:pt x="1823" y="241"/>
                  <a:pt x="1823" y="241"/>
                  <a:pt x="1823" y="241"/>
                </a:cubicBezTo>
                <a:cubicBezTo>
                  <a:pt x="1823" y="241"/>
                  <a:pt x="1823" y="241"/>
                  <a:pt x="1823" y="241"/>
                </a:cubicBezTo>
                <a:cubicBezTo>
                  <a:pt x="1823" y="242"/>
                  <a:pt x="1822" y="241"/>
                  <a:pt x="1822" y="242"/>
                </a:cubicBezTo>
                <a:cubicBezTo>
                  <a:pt x="1822" y="242"/>
                  <a:pt x="1822" y="242"/>
                  <a:pt x="1822" y="242"/>
                </a:cubicBezTo>
                <a:cubicBezTo>
                  <a:pt x="1821" y="242"/>
                  <a:pt x="1821" y="242"/>
                  <a:pt x="1821" y="242"/>
                </a:cubicBezTo>
                <a:cubicBezTo>
                  <a:pt x="1821" y="243"/>
                  <a:pt x="1821" y="243"/>
                  <a:pt x="1821" y="243"/>
                </a:cubicBezTo>
                <a:cubicBezTo>
                  <a:pt x="1821" y="243"/>
                  <a:pt x="1821" y="243"/>
                  <a:pt x="1821" y="243"/>
                </a:cubicBezTo>
                <a:cubicBezTo>
                  <a:pt x="1821" y="244"/>
                  <a:pt x="1821" y="244"/>
                  <a:pt x="1821" y="245"/>
                </a:cubicBezTo>
                <a:cubicBezTo>
                  <a:pt x="1823" y="245"/>
                  <a:pt x="1823" y="245"/>
                  <a:pt x="1823" y="245"/>
                </a:cubicBezTo>
                <a:cubicBezTo>
                  <a:pt x="1823" y="245"/>
                  <a:pt x="1823" y="245"/>
                  <a:pt x="1823" y="245"/>
                </a:cubicBezTo>
                <a:cubicBezTo>
                  <a:pt x="1823" y="244"/>
                  <a:pt x="1823" y="244"/>
                  <a:pt x="1823" y="243"/>
                </a:cubicBezTo>
                <a:cubicBezTo>
                  <a:pt x="1823" y="243"/>
                  <a:pt x="1824" y="243"/>
                  <a:pt x="1824" y="243"/>
                </a:cubicBezTo>
                <a:cubicBezTo>
                  <a:pt x="1824" y="242"/>
                  <a:pt x="1824" y="242"/>
                  <a:pt x="1824" y="242"/>
                </a:cubicBezTo>
                <a:cubicBezTo>
                  <a:pt x="1824" y="242"/>
                  <a:pt x="1824" y="242"/>
                  <a:pt x="1824" y="242"/>
                </a:cubicBezTo>
                <a:cubicBezTo>
                  <a:pt x="1824" y="241"/>
                  <a:pt x="1824" y="241"/>
                  <a:pt x="1824" y="241"/>
                </a:cubicBezTo>
                <a:cubicBezTo>
                  <a:pt x="1825" y="241"/>
                  <a:pt x="1826" y="241"/>
                  <a:pt x="1826" y="242"/>
                </a:cubicBezTo>
                <a:cubicBezTo>
                  <a:pt x="1828" y="242"/>
                  <a:pt x="1828" y="242"/>
                  <a:pt x="1829" y="241"/>
                </a:cubicBezTo>
                <a:cubicBezTo>
                  <a:pt x="1829" y="241"/>
                  <a:pt x="1829" y="241"/>
                  <a:pt x="1830" y="241"/>
                </a:cubicBezTo>
                <a:cubicBezTo>
                  <a:pt x="1830" y="242"/>
                  <a:pt x="1830" y="242"/>
                  <a:pt x="1830" y="242"/>
                </a:cubicBezTo>
                <a:cubicBezTo>
                  <a:pt x="1830" y="241"/>
                  <a:pt x="1831" y="241"/>
                  <a:pt x="1832" y="241"/>
                </a:cubicBezTo>
                <a:cubicBezTo>
                  <a:pt x="1832" y="241"/>
                  <a:pt x="1833" y="240"/>
                  <a:pt x="1833" y="239"/>
                </a:cubicBezTo>
                <a:cubicBezTo>
                  <a:pt x="1834" y="239"/>
                  <a:pt x="1834" y="239"/>
                  <a:pt x="1834" y="239"/>
                </a:cubicBezTo>
                <a:cubicBezTo>
                  <a:pt x="1834" y="235"/>
                  <a:pt x="1834" y="235"/>
                  <a:pt x="1834" y="235"/>
                </a:cubicBezTo>
                <a:cubicBezTo>
                  <a:pt x="1833" y="236"/>
                  <a:pt x="1832" y="236"/>
                  <a:pt x="1832" y="236"/>
                </a:cubicBezTo>
                <a:close/>
                <a:moveTo>
                  <a:pt x="947" y="239"/>
                </a:moveTo>
                <a:cubicBezTo>
                  <a:pt x="946" y="239"/>
                  <a:pt x="946" y="239"/>
                  <a:pt x="946" y="239"/>
                </a:cubicBezTo>
                <a:cubicBezTo>
                  <a:pt x="946" y="239"/>
                  <a:pt x="946" y="239"/>
                  <a:pt x="946" y="238"/>
                </a:cubicBezTo>
                <a:cubicBezTo>
                  <a:pt x="945" y="238"/>
                  <a:pt x="945" y="238"/>
                  <a:pt x="944" y="238"/>
                </a:cubicBezTo>
                <a:cubicBezTo>
                  <a:pt x="944" y="239"/>
                  <a:pt x="944" y="239"/>
                  <a:pt x="944" y="239"/>
                </a:cubicBezTo>
                <a:cubicBezTo>
                  <a:pt x="942" y="239"/>
                  <a:pt x="942" y="239"/>
                  <a:pt x="942" y="239"/>
                </a:cubicBezTo>
                <a:cubicBezTo>
                  <a:pt x="943" y="241"/>
                  <a:pt x="943" y="241"/>
                  <a:pt x="944" y="241"/>
                </a:cubicBezTo>
                <a:cubicBezTo>
                  <a:pt x="944" y="244"/>
                  <a:pt x="944" y="244"/>
                  <a:pt x="944" y="244"/>
                </a:cubicBezTo>
                <a:cubicBezTo>
                  <a:pt x="945" y="244"/>
                  <a:pt x="945" y="244"/>
                  <a:pt x="945" y="244"/>
                </a:cubicBezTo>
                <a:cubicBezTo>
                  <a:pt x="946" y="243"/>
                  <a:pt x="946" y="243"/>
                  <a:pt x="946" y="243"/>
                </a:cubicBezTo>
                <a:cubicBezTo>
                  <a:pt x="946" y="243"/>
                  <a:pt x="946" y="243"/>
                  <a:pt x="946" y="243"/>
                </a:cubicBezTo>
                <a:cubicBezTo>
                  <a:pt x="946" y="243"/>
                  <a:pt x="946" y="243"/>
                  <a:pt x="946" y="243"/>
                </a:cubicBezTo>
                <a:cubicBezTo>
                  <a:pt x="947" y="243"/>
                  <a:pt x="947" y="243"/>
                  <a:pt x="947" y="243"/>
                </a:cubicBezTo>
                <a:cubicBezTo>
                  <a:pt x="947" y="245"/>
                  <a:pt x="947" y="245"/>
                  <a:pt x="947" y="245"/>
                </a:cubicBezTo>
                <a:cubicBezTo>
                  <a:pt x="948" y="245"/>
                  <a:pt x="948" y="245"/>
                  <a:pt x="948" y="245"/>
                </a:cubicBezTo>
                <a:cubicBezTo>
                  <a:pt x="948" y="244"/>
                  <a:pt x="948" y="244"/>
                  <a:pt x="948" y="244"/>
                </a:cubicBezTo>
                <a:cubicBezTo>
                  <a:pt x="948" y="244"/>
                  <a:pt x="948" y="244"/>
                  <a:pt x="948" y="244"/>
                </a:cubicBezTo>
                <a:cubicBezTo>
                  <a:pt x="948" y="243"/>
                  <a:pt x="948" y="243"/>
                  <a:pt x="948" y="243"/>
                </a:cubicBezTo>
                <a:cubicBezTo>
                  <a:pt x="949" y="243"/>
                  <a:pt x="950" y="243"/>
                  <a:pt x="950" y="242"/>
                </a:cubicBezTo>
                <a:cubicBezTo>
                  <a:pt x="950" y="241"/>
                  <a:pt x="950" y="241"/>
                  <a:pt x="949" y="241"/>
                </a:cubicBezTo>
                <a:cubicBezTo>
                  <a:pt x="949" y="240"/>
                  <a:pt x="950" y="240"/>
                  <a:pt x="950" y="239"/>
                </a:cubicBezTo>
                <a:cubicBezTo>
                  <a:pt x="950" y="238"/>
                  <a:pt x="950" y="237"/>
                  <a:pt x="950" y="236"/>
                </a:cubicBezTo>
                <a:cubicBezTo>
                  <a:pt x="949" y="236"/>
                  <a:pt x="948" y="236"/>
                  <a:pt x="947" y="236"/>
                </a:cubicBezTo>
                <a:cubicBezTo>
                  <a:pt x="947" y="236"/>
                  <a:pt x="947" y="236"/>
                  <a:pt x="947" y="236"/>
                </a:cubicBezTo>
                <a:cubicBezTo>
                  <a:pt x="947" y="236"/>
                  <a:pt x="947" y="236"/>
                  <a:pt x="947" y="236"/>
                </a:cubicBezTo>
                <a:cubicBezTo>
                  <a:pt x="947" y="238"/>
                  <a:pt x="947" y="238"/>
                  <a:pt x="947" y="238"/>
                </a:cubicBezTo>
                <a:cubicBezTo>
                  <a:pt x="947" y="238"/>
                  <a:pt x="948" y="238"/>
                  <a:pt x="948" y="238"/>
                </a:cubicBezTo>
                <a:cubicBezTo>
                  <a:pt x="947" y="238"/>
                  <a:pt x="947" y="238"/>
                  <a:pt x="947" y="238"/>
                </a:cubicBezTo>
                <a:cubicBezTo>
                  <a:pt x="947" y="239"/>
                  <a:pt x="947" y="239"/>
                  <a:pt x="947" y="239"/>
                </a:cubicBezTo>
                <a:close/>
                <a:moveTo>
                  <a:pt x="1661" y="238"/>
                </a:moveTo>
                <a:cubicBezTo>
                  <a:pt x="1661" y="239"/>
                  <a:pt x="1661" y="239"/>
                  <a:pt x="1661" y="239"/>
                </a:cubicBezTo>
                <a:cubicBezTo>
                  <a:pt x="1661" y="239"/>
                  <a:pt x="1661" y="239"/>
                  <a:pt x="1661" y="239"/>
                </a:cubicBezTo>
                <a:cubicBezTo>
                  <a:pt x="1661" y="238"/>
                  <a:pt x="1661" y="239"/>
                  <a:pt x="1661" y="238"/>
                </a:cubicBezTo>
                <a:close/>
                <a:moveTo>
                  <a:pt x="131" y="239"/>
                </a:moveTo>
                <a:cubicBezTo>
                  <a:pt x="130" y="239"/>
                  <a:pt x="131" y="239"/>
                  <a:pt x="130" y="239"/>
                </a:cubicBezTo>
                <a:cubicBezTo>
                  <a:pt x="130" y="239"/>
                  <a:pt x="130" y="239"/>
                  <a:pt x="130" y="240"/>
                </a:cubicBezTo>
                <a:cubicBezTo>
                  <a:pt x="130" y="240"/>
                  <a:pt x="131" y="240"/>
                  <a:pt x="131" y="240"/>
                </a:cubicBezTo>
                <a:cubicBezTo>
                  <a:pt x="131" y="239"/>
                  <a:pt x="131" y="240"/>
                  <a:pt x="131" y="239"/>
                </a:cubicBezTo>
                <a:close/>
                <a:moveTo>
                  <a:pt x="861" y="240"/>
                </a:moveTo>
                <a:cubicBezTo>
                  <a:pt x="862" y="240"/>
                  <a:pt x="862" y="240"/>
                  <a:pt x="862" y="240"/>
                </a:cubicBezTo>
                <a:cubicBezTo>
                  <a:pt x="861" y="239"/>
                  <a:pt x="862" y="240"/>
                  <a:pt x="861" y="239"/>
                </a:cubicBezTo>
                <a:lnTo>
                  <a:pt x="861" y="240"/>
                </a:lnTo>
                <a:close/>
                <a:moveTo>
                  <a:pt x="864" y="241"/>
                </a:moveTo>
                <a:cubicBezTo>
                  <a:pt x="865" y="241"/>
                  <a:pt x="865" y="241"/>
                  <a:pt x="865" y="241"/>
                </a:cubicBezTo>
                <a:cubicBezTo>
                  <a:pt x="865" y="239"/>
                  <a:pt x="865" y="239"/>
                  <a:pt x="865" y="239"/>
                </a:cubicBezTo>
                <a:cubicBezTo>
                  <a:pt x="864" y="239"/>
                  <a:pt x="864" y="239"/>
                  <a:pt x="864" y="239"/>
                </a:cubicBezTo>
                <a:cubicBezTo>
                  <a:pt x="864" y="240"/>
                  <a:pt x="864" y="240"/>
                  <a:pt x="864" y="241"/>
                </a:cubicBezTo>
                <a:close/>
                <a:moveTo>
                  <a:pt x="989" y="240"/>
                </a:moveTo>
                <a:cubicBezTo>
                  <a:pt x="988" y="240"/>
                  <a:pt x="988" y="240"/>
                  <a:pt x="988" y="240"/>
                </a:cubicBezTo>
                <a:cubicBezTo>
                  <a:pt x="988" y="241"/>
                  <a:pt x="988" y="241"/>
                  <a:pt x="988" y="241"/>
                </a:cubicBezTo>
                <a:cubicBezTo>
                  <a:pt x="989" y="241"/>
                  <a:pt x="989" y="241"/>
                  <a:pt x="989" y="241"/>
                </a:cubicBezTo>
                <a:lnTo>
                  <a:pt x="989" y="240"/>
                </a:lnTo>
                <a:close/>
                <a:moveTo>
                  <a:pt x="132" y="243"/>
                </a:moveTo>
                <a:cubicBezTo>
                  <a:pt x="133" y="242"/>
                  <a:pt x="133" y="242"/>
                  <a:pt x="133" y="242"/>
                </a:cubicBezTo>
                <a:cubicBezTo>
                  <a:pt x="134" y="242"/>
                  <a:pt x="133" y="242"/>
                  <a:pt x="134" y="242"/>
                </a:cubicBezTo>
                <a:cubicBezTo>
                  <a:pt x="134" y="241"/>
                  <a:pt x="134" y="241"/>
                  <a:pt x="134" y="241"/>
                </a:cubicBezTo>
                <a:cubicBezTo>
                  <a:pt x="133" y="241"/>
                  <a:pt x="133" y="241"/>
                  <a:pt x="132" y="242"/>
                </a:cubicBezTo>
                <a:lnTo>
                  <a:pt x="132" y="243"/>
                </a:lnTo>
                <a:close/>
                <a:moveTo>
                  <a:pt x="264" y="241"/>
                </a:moveTo>
                <a:cubicBezTo>
                  <a:pt x="264" y="241"/>
                  <a:pt x="264" y="241"/>
                  <a:pt x="263" y="241"/>
                </a:cubicBezTo>
                <a:cubicBezTo>
                  <a:pt x="264" y="241"/>
                  <a:pt x="264" y="241"/>
                  <a:pt x="264" y="242"/>
                </a:cubicBezTo>
                <a:lnTo>
                  <a:pt x="264" y="241"/>
                </a:lnTo>
                <a:close/>
                <a:moveTo>
                  <a:pt x="940" y="244"/>
                </a:moveTo>
                <a:cubicBezTo>
                  <a:pt x="941" y="244"/>
                  <a:pt x="941" y="244"/>
                  <a:pt x="942" y="244"/>
                </a:cubicBezTo>
                <a:cubicBezTo>
                  <a:pt x="942" y="243"/>
                  <a:pt x="942" y="243"/>
                  <a:pt x="942" y="242"/>
                </a:cubicBezTo>
                <a:cubicBezTo>
                  <a:pt x="942" y="242"/>
                  <a:pt x="942" y="242"/>
                  <a:pt x="942" y="242"/>
                </a:cubicBezTo>
                <a:cubicBezTo>
                  <a:pt x="942" y="242"/>
                  <a:pt x="942" y="241"/>
                  <a:pt x="941" y="241"/>
                </a:cubicBezTo>
                <a:cubicBezTo>
                  <a:pt x="940" y="241"/>
                  <a:pt x="939" y="241"/>
                  <a:pt x="938" y="241"/>
                </a:cubicBezTo>
                <a:cubicBezTo>
                  <a:pt x="938" y="242"/>
                  <a:pt x="938" y="242"/>
                  <a:pt x="938" y="243"/>
                </a:cubicBezTo>
                <a:cubicBezTo>
                  <a:pt x="940" y="243"/>
                  <a:pt x="940" y="243"/>
                  <a:pt x="940" y="244"/>
                </a:cubicBezTo>
                <a:close/>
                <a:moveTo>
                  <a:pt x="843" y="265"/>
                </a:moveTo>
                <a:cubicBezTo>
                  <a:pt x="843" y="266"/>
                  <a:pt x="843" y="266"/>
                  <a:pt x="843" y="266"/>
                </a:cubicBezTo>
                <a:cubicBezTo>
                  <a:pt x="843" y="267"/>
                  <a:pt x="843" y="267"/>
                  <a:pt x="843" y="267"/>
                </a:cubicBezTo>
                <a:cubicBezTo>
                  <a:pt x="842" y="267"/>
                  <a:pt x="842" y="267"/>
                  <a:pt x="842" y="267"/>
                </a:cubicBezTo>
                <a:cubicBezTo>
                  <a:pt x="842" y="267"/>
                  <a:pt x="842" y="267"/>
                  <a:pt x="842" y="267"/>
                </a:cubicBezTo>
                <a:cubicBezTo>
                  <a:pt x="843" y="267"/>
                  <a:pt x="843" y="267"/>
                  <a:pt x="844" y="267"/>
                </a:cubicBezTo>
                <a:cubicBezTo>
                  <a:pt x="846" y="267"/>
                  <a:pt x="846" y="267"/>
                  <a:pt x="846" y="267"/>
                </a:cubicBezTo>
                <a:cubicBezTo>
                  <a:pt x="846" y="267"/>
                  <a:pt x="846" y="267"/>
                  <a:pt x="846" y="267"/>
                </a:cubicBezTo>
                <a:cubicBezTo>
                  <a:pt x="845" y="267"/>
                  <a:pt x="845" y="268"/>
                  <a:pt x="844" y="268"/>
                </a:cubicBezTo>
                <a:cubicBezTo>
                  <a:pt x="844" y="269"/>
                  <a:pt x="844" y="269"/>
                  <a:pt x="844" y="269"/>
                </a:cubicBezTo>
                <a:cubicBezTo>
                  <a:pt x="846" y="268"/>
                  <a:pt x="846" y="267"/>
                  <a:pt x="848" y="267"/>
                </a:cubicBezTo>
                <a:cubicBezTo>
                  <a:pt x="848" y="268"/>
                  <a:pt x="848" y="268"/>
                  <a:pt x="848" y="268"/>
                </a:cubicBezTo>
                <a:cubicBezTo>
                  <a:pt x="848" y="268"/>
                  <a:pt x="849" y="268"/>
                  <a:pt x="849" y="269"/>
                </a:cubicBezTo>
                <a:cubicBezTo>
                  <a:pt x="850" y="268"/>
                  <a:pt x="851" y="267"/>
                  <a:pt x="852" y="267"/>
                </a:cubicBezTo>
                <a:cubicBezTo>
                  <a:pt x="852" y="266"/>
                  <a:pt x="852" y="266"/>
                  <a:pt x="852" y="266"/>
                </a:cubicBezTo>
                <a:cubicBezTo>
                  <a:pt x="853" y="266"/>
                  <a:pt x="854" y="266"/>
                  <a:pt x="854" y="266"/>
                </a:cubicBezTo>
                <a:cubicBezTo>
                  <a:pt x="855" y="266"/>
                  <a:pt x="855" y="266"/>
                  <a:pt x="855" y="265"/>
                </a:cubicBezTo>
                <a:cubicBezTo>
                  <a:pt x="855" y="265"/>
                  <a:pt x="855" y="265"/>
                  <a:pt x="855" y="265"/>
                </a:cubicBezTo>
                <a:cubicBezTo>
                  <a:pt x="856" y="264"/>
                  <a:pt x="856" y="264"/>
                  <a:pt x="856" y="264"/>
                </a:cubicBezTo>
                <a:cubicBezTo>
                  <a:pt x="858" y="264"/>
                  <a:pt x="858" y="264"/>
                  <a:pt x="858" y="264"/>
                </a:cubicBezTo>
                <a:cubicBezTo>
                  <a:pt x="858" y="263"/>
                  <a:pt x="858" y="263"/>
                  <a:pt x="858" y="263"/>
                </a:cubicBezTo>
                <a:cubicBezTo>
                  <a:pt x="858" y="263"/>
                  <a:pt x="858" y="263"/>
                  <a:pt x="858" y="263"/>
                </a:cubicBezTo>
                <a:cubicBezTo>
                  <a:pt x="858" y="262"/>
                  <a:pt x="858" y="262"/>
                  <a:pt x="858" y="262"/>
                </a:cubicBezTo>
                <a:cubicBezTo>
                  <a:pt x="859" y="263"/>
                  <a:pt x="859" y="263"/>
                  <a:pt x="859" y="263"/>
                </a:cubicBezTo>
                <a:cubicBezTo>
                  <a:pt x="859" y="262"/>
                  <a:pt x="859" y="262"/>
                  <a:pt x="859" y="262"/>
                </a:cubicBezTo>
                <a:cubicBezTo>
                  <a:pt x="859" y="261"/>
                  <a:pt x="859" y="261"/>
                  <a:pt x="859" y="261"/>
                </a:cubicBezTo>
                <a:cubicBezTo>
                  <a:pt x="860" y="261"/>
                  <a:pt x="860" y="261"/>
                  <a:pt x="860" y="261"/>
                </a:cubicBezTo>
                <a:cubicBezTo>
                  <a:pt x="861" y="261"/>
                  <a:pt x="860" y="261"/>
                  <a:pt x="861" y="261"/>
                </a:cubicBezTo>
                <a:cubicBezTo>
                  <a:pt x="860" y="260"/>
                  <a:pt x="860" y="259"/>
                  <a:pt x="860" y="258"/>
                </a:cubicBezTo>
                <a:cubicBezTo>
                  <a:pt x="861" y="258"/>
                  <a:pt x="861" y="258"/>
                  <a:pt x="861" y="258"/>
                </a:cubicBezTo>
                <a:cubicBezTo>
                  <a:pt x="861" y="257"/>
                  <a:pt x="861" y="257"/>
                  <a:pt x="861" y="257"/>
                </a:cubicBezTo>
                <a:cubicBezTo>
                  <a:pt x="860" y="257"/>
                  <a:pt x="860" y="257"/>
                  <a:pt x="860" y="257"/>
                </a:cubicBezTo>
                <a:cubicBezTo>
                  <a:pt x="860" y="256"/>
                  <a:pt x="860" y="256"/>
                  <a:pt x="860" y="255"/>
                </a:cubicBezTo>
                <a:cubicBezTo>
                  <a:pt x="859" y="255"/>
                  <a:pt x="859" y="255"/>
                  <a:pt x="859" y="255"/>
                </a:cubicBezTo>
                <a:cubicBezTo>
                  <a:pt x="859" y="255"/>
                  <a:pt x="859" y="255"/>
                  <a:pt x="859" y="255"/>
                </a:cubicBezTo>
                <a:cubicBezTo>
                  <a:pt x="860" y="255"/>
                  <a:pt x="860" y="255"/>
                  <a:pt x="860" y="255"/>
                </a:cubicBezTo>
                <a:cubicBezTo>
                  <a:pt x="860" y="254"/>
                  <a:pt x="860" y="254"/>
                  <a:pt x="860" y="254"/>
                </a:cubicBezTo>
                <a:cubicBezTo>
                  <a:pt x="859" y="254"/>
                  <a:pt x="859" y="254"/>
                  <a:pt x="859" y="254"/>
                </a:cubicBezTo>
                <a:cubicBezTo>
                  <a:pt x="859" y="253"/>
                  <a:pt x="860" y="253"/>
                  <a:pt x="860" y="253"/>
                </a:cubicBezTo>
                <a:cubicBezTo>
                  <a:pt x="860" y="252"/>
                  <a:pt x="860" y="252"/>
                  <a:pt x="859" y="251"/>
                </a:cubicBezTo>
                <a:cubicBezTo>
                  <a:pt x="860" y="251"/>
                  <a:pt x="860" y="251"/>
                  <a:pt x="861" y="251"/>
                </a:cubicBezTo>
                <a:cubicBezTo>
                  <a:pt x="861" y="250"/>
                  <a:pt x="861" y="250"/>
                  <a:pt x="861" y="250"/>
                </a:cubicBezTo>
                <a:cubicBezTo>
                  <a:pt x="861" y="250"/>
                  <a:pt x="861" y="250"/>
                  <a:pt x="861" y="250"/>
                </a:cubicBezTo>
                <a:cubicBezTo>
                  <a:pt x="861" y="250"/>
                  <a:pt x="861" y="250"/>
                  <a:pt x="861" y="250"/>
                </a:cubicBezTo>
                <a:cubicBezTo>
                  <a:pt x="862" y="250"/>
                  <a:pt x="863" y="249"/>
                  <a:pt x="865" y="249"/>
                </a:cubicBezTo>
                <a:cubicBezTo>
                  <a:pt x="865" y="248"/>
                  <a:pt x="865" y="248"/>
                  <a:pt x="865" y="248"/>
                </a:cubicBezTo>
                <a:cubicBezTo>
                  <a:pt x="864" y="248"/>
                  <a:pt x="864" y="248"/>
                  <a:pt x="863" y="248"/>
                </a:cubicBezTo>
                <a:cubicBezTo>
                  <a:pt x="863" y="246"/>
                  <a:pt x="863" y="246"/>
                  <a:pt x="863" y="246"/>
                </a:cubicBezTo>
                <a:cubicBezTo>
                  <a:pt x="862" y="246"/>
                  <a:pt x="862" y="246"/>
                  <a:pt x="862" y="246"/>
                </a:cubicBezTo>
                <a:cubicBezTo>
                  <a:pt x="862" y="245"/>
                  <a:pt x="863" y="245"/>
                  <a:pt x="863" y="244"/>
                </a:cubicBezTo>
                <a:cubicBezTo>
                  <a:pt x="862" y="243"/>
                  <a:pt x="862" y="243"/>
                  <a:pt x="861" y="243"/>
                </a:cubicBezTo>
                <a:cubicBezTo>
                  <a:pt x="860" y="243"/>
                  <a:pt x="858" y="244"/>
                  <a:pt x="857" y="245"/>
                </a:cubicBezTo>
                <a:cubicBezTo>
                  <a:pt x="858" y="244"/>
                  <a:pt x="857" y="244"/>
                  <a:pt x="858" y="244"/>
                </a:cubicBezTo>
                <a:cubicBezTo>
                  <a:pt x="858" y="242"/>
                  <a:pt x="858" y="242"/>
                  <a:pt x="858" y="242"/>
                </a:cubicBezTo>
                <a:cubicBezTo>
                  <a:pt x="858" y="242"/>
                  <a:pt x="858" y="242"/>
                  <a:pt x="858" y="242"/>
                </a:cubicBezTo>
                <a:cubicBezTo>
                  <a:pt x="858" y="241"/>
                  <a:pt x="858" y="241"/>
                  <a:pt x="857" y="241"/>
                </a:cubicBezTo>
                <a:cubicBezTo>
                  <a:pt x="857" y="243"/>
                  <a:pt x="857" y="243"/>
                  <a:pt x="857" y="243"/>
                </a:cubicBezTo>
                <a:cubicBezTo>
                  <a:pt x="856" y="243"/>
                  <a:pt x="856" y="243"/>
                  <a:pt x="855" y="243"/>
                </a:cubicBezTo>
                <a:cubicBezTo>
                  <a:pt x="855" y="242"/>
                  <a:pt x="855" y="242"/>
                  <a:pt x="855" y="242"/>
                </a:cubicBezTo>
                <a:cubicBezTo>
                  <a:pt x="854" y="242"/>
                  <a:pt x="853" y="242"/>
                  <a:pt x="853" y="243"/>
                </a:cubicBezTo>
                <a:cubicBezTo>
                  <a:pt x="853" y="244"/>
                  <a:pt x="853" y="244"/>
                  <a:pt x="853" y="244"/>
                </a:cubicBezTo>
                <a:cubicBezTo>
                  <a:pt x="851" y="244"/>
                  <a:pt x="851" y="244"/>
                  <a:pt x="851" y="244"/>
                </a:cubicBezTo>
                <a:cubicBezTo>
                  <a:pt x="851" y="245"/>
                  <a:pt x="851" y="245"/>
                  <a:pt x="851" y="245"/>
                </a:cubicBezTo>
                <a:cubicBezTo>
                  <a:pt x="853" y="245"/>
                  <a:pt x="853" y="245"/>
                  <a:pt x="853" y="245"/>
                </a:cubicBezTo>
                <a:cubicBezTo>
                  <a:pt x="853" y="245"/>
                  <a:pt x="853" y="245"/>
                  <a:pt x="853" y="245"/>
                </a:cubicBezTo>
                <a:cubicBezTo>
                  <a:pt x="853" y="245"/>
                  <a:pt x="853" y="245"/>
                  <a:pt x="853" y="245"/>
                </a:cubicBezTo>
                <a:cubicBezTo>
                  <a:pt x="852" y="247"/>
                  <a:pt x="853" y="246"/>
                  <a:pt x="851" y="246"/>
                </a:cubicBezTo>
                <a:cubicBezTo>
                  <a:pt x="851" y="247"/>
                  <a:pt x="851" y="247"/>
                  <a:pt x="851" y="247"/>
                </a:cubicBezTo>
                <a:cubicBezTo>
                  <a:pt x="850" y="247"/>
                  <a:pt x="850" y="247"/>
                  <a:pt x="850" y="247"/>
                </a:cubicBezTo>
                <a:cubicBezTo>
                  <a:pt x="851" y="248"/>
                  <a:pt x="851" y="248"/>
                  <a:pt x="851" y="249"/>
                </a:cubicBezTo>
                <a:cubicBezTo>
                  <a:pt x="850" y="249"/>
                  <a:pt x="850" y="249"/>
                  <a:pt x="850" y="249"/>
                </a:cubicBezTo>
                <a:cubicBezTo>
                  <a:pt x="850" y="249"/>
                  <a:pt x="850" y="249"/>
                  <a:pt x="850" y="249"/>
                </a:cubicBezTo>
                <a:cubicBezTo>
                  <a:pt x="850" y="249"/>
                  <a:pt x="849" y="248"/>
                  <a:pt x="848" y="248"/>
                </a:cubicBezTo>
                <a:cubicBezTo>
                  <a:pt x="848" y="248"/>
                  <a:pt x="847" y="249"/>
                  <a:pt x="847" y="249"/>
                </a:cubicBezTo>
                <a:cubicBezTo>
                  <a:pt x="846" y="249"/>
                  <a:pt x="847" y="249"/>
                  <a:pt x="846" y="248"/>
                </a:cubicBezTo>
                <a:cubicBezTo>
                  <a:pt x="846" y="248"/>
                  <a:pt x="846" y="248"/>
                  <a:pt x="846" y="248"/>
                </a:cubicBezTo>
                <a:cubicBezTo>
                  <a:pt x="845" y="248"/>
                  <a:pt x="845" y="248"/>
                  <a:pt x="845" y="248"/>
                </a:cubicBezTo>
                <a:cubicBezTo>
                  <a:pt x="845" y="249"/>
                  <a:pt x="845" y="249"/>
                  <a:pt x="845" y="249"/>
                </a:cubicBezTo>
                <a:cubicBezTo>
                  <a:pt x="845" y="249"/>
                  <a:pt x="845" y="249"/>
                  <a:pt x="845" y="249"/>
                </a:cubicBezTo>
                <a:cubicBezTo>
                  <a:pt x="845" y="250"/>
                  <a:pt x="845" y="250"/>
                  <a:pt x="845" y="250"/>
                </a:cubicBezTo>
                <a:cubicBezTo>
                  <a:pt x="845" y="250"/>
                  <a:pt x="845" y="250"/>
                  <a:pt x="845" y="250"/>
                </a:cubicBezTo>
                <a:cubicBezTo>
                  <a:pt x="845" y="250"/>
                  <a:pt x="845" y="250"/>
                  <a:pt x="845" y="250"/>
                </a:cubicBezTo>
                <a:cubicBezTo>
                  <a:pt x="846" y="250"/>
                  <a:pt x="846" y="250"/>
                  <a:pt x="846" y="250"/>
                </a:cubicBezTo>
                <a:cubicBezTo>
                  <a:pt x="847" y="251"/>
                  <a:pt x="847" y="251"/>
                  <a:pt x="847" y="252"/>
                </a:cubicBezTo>
                <a:cubicBezTo>
                  <a:pt x="846" y="252"/>
                  <a:pt x="846" y="252"/>
                  <a:pt x="846" y="252"/>
                </a:cubicBezTo>
                <a:cubicBezTo>
                  <a:pt x="846" y="252"/>
                  <a:pt x="846" y="252"/>
                  <a:pt x="846" y="252"/>
                </a:cubicBezTo>
                <a:cubicBezTo>
                  <a:pt x="845" y="252"/>
                  <a:pt x="845" y="252"/>
                  <a:pt x="845" y="252"/>
                </a:cubicBezTo>
                <a:cubicBezTo>
                  <a:pt x="845" y="253"/>
                  <a:pt x="845" y="253"/>
                  <a:pt x="845" y="253"/>
                </a:cubicBezTo>
                <a:cubicBezTo>
                  <a:pt x="844" y="253"/>
                  <a:pt x="844" y="253"/>
                  <a:pt x="844" y="253"/>
                </a:cubicBezTo>
                <a:cubicBezTo>
                  <a:pt x="844" y="253"/>
                  <a:pt x="844" y="253"/>
                  <a:pt x="844" y="253"/>
                </a:cubicBezTo>
                <a:cubicBezTo>
                  <a:pt x="844" y="253"/>
                  <a:pt x="844" y="253"/>
                  <a:pt x="844" y="254"/>
                </a:cubicBezTo>
                <a:cubicBezTo>
                  <a:pt x="844" y="254"/>
                  <a:pt x="844" y="254"/>
                  <a:pt x="844" y="254"/>
                </a:cubicBezTo>
                <a:cubicBezTo>
                  <a:pt x="844" y="254"/>
                  <a:pt x="844" y="254"/>
                  <a:pt x="844" y="254"/>
                </a:cubicBezTo>
                <a:cubicBezTo>
                  <a:pt x="843" y="254"/>
                  <a:pt x="843" y="254"/>
                  <a:pt x="843" y="254"/>
                </a:cubicBezTo>
                <a:cubicBezTo>
                  <a:pt x="843" y="255"/>
                  <a:pt x="843" y="255"/>
                  <a:pt x="843" y="255"/>
                </a:cubicBezTo>
                <a:cubicBezTo>
                  <a:pt x="844" y="255"/>
                  <a:pt x="844" y="255"/>
                  <a:pt x="845" y="256"/>
                </a:cubicBezTo>
                <a:cubicBezTo>
                  <a:pt x="845" y="256"/>
                  <a:pt x="845" y="256"/>
                  <a:pt x="845" y="256"/>
                </a:cubicBezTo>
                <a:cubicBezTo>
                  <a:pt x="845" y="256"/>
                  <a:pt x="845" y="256"/>
                  <a:pt x="846" y="256"/>
                </a:cubicBezTo>
                <a:cubicBezTo>
                  <a:pt x="846" y="256"/>
                  <a:pt x="846" y="256"/>
                  <a:pt x="846" y="256"/>
                </a:cubicBezTo>
                <a:cubicBezTo>
                  <a:pt x="846" y="256"/>
                  <a:pt x="846" y="256"/>
                  <a:pt x="846" y="256"/>
                </a:cubicBezTo>
                <a:cubicBezTo>
                  <a:pt x="846" y="256"/>
                  <a:pt x="846" y="256"/>
                  <a:pt x="846" y="256"/>
                </a:cubicBezTo>
                <a:cubicBezTo>
                  <a:pt x="848" y="256"/>
                  <a:pt x="848" y="256"/>
                  <a:pt x="848" y="256"/>
                </a:cubicBezTo>
                <a:cubicBezTo>
                  <a:pt x="848" y="255"/>
                  <a:pt x="848" y="255"/>
                  <a:pt x="848" y="255"/>
                </a:cubicBezTo>
                <a:cubicBezTo>
                  <a:pt x="849" y="255"/>
                  <a:pt x="849" y="255"/>
                  <a:pt x="849" y="255"/>
                </a:cubicBezTo>
                <a:cubicBezTo>
                  <a:pt x="849" y="255"/>
                  <a:pt x="849" y="255"/>
                  <a:pt x="849" y="255"/>
                </a:cubicBezTo>
                <a:cubicBezTo>
                  <a:pt x="849" y="256"/>
                  <a:pt x="848" y="256"/>
                  <a:pt x="848" y="257"/>
                </a:cubicBezTo>
                <a:cubicBezTo>
                  <a:pt x="848" y="257"/>
                  <a:pt x="848" y="257"/>
                  <a:pt x="848" y="257"/>
                </a:cubicBezTo>
                <a:cubicBezTo>
                  <a:pt x="847" y="257"/>
                  <a:pt x="847" y="257"/>
                  <a:pt x="847" y="257"/>
                </a:cubicBezTo>
                <a:cubicBezTo>
                  <a:pt x="847" y="259"/>
                  <a:pt x="847" y="259"/>
                  <a:pt x="847" y="259"/>
                </a:cubicBezTo>
                <a:cubicBezTo>
                  <a:pt x="846" y="259"/>
                  <a:pt x="846" y="259"/>
                  <a:pt x="846" y="259"/>
                </a:cubicBezTo>
                <a:cubicBezTo>
                  <a:pt x="846" y="260"/>
                  <a:pt x="846" y="260"/>
                  <a:pt x="846" y="260"/>
                </a:cubicBezTo>
                <a:cubicBezTo>
                  <a:pt x="846" y="260"/>
                  <a:pt x="846" y="260"/>
                  <a:pt x="846" y="260"/>
                </a:cubicBezTo>
                <a:cubicBezTo>
                  <a:pt x="845" y="260"/>
                  <a:pt x="845" y="260"/>
                  <a:pt x="845" y="260"/>
                </a:cubicBezTo>
                <a:cubicBezTo>
                  <a:pt x="845" y="261"/>
                  <a:pt x="845" y="261"/>
                  <a:pt x="845" y="261"/>
                </a:cubicBezTo>
                <a:cubicBezTo>
                  <a:pt x="846" y="261"/>
                  <a:pt x="846" y="261"/>
                  <a:pt x="846" y="261"/>
                </a:cubicBezTo>
                <a:cubicBezTo>
                  <a:pt x="846" y="262"/>
                  <a:pt x="846" y="262"/>
                  <a:pt x="846" y="262"/>
                </a:cubicBezTo>
                <a:cubicBezTo>
                  <a:pt x="845" y="262"/>
                  <a:pt x="845" y="262"/>
                  <a:pt x="844" y="263"/>
                </a:cubicBezTo>
                <a:cubicBezTo>
                  <a:pt x="844" y="263"/>
                  <a:pt x="844" y="263"/>
                  <a:pt x="844" y="263"/>
                </a:cubicBezTo>
                <a:cubicBezTo>
                  <a:pt x="845" y="263"/>
                  <a:pt x="845" y="263"/>
                  <a:pt x="845" y="263"/>
                </a:cubicBezTo>
                <a:cubicBezTo>
                  <a:pt x="845" y="264"/>
                  <a:pt x="845" y="264"/>
                  <a:pt x="845" y="264"/>
                </a:cubicBezTo>
                <a:cubicBezTo>
                  <a:pt x="844" y="264"/>
                  <a:pt x="843" y="264"/>
                  <a:pt x="842" y="264"/>
                </a:cubicBezTo>
                <a:cubicBezTo>
                  <a:pt x="842" y="264"/>
                  <a:pt x="842" y="264"/>
                  <a:pt x="842" y="264"/>
                </a:cubicBezTo>
                <a:cubicBezTo>
                  <a:pt x="842" y="264"/>
                  <a:pt x="842" y="264"/>
                  <a:pt x="842" y="264"/>
                </a:cubicBezTo>
                <a:cubicBezTo>
                  <a:pt x="842" y="265"/>
                  <a:pt x="842" y="265"/>
                  <a:pt x="843" y="265"/>
                </a:cubicBezTo>
                <a:close/>
                <a:moveTo>
                  <a:pt x="848" y="260"/>
                </a:moveTo>
                <a:cubicBezTo>
                  <a:pt x="848" y="260"/>
                  <a:pt x="848" y="260"/>
                  <a:pt x="848" y="260"/>
                </a:cubicBezTo>
                <a:cubicBezTo>
                  <a:pt x="849" y="260"/>
                  <a:pt x="849" y="260"/>
                  <a:pt x="849" y="260"/>
                </a:cubicBezTo>
                <a:cubicBezTo>
                  <a:pt x="849" y="260"/>
                  <a:pt x="849" y="260"/>
                  <a:pt x="849" y="261"/>
                </a:cubicBezTo>
                <a:cubicBezTo>
                  <a:pt x="848" y="261"/>
                  <a:pt x="848" y="261"/>
                  <a:pt x="848" y="261"/>
                </a:cubicBezTo>
                <a:cubicBezTo>
                  <a:pt x="847" y="261"/>
                  <a:pt x="847" y="261"/>
                  <a:pt x="847" y="261"/>
                </a:cubicBezTo>
                <a:cubicBezTo>
                  <a:pt x="847" y="261"/>
                  <a:pt x="847" y="260"/>
                  <a:pt x="848" y="260"/>
                </a:cubicBezTo>
                <a:close/>
                <a:moveTo>
                  <a:pt x="962" y="244"/>
                </a:moveTo>
                <a:cubicBezTo>
                  <a:pt x="963" y="244"/>
                  <a:pt x="963" y="244"/>
                  <a:pt x="964" y="244"/>
                </a:cubicBezTo>
                <a:cubicBezTo>
                  <a:pt x="963" y="242"/>
                  <a:pt x="962" y="242"/>
                  <a:pt x="961" y="242"/>
                </a:cubicBezTo>
                <a:cubicBezTo>
                  <a:pt x="961" y="244"/>
                  <a:pt x="961" y="243"/>
                  <a:pt x="962" y="244"/>
                </a:cubicBezTo>
                <a:close/>
                <a:moveTo>
                  <a:pt x="116" y="242"/>
                </a:moveTo>
                <a:cubicBezTo>
                  <a:pt x="114" y="242"/>
                  <a:pt x="114" y="243"/>
                  <a:pt x="111" y="243"/>
                </a:cubicBezTo>
                <a:cubicBezTo>
                  <a:pt x="111" y="243"/>
                  <a:pt x="111" y="244"/>
                  <a:pt x="111" y="244"/>
                </a:cubicBezTo>
                <a:cubicBezTo>
                  <a:pt x="110" y="245"/>
                  <a:pt x="110" y="244"/>
                  <a:pt x="109" y="246"/>
                </a:cubicBezTo>
                <a:cubicBezTo>
                  <a:pt x="111" y="246"/>
                  <a:pt x="111" y="246"/>
                  <a:pt x="112" y="245"/>
                </a:cubicBezTo>
                <a:cubicBezTo>
                  <a:pt x="112" y="245"/>
                  <a:pt x="112" y="245"/>
                  <a:pt x="112" y="245"/>
                </a:cubicBezTo>
                <a:cubicBezTo>
                  <a:pt x="113" y="245"/>
                  <a:pt x="113" y="245"/>
                  <a:pt x="113" y="245"/>
                </a:cubicBezTo>
                <a:cubicBezTo>
                  <a:pt x="113" y="245"/>
                  <a:pt x="113" y="245"/>
                  <a:pt x="113" y="244"/>
                </a:cubicBezTo>
                <a:cubicBezTo>
                  <a:pt x="115" y="244"/>
                  <a:pt x="115" y="245"/>
                  <a:pt x="117" y="243"/>
                </a:cubicBezTo>
                <a:cubicBezTo>
                  <a:pt x="117" y="243"/>
                  <a:pt x="117" y="243"/>
                  <a:pt x="117" y="243"/>
                </a:cubicBezTo>
                <a:cubicBezTo>
                  <a:pt x="116" y="243"/>
                  <a:pt x="116" y="242"/>
                  <a:pt x="116" y="242"/>
                </a:cubicBezTo>
                <a:close/>
                <a:moveTo>
                  <a:pt x="121" y="243"/>
                </a:moveTo>
                <a:cubicBezTo>
                  <a:pt x="120" y="243"/>
                  <a:pt x="121" y="243"/>
                  <a:pt x="120" y="244"/>
                </a:cubicBezTo>
                <a:cubicBezTo>
                  <a:pt x="122" y="243"/>
                  <a:pt x="122" y="243"/>
                  <a:pt x="122" y="242"/>
                </a:cubicBezTo>
                <a:cubicBezTo>
                  <a:pt x="121" y="242"/>
                  <a:pt x="122" y="242"/>
                  <a:pt x="121" y="243"/>
                </a:cubicBezTo>
                <a:close/>
                <a:moveTo>
                  <a:pt x="1829" y="244"/>
                </a:moveTo>
                <a:cubicBezTo>
                  <a:pt x="1829" y="244"/>
                  <a:pt x="1829" y="244"/>
                  <a:pt x="1829" y="244"/>
                </a:cubicBezTo>
                <a:cubicBezTo>
                  <a:pt x="1829" y="244"/>
                  <a:pt x="1829" y="245"/>
                  <a:pt x="1829" y="245"/>
                </a:cubicBezTo>
                <a:cubicBezTo>
                  <a:pt x="1830" y="245"/>
                  <a:pt x="1830" y="245"/>
                  <a:pt x="1830" y="245"/>
                </a:cubicBezTo>
                <a:cubicBezTo>
                  <a:pt x="1831" y="245"/>
                  <a:pt x="1831" y="245"/>
                  <a:pt x="1831" y="245"/>
                </a:cubicBezTo>
                <a:cubicBezTo>
                  <a:pt x="1831" y="244"/>
                  <a:pt x="1831" y="244"/>
                  <a:pt x="1831" y="244"/>
                </a:cubicBezTo>
                <a:cubicBezTo>
                  <a:pt x="1829" y="244"/>
                  <a:pt x="1829" y="244"/>
                  <a:pt x="1829" y="244"/>
                </a:cubicBezTo>
                <a:close/>
                <a:moveTo>
                  <a:pt x="941" y="248"/>
                </a:moveTo>
                <a:cubicBezTo>
                  <a:pt x="942" y="248"/>
                  <a:pt x="942" y="248"/>
                  <a:pt x="942" y="247"/>
                </a:cubicBezTo>
                <a:cubicBezTo>
                  <a:pt x="942" y="247"/>
                  <a:pt x="942" y="247"/>
                  <a:pt x="942" y="247"/>
                </a:cubicBezTo>
                <a:cubicBezTo>
                  <a:pt x="942" y="246"/>
                  <a:pt x="942" y="246"/>
                  <a:pt x="942" y="246"/>
                </a:cubicBezTo>
                <a:cubicBezTo>
                  <a:pt x="943" y="246"/>
                  <a:pt x="943" y="246"/>
                  <a:pt x="943" y="246"/>
                </a:cubicBezTo>
                <a:cubicBezTo>
                  <a:pt x="943" y="245"/>
                  <a:pt x="943" y="245"/>
                  <a:pt x="943" y="245"/>
                </a:cubicBezTo>
                <a:cubicBezTo>
                  <a:pt x="942" y="245"/>
                  <a:pt x="942" y="245"/>
                  <a:pt x="942" y="245"/>
                </a:cubicBezTo>
                <a:cubicBezTo>
                  <a:pt x="942" y="246"/>
                  <a:pt x="942" y="247"/>
                  <a:pt x="941" y="248"/>
                </a:cubicBezTo>
                <a:close/>
                <a:moveTo>
                  <a:pt x="1819" y="246"/>
                </a:moveTo>
                <a:cubicBezTo>
                  <a:pt x="1819" y="246"/>
                  <a:pt x="1819" y="246"/>
                  <a:pt x="1819" y="246"/>
                </a:cubicBezTo>
                <a:cubicBezTo>
                  <a:pt x="1820" y="246"/>
                  <a:pt x="1819" y="246"/>
                  <a:pt x="1820" y="246"/>
                </a:cubicBezTo>
                <a:cubicBezTo>
                  <a:pt x="1820" y="246"/>
                  <a:pt x="1820" y="246"/>
                  <a:pt x="1820" y="246"/>
                </a:cubicBezTo>
                <a:cubicBezTo>
                  <a:pt x="1820" y="245"/>
                  <a:pt x="1820" y="245"/>
                  <a:pt x="1820" y="245"/>
                </a:cubicBezTo>
                <a:cubicBezTo>
                  <a:pt x="1819" y="245"/>
                  <a:pt x="1819" y="245"/>
                  <a:pt x="1819" y="245"/>
                </a:cubicBezTo>
                <a:lnTo>
                  <a:pt x="1819" y="246"/>
                </a:lnTo>
                <a:close/>
                <a:moveTo>
                  <a:pt x="945" y="249"/>
                </a:moveTo>
                <a:cubicBezTo>
                  <a:pt x="946" y="249"/>
                  <a:pt x="946" y="249"/>
                  <a:pt x="946" y="248"/>
                </a:cubicBezTo>
                <a:cubicBezTo>
                  <a:pt x="946" y="248"/>
                  <a:pt x="946" y="248"/>
                  <a:pt x="946" y="248"/>
                </a:cubicBezTo>
                <a:cubicBezTo>
                  <a:pt x="947" y="248"/>
                  <a:pt x="948" y="249"/>
                  <a:pt x="948" y="248"/>
                </a:cubicBezTo>
                <a:cubicBezTo>
                  <a:pt x="948" y="248"/>
                  <a:pt x="948" y="248"/>
                  <a:pt x="948" y="248"/>
                </a:cubicBezTo>
                <a:cubicBezTo>
                  <a:pt x="948" y="247"/>
                  <a:pt x="950" y="247"/>
                  <a:pt x="950" y="246"/>
                </a:cubicBezTo>
                <a:cubicBezTo>
                  <a:pt x="951" y="246"/>
                  <a:pt x="951" y="246"/>
                  <a:pt x="951" y="245"/>
                </a:cubicBezTo>
                <a:cubicBezTo>
                  <a:pt x="951" y="245"/>
                  <a:pt x="951" y="245"/>
                  <a:pt x="951" y="245"/>
                </a:cubicBezTo>
                <a:cubicBezTo>
                  <a:pt x="950" y="245"/>
                  <a:pt x="949" y="245"/>
                  <a:pt x="948" y="245"/>
                </a:cubicBezTo>
                <a:cubicBezTo>
                  <a:pt x="948" y="246"/>
                  <a:pt x="948" y="246"/>
                  <a:pt x="948" y="246"/>
                </a:cubicBezTo>
                <a:cubicBezTo>
                  <a:pt x="948" y="246"/>
                  <a:pt x="947" y="246"/>
                  <a:pt x="947" y="246"/>
                </a:cubicBezTo>
                <a:cubicBezTo>
                  <a:pt x="947" y="246"/>
                  <a:pt x="947" y="246"/>
                  <a:pt x="947" y="246"/>
                </a:cubicBezTo>
                <a:cubicBezTo>
                  <a:pt x="946" y="247"/>
                  <a:pt x="945" y="246"/>
                  <a:pt x="944" y="246"/>
                </a:cubicBezTo>
                <a:cubicBezTo>
                  <a:pt x="944" y="246"/>
                  <a:pt x="944" y="246"/>
                  <a:pt x="944" y="247"/>
                </a:cubicBezTo>
                <a:cubicBezTo>
                  <a:pt x="944" y="247"/>
                  <a:pt x="944" y="247"/>
                  <a:pt x="944" y="247"/>
                </a:cubicBezTo>
                <a:cubicBezTo>
                  <a:pt x="944" y="248"/>
                  <a:pt x="944" y="248"/>
                  <a:pt x="945" y="249"/>
                </a:cubicBezTo>
                <a:close/>
                <a:moveTo>
                  <a:pt x="1831" y="247"/>
                </a:moveTo>
                <a:cubicBezTo>
                  <a:pt x="1831" y="247"/>
                  <a:pt x="1831" y="247"/>
                  <a:pt x="1832" y="247"/>
                </a:cubicBezTo>
                <a:cubicBezTo>
                  <a:pt x="1832" y="248"/>
                  <a:pt x="1832" y="248"/>
                  <a:pt x="1832" y="248"/>
                </a:cubicBezTo>
                <a:cubicBezTo>
                  <a:pt x="1832" y="248"/>
                  <a:pt x="1832" y="248"/>
                  <a:pt x="1832" y="248"/>
                </a:cubicBezTo>
                <a:cubicBezTo>
                  <a:pt x="1832" y="247"/>
                  <a:pt x="1833" y="246"/>
                  <a:pt x="1833" y="245"/>
                </a:cubicBezTo>
                <a:cubicBezTo>
                  <a:pt x="1832" y="245"/>
                  <a:pt x="1832" y="245"/>
                  <a:pt x="1832" y="245"/>
                </a:cubicBezTo>
                <a:cubicBezTo>
                  <a:pt x="1832" y="246"/>
                  <a:pt x="1831" y="246"/>
                  <a:pt x="1831" y="247"/>
                </a:cubicBezTo>
                <a:close/>
                <a:moveTo>
                  <a:pt x="1538" y="247"/>
                </a:moveTo>
                <a:cubicBezTo>
                  <a:pt x="1538" y="248"/>
                  <a:pt x="1538" y="248"/>
                  <a:pt x="1538" y="248"/>
                </a:cubicBezTo>
                <a:cubicBezTo>
                  <a:pt x="1539" y="248"/>
                  <a:pt x="1540" y="249"/>
                  <a:pt x="1541" y="249"/>
                </a:cubicBezTo>
                <a:cubicBezTo>
                  <a:pt x="1541" y="249"/>
                  <a:pt x="1542" y="248"/>
                  <a:pt x="1542" y="248"/>
                </a:cubicBezTo>
                <a:cubicBezTo>
                  <a:pt x="1542" y="248"/>
                  <a:pt x="1542" y="248"/>
                  <a:pt x="1542" y="248"/>
                </a:cubicBezTo>
                <a:cubicBezTo>
                  <a:pt x="1542" y="247"/>
                  <a:pt x="1541" y="247"/>
                  <a:pt x="1541" y="246"/>
                </a:cubicBezTo>
                <a:cubicBezTo>
                  <a:pt x="1540" y="245"/>
                  <a:pt x="1541" y="246"/>
                  <a:pt x="1540" y="245"/>
                </a:cubicBezTo>
                <a:cubicBezTo>
                  <a:pt x="1539" y="246"/>
                  <a:pt x="1539" y="247"/>
                  <a:pt x="1538" y="247"/>
                </a:cubicBezTo>
                <a:close/>
                <a:moveTo>
                  <a:pt x="1815" y="246"/>
                </a:moveTo>
                <a:cubicBezTo>
                  <a:pt x="1814" y="247"/>
                  <a:pt x="1813" y="247"/>
                  <a:pt x="1811" y="247"/>
                </a:cubicBezTo>
                <a:cubicBezTo>
                  <a:pt x="1811" y="248"/>
                  <a:pt x="1810" y="249"/>
                  <a:pt x="1809" y="249"/>
                </a:cubicBezTo>
                <a:cubicBezTo>
                  <a:pt x="1809" y="250"/>
                  <a:pt x="1809" y="250"/>
                  <a:pt x="1809" y="250"/>
                </a:cubicBezTo>
                <a:cubicBezTo>
                  <a:pt x="1811" y="250"/>
                  <a:pt x="1811" y="251"/>
                  <a:pt x="1811" y="249"/>
                </a:cubicBezTo>
                <a:cubicBezTo>
                  <a:pt x="1812" y="249"/>
                  <a:pt x="1812" y="249"/>
                  <a:pt x="1812" y="249"/>
                </a:cubicBezTo>
                <a:cubicBezTo>
                  <a:pt x="1812" y="249"/>
                  <a:pt x="1812" y="249"/>
                  <a:pt x="1812" y="249"/>
                </a:cubicBezTo>
                <a:cubicBezTo>
                  <a:pt x="1815" y="249"/>
                  <a:pt x="1815" y="249"/>
                  <a:pt x="1815" y="249"/>
                </a:cubicBezTo>
                <a:cubicBezTo>
                  <a:pt x="1815" y="249"/>
                  <a:pt x="1815" y="249"/>
                  <a:pt x="1815" y="249"/>
                </a:cubicBezTo>
                <a:cubicBezTo>
                  <a:pt x="1816" y="248"/>
                  <a:pt x="1816" y="248"/>
                  <a:pt x="1817" y="248"/>
                </a:cubicBezTo>
                <a:cubicBezTo>
                  <a:pt x="1817" y="247"/>
                  <a:pt x="1817" y="247"/>
                  <a:pt x="1817" y="247"/>
                </a:cubicBezTo>
                <a:cubicBezTo>
                  <a:pt x="1816" y="247"/>
                  <a:pt x="1816" y="247"/>
                  <a:pt x="1815" y="247"/>
                </a:cubicBezTo>
                <a:lnTo>
                  <a:pt x="1815" y="246"/>
                </a:lnTo>
                <a:close/>
                <a:moveTo>
                  <a:pt x="265" y="255"/>
                </a:moveTo>
                <a:cubicBezTo>
                  <a:pt x="265" y="254"/>
                  <a:pt x="265" y="254"/>
                  <a:pt x="265" y="254"/>
                </a:cubicBezTo>
                <a:cubicBezTo>
                  <a:pt x="266" y="254"/>
                  <a:pt x="266" y="254"/>
                  <a:pt x="266" y="254"/>
                </a:cubicBezTo>
                <a:cubicBezTo>
                  <a:pt x="266" y="254"/>
                  <a:pt x="266" y="254"/>
                  <a:pt x="266" y="254"/>
                </a:cubicBezTo>
                <a:cubicBezTo>
                  <a:pt x="266" y="254"/>
                  <a:pt x="266" y="254"/>
                  <a:pt x="266" y="254"/>
                </a:cubicBezTo>
                <a:cubicBezTo>
                  <a:pt x="266" y="252"/>
                  <a:pt x="266" y="252"/>
                  <a:pt x="266" y="252"/>
                </a:cubicBezTo>
                <a:cubicBezTo>
                  <a:pt x="267" y="251"/>
                  <a:pt x="267" y="250"/>
                  <a:pt x="267" y="249"/>
                </a:cubicBezTo>
                <a:cubicBezTo>
                  <a:pt x="267" y="249"/>
                  <a:pt x="267" y="249"/>
                  <a:pt x="267" y="249"/>
                </a:cubicBezTo>
                <a:cubicBezTo>
                  <a:pt x="264" y="249"/>
                  <a:pt x="264" y="249"/>
                  <a:pt x="264" y="249"/>
                </a:cubicBezTo>
                <a:cubicBezTo>
                  <a:pt x="264" y="249"/>
                  <a:pt x="264" y="250"/>
                  <a:pt x="263" y="250"/>
                </a:cubicBezTo>
                <a:cubicBezTo>
                  <a:pt x="263" y="249"/>
                  <a:pt x="263" y="249"/>
                  <a:pt x="263" y="249"/>
                </a:cubicBezTo>
                <a:cubicBezTo>
                  <a:pt x="263" y="249"/>
                  <a:pt x="263" y="249"/>
                  <a:pt x="262" y="249"/>
                </a:cubicBezTo>
                <a:cubicBezTo>
                  <a:pt x="262" y="251"/>
                  <a:pt x="262" y="251"/>
                  <a:pt x="262" y="251"/>
                </a:cubicBezTo>
                <a:cubicBezTo>
                  <a:pt x="262" y="251"/>
                  <a:pt x="262" y="251"/>
                  <a:pt x="262" y="252"/>
                </a:cubicBezTo>
                <a:cubicBezTo>
                  <a:pt x="262" y="252"/>
                  <a:pt x="262" y="253"/>
                  <a:pt x="262" y="254"/>
                </a:cubicBezTo>
                <a:cubicBezTo>
                  <a:pt x="263" y="254"/>
                  <a:pt x="262" y="254"/>
                  <a:pt x="263" y="254"/>
                </a:cubicBezTo>
                <a:cubicBezTo>
                  <a:pt x="263" y="254"/>
                  <a:pt x="263" y="254"/>
                  <a:pt x="263" y="254"/>
                </a:cubicBezTo>
                <a:cubicBezTo>
                  <a:pt x="263" y="254"/>
                  <a:pt x="263" y="254"/>
                  <a:pt x="263" y="255"/>
                </a:cubicBezTo>
                <a:cubicBezTo>
                  <a:pt x="264" y="255"/>
                  <a:pt x="264" y="255"/>
                  <a:pt x="265" y="255"/>
                </a:cubicBezTo>
                <a:close/>
                <a:moveTo>
                  <a:pt x="273" y="250"/>
                </a:moveTo>
                <a:cubicBezTo>
                  <a:pt x="273" y="250"/>
                  <a:pt x="273" y="250"/>
                  <a:pt x="273" y="250"/>
                </a:cubicBezTo>
                <a:cubicBezTo>
                  <a:pt x="274" y="250"/>
                  <a:pt x="274" y="250"/>
                  <a:pt x="274" y="250"/>
                </a:cubicBezTo>
                <a:cubicBezTo>
                  <a:pt x="274" y="250"/>
                  <a:pt x="274" y="250"/>
                  <a:pt x="274" y="250"/>
                </a:cubicBezTo>
                <a:cubicBezTo>
                  <a:pt x="275" y="250"/>
                  <a:pt x="275" y="250"/>
                  <a:pt x="275" y="250"/>
                </a:cubicBezTo>
                <a:cubicBezTo>
                  <a:pt x="275" y="250"/>
                  <a:pt x="275" y="250"/>
                  <a:pt x="275" y="250"/>
                </a:cubicBezTo>
                <a:cubicBezTo>
                  <a:pt x="274" y="250"/>
                  <a:pt x="274" y="250"/>
                  <a:pt x="274" y="249"/>
                </a:cubicBezTo>
                <a:cubicBezTo>
                  <a:pt x="273" y="250"/>
                  <a:pt x="274" y="250"/>
                  <a:pt x="273" y="250"/>
                </a:cubicBezTo>
                <a:close/>
                <a:moveTo>
                  <a:pt x="101" y="250"/>
                </a:moveTo>
                <a:cubicBezTo>
                  <a:pt x="100" y="251"/>
                  <a:pt x="100" y="251"/>
                  <a:pt x="99" y="251"/>
                </a:cubicBezTo>
                <a:cubicBezTo>
                  <a:pt x="99" y="251"/>
                  <a:pt x="99" y="251"/>
                  <a:pt x="99" y="251"/>
                </a:cubicBezTo>
                <a:cubicBezTo>
                  <a:pt x="99" y="251"/>
                  <a:pt x="99" y="251"/>
                  <a:pt x="99" y="251"/>
                </a:cubicBezTo>
                <a:cubicBezTo>
                  <a:pt x="99" y="252"/>
                  <a:pt x="99" y="252"/>
                  <a:pt x="100" y="252"/>
                </a:cubicBezTo>
                <a:cubicBezTo>
                  <a:pt x="99" y="253"/>
                  <a:pt x="99" y="253"/>
                  <a:pt x="98" y="254"/>
                </a:cubicBezTo>
                <a:cubicBezTo>
                  <a:pt x="97" y="254"/>
                  <a:pt x="97" y="254"/>
                  <a:pt x="97" y="254"/>
                </a:cubicBezTo>
                <a:cubicBezTo>
                  <a:pt x="97" y="254"/>
                  <a:pt x="97" y="254"/>
                  <a:pt x="97" y="255"/>
                </a:cubicBezTo>
                <a:cubicBezTo>
                  <a:pt x="99" y="255"/>
                  <a:pt x="102" y="253"/>
                  <a:pt x="102" y="251"/>
                </a:cubicBezTo>
                <a:cubicBezTo>
                  <a:pt x="101" y="251"/>
                  <a:pt x="101" y="251"/>
                  <a:pt x="101" y="250"/>
                </a:cubicBezTo>
                <a:close/>
                <a:moveTo>
                  <a:pt x="1560" y="302"/>
                </a:moveTo>
                <a:cubicBezTo>
                  <a:pt x="1560" y="304"/>
                  <a:pt x="1560" y="304"/>
                  <a:pt x="1560" y="304"/>
                </a:cubicBezTo>
                <a:cubicBezTo>
                  <a:pt x="1560" y="304"/>
                  <a:pt x="1560" y="304"/>
                  <a:pt x="1560" y="304"/>
                </a:cubicBezTo>
                <a:cubicBezTo>
                  <a:pt x="1560" y="306"/>
                  <a:pt x="1560" y="306"/>
                  <a:pt x="1560" y="306"/>
                </a:cubicBezTo>
                <a:cubicBezTo>
                  <a:pt x="1560" y="306"/>
                  <a:pt x="1560" y="306"/>
                  <a:pt x="1560" y="306"/>
                </a:cubicBezTo>
                <a:cubicBezTo>
                  <a:pt x="1560" y="306"/>
                  <a:pt x="1560" y="306"/>
                  <a:pt x="1560" y="306"/>
                </a:cubicBezTo>
                <a:cubicBezTo>
                  <a:pt x="1561" y="306"/>
                  <a:pt x="1561" y="306"/>
                  <a:pt x="1561" y="306"/>
                </a:cubicBezTo>
                <a:cubicBezTo>
                  <a:pt x="1561" y="305"/>
                  <a:pt x="1561" y="305"/>
                  <a:pt x="1561" y="305"/>
                </a:cubicBezTo>
                <a:cubicBezTo>
                  <a:pt x="1561" y="304"/>
                  <a:pt x="1561" y="304"/>
                  <a:pt x="1561" y="304"/>
                </a:cubicBezTo>
                <a:cubicBezTo>
                  <a:pt x="1562" y="304"/>
                  <a:pt x="1562" y="304"/>
                  <a:pt x="1562" y="304"/>
                </a:cubicBezTo>
                <a:cubicBezTo>
                  <a:pt x="1562" y="303"/>
                  <a:pt x="1562" y="302"/>
                  <a:pt x="1563" y="302"/>
                </a:cubicBezTo>
                <a:cubicBezTo>
                  <a:pt x="1563" y="302"/>
                  <a:pt x="1563" y="302"/>
                  <a:pt x="1563" y="302"/>
                </a:cubicBezTo>
                <a:cubicBezTo>
                  <a:pt x="1564" y="302"/>
                  <a:pt x="1564" y="302"/>
                  <a:pt x="1564" y="302"/>
                </a:cubicBezTo>
                <a:cubicBezTo>
                  <a:pt x="1564" y="303"/>
                  <a:pt x="1566" y="305"/>
                  <a:pt x="1567" y="305"/>
                </a:cubicBezTo>
                <a:cubicBezTo>
                  <a:pt x="1567" y="307"/>
                  <a:pt x="1567" y="307"/>
                  <a:pt x="1567" y="307"/>
                </a:cubicBezTo>
                <a:cubicBezTo>
                  <a:pt x="1567" y="307"/>
                  <a:pt x="1567" y="307"/>
                  <a:pt x="1567" y="307"/>
                </a:cubicBezTo>
                <a:cubicBezTo>
                  <a:pt x="1568" y="306"/>
                  <a:pt x="1568" y="305"/>
                  <a:pt x="1568" y="305"/>
                </a:cubicBezTo>
                <a:cubicBezTo>
                  <a:pt x="1567" y="305"/>
                  <a:pt x="1567" y="305"/>
                  <a:pt x="1567" y="305"/>
                </a:cubicBezTo>
                <a:cubicBezTo>
                  <a:pt x="1567" y="304"/>
                  <a:pt x="1567" y="304"/>
                  <a:pt x="1567" y="304"/>
                </a:cubicBezTo>
                <a:cubicBezTo>
                  <a:pt x="1567" y="304"/>
                  <a:pt x="1567" y="304"/>
                  <a:pt x="1567" y="304"/>
                </a:cubicBezTo>
                <a:cubicBezTo>
                  <a:pt x="1567" y="301"/>
                  <a:pt x="1567" y="301"/>
                  <a:pt x="1567" y="301"/>
                </a:cubicBezTo>
                <a:cubicBezTo>
                  <a:pt x="1566" y="301"/>
                  <a:pt x="1566" y="301"/>
                  <a:pt x="1566" y="301"/>
                </a:cubicBezTo>
                <a:cubicBezTo>
                  <a:pt x="1566" y="301"/>
                  <a:pt x="1566" y="301"/>
                  <a:pt x="1566" y="300"/>
                </a:cubicBezTo>
                <a:cubicBezTo>
                  <a:pt x="1565" y="300"/>
                  <a:pt x="1565" y="300"/>
                  <a:pt x="1565" y="300"/>
                </a:cubicBezTo>
                <a:cubicBezTo>
                  <a:pt x="1565" y="299"/>
                  <a:pt x="1565" y="299"/>
                  <a:pt x="1565" y="299"/>
                </a:cubicBezTo>
                <a:cubicBezTo>
                  <a:pt x="1565" y="299"/>
                  <a:pt x="1565" y="299"/>
                  <a:pt x="1565" y="299"/>
                </a:cubicBezTo>
                <a:cubicBezTo>
                  <a:pt x="1565" y="298"/>
                  <a:pt x="1565" y="298"/>
                  <a:pt x="1564" y="297"/>
                </a:cubicBezTo>
                <a:cubicBezTo>
                  <a:pt x="1564" y="297"/>
                  <a:pt x="1564" y="297"/>
                  <a:pt x="1564" y="297"/>
                </a:cubicBezTo>
                <a:cubicBezTo>
                  <a:pt x="1564" y="296"/>
                  <a:pt x="1564" y="296"/>
                  <a:pt x="1564" y="296"/>
                </a:cubicBezTo>
                <a:cubicBezTo>
                  <a:pt x="1564" y="296"/>
                  <a:pt x="1564" y="296"/>
                  <a:pt x="1564" y="296"/>
                </a:cubicBezTo>
                <a:cubicBezTo>
                  <a:pt x="1564" y="295"/>
                  <a:pt x="1564" y="295"/>
                  <a:pt x="1564" y="295"/>
                </a:cubicBezTo>
                <a:cubicBezTo>
                  <a:pt x="1564" y="294"/>
                  <a:pt x="1564" y="292"/>
                  <a:pt x="1564" y="291"/>
                </a:cubicBezTo>
                <a:cubicBezTo>
                  <a:pt x="1565" y="291"/>
                  <a:pt x="1565" y="291"/>
                  <a:pt x="1565" y="290"/>
                </a:cubicBezTo>
                <a:cubicBezTo>
                  <a:pt x="1565" y="289"/>
                  <a:pt x="1565" y="289"/>
                  <a:pt x="1565" y="289"/>
                </a:cubicBezTo>
                <a:cubicBezTo>
                  <a:pt x="1566" y="289"/>
                  <a:pt x="1566" y="289"/>
                  <a:pt x="1566" y="289"/>
                </a:cubicBezTo>
                <a:cubicBezTo>
                  <a:pt x="1566" y="286"/>
                  <a:pt x="1566" y="286"/>
                  <a:pt x="1566" y="286"/>
                </a:cubicBezTo>
                <a:cubicBezTo>
                  <a:pt x="1566" y="285"/>
                  <a:pt x="1566" y="284"/>
                  <a:pt x="1567" y="284"/>
                </a:cubicBezTo>
                <a:cubicBezTo>
                  <a:pt x="1567" y="283"/>
                  <a:pt x="1567" y="283"/>
                  <a:pt x="1567" y="283"/>
                </a:cubicBezTo>
                <a:cubicBezTo>
                  <a:pt x="1568" y="283"/>
                  <a:pt x="1569" y="283"/>
                  <a:pt x="1570" y="283"/>
                </a:cubicBezTo>
                <a:cubicBezTo>
                  <a:pt x="1570" y="283"/>
                  <a:pt x="1570" y="283"/>
                  <a:pt x="1571" y="284"/>
                </a:cubicBezTo>
                <a:cubicBezTo>
                  <a:pt x="1571" y="284"/>
                  <a:pt x="1571" y="284"/>
                  <a:pt x="1571" y="284"/>
                </a:cubicBezTo>
                <a:cubicBezTo>
                  <a:pt x="1571" y="285"/>
                  <a:pt x="1572" y="285"/>
                  <a:pt x="1572" y="286"/>
                </a:cubicBezTo>
                <a:cubicBezTo>
                  <a:pt x="1573" y="286"/>
                  <a:pt x="1573" y="286"/>
                  <a:pt x="1573" y="286"/>
                </a:cubicBezTo>
                <a:cubicBezTo>
                  <a:pt x="1573" y="284"/>
                  <a:pt x="1573" y="284"/>
                  <a:pt x="1573" y="284"/>
                </a:cubicBezTo>
                <a:cubicBezTo>
                  <a:pt x="1572" y="284"/>
                  <a:pt x="1572" y="284"/>
                  <a:pt x="1572" y="284"/>
                </a:cubicBezTo>
                <a:cubicBezTo>
                  <a:pt x="1572" y="283"/>
                  <a:pt x="1572" y="283"/>
                  <a:pt x="1571" y="283"/>
                </a:cubicBezTo>
                <a:cubicBezTo>
                  <a:pt x="1571" y="282"/>
                  <a:pt x="1571" y="282"/>
                  <a:pt x="1571" y="282"/>
                </a:cubicBezTo>
                <a:cubicBezTo>
                  <a:pt x="1571" y="282"/>
                  <a:pt x="1571" y="282"/>
                  <a:pt x="1571" y="281"/>
                </a:cubicBezTo>
                <a:cubicBezTo>
                  <a:pt x="1571" y="281"/>
                  <a:pt x="1571" y="281"/>
                  <a:pt x="1571" y="281"/>
                </a:cubicBezTo>
                <a:cubicBezTo>
                  <a:pt x="1570" y="281"/>
                  <a:pt x="1570" y="281"/>
                  <a:pt x="1570" y="281"/>
                </a:cubicBezTo>
                <a:cubicBezTo>
                  <a:pt x="1569" y="280"/>
                  <a:pt x="1569" y="279"/>
                  <a:pt x="1568" y="279"/>
                </a:cubicBezTo>
                <a:cubicBezTo>
                  <a:pt x="1568" y="278"/>
                  <a:pt x="1568" y="277"/>
                  <a:pt x="1568" y="277"/>
                </a:cubicBezTo>
                <a:cubicBezTo>
                  <a:pt x="1568" y="277"/>
                  <a:pt x="1569" y="276"/>
                  <a:pt x="1569" y="276"/>
                </a:cubicBezTo>
                <a:cubicBezTo>
                  <a:pt x="1568" y="276"/>
                  <a:pt x="1568" y="276"/>
                  <a:pt x="1568" y="276"/>
                </a:cubicBezTo>
                <a:cubicBezTo>
                  <a:pt x="1568" y="274"/>
                  <a:pt x="1568" y="274"/>
                  <a:pt x="1568" y="274"/>
                </a:cubicBezTo>
                <a:cubicBezTo>
                  <a:pt x="1568" y="273"/>
                  <a:pt x="1568" y="273"/>
                  <a:pt x="1568" y="273"/>
                </a:cubicBezTo>
                <a:cubicBezTo>
                  <a:pt x="1568" y="273"/>
                  <a:pt x="1568" y="273"/>
                  <a:pt x="1568" y="273"/>
                </a:cubicBezTo>
                <a:cubicBezTo>
                  <a:pt x="1567" y="273"/>
                  <a:pt x="1567" y="273"/>
                  <a:pt x="1567" y="273"/>
                </a:cubicBezTo>
                <a:cubicBezTo>
                  <a:pt x="1568" y="271"/>
                  <a:pt x="1568" y="269"/>
                  <a:pt x="1568" y="267"/>
                </a:cubicBezTo>
                <a:cubicBezTo>
                  <a:pt x="1567" y="267"/>
                  <a:pt x="1567" y="267"/>
                  <a:pt x="1567" y="267"/>
                </a:cubicBezTo>
                <a:cubicBezTo>
                  <a:pt x="1568" y="266"/>
                  <a:pt x="1569" y="263"/>
                  <a:pt x="1568" y="262"/>
                </a:cubicBezTo>
                <a:cubicBezTo>
                  <a:pt x="1568" y="262"/>
                  <a:pt x="1568" y="262"/>
                  <a:pt x="1568" y="262"/>
                </a:cubicBezTo>
                <a:cubicBezTo>
                  <a:pt x="1568" y="261"/>
                  <a:pt x="1568" y="261"/>
                  <a:pt x="1568" y="261"/>
                </a:cubicBezTo>
                <a:cubicBezTo>
                  <a:pt x="1568" y="261"/>
                  <a:pt x="1568" y="261"/>
                  <a:pt x="1567" y="261"/>
                </a:cubicBezTo>
                <a:cubicBezTo>
                  <a:pt x="1567" y="260"/>
                  <a:pt x="1567" y="260"/>
                  <a:pt x="1567" y="259"/>
                </a:cubicBezTo>
                <a:cubicBezTo>
                  <a:pt x="1567" y="259"/>
                  <a:pt x="1567" y="259"/>
                  <a:pt x="1567" y="259"/>
                </a:cubicBezTo>
                <a:cubicBezTo>
                  <a:pt x="1567" y="258"/>
                  <a:pt x="1567" y="258"/>
                  <a:pt x="1567" y="258"/>
                </a:cubicBezTo>
                <a:cubicBezTo>
                  <a:pt x="1566" y="258"/>
                  <a:pt x="1566" y="258"/>
                  <a:pt x="1566" y="258"/>
                </a:cubicBezTo>
                <a:cubicBezTo>
                  <a:pt x="1566" y="257"/>
                  <a:pt x="1566" y="257"/>
                  <a:pt x="1566" y="257"/>
                </a:cubicBezTo>
                <a:cubicBezTo>
                  <a:pt x="1567" y="257"/>
                  <a:pt x="1567" y="257"/>
                  <a:pt x="1567" y="257"/>
                </a:cubicBezTo>
                <a:cubicBezTo>
                  <a:pt x="1567" y="256"/>
                  <a:pt x="1566" y="256"/>
                  <a:pt x="1566" y="256"/>
                </a:cubicBezTo>
                <a:cubicBezTo>
                  <a:pt x="1567" y="256"/>
                  <a:pt x="1567" y="255"/>
                  <a:pt x="1567" y="255"/>
                </a:cubicBezTo>
                <a:cubicBezTo>
                  <a:pt x="1567" y="253"/>
                  <a:pt x="1567" y="253"/>
                  <a:pt x="1567" y="253"/>
                </a:cubicBezTo>
                <a:cubicBezTo>
                  <a:pt x="1567" y="253"/>
                  <a:pt x="1567" y="253"/>
                  <a:pt x="1567" y="253"/>
                </a:cubicBezTo>
                <a:cubicBezTo>
                  <a:pt x="1567" y="253"/>
                  <a:pt x="1567" y="253"/>
                  <a:pt x="1567" y="253"/>
                </a:cubicBezTo>
                <a:cubicBezTo>
                  <a:pt x="1566" y="253"/>
                  <a:pt x="1566" y="253"/>
                  <a:pt x="1566" y="253"/>
                </a:cubicBezTo>
                <a:cubicBezTo>
                  <a:pt x="1566" y="252"/>
                  <a:pt x="1566" y="252"/>
                  <a:pt x="1566" y="251"/>
                </a:cubicBezTo>
                <a:cubicBezTo>
                  <a:pt x="1566" y="251"/>
                  <a:pt x="1566" y="251"/>
                  <a:pt x="1566" y="251"/>
                </a:cubicBezTo>
                <a:cubicBezTo>
                  <a:pt x="1565" y="251"/>
                  <a:pt x="1565" y="252"/>
                  <a:pt x="1565" y="253"/>
                </a:cubicBezTo>
                <a:cubicBezTo>
                  <a:pt x="1563" y="253"/>
                  <a:pt x="1563" y="253"/>
                  <a:pt x="1563" y="253"/>
                </a:cubicBezTo>
                <a:cubicBezTo>
                  <a:pt x="1564" y="254"/>
                  <a:pt x="1564" y="255"/>
                  <a:pt x="1564" y="257"/>
                </a:cubicBezTo>
                <a:cubicBezTo>
                  <a:pt x="1564" y="257"/>
                  <a:pt x="1564" y="257"/>
                  <a:pt x="1564" y="257"/>
                </a:cubicBezTo>
                <a:cubicBezTo>
                  <a:pt x="1564" y="258"/>
                  <a:pt x="1564" y="258"/>
                  <a:pt x="1564" y="258"/>
                </a:cubicBezTo>
                <a:cubicBezTo>
                  <a:pt x="1564" y="259"/>
                  <a:pt x="1562" y="259"/>
                  <a:pt x="1562" y="260"/>
                </a:cubicBezTo>
                <a:cubicBezTo>
                  <a:pt x="1562" y="260"/>
                  <a:pt x="1562" y="260"/>
                  <a:pt x="1562" y="260"/>
                </a:cubicBezTo>
                <a:cubicBezTo>
                  <a:pt x="1562" y="262"/>
                  <a:pt x="1562" y="262"/>
                  <a:pt x="1562" y="262"/>
                </a:cubicBezTo>
                <a:cubicBezTo>
                  <a:pt x="1561" y="262"/>
                  <a:pt x="1561" y="262"/>
                  <a:pt x="1560" y="262"/>
                </a:cubicBezTo>
                <a:cubicBezTo>
                  <a:pt x="1561" y="263"/>
                  <a:pt x="1561" y="264"/>
                  <a:pt x="1561" y="265"/>
                </a:cubicBezTo>
                <a:cubicBezTo>
                  <a:pt x="1560" y="265"/>
                  <a:pt x="1560" y="265"/>
                  <a:pt x="1560" y="265"/>
                </a:cubicBezTo>
                <a:cubicBezTo>
                  <a:pt x="1560" y="267"/>
                  <a:pt x="1560" y="267"/>
                  <a:pt x="1560" y="267"/>
                </a:cubicBezTo>
                <a:cubicBezTo>
                  <a:pt x="1560" y="267"/>
                  <a:pt x="1560" y="267"/>
                  <a:pt x="1560" y="267"/>
                </a:cubicBezTo>
                <a:cubicBezTo>
                  <a:pt x="1560" y="268"/>
                  <a:pt x="1560" y="269"/>
                  <a:pt x="1560" y="270"/>
                </a:cubicBezTo>
                <a:cubicBezTo>
                  <a:pt x="1561" y="270"/>
                  <a:pt x="1561" y="270"/>
                  <a:pt x="1561" y="270"/>
                </a:cubicBezTo>
                <a:cubicBezTo>
                  <a:pt x="1561" y="271"/>
                  <a:pt x="1561" y="271"/>
                  <a:pt x="1561" y="271"/>
                </a:cubicBezTo>
                <a:cubicBezTo>
                  <a:pt x="1561" y="271"/>
                  <a:pt x="1561" y="271"/>
                  <a:pt x="1561" y="271"/>
                </a:cubicBezTo>
                <a:cubicBezTo>
                  <a:pt x="1561" y="273"/>
                  <a:pt x="1561" y="273"/>
                  <a:pt x="1561" y="273"/>
                </a:cubicBezTo>
                <a:cubicBezTo>
                  <a:pt x="1562" y="273"/>
                  <a:pt x="1562" y="273"/>
                  <a:pt x="1562" y="273"/>
                </a:cubicBezTo>
                <a:cubicBezTo>
                  <a:pt x="1561" y="274"/>
                  <a:pt x="1561" y="275"/>
                  <a:pt x="1561" y="276"/>
                </a:cubicBezTo>
                <a:cubicBezTo>
                  <a:pt x="1562" y="276"/>
                  <a:pt x="1562" y="276"/>
                  <a:pt x="1562" y="276"/>
                </a:cubicBezTo>
                <a:cubicBezTo>
                  <a:pt x="1562" y="277"/>
                  <a:pt x="1562" y="279"/>
                  <a:pt x="1562" y="280"/>
                </a:cubicBezTo>
                <a:cubicBezTo>
                  <a:pt x="1562" y="280"/>
                  <a:pt x="1562" y="280"/>
                  <a:pt x="1562" y="280"/>
                </a:cubicBezTo>
                <a:cubicBezTo>
                  <a:pt x="1562" y="284"/>
                  <a:pt x="1562" y="284"/>
                  <a:pt x="1562" y="284"/>
                </a:cubicBezTo>
                <a:cubicBezTo>
                  <a:pt x="1561" y="284"/>
                  <a:pt x="1561" y="284"/>
                  <a:pt x="1561" y="284"/>
                </a:cubicBezTo>
                <a:cubicBezTo>
                  <a:pt x="1561" y="285"/>
                  <a:pt x="1562" y="287"/>
                  <a:pt x="1562" y="288"/>
                </a:cubicBezTo>
                <a:cubicBezTo>
                  <a:pt x="1561" y="288"/>
                  <a:pt x="1561" y="288"/>
                  <a:pt x="1561" y="288"/>
                </a:cubicBezTo>
                <a:cubicBezTo>
                  <a:pt x="1561" y="289"/>
                  <a:pt x="1561" y="289"/>
                  <a:pt x="1561" y="289"/>
                </a:cubicBezTo>
                <a:cubicBezTo>
                  <a:pt x="1561" y="289"/>
                  <a:pt x="1561" y="289"/>
                  <a:pt x="1561" y="289"/>
                </a:cubicBezTo>
                <a:cubicBezTo>
                  <a:pt x="1561" y="290"/>
                  <a:pt x="1562" y="292"/>
                  <a:pt x="1562" y="293"/>
                </a:cubicBezTo>
                <a:cubicBezTo>
                  <a:pt x="1562" y="294"/>
                  <a:pt x="1562" y="296"/>
                  <a:pt x="1562" y="297"/>
                </a:cubicBezTo>
                <a:cubicBezTo>
                  <a:pt x="1561" y="297"/>
                  <a:pt x="1561" y="297"/>
                  <a:pt x="1561" y="297"/>
                </a:cubicBezTo>
                <a:cubicBezTo>
                  <a:pt x="1561" y="298"/>
                  <a:pt x="1561" y="298"/>
                  <a:pt x="1561" y="298"/>
                </a:cubicBezTo>
                <a:cubicBezTo>
                  <a:pt x="1561" y="298"/>
                  <a:pt x="1561" y="298"/>
                  <a:pt x="1561" y="298"/>
                </a:cubicBezTo>
                <a:cubicBezTo>
                  <a:pt x="1561" y="300"/>
                  <a:pt x="1561" y="300"/>
                  <a:pt x="1561" y="300"/>
                </a:cubicBezTo>
                <a:cubicBezTo>
                  <a:pt x="1561" y="300"/>
                  <a:pt x="1561" y="300"/>
                  <a:pt x="1561" y="300"/>
                </a:cubicBezTo>
                <a:cubicBezTo>
                  <a:pt x="1561" y="300"/>
                  <a:pt x="1561" y="301"/>
                  <a:pt x="1561" y="302"/>
                </a:cubicBezTo>
                <a:lnTo>
                  <a:pt x="1560" y="302"/>
                </a:lnTo>
                <a:close/>
                <a:moveTo>
                  <a:pt x="93" y="254"/>
                </a:moveTo>
                <a:cubicBezTo>
                  <a:pt x="93" y="254"/>
                  <a:pt x="92" y="254"/>
                  <a:pt x="92" y="254"/>
                </a:cubicBezTo>
                <a:cubicBezTo>
                  <a:pt x="92" y="255"/>
                  <a:pt x="92" y="256"/>
                  <a:pt x="92" y="256"/>
                </a:cubicBezTo>
                <a:cubicBezTo>
                  <a:pt x="92" y="256"/>
                  <a:pt x="92" y="256"/>
                  <a:pt x="92" y="256"/>
                </a:cubicBezTo>
                <a:cubicBezTo>
                  <a:pt x="92" y="256"/>
                  <a:pt x="93" y="256"/>
                  <a:pt x="93" y="255"/>
                </a:cubicBezTo>
                <a:cubicBezTo>
                  <a:pt x="93" y="255"/>
                  <a:pt x="94" y="254"/>
                  <a:pt x="95" y="254"/>
                </a:cubicBezTo>
                <a:cubicBezTo>
                  <a:pt x="95" y="253"/>
                  <a:pt x="95" y="253"/>
                  <a:pt x="95" y="253"/>
                </a:cubicBezTo>
                <a:cubicBezTo>
                  <a:pt x="95" y="253"/>
                  <a:pt x="94" y="253"/>
                  <a:pt x="93" y="253"/>
                </a:cubicBezTo>
                <a:lnTo>
                  <a:pt x="93" y="254"/>
                </a:lnTo>
                <a:close/>
                <a:moveTo>
                  <a:pt x="269" y="257"/>
                </a:moveTo>
                <a:cubicBezTo>
                  <a:pt x="269" y="257"/>
                  <a:pt x="269" y="256"/>
                  <a:pt x="268" y="256"/>
                </a:cubicBezTo>
                <a:cubicBezTo>
                  <a:pt x="268" y="256"/>
                  <a:pt x="268" y="256"/>
                  <a:pt x="268" y="256"/>
                </a:cubicBezTo>
                <a:cubicBezTo>
                  <a:pt x="267" y="256"/>
                  <a:pt x="269" y="255"/>
                  <a:pt x="267" y="255"/>
                </a:cubicBezTo>
                <a:cubicBezTo>
                  <a:pt x="267" y="254"/>
                  <a:pt x="267" y="254"/>
                  <a:pt x="267" y="254"/>
                </a:cubicBezTo>
                <a:cubicBezTo>
                  <a:pt x="266" y="255"/>
                  <a:pt x="265" y="255"/>
                  <a:pt x="265" y="255"/>
                </a:cubicBezTo>
                <a:cubicBezTo>
                  <a:pt x="265" y="255"/>
                  <a:pt x="265" y="255"/>
                  <a:pt x="265" y="255"/>
                </a:cubicBezTo>
                <a:cubicBezTo>
                  <a:pt x="264" y="255"/>
                  <a:pt x="264" y="255"/>
                  <a:pt x="264" y="255"/>
                </a:cubicBezTo>
                <a:cubicBezTo>
                  <a:pt x="264" y="256"/>
                  <a:pt x="264" y="256"/>
                  <a:pt x="264" y="256"/>
                </a:cubicBezTo>
                <a:cubicBezTo>
                  <a:pt x="265" y="257"/>
                  <a:pt x="265" y="256"/>
                  <a:pt x="265" y="257"/>
                </a:cubicBezTo>
                <a:cubicBezTo>
                  <a:pt x="264" y="257"/>
                  <a:pt x="264" y="257"/>
                  <a:pt x="264" y="257"/>
                </a:cubicBezTo>
                <a:cubicBezTo>
                  <a:pt x="265" y="258"/>
                  <a:pt x="266" y="259"/>
                  <a:pt x="266" y="260"/>
                </a:cubicBezTo>
                <a:cubicBezTo>
                  <a:pt x="267" y="260"/>
                  <a:pt x="267" y="260"/>
                  <a:pt x="268" y="260"/>
                </a:cubicBezTo>
                <a:cubicBezTo>
                  <a:pt x="268" y="261"/>
                  <a:pt x="268" y="262"/>
                  <a:pt x="270" y="262"/>
                </a:cubicBezTo>
                <a:cubicBezTo>
                  <a:pt x="269" y="260"/>
                  <a:pt x="269" y="261"/>
                  <a:pt x="268" y="259"/>
                </a:cubicBezTo>
                <a:cubicBezTo>
                  <a:pt x="269" y="259"/>
                  <a:pt x="269" y="259"/>
                  <a:pt x="270" y="259"/>
                </a:cubicBezTo>
                <a:cubicBezTo>
                  <a:pt x="270" y="259"/>
                  <a:pt x="270" y="259"/>
                  <a:pt x="270" y="259"/>
                </a:cubicBezTo>
                <a:cubicBezTo>
                  <a:pt x="270" y="258"/>
                  <a:pt x="270" y="258"/>
                  <a:pt x="270" y="258"/>
                </a:cubicBezTo>
                <a:cubicBezTo>
                  <a:pt x="269" y="258"/>
                  <a:pt x="269" y="258"/>
                  <a:pt x="268" y="258"/>
                </a:cubicBezTo>
                <a:cubicBezTo>
                  <a:pt x="269" y="257"/>
                  <a:pt x="268" y="258"/>
                  <a:pt x="269" y="257"/>
                </a:cubicBezTo>
                <a:close/>
                <a:moveTo>
                  <a:pt x="277" y="255"/>
                </a:moveTo>
                <a:cubicBezTo>
                  <a:pt x="277" y="255"/>
                  <a:pt x="277" y="255"/>
                  <a:pt x="277" y="255"/>
                </a:cubicBezTo>
                <a:cubicBezTo>
                  <a:pt x="276" y="255"/>
                  <a:pt x="276" y="255"/>
                  <a:pt x="276" y="255"/>
                </a:cubicBezTo>
                <a:cubicBezTo>
                  <a:pt x="277" y="255"/>
                  <a:pt x="276" y="255"/>
                  <a:pt x="277" y="255"/>
                </a:cubicBezTo>
                <a:close/>
                <a:moveTo>
                  <a:pt x="920" y="255"/>
                </a:moveTo>
                <a:cubicBezTo>
                  <a:pt x="920" y="255"/>
                  <a:pt x="919" y="255"/>
                  <a:pt x="918" y="255"/>
                </a:cubicBezTo>
                <a:cubicBezTo>
                  <a:pt x="918" y="256"/>
                  <a:pt x="918" y="256"/>
                  <a:pt x="918" y="256"/>
                </a:cubicBezTo>
                <a:cubicBezTo>
                  <a:pt x="918" y="256"/>
                  <a:pt x="918" y="256"/>
                  <a:pt x="918" y="256"/>
                </a:cubicBezTo>
                <a:cubicBezTo>
                  <a:pt x="918" y="256"/>
                  <a:pt x="918" y="256"/>
                  <a:pt x="918" y="256"/>
                </a:cubicBezTo>
                <a:cubicBezTo>
                  <a:pt x="919" y="256"/>
                  <a:pt x="920" y="256"/>
                  <a:pt x="920" y="256"/>
                </a:cubicBezTo>
                <a:lnTo>
                  <a:pt x="920" y="255"/>
                </a:lnTo>
                <a:close/>
                <a:moveTo>
                  <a:pt x="1800" y="255"/>
                </a:moveTo>
                <a:cubicBezTo>
                  <a:pt x="1800" y="256"/>
                  <a:pt x="1800" y="256"/>
                  <a:pt x="1800" y="256"/>
                </a:cubicBezTo>
                <a:cubicBezTo>
                  <a:pt x="1800" y="257"/>
                  <a:pt x="1799" y="258"/>
                  <a:pt x="1798" y="258"/>
                </a:cubicBezTo>
                <a:cubicBezTo>
                  <a:pt x="1799" y="259"/>
                  <a:pt x="1800" y="258"/>
                  <a:pt x="1801" y="258"/>
                </a:cubicBezTo>
                <a:cubicBezTo>
                  <a:pt x="1801" y="256"/>
                  <a:pt x="1802" y="257"/>
                  <a:pt x="1802" y="255"/>
                </a:cubicBezTo>
                <a:cubicBezTo>
                  <a:pt x="1801" y="255"/>
                  <a:pt x="1801" y="255"/>
                  <a:pt x="1800" y="255"/>
                </a:cubicBezTo>
                <a:close/>
                <a:moveTo>
                  <a:pt x="0" y="255"/>
                </a:moveTo>
                <a:cubicBezTo>
                  <a:pt x="0" y="256"/>
                  <a:pt x="0" y="256"/>
                  <a:pt x="1" y="256"/>
                </a:cubicBezTo>
                <a:cubicBezTo>
                  <a:pt x="1" y="255"/>
                  <a:pt x="0" y="255"/>
                  <a:pt x="0" y="255"/>
                </a:cubicBezTo>
                <a:close/>
                <a:moveTo>
                  <a:pt x="505" y="257"/>
                </a:moveTo>
                <a:cubicBezTo>
                  <a:pt x="505" y="258"/>
                  <a:pt x="508" y="258"/>
                  <a:pt x="509" y="258"/>
                </a:cubicBezTo>
                <a:cubicBezTo>
                  <a:pt x="509" y="257"/>
                  <a:pt x="509" y="257"/>
                  <a:pt x="509" y="257"/>
                </a:cubicBezTo>
                <a:cubicBezTo>
                  <a:pt x="508" y="257"/>
                  <a:pt x="508" y="256"/>
                  <a:pt x="506" y="256"/>
                </a:cubicBezTo>
                <a:cubicBezTo>
                  <a:pt x="506" y="255"/>
                  <a:pt x="506" y="255"/>
                  <a:pt x="506" y="255"/>
                </a:cubicBezTo>
                <a:cubicBezTo>
                  <a:pt x="506" y="255"/>
                  <a:pt x="505" y="256"/>
                  <a:pt x="505" y="256"/>
                </a:cubicBezTo>
                <a:cubicBezTo>
                  <a:pt x="504" y="256"/>
                  <a:pt x="505" y="256"/>
                  <a:pt x="504" y="256"/>
                </a:cubicBezTo>
                <a:cubicBezTo>
                  <a:pt x="504" y="257"/>
                  <a:pt x="504" y="257"/>
                  <a:pt x="505" y="257"/>
                </a:cubicBezTo>
                <a:close/>
                <a:moveTo>
                  <a:pt x="1793" y="257"/>
                </a:moveTo>
                <a:cubicBezTo>
                  <a:pt x="1794" y="257"/>
                  <a:pt x="1793" y="257"/>
                  <a:pt x="1794" y="257"/>
                </a:cubicBezTo>
                <a:cubicBezTo>
                  <a:pt x="1794" y="258"/>
                  <a:pt x="1794" y="258"/>
                  <a:pt x="1794" y="258"/>
                </a:cubicBezTo>
                <a:cubicBezTo>
                  <a:pt x="1793" y="258"/>
                  <a:pt x="1793" y="258"/>
                  <a:pt x="1792" y="258"/>
                </a:cubicBezTo>
                <a:cubicBezTo>
                  <a:pt x="1792" y="259"/>
                  <a:pt x="1792" y="260"/>
                  <a:pt x="1791" y="261"/>
                </a:cubicBezTo>
                <a:cubicBezTo>
                  <a:pt x="1791" y="262"/>
                  <a:pt x="1791" y="262"/>
                  <a:pt x="1791" y="262"/>
                </a:cubicBezTo>
                <a:cubicBezTo>
                  <a:pt x="1792" y="262"/>
                  <a:pt x="1792" y="262"/>
                  <a:pt x="1792" y="262"/>
                </a:cubicBezTo>
                <a:cubicBezTo>
                  <a:pt x="1792" y="261"/>
                  <a:pt x="1792" y="261"/>
                  <a:pt x="1792" y="261"/>
                </a:cubicBezTo>
                <a:cubicBezTo>
                  <a:pt x="1792" y="261"/>
                  <a:pt x="1793" y="261"/>
                  <a:pt x="1793" y="260"/>
                </a:cubicBezTo>
                <a:cubicBezTo>
                  <a:pt x="1793" y="259"/>
                  <a:pt x="1793" y="259"/>
                  <a:pt x="1793" y="259"/>
                </a:cubicBezTo>
                <a:cubicBezTo>
                  <a:pt x="1793" y="259"/>
                  <a:pt x="1794" y="259"/>
                  <a:pt x="1794" y="259"/>
                </a:cubicBezTo>
                <a:cubicBezTo>
                  <a:pt x="1795" y="258"/>
                  <a:pt x="1796" y="257"/>
                  <a:pt x="1796" y="256"/>
                </a:cubicBezTo>
                <a:cubicBezTo>
                  <a:pt x="1795" y="256"/>
                  <a:pt x="1795" y="256"/>
                  <a:pt x="1793" y="257"/>
                </a:cubicBezTo>
                <a:close/>
                <a:moveTo>
                  <a:pt x="85" y="258"/>
                </a:moveTo>
                <a:cubicBezTo>
                  <a:pt x="85" y="258"/>
                  <a:pt x="85" y="258"/>
                  <a:pt x="85" y="258"/>
                </a:cubicBezTo>
                <a:cubicBezTo>
                  <a:pt x="86" y="257"/>
                  <a:pt x="85" y="258"/>
                  <a:pt x="86" y="257"/>
                </a:cubicBezTo>
                <a:cubicBezTo>
                  <a:pt x="85" y="257"/>
                  <a:pt x="85" y="257"/>
                  <a:pt x="85" y="257"/>
                </a:cubicBezTo>
                <a:cubicBezTo>
                  <a:pt x="85" y="258"/>
                  <a:pt x="85" y="258"/>
                  <a:pt x="85" y="258"/>
                </a:cubicBezTo>
                <a:close/>
                <a:moveTo>
                  <a:pt x="1396" y="258"/>
                </a:moveTo>
                <a:cubicBezTo>
                  <a:pt x="1397" y="259"/>
                  <a:pt x="1396" y="258"/>
                  <a:pt x="1397" y="258"/>
                </a:cubicBezTo>
                <a:cubicBezTo>
                  <a:pt x="1397" y="258"/>
                  <a:pt x="1397" y="258"/>
                  <a:pt x="1397" y="258"/>
                </a:cubicBezTo>
                <a:cubicBezTo>
                  <a:pt x="1397" y="258"/>
                  <a:pt x="1397" y="258"/>
                  <a:pt x="1397" y="258"/>
                </a:cubicBezTo>
                <a:cubicBezTo>
                  <a:pt x="1396" y="258"/>
                  <a:pt x="1396" y="258"/>
                  <a:pt x="1396" y="258"/>
                </a:cubicBezTo>
                <a:cubicBezTo>
                  <a:pt x="1396" y="258"/>
                  <a:pt x="1396" y="258"/>
                  <a:pt x="1396" y="258"/>
                </a:cubicBezTo>
                <a:close/>
                <a:moveTo>
                  <a:pt x="82" y="259"/>
                </a:moveTo>
                <a:cubicBezTo>
                  <a:pt x="81" y="259"/>
                  <a:pt x="81" y="259"/>
                  <a:pt x="81" y="259"/>
                </a:cubicBezTo>
                <a:cubicBezTo>
                  <a:pt x="81" y="259"/>
                  <a:pt x="81" y="259"/>
                  <a:pt x="81" y="259"/>
                </a:cubicBezTo>
                <a:cubicBezTo>
                  <a:pt x="82" y="259"/>
                  <a:pt x="82" y="259"/>
                  <a:pt x="82" y="259"/>
                </a:cubicBezTo>
                <a:cubicBezTo>
                  <a:pt x="82" y="258"/>
                  <a:pt x="82" y="258"/>
                  <a:pt x="82" y="258"/>
                </a:cubicBezTo>
                <a:cubicBezTo>
                  <a:pt x="82" y="259"/>
                  <a:pt x="82" y="258"/>
                  <a:pt x="82" y="259"/>
                </a:cubicBezTo>
                <a:close/>
                <a:moveTo>
                  <a:pt x="1702" y="260"/>
                </a:moveTo>
                <a:cubicBezTo>
                  <a:pt x="1702" y="259"/>
                  <a:pt x="1702" y="259"/>
                  <a:pt x="1702" y="259"/>
                </a:cubicBezTo>
                <a:cubicBezTo>
                  <a:pt x="1700" y="259"/>
                  <a:pt x="1700" y="259"/>
                  <a:pt x="1698" y="259"/>
                </a:cubicBezTo>
                <a:cubicBezTo>
                  <a:pt x="1698" y="259"/>
                  <a:pt x="1699" y="259"/>
                  <a:pt x="1699" y="259"/>
                </a:cubicBezTo>
                <a:cubicBezTo>
                  <a:pt x="1699" y="260"/>
                  <a:pt x="1699" y="260"/>
                  <a:pt x="1699" y="260"/>
                </a:cubicBezTo>
                <a:cubicBezTo>
                  <a:pt x="1699" y="260"/>
                  <a:pt x="1699" y="260"/>
                  <a:pt x="1699" y="260"/>
                </a:cubicBezTo>
                <a:cubicBezTo>
                  <a:pt x="1699" y="260"/>
                  <a:pt x="1699" y="260"/>
                  <a:pt x="1699" y="260"/>
                </a:cubicBezTo>
                <a:cubicBezTo>
                  <a:pt x="1700" y="260"/>
                  <a:pt x="1701" y="260"/>
                  <a:pt x="1702" y="260"/>
                </a:cubicBezTo>
                <a:close/>
                <a:moveTo>
                  <a:pt x="64" y="260"/>
                </a:moveTo>
                <a:cubicBezTo>
                  <a:pt x="63" y="261"/>
                  <a:pt x="63" y="261"/>
                  <a:pt x="62" y="261"/>
                </a:cubicBezTo>
                <a:cubicBezTo>
                  <a:pt x="62" y="262"/>
                  <a:pt x="62" y="262"/>
                  <a:pt x="62" y="262"/>
                </a:cubicBezTo>
                <a:cubicBezTo>
                  <a:pt x="64" y="262"/>
                  <a:pt x="64" y="262"/>
                  <a:pt x="64" y="262"/>
                </a:cubicBezTo>
                <a:cubicBezTo>
                  <a:pt x="64" y="261"/>
                  <a:pt x="64" y="261"/>
                  <a:pt x="65" y="260"/>
                </a:cubicBezTo>
                <a:cubicBezTo>
                  <a:pt x="65" y="260"/>
                  <a:pt x="65" y="260"/>
                  <a:pt x="66" y="260"/>
                </a:cubicBezTo>
                <a:cubicBezTo>
                  <a:pt x="66" y="259"/>
                  <a:pt x="66" y="259"/>
                  <a:pt x="66" y="259"/>
                </a:cubicBezTo>
                <a:cubicBezTo>
                  <a:pt x="64" y="259"/>
                  <a:pt x="64" y="259"/>
                  <a:pt x="64" y="259"/>
                </a:cubicBezTo>
                <a:cubicBezTo>
                  <a:pt x="64" y="260"/>
                  <a:pt x="64" y="260"/>
                  <a:pt x="64" y="260"/>
                </a:cubicBezTo>
                <a:close/>
                <a:moveTo>
                  <a:pt x="281" y="260"/>
                </a:moveTo>
                <a:cubicBezTo>
                  <a:pt x="281" y="260"/>
                  <a:pt x="281" y="260"/>
                  <a:pt x="281" y="260"/>
                </a:cubicBezTo>
                <a:cubicBezTo>
                  <a:pt x="282" y="260"/>
                  <a:pt x="282" y="260"/>
                  <a:pt x="282" y="260"/>
                </a:cubicBezTo>
                <a:cubicBezTo>
                  <a:pt x="282" y="260"/>
                  <a:pt x="282" y="260"/>
                  <a:pt x="282" y="260"/>
                </a:cubicBezTo>
                <a:cubicBezTo>
                  <a:pt x="282" y="260"/>
                  <a:pt x="282" y="260"/>
                  <a:pt x="282" y="260"/>
                </a:cubicBezTo>
                <a:cubicBezTo>
                  <a:pt x="282" y="259"/>
                  <a:pt x="282" y="259"/>
                  <a:pt x="282" y="259"/>
                </a:cubicBezTo>
                <a:cubicBezTo>
                  <a:pt x="282" y="259"/>
                  <a:pt x="281" y="259"/>
                  <a:pt x="281" y="259"/>
                </a:cubicBezTo>
                <a:cubicBezTo>
                  <a:pt x="281" y="260"/>
                  <a:pt x="281" y="259"/>
                  <a:pt x="281" y="260"/>
                </a:cubicBezTo>
                <a:close/>
                <a:moveTo>
                  <a:pt x="27" y="262"/>
                </a:moveTo>
                <a:cubicBezTo>
                  <a:pt x="27" y="262"/>
                  <a:pt x="26" y="262"/>
                  <a:pt x="26" y="262"/>
                </a:cubicBezTo>
                <a:cubicBezTo>
                  <a:pt x="26" y="263"/>
                  <a:pt x="26" y="263"/>
                  <a:pt x="26" y="263"/>
                </a:cubicBezTo>
                <a:cubicBezTo>
                  <a:pt x="27" y="263"/>
                  <a:pt x="27" y="263"/>
                  <a:pt x="27" y="263"/>
                </a:cubicBezTo>
                <a:cubicBezTo>
                  <a:pt x="27" y="263"/>
                  <a:pt x="27" y="263"/>
                  <a:pt x="27" y="263"/>
                </a:cubicBezTo>
                <a:cubicBezTo>
                  <a:pt x="28" y="263"/>
                  <a:pt x="28" y="263"/>
                  <a:pt x="28" y="263"/>
                </a:cubicBezTo>
                <a:cubicBezTo>
                  <a:pt x="27" y="262"/>
                  <a:pt x="27" y="262"/>
                  <a:pt x="27" y="261"/>
                </a:cubicBezTo>
                <a:cubicBezTo>
                  <a:pt x="27" y="261"/>
                  <a:pt x="27" y="261"/>
                  <a:pt x="27" y="262"/>
                </a:cubicBezTo>
                <a:close/>
                <a:moveTo>
                  <a:pt x="36" y="261"/>
                </a:moveTo>
                <a:cubicBezTo>
                  <a:pt x="36" y="262"/>
                  <a:pt x="36" y="262"/>
                  <a:pt x="36" y="262"/>
                </a:cubicBezTo>
                <a:cubicBezTo>
                  <a:pt x="36" y="262"/>
                  <a:pt x="36" y="262"/>
                  <a:pt x="36" y="262"/>
                </a:cubicBezTo>
                <a:cubicBezTo>
                  <a:pt x="36" y="262"/>
                  <a:pt x="36" y="262"/>
                  <a:pt x="36" y="263"/>
                </a:cubicBezTo>
                <a:cubicBezTo>
                  <a:pt x="37" y="263"/>
                  <a:pt x="37" y="263"/>
                  <a:pt x="37" y="263"/>
                </a:cubicBezTo>
                <a:cubicBezTo>
                  <a:pt x="37" y="262"/>
                  <a:pt x="37" y="262"/>
                  <a:pt x="37" y="261"/>
                </a:cubicBezTo>
                <a:lnTo>
                  <a:pt x="36" y="261"/>
                </a:lnTo>
                <a:close/>
                <a:moveTo>
                  <a:pt x="70" y="262"/>
                </a:moveTo>
                <a:cubicBezTo>
                  <a:pt x="72" y="262"/>
                  <a:pt x="72" y="262"/>
                  <a:pt x="72" y="262"/>
                </a:cubicBezTo>
                <a:cubicBezTo>
                  <a:pt x="72" y="262"/>
                  <a:pt x="72" y="262"/>
                  <a:pt x="72" y="262"/>
                </a:cubicBezTo>
                <a:cubicBezTo>
                  <a:pt x="71" y="262"/>
                  <a:pt x="71" y="262"/>
                  <a:pt x="70" y="262"/>
                </a:cubicBezTo>
                <a:cubicBezTo>
                  <a:pt x="70" y="262"/>
                  <a:pt x="70" y="262"/>
                  <a:pt x="70" y="262"/>
                </a:cubicBezTo>
                <a:close/>
                <a:moveTo>
                  <a:pt x="284" y="262"/>
                </a:moveTo>
                <a:cubicBezTo>
                  <a:pt x="283" y="262"/>
                  <a:pt x="283" y="262"/>
                  <a:pt x="283" y="262"/>
                </a:cubicBezTo>
                <a:cubicBezTo>
                  <a:pt x="283" y="263"/>
                  <a:pt x="283" y="263"/>
                  <a:pt x="283" y="263"/>
                </a:cubicBezTo>
                <a:cubicBezTo>
                  <a:pt x="283" y="263"/>
                  <a:pt x="283" y="263"/>
                  <a:pt x="283" y="263"/>
                </a:cubicBezTo>
                <a:cubicBezTo>
                  <a:pt x="283" y="262"/>
                  <a:pt x="284" y="262"/>
                  <a:pt x="284" y="262"/>
                </a:cubicBezTo>
                <a:close/>
                <a:moveTo>
                  <a:pt x="52" y="263"/>
                </a:moveTo>
                <a:cubicBezTo>
                  <a:pt x="52" y="263"/>
                  <a:pt x="52" y="263"/>
                  <a:pt x="52" y="263"/>
                </a:cubicBezTo>
                <a:cubicBezTo>
                  <a:pt x="52" y="264"/>
                  <a:pt x="52" y="264"/>
                  <a:pt x="52" y="264"/>
                </a:cubicBezTo>
                <a:cubicBezTo>
                  <a:pt x="52" y="264"/>
                  <a:pt x="52" y="264"/>
                  <a:pt x="52" y="264"/>
                </a:cubicBezTo>
                <a:cubicBezTo>
                  <a:pt x="52" y="263"/>
                  <a:pt x="53" y="262"/>
                  <a:pt x="53" y="262"/>
                </a:cubicBezTo>
                <a:cubicBezTo>
                  <a:pt x="52" y="262"/>
                  <a:pt x="52" y="262"/>
                  <a:pt x="52" y="262"/>
                </a:cubicBezTo>
                <a:cubicBezTo>
                  <a:pt x="52" y="262"/>
                  <a:pt x="51" y="263"/>
                  <a:pt x="52" y="263"/>
                </a:cubicBezTo>
                <a:close/>
                <a:moveTo>
                  <a:pt x="54" y="263"/>
                </a:moveTo>
                <a:cubicBezTo>
                  <a:pt x="54" y="264"/>
                  <a:pt x="54" y="264"/>
                  <a:pt x="54" y="264"/>
                </a:cubicBezTo>
                <a:cubicBezTo>
                  <a:pt x="54" y="264"/>
                  <a:pt x="54" y="264"/>
                  <a:pt x="54" y="264"/>
                </a:cubicBezTo>
                <a:cubicBezTo>
                  <a:pt x="54" y="263"/>
                  <a:pt x="55" y="263"/>
                  <a:pt x="55" y="262"/>
                </a:cubicBezTo>
                <a:cubicBezTo>
                  <a:pt x="54" y="262"/>
                  <a:pt x="54" y="262"/>
                  <a:pt x="54" y="262"/>
                </a:cubicBezTo>
                <a:cubicBezTo>
                  <a:pt x="54" y="263"/>
                  <a:pt x="54" y="262"/>
                  <a:pt x="54" y="263"/>
                </a:cubicBezTo>
                <a:close/>
                <a:moveTo>
                  <a:pt x="67" y="262"/>
                </a:moveTo>
                <a:cubicBezTo>
                  <a:pt x="68" y="262"/>
                  <a:pt x="68" y="262"/>
                  <a:pt x="68" y="262"/>
                </a:cubicBezTo>
                <a:cubicBezTo>
                  <a:pt x="68" y="262"/>
                  <a:pt x="68" y="262"/>
                  <a:pt x="68" y="262"/>
                </a:cubicBezTo>
                <a:cubicBezTo>
                  <a:pt x="67" y="262"/>
                  <a:pt x="67" y="262"/>
                  <a:pt x="67" y="262"/>
                </a:cubicBezTo>
                <a:close/>
                <a:moveTo>
                  <a:pt x="49" y="264"/>
                </a:moveTo>
                <a:cubicBezTo>
                  <a:pt x="50" y="264"/>
                  <a:pt x="50" y="264"/>
                  <a:pt x="50" y="264"/>
                </a:cubicBezTo>
                <a:cubicBezTo>
                  <a:pt x="50" y="264"/>
                  <a:pt x="50" y="264"/>
                  <a:pt x="50" y="264"/>
                </a:cubicBezTo>
                <a:cubicBezTo>
                  <a:pt x="49" y="264"/>
                  <a:pt x="50" y="263"/>
                  <a:pt x="50" y="263"/>
                </a:cubicBezTo>
                <a:cubicBezTo>
                  <a:pt x="50" y="262"/>
                  <a:pt x="50" y="262"/>
                  <a:pt x="50" y="262"/>
                </a:cubicBezTo>
                <a:cubicBezTo>
                  <a:pt x="48" y="262"/>
                  <a:pt x="48" y="262"/>
                  <a:pt x="48" y="262"/>
                </a:cubicBezTo>
                <a:cubicBezTo>
                  <a:pt x="49" y="263"/>
                  <a:pt x="49" y="263"/>
                  <a:pt x="49" y="264"/>
                </a:cubicBezTo>
                <a:close/>
                <a:moveTo>
                  <a:pt x="1782" y="263"/>
                </a:moveTo>
                <a:cubicBezTo>
                  <a:pt x="1782" y="263"/>
                  <a:pt x="1782" y="263"/>
                  <a:pt x="1782" y="263"/>
                </a:cubicBezTo>
                <a:cubicBezTo>
                  <a:pt x="1782" y="263"/>
                  <a:pt x="1782" y="263"/>
                  <a:pt x="1782" y="263"/>
                </a:cubicBezTo>
                <a:cubicBezTo>
                  <a:pt x="1783" y="263"/>
                  <a:pt x="1783" y="263"/>
                  <a:pt x="1783" y="263"/>
                </a:cubicBezTo>
                <a:cubicBezTo>
                  <a:pt x="1783" y="263"/>
                  <a:pt x="1783" y="263"/>
                  <a:pt x="1783" y="263"/>
                </a:cubicBezTo>
                <a:cubicBezTo>
                  <a:pt x="1782" y="263"/>
                  <a:pt x="1783" y="262"/>
                  <a:pt x="1782" y="263"/>
                </a:cubicBezTo>
                <a:close/>
                <a:moveTo>
                  <a:pt x="1763" y="266"/>
                </a:moveTo>
                <a:cubicBezTo>
                  <a:pt x="1766" y="266"/>
                  <a:pt x="1766" y="266"/>
                  <a:pt x="1766" y="266"/>
                </a:cubicBezTo>
                <a:cubicBezTo>
                  <a:pt x="1766" y="265"/>
                  <a:pt x="1765" y="265"/>
                  <a:pt x="1765" y="264"/>
                </a:cubicBezTo>
                <a:cubicBezTo>
                  <a:pt x="1766" y="264"/>
                  <a:pt x="1766" y="264"/>
                  <a:pt x="1766" y="264"/>
                </a:cubicBezTo>
                <a:cubicBezTo>
                  <a:pt x="1766" y="263"/>
                  <a:pt x="1766" y="263"/>
                  <a:pt x="1766" y="263"/>
                </a:cubicBezTo>
                <a:cubicBezTo>
                  <a:pt x="1765" y="264"/>
                  <a:pt x="1764" y="264"/>
                  <a:pt x="1763" y="265"/>
                </a:cubicBezTo>
                <a:lnTo>
                  <a:pt x="1763" y="266"/>
                </a:lnTo>
                <a:close/>
                <a:moveTo>
                  <a:pt x="33" y="264"/>
                </a:moveTo>
                <a:cubicBezTo>
                  <a:pt x="32" y="266"/>
                  <a:pt x="33" y="265"/>
                  <a:pt x="34" y="266"/>
                </a:cubicBezTo>
                <a:cubicBezTo>
                  <a:pt x="35" y="266"/>
                  <a:pt x="35" y="266"/>
                  <a:pt x="35" y="266"/>
                </a:cubicBezTo>
                <a:cubicBezTo>
                  <a:pt x="35" y="266"/>
                  <a:pt x="35" y="266"/>
                  <a:pt x="35" y="266"/>
                </a:cubicBezTo>
                <a:cubicBezTo>
                  <a:pt x="35" y="266"/>
                  <a:pt x="35" y="266"/>
                  <a:pt x="35" y="266"/>
                </a:cubicBezTo>
                <a:cubicBezTo>
                  <a:pt x="35" y="265"/>
                  <a:pt x="34" y="264"/>
                  <a:pt x="33" y="264"/>
                </a:cubicBezTo>
                <a:close/>
                <a:moveTo>
                  <a:pt x="1726" y="267"/>
                </a:moveTo>
                <a:cubicBezTo>
                  <a:pt x="1727" y="266"/>
                  <a:pt x="1728" y="265"/>
                  <a:pt x="1727" y="265"/>
                </a:cubicBezTo>
                <a:cubicBezTo>
                  <a:pt x="1727" y="265"/>
                  <a:pt x="1727" y="266"/>
                  <a:pt x="1726" y="266"/>
                </a:cubicBezTo>
                <a:cubicBezTo>
                  <a:pt x="1726" y="267"/>
                  <a:pt x="1726" y="267"/>
                  <a:pt x="1726" y="267"/>
                </a:cubicBezTo>
                <a:cubicBezTo>
                  <a:pt x="1726" y="267"/>
                  <a:pt x="1726" y="267"/>
                  <a:pt x="1726" y="267"/>
                </a:cubicBezTo>
                <a:close/>
                <a:moveTo>
                  <a:pt x="628" y="265"/>
                </a:moveTo>
                <a:cubicBezTo>
                  <a:pt x="627" y="265"/>
                  <a:pt x="627" y="265"/>
                  <a:pt x="626" y="266"/>
                </a:cubicBezTo>
                <a:cubicBezTo>
                  <a:pt x="626" y="265"/>
                  <a:pt x="626" y="265"/>
                  <a:pt x="626" y="265"/>
                </a:cubicBezTo>
                <a:cubicBezTo>
                  <a:pt x="625" y="265"/>
                  <a:pt x="623" y="266"/>
                  <a:pt x="623" y="266"/>
                </a:cubicBezTo>
                <a:cubicBezTo>
                  <a:pt x="623" y="267"/>
                  <a:pt x="623" y="267"/>
                  <a:pt x="623" y="267"/>
                </a:cubicBezTo>
                <a:cubicBezTo>
                  <a:pt x="622" y="267"/>
                  <a:pt x="622" y="267"/>
                  <a:pt x="622" y="267"/>
                </a:cubicBezTo>
                <a:cubicBezTo>
                  <a:pt x="621" y="268"/>
                  <a:pt x="622" y="268"/>
                  <a:pt x="622" y="269"/>
                </a:cubicBezTo>
                <a:cubicBezTo>
                  <a:pt x="622" y="269"/>
                  <a:pt x="621" y="269"/>
                  <a:pt x="620" y="269"/>
                </a:cubicBezTo>
                <a:cubicBezTo>
                  <a:pt x="620" y="271"/>
                  <a:pt x="620" y="271"/>
                  <a:pt x="620" y="271"/>
                </a:cubicBezTo>
                <a:cubicBezTo>
                  <a:pt x="620" y="271"/>
                  <a:pt x="620" y="271"/>
                  <a:pt x="620" y="272"/>
                </a:cubicBezTo>
                <a:cubicBezTo>
                  <a:pt x="620" y="272"/>
                  <a:pt x="620" y="272"/>
                  <a:pt x="620" y="272"/>
                </a:cubicBezTo>
                <a:cubicBezTo>
                  <a:pt x="620" y="272"/>
                  <a:pt x="620" y="272"/>
                  <a:pt x="620" y="272"/>
                </a:cubicBezTo>
                <a:cubicBezTo>
                  <a:pt x="620" y="272"/>
                  <a:pt x="620" y="272"/>
                  <a:pt x="620" y="272"/>
                </a:cubicBezTo>
                <a:cubicBezTo>
                  <a:pt x="620" y="273"/>
                  <a:pt x="620" y="273"/>
                  <a:pt x="620" y="273"/>
                </a:cubicBezTo>
                <a:cubicBezTo>
                  <a:pt x="619" y="273"/>
                  <a:pt x="619" y="273"/>
                  <a:pt x="619" y="273"/>
                </a:cubicBezTo>
                <a:cubicBezTo>
                  <a:pt x="619" y="275"/>
                  <a:pt x="619" y="275"/>
                  <a:pt x="619" y="275"/>
                </a:cubicBezTo>
                <a:cubicBezTo>
                  <a:pt x="620" y="275"/>
                  <a:pt x="620" y="275"/>
                  <a:pt x="620" y="275"/>
                </a:cubicBezTo>
                <a:cubicBezTo>
                  <a:pt x="620" y="276"/>
                  <a:pt x="619" y="277"/>
                  <a:pt x="619" y="278"/>
                </a:cubicBezTo>
                <a:cubicBezTo>
                  <a:pt x="618" y="278"/>
                  <a:pt x="619" y="278"/>
                  <a:pt x="618" y="278"/>
                </a:cubicBezTo>
                <a:cubicBezTo>
                  <a:pt x="618" y="278"/>
                  <a:pt x="618" y="278"/>
                  <a:pt x="618" y="278"/>
                </a:cubicBezTo>
                <a:cubicBezTo>
                  <a:pt x="618" y="279"/>
                  <a:pt x="618" y="279"/>
                  <a:pt x="618" y="279"/>
                </a:cubicBezTo>
                <a:cubicBezTo>
                  <a:pt x="619" y="279"/>
                  <a:pt x="620" y="280"/>
                  <a:pt x="620" y="280"/>
                </a:cubicBezTo>
                <a:cubicBezTo>
                  <a:pt x="620" y="280"/>
                  <a:pt x="620" y="280"/>
                  <a:pt x="620" y="280"/>
                </a:cubicBezTo>
                <a:cubicBezTo>
                  <a:pt x="619" y="281"/>
                  <a:pt x="619" y="281"/>
                  <a:pt x="619" y="282"/>
                </a:cubicBezTo>
                <a:cubicBezTo>
                  <a:pt x="618" y="281"/>
                  <a:pt x="618" y="281"/>
                  <a:pt x="617" y="281"/>
                </a:cubicBezTo>
                <a:cubicBezTo>
                  <a:pt x="617" y="281"/>
                  <a:pt x="617" y="281"/>
                  <a:pt x="616" y="282"/>
                </a:cubicBezTo>
                <a:cubicBezTo>
                  <a:pt x="616" y="282"/>
                  <a:pt x="616" y="282"/>
                  <a:pt x="616" y="282"/>
                </a:cubicBezTo>
                <a:cubicBezTo>
                  <a:pt x="616" y="282"/>
                  <a:pt x="617" y="282"/>
                  <a:pt x="617" y="283"/>
                </a:cubicBezTo>
                <a:cubicBezTo>
                  <a:pt x="616" y="283"/>
                  <a:pt x="616" y="283"/>
                  <a:pt x="616" y="283"/>
                </a:cubicBezTo>
                <a:cubicBezTo>
                  <a:pt x="615" y="283"/>
                  <a:pt x="616" y="283"/>
                  <a:pt x="615" y="283"/>
                </a:cubicBezTo>
                <a:cubicBezTo>
                  <a:pt x="615" y="283"/>
                  <a:pt x="615" y="283"/>
                  <a:pt x="615" y="283"/>
                </a:cubicBezTo>
                <a:cubicBezTo>
                  <a:pt x="614" y="283"/>
                  <a:pt x="614" y="283"/>
                  <a:pt x="614" y="283"/>
                </a:cubicBezTo>
                <a:cubicBezTo>
                  <a:pt x="614" y="283"/>
                  <a:pt x="614" y="283"/>
                  <a:pt x="614" y="283"/>
                </a:cubicBezTo>
                <a:cubicBezTo>
                  <a:pt x="614" y="283"/>
                  <a:pt x="614" y="283"/>
                  <a:pt x="614" y="283"/>
                </a:cubicBezTo>
                <a:cubicBezTo>
                  <a:pt x="614" y="284"/>
                  <a:pt x="614" y="284"/>
                  <a:pt x="614" y="284"/>
                </a:cubicBezTo>
                <a:cubicBezTo>
                  <a:pt x="615" y="284"/>
                  <a:pt x="616" y="284"/>
                  <a:pt x="617" y="284"/>
                </a:cubicBezTo>
                <a:cubicBezTo>
                  <a:pt x="617" y="285"/>
                  <a:pt x="617" y="285"/>
                  <a:pt x="617" y="285"/>
                </a:cubicBezTo>
                <a:cubicBezTo>
                  <a:pt x="616" y="285"/>
                  <a:pt x="617" y="285"/>
                  <a:pt x="616" y="285"/>
                </a:cubicBezTo>
                <a:cubicBezTo>
                  <a:pt x="616" y="285"/>
                  <a:pt x="616" y="285"/>
                  <a:pt x="616" y="285"/>
                </a:cubicBezTo>
                <a:cubicBezTo>
                  <a:pt x="616" y="285"/>
                  <a:pt x="616" y="285"/>
                  <a:pt x="615" y="285"/>
                </a:cubicBezTo>
                <a:cubicBezTo>
                  <a:pt x="615" y="286"/>
                  <a:pt x="615" y="286"/>
                  <a:pt x="615" y="286"/>
                </a:cubicBezTo>
                <a:cubicBezTo>
                  <a:pt x="614" y="287"/>
                  <a:pt x="613" y="287"/>
                  <a:pt x="613" y="288"/>
                </a:cubicBezTo>
                <a:cubicBezTo>
                  <a:pt x="612" y="288"/>
                  <a:pt x="612" y="288"/>
                  <a:pt x="612" y="288"/>
                </a:cubicBezTo>
                <a:cubicBezTo>
                  <a:pt x="613" y="289"/>
                  <a:pt x="613" y="290"/>
                  <a:pt x="613" y="290"/>
                </a:cubicBezTo>
                <a:cubicBezTo>
                  <a:pt x="614" y="290"/>
                  <a:pt x="614" y="290"/>
                  <a:pt x="614" y="290"/>
                </a:cubicBezTo>
                <a:cubicBezTo>
                  <a:pt x="614" y="291"/>
                  <a:pt x="614" y="291"/>
                  <a:pt x="614" y="291"/>
                </a:cubicBezTo>
                <a:cubicBezTo>
                  <a:pt x="614" y="291"/>
                  <a:pt x="615" y="291"/>
                  <a:pt x="616" y="290"/>
                </a:cubicBezTo>
                <a:cubicBezTo>
                  <a:pt x="616" y="290"/>
                  <a:pt x="616" y="290"/>
                  <a:pt x="616" y="289"/>
                </a:cubicBezTo>
                <a:cubicBezTo>
                  <a:pt x="617" y="290"/>
                  <a:pt x="617" y="290"/>
                  <a:pt x="618" y="290"/>
                </a:cubicBezTo>
                <a:cubicBezTo>
                  <a:pt x="618" y="289"/>
                  <a:pt x="618" y="289"/>
                  <a:pt x="618" y="289"/>
                </a:cubicBezTo>
                <a:cubicBezTo>
                  <a:pt x="620" y="289"/>
                  <a:pt x="620" y="289"/>
                  <a:pt x="620" y="289"/>
                </a:cubicBezTo>
                <a:cubicBezTo>
                  <a:pt x="620" y="289"/>
                  <a:pt x="620" y="290"/>
                  <a:pt x="621" y="290"/>
                </a:cubicBezTo>
                <a:cubicBezTo>
                  <a:pt x="621" y="289"/>
                  <a:pt x="621" y="289"/>
                  <a:pt x="621" y="289"/>
                </a:cubicBezTo>
                <a:cubicBezTo>
                  <a:pt x="621" y="289"/>
                  <a:pt x="621" y="289"/>
                  <a:pt x="621" y="289"/>
                </a:cubicBezTo>
                <a:cubicBezTo>
                  <a:pt x="621" y="290"/>
                  <a:pt x="621" y="290"/>
                  <a:pt x="621" y="290"/>
                </a:cubicBezTo>
                <a:cubicBezTo>
                  <a:pt x="622" y="290"/>
                  <a:pt x="622" y="290"/>
                  <a:pt x="622" y="290"/>
                </a:cubicBezTo>
                <a:cubicBezTo>
                  <a:pt x="622" y="289"/>
                  <a:pt x="622" y="289"/>
                  <a:pt x="622" y="289"/>
                </a:cubicBezTo>
                <a:cubicBezTo>
                  <a:pt x="623" y="289"/>
                  <a:pt x="623" y="289"/>
                  <a:pt x="623" y="289"/>
                </a:cubicBezTo>
                <a:cubicBezTo>
                  <a:pt x="623" y="290"/>
                  <a:pt x="623" y="290"/>
                  <a:pt x="623" y="290"/>
                </a:cubicBezTo>
                <a:cubicBezTo>
                  <a:pt x="624" y="290"/>
                  <a:pt x="624" y="290"/>
                  <a:pt x="624" y="290"/>
                </a:cubicBezTo>
                <a:cubicBezTo>
                  <a:pt x="624" y="290"/>
                  <a:pt x="624" y="290"/>
                  <a:pt x="624" y="290"/>
                </a:cubicBezTo>
                <a:cubicBezTo>
                  <a:pt x="624" y="291"/>
                  <a:pt x="624" y="290"/>
                  <a:pt x="624" y="290"/>
                </a:cubicBezTo>
                <a:cubicBezTo>
                  <a:pt x="626" y="290"/>
                  <a:pt x="626" y="290"/>
                  <a:pt x="626" y="290"/>
                </a:cubicBezTo>
                <a:cubicBezTo>
                  <a:pt x="626" y="289"/>
                  <a:pt x="626" y="290"/>
                  <a:pt x="626" y="289"/>
                </a:cubicBezTo>
                <a:cubicBezTo>
                  <a:pt x="627" y="289"/>
                  <a:pt x="626" y="289"/>
                  <a:pt x="627" y="289"/>
                </a:cubicBezTo>
                <a:cubicBezTo>
                  <a:pt x="627" y="289"/>
                  <a:pt x="627" y="290"/>
                  <a:pt x="627" y="290"/>
                </a:cubicBezTo>
                <a:cubicBezTo>
                  <a:pt x="628" y="290"/>
                  <a:pt x="628" y="290"/>
                  <a:pt x="629" y="290"/>
                </a:cubicBezTo>
                <a:cubicBezTo>
                  <a:pt x="629" y="290"/>
                  <a:pt x="629" y="290"/>
                  <a:pt x="629" y="290"/>
                </a:cubicBezTo>
                <a:cubicBezTo>
                  <a:pt x="629" y="290"/>
                  <a:pt x="629" y="290"/>
                  <a:pt x="629" y="290"/>
                </a:cubicBezTo>
                <a:cubicBezTo>
                  <a:pt x="629" y="290"/>
                  <a:pt x="629" y="290"/>
                  <a:pt x="629" y="290"/>
                </a:cubicBezTo>
                <a:cubicBezTo>
                  <a:pt x="631" y="290"/>
                  <a:pt x="631" y="290"/>
                  <a:pt x="631" y="290"/>
                </a:cubicBezTo>
                <a:cubicBezTo>
                  <a:pt x="631" y="290"/>
                  <a:pt x="632" y="289"/>
                  <a:pt x="632" y="289"/>
                </a:cubicBezTo>
                <a:cubicBezTo>
                  <a:pt x="634" y="289"/>
                  <a:pt x="634" y="289"/>
                  <a:pt x="634" y="289"/>
                </a:cubicBezTo>
                <a:cubicBezTo>
                  <a:pt x="634" y="290"/>
                  <a:pt x="634" y="290"/>
                  <a:pt x="633" y="291"/>
                </a:cubicBezTo>
                <a:cubicBezTo>
                  <a:pt x="633" y="291"/>
                  <a:pt x="633" y="291"/>
                  <a:pt x="633" y="291"/>
                </a:cubicBezTo>
                <a:cubicBezTo>
                  <a:pt x="636" y="291"/>
                  <a:pt x="635" y="291"/>
                  <a:pt x="636" y="289"/>
                </a:cubicBezTo>
                <a:cubicBezTo>
                  <a:pt x="636" y="289"/>
                  <a:pt x="636" y="289"/>
                  <a:pt x="636" y="289"/>
                </a:cubicBezTo>
                <a:cubicBezTo>
                  <a:pt x="637" y="289"/>
                  <a:pt x="637" y="289"/>
                  <a:pt x="637" y="289"/>
                </a:cubicBezTo>
                <a:cubicBezTo>
                  <a:pt x="637" y="291"/>
                  <a:pt x="636" y="290"/>
                  <a:pt x="635" y="291"/>
                </a:cubicBezTo>
                <a:cubicBezTo>
                  <a:pt x="635" y="291"/>
                  <a:pt x="635" y="291"/>
                  <a:pt x="635" y="291"/>
                </a:cubicBezTo>
                <a:cubicBezTo>
                  <a:pt x="635" y="292"/>
                  <a:pt x="635" y="293"/>
                  <a:pt x="635" y="293"/>
                </a:cubicBezTo>
                <a:cubicBezTo>
                  <a:pt x="633" y="293"/>
                  <a:pt x="633" y="294"/>
                  <a:pt x="633" y="295"/>
                </a:cubicBezTo>
                <a:cubicBezTo>
                  <a:pt x="635" y="295"/>
                  <a:pt x="636" y="294"/>
                  <a:pt x="636" y="293"/>
                </a:cubicBezTo>
                <a:cubicBezTo>
                  <a:pt x="637" y="293"/>
                  <a:pt x="637" y="293"/>
                  <a:pt x="637" y="293"/>
                </a:cubicBezTo>
                <a:cubicBezTo>
                  <a:pt x="637" y="292"/>
                  <a:pt x="637" y="292"/>
                  <a:pt x="636" y="292"/>
                </a:cubicBezTo>
                <a:cubicBezTo>
                  <a:pt x="637" y="291"/>
                  <a:pt x="638" y="291"/>
                  <a:pt x="639" y="291"/>
                </a:cubicBezTo>
                <a:cubicBezTo>
                  <a:pt x="639" y="290"/>
                  <a:pt x="639" y="290"/>
                  <a:pt x="640" y="289"/>
                </a:cubicBezTo>
                <a:cubicBezTo>
                  <a:pt x="640" y="289"/>
                  <a:pt x="640" y="289"/>
                  <a:pt x="640" y="289"/>
                </a:cubicBezTo>
                <a:cubicBezTo>
                  <a:pt x="641" y="290"/>
                  <a:pt x="641" y="291"/>
                  <a:pt x="642" y="291"/>
                </a:cubicBezTo>
                <a:cubicBezTo>
                  <a:pt x="642" y="292"/>
                  <a:pt x="642" y="292"/>
                  <a:pt x="642" y="292"/>
                </a:cubicBezTo>
                <a:cubicBezTo>
                  <a:pt x="641" y="292"/>
                  <a:pt x="642" y="292"/>
                  <a:pt x="641" y="292"/>
                </a:cubicBezTo>
                <a:cubicBezTo>
                  <a:pt x="641" y="292"/>
                  <a:pt x="641" y="292"/>
                  <a:pt x="641" y="292"/>
                </a:cubicBezTo>
                <a:cubicBezTo>
                  <a:pt x="641" y="293"/>
                  <a:pt x="641" y="294"/>
                  <a:pt x="640" y="295"/>
                </a:cubicBezTo>
                <a:cubicBezTo>
                  <a:pt x="641" y="295"/>
                  <a:pt x="641" y="295"/>
                  <a:pt x="641" y="295"/>
                </a:cubicBezTo>
                <a:cubicBezTo>
                  <a:pt x="641" y="295"/>
                  <a:pt x="641" y="295"/>
                  <a:pt x="641" y="295"/>
                </a:cubicBezTo>
                <a:cubicBezTo>
                  <a:pt x="641" y="295"/>
                  <a:pt x="641" y="295"/>
                  <a:pt x="641" y="295"/>
                </a:cubicBezTo>
                <a:cubicBezTo>
                  <a:pt x="641" y="295"/>
                  <a:pt x="641" y="295"/>
                  <a:pt x="641" y="295"/>
                </a:cubicBezTo>
                <a:cubicBezTo>
                  <a:pt x="642" y="294"/>
                  <a:pt x="642" y="294"/>
                  <a:pt x="642" y="293"/>
                </a:cubicBezTo>
                <a:cubicBezTo>
                  <a:pt x="643" y="293"/>
                  <a:pt x="643" y="293"/>
                  <a:pt x="644" y="294"/>
                </a:cubicBezTo>
                <a:cubicBezTo>
                  <a:pt x="644" y="294"/>
                  <a:pt x="644" y="294"/>
                  <a:pt x="644" y="294"/>
                </a:cubicBezTo>
                <a:cubicBezTo>
                  <a:pt x="644" y="294"/>
                  <a:pt x="643" y="295"/>
                  <a:pt x="643" y="296"/>
                </a:cubicBezTo>
                <a:cubicBezTo>
                  <a:pt x="644" y="296"/>
                  <a:pt x="644" y="296"/>
                  <a:pt x="644" y="296"/>
                </a:cubicBezTo>
                <a:cubicBezTo>
                  <a:pt x="645" y="296"/>
                  <a:pt x="646" y="295"/>
                  <a:pt x="646" y="295"/>
                </a:cubicBezTo>
                <a:cubicBezTo>
                  <a:pt x="646" y="295"/>
                  <a:pt x="646" y="294"/>
                  <a:pt x="647" y="294"/>
                </a:cubicBezTo>
                <a:cubicBezTo>
                  <a:pt x="647" y="294"/>
                  <a:pt x="647" y="294"/>
                  <a:pt x="647" y="294"/>
                </a:cubicBezTo>
                <a:cubicBezTo>
                  <a:pt x="647" y="292"/>
                  <a:pt x="647" y="292"/>
                  <a:pt x="647" y="292"/>
                </a:cubicBezTo>
                <a:cubicBezTo>
                  <a:pt x="647" y="292"/>
                  <a:pt x="647" y="292"/>
                  <a:pt x="647" y="292"/>
                </a:cubicBezTo>
                <a:cubicBezTo>
                  <a:pt x="647" y="291"/>
                  <a:pt x="647" y="291"/>
                  <a:pt x="647" y="291"/>
                </a:cubicBezTo>
                <a:cubicBezTo>
                  <a:pt x="648" y="291"/>
                  <a:pt x="648" y="291"/>
                  <a:pt x="648" y="291"/>
                </a:cubicBezTo>
                <a:cubicBezTo>
                  <a:pt x="648" y="291"/>
                  <a:pt x="648" y="291"/>
                  <a:pt x="648" y="290"/>
                </a:cubicBezTo>
                <a:cubicBezTo>
                  <a:pt x="646" y="290"/>
                  <a:pt x="648" y="290"/>
                  <a:pt x="647" y="291"/>
                </a:cubicBezTo>
                <a:cubicBezTo>
                  <a:pt x="647" y="291"/>
                  <a:pt x="647" y="291"/>
                  <a:pt x="647" y="291"/>
                </a:cubicBezTo>
                <a:cubicBezTo>
                  <a:pt x="647" y="292"/>
                  <a:pt x="647" y="292"/>
                  <a:pt x="647" y="292"/>
                </a:cubicBezTo>
                <a:cubicBezTo>
                  <a:pt x="645" y="292"/>
                  <a:pt x="645" y="292"/>
                  <a:pt x="645" y="292"/>
                </a:cubicBezTo>
                <a:cubicBezTo>
                  <a:pt x="645" y="291"/>
                  <a:pt x="645" y="290"/>
                  <a:pt x="645" y="289"/>
                </a:cubicBezTo>
                <a:cubicBezTo>
                  <a:pt x="645" y="289"/>
                  <a:pt x="646" y="289"/>
                  <a:pt x="646" y="289"/>
                </a:cubicBezTo>
                <a:cubicBezTo>
                  <a:pt x="646" y="288"/>
                  <a:pt x="647" y="288"/>
                  <a:pt x="647" y="287"/>
                </a:cubicBezTo>
                <a:cubicBezTo>
                  <a:pt x="645" y="287"/>
                  <a:pt x="647" y="287"/>
                  <a:pt x="646" y="288"/>
                </a:cubicBezTo>
                <a:cubicBezTo>
                  <a:pt x="646" y="288"/>
                  <a:pt x="645" y="288"/>
                  <a:pt x="645" y="288"/>
                </a:cubicBezTo>
                <a:cubicBezTo>
                  <a:pt x="644" y="289"/>
                  <a:pt x="644" y="290"/>
                  <a:pt x="644" y="291"/>
                </a:cubicBezTo>
                <a:cubicBezTo>
                  <a:pt x="644" y="291"/>
                  <a:pt x="644" y="291"/>
                  <a:pt x="644" y="291"/>
                </a:cubicBezTo>
                <a:cubicBezTo>
                  <a:pt x="642" y="291"/>
                  <a:pt x="642" y="291"/>
                  <a:pt x="642" y="291"/>
                </a:cubicBezTo>
                <a:cubicBezTo>
                  <a:pt x="642" y="290"/>
                  <a:pt x="642" y="290"/>
                  <a:pt x="642" y="290"/>
                </a:cubicBezTo>
                <a:cubicBezTo>
                  <a:pt x="642" y="290"/>
                  <a:pt x="642" y="290"/>
                  <a:pt x="642" y="290"/>
                </a:cubicBezTo>
                <a:cubicBezTo>
                  <a:pt x="642" y="289"/>
                  <a:pt x="642" y="289"/>
                  <a:pt x="642" y="289"/>
                </a:cubicBezTo>
                <a:cubicBezTo>
                  <a:pt x="643" y="289"/>
                  <a:pt x="643" y="289"/>
                  <a:pt x="644" y="288"/>
                </a:cubicBezTo>
                <a:cubicBezTo>
                  <a:pt x="643" y="288"/>
                  <a:pt x="643" y="288"/>
                  <a:pt x="642" y="288"/>
                </a:cubicBezTo>
                <a:cubicBezTo>
                  <a:pt x="642" y="287"/>
                  <a:pt x="642" y="287"/>
                  <a:pt x="642" y="287"/>
                </a:cubicBezTo>
                <a:cubicBezTo>
                  <a:pt x="643" y="286"/>
                  <a:pt x="643" y="285"/>
                  <a:pt x="644" y="285"/>
                </a:cubicBezTo>
                <a:cubicBezTo>
                  <a:pt x="644" y="284"/>
                  <a:pt x="644" y="284"/>
                  <a:pt x="644" y="284"/>
                </a:cubicBezTo>
                <a:cubicBezTo>
                  <a:pt x="644" y="284"/>
                  <a:pt x="644" y="284"/>
                  <a:pt x="643" y="285"/>
                </a:cubicBezTo>
                <a:cubicBezTo>
                  <a:pt x="643" y="284"/>
                  <a:pt x="643" y="284"/>
                  <a:pt x="643" y="284"/>
                </a:cubicBezTo>
                <a:cubicBezTo>
                  <a:pt x="643" y="284"/>
                  <a:pt x="643" y="284"/>
                  <a:pt x="643" y="284"/>
                </a:cubicBezTo>
                <a:cubicBezTo>
                  <a:pt x="643" y="285"/>
                  <a:pt x="643" y="285"/>
                  <a:pt x="643" y="285"/>
                </a:cubicBezTo>
                <a:cubicBezTo>
                  <a:pt x="642" y="285"/>
                  <a:pt x="642" y="285"/>
                  <a:pt x="641" y="285"/>
                </a:cubicBezTo>
                <a:cubicBezTo>
                  <a:pt x="641" y="285"/>
                  <a:pt x="641" y="285"/>
                  <a:pt x="641" y="285"/>
                </a:cubicBezTo>
                <a:cubicBezTo>
                  <a:pt x="640" y="285"/>
                  <a:pt x="640" y="285"/>
                  <a:pt x="640" y="285"/>
                </a:cubicBezTo>
                <a:cubicBezTo>
                  <a:pt x="640" y="285"/>
                  <a:pt x="640" y="286"/>
                  <a:pt x="640" y="286"/>
                </a:cubicBezTo>
                <a:cubicBezTo>
                  <a:pt x="640" y="286"/>
                  <a:pt x="640" y="286"/>
                  <a:pt x="640" y="286"/>
                </a:cubicBezTo>
                <a:cubicBezTo>
                  <a:pt x="639" y="286"/>
                  <a:pt x="639" y="286"/>
                  <a:pt x="639" y="286"/>
                </a:cubicBezTo>
                <a:cubicBezTo>
                  <a:pt x="639" y="285"/>
                  <a:pt x="639" y="284"/>
                  <a:pt x="640" y="284"/>
                </a:cubicBezTo>
                <a:cubicBezTo>
                  <a:pt x="640" y="283"/>
                  <a:pt x="640" y="283"/>
                  <a:pt x="640" y="283"/>
                </a:cubicBezTo>
                <a:cubicBezTo>
                  <a:pt x="640" y="283"/>
                  <a:pt x="640" y="283"/>
                  <a:pt x="639" y="284"/>
                </a:cubicBezTo>
                <a:cubicBezTo>
                  <a:pt x="638" y="284"/>
                  <a:pt x="638" y="284"/>
                  <a:pt x="638" y="284"/>
                </a:cubicBezTo>
                <a:cubicBezTo>
                  <a:pt x="638" y="284"/>
                  <a:pt x="638" y="283"/>
                  <a:pt x="639" y="283"/>
                </a:cubicBezTo>
                <a:cubicBezTo>
                  <a:pt x="637" y="283"/>
                  <a:pt x="637" y="283"/>
                  <a:pt x="637" y="283"/>
                </a:cubicBezTo>
                <a:cubicBezTo>
                  <a:pt x="637" y="283"/>
                  <a:pt x="637" y="283"/>
                  <a:pt x="637" y="283"/>
                </a:cubicBezTo>
                <a:cubicBezTo>
                  <a:pt x="637" y="282"/>
                  <a:pt x="637" y="282"/>
                  <a:pt x="637" y="282"/>
                </a:cubicBezTo>
                <a:cubicBezTo>
                  <a:pt x="638" y="282"/>
                  <a:pt x="638" y="282"/>
                  <a:pt x="638" y="282"/>
                </a:cubicBezTo>
                <a:cubicBezTo>
                  <a:pt x="638" y="282"/>
                  <a:pt x="639" y="280"/>
                  <a:pt x="639" y="279"/>
                </a:cubicBezTo>
                <a:cubicBezTo>
                  <a:pt x="639" y="279"/>
                  <a:pt x="638" y="279"/>
                  <a:pt x="638" y="278"/>
                </a:cubicBezTo>
                <a:cubicBezTo>
                  <a:pt x="637" y="278"/>
                  <a:pt x="637" y="278"/>
                  <a:pt x="637" y="278"/>
                </a:cubicBezTo>
                <a:cubicBezTo>
                  <a:pt x="637" y="278"/>
                  <a:pt x="637" y="279"/>
                  <a:pt x="637" y="279"/>
                </a:cubicBezTo>
                <a:cubicBezTo>
                  <a:pt x="635" y="279"/>
                  <a:pt x="635" y="279"/>
                  <a:pt x="635" y="279"/>
                </a:cubicBezTo>
                <a:cubicBezTo>
                  <a:pt x="635" y="278"/>
                  <a:pt x="635" y="279"/>
                  <a:pt x="635" y="278"/>
                </a:cubicBezTo>
                <a:cubicBezTo>
                  <a:pt x="635" y="278"/>
                  <a:pt x="635" y="278"/>
                  <a:pt x="635" y="278"/>
                </a:cubicBezTo>
                <a:cubicBezTo>
                  <a:pt x="635" y="278"/>
                  <a:pt x="633" y="279"/>
                  <a:pt x="633" y="279"/>
                </a:cubicBezTo>
                <a:cubicBezTo>
                  <a:pt x="633" y="279"/>
                  <a:pt x="632" y="279"/>
                  <a:pt x="632" y="279"/>
                </a:cubicBezTo>
                <a:cubicBezTo>
                  <a:pt x="632" y="279"/>
                  <a:pt x="632" y="279"/>
                  <a:pt x="632" y="280"/>
                </a:cubicBezTo>
                <a:cubicBezTo>
                  <a:pt x="632" y="280"/>
                  <a:pt x="632" y="280"/>
                  <a:pt x="632" y="280"/>
                </a:cubicBezTo>
                <a:cubicBezTo>
                  <a:pt x="631" y="280"/>
                  <a:pt x="632" y="280"/>
                  <a:pt x="631" y="280"/>
                </a:cubicBezTo>
                <a:cubicBezTo>
                  <a:pt x="631" y="280"/>
                  <a:pt x="631" y="280"/>
                  <a:pt x="631" y="279"/>
                </a:cubicBezTo>
                <a:cubicBezTo>
                  <a:pt x="630" y="279"/>
                  <a:pt x="630" y="279"/>
                  <a:pt x="629" y="279"/>
                </a:cubicBezTo>
                <a:cubicBezTo>
                  <a:pt x="629" y="280"/>
                  <a:pt x="629" y="280"/>
                  <a:pt x="629" y="280"/>
                </a:cubicBezTo>
                <a:cubicBezTo>
                  <a:pt x="629" y="280"/>
                  <a:pt x="629" y="280"/>
                  <a:pt x="629" y="280"/>
                </a:cubicBezTo>
                <a:cubicBezTo>
                  <a:pt x="629" y="279"/>
                  <a:pt x="629" y="279"/>
                  <a:pt x="629" y="278"/>
                </a:cubicBezTo>
                <a:cubicBezTo>
                  <a:pt x="628" y="278"/>
                  <a:pt x="628" y="278"/>
                  <a:pt x="628" y="278"/>
                </a:cubicBezTo>
                <a:cubicBezTo>
                  <a:pt x="628" y="279"/>
                  <a:pt x="628" y="279"/>
                  <a:pt x="628" y="279"/>
                </a:cubicBezTo>
                <a:cubicBezTo>
                  <a:pt x="627" y="279"/>
                  <a:pt x="627" y="279"/>
                  <a:pt x="627" y="279"/>
                </a:cubicBezTo>
                <a:cubicBezTo>
                  <a:pt x="627" y="278"/>
                  <a:pt x="628" y="278"/>
                  <a:pt x="629" y="277"/>
                </a:cubicBezTo>
                <a:cubicBezTo>
                  <a:pt x="629" y="277"/>
                  <a:pt x="629" y="277"/>
                  <a:pt x="629" y="277"/>
                </a:cubicBezTo>
                <a:cubicBezTo>
                  <a:pt x="629" y="276"/>
                  <a:pt x="628" y="276"/>
                  <a:pt x="628" y="276"/>
                </a:cubicBezTo>
                <a:cubicBezTo>
                  <a:pt x="627" y="276"/>
                  <a:pt x="627" y="276"/>
                  <a:pt x="627" y="276"/>
                </a:cubicBezTo>
                <a:cubicBezTo>
                  <a:pt x="627" y="275"/>
                  <a:pt x="627" y="275"/>
                  <a:pt x="627" y="275"/>
                </a:cubicBezTo>
                <a:cubicBezTo>
                  <a:pt x="626" y="275"/>
                  <a:pt x="626" y="275"/>
                  <a:pt x="626" y="275"/>
                </a:cubicBezTo>
                <a:cubicBezTo>
                  <a:pt x="626" y="276"/>
                  <a:pt x="626" y="276"/>
                  <a:pt x="626" y="276"/>
                </a:cubicBezTo>
                <a:cubicBezTo>
                  <a:pt x="626" y="276"/>
                  <a:pt x="626" y="276"/>
                  <a:pt x="625" y="276"/>
                </a:cubicBezTo>
                <a:cubicBezTo>
                  <a:pt x="625" y="276"/>
                  <a:pt x="625" y="276"/>
                  <a:pt x="625" y="276"/>
                </a:cubicBezTo>
                <a:cubicBezTo>
                  <a:pt x="625" y="276"/>
                  <a:pt x="625" y="276"/>
                  <a:pt x="625" y="276"/>
                </a:cubicBezTo>
                <a:cubicBezTo>
                  <a:pt x="625" y="277"/>
                  <a:pt x="625" y="277"/>
                  <a:pt x="625" y="277"/>
                </a:cubicBezTo>
                <a:cubicBezTo>
                  <a:pt x="624" y="277"/>
                  <a:pt x="624" y="277"/>
                  <a:pt x="624" y="277"/>
                </a:cubicBezTo>
                <a:cubicBezTo>
                  <a:pt x="624" y="278"/>
                  <a:pt x="624" y="278"/>
                  <a:pt x="624" y="278"/>
                </a:cubicBezTo>
                <a:cubicBezTo>
                  <a:pt x="623" y="279"/>
                  <a:pt x="624" y="278"/>
                  <a:pt x="623" y="279"/>
                </a:cubicBezTo>
                <a:cubicBezTo>
                  <a:pt x="623" y="279"/>
                  <a:pt x="623" y="279"/>
                  <a:pt x="623" y="279"/>
                </a:cubicBezTo>
                <a:cubicBezTo>
                  <a:pt x="623" y="278"/>
                  <a:pt x="623" y="278"/>
                  <a:pt x="623" y="278"/>
                </a:cubicBezTo>
                <a:cubicBezTo>
                  <a:pt x="623" y="278"/>
                  <a:pt x="623" y="278"/>
                  <a:pt x="624" y="278"/>
                </a:cubicBezTo>
                <a:cubicBezTo>
                  <a:pt x="624" y="277"/>
                  <a:pt x="623" y="277"/>
                  <a:pt x="623" y="277"/>
                </a:cubicBezTo>
                <a:cubicBezTo>
                  <a:pt x="623" y="277"/>
                  <a:pt x="623" y="277"/>
                  <a:pt x="623" y="277"/>
                </a:cubicBezTo>
                <a:cubicBezTo>
                  <a:pt x="623" y="276"/>
                  <a:pt x="623" y="276"/>
                  <a:pt x="623" y="276"/>
                </a:cubicBezTo>
                <a:cubicBezTo>
                  <a:pt x="623" y="276"/>
                  <a:pt x="623" y="276"/>
                  <a:pt x="623" y="275"/>
                </a:cubicBezTo>
                <a:cubicBezTo>
                  <a:pt x="623" y="275"/>
                  <a:pt x="623" y="275"/>
                  <a:pt x="623" y="275"/>
                </a:cubicBezTo>
                <a:cubicBezTo>
                  <a:pt x="623" y="274"/>
                  <a:pt x="623" y="274"/>
                  <a:pt x="623" y="274"/>
                </a:cubicBezTo>
                <a:cubicBezTo>
                  <a:pt x="624" y="274"/>
                  <a:pt x="624" y="273"/>
                  <a:pt x="625" y="273"/>
                </a:cubicBezTo>
                <a:cubicBezTo>
                  <a:pt x="625" y="270"/>
                  <a:pt x="625" y="270"/>
                  <a:pt x="625" y="270"/>
                </a:cubicBezTo>
                <a:cubicBezTo>
                  <a:pt x="625" y="270"/>
                  <a:pt x="625" y="270"/>
                  <a:pt x="626" y="270"/>
                </a:cubicBezTo>
                <a:cubicBezTo>
                  <a:pt x="626" y="270"/>
                  <a:pt x="626" y="270"/>
                  <a:pt x="626" y="270"/>
                </a:cubicBezTo>
                <a:cubicBezTo>
                  <a:pt x="627" y="269"/>
                  <a:pt x="627" y="269"/>
                  <a:pt x="627" y="268"/>
                </a:cubicBezTo>
                <a:cubicBezTo>
                  <a:pt x="626" y="268"/>
                  <a:pt x="626" y="268"/>
                  <a:pt x="626" y="268"/>
                </a:cubicBezTo>
                <a:cubicBezTo>
                  <a:pt x="626" y="267"/>
                  <a:pt x="626" y="267"/>
                  <a:pt x="626" y="267"/>
                </a:cubicBezTo>
                <a:cubicBezTo>
                  <a:pt x="627" y="267"/>
                  <a:pt x="627" y="267"/>
                  <a:pt x="627" y="267"/>
                </a:cubicBezTo>
                <a:cubicBezTo>
                  <a:pt x="628" y="266"/>
                  <a:pt x="627" y="266"/>
                  <a:pt x="628" y="266"/>
                </a:cubicBezTo>
                <a:lnTo>
                  <a:pt x="628" y="265"/>
                </a:lnTo>
                <a:close/>
                <a:moveTo>
                  <a:pt x="1748" y="268"/>
                </a:moveTo>
                <a:cubicBezTo>
                  <a:pt x="1750" y="268"/>
                  <a:pt x="1750" y="268"/>
                  <a:pt x="1750" y="268"/>
                </a:cubicBezTo>
                <a:cubicBezTo>
                  <a:pt x="1750" y="267"/>
                  <a:pt x="1750" y="267"/>
                  <a:pt x="1750" y="267"/>
                </a:cubicBezTo>
                <a:cubicBezTo>
                  <a:pt x="1750" y="267"/>
                  <a:pt x="1750" y="267"/>
                  <a:pt x="1750" y="267"/>
                </a:cubicBezTo>
                <a:cubicBezTo>
                  <a:pt x="1750" y="267"/>
                  <a:pt x="1749" y="266"/>
                  <a:pt x="1748" y="266"/>
                </a:cubicBezTo>
                <a:cubicBezTo>
                  <a:pt x="1748" y="267"/>
                  <a:pt x="1748" y="267"/>
                  <a:pt x="1748" y="268"/>
                </a:cubicBezTo>
                <a:close/>
                <a:moveTo>
                  <a:pt x="1752" y="266"/>
                </a:moveTo>
                <a:cubicBezTo>
                  <a:pt x="1752" y="267"/>
                  <a:pt x="1752" y="267"/>
                  <a:pt x="1752" y="267"/>
                </a:cubicBezTo>
                <a:cubicBezTo>
                  <a:pt x="1751" y="267"/>
                  <a:pt x="1751" y="267"/>
                  <a:pt x="1751" y="267"/>
                </a:cubicBezTo>
                <a:cubicBezTo>
                  <a:pt x="1751" y="267"/>
                  <a:pt x="1751" y="267"/>
                  <a:pt x="1751" y="267"/>
                </a:cubicBezTo>
                <a:cubicBezTo>
                  <a:pt x="1752" y="267"/>
                  <a:pt x="1752" y="267"/>
                  <a:pt x="1752" y="267"/>
                </a:cubicBezTo>
                <a:cubicBezTo>
                  <a:pt x="1752" y="267"/>
                  <a:pt x="1752" y="267"/>
                  <a:pt x="1752" y="267"/>
                </a:cubicBezTo>
                <a:cubicBezTo>
                  <a:pt x="1753" y="267"/>
                  <a:pt x="1753" y="267"/>
                  <a:pt x="1753" y="267"/>
                </a:cubicBezTo>
                <a:cubicBezTo>
                  <a:pt x="1753" y="266"/>
                  <a:pt x="1752" y="267"/>
                  <a:pt x="1752" y="266"/>
                </a:cubicBezTo>
                <a:close/>
                <a:moveTo>
                  <a:pt x="910" y="268"/>
                </a:moveTo>
                <a:cubicBezTo>
                  <a:pt x="910" y="268"/>
                  <a:pt x="910" y="268"/>
                  <a:pt x="910" y="268"/>
                </a:cubicBezTo>
                <a:cubicBezTo>
                  <a:pt x="910" y="267"/>
                  <a:pt x="910" y="267"/>
                  <a:pt x="910" y="267"/>
                </a:cubicBezTo>
                <a:cubicBezTo>
                  <a:pt x="909" y="267"/>
                  <a:pt x="908" y="267"/>
                  <a:pt x="908" y="267"/>
                </a:cubicBezTo>
                <a:cubicBezTo>
                  <a:pt x="908" y="268"/>
                  <a:pt x="908" y="268"/>
                  <a:pt x="908" y="268"/>
                </a:cubicBezTo>
                <a:lnTo>
                  <a:pt x="910" y="268"/>
                </a:lnTo>
                <a:close/>
                <a:moveTo>
                  <a:pt x="1733" y="268"/>
                </a:moveTo>
                <a:cubicBezTo>
                  <a:pt x="1734" y="269"/>
                  <a:pt x="1733" y="269"/>
                  <a:pt x="1734" y="269"/>
                </a:cubicBezTo>
                <a:cubicBezTo>
                  <a:pt x="1734" y="269"/>
                  <a:pt x="1734" y="269"/>
                  <a:pt x="1734" y="269"/>
                </a:cubicBezTo>
                <a:cubicBezTo>
                  <a:pt x="1735" y="269"/>
                  <a:pt x="1735" y="269"/>
                  <a:pt x="1735" y="269"/>
                </a:cubicBezTo>
                <a:cubicBezTo>
                  <a:pt x="1735" y="269"/>
                  <a:pt x="1735" y="269"/>
                  <a:pt x="1734" y="269"/>
                </a:cubicBezTo>
                <a:cubicBezTo>
                  <a:pt x="1734" y="268"/>
                  <a:pt x="1734" y="268"/>
                  <a:pt x="1734" y="268"/>
                </a:cubicBezTo>
                <a:lnTo>
                  <a:pt x="1733" y="268"/>
                </a:lnTo>
                <a:close/>
                <a:moveTo>
                  <a:pt x="628" y="270"/>
                </a:moveTo>
                <a:cubicBezTo>
                  <a:pt x="628" y="270"/>
                  <a:pt x="628" y="270"/>
                  <a:pt x="628" y="270"/>
                </a:cubicBezTo>
                <a:cubicBezTo>
                  <a:pt x="628" y="270"/>
                  <a:pt x="628" y="270"/>
                  <a:pt x="628" y="270"/>
                </a:cubicBezTo>
                <a:cubicBezTo>
                  <a:pt x="628" y="270"/>
                  <a:pt x="628" y="270"/>
                  <a:pt x="628" y="270"/>
                </a:cubicBezTo>
                <a:close/>
                <a:moveTo>
                  <a:pt x="285" y="270"/>
                </a:moveTo>
                <a:cubicBezTo>
                  <a:pt x="284" y="270"/>
                  <a:pt x="284" y="271"/>
                  <a:pt x="283" y="271"/>
                </a:cubicBezTo>
                <a:cubicBezTo>
                  <a:pt x="283" y="272"/>
                  <a:pt x="283" y="273"/>
                  <a:pt x="284" y="273"/>
                </a:cubicBezTo>
                <a:cubicBezTo>
                  <a:pt x="284" y="274"/>
                  <a:pt x="284" y="274"/>
                  <a:pt x="284" y="274"/>
                </a:cubicBezTo>
                <a:cubicBezTo>
                  <a:pt x="284" y="274"/>
                  <a:pt x="284" y="274"/>
                  <a:pt x="284" y="274"/>
                </a:cubicBezTo>
                <a:cubicBezTo>
                  <a:pt x="284" y="274"/>
                  <a:pt x="285" y="276"/>
                  <a:pt x="285" y="276"/>
                </a:cubicBezTo>
                <a:cubicBezTo>
                  <a:pt x="285" y="276"/>
                  <a:pt x="285" y="276"/>
                  <a:pt x="285" y="276"/>
                </a:cubicBezTo>
                <a:cubicBezTo>
                  <a:pt x="286" y="276"/>
                  <a:pt x="286" y="276"/>
                  <a:pt x="287" y="276"/>
                </a:cubicBezTo>
                <a:cubicBezTo>
                  <a:pt x="287" y="275"/>
                  <a:pt x="287" y="275"/>
                  <a:pt x="287" y="275"/>
                </a:cubicBezTo>
                <a:cubicBezTo>
                  <a:pt x="287" y="275"/>
                  <a:pt x="287" y="276"/>
                  <a:pt x="287" y="276"/>
                </a:cubicBezTo>
                <a:cubicBezTo>
                  <a:pt x="288" y="276"/>
                  <a:pt x="288" y="277"/>
                  <a:pt x="289" y="276"/>
                </a:cubicBezTo>
                <a:cubicBezTo>
                  <a:pt x="289" y="276"/>
                  <a:pt x="289" y="276"/>
                  <a:pt x="289" y="276"/>
                </a:cubicBezTo>
                <a:cubicBezTo>
                  <a:pt x="290" y="276"/>
                  <a:pt x="291" y="276"/>
                  <a:pt x="292" y="276"/>
                </a:cubicBezTo>
                <a:cubicBezTo>
                  <a:pt x="292" y="278"/>
                  <a:pt x="292" y="278"/>
                  <a:pt x="292" y="278"/>
                </a:cubicBezTo>
                <a:cubicBezTo>
                  <a:pt x="292" y="278"/>
                  <a:pt x="292" y="278"/>
                  <a:pt x="292" y="278"/>
                </a:cubicBezTo>
                <a:cubicBezTo>
                  <a:pt x="292" y="278"/>
                  <a:pt x="291" y="278"/>
                  <a:pt x="291" y="279"/>
                </a:cubicBezTo>
                <a:cubicBezTo>
                  <a:pt x="292" y="279"/>
                  <a:pt x="292" y="279"/>
                  <a:pt x="292" y="279"/>
                </a:cubicBezTo>
                <a:cubicBezTo>
                  <a:pt x="292" y="279"/>
                  <a:pt x="292" y="279"/>
                  <a:pt x="292" y="279"/>
                </a:cubicBezTo>
                <a:cubicBezTo>
                  <a:pt x="292" y="279"/>
                  <a:pt x="293" y="279"/>
                  <a:pt x="294" y="278"/>
                </a:cubicBezTo>
                <a:cubicBezTo>
                  <a:pt x="294" y="279"/>
                  <a:pt x="294" y="279"/>
                  <a:pt x="294" y="279"/>
                </a:cubicBezTo>
                <a:cubicBezTo>
                  <a:pt x="295" y="279"/>
                  <a:pt x="295" y="279"/>
                  <a:pt x="295" y="279"/>
                </a:cubicBezTo>
                <a:cubicBezTo>
                  <a:pt x="295" y="279"/>
                  <a:pt x="295" y="279"/>
                  <a:pt x="295" y="279"/>
                </a:cubicBezTo>
                <a:cubicBezTo>
                  <a:pt x="296" y="279"/>
                  <a:pt x="296" y="279"/>
                  <a:pt x="296" y="279"/>
                </a:cubicBezTo>
                <a:cubicBezTo>
                  <a:pt x="296" y="280"/>
                  <a:pt x="296" y="280"/>
                  <a:pt x="296" y="281"/>
                </a:cubicBezTo>
                <a:cubicBezTo>
                  <a:pt x="297" y="281"/>
                  <a:pt x="297" y="281"/>
                  <a:pt x="298" y="281"/>
                </a:cubicBezTo>
                <a:cubicBezTo>
                  <a:pt x="298" y="281"/>
                  <a:pt x="298" y="281"/>
                  <a:pt x="298" y="281"/>
                </a:cubicBezTo>
                <a:cubicBezTo>
                  <a:pt x="298" y="281"/>
                  <a:pt x="299" y="281"/>
                  <a:pt x="299" y="281"/>
                </a:cubicBezTo>
                <a:cubicBezTo>
                  <a:pt x="299" y="281"/>
                  <a:pt x="299" y="282"/>
                  <a:pt x="299" y="282"/>
                </a:cubicBezTo>
                <a:cubicBezTo>
                  <a:pt x="299" y="282"/>
                  <a:pt x="299" y="283"/>
                  <a:pt x="299" y="283"/>
                </a:cubicBezTo>
                <a:cubicBezTo>
                  <a:pt x="299" y="283"/>
                  <a:pt x="299" y="283"/>
                  <a:pt x="299" y="283"/>
                </a:cubicBezTo>
                <a:cubicBezTo>
                  <a:pt x="300" y="284"/>
                  <a:pt x="300" y="284"/>
                  <a:pt x="300" y="284"/>
                </a:cubicBezTo>
                <a:cubicBezTo>
                  <a:pt x="301" y="284"/>
                  <a:pt x="301" y="284"/>
                  <a:pt x="301" y="284"/>
                </a:cubicBezTo>
                <a:cubicBezTo>
                  <a:pt x="301" y="284"/>
                  <a:pt x="301" y="285"/>
                  <a:pt x="301" y="285"/>
                </a:cubicBezTo>
                <a:cubicBezTo>
                  <a:pt x="303" y="285"/>
                  <a:pt x="303" y="285"/>
                  <a:pt x="303" y="285"/>
                </a:cubicBezTo>
                <a:cubicBezTo>
                  <a:pt x="303" y="285"/>
                  <a:pt x="303" y="285"/>
                  <a:pt x="303" y="286"/>
                </a:cubicBezTo>
                <a:cubicBezTo>
                  <a:pt x="307" y="286"/>
                  <a:pt x="307" y="286"/>
                  <a:pt x="307" y="286"/>
                </a:cubicBezTo>
                <a:cubicBezTo>
                  <a:pt x="307" y="286"/>
                  <a:pt x="307" y="286"/>
                  <a:pt x="307" y="286"/>
                </a:cubicBezTo>
                <a:cubicBezTo>
                  <a:pt x="308" y="286"/>
                  <a:pt x="308" y="286"/>
                  <a:pt x="308" y="286"/>
                </a:cubicBezTo>
                <a:cubicBezTo>
                  <a:pt x="308" y="286"/>
                  <a:pt x="308" y="286"/>
                  <a:pt x="308" y="286"/>
                </a:cubicBezTo>
                <a:cubicBezTo>
                  <a:pt x="310" y="286"/>
                  <a:pt x="310" y="286"/>
                  <a:pt x="310" y="286"/>
                </a:cubicBezTo>
                <a:cubicBezTo>
                  <a:pt x="310" y="284"/>
                  <a:pt x="310" y="285"/>
                  <a:pt x="309" y="284"/>
                </a:cubicBezTo>
                <a:cubicBezTo>
                  <a:pt x="308" y="284"/>
                  <a:pt x="308" y="284"/>
                  <a:pt x="308" y="284"/>
                </a:cubicBezTo>
                <a:cubicBezTo>
                  <a:pt x="308" y="283"/>
                  <a:pt x="308" y="283"/>
                  <a:pt x="308" y="283"/>
                </a:cubicBezTo>
                <a:cubicBezTo>
                  <a:pt x="308" y="283"/>
                  <a:pt x="308" y="283"/>
                  <a:pt x="308" y="283"/>
                </a:cubicBezTo>
                <a:cubicBezTo>
                  <a:pt x="308" y="282"/>
                  <a:pt x="307" y="282"/>
                  <a:pt x="307" y="282"/>
                </a:cubicBezTo>
                <a:cubicBezTo>
                  <a:pt x="307" y="281"/>
                  <a:pt x="307" y="281"/>
                  <a:pt x="307" y="281"/>
                </a:cubicBezTo>
                <a:cubicBezTo>
                  <a:pt x="307" y="281"/>
                  <a:pt x="307" y="281"/>
                  <a:pt x="306" y="281"/>
                </a:cubicBezTo>
                <a:cubicBezTo>
                  <a:pt x="306" y="281"/>
                  <a:pt x="305" y="280"/>
                  <a:pt x="305" y="279"/>
                </a:cubicBezTo>
                <a:cubicBezTo>
                  <a:pt x="303" y="279"/>
                  <a:pt x="301" y="278"/>
                  <a:pt x="299" y="278"/>
                </a:cubicBezTo>
                <a:cubicBezTo>
                  <a:pt x="299" y="276"/>
                  <a:pt x="299" y="276"/>
                  <a:pt x="299" y="276"/>
                </a:cubicBezTo>
                <a:cubicBezTo>
                  <a:pt x="297" y="275"/>
                  <a:pt x="298" y="275"/>
                  <a:pt x="296" y="274"/>
                </a:cubicBezTo>
                <a:cubicBezTo>
                  <a:pt x="296" y="273"/>
                  <a:pt x="296" y="273"/>
                  <a:pt x="296" y="273"/>
                </a:cubicBezTo>
                <a:cubicBezTo>
                  <a:pt x="295" y="272"/>
                  <a:pt x="293" y="273"/>
                  <a:pt x="291" y="273"/>
                </a:cubicBezTo>
                <a:cubicBezTo>
                  <a:pt x="291" y="273"/>
                  <a:pt x="291" y="273"/>
                  <a:pt x="291" y="273"/>
                </a:cubicBezTo>
                <a:cubicBezTo>
                  <a:pt x="290" y="273"/>
                  <a:pt x="290" y="273"/>
                  <a:pt x="290" y="273"/>
                </a:cubicBezTo>
                <a:cubicBezTo>
                  <a:pt x="290" y="272"/>
                  <a:pt x="290" y="272"/>
                  <a:pt x="290" y="272"/>
                </a:cubicBezTo>
                <a:cubicBezTo>
                  <a:pt x="289" y="272"/>
                  <a:pt x="288" y="272"/>
                  <a:pt x="287" y="272"/>
                </a:cubicBezTo>
                <a:cubicBezTo>
                  <a:pt x="287" y="271"/>
                  <a:pt x="287" y="271"/>
                  <a:pt x="286" y="271"/>
                </a:cubicBezTo>
                <a:cubicBezTo>
                  <a:pt x="285" y="271"/>
                  <a:pt x="285" y="271"/>
                  <a:pt x="285" y="271"/>
                </a:cubicBezTo>
                <a:lnTo>
                  <a:pt x="285" y="270"/>
                </a:lnTo>
                <a:close/>
                <a:moveTo>
                  <a:pt x="884" y="273"/>
                </a:moveTo>
                <a:cubicBezTo>
                  <a:pt x="884" y="273"/>
                  <a:pt x="884" y="273"/>
                  <a:pt x="884" y="273"/>
                </a:cubicBezTo>
                <a:cubicBezTo>
                  <a:pt x="884" y="273"/>
                  <a:pt x="884" y="273"/>
                  <a:pt x="884" y="273"/>
                </a:cubicBezTo>
                <a:cubicBezTo>
                  <a:pt x="883" y="273"/>
                  <a:pt x="883" y="273"/>
                  <a:pt x="883" y="273"/>
                </a:cubicBezTo>
                <a:cubicBezTo>
                  <a:pt x="883" y="274"/>
                  <a:pt x="883" y="274"/>
                  <a:pt x="883" y="274"/>
                </a:cubicBezTo>
                <a:cubicBezTo>
                  <a:pt x="884" y="273"/>
                  <a:pt x="883" y="274"/>
                  <a:pt x="884" y="273"/>
                </a:cubicBezTo>
                <a:close/>
                <a:moveTo>
                  <a:pt x="298" y="274"/>
                </a:moveTo>
                <a:cubicBezTo>
                  <a:pt x="298" y="274"/>
                  <a:pt x="298" y="274"/>
                  <a:pt x="298" y="274"/>
                </a:cubicBezTo>
                <a:cubicBezTo>
                  <a:pt x="297" y="274"/>
                  <a:pt x="297" y="274"/>
                  <a:pt x="297" y="274"/>
                </a:cubicBezTo>
                <a:cubicBezTo>
                  <a:pt x="297" y="274"/>
                  <a:pt x="297" y="274"/>
                  <a:pt x="297" y="274"/>
                </a:cubicBezTo>
                <a:cubicBezTo>
                  <a:pt x="298" y="274"/>
                  <a:pt x="298" y="274"/>
                  <a:pt x="298" y="274"/>
                </a:cubicBezTo>
                <a:cubicBezTo>
                  <a:pt x="298" y="274"/>
                  <a:pt x="298" y="274"/>
                  <a:pt x="298" y="274"/>
                </a:cubicBezTo>
                <a:close/>
                <a:moveTo>
                  <a:pt x="1628" y="275"/>
                </a:moveTo>
                <a:cubicBezTo>
                  <a:pt x="1628" y="275"/>
                  <a:pt x="1628" y="275"/>
                  <a:pt x="1628" y="275"/>
                </a:cubicBezTo>
                <a:cubicBezTo>
                  <a:pt x="1626" y="275"/>
                  <a:pt x="1626" y="276"/>
                  <a:pt x="1624" y="276"/>
                </a:cubicBezTo>
                <a:cubicBezTo>
                  <a:pt x="1624" y="276"/>
                  <a:pt x="1624" y="277"/>
                  <a:pt x="1624" y="277"/>
                </a:cubicBezTo>
                <a:cubicBezTo>
                  <a:pt x="1625" y="277"/>
                  <a:pt x="1626" y="276"/>
                  <a:pt x="1627" y="276"/>
                </a:cubicBezTo>
                <a:cubicBezTo>
                  <a:pt x="1628" y="275"/>
                  <a:pt x="1627" y="275"/>
                  <a:pt x="1628" y="275"/>
                </a:cubicBezTo>
                <a:close/>
                <a:moveTo>
                  <a:pt x="302" y="275"/>
                </a:moveTo>
                <a:cubicBezTo>
                  <a:pt x="302" y="275"/>
                  <a:pt x="302" y="275"/>
                  <a:pt x="302" y="275"/>
                </a:cubicBezTo>
                <a:cubicBezTo>
                  <a:pt x="302" y="277"/>
                  <a:pt x="302" y="278"/>
                  <a:pt x="304" y="278"/>
                </a:cubicBezTo>
                <a:cubicBezTo>
                  <a:pt x="303" y="276"/>
                  <a:pt x="303" y="276"/>
                  <a:pt x="302" y="275"/>
                </a:cubicBezTo>
                <a:close/>
                <a:moveTo>
                  <a:pt x="599" y="283"/>
                </a:moveTo>
                <a:cubicBezTo>
                  <a:pt x="599" y="282"/>
                  <a:pt x="599" y="282"/>
                  <a:pt x="599" y="282"/>
                </a:cubicBezTo>
                <a:cubicBezTo>
                  <a:pt x="599" y="282"/>
                  <a:pt x="598" y="283"/>
                  <a:pt x="598" y="281"/>
                </a:cubicBezTo>
                <a:cubicBezTo>
                  <a:pt x="597" y="281"/>
                  <a:pt x="597" y="281"/>
                  <a:pt x="596" y="281"/>
                </a:cubicBezTo>
                <a:cubicBezTo>
                  <a:pt x="596" y="280"/>
                  <a:pt x="596" y="280"/>
                  <a:pt x="596" y="280"/>
                </a:cubicBezTo>
                <a:cubicBezTo>
                  <a:pt x="595" y="280"/>
                  <a:pt x="596" y="280"/>
                  <a:pt x="595" y="279"/>
                </a:cubicBezTo>
                <a:cubicBezTo>
                  <a:pt x="594" y="279"/>
                  <a:pt x="595" y="279"/>
                  <a:pt x="594" y="279"/>
                </a:cubicBezTo>
                <a:cubicBezTo>
                  <a:pt x="594" y="278"/>
                  <a:pt x="594" y="278"/>
                  <a:pt x="594" y="278"/>
                </a:cubicBezTo>
                <a:cubicBezTo>
                  <a:pt x="593" y="278"/>
                  <a:pt x="592" y="278"/>
                  <a:pt x="592" y="278"/>
                </a:cubicBezTo>
                <a:cubicBezTo>
                  <a:pt x="590" y="277"/>
                  <a:pt x="589" y="276"/>
                  <a:pt x="586" y="276"/>
                </a:cubicBezTo>
                <a:cubicBezTo>
                  <a:pt x="586" y="278"/>
                  <a:pt x="586" y="278"/>
                  <a:pt x="586" y="278"/>
                </a:cubicBezTo>
                <a:cubicBezTo>
                  <a:pt x="588" y="278"/>
                  <a:pt x="588" y="278"/>
                  <a:pt x="588" y="278"/>
                </a:cubicBezTo>
                <a:cubicBezTo>
                  <a:pt x="588" y="279"/>
                  <a:pt x="589" y="279"/>
                  <a:pt x="590" y="280"/>
                </a:cubicBezTo>
                <a:cubicBezTo>
                  <a:pt x="590" y="280"/>
                  <a:pt x="590" y="280"/>
                  <a:pt x="590" y="280"/>
                </a:cubicBezTo>
                <a:cubicBezTo>
                  <a:pt x="590" y="281"/>
                  <a:pt x="590" y="281"/>
                  <a:pt x="590" y="281"/>
                </a:cubicBezTo>
                <a:cubicBezTo>
                  <a:pt x="591" y="281"/>
                  <a:pt x="593" y="281"/>
                  <a:pt x="594" y="282"/>
                </a:cubicBezTo>
                <a:cubicBezTo>
                  <a:pt x="594" y="282"/>
                  <a:pt x="594" y="282"/>
                  <a:pt x="594" y="283"/>
                </a:cubicBezTo>
                <a:cubicBezTo>
                  <a:pt x="595" y="283"/>
                  <a:pt x="596" y="283"/>
                  <a:pt x="596" y="283"/>
                </a:cubicBezTo>
                <a:cubicBezTo>
                  <a:pt x="596" y="283"/>
                  <a:pt x="597" y="283"/>
                  <a:pt x="597" y="284"/>
                </a:cubicBezTo>
                <a:cubicBezTo>
                  <a:pt x="599" y="284"/>
                  <a:pt x="599" y="284"/>
                  <a:pt x="599" y="284"/>
                </a:cubicBezTo>
                <a:cubicBezTo>
                  <a:pt x="599" y="283"/>
                  <a:pt x="598" y="283"/>
                  <a:pt x="599" y="283"/>
                </a:cubicBezTo>
                <a:close/>
                <a:moveTo>
                  <a:pt x="1621" y="283"/>
                </a:moveTo>
                <a:cubicBezTo>
                  <a:pt x="1621" y="282"/>
                  <a:pt x="1622" y="282"/>
                  <a:pt x="1622" y="281"/>
                </a:cubicBezTo>
                <a:cubicBezTo>
                  <a:pt x="1621" y="282"/>
                  <a:pt x="1621" y="282"/>
                  <a:pt x="1621" y="282"/>
                </a:cubicBezTo>
                <a:cubicBezTo>
                  <a:pt x="1621" y="283"/>
                  <a:pt x="1620" y="282"/>
                  <a:pt x="1621" y="283"/>
                </a:cubicBezTo>
                <a:cubicBezTo>
                  <a:pt x="1621" y="283"/>
                  <a:pt x="1621" y="283"/>
                  <a:pt x="1621" y="283"/>
                </a:cubicBezTo>
                <a:close/>
                <a:moveTo>
                  <a:pt x="475" y="284"/>
                </a:moveTo>
                <a:cubicBezTo>
                  <a:pt x="475" y="284"/>
                  <a:pt x="475" y="285"/>
                  <a:pt x="475" y="285"/>
                </a:cubicBezTo>
                <a:cubicBezTo>
                  <a:pt x="476" y="285"/>
                  <a:pt x="476" y="285"/>
                  <a:pt x="476" y="285"/>
                </a:cubicBezTo>
                <a:cubicBezTo>
                  <a:pt x="476" y="285"/>
                  <a:pt x="476" y="285"/>
                  <a:pt x="475" y="284"/>
                </a:cubicBezTo>
                <a:close/>
                <a:moveTo>
                  <a:pt x="1618" y="286"/>
                </a:moveTo>
                <a:cubicBezTo>
                  <a:pt x="1618" y="287"/>
                  <a:pt x="1618" y="287"/>
                  <a:pt x="1618" y="287"/>
                </a:cubicBezTo>
                <a:cubicBezTo>
                  <a:pt x="1618" y="287"/>
                  <a:pt x="1618" y="287"/>
                  <a:pt x="1618" y="287"/>
                </a:cubicBezTo>
                <a:cubicBezTo>
                  <a:pt x="1618" y="286"/>
                  <a:pt x="1618" y="287"/>
                  <a:pt x="1618" y="286"/>
                </a:cubicBezTo>
                <a:close/>
                <a:moveTo>
                  <a:pt x="470" y="288"/>
                </a:moveTo>
                <a:cubicBezTo>
                  <a:pt x="470" y="288"/>
                  <a:pt x="470" y="288"/>
                  <a:pt x="470" y="288"/>
                </a:cubicBezTo>
                <a:cubicBezTo>
                  <a:pt x="470" y="288"/>
                  <a:pt x="470" y="288"/>
                  <a:pt x="470" y="288"/>
                </a:cubicBezTo>
                <a:cubicBezTo>
                  <a:pt x="469" y="288"/>
                  <a:pt x="469" y="288"/>
                  <a:pt x="469" y="288"/>
                </a:cubicBezTo>
                <a:cubicBezTo>
                  <a:pt x="470" y="288"/>
                  <a:pt x="469" y="288"/>
                  <a:pt x="470" y="288"/>
                </a:cubicBezTo>
                <a:close/>
                <a:moveTo>
                  <a:pt x="601" y="291"/>
                </a:moveTo>
                <a:cubicBezTo>
                  <a:pt x="599" y="291"/>
                  <a:pt x="600" y="292"/>
                  <a:pt x="599" y="292"/>
                </a:cubicBezTo>
                <a:cubicBezTo>
                  <a:pt x="599" y="293"/>
                  <a:pt x="599" y="293"/>
                  <a:pt x="599" y="293"/>
                </a:cubicBezTo>
                <a:cubicBezTo>
                  <a:pt x="600" y="293"/>
                  <a:pt x="599" y="292"/>
                  <a:pt x="601" y="292"/>
                </a:cubicBezTo>
                <a:lnTo>
                  <a:pt x="601" y="291"/>
                </a:lnTo>
                <a:close/>
                <a:moveTo>
                  <a:pt x="630" y="294"/>
                </a:moveTo>
                <a:cubicBezTo>
                  <a:pt x="630" y="295"/>
                  <a:pt x="630" y="295"/>
                  <a:pt x="631" y="296"/>
                </a:cubicBezTo>
                <a:cubicBezTo>
                  <a:pt x="631" y="296"/>
                  <a:pt x="631" y="296"/>
                  <a:pt x="631" y="296"/>
                </a:cubicBezTo>
                <a:cubicBezTo>
                  <a:pt x="631" y="296"/>
                  <a:pt x="631" y="295"/>
                  <a:pt x="631" y="294"/>
                </a:cubicBezTo>
                <a:cubicBezTo>
                  <a:pt x="631" y="294"/>
                  <a:pt x="631" y="294"/>
                  <a:pt x="630" y="294"/>
                </a:cubicBezTo>
                <a:cubicBezTo>
                  <a:pt x="630" y="294"/>
                  <a:pt x="630" y="294"/>
                  <a:pt x="630" y="294"/>
                </a:cubicBezTo>
                <a:close/>
                <a:moveTo>
                  <a:pt x="605" y="301"/>
                </a:moveTo>
                <a:cubicBezTo>
                  <a:pt x="604" y="301"/>
                  <a:pt x="604" y="301"/>
                  <a:pt x="604" y="301"/>
                </a:cubicBezTo>
                <a:cubicBezTo>
                  <a:pt x="605" y="300"/>
                  <a:pt x="605" y="300"/>
                  <a:pt x="605" y="299"/>
                </a:cubicBezTo>
                <a:cubicBezTo>
                  <a:pt x="606" y="299"/>
                  <a:pt x="606" y="299"/>
                  <a:pt x="606" y="299"/>
                </a:cubicBezTo>
                <a:cubicBezTo>
                  <a:pt x="606" y="298"/>
                  <a:pt x="606" y="298"/>
                  <a:pt x="606" y="298"/>
                </a:cubicBezTo>
                <a:cubicBezTo>
                  <a:pt x="608" y="298"/>
                  <a:pt x="608" y="298"/>
                  <a:pt x="608" y="298"/>
                </a:cubicBezTo>
                <a:cubicBezTo>
                  <a:pt x="608" y="297"/>
                  <a:pt x="609" y="297"/>
                  <a:pt x="609" y="296"/>
                </a:cubicBezTo>
                <a:cubicBezTo>
                  <a:pt x="609" y="296"/>
                  <a:pt x="609" y="296"/>
                  <a:pt x="609" y="296"/>
                </a:cubicBezTo>
                <a:cubicBezTo>
                  <a:pt x="609" y="296"/>
                  <a:pt x="609" y="296"/>
                  <a:pt x="609" y="296"/>
                </a:cubicBezTo>
                <a:cubicBezTo>
                  <a:pt x="608" y="296"/>
                  <a:pt x="606" y="297"/>
                  <a:pt x="605" y="297"/>
                </a:cubicBezTo>
                <a:cubicBezTo>
                  <a:pt x="605" y="297"/>
                  <a:pt x="605" y="296"/>
                  <a:pt x="604" y="296"/>
                </a:cubicBezTo>
                <a:cubicBezTo>
                  <a:pt x="604" y="297"/>
                  <a:pt x="604" y="297"/>
                  <a:pt x="604" y="297"/>
                </a:cubicBezTo>
                <a:cubicBezTo>
                  <a:pt x="604" y="298"/>
                  <a:pt x="603" y="298"/>
                  <a:pt x="603" y="298"/>
                </a:cubicBezTo>
                <a:cubicBezTo>
                  <a:pt x="603" y="298"/>
                  <a:pt x="603" y="299"/>
                  <a:pt x="603" y="299"/>
                </a:cubicBezTo>
                <a:cubicBezTo>
                  <a:pt x="603" y="299"/>
                  <a:pt x="603" y="299"/>
                  <a:pt x="603" y="299"/>
                </a:cubicBezTo>
                <a:cubicBezTo>
                  <a:pt x="603" y="300"/>
                  <a:pt x="603" y="300"/>
                  <a:pt x="603" y="300"/>
                </a:cubicBezTo>
                <a:cubicBezTo>
                  <a:pt x="603" y="300"/>
                  <a:pt x="603" y="300"/>
                  <a:pt x="603" y="300"/>
                </a:cubicBezTo>
                <a:cubicBezTo>
                  <a:pt x="603" y="300"/>
                  <a:pt x="603" y="300"/>
                  <a:pt x="603" y="300"/>
                </a:cubicBezTo>
                <a:cubicBezTo>
                  <a:pt x="602" y="300"/>
                  <a:pt x="602" y="300"/>
                  <a:pt x="602" y="301"/>
                </a:cubicBezTo>
                <a:cubicBezTo>
                  <a:pt x="602" y="301"/>
                  <a:pt x="601" y="301"/>
                  <a:pt x="601" y="301"/>
                </a:cubicBezTo>
                <a:cubicBezTo>
                  <a:pt x="601" y="302"/>
                  <a:pt x="602" y="302"/>
                  <a:pt x="601" y="302"/>
                </a:cubicBezTo>
                <a:cubicBezTo>
                  <a:pt x="601" y="303"/>
                  <a:pt x="601" y="303"/>
                  <a:pt x="600" y="303"/>
                </a:cubicBezTo>
                <a:cubicBezTo>
                  <a:pt x="600" y="305"/>
                  <a:pt x="600" y="306"/>
                  <a:pt x="601" y="307"/>
                </a:cubicBezTo>
                <a:cubicBezTo>
                  <a:pt x="602" y="307"/>
                  <a:pt x="602" y="307"/>
                  <a:pt x="602" y="307"/>
                </a:cubicBezTo>
                <a:cubicBezTo>
                  <a:pt x="602" y="307"/>
                  <a:pt x="602" y="307"/>
                  <a:pt x="602" y="307"/>
                </a:cubicBezTo>
                <a:cubicBezTo>
                  <a:pt x="603" y="307"/>
                  <a:pt x="603" y="307"/>
                  <a:pt x="603" y="307"/>
                </a:cubicBezTo>
                <a:cubicBezTo>
                  <a:pt x="603" y="307"/>
                  <a:pt x="603" y="307"/>
                  <a:pt x="603" y="307"/>
                </a:cubicBezTo>
                <a:cubicBezTo>
                  <a:pt x="604" y="306"/>
                  <a:pt x="603" y="307"/>
                  <a:pt x="604" y="306"/>
                </a:cubicBezTo>
                <a:cubicBezTo>
                  <a:pt x="603" y="306"/>
                  <a:pt x="603" y="306"/>
                  <a:pt x="603" y="306"/>
                </a:cubicBezTo>
                <a:cubicBezTo>
                  <a:pt x="603" y="302"/>
                  <a:pt x="604" y="304"/>
                  <a:pt x="605" y="301"/>
                </a:cubicBezTo>
                <a:close/>
                <a:moveTo>
                  <a:pt x="595" y="302"/>
                </a:moveTo>
                <a:cubicBezTo>
                  <a:pt x="595" y="303"/>
                  <a:pt x="595" y="303"/>
                  <a:pt x="595" y="304"/>
                </a:cubicBezTo>
                <a:cubicBezTo>
                  <a:pt x="597" y="303"/>
                  <a:pt x="597" y="303"/>
                  <a:pt x="597" y="302"/>
                </a:cubicBezTo>
                <a:cubicBezTo>
                  <a:pt x="596" y="302"/>
                  <a:pt x="596" y="302"/>
                  <a:pt x="596" y="301"/>
                </a:cubicBezTo>
                <a:cubicBezTo>
                  <a:pt x="597" y="301"/>
                  <a:pt x="597" y="301"/>
                  <a:pt x="597" y="301"/>
                </a:cubicBezTo>
                <a:cubicBezTo>
                  <a:pt x="597" y="300"/>
                  <a:pt x="597" y="300"/>
                  <a:pt x="597" y="300"/>
                </a:cubicBezTo>
                <a:cubicBezTo>
                  <a:pt x="595" y="301"/>
                  <a:pt x="594" y="301"/>
                  <a:pt x="592" y="301"/>
                </a:cubicBezTo>
                <a:cubicBezTo>
                  <a:pt x="592" y="300"/>
                  <a:pt x="592" y="300"/>
                  <a:pt x="592" y="300"/>
                </a:cubicBezTo>
                <a:cubicBezTo>
                  <a:pt x="591" y="300"/>
                  <a:pt x="591" y="300"/>
                  <a:pt x="591" y="300"/>
                </a:cubicBezTo>
                <a:cubicBezTo>
                  <a:pt x="591" y="300"/>
                  <a:pt x="591" y="300"/>
                  <a:pt x="591" y="300"/>
                </a:cubicBezTo>
                <a:cubicBezTo>
                  <a:pt x="590" y="300"/>
                  <a:pt x="590" y="300"/>
                  <a:pt x="590" y="300"/>
                </a:cubicBezTo>
                <a:cubicBezTo>
                  <a:pt x="590" y="300"/>
                  <a:pt x="590" y="300"/>
                  <a:pt x="590" y="300"/>
                </a:cubicBezTo>
                <a:cubicBezTo>
                  <a:pt x="589" y="300"/>
                  <a:pt x="589" y="299"/>
                  <a:pt x="588" y="299"/>
                </a:cubicBezTo>
                <a:cubicBezTo>
                  <a:pt x="589" y="299"/>
                  <a:pt x="589" y="298"/>
                  <a:pt x="589" y="297"/>
                </a:cubicBezTo>
                <a:cubicBezTo>
                  <a:pt x="587" y="297"/>
                  <a:pt x="589" y="297"/>
                  <a:pt x="588" y="298"/>
                </a:cubicBezTo>
                <a:cubicBezTo>
                  <a:pt x="588" y="298"/>
                  <a:pt x="588" y="298"/>
                  <a:pt x="587" y="298"/>
                </a:cubicBezTo>
                <a:cubicBezTo>
                  <a:pt x="587" y="299"/>
                  <a:pt x="587" y="299"/>
                  <a:pt x="587" y="299"/>
                </a:cubicBezTo>
                <a:cubicBezTo>
                  <a:pt x="587" y="299"/>
                  <a:pt x="587" y="299"/>
                  <a:pt x="587" y="299"/>
                </a:cubicBezTo>
                <a:cubicBezTo>
                  <a:pt x="587" y="299"/>
                  <a:pt x="587" y="300"/>
                  <a:pt x="587" y="300"/>
                </a:cubicBezTo>
                <a:cubicBezTo>
                  <a:pt x="589" y="300"/>
                  <a:pt x="589" y="300"/>
                  <a:pt x="589" y="300"/>
                </a:cubicBezTo>
                <a:cubicBezTo>
                  <a:pt x="589" y="301"/>
                  <a:pt x="589" y="301"/>
                  <a:pt x="589" y="301"/>
                </a:cubicBezTo>
                <a:cubicBezTo>
                  <a:pt x="590" y="302"/>
                  <a:pt x="592" y="302"/>
                  <a:pt x="593" y="302"/>
                </a:cubicBezTo>
                <a:cubicBezTo>
                  <a:pt x="593" y="302"/>
                  <a:pt x="593" y="302"/>
                  <a:pt x="593" y="301"/>
                </a:cubicBezTo>
                <a:cubicBezTo>
                  <a:pt x="595" y="301"/>
                  <a:pt x="595" y="301"/>
                  <a:pt x="595" y="301"/>
                </a:cubicBezTo>
                <a:cubicBezTo>
                  <a:pt x="595" y="301"/>
                  <a:pt x="595" y="301"/>
                  <a:pt x="595" y="301"/>
                </a:cubicBezTo>
                <a:cubicBezTo>
                  <a:pt x="595" y="301"/>
                  <a:pt x="595" y="301"/>
                  <a:pt x="595" y="301"/>
                </a:cubicBezTo>
                <a:cubicBezTo>
                  <a:pt x="595" y="302"/>
                  <a:pt x="595" y="302"/>
                  <a:pt x="595" y="302"/>
                </a:cubicBezTo>
                <a:close/>
                <a:moveTo>
                  <a:pt x="1606" y="300"/>
                </a:moveTo>
                <a:cubicBezTo>
                  <a:pt x="1606" y="301"/>
                  <a:pt x="1606" y="301"/>
                  <a:pt x="1606" y="301"/>
                </a:cubicBezTo>
                <a:cubicBezTo>
                  <a:pt x="1607" y="301"/>
                  <a:pt x="1607" y="301"/>
                  <a:pt x="1607" y="301"/>
                </a:cubicBezTo>
                <a:cubicBezTo>
                  <a:pt x="1607" y="300"/>
                  <a:pt x="1607" y="299"/>
                  <a:pt x="1608" y="299"/>
                </a:cubicBezTo>
                <a:cubicBezTo>
                  <a:pt x="1608" y="298"/>
                  <a:pt x="1608" y="298"/>
                  <a:pt x="1608" y="298"/>
                </a:cubicBezTo>
                <a:cubicBezTo>
                  <a:pt x="1608" y="298"/>
                  <a:pt x="1607" y="298"/>
                  <a:pt x="1607" y="298"/>
                </a:cubicBezTo>
                <a:cubicBezTo>
                  <a:pt x="1607" y="299"/>
                  <a:pt x="1607" y="300"/>
                  <a:pt x="1606" y="300"/>
                </a:cubicBezTo>
                <a:close/>
                <a:moveTo>
                  <a:pt x="1606" y="301"/>
                </a:moveTo>
                <a:cubicBezTo>
                  <a:pt x="1606" y="301"/>
                  <a:pt x="1606" y="301"/>
                  <a:pt x="1606" y="301"/>
                </a:cubicBezTo>
                <a:cubicBezTo>
                  <a:pt x="1605" y="301"/>
                  <a:pt x="1605" y="301"/>
                  <a:pt x="1605" y="301"/>
                </a:cubicBezTo>
                <a:cubicBezTo>
                  <a:pt x="1606" y="301"/>
                  <a:pt x="1605" y="301"/>
                  <a:pt x="1606" y="301"/>
                </a:cubicBezTo>
                <a:close/>
                <a:moveTo>
                  <a:pt x="610" y="304"/>
                </a:moveTo>
                <a:cubicBezTo>
                  <a:pt x="610" y="304"/>
                  <a:pt x="610" y="303"/>
                  <a:pt x="609" y="304"/>
                </a:cubicBezTo>
                <a:cubicBezTo>
                  <a:pt x="609" y="304"/>
                  <a:pt x="609" y="304"/>
                  <a:pt x="609" y="304"/>
                </a:cubicBezTo>
                <a:cubicBezTo>
                  <a:pt x="609" y="304"/>
                  <a:pt x="609" y="304"/>
                  <a:pt x="609" y="304"/>
                </a:cubicBezTo>
                <a:cubicBezTo>
                  <a:pt x="609" y="303"/>
                  <a:pt x="609" y="304"/>
                  <a:pt x="609" y="303"/>
                </a:cubicBezTo>
                <a:cubicBezTo>
                  <a:pt x="609" y="303"/>
                  <a:pt x="609" y="303"/>
                  <a:pt x="610" y="303"/>
                </a:cubicBezTo>
                <a:cubicBezTo>
                  <a:pt x="610" y="302"/>
                  <a:pt x="610" y="302"/>
                  <a:pt x="610" y="302"/>
                </a:cubicBezTo>
                <a:cubicBezTo>
                  <a:pt x="609" y="302"/>
                  <a:pt x="609" y="302"/>
                  <a:pt x="609" y="302"/>
                </a:cubicBezTo>
                <a:cubicBezTo>
                  <a:pt x="609" y="301"/>
                  <a:pt x="609" y="301"/>
                  <a:pt x="609" y="301"/>
                </a:cubicBezTo>
                <a:cubicBezTo>
                  <a:pt x="609" y="301"/>
                  <a:pt x="608" y="302"/>
                  <a:pt x="608" y="302"/>
                </a:cubicBezTo>
                <a:cubicBezTo>
                  <a:pt x="606" y="302"/>
                  <a:pt x="607" y="302"/>
                  <a:pt x="606" y="303"/>
                </a:cubicBezTo>
                <a:cubicBezTo>
                  <a:pt x="606" y="303"/>
                  <a:pt x="606" y="304"/>
                  <a:pt x="605" y="304"/>
                </a:cubicBezTo>
                <a:cubicBezTo>
                  <a:pt x="606" y="304"/>
                  <a:pt x="606" y="304"/>
                  <a:pt x="606" y="304"/>
                </a:cubicBezTo>
                <a:cubicBezTo>
                  <a:pt x="606" y="304"/>
                  <a:pt x="606" y="305"/>
                  <a:pt x="606" y="305"/>
                </a:cubicBezTo>
                <a:cubicBezTo>
                  <a:pt x="605" y="305"/>
                  <a:pt x="605" y="305"/>
                  <a:pt x="605" y="305"/>
                </a:cubicBezTo>
                <a:cubicBezTo>
                  <a:pt x="605" y="306"/>
                  <a:pt x="605" y="306"/>
                  <a:pt x="605" y="306"/>
                </a:cubicBezTo>
                <a:cubicBezTo>
                  <a:pt x="605" y="306"/>
                  <a:pt x="605" y="306"/>
                  <a:pt x="605" y="306"/>
                </a:cubicBezTo>
                <a:cubicBezTo>
                  <a:pt x="605" y="307"/>
                  <a:pt x="605" y="307"/>
                  <a:pt x="605" y="307"/>
                </a:cubicBezTo>
                <a:cubicBezTo>
                  <a:pt x="606" y="306"/>
                  <a:pt x="607" y="306"/>
                  <a:pt x="608" y="306"/>
                </a:cubicBezTo>
                <a:cubicBezTo>
                  <a:pt x="608" y="305"/>
                  <a:pt x="608" y="305"/>
                  <a:pt x="609" y="304"/>
                </a:cubicBezTo>
                <a:lnTo>
                  <a:pt x="610" y="304"/>
                </a:lnTo>
                <a:close/>
                <a:moveTo>
                  <a:pt x="496" y="304"/>
                </a:moveTo>
                <a:cubicBezTo>
                  <a:pt x="496" y="304"/>
                  <a:pt x="496" y="304"/>
                  <a:pt x="496" y="304"/>
                </a:cubicBezTo>
                <a:cubicBezTo>
                  <a:pt x="496" y="304"/>
                  <a:pt x="496" y="304"/>
                  <a:pt x="496" y="304"/>
                </a:cubicBezTo>
                <a:cubicBezTo>
                  <a:pt x="496" y="304"/>
                  <a:pt x="496" y="304"/>
                  <a:pt x="496" y="304"/>
                </a:cubicBezTo>
                <a:close/>
                <a:moveTo>
                  <a:pt x="1177" y="305"/>
                </a:moveTo>
                <a:cubicBezTo>
                  <a:pt x="1178" y="305"/>
                  <a:pt x="1178" y="305"/>
                  <a:pt x="1178" y="305"/>
                </a:cubicBezTo>
                <a:cubicBezTo>
                  <a:pt x="1178" y="304"/>
                  <a:pt x="1178" y="304"/>
                  <a:pt x="1178" y="304"/>
                </a:cubicBezTo>
                <a:cubicBezTo>
                  <a:pt x="1178" y="304"/>
                  <a:pt x="1178" y="304"/>
                  <a:pt x="1177" y="304"/>
                </a:cubicBezTo>
                <a:lnTo>
                  <a:pt x="1177" y="305"/>
                </a:lnTo>
                <a:close/>
                <a:moveTo>
                  <a:pt x="1596" y="307"/>
                </a:moveTo>
                <a:cubicBezTo>
                  <a:pt x="1596" y="308"/>
                  <a:pt x="1596" y="308"/>
                  <a:pt x="1596" y="308"/>
                </a:cubicBezTo>
                <a:cubicBezTo>
                  <a:pt x="1596" y="308"/>
                  <a:pt x="1596" y="308"/>
                  <a:pt x="1596" y="308"/>
                </a:cubicBezTo>
                <a:cubicBezTo>
                  <a:pt x="1596" y="309"/>
                  <a:pt x="1596" y="309"/>
                  <a:pt x="1596" y="309"/>
                </a:cubicBezTo>
                <a:cubicBezTo>
                  <a:pt x="1597" y="308"/>
                  <a:pt x="1598" y="308"/>
                  <a:pt x="1599" y="307"/>
                </a:cubicBezTo>
                <a:cubicBezTo>
                  <a:pt x="1599" y="307"/>
                  <a:pt x="1599" y="307"/>
                  <a:pt x="1599" y="307"/>
                </a:cubicBezTo>
                <a:cubicBezTo>
                  <a:pt x="1599" y="306"/>
                  <a:pt x="1599" y="306"/>
                  <a:pt x="1599" y="305"/>
                </a:cubicBezTo>
                <a:cubicBezTo>
                  <a:pt x="1600" y="305"/>
                  <a:pt x="1600" y="305"/>
                  <a:pt x="1600" y="305"/>
                </a:cubicBezTo>
                <a:cubicBezTo>
                  <a:pt x="1600" y="304"/>
                  <a:pt x="1600" y="304"/>
                  <a:pt x="1600" y="304"/>
                </a:cubicBezTo>
                <a:cubicBezTo>
                  <a:pt x="1599" y="304"/>
                  <a:pt x="1599" y="304"/>
                  <a:pt x="1599" y="304"/>
                </a:cubicBezTo>
                <a:cubicBezTo>
                  <a:pt x="1599" y="305"/>
                  <a:pt x="1599" y="305"/>
                  <a:pt x="1599" y="305"/>
                </a:cubicBezTo>
                <a:cubicBezTo>
                  <a:pt x="1598" y="305"/>
                  <a:pt x="1598" y="305"/>
                  <a:pt x="1598" y="305"/>
                </a:cubicBezTo>
                <a:cubicBezTo>
                  <a:pt x="1597" y="305"/>
                  <a:pt x="1597" y="305"/>
                  <a:pt x="1597" y="305"/>
                </a:cubicBezTo>
                <a:cubicBezTo>
                  <a:pt x="1597" y="306"/>
                  <a:pt x="1597" y="306"/>
                  <a:pt x="1597" y="307"/>
                </a:cubicBezTo>
                <a:cubicBezTo>
                  <a:pt x="1597" y="307"/>
                  <a:pt x="1596" y="307"/>
                  <a:pt x="1596" y="307"/>
                </a:cubicBezTo>
                <a:close/>
                <a:moveTo>
                  <a:pt x="504" y="307"/>
                </a:moveTo>
                <a:cubicBezTo>
                  <a:pt x="504" y="307"/>
                  <a:pt x="504" y="307"/>
                  <a:pt x="504" y="307"/>
                </a:cubicBezTo>
                <a:cubicBezTo>
                  <a:pt x="504" y="306"/>
                  <a:pt x="504" y="307"/>
                  <a:pt x="504" y="306"/>
                </a:cubicBezTo>
                <a:cubicBezTo>
                  <a:pt x="502" y="306"/>
                  <a:pt x="501" y="305"/>
                  <a:pt x="498" y="305"/>
                </a:cubicBezTo>
                <a:cubicBezTo>
                  <a:pt x="498" y="306"/>
                  <a:pt x="502" y="306"/>
                  <a:pt x="504" y="307"/>
                </a:cubicBezTo>
                <a:close/>
                <a:moveTo>
                  <a:pt x="482" y="305"/>
                </a:moveTo>
                <a:cubicBezTo>
                  <a:pt x="482" y="305"/>
                  <a:pt x="482" y="305"/>
                  <a:pt x="482" y="305"/>
                </a:cubicBezTo>
                <a:cubicBezTo>
                  <a:pt x="482" y="305"/>
                  <a:pt x="482" y="305"/>
                  <a:pt x="482" y="306"/>
                </a:cubicBezTo>
                <a:cubicBezTo>
                  <a:pt x="482" y="306"/>
                  <a:pt x="482" y="306"/>
                  <a:pt x="482" y="306"/>
                </a:cubicBezTo>
                <a:cubicBezTo>
                  <a:pt x="483" y="306"/>
                  <a:pt x="483" y="306"/>
                  <a:pt x="483" y="306"/>
                </a:cubicBezTo>
                <a:cubicBezTo>
                  <a:pt x="483" y="305"/>
                  <a:pt x="483" y="305"/>
                  <a:pt x="482" y="305"/>
                </a:cubicBezTo>
                <a:close/>
                <a:moveTo>
                  <a:pt x="1550" y="327"/>
                </a:moveTo>
                <a:cubicBezTo>
                  <a:pt x="1550" y="328"/>
                  <a:pt x="1550" y="329"/>
                  <a:pt x="1550" y="330"/>
                </a:cubicBezTo>
                <a:cubicBezTo>
                  <a:pt x="1551" y="330"/>
                  <a:pt x="1551" y="330"/>
                  <a:pt x="1551" y="330"/>
                </a:cubicBezTo>
                <a:cubicBezTo>
                  <a:pt x="1551" y="333"/>
                  <a:pt x="1551" y="333"/>
                  <a:pt x="1551" y="333"/>
                </a:cubicBezTo>
                <a:cubicBezTo>
                  <a:pt x="1551" y="333"/>
                  <a:pt x="1552" y="333"/>
                  <a:pt x="1552" y="333"/>
                </a:cubicBezTo>
                <a:cubicBezTo>
                  <a:pt x="1552" y="333"/>
                  <a:pt x="1552" y="333"/>
                  <a:pt x="1552" y="333"/>
                </a:cubicBezTo>
                <a:cubicBezTo>
                  <a:pt x="1553" y="333"/>
                  <a:pt x="1553" y="333"/>
                  <a:pt x="1554" y="333"/>
                </a:cubicBezTo>
                <a:cubicBezTo>
                  <a:pt x="1554" y="333"/>
                  <a:pt x="1554" y="332"/>
                  <a:pt x="1554" y="332"/>
                </a:cubicBezTo>
                <a:cubicBezTo>
                  <a:pt x="1556" y="332"/>
                  <a:pt x="1556" y="332"/>
                  <a:pt x="1556" y="332"/>
                </a:cubicBezTo>
                <a:cubicBezTo>
                  <a:pt x="1556" y="332"/>
                  <a:pt x="1556" y="332"/>
                  <a:pt x="1556" y="332"/>
                </a:cubicBezTo>
                <a:cubicBezTo>
                  <a:pt x="1557" y="331"/>
                  <a:pt x="1556" y="332"/>
                  <a:pt x="1556" y="331"/>
                </a:cubicBezTo>
                <a:cubicBezTo>
                  <a:pt x="1555" y="331"/>
                  <a:pt x="1555" y="331"/>
                  <a:pt x="1555" y="330"/>
                </a:cubicBezTo>
                <a:cubicBezTo>
                  <a:pt x="1555" y="330"/>
                  <a:pt x="1555" y="330"/>
                  <a:pt x="1555" y="330"/>
                </a:cubicBezTo>
                <a:cubicBezTo>
                  <a:pt x="1554" y="330"/>
                  <a:pt x="1553" y="330"/>
                  <a:pt x="1553" y="330"/>
                </a:cubicBezTo>
                <a:cubicBezTo>
                  <a:pt x="1553" y="328"/>
                  <a:pt x="1553" y="328"/>
                  <a:pt x="1553" y="328"/>
                </a:cubicBezTo>
                <a:cubicBezTo>
                  <a:pt x="1553" y="328"/>
                  <a:pt x="1554" y="328"/>
                  <a:pt x="1554" y="328"/>
                </a:cubicBezTo>
                <a:cubicBezTo>
                  <a:pt x="1554" y="327"/>
                  <a:pt x="1554" y="327"/>
                  <a:pt x="1554" y="327"/>
                </a:cubicBezTo>
                <a:cubicBezTo>
                  <a:pt x="1556" y="327"/>
                  <a:pt x="1555" y="328"/>
                  <a:pt x="1556" y="328"/>
                </a:cubicBezTo>
                <a:cubicBezTo>
                  <a:pt x="1556" y="328"/>
                  <a:pt x="1556" y="328"/>
                  <a:pt x="1556" y="328"/>
                </a:cubicBezTo>
                <a:cubicBezTo>
                  <a:pt x="1557" y="327"/>
                  <a:pt x="1557" y="327"/>
                  <a:pt x="1558" y="327"/>
                </a:cubicBezTo>
                <a:cubicBezTo>
                  <a:pt x="1558" y="327"/>
                  <a:pt x="1559" y="327"/>
                  <a:pt x="1559" y="327"/>
                </a:cubicBezTo>
                <a:cubicBezTo>
                  <a:pt x="1560" y="328"/>
                  <a:pt x="1560" y="329"/>
                  <a:pt x="1560" y="330"/>
                </a:cubicBezTo>
                <a:cubicBezTo>
                  <a:pt x="1561" y="330"/>
                  <a:pt x="1561" y="330"/>
                  <a:pt x="1561" y="330"/>
                </a:cubicBezTo>
                <a:cubicBezTo>
                  <a:pt x="1566" y="330"/>
                  <a:pt x="1566" y="330"/>
                  <a:pt x="1566" y="330"/>
                </a:cubicBezTo>
                <a:cubicBezTo>
                  <a:pt x="1566" y="329"/>
                  <a:pt x="1567" y="327"/>
                  <a:pt x="1567" y="326"/>
                </a:cubicBezTo>
                <a:cubicBezTo>
                  <a:pt x="1568" y="325"/>
                  <a:pt x="1569" y="325"/>
                  <a:pt x="1570" y="325"/>
                </a:cubicBezTo>
                <a:cubicBezTo>
                  <a:pt x="1572" y="325"/>
                  <a:pt x="1572" y="325"/>
                  <a:pt x="1573" y="326"/>
                </a:cubicBezTo>
                <a:cubicBezTo>
                  <a:pt x="1573" y="325"/>
                  <a:pt x="1573" y="325"/>
                  <a:pt x="1573" y="325"/>
                </a:cubicBezTo>
                <a:cubicBezTo>
                  <a:pt x="1575" y="324"/>
                  <a:pt x="1575" y="324"/>
                  <a:pt x="1577" y="324"/>
                </a:cubicBezTo>
                <a:cubicBezTo>
                  <a:pt x="1577" y="323"/>
                  <a:pt x="1577" y="323"/>
                  <a:pt x="1576" y="323"/>
                </a:cubicBezTo>
                <a:cubicBezTo>
                  <a:pt x="1576" y="322"/>
                  <a:pt x="1576" y="322"/>
                  <a:pt x="1576" y="322"/>
                </a:cubicBezTo>
                <a:cubicBezTo>
                  <a:pt x="1575" y="322"/>
                  <a:pt x="1576" y="322"/>
                  <a:pt x="1575" y="321"/>
                </a:cubicBezTo>
                <a:cubicBezTo>
                  <a:pt x="1575" y="321"/>
                  <a:pt x="1575" y="321"/>
                  <a:pt x="1575" y="321"/>
                </a:cubicBezTo>
                <a:cubicBezTo>
                  <a:pt x="1575" y="321"/>
                  <a:pt x="1576" y="320"/>
                  <a:pt x="1576" y="319"/>
                </a:cubicBezTo>
                <a:cubicBezTo>
                  <a:pt x="1574" y="319"/>
                  <a:pt x="1574" y="320"/>
                  <a:pt x="1573" y="320"/>
                </a:cubicBezTo>
                <a:cubicBezTo>
                  <a:pt x="1572" y="319"/>
                  <a:pt x="1572" y="319"/>
                  <a:pt x="1572" y="319"/>
                </a:cubicBezTo>
                <a:cubicBezTo>
                  <a:pt x="1571" y="318"/>
                  <a:pt x="1572" y="318"/>
                  <a:pt x="1571" y="318"/>
                </a:cubicBezTo>
                <a:cubicBezTo>
                  <a:pt x="1571" y="317"/>
                  <a:pt x="1571" y="317"/>
                  <a:pt x="1571" y="317"/>
                </a:cubicBezTo>
                <a:cubicBezTo>
                  <a:pt x="1570" y="318"/>
                  <a:pt x="1570" y="318"/>
                  <a:pt x="1568" y="318"/>
                </a:cubicBezTo>
                <a:cubicBezTo>
                  <a:pt x="1568" y="318"/>
                  <a:pt x="1568" y="318"/>
                  <a:pt x="1568" y="318"/>
                </a:cubicBezTo>
                <a:cubicBezTo>
                  <a:pt x="1568" y="318"/>
                  <a:pt x="1567" y="318"/>
                  <a:pt x="1566" y="318"/>
                </a:cubicBezTo>
                <a:cubicBezTo>
                  <a:pt x="1565" y="316"/>
                  <a:pt x="1564" y="315"/>
                  <a:pt x="1563" y="313"/>
                </a:cubicBezTo>
                <a:cubicBezTo>
                  <a:pt x="1563" y="313"/>
                  <a:pt x="1563" y="312"/>
                  <a:pt x="1563" y="312"/>
                </a:cubicBezTo>
                <a:cubicBezTo>
                  <a:pt x="1562" y="312"/>
                  <a:pt x="1562" y="312"/>
                  <a:pt x="1562" y="312"/>
                </a:cubicBezTo>
                <a:cubicBezTo>
                  <a:pt x="1562" y="311"/>
                  <a:pt x="1562" y="311"/>
                  <a:pt x="1561" y="311"/>
                </a:cubicBezTo>
                <a:cubicBezTo>
                  <a:pt x="1561" y="310"/>
                  <a:pt x="1561" y="310"/>
                  <a:pt x="1560" y="309"/>
                </a:cubicBezTo>
                <a:cubicBezTo>
                  <a:pt x="1560" y="309"/>
                  <a:pt x="1560" y="309"/>
                  <a:pt x="1559" y="308"/>
                </a:cubicBezTo>
                <a:cubicBezTo>
                  <a:pt x="1559" y="308"/>
                  <a:pt x="1559" y="308"/>
                  <a:pt x="1559" y="308"/>
                </a:cubicBezTo>
                <a:cubicBezTo>
                  <a:pt x="1558" y="308"/>
                  <a:pt x="1558" y="309"/>
                  <a:pt x="1557" y="309"/>
                </a:cubicBezTo>
                <a:cubicBezTo>
                  <a:pt x="1557" y="309"/>
                  <a:pt x="1557" y="310"/>
                  <a:pt x="1557" y="310"/>
                </a:cubicBezTo>
                <a:cubicBezTo>
                  <a:pt x="1557" y="310"/>
                  <a:pt x="1557" y="310"/>
                  <a:pt x="1557" y="310"/>
                </a:cubicBezTo>
                <a:cubicBezTo>
                  <a:pt x="1558" y="311"/>
                  <a:pt x="1558" y="313"/>
                  <a:pt x="1559" y="313"/>
                </a:cubicBezTo>
                <a:cubicBezTo>
                  <a:pt x="1559" y="314"/>
                  <a:pt x="1559" y="315"/>
                  <a:pt x="1558" y="316"/>
                </a:cubicBezTo>
                <a:cubicBezTo>
                  <a:pt x="1558" y="319"/>
                  <a:pt x="1558" y="319"/>
                  <a:pt x="1558" y="319"/>
                </a:cubicBezTo>
                <a:cubicBezTo>
                  <a:pt x="1558" y="319"/>
                  <a:pt x="1557" y="319"/>
                  <a:pt x="1557" y="320"/>
                </a:cubicBezTo>
                <a:cubicBezTo>
                  <a:pt x="1557" y="321"/>
                  <a:pt x="1557" y="322"/>
                  <a:pt x="1557" y="324"/>
                </a:cubicBezTo>
                <a:cubicBezTo>
                  <a:pt x="1556" y="324"/>
                  <a:pt x="1555" y="324"/>
                  <a:pt x="1554" y="323"/>
                </a:cubicBezTo>
                <a:cubicBezTo>
                  <a:pt x="1554" y="323"/>
                  <a:pt x="1554" y="323"/>
                  <a:pt x="1554" y="323"/>
                </a:cubicBezTo>
                <a:cubicBezTo>
                  <a:pt x="1552" y="323"/>
                  <a:pt x="1552" y="323"/>
                  <a:pt x="1552" y="323"/>
                </a:cubicBezTo>
                <a:cubicBezTo>
                  <a:pt x="1552" y="322"/>
                  <a:pt x="1552" y="322"/>
                  <a:pt x="1552" y="322"/>
                </a:cubicBezTo>
                <a:cubicBezTo>
                  <a:pt x="1552" y="322"/>
                  <a:pt x="1552" y="322"/>
                  <a:pt x="1552" y="322"/>
                </a:cubicBezTo>
                <a:cubicBezTo>
                  <a:pt x="1552" y="323"/>
                  <a:pt x="1552" y="323"/>
                  <a:pt x="1552" y="323"/>
                </a:cubicBezTo>
                <a:cubicBezTo>
                  <a:pt x="1551" y="323"/>
                  <a:pt x="1551" y="323"/>
                  <a:pt x="1551" y="323"/>
                </a:cubicBezTo>
                <a:cubicBezTo>
                  <a:pt x="1551" y="323"/>
                  <a:pt x="1551" y="323"/>
                  <a:pt x="1551" y="323"/>
                </a:cubicBezTo>
                <a:cubicBezTo>
                  <a:pt x="1552" y="323"/>
                  <a:pt x="1552" y="323"/>
                  <a:pt x="1552" y="323"/>
                </a:cubicBezTo>
                <a:cubicBezTo>
                  <a:pt x="1552" y="324"/>
                  <a:pt x="1552" y="325"/>
                  <a:pt x="1552" y="326"/>
                </a:cubicBezTo>
                <a:cubicBezTo>
                  <a:pt x="1550" y="326"/>
                  <a:pt x="1551" y="326"/>
                  <a:pt x="1550" y="327"/>
                </a:cubicBezTo>
                <a:close/>
                <a:moveTo>
                  <a:pt x="1592" y="308"/>
                </a:moveTo>
                <a:cubicBezTo>
                  <a:pt x="1591" y="309"/>
                  <a:pt x="1591" y="310"/>
                  <a:pt x="1590" y="311"/>
                </a:cubicBezTo>
                <a:cubicBezTo>
                  <a:pt x="1590" y="312"/>
                  <a:pt x="1590" y="312"/>
                  <a:pt x="1590" y="312"/>
                </a:cubicBezTo>
                <a:cubicBezTo>
                  <a:pt x="1589" y="311"/>
                  <a:pt x="1589" y="311"/>
                  <a:pt x="1589" y="311"/>
                </a:cubicBezTo>
                <a:cubicBezTo>
                  <a:pt x="1588" y="311"/>
                  <a:pt x="1588" y="311"/>
                  <a:pt x="1588" y="312"/>
                </a:cubicBezTo>
                <a:cubicBezTo>
                  <a:pt x="1588" y="312"/>
                  <a:pt x="1588" y="312"/>
                  <a:pt x="1588" y="312"/>
                </a:cubicBezTo>
                <a:cubicBezTo>
                  <a:pt x="1587" y="312"/>
                  <a:pt x="1587" y="312"/>
                  <a:pt x="1587" y="312"/>
                </a:cubicBezTo>
                <a:cubicBezTo>
                  <a:pt x="1586" y="313"/>
                  <a:pt x="1586" y="313"/>
                  <a:pt x="1586" y="313"/>
                </a:cubicBezTo>
                <a:cubicBezTo>
                  <a:pt x="1586" y="314"/>
                  <a:pt x="1585" y="314"/>
                  <a:pt x="1585" y="314"/>
                </a:cubicBezTo>
                <a:cubicBezTo>
                  <a:pt x="1585" y="315"/>
                  <a:pt x="1585" y="315"/>
                  <a:pt x="1585" y="315"/>
                </a:cubicBezTo>
                <a:cubicBezTo>
                  <a:pt x="1584" y="315"/>
                  <a:pt x="1585" y="314"/>
                  <a:pt x="1584" y="315"/>
                </a:cubicBezTo>
                <a:cubicBezTo>
                  <a:pt x="1584" y="315"/>
                  <a:pt x="1584" y="315"/>
                  <a:pt x="1584" y="315"/>
                </a:cubicBezTo>
                <a:cubicBezTo>
                  <a:pt x="1584" y="315"/>
                  <a:pt x="1584" y="315"/>
                  <a:pt x="1584" y="315"/>
                </a:cubicBezTo>
                <a:cubicBezTo>
                  <a:pt x="1584" y="315"/>
                  <a:pt x="1584" y="315"/>
                  <a:pt x="1584" y="315"/>
                </a:cubicBezTo>
                <a:cubicBezTo>
                  <a:pt x="1585" y="316"/>
                  <a:pt x="1584" y="315"/>
                  <a:pt x="1585" y="316"/>
                </a:cubicBezTo>
                <a:cubicBezTo>
                  <a:pt x="1585" y="315"/>
                  <a:pt x="1587" y="314"/>
                  <a:pt x="1588" y="313"/>
                </a:cubicBezTo>
                <a:cubicBezTo>
                  <a:pt x="1588" y="313"/>
                  <a:pt x="1588" y="313"/>
                  <a:pt x="1588" y="313"/>
                </a:cubicBezTo>
                <a:cubicBezTo>
                  <a:pt x="1589" y="313"/>
                  <a:pt x="1589" y="313"/>
                  <a:pt x="1589" y="312"/>
                </a:cubicBezTo>
                <a:cubicBezTo>
                  <a:pt x="1591" y="312"/>
                  <a:pt x="1591" y="312"/>
                  <a:pt x="1591" y="312"/>
                </a:cubicBezTo>
                <a:cubicBezTo>
                  <a:pt x="1591" y="312"/>
                  <a:pt x="1591" y="312"/>
                  <a:pt x="1591" y="312"/>
                </a:cubicBezTo>
                <a:cubicBezTo>
                  <a:pt x="1591" y="312"/>
                  <a:pt x="1591" y="312"/>
                  <a:pt x="1592" y="312"/>
                </a:cubicBezTo>
                <a:cubicBezTo>
                  <a:pt x="1592" y="311"/>
                  <a:pt x="1592" y="311"/>
                  <a:pt x="1592" y="310"/>
                </a:cubicBezTo>
                <a:cubicBezTo>
                  <a:pt x="1592" y="308"/>
                  <a:pt x="1592" y="308"/>
                  <a:pt x="1592" y="308"/>
                </a:cubicBezTo>
                <a:cubicBezTo>
                  <a:pt x="1592" y="308"/>
                  <a:pt x="1592" y="308"/>
                  <a:pt x="1592" y="308"/>
                </a:cubicBezTo>
                <a:cubicBezTo>
                  <a:pt x="1592" y="308"/>
                  <a:pt x="1592" y="308"/>
                  <a:pt x="1592" y="308"/>
                </a:cubicBezTo>
                <a:close/>
                <a:moveTo>
                  <a:pt x="506" y="309"/>
                </a:moveTo>
                <a:cubicBezTo>
                  <a:pt x="506" y="309"/>
                  <a:pt x="505" y="309"/>
                  <a:pt x="505" y="309"/>
                </a:cubicBezTo>
                <a:cubicBezTo>
                  <a:pt x="505" y="310"/>
                  <a:pt x="505" y="310"/>
                  <a:pt x="505" y="310"/>
                </a:cubicBezTo>
                <a:cubicBezTo>
                  <a:pt x="505" y="310"/>
                  <a:pt x="506" y="310"/>
                  <a:pt x="506" y="310"/>
                </a:cubicBezTo>
                <a:lnTo>
                  <a:pt x="506" y="309"/>
                </a:lnTo>
                <a:close/>
                <a:moveTo>
                  <a:pt x="601" y="309"/>
                </a:moveTo>
                <a:cubicBezTo>
                  <a:pt x="601" y="309"/>
                  <a:pt x="601" y="309"/>
                  <a:pt x="601" y="309"/>
                </a:cubicBezTo>
                <a:cubicBezTo>
                  <a:pt x="601" y="309"/>
                  <a:pt x="601" y="309"/>
                  <a:pt x="601" y="309"/>
                </a:cubicBezTo>
                <a:cubicBezTo>
                  <a:pt x="601" y="309"/>
                  <a:pt x="601" y="309"/>
                  <a:pt x="601" y="309"/>
                </a:cubicBezTo>
                <a:close/>
                <a:moveTo>
                  <a:pt x="1578" y="321"/>
                </a:moveTo>
                <a:cubicBezTo>
                  <a:pt x="1579" y="321"/>
                  <a:pt x="1579" y="320"/>
                  <a:pt x="1579" y="319"/>
                </a:cubicBezTo>
                <a:cubicBezTo>
                  <a:pt x="1580" y="318"/>
                  <a:pt x="1581" y="318"/>
                  <a:pt x="1582" y="317"/>
                </a:cubicBezTo>
                <a:cubicBezTo>
                  <a:pt x="1580" y="317"/>
                  <a:pt x="1580" y="317"/>
                  <a:pt x="1580" y="317"/>
                </a:cubicBezTo>
                <a:cubicBezTo>
                  <a:pt x="1580" y="317"/>
                  <a:pt x="1578" y="320"/>
                  <a:pt x="1578" y="321"/>
                </a:cubicBezTo>
                <a:close/>
                <a:moveTo>
                  <a:pt x="1583" y="321"/>
                </a:moveTo>
                <a:cubicBezTo>
                  <a:pt x="1583" y="321"/>
                  <a:pt x="1583" y="321"/>
                  <a:pt x="1583" y="321"/>
                </a:cubicBezTo>
                <a:cubicBezTo>
                  <a:pt x="1584" y="322"/>
                  <a:pt x="1584" y="321"/>
                  <a:pt x="1584" y="321"/>
                </a:cubicBezTo>
                <a:cubicBezTo>
                  <a:pt x="1584" y="321"/>
                  <a:pt x="1584" y="321"/>
                  <a:pt x="1584" y="321"/>
                </a:cubicBezTo>
                <a:cubicBezTo>
                  <a:pt x="1584" y="321"/>
                  <a:pt x="1584" y="321"/>
                  <a:pt x="1584" y="321"/>
                </a:cubicBezTo>
                <a:cubicBezTo>
                  <a:pt x="1584" y="321"/>
                  <a:pt x="1583" y="320"/>
                  <a:pt x="1583" y="320"/>
                </a:cubicBezTo>
                <a:cubicBezTo>
                  <a:pt x="1583" y="321"/>
                  <a:pt x="1583" y="321"/>
                  <a:pt x="1583" y="321"/>
                </a:cubicBezTo>
                <a:close/>
                <a:moveTo>
                  <a:pt x="934" y="334"/>
                </a:moveTo>
                <a:cubicBezTo>
                  <a:pt x="934" y="335"/>
                  <a:pt x="934" y="335"/>
                  <a:pt x="934" y="335"/>
                </a:cubicBezTo>
                <a:cubicBezTo>
                  <a:pt x="935" y="334"/>
                  <a:pt x="935" y="333"/>
                  <a:pt x="936" y="332"/>
                </a:cubicBezTo>
                <a:cubicBezTo>
                  <a:pt x="936" y="330"/>
                  <a:pt x="936" y="330"/>
                  <a:pt x="936" y="330"/>
                </a:cubicBezTo>
                <a:cubicBezTo>
                  <a:pt x="936" y="330"/>
                  <a:pt x="936" y="330"/>
                  <a:pt x="936" y="330"/>
                </a:cubicBezTo>
                <a:cubicBezTo>
                  <a:pt x="936" y="329"/>
                  <a:pt x="936" y="329"/>
                  <a:pt x="936" y="328"/>
                </a:cubicBezTo>
                <a:cubicBezTo>
                  <a:pt x="936" y="328"/>
                  <a:pt x="936" y="328"/>
                  <a:pt x="936" y="328"/>
                </a:cubicBezTo>
                <a:cubicBezTo>
                  <a:pt x="936" y="327"/>
                  <a:pt x="935" y="325"/>
                  <a:pt x="935" y="324"/>
                </a:cubicBezTo>
                <a:cubicBezTo>
                  <a:pt x="934" y="324"/>
                  <a:pt x="934" y="324"/>
                  <a:pt x="934" y="324"/>
                </a:cubicBezTo>
                <a:cubicBezTo>
                  <a:pt x="934" y="326"/>
                  <a:pt x="932" y="327"/>
                  <a:pt x="931" y="327"/>
                </a:cubicBezTo>
                <a:cubicBezTo>
                  <a:pt x="931" y="329"/>
                  <a:pt x="931" y="329"/>
                  <a:pt x="931" y="329"/>
                </a:cubicBezTo>
                <a:cubicBezTo>
                  <a:pt x="931" y="329"/>
                  <a:pt x="930" y="329"/>
                  <a:pt x="930" y="330"/>
                </a:cubicBezTo>
                <a:cubicBezTo>
                  <a:pt x="931" y="330"/>
                  <a:pt x="931" y="330"/>
                  <a:pt x="931" y="330"/>
                </a:cubicBezTo>
                <a:cubicBezTo>
                  <a:pt x="931" y="331"/>
                  <a:pt x="931" y="332"/>
                  <a:pt x="931" y="332"/>
                </a:cubicBezTo>
                <a:cubicBezTo>
                  <a:pt x="932" y="333"/>
                  <a:pt x="932" y="334"/>
                  <a:pt x="934" y="334"/>
                </a:cubicBezTo>
                <a:close/>
                <a:moveTo>
                  <a:pt x="561" y="329"/>
                </a:moveTo>
                <a:cubicBezTo>
                  <a:pt x="561" y="329"/>
                  <a:pt x="560" y="329"/>
                  <a:pt x="560" y="329"/>
                </a:cubicBezTo>
                <a:cubicBezTo>
                  <a:pt x="560" y="330"/>
                  <a:pt x="560" y="330"/>
                  <a:pt x="560" y="330"/>
                </a:cubicBezTo>
                <a:cubicBezTo>
                  <a:pt x="560" y="330"/>
                  <a:pt x="561" y="330"/>
                  <a:pt x="561" y="330"/>
                </a:cubicBezTo>
                <a:lnTo>
                  <a:pt x="561" y="329"/>
                </a:lnTo>
                <a:close/>
                <a:moveTo>
                  <a:pt x="1555" y="335"/>
                </a:moveTo>
                <a:cubicBezTo>
                  <a:pt x="1556" y="335"/>
                  <a:pt x="1557" y="335"/>
                  <a:pt x="1557" y="336"/>
                </a:cubicBezTo>
                <a:cubicBezTo>
                  <a:pt x="1557" y="334"/>
                  <a:pt x="1557" y="334"/>
                  <a:pt x="1557" y="334"/>
                </a:cubicBezTo>
                <a:cubicBezTo>
                  <a:pt x="1556" y="334"/>
                  <a:pt x="1556" y="334"/>
                  <a:pt x="1555" y="335"/>
                </a:cubicBezTo>
                <a:close/>
                <a:moveTo>
                  <a:pt x="546" y="335"/>
                </a:moveTo>
                <a:cubicBezTo>
                  <a:pt x="546" y="336"/>
                  <a:pt x="546" y="336"/>
                  <a:pt x="546" y="336"/>
                </a:cubicBezTo>
                <a:cubicBezTo>
                  <a:pt x="546" y="336"/>
                  <a:pt x="546" y="336"/>
                  <a:pt x="546" y="336"/>
                </a:cubicBezTo>
                <a:cubicBezTo>
                  <a:pt x="546" y="336"/>
                  <a:pt x="546" y="336"/>
                  <a:pt x="546" y="336"/>
                </a:cubicBezTo>
                <a:cubicBezTo>
                  <a:pt x="545" y="336"/>
                  <a:pt x="545" y="336"/>
                  <a:pt x="545" y="336"/>
                </a:cubicBezTo>
                <a:cubicBezTo>
                  <a:pt x="545" y="336"/>
                  <a:pt x="545" y="336"/>
                  <a:pt x="545" y="336"/>
                </a:cubicBezTo>
                <a:cubicBezTo>
                  <a:pt x="544" y="337"/>
                  <a:pt x="544" y="336"/>
                  <a:pt x="543" y="337"/>
                </a:cubicBezTo>
                <a:cubicBezTo>
                  <a:pt x="543" y="337"/>
                  <a:pt x="543" y="337"/>
                  <a:pt x="543" y="337"/>
                </a:cubicBezTo>
                <a:cubicBezTo>
                  <a:pt x="543" y="338"/>
                  <a:pt x="543" y="338"/>
                  <a:pt x="543" y="338"/>
                </a:cubicBezTo>
                <a:cubicBezTo>
                  <a:pt x="545" y="338"/>
                  <a:pt x="545" y="338"/>
                  <a:pt x="545" y="338"/>
                </a:cubicBezTo>
                <a:cubicBezTo>
                  <a:pt x="545" y="338"/>
                  <a:pt x="545" y="338"/>
                  <a:pt x="545" y="338"/>
                </a:cubicBezTo>
                <a:cubicBezTo>
                  <a:pt x="546" y="337"/>
                  <a:pt x="548" y="337"/>
                  <a:pt x="549" y="337"/>
                </a:cubicBezTo>
                <a:cubicBezTo>
                  <a:pt x="550" y="337"/>
                  <a:pt x="551" y="337"/>
                  <a:pt x="551" y="336"/>
                </a:cubicBezTo>
                <a:cubicBezTo>
                  <a:pt x="552" y="336"/>
                  <a:pt x="551" y="336"/>
                  <a:pt x="552" y="336"/>
                </a:cubicBezTo>
                <a:cubicBezTo>
                  <a:pt x="552" y="336"/>
                  <a:pt x="552" y="336"/>
                  <a:pt x="552" y="336"/>
                </a:cubicBezTo>
                <a:cubicBezTo>
                  <a:pt x="552" y="335"/>
                  <a:pt x="552" y="335"/>
                  <a:pt x="552" y="335"/>
                </a:cubicBezTo>
                <a:cubicBezTo>
                  <a:pt x="551" y="335"/>
                  <a:pt x="550" y="335"/>
                  <a:pt x="549" y="336"/>
                </a:cubicBezTo>
                <a:cubicBezTo>
                  <a:pt x="549" y="335"/>
                  <a:pt x="549" y="335"/>
                  <a:pt x="549" y="335"/>
                </a:cubicBezTo>
                <a:lnTo>
                  <a:pt x="546" y="335"/>
                </a:lnTo>
                <a:close/>
                <a:moveTo>
                  <a:pt x="1517" y="373"/>
                </a:moveTo>
                <a:cubicBezTo>
                  <a:pt x="1516" y="375"/>
                  <a:pt x="1516" y="374"/>
                  <a:pt x="1515" y="375"/>
                </a:cubicBezTo>
                <a:cubicBezTo>
                  <a:pt x="1514" y="375"/>
                  <a:pt x="1514" y="377"/>
                  <a:pt x="1514" y="378"/>
                </a:cubicBezTo>
                <a:cubicBezTo>
                  <a:pt x="1512" y="378"/>
                  <a:pt x="1511" y="378"/>
                  <a:pt x="1509" y="379"/>
                </a:cubicBezTo>
                <a:cubicBezTo>
                  <a:pt x="1509" y="379"/>
                  <a:pt x="1509" y="378"/>
                  <a:pt x="1509" y="378"/>
                </a:cubicBezTo>
                <a:cubicBezTo>
                  <a:pt x="1508" y="378"/>
                  <a:pt x="1508" y="378"/>
                  <a:pt x="1508" y="378"/>
                </a:cubicBezTo>
                <a:cubicBezTo>
                  <a:pt x="1508" y="378"/>
                  <a:pt x="1508" y="378"/>
                  <a:pt x="1508" y="379"/>
                </a:cubicBezTo>
                <a:cubicBezTo>
                  <a:pt x="1507" y="379"/>
                  <a:pt x="1507" y="379"/>
                  <a:pt x="1507" y="379"/>
                </a:cubicBezTo>
                <a:cubicBezTo>
                  <a:pt x="1507" y="380"/>
                  <a:pt x="1508" y="380"/>
                  <a:pt x="1508" y="380"/>
                </a:cubicBezTo>
                <a:cubicBezTo>
                  <a:pt x="1513" y="380"/>
                  <a:pt x="1513" y="380"/>
                  <a:pt x="1513" y="380"/>
                </a:cubicBezTo>
                <a:cubicBezTo>
                  <a:pt x="1513" y="380"/>
                  <a:pt x="1513" y="381"/>
                  <a:pt x="1514" y="381"/>
                </a:cubicBezTo>
                <a:cubicBezTo>
                  <a:pt x="1514" y="380"/>
                  <a:pt x="1515" y="379"/>
                  <a:pt x="1515" y="379"/>
                </a:cubicBezTo>
                <a:cubicBezTo>
                  <a:pt x="1516" y="378"/>
                  <a:pt x="1517" y="379"/>
                  <a:pt x="1517" y="379"/>
                </a:cubicBezTo>
                <a:cubicBezTo>
                  <a:pt x="1517" y="379"/>
                  <a:pt x="1517" y="379"/>
                  <a:pt x="1517" y="379"/>
                </a:cubicBezTo>
                <a:cubicBezTo>
                  <a:pt x="1518" y="379"/>
                  <a:pt x="1518" y="379"/>
                  <a:pt x="1518" y="379"/>
                </a:cubicBezTo>
                <a:cubicBezTo>
                  <a:pt x="1518" y="379"/>
                  <a:pt x="1518" y="379"/>
                  <a:pt x="1518" y="379"/>
                </a:cubicBezTo>
                <a:cubicBezTo>
                  <a:pt x="1520" y="379"/>
                  <a:pt x="1520" y="379"/>
                  <a:pt x="1520" y="379"/>
                </a:cubicBezTo>
                <a:cubicBezTo>
                  <a:pt x="1520" y="378"/>
                  <a:pt x="1520" y="378"/>
                  <a:pt x="1520" y="378"/>
                </a:cubicBezTo>
                <a:cubicBezTo>
                  <a:pt x="1521" y="378"/>
                  <a:pt x="1521" y="378"/>
                  <a:pt x="1521" y="378"/>
                </a:cubicBezTo>
                <a:cubicBezTo>
                  <a:pt x="1521" y="378"/>
                  <a:pt x="1521" y="378"/>
                  <a:pt x="1521" y="378"/>
                </a:cubicBezTo>
                <a:cubicBezTo>
                  <a:pt x="1522" y="377"/>
                  <a:pt x="1522" y="378"/>
                  <a:pt x="1523" y="378"/>
                </a:cubicBezTo>
                <a:cubicBezTo>
                  <a:pt x="1523" y="378"/>
                  <a:pt x="1523" y="378"/>
                  <a:pt x="1523" y="378"/>
                </a:cubicBezTo>
                <a:cubicBezTo>
                  <a:pt x="1523" y="377"/>
                  <a:pt x="1524" y="377"/>
                  <a:pt x="1524" y="377"/>
                </a:cubicBezTo>
                <a:cubicBezTo>
                  <a:pt x="1524" y="377"/>
                  <a:pt x="1524" y="377"/>
                  <a:pt x="1524" y="377"/>
                </a:cubicBezTo>
                <a:cubicBezTo>
                  <a:pt x="1525" y="377"/>
                  <a:pt x="1525" y="377"/>
                  <a:pt x="1526" y="377"/>
                </a:cubicBezTo>
                <a:cubicBezTo>
                  <a:pt x="1526" y="378"/>
                  <a:pt x="1526" y="378"/>
                  <a:pt x="1526" y="378"/>
                </a:cubicBezTo>
                <a:cubicBezTo>
                  <a:pt x="1528" y="378"/>
                  <a:pt x="1528" y="378"/>
                  <a:pt x="1528" y="378"/>
                </a:cubicBezTo>
                <a:cubicBezTo>
                  <a:pt x="1528" y="379"/>
                  <a:pt x="1527" y="378"/>
                  <a:pt x="1527" y="379"/>
                </a:cubicBezTo>
                <a:cubicBezTo>
                  <a:pt x="1526" y="379"/>
                  <a:pt x="1526" y="379"/>
                  <a:pt x="1526" y="379"/>
                </a:cubicBezTo>
                <a:cubicBezTo>
                  <a:pt x="1526" y="380"/>
                  <a:pt x="1527" y="380"/>
                  <a:pt x="1527" y="381"/>
                </a:cubicBezTo>
                <a:cubicBezTo>
                  <a:pt x="1526" y="381"/>
                  <a:pt x="1526" y="381"/>
                  <a:pt x="1526" y="381"/>
                </a:cubicBezTo>
                <a:cubicBezTo>
                  <a:pt x="1526" y="382"/>
                  <a:pt x="1526" y="382"/>
                  <a:pt x="1526" y="382"/>
                </a:cubicBezTo>
                <a:cubicBezTo>
                  <a:pt x="1527" y="382"/>
                  <a:pt x="1527" y="382"/>
                  <a:pt x="1527" y="383"/>
                </a:cubicBezTo>
                <a:cubicBezTo>
                  <a:pt x="1527" y="383"/>
                  <a:pt x="1527" y="383"/>
                  <a:pt x="1527" y="383"/>
                </a:cubicBezTo>
                <a:cubicBezTo>
                  <a:pt x="1527" y="384"/>
                  <a:pt x="1528" y="384"/>
                  <a:pt x="1528" y="384"/>
                </a:cubicBezTo>
                <a:cubicBezTo>
                  <a:pt x="1530" y="384"/>
                  <a:pt x="1530" y="384"/>
                  <a:pt x="1531" y="383"/>
                </a:cubicBezTo>
                <a:cubicBezTo>
                  <a:pt x="1532" y="383"/>
                  <a:pt x="1532" y="382"/>
                  <a:pt x="1532" y="382"/>
                </a:cubicBezTo>
                <a:cubicBezTo>
                  <a:pt x="1532" y="382"/>
                  <a:pt x="1532" y="382"/>
                  <a:pt x="1532" y="381"/>
                </a:cubicBezTo>
                <a:cubicBezTo>
                  <a:pt x="1533" y="381"/>
                  <a:pt x="1533" y="381"/>
                  <a:pt x="1533" y="381"/>
                </a:cubicBezTo>
                <a:cubicBezTo>
                  <a:pt x="1534" y="381"/>
                  <a:pt x="1534" y="380"/>
                  <a:pt x="1534" y="380"/>
                </a:cubicBezTo>
                <a:cubicBezTo>
                  <a:pt x="1535" y="380"/>
                  <a:pt x="1535" y="380"/>
                  <a:pt x="1535" y="380"/>
                </a:cubicBezTo>
                <a:cubicBezTo>
                  <a:pt x="1535" y="379"/>
                  <a:pt x="1535" y="379"/>
                  <a:pt x="1535" y="379"/>
                </a:cubicBezTo>
                <a:cubicBezTo>
                  <a:pt x="1534" y="378"/>
                  <a:pt x="1534" y="378"/>
                  <a:pt x="1534" y="378"/>
                </a:cubicBezTo>
                <a:cubicBezTo>
                  <a:pt x="1534" y="378"/>
                  <a:pt x="1534" y="378"/>
                  <a:pt x="1534" y="377"/>
                </a:cubicBezTo>
                <a:cubicBezTo>
                  <a:pt x="1536" y="377"/>
                  <a:pt x="1536" y="377"/>
                  <a:pt x="1536" y="377"/>
                </a:cubicBezTo>
                <a:cubicBezTo>
                  <a:pt x="1536" y="377"/>
                  <a:pt x="1536" y="377"/>
                  <a:pt x="1536" y="377"/>
                </a:cubicBezTo>
                <a:cubicBezTo>
                  <a:pt x="1536" y="377"/>
                  <a:pt x="1537" y="377"/>
                  <a:pt x="1538" y="377"/>
                </a:cubicBezTo>
                <a:cubicBezTo>
                  <a:pt x="1538" y="378"/>
                  <a:pt x="1538" y="378"/>
                  <a:pt x="1537" y="378"/>
                </a:cubicBezTo>
                <a:cubicBezTo>
                  <a:pt x="1537" y="378"/>
                  <a:pt x="1537" y="379"/>
                  <a:pt x="1537" y="379"/>
                </a:cubicBezTo>
                <a:cubicBezTo>
                  <a:pt x="1539" y="379"/>
                  <a:pt x="1538" y="379"/>
                  <a:pt x="1539" y="378"/>
                </a:cubicBezTo>
                <a:cubicBezTo>
                  <a:pt x="1540" y="377"/>
                  <a:pt x="1540" y="378"/>
                  <a:pt x="1540" y="378"/>
                </a:cubicBezTo>
                <a:cubicBezTo>
                  <a:pt x="1542" y="378"/>
                  <a:pt x="1542" y="378"/>
                  <a:pt x="1543" y="377"/>
                </a:cubicBezTo>
                <a:cubicBezTo>
                  <a:pt x="1544" y="377"/>
                  <a:pt x="1544" y="376"/>
                  <a:pt x="1545" y="376"/>
                </a:cubicBezTo>
                <a:cubicBezTo>
                  <a:pt x="1545" y="379"/>
                  <a:pt x="1545" y="379"/>
                  <a:pt x="1545" y="379"/>
                </a:cubicBezTo>
                <a:cubicBezTo>
                  <a:pt x="1546" y="379"/>
                  <a:pt x="1546" y="379"/>
                  <a:pt x="1546" y="379"/>
                </a:cubicBezTo>
                <a:cubicBezTo>
                  <a:pt x="1546" y="379"/>
                  <a:pt x="1546" y="379"/>
                  <a:pt x="1546" y="379"/>
                </a:cubicBezTo>
                <a:cubicBezTo>
                  <a:pt x="1547" y="378"/>
                  <a:pt x="1547" y="377"/>
                  <a:pt x="1547" y="375"/>
                </a:cubicBezTo>
                <a:cubicBezTo>
                  <a:pt x="1547" y="375"/>
                  <a:pt x="1547" y="375"/>
                  <a:pt x="1547" y="375"/>
                </a:cubicBezTo>
                <a:cubicBezTo>
                  <a:pt x="1548" y="375"/>
                  <a:pt x="1548" y="375"/>
                  <a:pt x="1549" y="375"/>
                </a:cubicBezTo>
                <a:cubicBezTo>
                  <a:pt x="1549" y="375"/>
                  <a:pt x="1549" y="375"/>
                  <a:pt x="1549" y="375"/>
                </a:cubicBezTo>
                <a:cubicBezTo>
                  <a:pt x="1549" y="375"/>
                  <a:pt x="1549" y="375"/>
                  <a:pt x="1550" y="374"/>
                </a:cubicBezTo>
                <a:cubicBezTo>
                  <a:pt x="1549" y="374"/>
                  <a:pt x="1549" y="374"/>
                  <a:pt x="1549" y="374"/>
                </a:cubicBezTo>
                <a:cubicBezTo>
                  <a:pt x="1549" y="373"/>
                  <a:pt x="1549" y="373"/>
                  <a:pt x="1549" y="373"/>
                </a:cubicBezTo>
                <a:cubicBezTo>
                  <a:pt x="1550" y="373"/>
                  <a:pt x="1550" y="373"/>
                  <a:pt x="1550" y="373"/>
                </a:cubicBezTo>
                <a:cubicBezTo>
                  <a:pt x="1550" y="372"/>
                  <a:pt x="1550" y="372"/>
                  <a:pt x="1550" y="371"/>
                </a:cubicBezTo>
                <a:cubicBezTo>
                  <a:pt x="1551" y="371"/>
                  <a:pt x="1551" y="371"/>
                  <a:pt x="1551" y="371"/>
                </a:cubicBezTo>
                <a:cubicBezTo>
                  <a:pt x="1551" y="371"/>
                  <a:pt x="1551" y="371"/>
                  <a:pt x="1551" y="371"/>
                </a:cubicBezTo>
                <a:cubicBezTo>
                  <a:pt x="1552" y="371"/>
                  <a:pt x="1552" y="371"/>
                  <a:pt x="1552" y="371"/>
                </a:cubicBezTo>
                <a:cubicBezTo>
                  <a:pt x="1552" y="372"/>
                  <a:pt x="1551" y="372"/>
                  <a:pt x="1551" y="373"/>
                </a:cubicBezTo>
                <a:cubicBezTo>
                  <a:pt x="1551" y="373"/>
                  <a:pt x="1551" y="373"/>
                  <a:pt x="1551" y="373"/>
                </a:cubicBezTo>
                <a:cubicBezTo>
                  <a:pt x="1550" y="374"/>
                  <a:pt x="1550" y="375"/>
                  <a:pt x="1551" y="376"/>
                </a:cubicBezTo>
                <a:cubicBezTo>
                  <a:pt x="1553" y="376"/>
                  <a:pt x="1553" y="372"/>
                  <a:pt x="1555" y="371"/>
                </a:cubicBezTo>
                <a:cubicBezTo>
                  <a:pt x="1555" y="371"/>
                  <a:pt x="1555" y="371"/>
                  <a:pt x="1555" y="371"/>
                </a:cubicBezTo>
                <a:cubicBezTo>
                  <a:pt x="1554" y="370"/>
                  <a:pt x="1553" y="370"/>
                  <a:pt x="1552" y="370"/>
                </a:cubicBezTo>
                <a:cubicBezTo>
                  <a:pt x="1552" y="369"/>
                  <a:pt x="1552" y="369"/>
                  <a:pt x="1552" y="369"/>
                </a:cubicBezTo>
                <a:cubicBezTo>
                  <a:pt x="1553" y="369"/>
                  <a:pt x="1553" y="369"/>
                  <a:pt x="1554" y="369"/>
                </a:cubicBezTo>
                <a:cubicBezTo>
                  <a:pt x="1554" y="367"/>
                  <a:pt x="1554" y="367"/>
                  <a:pt x="1554" y="367"/>
                </a:cubicBezTo>
                <a:cubicBezTo>
                  <a:pt x="1553" y="367"/>
                  <a:pt x="1553" y="367"/>
                  <a:pt x="1553" y="367"/>
                </a:cubicBezTo>
                <a:cubicBezTo>
                  <a:pt x="1553" y="365"/>
                  <a:pt x="1553" y="365"/>
                  <a:pt x="1553" y="365"/>
                </a:cubicBezTo>
                <a:cubicBezTo>
                  <a:pt x="1553" y="365"/>
                  <a:pt x="1553" y="365"/>
                  <a:pt x="1553" y="365"/>
                </a:cubicBezTo>
                <a:cubicBezTo>
                  <a:pt x="1553" y="365"/>
                  <a:pt x="1553" y="365"/>
                  <a:pt x="1553" y="365"/>
                </a:cubicBezTo>
                <a:cubicBezTo>
                  <a:pt x="1553" y="365"/>
                  <a:pt x="1553" y="365"/>
                  <a:pt x="1553" y="365"/>
                </a:cubicBezTo>
                <a:cubicBezTo>
                  <a:pt x="1553" y="364"/>
                  <a:pt x="1553" y="364"/>
                  <a:pt x="1553" y="364"/>
                </a:cubicBezTo>
                <a:cubicBezTo>
                  <a:pt x="1554" y="364"/>
                  <a:pt x="1554" y="364"/>
                  <a:pt x="1554" y="364"/>
                </a:cubicBezTo>
                <a:cubicBezTo>
                  <a:pt x="1554" y="363"/>
                  <a:pt x="1554" y="363"/>
                  <a:pt x="1554" y="363"/>
                </a:cubicBezTo>
                <a:cubicBezTo>
                  <a:pt x="1554" y="363"/>
                  <a:pt x="1554" y="363"/>
                  <a:pt x="1554" y="363"/>
                </a:cubicBezTo>
                <a:cubicBezTo>
                  <a:pt x="1554" y="362"/>
                  <a:pt x="1554" y="362"/>
                  <a:pt x="1554" y="362"/>
                </a:cubicBezTo>
                <a:cubicBezTo>
                  <a:pt x="1554" y="362"/>
                  <a:pt x="1554" y="362"/>
                  <a:pt x="1554" y="362"/>
                </a:cubicBezTo>
                <a:cubicBezTo>
                  <a:pt x="1554" y="361"/>
                  <a:pt x="1554" y="361"/>
                  <a:pt x="1554" y="361"/>
                </a:cubicBezTo>
                <a:cubicBezTo>
                  <a:pt x="1555" y="361"/>
                  <a:pt x="1555" y="361"/>
                  <a:pt x="1555" y="361"/>
                </a:cubicBezTo>
                <a:cubicBezTo>
                  <a:pt x="1555" y="360"/>
                  <a:pt x="1554" y="360"/>
                  <a:pt x="1554" y="359"/>
                </a:cubicBezTo>
                <a:cubicBezTo>
                  <a:pt x="1554" y="357"/>
                  <a:pt x="1555" y="355"/>
                  <a:pt x="1555" y="353"/>
                </a:cubicBezTo>
                <a:cubicBezTo>
                  <a:pt x="1557" y="353"/>
                  <a:pt x="1557" y="353"/>
                  <a:pt x="1557" y="353"/>
                </a:cubicBezTo>
                <a:cubicBezTo>
                  <a:pt x="1557" y="352"/>
                  <a:pt x="1557" y="353"/>
                  <a:pt x="1557" y="351"/>
                </a:cubicBezTo>
                <a:cubicBezTo>
                  <a:pt x="1557" y="351"/>
                  <a:pt x="1558" y="351"/>
                  <a:pt x="1558" y="351"/>
                </a:cubicBezTo>
                <a:cubicBezTo>
                  <a:pt x="1558" y="349"/>
                  <a:pt x="1558" y="350"/>
                  <a:pt x="1559" y="349"/>
                </a:cubicBezTo>
                <a:cubicBezTo>
                  <a:pt x="1559" y="348"/>
                  <a:pt x="1559" y="348"/>
                  <a:pt x="1559" y="348"/>
                </a:cubicBezTo>
                <a:cubicBezTo>
                  <a:pt x="1559" y="348"/>
                  <a:pt x="1559" y="348"/>
                  <a:pt x="1559" y="348"/>
                </a:cubicBezTo>
                <a:cubicBezTo>
                  <a:pt x="1559" y="346"/>
                  <a:pt x="1559" y="344"/>
                  <a:pt x="1559" y="342"/>
                </a:cubicBezTo>
                <a:cubicBezTo>
                  <a:pt x="1559" y="342"/>
                  <a:pt x="1559" y="342"/>
                  <a:pt x="1558" y="342"/>
                </a:cubicBezTo>
                <a:cubicBezTo>
                  <a:pt x="1558" y="341"/>
                  <a:pt x="1558" y="341"/>
                  <a:pt x="1558" y="341"/>
                </a:cubicBezTo>
                <a:cubicBezTo>
                  <a:pt x="1558" y="341"/>
                  <a:pt x="1558" y="341"/>
                  <a:pt x="1558" y="341"/>
                </a:cubicBezTo>
                <a:cubicBezTo>
                  <a:pt x="1558" y="341"/>
                  <a:pt x="1558" y="341"/>
                  <a:pt x="1558" y="341"/>
                </a:cubicBezTo>
                <a:cubicBezTo>
                  <a:pt x="1558" y="341"/>
                  <a:pt x="1558" y="341"/>
                  <a:pt x="1558" y="341"/>
                </a:cubicBezTo>
                <a:cubicBezTo>
                  <a:pt x="1557" y="340"/>
                  <a:pt x="1557" y="339"/>
                  <a:pt x="1556" y="338"/>
                </a:cubicBezTo>
                <a:cubicBezTo>
                  <a:pt x="1556" y="338"/>
                  <a:pt x="1556" y="338"/>
                  <a:pt x="1556" y="338"/>
                </a:cubicBezTo>
                <a:cubicBezTo>
                  <a:pt x="1556" y="338"/>
                  <a:pt x="1555" y="338"/>
                  <a:pt x="1554" y="338"/>
                </a:cubicBezTo>
                <a:cubicBezTo>
                  <a:pt x="1554" y="337"/>
                  <a:pt x="1554" y="337"/>
                  <a:pt x="1554" y="337"/>
                </a:cubicBezTo>
                <a:cubicBezTo>
                  <a:pt x="1554" y="337"/>
                  <a:pt x="1554" y="337"/>
                  <a:pt x="1554" y="337"/>
                </a:cubicBezTo>
                <a:cubicBezTo>
                  <a:pt x="1554" y="336"/>
                  <a:pt x="1554" y="336"/>
                  <a:pt x="1553" y="336"/>
                </a:cubicBezTo>
                <a:cubicBezTo>
                  <a:pt x="1553" y="336"/>
                  <a:pt x="1553" y="336"/>
                  <a:pt x="1553" y="336"/>
                </a:cubicBezTo>
                <a:cubicBezTo>
                  <a:pt x="1553" y="336"/>
                  <a:pt x="1553" y="336"/>
                  <a:pt x="1552" y="336"/>
                </a:cubicBezTo>
                <a:cubicBezTo>
                  <a:pt x="1552" y="337"/>
                  <a:pt x="1552" y="338"/>
                  <a:pt x="1551" y="339"/>
                </a:cubicBezTo>
                <a:cubicBezTo>
                  <a:pt x="1551" y="339"/>
                  <a:pt x="1551" y="339"/>
                  <a:pt x="1551" y="339"/>
                </a:cubicBezTo>
                <a:cubicBezTo>
                  <a:pt x="1550" y="339"/>
                  <a:pt x="1550" y="339"/>
                  <a:pt x="1550" y="339"/>
                </a:cubicBezTo>
                <a:cubicBezTo>
                  <a:pt x="1550" y="340"/>
                  <a:pt x="1550" y="340"/>
                  <a:pt x="1550" y="341"/>
                </a:cubicBezTo>
                <a:cubicBezTo>
                  <a:pt x="1550" y="341"/>
                  <a:pt x="1550" y="341"/>
                  <a:pt x="1550" y="341"/>
                </a:cubicBezTo>
                <a:cubicBezTo>
                  <a:pt x="1550" y="344"/>
                  <a:pt x="1550" y="344"/>
                  <a:pt x="1548" y="345"/>
                </a:cubicBezTo>
                <a:cubicBezTo>
                  <a:pt x="1548" y="345"/>
                  <a:pt x="1548" y="345"/>
                  <a:pt x="1548" y="345"/>
                </a:cubicBezTo>
                <a:cubicBezTo>
                  <a:pt x="1549" y="345"/>
                  <a:pt x="1549" y="345"/>
                  <a:pt x="1549" y="345"/>
                </a:cubicBezTo>
                <a:cubicBezTo>
                  <a:pt x="1549" y="346"/>
                  <a:pt x="1549" y="346"/>
                  <a:pt x="1549" y="346"/>
                </a:cubicBezTo>
                <a:cubicBezTo>
                  <a:pt x="1550" y="345"/>
                  <a:pt x="1550" y="345"/>
                  <a:pt x="1551" y="345"/>
                </a:cubicBezTo>
                <a:cubicBezTo>
                  <a:pt x="1551" y="346"/>
                  <a:pt x="1551" y="347"/>
                  <a:pt x="1550" y="348"/>
                </a:cubicBezTo>
                <a:cubicBezTo>
                  <a:pt x="1550" y="348"/>
                  <a:pt x="1550" y="348"/>
                  <a:pt x="1550" y="348"/>
                </a:cubicBezTo>
                <a:cubicBezTo>
                  <a:pt x="1550" y="349"/>
                  <a:pt x="1550" y="349"/>
                  <a:pt x="1550" y="349"/>
                </a:cubicBezTo>
                <a:cubicBezTo>
                  <a:pt x="1549" y="349"/>
                  <a:pt x="1549" y="349"/>
                  <a:pt x="1549" y="349"/>
                </a:cubicBezTo>
                <a:cubicBezTo>
                  <a:pt x="1549" y="350"/>
                  <a:pt x="1549" y="351"/>
                  <a:pt x="1549" y="352"/>
                </a:cubicBezTo>
                <a:cubicBezTo>
                  <a:pt x="1548" y="352"/>
                  <a:pt x="1548" y="352"/>
                  <a:pt x="1548" y="352"/>
                </a:cubicBezTo>
                <a:cubicBezTo>
                  <a:pt x="1548" y="353"/>
                  <a:pt x="1548" y="353"/>
                  <a:pt x="1548" y="353"/>
                </a:cubicBezTo>
                <a:cubicBezTo>
                  <a:pt x="1547" y="353"/>
                  <a:pt x="1547" y="353"/>
                  <a:pt x="1547" y="353"/>
                </a:cubicBezTo>
                <a:cubicBezTo>
                  <a:pt x="1547" y="354"/>
                  <a:pt x="1547" y="354"/>
                  <a:pt x="1547" y="354"/>
                </a:cubicBezTo>
                <a:cubicBezTo>
                  <a:pt x="1547" y="354"/>
                  <a:pt x="1547" y="354"/>
                  <a:pt x="1547" y="354"/>
                </a:cubicBezTo>
                <a:cubicBezTo>
                  <a:pt x="1547" y="355"/>
                  <a:pt x="1547" y="355"/>
                  <a:pt x="1547" y="355"/>
                </a:cubicBezTo>
                <a:cubicBezTo>
                  <a:pt x="1546" y="355"/>
                  <a:pt x="1546" y="356"/>
                  <a:pt x="1545" y="357"/>
                </a:cubicBezTo>
                <a:cubicBezTo>
                  <a:pt x="1545" y="357"/>
                  <a:pt x="1545" y="357"/>
                  <a:pt x="1545" y="357"/>
                </a:cubicBezTo>
                <a:cubicBezTo>
                  <a:pt x="1544" y="358"/>
                  <a:pt x="1543" y="358"/>
                  <a:pt x="1542" y="359"/>
                </a:cubicBezTo>
                <a:cubicBezTo>
                  <a:pt x="1542" y="360"/>
                  <a:pt x="1542" y="360"/>
                  <a:pt x="1542" y="360"/>
                </a:cubicBezTo>
                <a:cubicBezTo>
                  <a:pt x="1542" y="360"/>
                  <a:pt x="1542" y="360"/>
                  <a:pt x="1542" y="360"/>
                </a:cubicBezTo>
                <a:cubicBezTo>
                  <a:pt x="1542" y="361"/>
                  <a:pt x="1542" y="361"/>
                  <a:pt x="1542" y="361"/>
                </a:cubicBezTo>
                <a:cubicBezTo>
                  <a:pt x="1542" y="361"/>
                  <a:pt x="1541" y="361"/>
                  <a:pt x="1541" y="361"/>
                </a:cubicBezTo>
                <a:cubicBezTo>
                  <a:pt x="1541" y="362"/>
                  <a:pt x="1541" y="362"/>
                  <a:pt x="1541" y="362"/>
                </a:cubicBezTo>
                <a:cubicBezTo>
                  <a:pt x="1539" y="362"/>
                  <a:pt x="1539" y="362"/>
                  <a:pt x="1539" y="362"/>
                </a:cubicBezTo>
                <a:cubicBezTo>
                  <a:pt x="1539" y="363"/>
                  <a:pt x="1539" y="363"/>
                  <a:pt x="1539" y="363"/>
                </a:cubicBezTo>
                <a:cubicBezTo>
                  <a:pt x="1539" y="363"/>
                  <a:pt x="1538" y="363"/>
                  <a:pt x="1538" y="363"/>
                </a:cubicBezTo>
                <a:cubicBezTo>
                  <a:pt x="1538" y="363"/>
                  <a:pt x="1538" y="363"/>
                  <a:pt x="1538" y="363"/>
                </a:cubicBezTo>
                <a:cubicBezTo>
                  <a:pt x="1538" y="363"/>
                  <a:pt x="1538" y="363"/>
                  <a:pt x="1538" y="363"/>
                </a:cubicBezTo>
                <a:cubicBezTo>
                  <a:pt x="1538" y="364"/>
                  <a:pt x="1538" y="364"/>
                  <a:pt x="1538" y="364"/>
                </a:cubicBezTo>
                <a:cubicBezTo>
                  <a:pt x="1537" y="364"/>
                  <a:pt x="1537" y="364"/>
                  <a:pt x="1536" y="364"/>
                </a:cubicBezTo>
                <a:cubicBezTo>
                  <a:pt x="1536" y="365"/>
                  <a:pt x="1536" y="365"/>
                  <a:pt x="1536" y="365"/>
                </a:cubicBezTo>
                <a:cubicBezTo>
                  <a:pt x="1535" y="364"/>
                  <a:pt x="1535" y="364"/>
                  <a:pt x="1535" y="364"/>
                </a:cubicBezTo>
                <a:cubicBezTo>
                  <a:pt x="1535" y="364"/>
                  <a:pt x="1535" y="364"/>
                  <a:pt x="1535" y="364"/>
                </a:cubicBezTo>
                <a:cubicBezTo>
                  <a:pt x="1535" y="363"/>
                  <a:pt x="1535" y="363"/>
                  <a:pt x="1535" y="363"/>
                </a:cubicBezTo>
                <a:cubicBezTo>
                  <a:pt x="1534" y="363"/>
                  <a:pt x="1534" y="363"/>
                  <a:pt x="1534" y="363"/>
                </a:cubicBezTo>
                <a:cubicBezTo>
                  <a:pt x="1534" y="362"/>
                  <a:pt x="1534" y="362"/>
                  <a:pt x="1534" y="362"/>
                </a:cubicBezTo>
                <a:cubicBezTo>
                  <a:pt x="1535" y="362"/>
                  <a:pt x="1535" y="362"/>
                  <a:pt x="1535" y="362"/>
                </a:cubicBezTo>
                <a:cubicBezTo>
                  <a:pt x="1536" y="361"/>
                  <a:pt x="1537" y="360"/>
                  <a:pt x="1537" y="359"/>
                </a:cubicBezTo>
                <a:cubicBezTo>
                  <a:pt x="1535" y="360"/>
                  <a:pt x="1535" y="361"/>
                  <a:pt x="1533" y="362"/>
                </a:cubicBezTo>
                <a:cubicBezTo>
                  <a:pt x="1533" y="365"/>
                  <a:pt x="1533" y="365"/>
                  <a:pt x="1533" y="365"/>
                </a:cubicBezTo>
                <a:cubicBezTo>
                  <a:pt x="1533" y="365"/>
                  <a:pt x="1533" y="365"/>
                  <a:pt x="1533" y="365"/>
                </a:cubicBezTo>
                <a:cubicBezTo>
                  <a:pt x="1533" y="365"/>
                  <a:pt x="1533" y="366"/>
                  <a:pt x="1532" y="366"/>
                </a:cubicBezTo>
                <a:cubicBezTo>
                  <a:pt x="1532" y="366"/>
                  <a:pt x="1532" y="366"/>
                  <a:pt x="1532" y="366"/>
                </a:cubicBezTo>
                <a:cubicBezTo>
                  <a:pt x="1532" y="367"/>
                  <a:pt x="1532" y="367"/>
                  <a:pt x="1532" y="368"/>
                </a:cubicBezTo>
                <a:cubicBezTo>
                  <a:pt x="1531" y="368"/>
                  <a:pt x="1531" y="368"/>
                  <a:pt x="1531" y="368"/>
                </a:cubicBezTo>
                <a:cubicBezTo>
                  <a:pt x="1531" y="370"/>
                  <a:pt x="1531" y="370"/>
                  <a:pt x="1531" y="370"/>
                </a:cubicBezTo>
                <a:cubicBezTo>
                  <a:pt x="1531" y="370"/>
                  <a:pt x="1531" y="370"/>
                  <a:pt x="1531" y="370"/>
                </a:cubicBezTo>
                <a:cubicBezTo>
                  <a:pt x="1531" y="371"/>
                  <a:pt x="1531" y="371"/>
                  <a:pt x="1531" y="371"/>
                </a:cubicBezTo>
                <a:cubicBezTo>
                  <a:pt x="1531" y="371"/>
                  <a:pt x="1530" y="371"/>
                  <a:pt x="1530" y="372"/>
                </a:cubicBezTo>
                <a:cubicBezTo>
                  <a:pt x="1530" y="372"/>
                  <a:pt x="1530" y="372"/>
                  <a:pt x="1530" y="373"/>
                </a:cubicBezTo>
                <a:cubicBezTo>
                  <a:pt x="1528" y="373"/>
                  <a:pt x="1528" y="372"/>
                  <a:pt x="1527" y="372"/>
                </a:cubicBezTo>
                <a:cubicBezTo>
                  <a:pt x="1527" y="371"/>
                  <a:pt x="1527" y="371"/>
                  <a:pt x="1527" y="371"/>
                </a:cubicBezTo>
                <a:cubicBezTo>
                  <a:pt x="1525" y="371"/>
                  <a:pt x="1525" y="371"/>
                  <a:pt x="1524" y="372"/>
                </a:cubicBezTo>
                <a:cubicBezTo>
                  <a:pt x="1523" y="372"/>
                  <a:pt x="1523" y="372"/>
                  <a:pt x="1523" y="373"/>
                </a:cubicBezTo>
                <a:cubicBezTo>
                  <a:pt x="1520" y="373"/>
                  <a:pt x="1520" y="373"/>
                  <a:pt x="1520" y="373"/>
                </a:cubicBezTo>
                <a:cubicBezTo>
                  <a:pt x="1520" y="373"/>
                  <a:pt x="1520" y="373"/>
                  <a:pt x="1520" y="373"/>
                </a:cubicBezTo>
                <a:cubicBezTo>
                  <a:pt x="1520" y="374"/>
                  <a:pt x="1520" y="374"/>
                  <a:pt x="1519" y="374"/>
                </a:cubicBezTo>
                <a:cubicBezTo>
                  <a:pt x="1519" y="372"/>
                  <a:pt x="1519" y="372"/>
                  <a:pt x="1519" y="372"/>
                </a:cubicBezTo>
                <a:cubicBezTo>
                  <a:pt x="1518" y="373"/>
                  <a:pt x="1518" y="373"/>
                  <a:pt x="1517" y="373"/>
                </a:cubicBezTo>
                <a:close/>
                <a:moveTo>
                  <a:pt x="1520" y="374"/>
                </a:moveTo>
                <a:cubicBezTo>
                  <a:pt x="1520" y="375"/>
                  <a:pt x="1520" y="375"/>
                  <a:pt x="1520" y="375"/>
                </a:cubicBezTo>
                <a:cubicBezTo>
                  <a:pt x="1520" y="375"/>
                  <a:pt x="1520" y="375"/>
                  <a:pt x="1520" y="375"/>
                </a:cubicBezTo>
                <a:cubicBezTo>
                  <a:pt x="1520" y="376"/>
                  <a:pt x="1520" y="376"/>
                  <a:pt x="1520" y="376"/>
                </a:cubicBezTo>
                <a:cubicBezTo>
                  <a:pt x="1519" y="376"/>
                  <a:pt x="1519" y="376"/>
                  <a:pt x="1519" y="376"/>
                </a:cubicBezTo>
                <a:cubicBezTo>
                  <a:pt x="1519" y="376"/>
                  <a:pt x="1519" y="376"/>
                  <a:pt x="1519" y="376"/>
                </a:cubicBezTo>
                <a:cubicBezTo>
                  <a:pt x="1518" y="376"/>
                  <a:pt x="1518" y="376"/>
                  <a:pt x="1518" y="376"/>
                </a:cubicBezTo>
                <a:cubicBezTo>
                  <a:pt x="1518" y="375"/>
                  <a:pt x="1518" y="375"/>
                  <a:pt x="1518" y="375"/>
                </a:cubicBezTo>
                <a:cubicBezTo>
                  <a:pt x="1519" y="375"/>
                  <a:pt x="1519" y="375"/>
                  <a:pt x="1519" y="375"/>
                </a:cubicBezTo>
                <a:cubicBezTo>
                  <a:pt x="1519" y="374"/>
                  <a:pt x="1519" y="374"/>
                  <a:pt x="1519" y="374"/>
                </a:cubicBezTo>
                <a:lnTo>
                  <a:pt x="1520" y="374"/>
                </a:lnTo>
                <a:close/>
                <a:moveTo>
                  <a:pt x="930" y="340"/>
                </a:moveTo>
                <a:cubicBezTo>
                  <a:pt x="930" y="340"/>
                  <a:pt x="930" y="341"/>
                  <a:pt x="930" y="341"/>
                </a:cubicBezTo>
                <a:cubicBezTo>
                  <a:pt x="930" y="341"/>
                  <a:pt x="930" y="341"/>
                  <a:pt x="930" y="341"/>
                </a:cubicBezTo>
                <a:cubicBezTo>
                  <a:pt x="931" y="341"/>
                  <a:pt x="931" y="341"/>
                  <a:pt x="931" y="341"/>
                </a:cubicBezTo>
                <a:cubicBezTo>
                  <a:pt x="931" y="343"/>
                  <a:pt x="931" y="346"/>
                  <a:pt x="931" y="348"/>
                </a:cubicBezTo>
                <a:cubicBezTo>
                  <a:pt x="932" y="348"/>
                  <a:pt x="932" y="348"/>
                  <a:pt x="932" y="348"/>
                </a:cubicBezTo>
                <a:cubicBezTo>
                  <a:pt x="932" y="349"/>
                  <a:pt x="932" y="349"/>
                  <a:pt x="932" y="349"/>
                </a:cubicBezTo>
                <a:cubicBezTo>
                  <a:pt x="932" y="349"/>
                  <a:pt x="932" y="349"/>
                  <a:pt x="932" y="349"/>
                </a:cubicBezTo>
                <a:cubicBezTo>
                  <a:pt x="932" y="349"/>
                  <a:pt x="932" y="349"/>
                  <a:pt x="932" y="350"/>
                </a:cubicBezTo>
                <a:cubicBezTo>
                  <a:pt x="933" y="350"/>
                  <a:pt x="933" y="350"/>
                  <a:pt x="933" y="350"/>
                </a:cubicBezTo>
                <a:cubicBezTo>
                  <a:pt x="933" y="350"/>
                  <a:pt x="933" y="350"/>
                  <a:pt x="933" y="350"/>
                </a:cubicBezTo>
                <a:cubicBezTo>
                  <a:pt x="935" y="350"/>
                  <a:pt x="935" y="350"/>
                  <a:pt x="935" y="349"/>
                </a:cubicBezTo>
                <a:cubicBezTo>
                  <a:pt x="936" y="349"/>
                  <a:pt x="936" y="349"/>
                  <a:pt x="936" y="349"/>
                </a:cubicBezTo>
                <a:cubicBezTo>
                  <a:pt x="936" y="349"/>
                  <a:pt x="936" y="349"/>
                  <a:pt x="936" y="349"/>
                </a:cubicBezTo>
                <a:cubicBezTo>
                  <a:pt x="937" y="347"/>
                  <a:pt x="936" y="342"/>
                  <a:pt x="938" y="341"/>
                </a:cubicBezTo>
                <a:cubicBezTo>
                  <a:pt x="938" y="340"/>
                  <a:pt x="938" y="339"/>
                  <a:pt x="937" y="339"/>
                </a:cubicBezTo>
                <a:cubicBezTo>
                  <a:pt x="937" y="339"/>
                  <a:pt x="937" y="338"/>
                  <a:pt x="936" y="338"/>
                </a:cubicBezTo>
                <a:cubicBezTo>
                  <a:pt x="936" y="337"/>
                  <a:pt x="937" y="337"/>
                  <a:pt x="935" y="336"/>
                </a:cubicBezTo>
                <a:cubicBezTo>
                  <a:pt x="935" y="336"/>
                  <a:pt x="935" y="336"/>
                  <a:pt x="935" y="336"/>
                </a:cubicBezTo>
                <a:cubicBezTo>
                  <a:pt x="934" y="336"/>
                  <a:pt x="934" y="337"/>
                  <a:pt x="933" y="337"/>
                </a:cubicBezTo>
                <a:cubicBezTo>
                  <a:pt x="933" y="337"/>
                  <a:pt x="933" y="337"/>
                  <a:pt x="933" y="337"/>
                </a:cubicBezTo>
                <a:cubicBezTo>
                  <a:pt x="933" y="337"/>
                  <a:pt x="932" y="337"/>
                  <a:pt x="932" y="338"/>
                </a:cubicBezTo>
                <a:cubicBezTo>
                  <a:pt x="932" y="338"/>
                  <a:pt x="932" y="338"/>
                  <a:pt x="932" y="338"/>
                </a:cubicBezTo>
                <a:cubicBezTo>
                  <a:pt x="931" y="338"/>
                  <a:pt x="931" y="338"/>
                  <a:pt x="931" y="339"/>
                </a:cubicBezTo>
                <a:cubicBezTo>
                  <a:pt x="930" y="339"/>
                  <a:pt x="930" y="339"/>
                  <a:pt x="930" y="339"/>
                </a:cubicBezTo>
                <a:cubicBezTo>
                  <a:pt x="930" y="339"/>
                  <a:pt x="930" y="339"/>
                  <a:pt x="930" y="340"/>
                </a:cubicBezTo>
                <a:cubicBezTo>
                  <a:pt x="930" y="340"/>
                  <a:pt x="930" y="340"/>
                  <a:pt x="930" y="340"/>
                </a:cubicBezTo>
                <a:close/>
                <a:moveTo>
                  <a:pt x="906" y="348"/>
                </a:moveTo>
                <a:cubicBezTo>
                  <a:pt x="907" y="348"/>
                  <a:pt x="907" y="348"/>
                  <a:pt x="907" y="348"/>
                </a:cubicBezTo>
                <a:cubicBezTo>
                  <a:pt x="907" y="346"/>
                  <a:pt x="908" y="346"/>
                  <a:pt x="909" y="346"/>
                </a:cubicBezTo>
                <a:cubicBezTo>
                  <a:pt x="909" y="344"/>
                  <a:pt x="909" y="345"/>
                  <a:pt x="908" y="344"/>
                </a:cubicBezTo>
                <a:cubicBezTo>
                  <a:pt x="908" y="344"/>
                  <a:pt x="908" y="344"/>
                  <a:pt x="908" y="344"/>
                </a:cubicBezTo>
                <a:cubicBezTo>
                  <a:pt x="908" y="343"/>
                  <a:pt x="908" y="343"/>
                  <a:pt x="908" y="343"/>
                </a:cubicBezTo>
                <a:cubicBezTo>
                  <a:pt x="907" y="343"/>
                  <a:pt x="907" y="343"/>
                  <a:pt x="907" y="343"/>
                </a:cubicBezTo>
                <a:cubicBezTo>
                  <a:pt x="907" y="343"/>
                  <a:pt x="907" y="343"/>
                  <a:pt x="907" y="343"/>
                </a:cubicBezTo>
                <a:cubicBezTo>
                  <a:pt x="907" y="343"/>
                  <a:pt x="906" y="343"/>
                  <a:pt x="906" y="343"/>
                </a:cubicBezTo>
                <a:cubicBezTo>
                  <a:pt x="906" y="343"/>
                  <a:pt x="906" y="343"/>
                  <a:pt x="906" y="343"/>
                </a:cubicBezTo>
                <a:cubicBezTo>
                  <a:pt x="905" y="343"/>
                  <a:pt x="905" y="343"/>
                  <a:pt x="905" y="343"/>
                </a:cubicBezTo>
                <a:cubicBezTo>
                  <a:pt x="906" y="344"/>
                  <a:pt x="906" y="344"/>
                  <a:pt x="906" y="345"/>
                </a:cubicBezTo>
                <a:cubicBezTo>
                  <a:pt x="906" y="345"/>
                  <a:pt x="906" y="345"/>
                  <a:pt x="905" y="346"/>
                </a:cubicBezTo>
                <a:cubicBezTo>
                  <a:pt x="905" y="346"/>
                  <a:pt x="906" y="347"/>
                  <a:pt x="906" y="348"/>
                </a:cubicBezTo>
                <a:close/>
                <a:moveTo>
                  <a:pt x="916" y="343"/>
                </a:moveTo>
                <a:cubicBezTo>
                  <a:pt x="914" y="343"/>
                  <a:pt x="914" y="343"/>
                  <a:pt x="913" y="344"/>
                </a:cubicBezTo>
                <a:cubicBezTo>
                  <a:pt x="915" y="344"/>
                  <a:pt x="914" y="344"/>
                  <a:pt x="916" y="344"/>
                </a:cubicBezTo>
                <a:cubicBezTo>
                  <a:pt x="916" y="344"/>
                  <a:pt x="916" y="343"/>
                  <a:pt x="916" y="343"/>
                </a:cubicBezTo>
                <a:close/>
                <a:moveTo>
                  <a:pt x="985" y="346"/>
                </a:moveTo>
                <a:cubicBezTo>
                  <a:pt x="985" y="347"/>
                  <a:pt x="985" y="347"/>
                  <a:pt x="985" y="347"/>
                </a:cubicBezTo>
                <a:cubicBezTo>
                  <a:pt x="985" y="347"/>
                  <a:pt x="987" y="347"/>
                  <a:pt x="986" y="346"/>
                </a:cubicBezTo>
                <a:cubicBezTo>
                  <a:pt x="986" y="346"/>
                  <a:pt x="986" y="346"/>
                  <a:pt x="986" y="346"/>
                </a:cubicBezTo>
                <a:cubicBezTo>
                  <a:pt x="986" y="346"/>
                  <a:pt x="986" y="346"/>
                  <a:pt x="986" y="346"/>
                </a:cubicBezTo>
                <a:lnTo>
                  <a:pt x="985" y="346"/>
                </a:lnTo>
                <a:close/>
                <a:moveTo>
                  <a:pt x="1142" y="346"/>
                </a:moveTo>
                <a:cubicBezTo>
                  <a:pt x="1142" y="346"/>
                  <a:pt x="1142" y="346"/>
                  <a:pt x="1142" y="346"/>
                </a:cubicBezTo>
                <a:cubicBezTo>
                  <a:pt x="1141" y="346"/>
                  <a:pt x="1141" y="346"/>
                  <a:pt x="1141" y="346"/>
                </a:cubicBezTo>
                <a:cubicBezTo>
                  <a:pt x="1141" y="346"/>
                  <a:pt x="1141" y="347"/>
                  <a:pt x="1140" y="348"/>
                </a:cubicBezTo>
                <a:cubicBezTo>
                  <a:pt x="1141" y="347"/>
                  <a:pt x="1141" y="347"/>
                  <a:pt x="1142" y="347"/>
                </a:cubicBezTo>
                <a:cubicBezTo>
                  <a:pt x="1142" y="346"/>
                  <a:pt x="1142" y="347"/>
                  <a:pt x="1142" y="346"/>
                </a:cubicBezTo>
                <a:close/>
                <a:moveTo>
                  <a:pt x="897" y="349"/>
                </a:moveTo>
                <a:cubicBezTo>
                  <a:pt x="898" y="348"/>
                  <a:pt x="899" y="347"/>
                  <a:pt x="898" y="347"/>
                </a:cubicBezTo>
                <a:cubicBezTo>
                  <a:pt x="898" y="347"/>
                  <a:pt x="898" y="347"/>
                  <a:pt x="898" y="347"/>
                </a:cubicBezTo>
                <a:cubicBezTo>
                  <a:pt x="898" y="347"/>
                  <a:pt x="897" y="347"/>
                  <a:pt x="897" y="348"/>
                </a:cubicBezTo>
                <a:cubicBezTo>
                  <a:pt x="897" y="348"/>
                  <a:pt x="897" y="348"/>
                  <a:pt x="897" y="348"/>
                </a:cubicBezTo>
                <a:cubicBezTo>
                  <a:pt x="897" y="349"/>
                  <a:pt x="897" y="349"/>
                  <a:pt x="897" y="349"/>
                </a:cubicBezTo>
                <a:close/>
                <a:moveTo>
                  <a:pt x="1017" y="350"/>
                </a:moveTo>
                <a:cubicBezTo>
                  <a:pt x="1017" y="350"/>
                  <a:pt x="1017" y="350"/>
                  <a:pt x="1017" y="350"/>
                </a:cubicBezTo>
                <a:cubicBezTo>
                  <a:pt x="1016" y="349"/>
                  <a:pt x="1016" y="349"/>
                  <a:pt x="1016" y="348"/>
                </a:cubicBezTo>
                <a:cubicBezTo>
                  <a:pt x="1016" y="348"/>
                  <a:pt x="1015" y="348"/>
                  <a:pt x="1015" y="349"/>
                </a:cubicBezTo>
                <a:cubicBezTo>
                  <a:pt x="1015" y="349"/>
                  <a:pt x="1015" y="349"/>
                  <a:pt x="1015" y="349"/>
                </a:cubicBezTo>
                <a:cubicBezTo>
                  <a:pt x="1015" y="349"/>
                  <a:pt x="1015" y="349"/>
                  <a:pt x="1015" y="350"/>
                </a:cubicBezTo>
                <a:cubicBezTo>
                  <a:pt x="1016" y="350"/>
                  <a:pt x="1016" y="350"/>
                  <a:pt x="1016" y="350"/>
                </a:cubicBezTo>
                <a:cubicBezTo>
                  <a:pt x="1016" y="351"/>
                  <a:pt x="1016" y="351"/>
                  <a:pt x="1016" y="351"/>
                </a:cubicBezTo>
                <a:cubicBezTo>
                  <a:pt x="1017" y="351"/>
                  <a:pt x="1017" y="351"/>
                  <a:pt x="1017" y="351"/>
                </a:cubicBezTo>
                <a:cubicBezTo>
                  <a:pt x="1017" y="350"/>
                  <a:pt x="1017" y="350"/>
                  <a:pt x="1017" y="350"/>
                </a:cubicBezTo>
                <a:close/>
                <a:moveTo>
                  <a:pt x="1014" y="354"/>
                </a:moveTo>
                <a:cubicBezTo>
                  <a:pt x="1014" y="355"/>
                  <a:pt x="1014" y="355"/>
                  <a:pt x="1014" y="355"/>
                </a:cubicBezTo>
                <a:cubicBezTo>
                  <a:pt x="1015" y="355"/>
                  <a:pt x="1015" y="355"/>
                  <a:pt x="1015" y="355"/>
                </a:cubicBezTo>
                <a:cubicBezTo>
                  <a:pt x="1015" y="354"/>
                  <a:pt x="1015" y="355"/>
                  <a:pt x="1015" y="354"/>
                </a:cubicBezTo>
                <a:cubicBezTo>
                  <a:pt x="1015" y="354"/>
                  <a:pt x="1015" y="354"/>
                  <a:pt x="1015" y="354"/>
                </a:cubicBezTo>
                <a:lnTo>
                  <a:pt x="1014" y="354"/>
                </a:lnTo>
                <a:close/>
                <a:moveTo>
                  <a:pt x="989" y="356"/>
                </a:moveTo>
                <a:cubicBezTo>
                  <a:pt x="989" y="356"/>
                  <a:pt x="989" y="356"/>
                  <a:pt x="989" y="356"/>
                </a:cubicBezTo>
                <a:cubicBezTo>
                  <a:pt x="990" y="356"/>
                  <a:pt x="990" y="356"/>
                  <a:pt x="990" y="356"/>
                </a:cubicBezTo>
                <a:cubicBezTo>
                  <a:pt x="990" y="355"/>
                  <a:pt x="990" y="355"/>
                  <a:pt x="990" y="355"/>
                </a:cubicBezTo>
                <a:cubicBezTo>
                  <a:pt x="989" y="355"/>
                  <a:pt x="989" y="355"/>
                  <a:pt x="988" y="355"/>
                </a:cubicBezTo>
                <a:cubicBezTo>
                  <a:pt x="988" y="356"/>
                  <a:pt x="988" y="356"/>
                  <a:pt x="988" y="356"/>
                </a:cubicBezTo>
                <a:cubicBezTo>
                  <a:pt x="988" y="355"/>
                  <a:pt x="988" y="355"/>
                  <a:pt x="988" y="355"/>
                </a:cubicBezTo>
                <a:cubicBezTo>
                  <a:pt x="989" y="355"/>
                  <a:pt x="988" y="356"/>
                  <a:pt x="989" y="356"/>
                </a:cubicBezTo>
                <a:close/>
                <a:moveTo>
                  <a:pt x="951" y="356"/>
                </a:moveTo>
                <a:cubicBezTo>
                  <a:pt x="951" y="356"/>
                  <a:pt x="951" y="356"/>
                  <a:pt x="951" y="355"/>
                </a:cubicBezTo>
                <a:cubicBezTo>
                  <a:pt x="950" y="356"/>
                  <a:pt x="950" y="356"/>
                  <a:pt x="949" y="356"/>
                </a:cubicBezTo>
                <a:cubicBezTo>
                  <a:pt x="949" y="357"/>
                  <a:pt x="950" y="357"/>
                  <a:pt x="950" y="358"/>
                </a:cubicBezTo>
                <a:cubicBezTo>
                  <a:pt x="951" y="358"/>
                  <a:pt x="951" y="358"/>
                  <a:pt x="952" y="359"/>
                </a:cubicBezTo>
                <a:cubicBezTo>
                  <a:pt x="952" y="359"/>
                  <a:pt x="952" y="359"/>
                  <a:pt x="952" y="359"/>
                </a:cubicBezTo>
                <a:cubicBezTo>
                  <a:pt x="952" y="359"/>
                  <a:pt x="952" y="359"/>
                  <a:pt x="952" y="359"/>
                </a:cubicBezTo>
                <a:cubicBezTo>
                  <a:pt x="953" y="360"/>
                  <a:pt x="954" y="360"/>
                  <a:pt x="954" y="361"/>
                </a:cubicBezTo>
                <a:cubicBezTo>
                  <a:pt x="954" y="361"/>
                  <a:pt x="954" y="361"/>
                  <a:pt x="954" y="361"/>
                </a:cubicBezTo>
                <a:cubicBezTo>
                  <a:pt x="956" y="361"/>
                  <a:pt x="956" y="361"/>
                  <a:pt x="956" y="361"/>
                </a:cubicBezTo>
                <a:cubicBezTo>
                  <a:pt x="956" y="362"/>
                  <a:pt x="957" y="362"/>
                  <a:pt x="957" y="362"/>
                </a:cubicBezTo>
                <a:cubicBezTo>
                  <a:pt x="957" y="362"/>
                  <a:pt x="957" y="362"/>
                  <a:pt x="957" y="362"/>
                </a:cubicBezTo>
                <a:cubicBezTo>
                  <a:pt x="958" y="363"/>
                  <a:pt x="958" y="363"/>
                  <a:pt x="958" y="363"/>
                </a:cubicBezTo>
                <a:cubicBezTo>
                  <a:pt x="959" y="363"/>
                  <a:pt x="959" y="363"/>
                  <a:pt x="959" y="363"/>
                </a:cubicBezTo>
                <a:cubicBezTo>
                  <a:pt x="959" y="363"/>
                  <a:pt x="959" y="364"/>
                  <a:pt x="960" y="364"/>
                </a:cubicBezTo>
                <a:cubicBezTo>
                  <a:pt x="961" y="364"/>
                  <a:pt x="961" y="364"/>
                  <a:pt x="961" y="364"/>
                </a:cubicBezTo>
                <a:cubicBezTo>
                  <a:pt x="961" y="362"/>
                  <a:pt x="961" y="362"/>
                  <a:pt x="961" y="362"/>
                </a:cubicBezTo>
                <a:cubicBezTo>
                  <a:pt x="961" y="362"/>
                  <a:pt x="961" y="363"/>
                  <a:pt x="961" y="362"/>
                </a:cubicBezTo>
                <a:cubicBezTo>
                  <a:pt x="961" y="362"/>
                  <a:pt x="962" y="362"/>
                  <a:pt x="962" y="361"/>
                </a:cubicBezTo>
                <a:cubicBezTo>
                  <a:pt x="962" y="360"/>
                  <a:pt x="962" y="360"/>
                  <a:pt x="962" y="360"/>
                </a:cubicBezTo>
                <a:cubicBezTo>
                  <a:pt x="962" y="360"/>
                  <a:pt x="962" y="360"/>
                  <a:pt x="962" y="360"/>
                </a:cubicBezTo>
                <a:cubicBezTo>
                  <a:pt x="963" y="359"/>
                  <a:pt x="962" y="358"/>
                  <a:pt x="962" y="357"/>
                </a:cubicBezTo>
                <a:cubicBezTo>
                  <a:pt x="962" y="357"/>
                  <a:pt x="962" y="357"/>
                  <a:pt x="962" y="357"/>
                </a:cubicBezTo>
                <a:cubicBezTo>
                  <a:pt x="963" y="356"/>
                  <a:pt x="963" y="357"/>
                  <a:pt x="963" y="355"/>
                </a:cubicBezTo>
                <a:cubicBezTo>
                  <a:pt x="962" y="356"/>
                  <a:pt x="962" y="356"/>
                  <a:pt x="961" y="356"/>
                </a:cubicBezTo>
                <a:cubicBezTo>
                  <a:pt x="961" y="356"/>
                  <a:pt x="961" y="356"/>
                  <a:pt x="961" y="357"/>
                </a:cubicBezTo>
                <a:cubicBezTo>
                  <a:pt x="959" y="357"/>
                  <a:pt x="957" y="357"/>
                  <a:pt x="954" y="357"/>
                </a:cubicBezTo>
                <a:cubicBezTo>
                  <a:pt x="954" y="357"/>
                  <a:pt x="954" y="356"/>
                  <a:pt x="954" y="356"/>
                </a:cubicBezTo>
                <a:cubicBezTo>
                  <a:pt x="953" y="356"/>
                  <a:pt x="953" y="356"/>
                  <a:pt x="953" y="356"/>
                </a:cubicBezTo>
                <a:cubicBezTo>
                  <a:pt x="953" y="356"/>
                  <a:pt x="953" y="356"/>
                  <a:pt x="953" y="356"/>
                </a:cubicBezTo>
                <a:cubicBezTo>
                  <a:pt x="953" y="356"/>
                  <a:pt x="952" y="356"/>
                  <a:pt x="951" y="356"/>
                </a:cubicBezTo>
                <a:close/>
                <a:moveTo>
                  <a:pt x="534" y="356"/>
                </a:moveTo>
                <a:cubicBezTo>
                  <a:pt x="533" y="356"/>
                  <a:pt x="533" y="356"/>
                  <a:pt x="533" y="356"/>
                </a:cubicBezTo>
                <a:cubicBezTo>
                  <a:pt x="533" y="356"/>
                  <a:pt x="533" y="357"/>
                  <a:pt x="533" y="358"/>
                </a:cubicBezTo>
                <a:cubicBezTo>
                  <a:pt x="533" y="358"/>
                  <a:pt x="533" y="358"/>
                  <a:pt x="533" y="358"/>
                </a:cubicBezTo>
                <a:cubicBezTo>
                  <a:pt x="534" y="357"/>
                  <a:pt x="534" y="356"/>
                  <a:pt x="534" y="356"/>
                </a:cubicBezTo>
                <a:close/>
                <a:moveTo>
                  <a:pt x="1015" y="359"/>
                </a:moveTo>
                <a:cubicBezTo>
                  <a:pt x="1016" y="359"/>
                  <a:pt x="1016" y="359"/>
                  <a:pt x="1016" y="359"/>
                </a:cubicBezTo>
                <a:cubicBezTo>
                  <a:pt x="1016" y="359"/>
                  <a:pt x="1016" y="359"/>
                  <a:pt x="1016" y="359"/>
                </a:cubicBezTo>
                <a:cubicBezTo>
                  <a:pt x="1015" y="359"/>
                  <a:pt x="1015" y="359"/>
                  <a:pt x="1015" y="359"/>
                </a:cubicBezTo>
                <a:close/>
                <a:moveTo>
                  <a:pt x="1486" y="363"/>
                </a:moveTo>
                <a:cubicBezTo>
                  <a:pt x="1486" y="364"/>
                  <a:pt x="1486" y="364"/>
                  <a:pt x="1486" y="364"/>
                </a:cubicBezTo>
                <a:cubicBezTo>
                  <a:pt x="1487" y="364"/>
                  <a:pt x="1487" y="364"/>
                  <a:pt x="1487" y="364"/>
                </a:cubicBezTo>
                <a:cubicBezTo>
                  <a:pt x="1487" y="363"/>
                  <a:pt x="1487" y="363"/>
                  <a:pt x="1487" y="363"/>
                </a:cubicBezTo>
                <a:cubicBezTo>
                  <a:pt x="1487" y="363"/>
                  <a:pt x="1487" y="363"/>
                  <a:pt x="1487" y="363"/>
                </a:cubicBezTo>
                <a:cubicBezTo>
                  <a:pt x="1487" y="363"/>
                  <a:pt x="1487" y="363"/>
                  <a:pt x="1487" y="363"/>
                </a:cubicBezTo>
                <a:lnTo>
                  <a:pt x="1486" y="363"/>
                </a:lnTo>
                <a:close/>
                <a:moveTo>
                  <a:pt x="1016" y="364"/>
                </a:moveTo>
                <a:cubicBezTo>
                  <a:pt x="1017" y="364"/>
                  <a:pt x="1017" y="364"/>
                  <a:pt x="1017" y="364"/>
                </a:cubicBezTo>
                <a:cubicBezTo>
                  <a:pt x="1017" y="363"/>
                  <a:pt x="1017" y="363"/>
                  <a:pt x="1017" y="363"/>
                </a:cubicBezTo>
                <a:cubicBezTo>
                  <a:pt x="1016" y="363"/>
                  <a:pt x="1016" y="363"/>
                  <a:pt x="1016" y="363"/>
                </a:cubicBezTo>
                <a:lnTo>
                  <a:pt x="1016" y="364"/>
                </a:lnTo>
                <a:close/>
                <a:moveTo>
                  <a:pt x="1021" y="364"/>
                </a:moveTo>
                <a:cubicBezTo>
                  <a:pt x="1021" y="363"/>
                  <a:pt x="1022" y="364"/>
                  <a:pt x="1020" y="364"/>
                </a:cubicBezTo>
                <a:cubicBezTo>
                  <a:pt x="1021" y="365"/>
                  <a:pt x="1020" y="364"/>
                  <a:pt x="1021" y="364"/>
                </a:cubicBezTo>
                <a:close/>
                <a:moveTo>
                  <a:pt x="1016" y="364"/>
                </a:moveTo>
                <a:cubicBezTo>
                  <a:pt x="1016" y="364"/>
                  <a:pt x="1016" y="364"/>
                  <a:pt x="1016" y="364"/>
                </a:cubicBezTo>
                <a:cubicBezTo>
                  <a:pt x="1015" y="364"/>
                  <a:pt x="1015" y="364"/>
                  <a:pt x="1015" y="364"/>
                </a:cubicBezTo>
                <a:cubicBezTo>
                  <a:pt x="1016" y="364"/>
                  <a:pt x="1015" y="364"/>
                  <a:pt x="1016" y="364"/>
                </a:cubicBezTo>
                <a:close/>
                <a:moveTo>
                  <a:pt x="997" y="365"/>
                </a:moveTo>
                <a:cubicBezTo>
                  <a:pt x="997" y="367"/>
                  <a:pt x="997" y="367"/>
                  <a:pt x="997" y="367"/>
                </a:cubicBezTo>
                <a:cubicBezTo>
                  <a:pt x="997" y="367"/>
                  <a:pt x="997" y="367"/>
                  <a:pt x="997" y="367"/>
                </a:cubicBezTo>
                <a:cubicBezTo>
                  <a:pt x="997" y="365"/>
                  <a:pt x="997" y="365"/>
                  <a:pt x="997" y="365"/>
                </a:cubicBezTo>
                <a:cubicBezTo>
                  <a:pt x="997" y="365"/>
                  <a:pt x="997" y="365"/>
                  <a:pt x="997" y="365"/>
                </a:cubicBezTo>
                <a:cubicBezTo>
                  <a:pt x="997" y="365"/>
                  <a:pt x="997" y="365"/>
                  <a:pt x="997" y="365"/>
                </a:cubicBezTo>
                <a:close/>
                <a:moveTo>
                  <a:pt x="1045" y="374"/>
                </a:moveTo>
                <a:cubicBezTo>
                  <a:pt x="1044" y="375"/>
                  <a:pt x="1044" y="375"/>
                  <a:pt x="1044" y="375"/>
                </a:cubicBezTo>
                <a:cubicBezTo>
                  <a:pt x="1044" y="376"/>
                  <a:pt x="1045" y="376"/>
                  <a:pt x="1046" y="377"/>
                </a:cubicBezTo>
                <a:cubicBezTo>
                  <a:pt x="1048" y="377"/>
                  <a:pt x="1049" y="377"/>
                  <a:pt x="1050" y="376"/>
                </a:cubicBezTo>
                <a:cubicBezTo>
                  <a:pt x="1050" y="376"/>
                  <a:pt x="1050" y="376"/>
                  <a:pt x="1050" y="376"/>
                </a:cubicBezTo>
                <a:cubicBezTo>
                  <a:pt x="1051" y="376"/>
                  <a:pt x="1051" y="376"/>
                  <a:pt x="1051" y="376"/>
                </a:cubicBezTo>
                <a:cubicBezTo>
                  <a:pt x="1051" y="376"/>
                  <a:pt x="1052" y="375"/>
                  <a:pt x="1052" y="375"/>
                </a:cubicBezTo>
                <a:cubicBezTo>
                  <a:pt x="1052" y="375"/>
                  <a:pt x="1053" y="375"/>
                  <a:pt x="1052" y="374"/>
                </a:cubicBezTo>
                <a:cubicBezTo>
                  <a:pt x="1052" y="374"/>
                  <a:pt x="1052" y="374"/>
                  <a:pt x="1052" y="374"/>
                </a:cubicBezTo>
                <a:cubicBezTo>
                  <a:pt x="1052" y="373"/>
                  <a:pt x="1052" y="373"/>
                  <a:pt x="1052" y="373"/>
                </a:cubicBezTo>
                <a:cubicBezTo>
                  <a:pt x="1052" y="373"/>
                  <a:pt x="1052" y="373"/>
                  <a:pt x="1052" y="373"/>
                </a:cubicBezTo>
                <a:cubicBezTo>
                  <a:pt x="1052" y="373"/>
                  <a:pt x="1052" y="373"/>
                  <a:pt x="1052" y="373"/>
                </a:cubicBezTo>
                <a:cubicBezTo>
                  <a:pt x="1054" y="372"/>
                  <a:pt x="1054" y="372"/>
                  <a:pt x="1055" y="371"/>
                </a:cubicBezTo>
                <a:cubicBezTo>
                  <a:pt x="1055" y="371"/>
                  <a:pt x="1055" y="371"/>
                  <a:pt x="1055" y="371"/>
                </a:cubicBezTo>
                <a:cubicBezTo>
                  <a:pt x="1055" y="371"/>
                  <a:pt x="1054" y="371"/>
                  <a:pt x="1053" y="371"/>
                </a:cubicBezTo>
                <a:cubicBezTo>
                  <a:pt x="1053" y="372"/>
                  <a:pt x="1053" y="372"/>
                  <a:pt x="1053" y="372"/>
                </a:cubicBezTo>
                <a:cubicBezTo>
                  <a:pt x="1052" y="372"/>
                  <a:pt x="1052" y="372"/>
                  <a:pt x="1051" y="372"/>
                </a:cubicBezTo>
                <a:cubicBezTo>
                  <a:pt x="1051" y="373"/>
                  <a:pt x="1051" y="373"/>
                  <a:pt x="1051" y="373"/>
                </a:cubicBezTo>
                <a:cubicBezTo>
                  <a:pt x="1049" y="373"/>
                  <a:pt x="1049" y="373"/>
                  <a:pt x="1049" y="373"/>
                </a:cubicBezTo>
                <a:cubicBezTo>
                  <a:pt x="1049" y="373"/>
                  <a:pt x="1049" y="373"/>
                  <a:pt x="1048" y="373"/>
                </a:cubicBezTo>
                <a:cubicBezTo>
                  <a:pt x="1048" y="373"/>
                  <a:pt x="1048" y="373"/>
                  <a:pt x="1048" y="373"/>
                </a:cubicBezTo>
                <a:cubicBezTo>
                  <a:pt x="1047" y="373"/>
                  <a:pt x="1047" y="373"/>
                  <a:pt x="1047" y="373"/>
                </a:cubicBezTo>
                <a:cubicBezTo>
                  <a:pt x="1047" y="373"/>
                  <a:pt x="1048" y="373"/>
                  <a:pt x="1048" y="374"/>
                </a:cubicBezTo>
                <a:cubicBezTo>
                  <a:pt x="1046" y="374"/>
                  <a:pt x="1045" y="374"/>
                  <a:pt x="1045" y="374"/>
                </a:cubicBezTo>
                <a:close/>
                <a:moveTo>
                  <a:pt x="1003" y="372"/>
                </a:moveTo>
                <a:cubicBezTo>
                  <a:pt x="1002" y="372"/>
                  <a:pt x="1002" y="372"/>
                  <a:pt x="1002" y="372"/>
                </a:cubicBezTo>
                <a:cubicBezTo>
                  <a:pt x="1002" y="373"/>
                  <a:pt x="1002" y="373"/>
                  <a:pt x="1002" y="373"/>
                </a:cubicBezTo>
                <a:cubicBezTo>
                  <a:pt x="1004" y="374"/>
                  <a:pt x="1006" y="375"/>
                  <a:pt x="1008" y="375"/>
                </a:cubicBezTo>
                <a:cubicBezTo>
                  <a:pt x="1008" y="375"/>
                  <a:pt x="1009" y="375"/>
                  <a:pt x="1009" y="376"/>
                </a:cubicBezTo>
                <a:cubicBezTo>
                  <a:pt x="1011" y="376"/>
                  <a:pt x="1011" y="376"/>
                  <a:pt x="1011" y="376"/>
                </a:cubicBezTo>
                <a:cubicBezTo>
                  <a:pt x="1011" y="375"/>
                  <a:pt x="1011" y="375"/>
                  <a:pt x="1011" y="375"/>
                </a:cubicBezTo>
                <a:cubicBezTo>
                  <a:pt x="1012" y="375"/>
                  <a:pt x="1012" y="375"/>
                  <a:pt x="1012" y="375"/>
                </a:cubicBezTo>
                <a:cubicBezTo>
                  <a:pt x="1012" y="375"/>
                  <a:pt x="1012" y="375"/>
                  <a:pt x="1012" y="375"/>
                </a:cubicBezTo>
                <a:cubicBezTo>
                  <a:pt x="1012" y="375"/>
                  <a:pt x="1013" y="375"/>
                  <a:pt x="1013" y="375"/>
                </a:cubicBezTo>
                <a:cubicBezTo>
                  <a:pt x="1014" y="376"/>
                  <a:pt x="1015" y="375"/>
                  <a:pt x="1016" y="375"/>
                </a:cubicBezTo>
                <a:cubicBezTo>
                  <a:pt x="1016" y="375"/>
                  <a:pt x="1016" y="375"/>
                  <a:pt x="1016" y="375"/>
                </a:cubicBezTo>
                <a:cubicBezTo>
                  <a:pt x="1016" y="374"/>
                  <a:pt x="1016" y="374"/>
                  <a:pt x="1016" y="374"/>
                </a:cubicBezTo>
                <a:cubicBezTo>
                  <a:pt x="1015" y="374"/>
                  <a:pt x="1015" y="374"/>
                  <a:pt x="1014" y="374"/>
                </a:cubicBezTo>
                <a:cubicBezTo>
                  <a:pt x="1014" y="373"/>
                  <a:pt x="1014" y="373"/>
                  <a:pt x="1014" y="373"/>
                </a:cubicBezTo>
                <a:cubicBezTo>
                  <a:pt x="1013" y="373"/>
                  <a:pt x="1011" y="373"/>
                  <a:pt x="1010" y="373"/>
                </a:cubicBezTo>
                <a:cubicBezTo>
                  <a:pt x="1010" y="373"/>
                  <a:pt x="1010" y="373"/>
                  <a:pt x="1009" y="373"/>
                </a:cubicBezTo>
                <a:cubicBezTo>
                  <a:pt x="1008" y="373"/>
                  <a:pt x="1007" y="373"/>
                  <a:pt x="1006" y="373"/>
                </a:cubicBezTo>
                <a:cubicBezTo>
                  <a:pt x="1006" y="373"/>
                  <a:pt x="1005" y="372"/>
                  <a:pt x="1005" y="372"/>
                </a:cubicBezTo>
                <a:cubicBezTo>
                  <a:pt x="1004" y="372"/>
                  <a:pt x="1004" y="372"/>
                  <a:pt x="1004" y="372"/>
                </a:cubicBezTo>
                <a:cubicBezTo>
                  <a:pt x="1004" y="372"/>
                  <a:pt x="1004" y="372"/>
                  <a:pt x="1004" y="372"/>
                </a:cubicBezTo>
                <a:cubicBezTo>
                  <a:pt x="1003" y="372"/>
                  <a:pt x="1003" y="372"/>
                  <a:pt x="1003" y="372"/>
                </a:cubicBezTo>
                <a:close/>
                <a:moveTo>
                  <a:pt x="1020" y="372"/>
                </a:moveTo>
                <a:cubicBezTo>
                  <a:pt x="1020" y="372"/>
                  <a:pt x="1020" y="372"/>
                  <a:pt x="1020" y="372"/>
                </a:cubicBezTo>
                <a:cubicBezTo>
                  <a:pt x="1020" y="372"/>
                  <a:pt x="1020" y="372"/>
                  <a:pt x="1020" y="372"/>
                </a:cubicBezTo>
                <a:cubicBezTo>
                  <a:pt x="1020" y="372"/>
                  <a:pt x="1020" y="372"/>
                  <a:pt x="1020" y="372"/>
                </a:cubicBezTo>
                <a:close/>
                <a:moveTo>
                  <a:pt x="1520" y="373"/>
                </a:moveTo>
                <a:cubicBezTo>
                  <a:pt x="1520" y="373"/>
                  <a:pt x="1520" y="372"/>
                  <a:pt x="1520" y="372"/>
                </a:cubicBezTo>
                <a:cubicBezTo>
                  <a:pt x="1519" y="372"/>
                  <a:pt x="1519" y="372"/>
                  <a:pt x="1519" y="372"/>
                </a:cubicBezTo>
                <a:cubicBezTo>
                  <a:pt x="1519" y="372"/>
                  <a:pt x="1519" y="372"/>
                  <a:pt x="1519" y="372"/>
                </a:cubicBezTo>
                <a:cubicBezTo>
                  <a:pt x="1519" y="372"/>
                  <a:pt x="1519" y="372"/>
                  <a:pt x="1519" y="372"/>
                </a:cubicBezTo>
                <a:cubicBezTo>
                  <a:pt x="1519" y="373"/>
                  <a:pt x="1519" y="373"/>
                  <a:pt x="1519" y="373"/>
                </a:cubicBezTo>
                <a:cubicBezTo>
                  <a:pt x="1519" y="373"/>
                  <a:pt x="1519" y="373"/>
                  <a:pt x="1519" y="373"/>
                </a:cubicBezTo>
                <a:cubicBezTo>
                  <a:pt x="1520" y="373"/>
                  <a:pt x="1519" y="373"/>
                  <a:pt x="1520" y="373"/>
                </a:cubicBezTo>
                <a:close/>
                <a:moveTo>
                  <a:pt x="529" y="375"/>
                </a:moveTo>
                <a:cubicBezTo>
                  <a:pt x="529" y="375"/>
                  <a:pt x="529" y="375"/>
                  <a:pt x="529" y="375"/>
                </a:cubicBezTo>
                <a:cubicBezTo>
                  <a:pt x="528" y="375"/>
                  <a:pt x="528" y="375"/>
                  <a:pt x="528" y="375"/>
                </a:cubicBezTo>
                <a:cubicBezTo>
                  <a:pt x="527" y="375"/>
                  <a:pt x="527" y="375"/>
                  <a:pt x="527" y="375"/>
                </a:cubicBezTo>
                <a:cubicBezTo>
                  <a:pt x="528" y="376"/>
                  <a:pt x="528" y="375"/>
                  <a:pt x="528" y="375"/>
                </a:cubicBezTo>
                <a:lnTo>
                  <a:pt x="529" y="375"/>
                </a:lnTo>
                <a:close/>
                <a:moveTo>
                  <a:pt x="1523" y="379"/>
                </a:moveTo>
                <a:cubicBezTo>
                  <a:pt x="1522" y="379"/>
                  <a:pt x="1521" y="379"/>
                  <a:pt x="1520" y="379"/>
                </a:cubicBezTo>
                <a:cubicBezTo>
                  <a:pt x="1520" y="380"/>
                  <a:pt x="1520" y="380"/>
                  <a:pt x="1520" y="380"/>
                </a:cubicBezTo>
                <a:cubicBezTo>
                  <a:pt x="1520" y="380"/>
                  <a:pt x="1520" y="380"/>
                  <a:pt x="1520" y="380"/>
                </a:cubicBezTo>
                <a:cubicBezTo>
                  <a:pt x="1519" y="381"/>
                  <a:pt x="1520" y="380"/>
                  <a:pt x="1519" y="380"/>
                </a:cubicBezTo>
                <a:cubicBezTo>
                  <a:pt x="1519" y="381"/>
                  <a:pt x="1519" y="381"/>
                  <a:pt x="1519" y="381"/>
                </a:cubicBezTo>
                <a:cubicBezTo>
                  <a:pt x="1518" y="381"/>
                  <a:pt x="1518" y="380"/>
                  <a:pt x="1518" y="380"/>
                </a:cubicBezTo>
                <a:cubicBezTo>
                  <a:pt x="1516" y="380"/>
                  <a:pt x="1517" y="381"/>
                  <a:pt x="1516" y="383"/>
                </a:cubicBezTo>
                <a:cubicBezTo>
                  <a:pt x="1515" y="384"/>
                  <a:pt x="1514" y="383"/>
                  <a:pt x="1514" y="385"/>
                </a:cubicBezTo>
                <a:cubicBezTo>
                  <a:pt x="1515" y="385"/>
                  <a:pt x="1515" y="385"/>
                  <a:pt x="1515" y="385"/>
                </a:cubicBezTo>
                <a:cubicBezTo>
                  <a:pt x="1515" y="385"/>
                  <a:pt x="1515" y="385"/>
                  <a:pt x="1515" y="385"/>
                </a:cubicBezTo>
                <a:cubicBezTo>
                  <a:pt x="1515" y="386"/>
                  <a:pt x="1516" y="386"/>
                  <a:pt x="1516" y="386"/>
                </a:cubicBezTo>
                <a:cubicBezTo>
                  <a:pt x="1515" y="386"/>
                  <a:pt x="1515" y="386"/>
                  <a:pt x="1515" y="386"/>
                </a:cubicBezTo>
                <a:cubicBezTo>
                  <a:pt x="1515" y="387"/>
                  <a:pt x="1515" y="387"/>
                  <a:pt x="1515" y="387"/>
                </a:cubicBezTo>
                <a:cubicBezTo>
                  <a:pt x="1516" y="387"/>
                  <a:pt x="1516" y="387"/>
                  <a:pt x="1516" y="387"/>
                </a:cubicBezTo>
                <a:cubicBezTo>
                  <a:pt x="1516" y="388"/>
                  <a:pt x="1517" y="389"/>
                  <a:pt x="1518" y="390"/>
                </a:cubicBezTo>
                <a:cubicBezTo>
                  <a:pt x="1518" y="388"/>
                  <a:pt x="1519" y="387"/>
                  <a:pt x="1519" y="385"/>
                </a:cubicBezTo>
                <a:cubicBezTo>
                  <a:pt x="1521" y="385"/>
                  <a:pt x="1521" y="385"/>
                  <a:pt x="1521" y="385"/>
                </a:cubicBezTo>
                <a:cubicBezTo>
                  <a:pt x="1521" y="384"/>
                  <a:pt x="1521" y="384"/>
                  <a:pt x="1521" y="384"/>
                </a:cubicBezTo>
                <a:cubicBezTo>
                  <a:pt x="1521" y="384"/>
                  <a:pt x="1522" y="384"/>
                  <a:pt x="1522" y="384"/>
                </a:cubicBezTo>
                <a:cubicBezTo>
                  <a:pt x="1522" y="384"/>
                  <a:pt x="1522" y="385"/>
                  <a:pt x="1522" y="385"/>
                </a:cubicBezTo>
                <a:cubicBezTo>
                  <a:pt x="1523" y="385"/>
                  <a:pt x="1523" y="385"/>
                  <a:pt x="1523" y="385"/>
                </a:cubicBezTo>
                <a:cubicBezTo>
                  <a:pt x="1524" y="384"/>
                  <a:pt x="1524" y="383"/>
                  <a:pt x="1524" y="383"/>
                </a:cubicBezTo>
                <a:cubicBezTo>
                  <a:pt x="1525" y="383"/>
                  <a:pt x="1525" y="382"/>
                  <a:pt x="1525" y="382"/>
                </a:cubicBezTo>
                <a:cubicBezTo>
                  <a:pt x="1525" y="382"/>
                  <a:pt x="1525" y="381"/>
                  <a:pt x="1525" y="381"/>
                </a:cubicBezTo>
                <a:cubicBezTo>
                  <a:pt x="1524" y="381"/>
                  <a:pt x="1524" y="380"/>
                  <a:pt x="1524" y="380"/>
                </a:cubicBezTo>
                <a:cubicBezTo>
                  <a:pt x="1524" y="380"/>
                  <a:pt x="1523" y="379"/>
                  <a:pt x="1523" y="379"/>
                </a:cubicBezTo>
                <a:close/>
                <a:moveTo>
                  <a:pt x="1525" y="379"/>
                </a:moveTo>
                <a:cubicBezTo>
                  <a:pt x="1524" y="379"/>
                  <a:pt x="1524" y="379"/>
                  <a:pt x="1524" y="379"/>
                </a:cubicBezTo>
                <a:cubicBezTo>
                  <a:pt x="1524" y="380"/>
                  <a:pt x="1524" y="380"/>
                  <a:pt x="1524" y="380"/>
                </a:cubicBezTo>
                <a:cubicBezTo>
                  <a:pt x="1525" y="380"/>
                  <a:pt x="1525" y="380"/>
                  <a:pt x="1525" y="380"/>
                </a:cubicBezTo>
                <a:lnTo>
                  <a:pt x="1525" y="379"/>
                </a:lnTo>
                <a:close/>
                <a:moveTo>
                  <a:pt x="1502" y="383"/>
                </a:moveTo>
                <a:cubicBezTo>
                  <a:pt x="1502" y="384"/>
                  <a:pt x="1502" y="384"/>
                  <a:pt x="1502" y="384"/>
                </a:cubicBezTo>
                <a:cubicBezTo>
                  <a:pt x="1501" y="384"/>
                  <a:pt x="1501" y="384"/>
                  <a:pt x="1501" y="384"/>
                </a:cubicBezTo>
                <a:cubicBezTo>
                  <a:pt x="1501" y="384"/>
                  <a:pt x="1502" y="385"/>
                  <a:pt x="1502" y="385"/>
                </a:cubicBezTo>
                <a:cubicBezTo>
                  <a:pt x="1502" y="386"/>
                  <a:pt x="1502" y="386"/>
                  <a:pt x="1502" y="386"/>
                </a:cubicBezTo>
                <a:cubicBezTo>
                  <a:pt x="1502" y="386"/>
                  <a:pt x="1503" y="386"/>
                  <a:pt x="1503" y="386"/>
                </a:cubicBezTo>
                <a:cubicBezTo>
                  <a:pt x="1504" y="387"/>
                  <a:pt x="1504" y="387"/>
                  <a:pt x="1504" y="389"/>
                </a:cubicBezTo>
                <a:cubicBezTo>
                  <a:pt x="1503" y="389"/>
                  <a:pt x="1503" y="389"/>
                  <a:pt x="1503" y="389"/>
                </a:cubicBezTo>
                <a:cubicBezTo>
                  <a:pt x="1503" y="388"/>
                  <a:pt x="1503" y="388"/>
                  <a:pt x="1503" y="388"/>
                </a:cubicBezTo>
                <a:cubicBezTo>
                  <a:pt x="1502" y="388"/>
                  <a:pt x="1502" y="388"/>
                  <a:pt x="1502" y="388"/>
                </a:cubicBezTo>
                <a:cubicBezTo>
                  <a:pt x="1502" y="389"/>
                  <a:pt x="1503" y="389"/>
                  <a:pt x="1503" y="390"/>
                </a:cubicBezTo>
                <a:cubicBezTo>
                  <a:pt x="1504" y="390"/>
                  <a:pt x="1504" y="390"/>
                  <a:pt x="1505" y="390"/>
                </a:cubicBezTo>
                <a:cubicBezTo>
                  <a:pt x="1505" y="390"/>
                  <a:pt x="1505" y="390"/>
                  <a:pt x="1505" y="390"/>
                </a:cubicBezTo>
                <a:cubicBezTo>
                  <a:pt x="1506" y="390"/>
                  <a:pt x="1506" y="390"/>
                  <a:pt x="1506" y="390"/>
                </a:cubicBezTo>
                <a:cubicBezTo>
                  <a:pt x="1506" y="389"/>
                  <a:pt x="1506" y="388"/>
                  <a:pt x="1505" y="386"/>
                </a:cubicBezTo>
                <a:cubicBezTo>
                  <a:pt x="1506" y="386"/>
                  <a:pt x="1506" y="386"/>
                  <a:pt x="1506" y="386"/>
                </a:cubicBezTo>
                <a:cubicBezTo>
                  <a:pt x="1506" y="388"/>
                  <a:pt x="1507" y="389"/>
                  <a:pt x="1507" y="390"/>
                </a:cubicBezTo>
                <a:cubicBezTo>
                  <a:pt x="1507" y="390"/>
                  <a:pt x="1507" y="390"/>
                  <a:pt x="1507" y="390"/>
                </a:cubicBezTo>
                <a:cubicBezTo>
                  <a:pt x="1506" y="390"/>
                  <a:pt x="1506" y="390"/>
                  <a:pt x="1506" y="391"/>
                </a:cubicBezTo>
                <a:cubicBezTo>
                  <a:pt x="1506" y="391"/>
                  <a:pt x="1505" y="391"/>
                  <a:pt x="1504" y="391"/>
                </a:cubicBezTo>
                <a:cubicBezTo>
                  <a:pt x="1504" y="392"/>
                  <a:pt x="1504" y="392"/>
                  <a:pt x="1504" y="392"/>
                </a:cubicBezTo>
                <a:cubicBezTo>
                  <a:pt x="1504" y="392"/>
                  <a:pt x="1504" y="392"/>
                  <a:pt x="1504" y="392"/>
                </a:cubicBezTo>
                <a:cubicBezTo>
                  <a:pt x="1504" y="393"/>
                  <a:pt x="1504" y="395"/>
                  <a:pt x="1504" y="395"/>
                </a:cubicBezTo>
                <a:cubicBezTo>
                  <a:pt x="1504" y="395"/>
                  <a:pt x="1504" y="395"/>
                  <a:pt x="1504" y="395"/>
                </a:cubicBezTo>
                <a:cubicBezTo>
                  <a:pt x="1504" y="395"/>
                  <a:pt x="1504" y="395"/>
                  <a:pt x="1504" y="395"/>
                </a:cubicBezTo>
                <a:cubicBezTo>
                  <a:pt x="1503" y="395"/>
                  <a:pt x="1503" y="395"/>
                  <a:pt x="1503" y="395"/>
                </a:cubicBezTo>
                <a:cubicBezTo>
                  <a:pt x="1503" y="396"/>
                  <a:pt x="1504" y="396"/>
                  <a:pt x="1504" y="396"/>
                </a:cubicBezTo>
                <a:cubicBezTo>
                  <a:pt x="1504" y="397"/>
                  <a:pt x="1505" y="397"/>
                  <a:pt x="1506" y="397"/>
                </a:cubicBezTo>
                <a:cubicBezTo>
                  <a:pt x="1505" y="395"/>
                  <a:pt x="1505" y="395"/>
                  <a:pt x="1507" y="394"/>
                </a:cubicBezTo>
                <a:cubicBezTo>
                  <a:pt x="1506" y="395"/>
                  <a:pt x="1506" y="397"/>
                  <a:pt x="1506" y="398"/>
                </a:cubicBezTo>
                <a:cubicBezTo>
                  <a:pt x="1507" y="398"/>
                  <a:pt x="1507" y="398"/>
                  <a:pt x="1507" y="398"/>
                </a:cubicBezTo>
                <a:cubicBezTo>
                  <a:pt x="1507" y="398"/>
                  <a:pt x="1507" y="398"/>
                  <a:pt x="1507" y="398"/>
                </a:cubicBezTo>
                <a:cubicBezTo>
                  <a:pt x="1509" y="397"/>
                  <a:pt x="1509" y="397"/>
                  <a:pt x="1508" y="396"/>
                </a:cubicBezTo>
                <a:cubicBezTo>
                  <a:pt x="1509" y="396"/>
                  <a:pt x="1509" y="395"/>
                  <a:pt x="1510" y="395"/>
                </a:cubicBezTo>
                <a:cubicBezTo>
                  <a:pt x="1510" y="393"/>
                  <a:pt x="1510" y="393"/>
                  <a:pt x="1510" y="393"/>
                </a:cubicBezTo>
                <a:cubicBezTo>
                  <a:pt x="1510" y="393"/>
                  <a:pt x="1510" y="393"/>
                  <a:pt x="1510" y="393"/>
                </a:cubicBezTo>
                <a:cubicBezTo>
                  <a:pt x="1510" y="391"/>
                  <a:pt x="1510" y="391"/>
                  <a:pt x="1510" y="391"/>
                </a:cubicBezTo>
                <a:cubicBezTo>
                  <a:pt x="1511" y="391"/>
                  <a:pt x="1511" y="391"/>
                  <a:pt x="1511" y="391"/>
                </a:cubicBezTo>
                <a:cubicBezTo>
                  <a:pt x="1511" y="391"/>
                  <a:pt x="1511" y="391"/>
                  <a:pt x="1511" y="391"/>
                </a:cubicBezTo>
                <a:cubicBezTo>
                  <a:pt x="1511" y="391"/>
                  <a:pt x="1511" y="391"/>
                  <a:pt x="1511" y="391"/>
                </a:cubicBezTo>
                <a:cubicBezTo>
                  <a:pt x="1511" y="389"/>
                  <a:pt x="1511" y="389"/>
                  <a:pt x="1511" y="389"/>
                </a:cubicBezTo>
                <a:cubicBezTo>
                  <a:pt x="1511" y="389"/>
                  <a:pt x="1511" y="389"/>
                  <a:pt x="1511" y="389"/>
                </a:cubicBezTo>
                <a:cubicBezTo>
                  <a:pt x="1512" y="388"/>
                  <a:pt x="1513" y="388"/>
                  <a:pt x="1513" y="387"/>
                </a:cubicBezTo>
                <a:cubicBezTo>
                  <a:pt x="1512" y="387"/>
                  <a:pt x="1512" y="387"/>
                  <a:pt x="1512" y="387"/>
                </a:cubicBezTo>
                <a:cubicBezTo>
                  <a:pt x="1512" y="386"/>
                  <a:pt x="1511" y="386"/>
                  <a:pt x="1511" y="385"/>
                </a:cubicBezTo>
                <a:cubicBezTo>
                  <a:pt x="1511" y="385"/>
                  <a:pt x="1511" y="385"/>
                  <a:pt x="1511" y="385"/>
                </a:cubicBezTo>
                <a:cubicBezTo>
                  <a:pt x="1510" y="385"/>
                  <a:pt x="1510" y="385"/>
                  <a:pt x="1510" y="385"/>
                </a:cubicBezTo>
                <a:cubicBezTo>
                  <a:pt x="1510" y="385"/>
                  <a:pt x="1511" y="384"/>
                  <a:pt x="1511" y="384"/>
                </a:cubicBezTo>
                <a:cubicBezTo>
                  <a:pt x="1511" y="383"/>
                  <a:pt x="1511" y="383"/>
                  <a:pt x="1511" y="383"/>
                </a:cubicBezTo>
                <a:cubicBezTo>
                  <a:pt x="1508" y="383"/>
                  <a:pt x="1508" y="383"/>
                  <a:pt x="1508" y="383"/>
                </a:cubicBezTo>
                <a:cubicBezTo>
                  <a:pt x="1509" y="382"/>
                  <a:pt x="1509" y="382"/>
                  <a:pt x="1509" y="381"/>
                </a:cubicBezTo>
                <a:cubicBezTo>
                  <a:pt x="1508" y="381"/>
                  <a:pt x="1507" y="381"/>
                  <a:pt x="1506" y="381"/>
                </a:cubicBezTo>
                <a:cubicBezTo>
                  <a:pt x="1506" y="381"/>
                  <a:pt x="1506" y="381"/>
                  <a:pt x="1506" y="381"/>
                </a:cubicBezTo>
                <a:cubicBezTo>
                  <a:pt x="1506" y="381"/>
                  <a:pt x="1506" y="381"/>
                  <a:pt x="1506" y="381"/>
                </a:cubicBezTo>
                <a:cubicBezTo>
                  <a:pt x="1506" y="382"/>
                  <a:pt x="1506" y="382"/>
                  <a:pt x="1506" y="382"/>
                </a:cubicBezTo>
                <a:cubicBezTo>
                  <a:pt x="1505" y="382"/>
                  <a:pt x="1505" y="382"/>
                  <a:pt x="1504" y="382"/>
                </a:cubicBezTo>
                <a:cubicBezTo>
                  <a:pt x="1504" y="382"/>
                  <a:pt x="1504" y="383"/>
                  <a:pt x="1504" y="383"/>
                </a:cubicBezTo>
                <a:cubicBezTo>
                  <a:pt x="1504" y="383"/>
                  <a:pt x="1503" y="384"/>
                  <a:pt x="1503" y="384"/>
                </a:cubicBezTo>
                <a:cubicBezTo>
                  <a:pt x="1503" y="383"/>
                  <a:pt x="1503" y="383"/>
                  <a:pt x="1503" y="383"/>
                </a:cubicBezTo>
                <a:cubicBezTo>
                  <a:pt x="1503" y="383"/>
                  <a:pt x="1502" y="383"/>
                  <a:pt x="1502" y="383"/>
                </a:cubicBezTo>
                <a:close/>
                <a:moveTo>
                  <a:pt x="1486" y="386"/>
                </a:moveTo>
                <a:cubicBezTo>
                  <a:pt x="1487" y="386"/>
                  <a:pt x="1487" y="386"/>
                  <a:pt x="1487" y="386"/>
                </a:cubicBezTo>
                <a:cubicBezTo>
                  <a:pt x="1488" y="385"/>
                  <a:pt x="1488" y="385"/>
                  <a:pt x="1488" y="384"/>
                </a:cubicBezTo>
                <a:cubicBezTo>
                  <a:pt x="1487" y="384"/>
                  <a:pt x="1487" y="385"/>
                  <a:pt x="1485" y="385"/>
                </a:cubicBezTo>
                <a:cubicBezTo>
                  <a:pt x="1486" y="385"/>
                  <a:pt x="1486" y="386"/>
                  <a:pt x="1486" y="386"/>
                </a:cubicBezTo>
                <a:close/>
                <a:moveTo>
                  <a:pt x="1465" y="396"/>
                </a:moveTo>
                <a:cubicBezTo>
                  <a:pt x="1465" y="395"/>
                  <a:pt x="1465" y="395"/>
                  <a:pt x="1465" y="395"/>
                </a:cubicBezTo>
                <a:cubicBezTo>
                  <a:pt x="1464" y="395"/>
                  <a:pt x="1464" y="395"/>
                  <a:pt x="1464" y="395"/>
                </a:cubicBezTo>
                <a:cubicBezTo>
                  <a:pt x="1465" y="396"/>
                  <a:pt x="1464" y="395"/>
                  <a:pt x="1465" y="396"/>
                </a:cubicBezTo>
                <a:cubicBezTo>
                  <a:pt x="1465" y="396"/>
                  <a:pt x="1465" y="396"/>
                  <a:pt x="1465" y="396"/>
                </a:cubicBezTo>
                <a:close/>
                <a:moveTo>
                  <a:pt x="1509" y="401"/>
                </a:moveTo>
                <a:cubicBezTo>
                  <a:pt x="1509" y="401"/>
                  <a:pt x="1509" y="401"/>
                  <a:pt x="1509" y="401"/>
                </a:cubicBezTo>
                <a:cubicBezTo>
                  <a:pt x="1508" y="401"/>
                  <a:pt x="1508" y="401"/>
                  <a:pt x="1507" y="402"/>
                </a:cubicBezTo>
                <a:cubicBezTo>
                  <a:pt x="1508" y="402"/>
                  <a:pt x="1508" y="402"/>
                  <a:pt x="1508" y="402"/>
                </a:cubicBezTo>
                <a:cubicBezTo>
                  <a:pt x="1509" y="401"/>
                  <a:pt x="1508" y="402"/>
                  <a:pt x="1509" y="401"/>
                </a:cubicBezTo>
                <a:close/>
                <a:moveTo>
                  <a:pt x="1506" y="402"/>
                </a:moveTo>
                <a:cubicBezTo>
                  <a:pt x="1505" y="402"/>
                  <a:pt x="1505" y="402"/>
                  <a:pt x="1505" y="402"/>
                </a:cubicBezTo>
                <a:cubicBezTo>
                  <a:pt x="1506" y="402"/>
                  <a:pt x="1505" y="402"/>
                  <a:pt x="1506" y="402"/>
                </a:cubicBezTo>
                <a:close/>
                <a:moveTo>
                  <a:pt x="464" y="405"/>
                </a:moveTo>
                <a:cubicBezTo>
                  <a:pt x="463" y="407"/>
                  <a:pt x="463" y="407"/>
                  <a:pt x="465" y="408"/>
                </a:cubicBezTo>
                <a:cubicBezTo>
                  <a:pt x="466" y="407"/>
                  <a:pt x="465" y="408"/>
                  <a:pt x="466" y="407"/>
                </a:cubicBezTo>
                <a:cubicBezTo>
                  <a:pt x="466" y="406"/>
                  <a:pt x="466" y="406"/>
                  <a:pt x="466" y="406"/>
                </a:cubicBezTo>
                <a:cubicBezTo>
                  <a:pt x="465" y="406"/>
                  <a:pt x="465" y="406"/>
                  <a:pt x="465" y="406"/>
                </a:cubicBezTo>
                <a:cubicBezTo>
                  <a:pt x="465" y="405"/>
                  <a:pt x="465" y="405"/>
                  <a:pt x="465" y="405"/>
                </a:cubicBezTo>
                <a:lnTo>
                  <a:pt x="464" y="405"/>
                </a:lnTo>
                <a:close/>
                <a:moveTo>
                  <a:pt x="826" y="412"/>
                </a:moveTo>
                <a:cubicBezTo>
                  <a:pt x="827" y="412"/>
                  <a:pt x="827" y="412"/>
                  <a:pt x="827" y="412"/>
                </a:cubicBezTo>
                <a:cubicBezTo>
                  <a:pt x="827" y="411"/>
                  <a:pt x="827" y="411"/>
                  <a:pt x="827" y="411"/>
                </a:cubicBezTo>
                <a:cubicBezTo>
                  <a:pt x="826" y="411"/>
                  <a:pt x="826" y="411"/>
                  <a:pt x="826" y="411"/>
                </a:cubicBezTo>
                <a:lnTo>
                  <a:pt x="826" y="412"/>
                </a:lnTo>
                <a:close/>
                <a:moveTo>
                  <a:pt x="809" y="413"/>
                </a:moveTo>
                <a:cubicBezTo>
                  <a:pt x="809" y="413"/>
                  <a:pt x="809" y="413"/>
                  <a:pt x="809" y="413"/>
                </a:cubicBezTo>
                <a:cubicBezTo>
                  <a:pt x="809" y="412"/>
                  <a:pt x="809" y="413"/>
                  <a:pt x="809" y="412"/>
                </a:cubicBezTo>
                <a:lnTo>
                  <a:pt x="809" y="413"/>
                </a:lnTo>
                <a:close/>
                <a:moveTo>
                  <a:pt x="823" y="416"/>
                </a:moveTo>
                <a:cubicBezTo>
                  <a:pt x="823" y="416"/>
                  <a:pt x="823" y="416"/>
                  <a:pt x="823" y="416"/>
                </a:cubicBezTo>
                <a:cubicBezTo>
                  <a:pt x="824" y="416"/>
                  <a:pt x="824" y="416"/>
                  <a:pt x="825" y="416"/>
                </a:cubicBezTo>
                <a:cubicBezTo>
                  <a:pt x="825" y="415"/>
                  <a:pt x="825" y="415"/>
                  <a:pt x="825" y="415"/>
                </a:cubicBezTo>
                <a:cubicBezTo>
                  <a:pt x="825" y="413"/>
                  <a:pt x="825" y="413"/>
                  <a:pt x="825" y="413"/>
                </a:cubicBezTo>
                <a:cubicBezTo>
                  <a:pt x="826" y="413"/>
                  <a:pt x="826" y="413"/>
                  <a:pt x="826" y="413"/>
                </a:cubicBezTo>
                <a:cubicBezTo>
                  <a:pt x="826" y="413"/>
                  <a:pt x="826" y="413"/>
                  <a:pt x="826" y="413"/>
                </a:cubicBezTo>
                <a:cubicBezTo>
                  <a:pt x="825" y="413"/>
                  <a:pt x="825" y="413"/>
                  <a:pt x="825" y="413"/>
                </a:cubicBezTo>
                <a:cubicBezTo>
                  <a:pt x="825" y="414"/>
                  <a:pt x="824" y="415"/>
                  <a:pt x="823" y="416"/>
                </a:cubicBezTo>
                <a:close/>
                <a:moveTo>
                  <a:pt x="812" y="416"/>
                </a:moveTo>
                <a:cubicBezTo>
                  <a:pt x="812" y="416"/>
                  <a:pt x="812" y="416"/>
                  <a:pt x="813" y="415"/>
                </a:cubicBezTo>
                <a:cubicBezTo>
                  <a:pt x="813" y="415"/>
                  <a:pt x="813" y="415"/>
                  <a:pt x="813" y="415"/>
                </a:cubicBezTo>
                <a:cubicBezTo>
                  <a:pt x="813" y="414"/>
                  <a:pt x="813" y="414"/>
                  <a:pt x="814" y="414"/>
                </a:cubicBezTo>
                <a:cubicBezTo>
                  <a:pt x="814" y="414"/>
                  <a:pt x="814" y="414"/>
                  <a:pt x="814" y="414"/>
                </a:cubicBezTo>
                <a:cubicBezTo>
                  <a:pt x="814" y="414"/>
                  <a:pt x="814" y="414"/>
                  <a:pt x="814" y="414"/>
                </a:cubicBezTo>
                <a:cubicBezTo>
                  <a:pt x="813" y="414"/>
                  <a:pt x="813" y="414"/>
                  <a:pt x="811" y="414"/>
                </a:cubicBezTo>
                <a:cubicBezTo>
                  <a:pt x="811" y="416"/>
                  <a:pt x="811" y="416"/>
                  <a:pt x="811" y="416"/>
                </a:cubicBezTo>
                <a:cubicBezTo>
                  <a:pt x="811" y="416"/>
                  <a:pt x="811" y="416"/>
                  <a:pt x="811" y="416"/>
                </a:cubicBezTo>
                <a:cubicBezTo>
                  <a:pt x="811" y="416"/>
                  <a:pt x="811" y="416"/>
                  <a:pt x="811" y="416"/>
                </a:cubicBezTo>
                <a:lnTo>
                  <a:pt x="812" y="416"/>
                </a:lnTo>
                <a:close/>
                <a:moveTo>
                  <a:pt x="1500" y="414"/>
                </a:moveTo>
                <a:cubicBezTo>
                  <a:pt x="1499" y="414"/>
                  <a:pt x="1499" y="414"/>
                  <a:pt x="1499" y="414"/>
                </a:cubicBezTo>
                <a:cubicBezTo>
                  <a:pt x="1500" y="414"/>
                  <a:pt x="1499" y="414"/>
                  <a:pt x="1500" y="414"/>
                </a:cubicBezTo>
                <a:close/>
                <a:moveTo>
                  <a:pt x="817" y="415"/>
                </a:moveTo>
                <a:cubicBezTo>
                  <a:pt x="817" y="416"/>
                  <a:pt x="817" y="416"/>
                  <a:pt x="817" y="416"/>
                </a:cubicBezTo>
                <a:cubicBezTo>
                  <a:pt x="816" y="416"/>
                  <a:pt x="816" y="416"/>
                  <a:pt x="816" y="416"/>
                </a:cubicBezTo>
                <a:cubicBezTo>
                  <a:pt x="817" y="417"/>
                  <a:pt x="817" y="417"/>
                  <a:pt x="817" y="417"/>
                </a:cubicBezTo>
                <a:cubicBezTo>
                  <a:pt x="818" y="417"/>
                  <a:pt x="818" y="417"/>
                  <a:pt x="818" y="417"/>
                </a:cubicBezTo>
                <a:cubicBezTo>
                  <a:pt x="818" y="417"/>
                  <a:pt x="818" y="416"/>
                  <a:pt x="818" y="416"/>
                </a:cubicBezTo>
                <a:cubicBezTo>
                  <a:pt x="818" y="416"/>
                  <a:pt x="818" y="416"/>
                  <a:pt x="818" y="416"/>
                </a:cubicBezTo>
                <a:cubicBezTo>
                  <a:pt x="818" y="415"/>
                  <a:pt x="818" y="415"/>
                  <a:pt x="818" y="415"/>
                </a:cubicBezTo>
                <a:lnTo>
                  <a:pt x="817" y="415"/>
                </a:lnTo>
                <a:close/>
                <a:moveTo>
                  <a:pt x="1491" y="423"/>
                </a:moveTo>
                <a:cubicBezTo>
                  <a:pt x="1491" y="421"/>
                  <a:pt x="1491" y="421"/>
                  <a:pt x="1491" y="421"/>
                </a:cubicBezTo>
                <a:cubicBezTo>
                  <a:pt x="1490" y="421"/>
                  <a:pt x="1490" y="421"/>
                  <a:pt x="1490" y="421"/>
                </a:cubicBezTo>
                <a:cubicBezTo>
                  <a:pt x="1490" y="422"/>
                  <a:pt x="1490" y="422"/>
                  <a:pt x="1490" y="422"/>
                </a:cubicBezTo>
                <a:cubicBezTo>
                  <a:pt x="1490" y="422"/>
                  <a:pt x="1490" y="422"/>
                  <a:pt x="1490" y="422"/>
                </a:cubicBezTo>
                <a:cubicBezTo>
                  <a:pt x="1490" y="423"/>
                  <a:pt x="1490" y="423"/>
                  <a:pt x="1490" y="423"/>
                </a:cubicBezTo>
                <a:lnTo>
                  <a:pt x="1491" y="423"/>
                </a:lnTo>
                <a:close/>
                <a:moveTo>
                  <a:pt x="1493" y="423"/>
                </a:moveTo>
                <a:cubicBezTo>
                  <a:pt x="1493" y="424"/>
                  <a:pt x="1493" y="424"/>
                  <a:pt x="1493" y="424"/>
                </a:cubicBezTo>
                <a:cubicBezTo>
                  <a:pt x="1494" y="424"/>
                  <a:pt x="1494" y="424"/>
                  <a:pt x="1495" y="423"/>
                </a:cubicBezTo>
                <a:cubicBezTo>
                  <a:pt x="1495" y="423"/>
                  <a:pt x="1495" y="423"/>
                  <a:pt x="1495" y="423"/>
                </a:cubicBezTo>
                <a:cubicBezTo>
                  <a:pt x="1495" y="422"/>
                  <a:pt x="1495" y="422"/>
                  <a:pt x="1495" y="422"/>
                </a:cubicBezTo>
                <a:cubicBezTo>
                  <a:pt x="1495" y="422"/>
                  <a:pt x="1494" y="423"/>
                  <a:pt x="1493" y="423"/>
                </a:cubicBezTo>
                <a:cubicBezTo>
                  <a:pt x="1493" y="423"/>
                  <a:pt x="1494" y="423"/>
                  <a:pt x="1493" y="423"/>
                </a:cubicBezTo>
                <a:close/>
                <a:moveTo>
                  <a:pt x="1459" y="440"/>
                </a:moveTo>
                <a:cubicBezTo>
                  <a:pt x="1459" y="440"/>
                  <a:pt x="1459" y="441"/>
                  <a:pt x="1458" y="441"/>
                </a:cubicBezTo>
                <a:cubicBezTo>
                  <a:pt x="1458" y="442"/>
                  <a:pt x="1458" y="442"/>
                  <a:pt x="1458" y="442"/>
                </a:cubicBezTo>
                <a:cubicBezTo>
                  <a:pt x="1458" y="442"/>
                  <a:pt x="1458" y="442"/>
                  <a:pt x="1457" y="443"/>
                </a:cubicBezTo>
                <a:cubicBezTo>
                  <a:pt x="1458" y="444"/>
                  <a:pt x="1458" y="446"/>
                  <a:pt x="1458" y="447"/>
                </a:cubicBezTo>
                <a:cubicBezTo>
                  <a:pt x="1459" y="447"/>
                  <a:pt x="1460" y="449"/>
                  <a:pt x="1461" y="449"/>
                </a:cubicBezTo>
                <a:cubicBezTo>
                  <a:pt x="1461" y="449"/>
                  <a:pt x="1461" y="449"/>
                  <a:pt x="1461" y="448"/>
                </a:cubicBezTo>
                <a:cubicBezTo>
                  <a:pt x="1461" y="448"/>
                  <a:pt x="1461" y="448"/>
                  <a:pt x="1461" y="448"/>
                </a:cubicBezTo>
                <a:cubicBezTo>
                  <a:pt x="1461" y="447"/>
                  <a:pt x="1461" y="447"/>
                  <a:pt x="1461" y="447"/>
                </a:cubicBezTo>
                <a:cubicBezTo>
                  <a:pt x="1462" y="447"/>
                  <a:pt x="1463" y="447"/>
                  <a:pt x="1463" y="446"/>
                </a:cubicBezTo>
                <a:cubicBezTo>
                  <a:pt x="1463" y="445"/>
                  <a:pt x="1463" y="445"/>
                  <a:pt x="1463" y="445"/>
                </a:cubicBezTo>
                <a:cubicBezTo>
                  <a:pt x="1464" y="445"/>
                  <a:pt x="1464" y="445"/>
                  <a:pt x="1464" y="445"/>
                </a:cubicBezTo>
                <a:cubicBezTo>
                  <a:pt x="1464" y="444"/>
                  <a:pt x="1464" y="444"/>
                  <a:pt x="1464" y="444"/>
                </a:cubicBezTo>
                <a:cubicBezTo>
                  <a:pt x="1464" y="444"/>
                  <a:pt x="1464" y="444"/>
                  <a:pt x="1464" y="444"/>
                </a:cubicBezTo>
                <a:cubicBezTo>
                  <a:pt x="1464" y="441"/>
                  <a:pt x="1464" y="441"/>
                  <a:pt x="1464" y="441"/>
                </a:cubicBezTo>
                <a:cubicBezTo>
                  <a:pt x="1465" y="439"/>
                  <a:pt x="1466" y="435"/>
                  <a:pt x="1467" y="433"/>
                </a:cubicBezTo>
                <a:cubicBezTo>
                  <a:pt x="1466" y="433"/>
                  <a:pt x="1466" y="432"/>
                  <a:pt x="1465" y="431"/>
                </a:cubicBezTo>
                <a:cubicBezTo>
                  <a:pt x="1464" y="431"/>
                  <a:pt x="1464" y="431"/>
                  <a:pt x="1464" y="431"/>
                </a:cubicBezTo>
                <a:cubicBezTo>
                  <a:pt x="1464" y="432"/>
                  <a:pt x="1464" y="432"/>
                  <a:pt x="1464" y="432"/>
                </a:cubicBezTo>
                <a:cubicBezTo>
                  <a:pt x="1462" y="432"/>
                  <a:pt x="1463" y="432"/>
                  <a:pt x="1463" y="434"/>
                </a:cubicBezTo>
                <a:cubicBezTo>
                  <a:pt x="1462" y="434"/>
                  <a:pt x="1462" y="434"/>
                  <a:pt x="1462" y="434"/>
                </a:cubicBezTo>
                <a:cubicBezTo>
                  <a:pt x="1462" y="434"/>
                  <a:pt x="1462" y="434"/>
                  <a:pt x="1462" y="434"/>
                </a:cubicBezTo>
                <a:cubicBezTo>
                  <a:pt x="1462" y="434"/>
                  <a:pt x="1462" y="434"/>
                  <a:pt x="1462" y="434"/>
                </a:cubicBezTo>
                <a:cubicBezTo>
                  <a:pt x="1462" y="435"/>
                  <a:pt x="1462" y="435"/>
                  <a:pt x="1462" y="435"/>
                </a:cubicBezTo>
                <a:cubicBezTo>
                  <a:pt x="1461" y="435"/>
                  <a:pt x="1461" y="436"/>
                  <a:pt x="1460" y="436"/>
                </a:cubicBezTo>
                <a:cubicBezTo>
                  <a:pt x="1460" y="437"/>
                  <a:pt x="1460" y="437"/>
                  <a:pt x="1460" y="437"/>
                </a:cubicBezTo>
                <a:cubicBezTo>
                  <a:pt x="1460" y="437"/>
                  <a:pt x="1460" y="437"/>
                  <a:pt x="1460" y="437"/>
                </a:cubicBezTo>
                <a:cubicBezTo>
                  <a:pt x="1460" y="438"/>
                  <a:pt x="1459" y="439"/>
                  <a:pt x="1459" y="439"/>
                </a:cubicBezTo>
                <a:cubicBezTo>
                  <a:pt x="1460" y="439"/>
                  <a:pt x="1460" y="439"/>
                  <a:pt x="1460" y="439"/>
                </a:cubicBezTo>
                <a:cubicBezTo>
                  <a:pt x="1459" y="439"/>
                  <a:pt x="1459" y="439"/>
                  <a:pt x="1459" y="439"/>
                </a:cubicBezTo>
                <a:lnTo>
                  <a:pt x="1459" y="440"/>
                </a:lnTo>
                <a:close/>
                <a:moveTo>
                  <a:pt x="523" y="434"/>
                </a:moveTo>
                <a:cubicBezTo>
                  <a:pt x="522" y="434"/>
                  <a:pt x="522" y="434"/>
                  <a:pt x="522" y="434"/>
                </a:cubicBezTo>
                <a:cubicBezTo>
                  <a:pt x="522" y="433"/>
                  <a:pt x="522" y="434"/>
                  <a:pt x="522" y="433"/>
                </a:cubicBezTo>
                <a:cubicBezTo>
                  <a:pt x="520" y="433"/>
                  <a:pt x="520" y="433"/>
                  <a:pt x="520" y="433"/>
                </a:cubicBezTo>
                <a:cubicBezTo>
                  <a:pt x="520" y="434"/>
                  <a:pt x="520" y="434"/>
                  <a:pt x="520" y="435"/>
                </a:cubicBezTo>
                <a:cubicBezTo>
                  <a:pt x="521" y="435"/>
                  <a:pt x="521" y="436"/>
                  <a:pt x="523" y="436"/>
                </a:cubicBezTo>
                <a:lnTo>
                  <a:pt x="523" y="434"/>
                </a:lnTo>
                <a:close/>
                <a:moveTo>
                  <a:pt x="531" y="460"/>
                </a:moveTo>
                <a:cubicBezTo>
                  <a:pt x="533" y="460"/>
                  <a:pt x="536" y="461"/>
                  <a:pt x="537" y="460"/>
                </a:cubicBezTo>
                <a:cubicBezTo>
                  <a:pt x="537" y="460"/>
                  <a:pt x="537" y="460"/>
                  <a:pt x="537" y="460"/>
                </a:cubicBezTo>
                <a:cubicBezTo>
                  <a:pt x="538" y="460"/>
                  <a:pt x="538" y="460"/>
                  <a:pt x="538" y="460"/>
                </a:cubicBezTo>
                <a:cubicBezTo>
                  <a:pt x="538" y="459"/>
                  <a:pt x="538" y="459"/>
                  <a:pt x="538" y="459"/>
                </a:cubicBezTo>
                <a:cubicBezTo>
                  <a:pt x="539" y="459"/>
                  <a:pt x="539" y="459"/>
                  <a:pt x="540" y="459"/>
                </a:cubicBezTo>
                <a:cubicBezTo>
                  <a:pt x="540" y="459"/>
                  <a:pt x="540" y="459"/>
                  <a:pt x="540" y="459"/>
                </a:cubicBezTo>
                <a:cubicBezTo>
                  <a:pt x="540" y="459"/>
                  <a:pt x="540" y="458"/>
                  <a:pt x="540" y="457"/>
                </a:cubicBezTo>
                <a:cubicBezTo>
                  <a:pt x="539" y="457"/>
                  <a:pt x="539" y="457"/>
                  <a:pt x="539" y="457"/>
                </a:cubicBezTo>
                <a:cubicBezTo>
                  <a:pt x="538" y="456"/>
                  <a:pt x="535" y="457"/>
                  <a:pt x="534" y="456"/>
                </a:cubicBezTo>
                <a:cubicBezTo>
                  <a:pt x="533" y="456"/>
                  <a:pt x="533" y="456"/>
                  <a:pt x="533" y="456"/>
                </a:cubicBezTo>
                <a:cubicBezTo>
                  <a:pt x="534" y="455"/>
                  <a:pt x="534" y="455"/>
                  <a:pt x="534" y="454"/>
                </a:cubicBezTo>
                <a:cubicBezTo>
                  <a:pt x="533" y="454"/>
                  <a:pt x="533" y="454"/>
                  <a:pt x="533" y="454"/>
                </a:cubicBezTo>
                <a:cubicBezTo>
                  <a:pt x="533" y="453"/>
                  <a:pt x="533" y="453"/>
                  <a:pt x="533" y="453"/>
                </a:cubicBezTo>
                <a:cubicBezTo>
                  <a:pt x="531" y="453"/>
                  <a:pt x="531" y="454"/>
                  <a:pt x="530" y="453"/>
                </a:cubicBezTo>
                <a:cubicBezTo>
                  <a:pt x="528" y="453"/>
                  <a:pt x="529" y="453"/>
                  <a:pt x="529" y="452"/>
                </a:cubicBezTo>
                <a:cubicBezTo>
                  <a:pt x="528" y="452"/>
                  <a:pt x="528" y="452"/>
                  <a:pt x="528" y="452"/>
                </a:cubicBezTo>
                <a:cubicBezTo>
                  <a:pt x="528" y="452"/>
                  <a:pt x="528" y="452"/>
                  <a:pt x="528" y="451"/>
                </a:cubicBezTo>
                <a:cubicBezTo>
                  <a:pt x="528" y="451"/>
                  <a:pt x="527" y="451"/>
                  <a:pt x="527" y="452"/>
                </a:cubicBezTo>
                <a:cubicBezTo>
                  <a:pt x="526" y="451"/>
                  <a:pt x="526" y="450"/>
                  <a:pt x="525" y="449"/>
                </a:cubicBezTo>
                <a:cubicBezTo>
                  <a:pt x="523" y="449"/>
                  <a:pt x="523" y="449"/>
                  <a:pt x="523" y="449"/>
                </a:cubicBezTo>
                <a:cubicBezTo>
                  <a:pt x="523" y="448"/>
                  <a:pt x="523" y="448"/>
                  <a:pt x="523" y="448"/>
                </a:cubicBezTo>
                <a:cubicBezTo>
                  <a:pt x="522" y="448"/>
                  <a:pt x="522" y="448"/>
                  <a:pt x="522" y="448"/>
                </a:cubicBezTo>
                <a:cubicBezTo>
                  <a:pt x="522" y="448"/>
                  <a:pt x="522" y="448"/>
                  <a:pt x="522" y="448"/>
                </a:cubicBezTo>
                <a:cubicBezTo>
                  <a:pt x="521" y="448"/>
                  <a:pt x="521" y="448"/>
                  <a:pt x="521" y="448"/>
                </a:cubicBezTo>
                <a:cubicBezTo>
                  <a:pt x="521" y="447"/>
                  <a:pt x="521" y="447"/>
                  <a:pt x="521" y="447"/>
                </a:cubicBezTo>
                <a:cubicBezTo>
                  <a:pt x="519" y="447"/>
                  <a:pt x="519" y="447"/>
                  <a:pt x="519" y="447"/>
                </a:cubicBezTo>
                <a:cubicBezTo>
                  <a:pt x="519" y="447"/>
                  <a:pt x="519" y="447"/>
                  <a:pt x="519" y="447"/>
                </a:cubicBezTo>
                <a:cubicBezTo>
                  <a:pt x="518" y="447"/>
                  <a:pt x="518" y="447"/>
                  <a:pt x="517" y="447"/>
                </a:cubicBezTo>
                <a:cubicBezTo>
                  <a:pt x="517" y="446"/>
                  <a:pt x="517" y="446"/>
                  <a:pt x="517" y="446"/>
                </a:cubicBezTo>
                <a:cubicBezTo>
                  <a:pt x="517" y="446"/>
                  <a:pt x="516" y="446"/>
                  <a:pt x="516" y="446"/>
                </a:cubicBezTo>
                <a:cubicBezTo>
                  <a:pt x="516" y="445"/>
                  <a:pt x="516" y="445"/>
                  <a:pt x="516" y="444"/>
                </a:cubicBezTo>
                <a:cubicBezTo>
                  <a:pt x="515" y="444"/>
                  <a:pt x="515" y="444"/>
                  <a:pt x="515" y="444"/>
                </a:cubicBezTo>
                <a:cubicBezTo>
                  <a:pt x="514" y="443"/>
                  <a:pt x="514" y="444"/>
                  <a:pt x="512" y="443"/>
                </a:cubicBezTo>
                <a:cubicBezTo>
                  <a:pt x="512" y="443"/>
                  <a:pt x="512" y="443"/>
                  <a:pt x="512" y="442"/>
                </a:cubicBezTo>
                <a:cubicBezTo>
                  <a:pt x="511" y="442"/>
                  <a:pt x="510" y="442"/>
                  <a:pt x="509" y="443"/>
                </a:cubicBezTo>
                <a:cubicBezTo>
                  <a:pt x="509" y="442"/>
                  <a:pt x="509" y="442"/>
                  <a:pt x="509" y="442"/>
                </a:cubicBezTo>
                <a:cubicBezTo>
                  <a:pt x="509" y="442"/>
                  <a:pt x="508" y="442"/>
                  <a:pt x="507" y="442"/>
                </a:cubicBezTo>
                <a:cubicBezTo>
                  <a:pt x="507" y="442"/>
                  <a:pt x="507" y="442"/>
                  <a:pt x="507" y="442"/>
                </a:cubicBezTo>
                <a:cubicBezTo>
                  <a:pt x="506" y="443"/>
                  <a:pt x="506" y="443"/>
                  <a:pt x="505" y="443"/>
                </a:cubicBezTo>
                <a:cubicBezTo>
                  <a:pt x="505" y="442"/>
                  <a:pt x="505" y="442"/>
                  <a:pt x="505" y="442"/>
                </a:cubicBezTo>
                <a:cubicBezTo>
                  <a:pt x="502" y="442"/>
                  <a:pt x="502" y="442"/>
                  <a:pt x="502" y="442"/>
                </a:cubicBezTo>
                <a:cubicBezTo>
                  <a:pt x="502" y="442"/>
                  <a:pt x="502" y="442"/>
                  <a:pt x="502" y="442"/>
                </a:cubicBezTo>
                <a:cubicBezTo>
                  <a:pt x="502" y="442"/>
                  <a:pt x="502" y="442"/>
                  <a:pt x="502" y="442"/>
                </a:cubicBezTo>
                <a:cubicBezTo>
                  <a:pt x="501" y="442"/>
                  <a:pt x="500" y="442"/>
                  <a:pt x="500" y="442"/>
                </a:cubicBezTo>
                <a:cubicBezTo>
                  <a:pt x="500" y="442"/>
                  <a:pt x="500" y="442"/>
                  <a:pt x="500" y="442"/>
                </a:cubicBezTo>
                <a:cubicBezTo>
                  <a:pt x="499" y="442"/>
                  <a:pt x="499" y="442"/>
                  <a:pt x="499" y="442"/>
                </a:cubicBezTo>
                <a:cubicBezTo>
                  <a:pt x="499" y="442"/>
                  <a:pt x="499" y="442"/>
                  <a:pt x="499" y="442"/>
                </a:cubicBezTo>
                <a:cubicBezTo>
                  <a:pt x="498" y="442"/>
                  <a:pt x="498" y="442"/>
                  <a:pt x="498" y="442"/>
                </a:cubicBezTo>
                <a:cubicBezTo>
                  <a:pt x="498" y="442"/>
                  <a:pt x="497" y="443"/>
                  <a:pt x="497" y="443"/>
                </a:cubicBezTo>
                <a:cubicBezTo>
                  <a:pt x="497" y="443"/>
                  <a:pt x="497" y="443"/>
                  <a:pt x="496" y="443"/>
                </a:cubicBezTo>
                <a:cubicBezTo>
                  <a:pt x="496" y="444"/>
                  <a:pt x="496" y="444"/>
                  <a:pt x="496" y="444"/>
                </a:cubicBezTo>
                <a:cubicBezTo>
                  <a:pt x="495" y="444"/>
                  <a:pt x="495" y="444"/>
                  <a:pt x="495" y="444"/>
                </a:cubicBezTo>
                <a:cubicBezTo>
                  <a:pt x="495" y="444"/>
                  <a:pt x="495" y="444"/>
                  <a:pt x="495" y="444"/>
                </a:cubicBezTo>
                <a:cubicBezTo>
                  <a:pt x="494" y="445"/>
                  <a:pt x="494" y="446"/>
                  <a:pt x="493" y="446"/>
                </a:cubicBezTo>
                <a:cubicBezTo>
                  <a:pt x="493" y="447"/>
                  <a:pt x="493" y="447"/>
                  <a:pt x="493" y="448"/>
                </a:cubicBezTo>
                <a:cubicBezTo>
                  <a:pt x="492" y="448"/>
                  <a:pt x="492" y="448"/>
                  <a:pt x="492" y="448"/>
                </a:cubicBezTo>
                <a:cubicBezTo>
                  <a:pt x="492" y="448"/>
                  <a:pt x="492" y="448"/>
                  <a:pt x="492" y="448"/>
                </a:cubicBezTo>
                <a:cubicBezTo>
                  <a:pt x="492" y="448"/>
                  <a:pt x="492" y="449"/>
                  <a:pt x="492" y="449"/>
                </a:cubicBezTo>
                <a:cubicBezTo>
                  <a:pt x="493" y="449"/>
                  <a:pt x="494" y="448"/>
                  <a:pt x="496" y="448"/>
                </a:cubicBezTo>
                <a:cubicBezTo>
                  <a:pt x="496" y="447"/>
                  <a:pt x="496" y="447"/>
                  <a:pt x="496" y="447"/>
                </a:cubicBezTo>
                <a:cubicBezTo>
                  <a:pt x="498" y="447"/>
                  <a:pt x="497" y="447"/>
                  <a:pt x="498" y="446"/>
                </a:cubicBezTo>
                <a:cubicBezTo>
                  <a:pt x="498" y="445"/>
                  <a:pt x="499" y="445"/>
                  <a:pt x="499" y="445"/>
                </a:cubicBezTo>
                <a:cubicBezTo>
                  <a:pt x="500" y="445"/>
                  <a:pt x="500" y="445"/>
                  <a:pt x="500" y="445"/>
                </a:cubicBezTo>
                <a:cubicBezTo>
                  <a:pt x="500" y="444"/>
                  <a:pt x="500" y="444"/>
                  <a:pt x="500" y="444"/>
                </a:cubicBezTo>
                <a:cubicBezTo>
                  <a:pt x="502" y="444"/>
                  <a:pt x="503" y="444"/>
                  <a:pt x="505" y="444"/>
                </a:cubicBezTo>
                <a:cubicBezTo>
                  <a:pt x="505" y="446"/>
                  <a:pt x="505" y="446"/>
                  <a:pt x="505" y="446"/>
                </a:cubicBezTo>
                <a:cubicBezTo>
                  <a:pt x="506" y="446"/>
                  <a:pt x="506" y="446"/>
                  <a:pt x="507" y="446"/>
                </a:cubicBezTo>
                <a:cubicBezTo>
                  <a:pt x="507" y="446"/>
                  <a:pt x="507" y="446"/>
                  <a:pt x="507" y="446"/>
                </a:cubicBezTo>
                <a:cubicBezTo>
                  <a:pt x="509" y="446"/>
                  <a:pt x="509" y="446"/>
                  <a:pt x="509" y="446"/>
                </a:cubicBezTo>
                <a:cubicBezTo>
                  <a:pt x="509" y="447"/>
                  <a:pt x="509" y="447"/>
                  <a:pt x="509" y="447"/>
                </a:cubicBezTo>
                <a:cubicBezTo>
                  <a:pt x="510" y="447"/>
                  <a:pt x="510" y="447"/>
                  <a:pt x="510" y="447"/>
                </a:cubicBezTo>
                <a:cubicBezTo>
                  <a:pt x="510" y="447"/>
                  <a:pt x="510" y="447"/>
                  <a:pt x="510" y="447"/>
                </a:cubicBezTo>
                <a:cubicBezTo>
                  <a:pt x="511" y="447"/>
                  <a:pt x="511" y="447"/>
                  <a:pt x="511" y="447"/>
                </a:cubicBezTo>
                <a:cubicBezTo>
                  <a:pt x="511" y="448"/>
                  <a:pt x="512" y="449"/>
                  <a:pt x="512" y="449"/>
                </a:cubicBezTo>
                <a:cubicBezTo>
                  <a:pt x="512" y="449"/>
                  <a:pt x="513" y="449"/>
                  <a:pt x="513" y="449"/>
                </a:cubicBezTo>
                <a:cubicBezTo>
                  <a:pt x="513" y="450"/>
                  <a:pt x="513" y="450"/>
                  <a:pt x="513" y="450"/>
                </a:cubicBezTo>
                <a:cubicBezTo>
                  <a:pt x="514" y="450"/>
                  <a:pt x="514" y="450"/>
                  <a:pt x="514" y="450"/>
                </a:cubicBezTo>
                <a:cubicBezTo>
                  <a:pt x="514" y="450"/>
                  <a:pt x="515" y="451"/>
                  <a:pt x="515" y="451"/>
                </a:cubicBezTo>
                <a:cubicBezTo>
                  <a:pt x="517" y="451"/>
                  <a:pt x="518" y="451"/>
                  <a:pt x="520" y="451"/>
                </a:cubicBezTo>
                <a:cubicBezTo>
                  <a:pt x="520" y="453"/>
                  <a:pt x="520" y="453"/>
                  <a:pt x="520" y="453"/>
                </a:cubicBezTo>
                <a:cubicBezTo>
                  <a:pt x="521" y="454"/>
                  <a:pt x="521" y="454"/>
                  <a:pt x="521" y="455"/>
                </a:cubicBezTo>
                <a:cubicBezTo>
                  <a:pt x="522" y="455"/>
                  <a:pt x="522" y="455"/>
                  <a:pt x="522" y="456"/>
                </a:cubicBezTo>
                <a:cubicBezTo>
                  <a:pt x="522" y="456"/>
                  <a:pt x="522" y="456"/>
                  <a:pt x="522" y="456"/>
                </a:cubicBezTo>
                <a:cubicBezTo>
                  <a:pt x="524" y="456"/>
                  <a:pt x="525" y="457"/>
                  <a:pt x="526" y="457"/>
                </a:cubicBezTo>
                <a:cubicBezTo>
                  <a:pt x="526" y="458"/>
                  <a:pt x="526" y="458"/>
                  <a:pt x="526" y="459"/>
                </a:cubicBezTo>
                <a:cubicBezTo>
                  <a:pt x="525" y="459"/>
                  <a:pt x="525" y="460"/>
                  <a:pt x="524" y="460"/>
                </a:cubicBezTo>
                <a:cubicBezTo>
                  <a:pt x="524" y="460"/>
                  <a:pt x="524" y="461"/>
                  <a:pt x="524" y="461"/>
                </a:cubicBezTo>
                <a:cubicBezTo>
                  <a:pt x="526" y="461"/>
                  <a:pt x="529" y="461"/>
                  <a:pt x="531" y="460"/>
                </a:cubicBezTo>
                <a:close/>
                <a:moveTo>
                  <a:pt x="498" y="451"/>
                </a:moveTo>
                <a:cubicBezTo>
                  <a:pt x="498" y="452"/>
                  <a:pt x="498" y="452"/>
                  <a:pt x="498" y="452"/>
                </a:cubicBezTo>
                <a:cubicBezTo>
                  <a:pt x="499" y="452"/>
                  <a:pt x="501" y="451"/>
                  <a:pt x="501" y="451"/>
                </a:cubicBezTo>
                <a:cubicBezTo>
                  <a:pt x="501" y="450"/>
                  <a:pt x="502" y="449"/>
                  <a:pt x="502" y="448"/>
                </a:cubicBezTo>
                <a:cubicBezTo>
                  <a:pt x="501" y="448"/>
                  <a:pt x="500" y="448"/>
                  <a:pt x="500" y="448"/>
                </a:cubicBezTo>
                <a:cubicBezTo>
                  <a:pt x="499" y="448"/>
                  <a:pt x="499" y="448"/>
                  <a:pt x="499" y="449"/>
                </a:cubicBezTo>
                <a:cubicBezTo>
                  <a:pt x="500" y="449"/>
                  <a:pt x="500" y="449"/>
                  <a:pt x="500" y="449"/>
                </a:cubicBezTo>
                <a:cubicBezTo>
                  <a:pt x="500" y="450"/>
                  <a:pt x="500" y="451"/>
                  <a:pt x="498" y="451"/>
                </a:cubicBezTo>
                <a:close/>
                <a:moveTo>
                  <a:pt x="545" y="454"/>
                </a:moveTo>
                <a:cubicBezTo>
                  <a:pt x="545" y="454"/>
                  <a:pt x="545" y="454"/>
                  <a:pt x="545" y="454"/>
                </a:cubicBezTo>
                <a:cubicBezTo>
                  <a:pt x="544" y="454"/>
                  <a:pt x="544" y="454"/>
                  <a:pt x="544" y="454"/>
                </a:cubicBezTo>
                <a:cubicBezTo>
                  <a:pt x="544" y="454"/>
                  <a:pt x="544" y="454"/>
                  <a:pt x="545" y="454"/>
                </a:cubicBezTo>
                <a:close/>
                <a:moveTo>
                  <a:pt x="569" y="468"/>
                </a:moveTo>
                <a:cubicBezTo>
                  <a:pt x="568" y="467"/>
                  <a:pt x="567" y="466"/>
                  <a:pt x="567" y="465"/>
                </a:cubicBezTo>
                <a:cubicBezTo>
                  <a:pt x="566" y="465"/>
                  <a:pt x="564" y="465"/>
                  <a:pt x="563" y="465"/>
                </a:cubicBezTo>
                <a:cubicBezTo>
                  <a:pt x="563" y="465"/>
                  <a:pt x="563" y="465"/>
                  <a:pt x="563" y="465"/>
                </a:cubicBezTo>
                <a:cubicBezTo>
                  <a:pt x="562" y="464"/>
                  <a:pt x="562" y="464"/>
                  <a:pt x="561" y="464"/>
                </a:cubicBezTo>
                <a:cubicBezTo>
                  <a:pt x="561" y="463"/>
                  <a:pt x="561" y="464"/>
                  <a:pt x="561" y="463"/>
                </a:cubicBezTo>
                <a:cubicBezTo>
                  <a:pt x="561" y="463"/>
                  <a:pt x="561" y="463"/>
                  <a:pt x="561" y="463"/>
                </a:cubicBezTo>
                <a:cubicBezTo>
                  <a:pt x="560" y="463"/>
                  <a:pt x="560" y="463"/>
                  <a:pt x="560" y="463"/>
                </a:cubicBezTo>
                <a:cubicBezTo>
                  <a:pt x="560" y="463"/>
                  <a:pt x="560" y="462"/>
                  <a:pt x="560" y="462"/>
                </a:cubicBezTo>
                <a:cubicBezTo>
                  <a:pt x="558" y="462"/>
                  <a:pt x="558" y="462"/>
                  <a:pt x="558" y="462"/>
                </a:cubicBezTo>
                <a:cubicBezTo>
                  <a:pt x="558" y="462"/>
                  <a:pt x="557" y="462"/>
                  <a:pt x="557" y="461"/>
                </a:cubicBezTo>
                <a:cubicBezTo>
                  <a:pt x="556" y="461"/>
                  <a:pt x="556" y="461"/>
                  <a:pt x="555" y="462"/>
                </a:cubicBezTo>
                <a:cubicBezTo>
                  <a:pt x="555" y="461"/>
                  <a:pt x="555" y="461"/>
                  <a:pt x="555" y="461"/>
                </a:cubicBezTo>
                <a:cubicBezTo>
                  <a:pt x="553" y="461"/>
                  <a:pt x="554" y="462"/>
                  <a:pt x="553" y="462"/>
                </a:cubicBezTo>
                <a:cubicBezTo>
                  <a:pt x="553" y="462"/>
                  <a:pt x="553" y="462"/>
                  <a:pt x="553" y="462"/>
                </a:cubicBezTo>
                <a:cubicBezTo>
                  <a:pt x="553" y="462"/>
                  <a:pt x="553" y="462"/>
                  <a:pt x="553" y="462"/>
                </a:cubicBezTo>
                <a:cubicBezTo>
                  <a:pt x="551" y="463"/>
                  <a:pt x="550" y="462"/>
                  <a:pt x="550" y="462"/>
                </a:cubicBezTo>
                <a:cubicBezTo>
                  <a:pt x="549" y="462"/>
                  <a:pt x="549" y="462"/>
                  <a:pt x="549" y="462"/>
                </a:cubicBezTo>
                <a:cubicBezTo>
                  <a:pt x="549" y="462"/>
                  <a:pt x="549" y="462"/>
                  <a:pt x="549" y="462"/>
                </a:cubicBezTo>
                <a:cubicBezTo>
                  <a:pt x="549" y="462"/>
                  <a:pt x="549" y="462"/>
                  <a:pt x="548" y="461"/>
                </a:cubicBezTo>
                <a:cubicBezTo>
                  <a:pt x="546" y="461"/>
                  <a:pt x="546" y="461"/>
                  <a:pt x="546" y="461"/>
                </a:cubicBezTo>
                <a:cubicBezTo>
                  <a:pt x="546" y="462"/>
                  <a:pt x="547" y="462"/>
                  <a:pt x="548" y="463"/>
                </a:cubicBezTo>
                <a:cubicBezTo>
                  <a:pt x="548" y="463"/>
                  <a:pt x="547" y="464"/>
                  <a:pt x="548" y="465"/>
                </a:cubicBezTo>
                <a:cubicBezTo>
                  <a:pt x="548" y="465"/>
                  <a:pt x="548" y="465"/>
                  <a:pt x="548" y="465"/>
                </a:cubicBezTo>
                <a:cubicBezTo>
                  <a:pt x="548" y="466"/>
                  <a:pt x="548" y="466"/>
                  <a:pt x="548" y="466"/>
                </a:cubicBezTo>
                <a:cubicBezTo>
                  <a:pt x="549" y="466"/>
                  <a:pt x="549" y="466"/>
                  <a:pt x="549" y="466"/>
                </a:cubicBezTo>
                <a:cubicBezTo>
                  <a:pt x="549" y="466"/>
                  <a:pt x="549" y="467"/>
                  <a:pt x="549" y="467"/>
                </a:cubicBezTo>
                <a:cubicBezTo>
                  <a:pt x="550" y="467"/>
                  <a:pt x="550" y="467"/>
                  <a:pt x="550" y="467"/>
                </a:cubicBezTo>
                <a:cubicBezTo>
                  <a:pt x="550" y="468"/>
                  <a:pt x="550" y="468"/>
                  <a:pt x="550" y="468"/>
                </a:cubicBezTo>
                <a:cubicBezTo>
                  <a:pt x="549" y="469"/>
                  <a:pt x="549" y="469"/>
                  <a:pt x="549" y="469"/>
                </a:cubicBezTo>
                <a:cubicBezTo>
                  <a:pt x="549" y="469"/>
                  <a:pt x="548" y="469"/>
                  <a:pt x="548" y="469"/>
                </a:cubicBezTo>
                <a:cubicBezTo>
                  <a:pt x="548" y="468"/>
                  <a:pt x="548" y="468"/>
                  <a:pt x="548" y="468"/>
                </a:cubicBezTo>
                <a:cubicBezTo>
                  <a:pt x="547" y="468"/>
                  <a:pt x="547" y="468"/>
                  <a:pt x="547" y="468"/>
                </a:cubicBezTo>
                <a:cubicBezTo>
                  <a:pt x="547" y="468"/>
                  <a:pt x="547" y="468"/>
                  <a:pt x="547" y="468"/>
                </a:cubicBezTo>
                <a:cubicBezTo>
                  <a:pt x="544" y="468"/>
                  <a:pt x="544" y="468"/>
                  <a:pt x="544" y="468"/>
                </a:cubicBezTo>
                <a:cubicBezTo>
                  <a:pt x="544" y="468"/>
                  <a:pt x="544" y="468"/>
                  <a:pt x="544" y="468"/>
                </a:cubicBezTo>
                <a:cubicBezTo>
                  <a:pt x="544" y="468"/>
                  <a:pt x="543" y="468"/>
                  <a:pt x="542" y="468"/>
                </a:cubicBezTo>
                <a:cubicBezTo>
                  <a:pt x="542" y="468"/>
                  <a:pt x="542" y="468"/>
                  <a:pt x="542" y="467"/>
                </a:cubicBezTo>
                <a:cubicBezTo>
                  <a:pt x="541" y="467"/>
                  <a:pt x="541" y="467"/>
                  <a:pt x="541" y="467"/>
                </a:cubicBezTo>
                <a:cubicBezTo>
                  <a:pt x="541" y="467"/>
                  <a:pt x="541" y="467"/>
                  <a:pt x="541" y="467"/>
                </a:cubicBezTo>
                <a:cubicBezTo>
                  <a:pt x="541" y="467"/>
                  <a:pt x="541" y="467"/>
                  <a:pt x="541" y="467"/>
                </a:cubicBezTo>
                <a:cubicBezTo>
                  <a:pt x="541" y="467"/>
                  <a:pt x="541" y="467"/>
                  <a:pt x="541" y="467"/>
                </a:cubicBezTo>
                <a:cubicBezTo>
                  <a:pt x="540" y="467"/>
                  <a:pt x="540" y="468"/>
                  <a:pt x="539" y="468"/>
                </a:cubicBezTo>
                <a:cubicBezTo>
                  <a:pt x="539" y="469"/>
                  <a:pt x="539" y="469"/>
                  <a:pt x="540" y="469"/>
                </a:cubicBezTo>
                <a:cubicBezTo>
                  <a:pt x="540" y="470"/>
                  <a:pt x="540" y="470"/>
                  <a:pt x="541" y="470"/>
                </a:cubicBezTo>
                <a:cubicBezTo>
                  <a:pt x="541" y="470"/>
                  <a:pt x="541" y="470"/>
                  <a:pt x="541" y="470"/>
                </a:cubicBezTo>
                <a:cubicBezTo>
                  <a:pt x="543" y="471"/>
                  <a:pt x="544" y="470"/>
                  <a:pt x="545" y="470"/>
                </a:cubicBezTo>
                <a:cubicBezTo>
                  <a:pt x="553" y="470"/>
                  <a:pt x="553" y="470"/>
                  <a:pt x="553" y="470"/>
                </a:cubicBezTo>
                <a:cubicBezTo>
                  <a:pt x="553" y="470"/>
                  <a:pt x="553" y="470"/>
                  <a:pt x="553" y="470"/>
                </a:cubicBezTo>
                <a:cubicBezTo>
                  <a:pt x="554" y="471"/>
                  <a:pt x="553" y="471"/>
                  <a:pt x="553" y="472"/>
                </a:cubicBezTo>
                <a:cubicBezTo>
                  <a:pt x="554" y="472"/>
                  <a:pt x="554" y="472"/>
                  <a:pt x="554" y="472"/>
                </a:cubicBezTo>
                <a:cubicBezTo>
                  <a:pt x="554" y="472"/>
                  <a:pt x="554" y="472"/>
                  <a:pt x="554" y="472"/>
                </a:cubicBezTo>
                <a:cubicBezTo>
                  <a:pt x="554" y="472"/>
                  <a:pt x="554" y="472"/>
                  <a:pt x="554" y="472"/>
                </a:cubicBezTo>
                <a:cubicBezTo>
                  <a:pt x="554" y="472"/>
                  <a:pt x="554" y="472"/>
                  <a:pt x="554" y="472"/>
                </a:cubicBezTo>
                <a:cubicBezTo>
                  <a:pt x="555" y="472"/>
                  <a:pt x="555" y="471"/>
                  <a:pt x="556" y="470"/>
                </a:cubicBezTo>
                <a:cubicBezTo>
                  <a:pt x="556" y="470"/>
                  <a:pt x="556" y="470"/>
                  <a:pt x="556" y="470"/>
                </a:cubicBezTo>
                <a:cubicBezTo>
                  <a:pt x="556" y="470"/>
                  <a:pt x="556" y="469"/>
                  <a:pt x="556" y="469"/>
                </a:cubicBezTo>
                <a:cubicBezTo>
                  <a:pt x="555" y="469"/>
                  <a:pt x="555" y="469"/>
                  <a:pt x="555" y="469"/>
                </a:cubicBezTo>
                <a:cubicBezTo>
                  <a:pt x="555" y="468"/>
                  <a:pt x="555" y="468"/>
                  <a:pt x="555" y="468"/>
                </a:cubicBezTo>
                <a:cubicBezTo>
                  <a:pt x="557" y="469"/>
                  <a:pt x="560" y="471"/>
                  <a:pt x="561" y="469"/>
                </a:cubicBezTo>
                <a:cubicBezTo>
                  <a:pt x="562" y="469"/>
                  <a:pt x="562" y="469"/>
                  <a:pt x="562" y="469"/>
                </a:cubicBezTo>
                <a:cubicBezTo>
                  <a:pt x="562" y="468"/>
                  <a:pt x="562" y="468"/>
                  <a:pt x="562" y="468"/>
                </a:cubicBezTo>
                <a:cubicBezTo>
                  <a:pt x="563" y="469"/>
                  <a:pt x="564" y="469"/>
                  <a:pt x="566" y="469"/>
                </a:cubicBezTo>
                <a:cubicBezTo>
                  <a:pt x="566" y="468"/>
                  <a:pt x="566" y="468"/>
                  <a:pt x="566" y="468"/>
                </a:cubicBezTo>
                <a:cubicBezTo>
                  <a:pt x="566" y="468"/>
                  <a:pt x="566" y="468"/>
                  <a:pt x="566" y="468"/>
                </a:cubicBezTo>
                <a:cubicBezTo>
                  <a:pt x="566" y="469"/>
                  <a:pt x="566" y="469"/>
                  <a:pt x="566" y="469"/>
                </a:cubicBezTo>
                <a:cubicBezTo>
                  <a:pt x="567" y="469"/>
                  <a:pt x="568" y="469"/>
                  <a:pt x="569" y="468"/>
                </a:cubicBezTo>
                <a:close/>
                <a:moveTo>
                  <a:pt x="1407" y="474"/>
                </a:moveTo>
                <a:cubicBezTo>
                  <a:pt x="1407" y="474"/>
                  <a:pt x="1407" y="475"/>
                  <a:pt x="1407" y="475"/>
                </a:cubicBezTo>
                <a:cubicBezTo>
                  <a:pt x="1408" y="475"/>
                  <a:pt x="1408" y="475"/>
                  <a:pt x="1408" y="475"/>
                </a:cubicBezTo>
                <a:cubicBezTo>
                  <a:pt x="1408" y="475"/>
                  <a:pt x="1408" y="475"/>
                  <a:pt x="1408" y="475"/>
                </a:cubicBezTo>
                <a:cubicBezTo>
                  <a:pt x="1409" y="475"/>
                  <a:pt x="1409" y="475"/>
                  <a:pt x="1409" y="475"/>
                </a:cubicBezTo>
                <a:cubicBezTo>
                  <a:pt x="1409" y="474"/>
                  <a:pt x="1409" y="474"/>
                  <a:pt x="1409" y="474"/>
                </a:cubicBezTo>
                <a:cubicBezTo>
                  <a:pt x="1410" y="474"/>
                  <a:pt x="1410" y="473"/>
                  <a:pt x="1411" y="473"/>
                </a:cubicBezTo>
                <a:cubicBezTo>
                  <a:pt x="1411" y="473"/>
                  <a:pt x="1411" y="473"/>
                  <a:pt x="1411" y="472"/>
                </a:cubicBezTo>
                <a:cubicBezTo>
                  <a:pt x="1412" y="472"/>
                  <a:pt x="1412" y="472"/>
                  <a:pt x="1412" y="472"/>
                </a:cubicBezTo>
                <a:cubicBezTo>
                  <a:pt x="1412" y="472"/>
                  <a:pt x="1413" y="472"/>
                  <a:pt x="1413" y="472"/>
                </a:cubicBezTo>
                <a:cubicBezTo>
                  <a:pt x="1413" y="472"/>
                  <a:pt x="1413" y="472"/>
                  <a:pt x="1413" y="472"/>
                </a:cubicBezTo>
                <a:cubicBezTo>
                  <a:pt x="1414" y="471"/>
                  <a:pt x="1413" y="470"/>
                  <a:pt x="1413" y="470"/>
                </a:cubicBezTo>
                <a:cubicBezTo>
                  <a:pt x="1413" y="470"/>
                  <a:pt x="1413" y="470"/>
                  <a:pt x="1413" y="470"/>
                </a:cubicBezTo>
                <a:cubicBezTo>
                  <a:pt x="1414" y="470"/>
                  <a:pt x="1414" y="469"/>
                  <a:pt x="1414" y="469"/>
                </a:cubicBezTo>
                <a:cubicBezTo>
                  <a:pt x="1414" y="469"/>
                  <a:pt x="1414" y="469"/>
                  <a:pt x="1414" y="469"/>
                </a:cubicBezTo>
                <a:cubicBezTo>
                  <a:pt x="1414" y="467"/>
                  <a:pt x="1414" y="467"/>
                  <a:pt x="1414" y="467"/>
                </a:cubicBezTo>
                <a:cubicBezTo>
                  <a:pt x="1415" y="467"/>
                  <a:pt x="1415" y="467"/>
                  <a:pt x="1415" y="467"/>
                </a:cubicBezTo>
                <a:cubicBezTo>
                  <a:pt x="1415" y="466"/>
                  <a:pt x="1415" y="466"/>
                  <a:pt x="1416" y="466"/>
                </a:cubicBezTo>
                <a:cubicBezTo>
                  <a:pt x="1415" y="465"/>
                  <a:pt x="1415" y="464"/>
                  <a:pt x="1414" y="464"/>
                </a:cubicBezTo>
                <a:cubicBezTo>
                  <a:pt x="1414" y="463"/>
                  <a:pt x="1414" y="463"/>
                  <a:pt x="1414" y="463"/>
                </a:cubicBezTo>
                <a:cubicBezTo>
                  <a:pt x="1413" y="463"/>
                  <a:pt x="1412" y="464"/>
                  <a:pt x="1411" y="464"/>
                </a:cubicBezTo>
                <a:cubicBezTo>
                  <a:pt x="1411" y="464"/>
                  <a:pt x="1411" y="464"/>
                  <a:pt x="1411" y="464"/>
                </a:cubicBezTo>
                <a:cubicBezTo>
                  <a:pt x="1410" y="464"/>
                  <a:pt x="1410" y="465"/>
                  <a:pt x="1409" y="465"/>
                </a:cubicBezTo>
                <a:cubicBezTo>
                  <a:pt x="1409" y="465"/>
                  <a:pt x="1409" y="465"/>
                  <a:pt x="1409" y="465"/>
                </a:cubicBezTo>
                <a:cubicBezTo>
                  <a:pt x="1408" y="465"/>
                  <a:pt x="1407" y="465"/>
                  <a:pt x="1406" y="465"/>
                </a:cubicBezTo>
                <a:cubicBezTo>
                  <a:pt x="1406" y="466"/>
                  <a:pt x="1406" y="466"/>
                  <a:pt x="1406" y="467"/>
                </a:cubicBezTo>
                <a:cubicBezTo>
                  <a:pt x="1405" y="467"/>
                  <a:pt x="1405" y="467"/>
                  <a:pt x="1405" y="467"/>
                </a:cubicBezTo>
                <a:cubicBezTo>
                  <a:pt x="1404" y="467"/>
                  <a:pt x="1404" y="468"/>
                  <a:pt x="1404" y="468"/>
                </a:cubicBezTo>
                <a:cubicBezTo>
                  <a:pt x="1403" y="468"/>
                  <a:pt x="1403" y="468"/>
                  <a:pt x="1403" y="468"/>
                </a:cubicBezTo>
                <a:cubicBezTo>
                  <a:pt x="1402" y="468"/>
                  <a:pt x="1403" y="468"/>
                  <a:pt x="1403" y="468"/>
                </a:cubicBezTo>
                <a:cubicBezTo>
                  <a:pt x="1402" y="470"/>
                  <a:pt x="1403" y="471"/>
                  <a:pt x="1403" y="472"/>
                </a:cubicBezTo>
                <a:cubicBezTo>
                  <a:pt x="1404" y="473"/>
                  <a:pt x="1404" y="473"/>
                  <a:pt x="1405" y="474"/>
                </a:cubicBezTo>
                <a:cubicBezTo>
                  <a:pt x="1405" y="474"/>
                  <a:pt x="1405" y="474"/>
                  <a:pt x="1405" y="474"/>
                </a:cubicBezTo>
                <a:lnTo>
                  <a:pt x="1407" y="474"/>
                </a:lnTo>
                <a:close/>
                <a:moveTo>
                  <a:pt x="528" y="472"/>
                </a:moveTo>
                <a:cubicBezTo>
                  <a:pt x="530" y="472"/>
                  <a:pt x="530" y="472"/>
                  <a:pt x="530" y="472"/>
                </a:cubicBezTo>
                <a:cubicBezTo>
                  <a:pt x="530" y="471"/>
                  <a:pt x="530" y="471"/>
                  <a:pt x="530" y="471"/>
                </a:cubicBezTo>
                <a:cubicBezTo>
                  <a:pt x="531" y="471"/>
                  <a:pt x="531" y="471"/>
                  <a:pt x="531" y="471"/>
                </a:cubicBezTo>
                <a:cubicBezTo>
                  <a:pt x="531" y="471"/>
                  <a:pt x="531" y="470"/>
                  <a:pt x="530" y="470"/>
                </a:cubicBezTo>
                <a:cubicBezTo>
                  <a:pt x="530" y="470"/>
                  <a:pt x="529" y="469"/>
                  <a:pt x="529" y="469"/>
                </a:cubicBezTo>
                <a:cubicBezTo>
                  <a:pt x="529" y="469"/>
                  <a:pt x="528" y="469"/>
                  <a:pt x="528" y="468"/>
                </a:cubicBezTo>
                <a:cubicBezTo>
                  <a:pt x="525" y="468"/>
                  <a:pt x="525" y="468"/>
                  <a:pt x="525" y="468"/>
                </a:cubicBezTo>
                <a:cubicBezTo>
                  <a:pt x="525" y="468"/>
                  <a:pt x="525" y="468"/>
                  <a:pt x="525" y="468"/>
                </a:cubicBezTo>
                <a:cubicBezTo>
                  <a:pt x="524" y="468"/>
                  <a:pt x="525" y="468"/>
                  <a:pt x="524" y="467"/>
                </a:cubicBezTo>
                <a:cubicBezTo>
                  <a:pt x="523" y="467"/>
                  <a:pt x="522" y="468"/>
                  <a:pt x="521" y="468"/>
                </a:cubicBezTo>
                <a:cubicBezTo>
                  <a:pt x="521" y="468"/>
                  <a:pt x="521" y="468"/>
                  <a:pt x="520" y="468"/>
                </a:cubicBezTo>
                <a:cubicBezTo>
                  <a:pt x="520" y="469"/>
                  <a:pt x="520" y="469"/>
                  <a:pt x="520" y="469"/>
                </a:cubicBezTo>
                <a:cubicBezTo>
                  <a:pt x="520" y="469"/>
                  <a:pt x="520" y="469"/>
                  <a:pt x="520" y="469"/>
                </a:cubicBezTo>
                <a:cubicBezTo>
                  <a:pt x="520" y="470"/>
                  <a:pt x="520" y="470"/>
                  <a:pt x="520" y="470"/>
                </a:cubicBezTo>
                <a:cubicBezTo>
                  <a:pt x="522" y="470"/>
                  <a:pt x="522" y="470"/>
                  <a:pt x="522" y="470"/>
                </a:cubicBezTo>
                <a:cubicBezTo>
                  <a:pt x="522" y="470"/>
                  <a:pt x="522" y="470"/>
                  <a:pt x="522" y="471"/>
                </a:cubicBezTo>
                <a:cubicBezTo>
                  <a:pt x="523" y="471"/>
                  <a:pt x="523" y="471"/>
                  <a:pt x="524" y="472"/>
                </a:cubicBezTo>
                <a:cubicBezTo>
                  <a:pt x="524" y="472"/>
                  <a:pt x="524" y="472"/>
                  <a:pt x="524" y="472"/>
                </a:cubicBezTo>
                <a:cubicBezTo>
                  <a:pt x="524" y="472"/>
                  <a:pt x="525" y="472"/>
                  <a:pt x="526" y="472"/>
                </a:cubicBezTo>
                <a:cubicBezTo>
                  <a:pt x="526" y="473"/>
                  <a:pt x="526" y="473"/>
                  <a:pt x="526" y="473"/>
                </a:cubicBezTo>
                <a:cubicBezTo>
                  <a:pt x="528" y="473"/>
                  <a:pt x="528" y="473"/>
                  <a:pt x="528" y="472"/>
                </a:cubicBezTo>
                <a:close/>
                <a:moveTo>
                  <a:pt x="581" y="470"/>
                </a:moveTo>
                <a:cubicBezTo>
                  <a:pt x="581" y="469"/>
                  <a:pt x="581" y="469"/>
                  <a:pt x="581" y="469"/>
                </a:cubicBezTo>
                <a:cubicBezTo>
                  <a:pt x="580" y="469"/>
                  <a:pt x="580" y="469"/>
                  <a:pt x="580" y="469"/>
                </a:cubicBezTo>
                <a:cubicBezTo>
                  <a:pt x="580" y="469"/>
                  <a:pt x="580" y="469"/>
                  <a:pt x="580" y="469"/>
                </a:cubicBezTo>
                <a:cubicBezTo>
                  <a:pt x="580" y="469"/>
                  <a:pt x="579" y="469"/>
                  <a:pt x="578" y="469"/>
                </a:cubicBezTo>
                <a:cubicBezTo>
                  <a:pt x="578" y="469"/>
                  <a:pt x="578" y="469"/>
                  <a:pt x="578" y="469"/>
                </a:cubicBezTo>
                <a:cubicBezTo>
                  <a:pt x="577" y="469"/>
                  <a:pt x="576" y="469"/>
                  <a:pt x="575" y="469"/>
                </a:cubicBezTo>
                <a:cubicBezTo>
                  <a:pt x="575" y="470"/>
                  <a:pt x="575" y="471"/>
                  <a:pt x="576" y="472"/>
                </a:cubicBezTo>
                <a:cubicBezTo>
                  <a:pt x="578" y="472"/>
                  <a:pt x="578" y="472"/>
                  <a:pt x="578" y="472"/>
                </a:cubicBezTo>
                <a:cubicBezTo>
                  <a:pt x="578" y="472"/>
                  <a:pt x="578" y="472"/>
                  <a:pt x="578" y="472"/>
                </a:cubicBezTo>
                <a:cubicBezTo>
                  <a:pt x="580" y="472"/>
                  <a:pt x="580" y="471"/>
                  <a:pt x="581" y="470"/>
                </a:cubicBezTo>
                <a:close/>
                <a:moveTo>
                  <a:pt x="1454" y="484"/>
                </a:moveTo>
                <a:cubicBezTo>
                  <a:pt x="1454" y="484"/>
                  <a:pt x="1454" y="484"/>
                  <a:pt x="1454" y="484"/>
                </a:cubicBezTo>
                <a:cubicBezTo>
                  <a:pt x="1454" y="484"/>
                  <a:pt x="1454" y="484"/>
                  <a:pt x="1454" y="484"/>
                </a:cubicBezTo>
                <a:cubicBezTo>
                  <a:pt x="1454" y="485"/>
                  <a:pt x="1454" y="485"/>
                  <a:pt x="1454" y="486"/>
                </a:cubicBezTo>
                <a:cubicBezTo>
                  <a:pt x="1455" y="486"/>
                  <a:pt x="1455" y="486"/>
                  <a:pt x="1455" y="486"/>
                </a:cubicBezTo>
                <a:cubicBezTo>
                  <a:pt x="1455" y="487"/>
                  <a:pt x="1455" y="487"/>
                  <a:pt x="1455" y="487"/>
                </a:cubicBezTo>
                <a:cubicBezTo>
                  <a:pt x="1455" y="487"/>
                  <a:pt x="1455" y="487"/>
                  <a:pt x="1455" y="487"/>
                </a:cubicBezTo>
                <a:cubicBezTo>
                  <a:pt x="1455" y="490"/>
                  <a:pt x="1455" y="490"/>
                  <a:pt x="1455" y="490"/>
                </a:cubicBezTo>
                <a:cubicBezTo>
                  <a:pt x="1456" y="490"/>
                  <a:pt x="1456" y="490"/>
                  <a:pt x="1456" y="490"/>
                </a:cubicBezTo>
                <a:cubicBezTo>
                  <a:pt x="1456" y="490"/>
                  <a:pt x="1456" y="490"/>
                  <a:pt x="1456" y="491"/>
                </a:cubicBezTo>
                <a:cubicBezTo>
                  <a:pt x="1457" y="492"/>
                  <a:pt x="1457" y="492"/>
                  <a:pt x="1458" y="493"/>
                </a:cubicBezTo>
                <a:cubicBezTo>
                  <a:pt x="1458" y="492"/>
                  <a:pt x="1458" y="492"/>
                  <a:pt x="1458" y="491"/>
                </a:cubicBezTo>
                <a:cubicBezTo>
                  <a:pt x="1459" y="491"/>
                  <a:pt x="1459" y="491"/>
                  <a:pt x="1459" y="491"/>
                </a:cubicBezTo>
                <a:cubicBezTo>
                  <a:pt x="1459" y="493"/>
                  <a:pt x="1459" y="493"/>
                  <a:pt x="1459" y="493"/>
                </a:cubicBezTo>
                <a:cubicBezTo>
                  <a:pt x="1459" y="493"/>
                  <a:pt x="1458" y="495"/>
                  <a:pt x="1458" y="495"/>
                </a:cubicBezTo>
                <a:cubicBezTo>
                  <a:pt x="1459" y="495"/>
                  <a:pt x="1459" y="495"/>
                  <a:pt x="1459" y="495"/>
                </a:cubicBezTo>
                <a:cubicBezTo>
                  <a:pt x="1459" y="496"/>
                  <a:pt x="1459" y="496"/>
                  <a:pt x="1459" y="497"/>
                </a:cubicBezTo>
                <a:cubicBezTo>
                  <a:pt x="1460" y="497"/>
                  <a:pt x="1460" y="497"/>
                  <a:pt x="1460" y="497"/>
                </a:cubicBezTo>
                <a:cubicBezTo>
                  <a:pt x="1460" y="498"/>
                  <a:pt x="1460" y="498"/>
                  <a:pt x="1461" y="498"/>
                </a:cubicBezTo>
                <a:cubicBezTo>
                  <a:pt x="1461" y="499"/>
                  <a:pt x="1461" y="499"/>
                  <a:pt x="1461" y="499"/>
                </a:cubicBezTo>
                <a:cubicBezTo>
                  <a:pt x="1461" y="498"/>
                  <a:pt x="1462" y="498"/>
                  <a:pt x="1463" y="498"/>
                </a:cubicBezTo>
                <a:cubicBezTo>
                  <a:pt x="1463" y="498"/>
                  <a:pt x="1463" y="497"/>
                  <a:pt x="1463" y="497"/>
                </a:cubicBezTo>
                <a:cubicBezTo>
                  <a:pt x="1464" y="497"/>
                  <a:pt x="1466" y="498"/>
                  <a:pt x="1467" y="498"/>
                </a:cubicBezTo>
                <a:cubicBezTo>
                  <a:pt x="1467" y="498"/>
                  <a:pt x="1467" y="499"/>
                  <a:pt x="1467" y="500"/>
                </a:cubicBezTo>
                <a:cubicBezTo>
                  <a:pt x="1468" y="500"/>
                  <a:pt x="1468" y="500"/>
                  <a:pt x="1468" y="499"/>
                </a:cubicBezTo>
                <a:cubicBezTo>
                  <a:pt x="1468" y="499"/>
                  <a:pt x="1468" y="499"/>
                  <a:pt x="1468" y="499"/>
                </a:cubicBezTo>
                <a:cubicBezTo>
                  <a:pt x="1468" y="499"/>
                  <a:pt x="1468" y="499"/>
                  <a:pt x="1468" y="498"/>
                </a:cubicBezTo>
                <a:cubicBezTo>
                  <a:pt x="1468" y="498"/>
                  <a:pt x="1468" y="498"/>
                  <a:pt x="1468" y="498"/>
                </a:cubicBezTo>
                <a:cubicBezTo>
                  <a:pt x="1468" y="497"/>
                  <a:pt x="1468" y="497"/>
                  <a:pt x="1468" y="497"/>
                </a:cubicBezTo>
                <a:cubicBezTo>
                  <a:pt x="1469" y="497"/>
                  <a:pt x="1469" y="497"/>
                  <a:pt x="1469" y="497"/>
                </a:cubicBezTo>
                <a:cubicBezTo>
                  <a:pt x="1469" y="498"/>
                  <a:pt x="1470" y="499"/>
                  <a:pt x="1470" y="499"/>
                </a:cubicBezTo>
                <a:cubicBezTo>
                  <a:pt x="1471" y="499"/>
                  <a:pt x="1471" y="499"/>
                  <a:pt x="1471" y="499"/>
                </a:cubicBezTo>
                <a:cubicBezTo>
                  <a:pt x="1471" y="500"/>
                  <a:pt x="1471" y="501"/>
                  <a:pt x="1471" y="501"/>
                </a:cubicBezTo>
                <a:cubicBezTo>
                  <a:pt x="1471" y="502"/>
                  <a:pt x="1472" y="501"/>
                  <a:pt x="1472" y="501"/>
                </a:cubicBezTo>
                <a:cubicBezTo>
                  <a:pt x="1473" y="502"/>
                  <a:pt x="1472" y="503"/>
                  <a:pt x="1474" y="503"/>
                </a:cubicBezTo>
                <a:cubicBezTo>
                  <a:pt x="1474" y="502"/>
                  <a:pt x="1474" y="502"/>
                  <a:pt x="1474" y="502"/>
                </a:cubicBezTo>
                <a:cubicBezTo>
                  <a:pt x="1475" y="502"/>
                  <a:pt x="1475" y="502"/>
                  <a:pt x="1475" y="502"/>
                </a:cubicBezTo>
                <a:cubicBezTo>
                  <a:pt x="1475" y="500"/>
                  <a:pt x="1475" y="500"/>
                  <a:pt x="1473" y="500"/>
                </a:cubicBezTo>
                <a:cubicBezTo>
                  <a:pt x="1473" y="499"/>
                  <a:pt x="1473" y="498"/>
                  <a:pt x="1473" y="497"/>
                </a:cubicBezTo>
                <a:cubicBezTo>
                  <a:pt x="1473" y="496"/>
                  <a:pt x="1472" y="495"/>
                  <a:pt x="1471" y="495"/>
                </a:cubicBezTo>
                <a:cubicBezTo>
                  <a:pt x="1471" y="495"/>
                  <a:pt x="1471" y="496"/>
                  <a:pt x="1471" y="496"/>
                </a:cubicBezTo>
                <a:cubicBezTo>
                  <a:pt x="1470" y="496"/>
                  <a:pt x="1470" y="496"/>
                  <a:pt x="1470" y="496"/>
                </a:cubicBezTo>
                <a:cubicBezTo>
                  <a:pt x="1470" y="496"/>
                  <a:pt x="1470" y="495"/>
                  <a:pt x="1469" y="495"/>
                </a:cubicBezTo>
                <a:cubicBezTo>
                  <a:pt x="1470" y="495"/>
                  <a:pt x="1470" y="495"/>
                  <a:pt x="1470" y="495"/>
                </a:cubicBezTo>
                <a:cubicBezTo>
                  <a:pt x="1470" y="494"/>
                  <a:pt x="1470" y="494"/>
                  <a:pt x="1470" y="494"/>
                </a:cubicBezTo>
                <a:cubicBezTo>
                  <a:pt x="1470" y="494"/>
                  <a:pt x="1469" y="494"/>
                  <a:pt x="1469" y="494"/>
                </a:cubicBezTo>
                <a:cubicBezTo>
                  <a:pt x="1469" y="494"/>
                  <a:pt x="1469" y="494"/>
                  <a:pt x="1469" y="494"/>
                </a:cubicBezTo>
                <a:cubicBezTo>
                  <a:pt x="1469" y="494"/>
                  <a:pt x="1469" y="494"/>
                  <a:pt x="1468" y="494"/>
                </a:cubicBezTo>
                <a:cubicBezTo>
                  <a:pt x="1466" y="494"/>
                  <a:pt x="1466" y="494"/>
                  <a:pt x="1466" y="494"/>
                </a:cubicBezTo>
                <a:cubicBezTo>
                  <a:pt x="1466" y="494"/>
                  <a:pt x="1466" y="495"/>
                  <a:pt x="1466" y="495"/>
                </a:cubicBezTo>
                <a:cubicBezTo>
                  <a:pt x="1465" y="495"/>
                  <a:pt x="1465" y="495"/>
                  <a:pt x="1465" y="495"/>
                </a:cubicBezTo>
                <a:cubicBezTo>
                  <a:pt x="1465" y="495"/>
                  <a:pt x="1465" y="495"/>
                  <a:pt x="1465" y="495"/>
                </a:cubicBezTo>
                <a:cubicBezTo>
                  <a:pt x="1465" y="495"/>
                  <a:pt x="1464" y="495"/>
                  <a:pt x="1463" y="495"/>
                </a:cubicBezTo>
                <a:cubicBezTo>
                  <a:pt x="1463" y="495"/>
                  <a:pt x="1463" y="495"/>
                  <a:pt x="1463" y="495"/>
                </a:cubicBezTo>
                <a:cubicBezTo>
                  <a:pt x="1463" y="495"/>
                  <a:pt x="1463" y="495"/>
                  <a:pt x="1463" y="495"/>
                </a:cubicBezTo>
                <a:cubicBezTo>
                  <a:pt x="1463" y="494"/>
                  <a:pt x="1463" y="494"/>
                  <a:pt x="1463" y="494"/>
                </a:cubicBezTo>
                <a:cubicBezTo>
                  <a:pt x="1463" y="492"/>
                  <a:pt x="1463" y="492"/>
                  <a:pt x="1463" y="492"/>
                </a:cubicBezTo>
                <a:cubicBezTo>
                  <a:pt x="1462" y="491"/>
                  <a:pt x="1462" y="491"/>
                  <a:pt x="1462" y="491"/>
                </a:cubicBezTo>
                <a:cubicBezTo>
                  <a:pt x="1462" y="491"/>
                  <a:pt x="1463" y="489"/>
                  <a:pt x="1463" y="489"/>
                </a:cubicBezTo>
                <a:cubicBezTo>
                  <a:pt x="1463" y="488"/>
                  <a:pt x="1463" y="488"/>
                  <a:pt x="1463" y="488"/>
                </a:cubicBezTo>
                <a:cubicBezTo>
                  <a:pt x="1462" y="488"/>
                  <a:pt x="1462" y="488"/>
                  <a:pt x="1462" y="488"/>
                </a:cubicBezTo>
                <a:cubicBezTo>
                  <a:pt x="1462" y="487"/>
                  <a:pt x="1462" y="486"/>
                  <a:pt x="1463" y="485"/>
                </a:cubicBezTo>
                <a:cubicBezTo>
                  <a:pt x="1463" y="485"/>
                  <a:pt x="1464" y="485"/>
                  <a:pt x="1464" y="485"/>
                </a:cubicBezTo>
                <a:cubicBezTo>
                  <a:pt x="1465" y="484"/>
                  <a:pt x="1465" y="483"/>
                  <a:pt x="1465" y="483"/>
                </a:cubicBezTo>
                <a:cubicBezTo>
                  <a:pt x="1465" y="483"/>
                  <a:pt x="1465" y="483"/>
                  <a:pt x="1465" y="483"/>
                </a:cubicBezTo>
                <a:cubicBezTo>
                  <a:pt x="1465" y="482"/>
                  <a:pt x="1465" y="482"/>
                  <a:pt x="1465" y="482"/>
                </a:cubicBezTo>
                <a:cubicBezTo>
                  <a:pt x="1465" y="482"/>
                  <a:pt x="1465" y="481"/>
                  <a:pt x="1465" y="481"/>
                </a:cubicBezTo>
                <a:cubicBezTo>
                  <a:pt x="1466" y="481"/>
                  <a:pt x="1466" y="481"/>
                  <a:pt x="1467" y="481"/>
                </a:cubicBezTo>
                <a:cubicBezTo>
                  <a:pt x="1467" y="480"/>
                  <a:pt x="1467" y="480"/>
                  <a:pt x="1467" y="480"/>
                </a:cubicBezTo>
                <a:cubicBezTo>
                  <a:pt x="1467" y="479"/>
                  <a:pt x="1467" y="479"/>
                  <a:pt x="1467" y="478"/>
                </a:cubicBezTo>
                <a:cubicBezTo>
                  <a:pt x="1467" y="478"/>
                  <a:pt x="1467" y="478"/>
                  <a:pt x="1467" y="478"/>
                </a:cubicBezTo>
                <a:cubicBezTo>
                  <a:pt x="1467" y="476"/>
                  <a:pt x="1467" y="476"/>
                  <a:pt x="1467" y="476"/>
                </a:cubicBezTo>
                <a:cubicBezTo>
                  <a:pt x="1466" y="476"/>
                  <a:pt x="1466" y="476"/>
                  <a:pt x="1465" y="476"/>
                </a:cubicBezTo>
                <a:cubicBezTo>
                  <a:pt x="1465" y="474"/>
                  <a:pt x="1465" y="474"/>
                  <a:pt x="1465" y="474"/>
                </a:cubicBezTo>
                <a:cubicBezTo>
                  <a:pt x="1465" y="474"/>
                  <a:pt x="1465" y="474"/>
                  <a:pt x="1465" y="474"/>
                </a:cubicBezTo>
                <a:cubicBezTo>
                  <a:pt x="1465" y="473"/>
                  <a:pt x="1465" y="473"/>
                  <a:pt x="1465" y="473"/>
                </a:cubicBezTo>
                <a:cubicBezTo>
                  <a:pt x="1465" y="472"/>
                  <a:pt x="1465" y="472"/>
                  <a:pt x="1465" y="472"/>
                </a:cubicBezTo>
                <a:cubicBezTo>
                  <a:pt x="1466" y="472"/>
                  <a:pt x="1466" y="472"/>
                  <a:pt x="1466" y="472"/>
                </a:cubicBezTo>
                <a:cubicBezTo>
                  <a:pt x="1466" y="471"/>
                  <a:pt x="1466" y="471"/>
                  <a:pt x="1466" y="471"/>
                </a:cubicBezTo>
                <a:cubicBezTo>
                  <a:pt x="1466" y="471"/>
                  <a:pt x="1466" y="471"/>
                  <a:pt x="1466" y="471"/>
                </a:cubicBezTo>
                <a:cubicBezTo>
                  <a:pt x="1466" y="470"/>
                  <a:pt x="1466" y="470"/>
                  <a:pt x="1466" y="470"/>
                </a:cubicBezTo>
                <a:cubicBezTo>
                  <a:pt x="1465" y="470"/>
                  <a:pt x="1465" y="470"/>
                  <a:pt x="1465" y="470"/>
                </a:cubicBezTo>
                <a:cubicBezTo>
                  <a:pt x="1465" y="470"/>
                  <a:pt x="1465" y="470"/>
                  <a:pt x="1465" y="471"/>
                </a:cubicBezTo>
                <a:cubicBezTo>
                  <a:pt x="1464" y="471"/>
                  <a:pt x="1464" y="471"/>
                  <a:pt x="1464" y="471"/>
                </a:cubicBezTo>
                <a:cubicBezTo>
                  <a:pt x="1462" y="471"/>
                  <a:pt x="1461" y="471"/>
                  <a:pt x="1461" y="469"/>
                </a:cubicBezTo>
                <a:cubicBezTo>
                  <a:pt x="1459" y="470"/>
                  <a:pt x="1460" y="470"/>
                  <a:pt x="1459" y="470"/>
                </a:cubicBezTo>
                <a:cubicBezTo>
                  <a:pt x="1459" y="472"/>
                  <a:pt x="1459" y="472"/>
                  <a:pt x="1459" y="472"/>
                </a:cubicBezTo>
                <a:cubicBezTo>
                  <a:pt x="1458" y="472"/>
                  <a:pt x="1458" y="472"/>
                  <a:pt x="1458" y="472"/>
                </a:cubicBezTo>
                <a:cubicBezTo>
                  <a:pt x="1458" y="472"/>
                  <a:pt x="1458" y="472"/>
                  <a:pt x="1458" y="472"/>
                </a:cubicBezTo>
                <a:cubicBezTo>
                  <a:pt x="1458" y="472"/>
                  <a:pt x="1459" y="473"/>
                  <a:pt x="1459" y="473"/>
                </a:cubicBezTo>
                <a:cubicBezTo>
                  <a:pt x="1458" y="473"/>
                  <a:pt x="1458" y="473"/>
                  <a:pt x="1458" y="473"/>
                </a:cubicBezTo>
                <a:cubicBezTo>
                  <a:pt x="1458" y="474"/>
                  <a:pt x="1458" y="474"/>
                  <a:pt x="1458" y="474"/>
                </a:cubicBezTo>
                <a:cubicBezTo>
                  <a:pt x="1458" y="474"/>
                  <a:pt x="1458" y="474"/>
                  <a:pt x="1458" y="474"/>
                </a:cubicBezTo>
                <a:cubicBezTo>
                  <a:pt x="1458" y="475"/>
                  <a:pt x="1458" y="475"/>
                  <a:pt x="1458" y="475"/>
                </a:cubicBezTo>
                <a:cubicBezTo>
                  <a:pt x="1457" y="475"/>
                  <a:pt x="1457" y="475"/>
                  <a:pt x="1457" y="475"/>
                </a:cubicBezTo>
                <a:cubicBezTo>
                  <a:pt x="1457" y="476"/>
                  <a:pt x="1457" y="477"/>
                  <a:pt x="1457" y="477"/>
                </a:cubicBezTo>
                <a:cubicBezTo>
                  <a:pt x="1457" y="477"/>
                  <a:pt x="1457" y="477"/>
                  <a:pt x="1457" y="477"/>
                </a:cubicBezTo>
                <a:cubicBezTo>
                  <a:pt x="1457" y="479"/>
                  <a:pt x="1457" y="479"/>
                  <a:pt x="1457" y="479"/>
                </a:cubicBezTo>
                <a:cubicBezTo>
                  <a:pt x="1458" y="479"/>
                  <a:pt x="1458" y="479"/>
                  <a:pt x="1458" y="479"/>
                </a:cubicBezTo>
                <a:cubicBezTo>
                  <a:pt x="1458" y="481"/>
                  <a:pt x="1455" y="481"/>
                  <a:pt x="1457" y="483"/>
                </a:cubicBezTo>
                <a:cubicBezTo>
                  <a:pt x="1457" y="484"/>
                  <a:pt x="1457" y="484"/>
                  <a:pt x="1457" y="485"/>
                </a:cubicBezTo>
                <a:cubicBezTo>
                  <a:pt x="1455" y="484"/>
                  <a:pt x="1455" y="484"/>
                  <a:pt x="1454" y="484"/>
                </a:cubicBezTo>
                <a:close/>
                <a:moveTo>
                  <a:pt x="601" y="482"/>
                </a:moveTo>
                <a:cubicBezTo>
                  <a:pt x="599" y="482"/>
                  <a:pt x="599" y="482"/>
                  <a:pt x="599" y="482"/>
                </a:cubicBezTo>
                <a:cubicBezTo>
                  <a:pt x="599" y="483"/>
                  <a:pt x="599" y="483"/>
                  <a:pt x="599" y="483"/>
                </a:cubicBezTo>
                <a:cubicBezTo>
                  <a:pt x="599" y="483"/>
                  <a:pt x="599" y="483"/>
                  <a:pt x="599" y="483"/>
                </a:cubicBezTo>
                <a:cubicBezTo>
                  <a:pt x="599" y="483"/>
                  <a:pt x="599" y="483"/>
                  <a:pt x="599" y="484"/>
                </a:cubicBezTo>
                <a:cubicBezTo>
                  <a:pt x="600" y="483"/>
                  <a:pt x="600" y="483"/>
                  <a:pt x="601" y="483"/>
                </a:cubicBezTo>
                <a:lnTo>
                  <a:pt x="601" y="482"/>
                </a:lnTo>
                <a:close/>
                <a:moveTo>
                  <a:pt x="601" y="488"/>
                </a:moveTo>
                <a:cubicBezTo>
                  <a:pt x="601" y="488"/>
                  <a:pt x="600" y="488"/>
                  <a:pt x="600" y="488"/>
                </a:cubicBezTo>
                <a:cubicBezTo>
                  <a:pt x="600" y="487"/>
                  <a:pt x="600" y="487"/>
                  <a:pt x="600" y="487"/>
                </a:cubicBezTo>
                <a:cubicBezTo>
                  <a:pt x="600" y="487"/>
                  <a:pt x="600" y="487"/>
                  <a:pt x="600" y="487"/>
                </a:cubicBezTo>
                <a:cubicBezTo>
                  <a:pt x="600" y="487"/>
                  <a:pt x="600" y="488"/>
                  <a:pt x="600" y="488"/>
                </a:cubicBezTo>
                <a:lnTo>
                  <a:pt x="601" y="488"/>
                </a:lnTo>
                <a:close/>
                <a:moveTo>
                  <a:pt x="603" y="491"/>
                </a:moveTo>
                <a:cubicBezTo>
                  <a:pt x="602" y="491"/>
                  <a:pt x="602" y="491"/>
                  <a:pt x="602" y="491"/>
                </a:cubicBezTo>
                <a:cubicBezTo>
                  <a:pt x="602" y="493"/>
                  <a:pt x="602" y="493"/>
                  <a:pt x="604" y="494"/>
                </a:cubicBezTo>
                <a:cubicBezTo>
                  <a:pt x="604" y="492"/>
                  <a:pt x="603" y="492"/>
                  <a:pt x="603" y="491"/>
                </a:cubicBezTo>
                <a:close/>
                <a:moveTo>
                  <a:pt x="1475" y="497"/>
                </a:moveTo>
                <a:cubicBezTo>
                  <a:pt x="1475" y="498"/>
                  <a:pt x="1475" y="498"/>
                  <a:pt x="1475" y="498"/>
                </a:cubicBezTo>
                <a:cubicBezTo>
                  <a:pt x="1476" y="498"/>
                  <a:pt x="1476" y="498"/>
                  <a:pt x="1476" y="498"/>
                </a:cubicBezTo>
                <a:cubicBezTo>
                  <a:pt x="1476" y="497"/>
                  <a:pt x="1476" y="497"/>
                  <a:pt x="1476" y="497"/>
                </a:cubicBezTo>
                <a:lnTo>
                  <a:pt x="1475" y="497"/>
                </a:lnTo>
                <a:close/>
                <a:moveTo>
                  <a:pt x="1331" y="498"/>
                </a:moveTo>
                <a:cubicBezTo>
                  <a:pt x="1331" y="499"/>
                  <a:pt x="1331" y="499"/>
                  <a:pt x="1330" y="500"/>
                </a:cubicBezTo>
                <a:cubicBezTo>
                  <a:pt x="1331" y="500"/>
                  <a:pt x="1331" y="500"/>
                  <a:pt x="1331" y="500"/>
                </a:cubicBezTo>
                <a:cubicBezTo>
                  <a:pt x="1331" y="499"/>
                  <a:pt x="1332" y="499"/>
                  <a:pt x="1331" y="498"/>
                </a:cubicBezTo>
                <a:close/>
                <a:moveTo>
                  <a:pt x="1463" y="506"/>
                </a:moveTo>
                <a:cubicBezTo>
                  <a:pt x="1462" y="503"/>
                  <a:pt x="1462" y="501"/>
                  <a:pt x="1461" y="499"/>
                </a:cubicBezTo>
                <a:cubicBezTo>
                  <a:pt x="1459" y="499"/>
                  <a:pt x="1459" y="499"/>
                  <a:pt x="1456" y="499"/>
                </a:cubicBezTo>
                <a:cubicBezTo>
                  <a:pt x="1456" y="500"/>
                  <a:pt x="1456" y="500"/>
                  <a:pt x="1456" y="500"/>
                </a:cubicBezTo>
                <a:cubicBezTo>
                  <a:pt x="1457" y="500"/>
                  <a:pt x="1458" y="500"/>
                  <a:pt x="1458" y="500"/>
                </a:cubicBezTo>
                <a:cubicBezTo>
                  <a:pt x="1458" y="501"/>
                  <a:pt x="1458" y="501"/>
                  <a:pt x="1458" y="501"/>
                </a:cubicBezTo>
                <a:cubicBezTo>
                  <a:pt x="1458" y="501"/>
                  <a:pt x="1459" y="501"/>
                  <a:pt x="1459" y="501"/>
                </a:cubicBezTo>
                <a:cubicBezTo>
                  <a:pt x="1459" y="502"/>
                  <a:pt x="1459" y="502"/>
                  <a:pt x="1459" y="503"/>
                </a:cubicBezTo>
                <a:cubicBezTo>
                  <a:pt x="1460" y="503"/>
                  <a:pt x="1460" y="503"/>
                  <a:pt x="1460" y="503"/>
                </a:cubicBezTo>
                <a:cubicBezTo>
                  <a:pt x="1460" y="503"/>
                  <a:pt x="1460" y="503"/>
                  <a:pt x="1460" y="503"/>
                </a:cubicBezTo>
                <a:cubicBezTo>
                  <a:pt x="1461" y="503"/>
                  <a:pt x="1461" y="503"/>
                  <a:pt x="1461" y="503"/>
                </a:cubicBezTo>
                <a:cubicBezTo>
                  <a:pt x="1461" y="504"/>
                  <a:pt x="1461" y="504"/>
                  <a:pt x="1461" y="504"/>
                </a:cubicBezTo>
                <a:cubicBezTo>
                  <a:pt x="1461" y="504"/>
                  <a:pt x="1461" y="504"/>
                  <a:pt x="1461" y="504"/>
                </a:cubicBezTo>
                <a:cubicBezTo>
                  <a:pt x="1461" y="504"/>
                  <a:pt x="1461" y="505"/>
                  <a:pt x="1461" y="505"/>
                </a:cubicBezTo>
                <a:cubicBezTo>
                  <a:pt x="1461" y="505"/>
                  <a:pt x="1461" y="505"/>
                  <a:pt x="1461" y="506"/>
                </a:cubicBezTo>
                <a:cubicBezTo>
                  <a:pt x="1461" y="506"/>
                  <a:pt x="1461" y="506"/>
                  <a:pt x="1461" y="506"/>
                </a:cubicBezTo>
                <a:cubicBezTo>
                  <a:pt x="1462" y="506"/>
                  <a:pt x="1462" y="506"/>
                  <a:pt x="1463" y="506"/>
                </a:cubicBezTo>
                <a:close/>
                <a:moveTo>
                  <a:pt x="608" y="501"/>
                </a:moveTo>
                <a:cubicBezTo>
                  <a:pt x="608" y="501"/>
                  <a:pt x="608" y="501"/>
                  <a:pt x="608" y="501"/>
                </a:cubicBezTo>
                <a:cubicBezTo>
                  <a:pt x="609" y="501"/>
                  <a:pt x="608" y="501"/>
                  <a:pt x="609" y="501"/>
                </a:cubicBezTo>
                <a:cubicBezTo>
                  <a:pt x="608" y="500"/>
                  <a:pt x="609" y="500"/>
                  <a:pt x="608" y="500"/>
                </a:cubicBezTo>
                <a:lnTo>
                  <a:pt x="608" y="501"/>
                </a:lnTo>
                <a:close/>
                <a:moveTo>
                  <a:pt x="1330" y="503"/>
                </a:moveTo>
                <a:cubicBezTo>
                  <a:pt x="1330" y="504"/>
                  <a:pt x="1330" y="504"/>
                  <a:pt x="1330" y="504"/>
                </a:cubicBezTo>
                <a:cubicBezTo>
                  <a:pt x="1331" y="504"/>
                  <a:pt x="1331" y="504"/>
                  <a:pt x="1331" y="504"/>
                </a:cubicBezTo>
                <a:cubicBezTo>
                  <a:pt x="1331" y="503"/>
                  <a:pt x="1331" y="504"/>
                  <a:pt x="1330" y="503"/>
                </a:cubicBezTo>
                <a:close/>
                <a:moveTo>
                  <a:pt x="1480" y="504"/>
                </a:moveTo>
                <a:cubicBezTo>
                  <a:pt x="1478" y="504"/>
                  <a:pt x="1477" y="504"/>
                  <a:pt x="1476" y="504"/>
                </a:cubicBezTo>
                <a:cubicBezTo>
                  <a:pt x="1476" y="505"/>
                  <a:pt x="1476" y="505"/>
                  <a:pt x="1476" y="505"/>
                </a:cubicBezTo>
                <a:cubicBezTo>
                  <a:pt x="1476" y="505"/>
                  <a:pt x="1476" y="505"/>
                  <a:pt x="1476" y="505"/>
                </a:cubicBezTo>
                <a:cubicBezTo>
                  <a:pt x="1476" y="506"/>
                  <a:pt x="1476" y="506"/>
                  <a:pt x="1477" y="507"/>
                </a:cubicBezTo>
                <a:cubicBezTo>
                  <a:pt x="1477" y="507"/>
                  <a:pt x="1477" y="507"/>
                  <a:pt x="1477" y="507"/>
                </a:cubicBezTo>
                <a:cubicBezTo>
                  <a:pt x="1477" y="507"/>
                  <a:pt x="1477" y="507"/>
                  <a:pt x="1477" y="507"/>
                </a:cubicBezTo>
                <a:cubicBezTo>
                  <a:pt x="1477" y="507"/>
                  <a:pt x="1478" y="508"/>
                  <a:pt x="1478" y="508"/>
                </a:cubicBezTo>
                <a:cubicBezTo>
                  <a:pt x="1478" y="508"/>
                  <a:pt x="1478" y="508"/>
                  <a:pt x="1478" y="508"/>
                </a:cubicBezTo>
                <a:cubicBezTo>
                  <a:pt x="1478" y="508"/>
                  <a:pt x="1478" y="509"/>
                  <a:pt x="1479" y="509"/>
                </a:cubicBezTo>
                <a:cubicBezTo>
                  <a:pt x="1479" y="509"/>
                  <a:pt x="1478" y="510"/>
                  <a:pt x="1479" y="510"/>
                </a:cubicBezTo>
                <a:cubicBezTo>
                  <a:pt x="1480" y="510"/>
                  <a:pt x="1480" y="510"/>
                  <a:pt x="1480" y="510"/>
                </a:cubicBezTo>
                <a:cubicBezTo>
                  <a:pt x="1480" y="511"/>
                  <a:pt x="1480" y="511"/>
                  <a:pt x="1480" y="511"/>
                </a:cubicBezTo>
                <a:cubicBezTo>
                  <a:pt x="1480" y="511"/>
                  <a:pt x="1480" y="511"/>
                  <a:pt x="1480" y="511"/>
                </a:cubicBezTo>
                <a:cubicBezTo>
                  <a:pt x="1481" y="511"/>
                  <a:pt x="1481" y="511"/>
                  <a:pt x="1481" y="511"/>
                </a:cubicBezTo>
                <a:cubicBezTo>
                  <a:pt x="1481" y="512"/>
                  <a:pt x="1481" y="511"/>
                  <a:pt x="1481" y="511"/>
                </a:cubicBezTo>
                <a:cubicBezTo>
                  <a:pt x="1482" y="511"/>
                  <a:pt x="1482" y="512"/>
                  <a:pt x="1482" y="512"/>
                </a:cubicBezTo>
                <a:cubicBezTo>
                  <a:pt x="1483" y="512"/>
                  <a:pt x="1483" y="512"/>
                  <a:pt x="1483" y="512"/>
                </a:cubicBezTo>
                <a:cubicBezTo>
                  <a:pt x="1482" y="511"/>
                  <a:pt x="1482" y="511"/>
                  <a:pt x="1482" y="511"/>
                </a:cubicBezTo>
                <a:cubicBezTo>
                  <a:pt x="1481" y="511"/>
                  <a:pt x="1481" y="511"/>
                  <a:pt x="1481" y="511"/>
                </a:cubicBezTo>
                <a:cubicBezTo>
                  <a:pt x="1481" y="510"/>
                  <a:pt x="1481" y="510"/>
                  <a:pt x="1481" y="510"/>
                </a:cubicBezTo>
                <a:cubicBezTo>
                  <a:pt x="1481" y="510"/>
                  <a:pt x="1481" y="510"/>
                  <a:pt x="1481" y="510"/>
                </a:cubicBezTo>
                <a:cubicBezTo>
                  <a:pt x="1481" y="509"/>
                  <a:pt x="1481" y="509"/>
                  <a:pt x="1480" y="509"/>
                </a:cubicBezTo>
                <a:cubicBezTo>
                  <a:pt x="1480" y="508"/>
                  <a:pt x="1481" y="506"/>
                  <a:pt x="1481" y="505"/>
                </a:cubicBezTo>
                <a:cubicBezTo>
                  <a:pt x="1480" y="505"/>
                  <a:pt x="1480" y="505"/>
                  <a:pt x="1480" y="505"/>
                </a:cubicBezTo>
                <a:cubicBezTo>
                  <a:pt x="1480" y="504"/>
                  <a:pt x="1480" y="504"/>
                  <a:pt x="1480" y="504"/>
                </a:cubicBezTo>
                <a:cubicBezTo>
                  <a:pt x="1480" y="504"/>
                  <a:pt x="1480" y="504"/>
                  <a:pt x="1480" y="504"/>
                </a:cubicBezTo>
                <a:close/>
                <a:moveTo>
                  <a:pt x="1465" y="506"/>
                </a:moveTo>
                <a:cubicBezTo>
                  <a:pt x="1465" y="505"/>
                  <a:pt x="1465" y="505"/>
                  <a:pt x="1465" y="505"/>
                </a:cubicBezTo>
                <a:cubicBezTo>
                  <a:pt x="1465" y="505"/>
                  <a:pt x="1465" y="505"/>
                  <a:pt x="1464" y="505"/>
                </a:cubicBezTo>
                <a:cubicBezTo>
                  <a:pt x="1464" y="506"/>
                  <a:pt x="1464" y="506"/>
                  <a:pt x="1465" y="506"/>
                </a:cubicBezTo>
                <a:close/>
                <a:moveTo>
                  <a:pt x="1147" y="505"/>
                </a:moveTo>
                <a:cubicBezTo>
                  <a:pt x="1147" y="505"/>
                  <a:pt x="1146" y="506"/>
                  <a:pt x="1146" y="506"/>
                </a:cubicBezTo>
                <a:cubicBezTo>
                  <a:pt x="1146" y="505"/>
                  <a:pt x="1146" y="505"/>
                  <a:pt x="1146" y="505"/>
                </a:cubicBezTo>
                <a:cubicBezTo>
                  <a:pt x="1145" y="505"/>
                  <a:pt x="1145" y="505"/>
                  <a:pt x="1145" y="505"/>
                </a:cubicBezTo>
                <a:cubicBezTo>
                  <a:pt x="1145" y="506"/>
                  <a:pt x="1145" y="506"/>
                  <a:pt x="1145" y="506"/>
                </a:cubicBezTo>
                <a:cubicBezTo>
                  <a:pt x="1144" y="505"/>
                  <a:pt x="1144" y="505"/>
                  <a:pt x="1143" y="505"/>
                </a:cubicBezTo>
                <a:cubicBezTo>
                  <a:pt x="1144" y="506"/>
                  <a:pt x="1144" y="505"/>
                  <a:pt x="1144" y="506"/>
                </a:cubicBezTo>
                <a:cubicBezTo>
                  <a:pt x="1144" y="506"/>
                  <a:pt x="1144" y="506"/>
                  <a:pt x="1144" y="506"/>
                </a:cubicBezTo>
                <a:cubicBezTo>
                  <a:pt x="1147" y="506"/>
                  <a:pt x="1147" y="506"/>
                  <a:pt x="1147" y="506"/>
                </a:cubicBezTo>
                <a:cubicBezTo>
                  <a:pt x="1147" y="506"/>
                  <a:pt x="1147" y="506"/>
                  <a:pt x="1147" y="506"/>
                </a:cubicBezTo>
                <a:cubicBezTo>
                  <a:pt x="1147" y="506"/>
                  <a:pt x="1147" y="506"/>
                  <a:pt x="1147" y="506"/>
                </a:cubicBezTo>
                <a:cubicBezTo>
                  <a:pt x="1147" y="506"/>
                  <a:pt x="1147" y="506"/>
                  <a:pt x="1147" y="506"/>
                </a:cubicBezTo>
                <a:cubicBezTo>
                  <a:pt x="1147" y="506"/>
                  <a:pt x="1147" y="506"/>
                  <a:pt x="1147" y="506"/>
                </a:cubicBezTo>
                <a:lnTo>
                  <a:pt x="1147" y="505"/>
                </a:lnTo>
                <a:close/>
                <a:moveTo>
                  <a:pt x="1331" y="506"/>
                </a:moveTo>
                <a:cubicBezTo>
                  <a:pt x="1331" y="505"/>
                  <a:pt x="1331" y="505"/>
                  <a:pt x="1331" y="505"/>
                </a:cubicBezTo>
                <a:cubicBezTo>
                  <a:pt x="1330" y="505"/>
                  <a:pt x="1330" y="505"/>
                  <a:pt x="1330" y="505"/>
                </a:cubicBezTo>
                <a:cubicBezTo>
                  <a:pt x="1330" y="507"/>
                  <a:pt x="1330" y="507"/>
                  <a:pt x="1330" y="507"/>
                </a:cubicBezTo>
                <a:cubicBezTo>
                  <a:pt x="1331" y="507"/>
                  <a:pt x="1331" y="507"/>
                  <a:pt x="1331" y="507"/>
                </a:cubicBezTo>
                <a:cubicBezTo>
                  <a:pt x="1331" y="506"/>
                  <a:pt x="1331" y="506"/>
                  <a:pt x="1331" y="506"/>
                </a:cubicBezTo>
                <a:close/>
                <a:moveTo>
                  <a:pt x="1454" y="508"/>
                </a:moveTo>
                <a:cubicBezTo>
                  <a:pt x="1455" y="508"/>
                  <a:pt x="1455" y="508"/>
                  <a:pt x="1456" y="508"/>
                </a:cubicBezTo>
                <a:cubicBezTo>
                  <a:pt x="1456" y="507"/>
                  <a:pt x="1456" y="507"/>
                  <a:pt x="1456" y="507"/>
                </a:cubicBezTo>
                <a:cubicBezTo>
                  <a:pt x="1455" y="507"/>
                  <a:pt x="1455" y="507"/>
                  <a:pt x="1454" y="506"/>
                </a:cubicBezTo>
                <a:cubicBezTo>
                  <a:pt x="1454" y="507"/>
                  <a:pt x="1454" y="507"/>
                  <a:pt x="1454" y="507"/>
                </a:cubicBezTo>
                <a:cubicBezTo>
                  <a:pt x="1454" y="507"/>
                  <a:pt x="1454" y="507"/>
                  <a:pt x="1454" y="507"/>
                </a:cubicBezTo>
                <a:cubicBezTo>
                  <a:pt x="1454" y="507"/>
                  <a:pt x="1454" y="507"/>
                  <a:pt x="1454" y="508"/>
                </a:cubicBezTo>
                <a:close/>
                <a:moveTo>
                  <a:pt x="1475" y="508"/>
                </a:moveTo>
                <a:cubicBezTo>
                  <a:pt x="1473" y="508"/>
                  <a:pt x="1472" y="507"/>
                  <a:pt x="1471" y="506"/>
                </a:cubicBezTo>
                <a:cubicBezTo>
                  <a:pt x="1470" y="507"/>
                  <a:pt x="1470" y="508"/>
                  <a:pt x="1470" y="508"/>
                </a:cubicBezTo>
                <a:cubicBezTo>
                  <a:pt x="1472" y="509"/>
                  <a:pt x="1473" y="509"/>
                  <a:pt x="1475" y="509"/>
                </a:cubicBezTo>
                <a:lnTo>
                  <a:pt x="1475" y="508"/>
                </a:lnTo>
                <a:close/>
                <a:moveTo>
                  <a:pt x="1330" y="509"/>
                </a:moveTo>
                <a:cubicBezTo>
                  <a:pt x="1330" y="509"/>
                  <a:pt x="1330" y="509"/>
                  <a:pt x="1330" y="509"/>
                </a:cubicBezTo>
                <a:cubicBezTo>
                  <a:pt x="1330" y="509"/>
                  <a:pt x="1330" y="509"/>
                  <a:pt x="1330" y="509"/>
                </a:cubicBezTo>
                <a:cubicBezTo>
                  <a:pt x="1330" y="508"/>
                  <a:pt x="1330" y="508"/>
                  <a:pt x="1330" y="508"/>
                </a:cubicBezTo>
                <a:cubicBezTo>
                  <a:pt x="1330" y="508"/>
                  <a:pt x="1330" y="508"/>
                  <a:pt x="1330" y="508"/>
                </a:cubicBezTo>
                <a:cubicBezTo>
                  <a:pt x="1330" y="509"/>
                  <a:pt x="1330" y="509"/>
                  <a:pt x="1330" y="509"/>
                </a:cubicBezTo>
                <a:close/>
                <a:moveTo>
                  <a:pt x="1464" y="516"/>
                </a:moveTo>
                <a:cubicBezTo>
                  <a:pt x="1465" y="516"/>
                  <a:pt x="1466" y="515"/>
                  <a:pt x="1468" y="515"/>
                </a:cubicBezTo>
                <a:cubicBezTo>
                  <a:pt x="1468" y="513"/>
                  <a:pt x="1469" y="513"/>
                  <a:pt x="1469" y="511"/>
                </a:cubicBezTo>
                <a:cubicBezTo>
                  <a:pt x="1467" y="511"/>
                  <a:pt x="1467" y="510"/>
                  <a:pt x="1465" y="510"/>
                </a:cubicBezTo>
                <a:cubicBezTo>
                  <a:pt x="1465" y="511"/>
                  <a:pt x="1465" y="512"/>
                  <a:pt x="1464" y="514"/>
                </a:cubicBezTo>
                <a:cubicBezTo>
                  <a:pt x="1464" y="514"/>
                  <a:pt x="1464" y="514"/>
                  <a:pt x="1464" y="514"/>
                </a:cubicBezTo>
                <a:lnTo>
                  <a:pt x="1464" y="516"/>
                </a:lnTo>
                <a:close/>
                <a:moveTo>
                  <a:pt x="1480" y="511"/>
                </a:moveTo>
                <a:cubicBezTo>
                  <a:pt x="1479" y="511"/>
                  <a:pt x="1478" y="511"/>
                  <a:pt x="1477" y="511"/>
                </a:cubicBezTo>
                <a:cubicBezTo>
                  <a:pt x="1477" y="512"/>
                  <a:pt x="1477" y="512"/>
                  <a:pt x="1477" y="512"/>
                </a:cubicBezTo>
                <a:cubicBezTo>
                  <a:pt x="1479" y="512"/>
                  <a:pt x="1479" y="512"/>
                  <a:pt x="1479" y="512"/>
                </a:cubicBezTo>
                <a:cubicBezTo>
                  <a:pt x="1479" y="513"/>
                  <a:pt x="1479" y="513"/>
                  <a:pt x="1479" y="514"/>
                </a:cubicBezTo>
                <a:cubicBezTo>
                  <a:pt x="1479" y="514"/>
                  <a:pt x="1478" y="514"/>
                  <a:pt x="1478" y="514"/>
                </a:cubicBezTo>
                <a:cubicBezTo>
                  <a:pt x="1478" y="515"/>
                  <a:pt x="1480" y="517"/>
                  <a:pt x="1480" y="517"/>
                </a:cubicBezTo>
                <a:cubicBezTo>
                  <a:pt x="1480" y="518"/>
                  <a:pt x="1480" y="518"/>
                  <a:pt x="1480" y="518"/>
                </a:cubicBezTo>
                <a:cubicBezTo>
                  <a:pt x="1481" y="518"/>
                  <a:pt x="1481" y="518"/>
                  <a:pt x="1481" y="518"/>
                </a:cubicBezTo>
                <a:cubicBezTo>
                  <a:pt x="1481" y="518"/>
                  <a:pt x="1481" y="518"/>
                  <a:pt x="1481" y="518"/>
                </a:cubicBezTo>
                <a:cubicBezTo>
                  <a:pt x="1481" y="518"/>
                  <a:pt x="1481" y="518"/>
                  <a:pt x="1481" y="518"/>
                </a:cubicBezTo>
                <a:cubicBezTo>
                  <a:pt x="1481" y="517"/>
                  <a:pt x="1481" y="517"/>
                  <a:pt x="1481" y="517"/>
                </a:cubicBezTo>
                <a:cubicBezTo>
                  <a:pt x="1481" y="517"/>
                  <a:pt x="1481" y="517"/>
                  <a:pt x="1481" y="517"/>
                </a:cubicBezTo>
                <a:cubicBezTo>
                  <a:pt x="1481" y="516"/>
                  <a:pt x="1481" y="516"/>
                  <a:pt x="1481" y="515"/>
                </a:cubicBezTo>
                <a:cubicBezTo>
                  <a:pt x="1481" y="515"/>
                  <a:pt x="1481" y="515"/>
                  <a:pt x="1481" y="515"/>
                </a:cubicBezTo>
                <a:cubicBezTo>
                  <a:pt x="1481" y="515"/>
                  <a:pt x="1481" y="515"/>
                  <a:pt x="1481" y="515"/>
                </a:cubicBezTo>
                <a:cubicBezTo>
                  <a:pt x="1480" y="515"/>
                  <a:pt x="1480" y="515"/>
                  <a:pt x="1480" y="515"/>
                </a:cubicBezTo>
                <a:cubicBezTo>
                  <a:pt x="1480" y="513"/>
                  <a:pt x="1480" y="513"/>
                  <a:pt x="1481" y="512"/>
                </a:cubicBezTo>
                <a:cubicBezTo>
                  <a:pt x="1480" y="512"/>
                  <a:pt x="1480" y="511"/>
                  <a:pt x="1480" y="511"/>
                </a:cubicBezTo>
                <a:close/>
                <a:moveTo>
                  <a:pt x="1449" y="518"/>
                </a:moveTo>
                <a:cubicBezTo>
                  <a:pt x="1449" y="519"/>
                  <a:pt x="1448" y="520"/>
                  <a:pt x="1448" y="521"/>
                </a:cubicBezTo>
                <a:cubicBezTo>
                  <a:pt x="1447" y="522"/>
                  <a:pt x="1446" y="521"/>
                  <a:pt x="1446" y="523"/>
                </a:cubicBezTo>
                <a:cubicBezTo>
                  <a:pt x="1446" y="523"/>
                  <a:pt x="1445" y="523"/>
                  <a:pt x="1444" y="523"/>
                </a:cubicBezTo>
                <a:cubicBezTo>
                  <a:pt x="1444" y="525"/>
                  <a:pt x="1444" y="523"/>
                  <a:pt x="1443" y="524"/>
                </a:cubicBezTo>
                <a:cubicBezTo>
                  <a:pt x="1443" y="525"/>
                  <a:pt x="1443" y="525"/>
                  <a:pt x="1443" y="525"/>
                </a:cubicBezTo>
                <a:cubicBezTo>
                  <a:pt x="1443" y="525"/>
                  <a:pt x="1443" y="525"/>
                  <a:pt x="1443" y="525"/>
                </a:cubicBezTo>
                <a:cubicBezTo>
                  <a:pt x="1442" y="525"/>
                  <a:pt x="1442" y="526"/>
                  <a:pt x="1442" y="526"/>
                </a:cubicBezTo>
                <a:cubicBezTo>
                  <a:pt x="1442" y="526"/>
                  <a:pt x="1442" y="526"/>
                  <a:pt x="1441" y="527"/>
                </a:cubicBezTo>
                <a:cubicBezTo>
                  <a:pt x="1441" y="528"/>
                  <a:pt x="1441" y="528"/>
                  <a:pt x="1441" y="528"/>
                </a:cubicBezTo>
                <a:cubicBezTo>
                  <a:pt x="1442" y="528"/>
                  <a:pt x="1442" y="528"/>
                  <a:pt x="1442" y="528"/>
                </a:cubicBezTo>
                <a:cubicBezTo>
                  <a:pt x="1443" y="526"/>
                  <a:pt x="1443" y="527"/>
                  <a:pt x="1444" y="526"/>
                </a:cubicBezTo>
                <a:cubicBezTo>
                  <a:pt x="1444" y="526"/>
                  <a:pt x="1445" y="525"/>
                  <a:pt x="1445" y="525"/>
                </a:cubicBezTo>
                <a:cubicBezTo>
                  <a:pt x="1445" y="525"/>
                  <a:pt x="1445" y="525"/>
                  <a:pt x="1445" y="525"/>
                </a:cubicBezTo>
                <a:cubicBezTo>
                  <a:pt x="1445" y="525"/>
                  <a:pt x="1445" y="525"/>
                  <a:pt x="1445" y="525"/>
                </a:cubicBezTo>
                <a:cubicBezTo>
                  <a:pt x="1446" y="525"/>
                  <a:pt x="1446" y="525"/>
                  <a:pt x="1446" y="525"/>
                </a:cubicBezTo>
                <a:cubicBezTo>
                  <a:pt x="1446" y="525"/>
                  <a:pt x="1446" y="524"/>
                  <a:pt x="1447" y="524"/>
                </a:cubicBezTo>
                <a:cubicBezTo>
                  <a:pt x="1447" y="524"/>
                  <a:pt x="1447" y="524"/>
                  <a:pt x="1447" y="524"/>
                </a:cubicBezTo>
                <a:cubicBezTo>
                  <a:pt x="1448" y="524"/>
                  <a:pt x="1450" y="520"/>
                  <a:pt x="1450" y="519"/>
                </a:cubicBezTo>
                <a:cubicBezTo>
                  <a:pt x="1451" y="519"/>
                  <a:pt x="1451" y="519"/>
                  <a:pt x="1452" y="518"/>
                </a:cubicBezTo>
                <a:cubicBezTo>
                  <a:pt x="1452" y="518"/>
                  <a:pt x="1452" y="517"/>
                  <a:pt x="1452" y="517"/>
                </a:cubicBezTo>
                <a:cubicBezTo>
                  <a:pt x="1453" y="517"/>
                  <a:pt x="1453" y="517"/>
                  <a:pt x="1453" y="517"/>
                </a:cubicBezTo>
                <a:cubicBezTo>
                  <a:pt x="1453" y="515"/>
                  <a:pt x="1453" y="515"/>
                  <a:pt x="1453" y="515"/>
                </a:cubicBezTo>
                <a:cubicBezTo>
                  <a:pt x="1453" y="515"/>
                  <a:pt x="1453" y="515"/>
                  <a:pt x="1453" y="515"/>
                </a:cubicBezTo>
                <a:cubicBezTo>
                  <a:pt x="1453" y="514"/>
                  <a:pt x="1453" y="514"/>
                  <a:pt x="1453" y="514"/>
                </a:cubicBezTo>
                <a:cubicBezTo>
                  <a:pt x="1453" y="514"/>
                  <a:pt x="1453" y="514"/>
                  <a:pt x="1453" y="514"/>
                </a:cubicBezTo>
                <a:cubicBezTo>
                  <a:pt x="1453" y="513"/>
                  <a:pt x="1453" y="512"/>
                  <a:pt x="1453" y="511"/>
                </a:cubicBezTo>
                <a:cubicBezTo>
                  <a:pt x="1453" y="512"/>
                  <a:pt x="1452" y="512"/>
                  <a:pt x="1452" y="512"/>
                </a:cubicBezTo>
                <a:cubicBezTo>
                  <a:pt x="1452" y="514"/>
                  <a:pt x="1452" y="514"/>
                  <a:pt x="1452" y="514"/>
                </a:cubicBezTo>
                <a:cubicBezTo>
                  <a:pt x="1451" y="514"/>
                  <a:pt x="1451" y="514"/>
                  <a:pt x="1451" y="514"/>
                </a:cubicBezTo>
                <a:cubicBezTo>
                  <a:pt x="1451" y="515"/>
                  <a:pt x="1451" y="515"/>
                  <a:pt x="1450" y="516"/>
                </a:cubicBezTo>
                <a:cubicBezTo>
                  <a:pt x="1450" y="516"/>
                  <a:pt x="1450" y="516"/>
                  <a:pt x="1450" y="516"/>
                </a:cubicBezTo>
                <a:cubicBezTo>
                  <a:pt x="1449" y="516"/>
                  <a:pt x="1450" y="517"/>
                  <a:pt x="1450" y="517"/>
                </a:cubicBezTo>
                <a:cubicBezTo>
                  <a:pt x="1450" y="517"/>
                  <a:pt x="1450" y="517"/>
                  <a:pt x="1450" y="517"/>
                </a:cubicBezTo>
                <a:cubicBezTo>
                  <a:pt x="1450" y="518"/>
                  <a:pt x="1450" y="518"/>
                  <a:pt x="1449" y="518"/>
                </a:cubicBezTo>
                <a:close/>
                <a:moveTo>
                  <a:pt x="589" y="513"/>
                </a:moveTo>
                <a:cubicBezTo>
                  <a:pt x="590" y="513"/>
                  <a:pt x="589" y="513"/>
                  <a:pt x="590" y="512"/>
                </a:cubicBezTo>
                <a:cubicBezTo>
                  <a:pt x="590" y="512"/>
                  <a:pt x="590" y="512"/>
                  <a:pt x="590" y="512"/>
                </a:cubicBezTo>
                <a:cubicBezTo>
                  <a:pt x="590" y="512"/>
                  <a:pt x="590" y="512"/>
                  <a:pt x="590" y="512"/>
                </a:cubicBezTo>
                <a:cubicBezTo>
                  <a:pt x="589" y="512"/>
                  <a:pt x="589" y="512"/>
                  <a:pt x="589" y="512"/>
                </a:cubicBezTo>
                <a:lnTo>
                  <a:pt x="589" y="513"/>
                </a:lnTo>
                <a:close/>
                <a:moveTo>
                  <a:pt x="1475" y="516"/>
                </a:moveTo>
                <a:cubicBezTo>
                  <a:pt x="1475" y="513"/>
                  <a:pt x="1475" y="513"/>
                  <a:pt x="1475" y="513"/>
                </a:cubicBezTo>
                <a:cubicBezTo>
                  <a:pt x="1474" y="513"/>
                  <a:pt x="1474" y="513"/>
                  <a:pt x="1474" y="513"/>
                </a:cubicBezTo>
                <a:cubicBezTo>
                  <a:pt x="1474" y="512"/>
                  <a:pt x="1474" y="512"/>
                  <a:pt x="1474" y="512"/>
                </a:cubicBezTo>
                <a:cubicBezTo>
                  <a:pt x="1474" y="512"/>
                  <a:pt x="1474" y="512"/>
                  <a:pt x="1474" y="512"/>
                </a:cubicBezTo>
                <a:cubicBezTo>
                  <a:pt x="1474" y="514"/>
                  <a:pt x="1474" y="514"/>
                  <a:pt x="1474" y="514"/>
                </a:cubicBezTo>
                <a:cubicBezTo>
                  <a:pt x="1474" y="514"/>
                  <a:pt x="1473" y="514"/>
                  <a:pt x="1473" y="515"/>
                </a:cubicBezTo>
                <a:cubicBezTo>
                  <a:pt x="1473" y="515"/>
                  <a:pt x="1473" y="516"/>
                  <a:pt x="1473" y="516"/>
                </a:cubicBezTo>
                <a:cubicBezTo>
                  <a:pt x="1472" y="516"/>
                  <a:pt x="1472" y="517"/>
                  <a:pt x="1472" y="517"/>
                </a:cubicBezTo>
                <a:cubicBezTo>
                  <a:pt x="1471" y="518"/>
                  <a:pt x="1471" y="519"/>
                  <a:pt x="1471" y="520"/>
                </a:cubicBezTo>
                <a:cubicBezTo>
                  <a:pt x="1471" y="520"/>
                  <a:pt x="1472" y="520"/>
                  <a:pt x="1472" y="520"/>
                </a:cubicBezTo>
                <a:cubicBezTo>
                  <a:pt x="1472" y="519"/>
                  <a:pt x="1473" y="519"/>
                  <a:pt x="1473" y="518"/>
                </a:cubicBezTo>
                <a:cubicBezTo>
                  <a:pt x="1474" y="517"/>
                  <a:pt x="1474" y="517"/>
                  <a:pt x="1475" y="517"/>
                </a:cubicBezTo>
                <a:cubicBezTo>
                  <a:pt x="1475" y="516"/>
                  <a:pt x="1475" y="516"/>
                  <a:pt x="1475" y="516"/>
                </a:cubicBezTo>
                <a:close/>
                <a:moveTo>
                  <a:pt x="603" y="513"/>
                </a:moveTo>
                <a:cubicBezTo>
                  <a:pt x="601" y="513"/>
                  <a:pt x="601" y="513"/>
                  <a:pt x="601" y="513"/>
                </a:cubicBezTo>
                <a:cubicBezTo>
                  <a:pt x="601" y="514"/>
                  <a:pt x="601" y="514"/>
                  <a:pt x="601" y="514"/>
                </a:cubicBezTo>
                <a:cubicBezTo>
                  <a:pt x="600" y="514"/>
                  <a:pt x="600" y="514"/>
                  <a:pt x="600" y="514"/>
                </a:cubicBezTo>
                <a:cubicBezTo>
                  <a:pt x="600" y="514"/>
                  <a:pt x="601" y="515"/>
                  <a:pt x="601" y="517"/>
                </a:cubicBezTo>
                <a:cubicBezTo>
                  <a:pt x="602" y="517"/>
                  <a:pt x="602" y="517"/>
                  <a:pt x="603" y="516"/>
                </a:cubicBezTo>
                <a:cubicBezTo>
                  <a:pt x="603" y="516"/>
                  <a:pt x="603" y="516"/>
                  <a:pt x="603" y="516"/>
                </a:cubicBezTo>
                <a:cubicBezTo>
                  <a:pt x="603" y="516"/>
                  <a:pt x="602" y="515"/>
                  <a:pt x="603" y="514"/>
                </a:cubicBezTo>
                <a:lnTo>
                  <a:pt x="603" y="513"/>
                </a:lnTo>
                <a:close/>
                <a:moveTo>
                  <a:pt x="1469" y="517"/>
                </a:moveTo>
                <a:cubicBezTo>
                  <a:pt x="1469" y="517"/>
                  <a:pt x="1469" y="517"/>
                  <a:pt x="1468" y="518"/>
                </a:cubicBezTo>
                <a:cubicBezTo>
                  <a:pt x="1467" y="518"/>
                  <a:pt x="1466" y="518"/>
                  <a:pt x="1465" y="518"/>
                </a:cubicBezTo>
                <a:cubicBezTo>
                  <a:pt x="1465" y="519"/>
                  <a:pt x="1465" y="519"/>
                  <a:pt x="1465" y="519"/>
                </a:cubicBezTo>
                <a:cubicBezTo>
                  <a:pt x="1466" y="519"/>
                  <a:pt x="1466" y="520"/>
                  <a:pt x="1466" y="520"/>
                </a:cubicBezTo>
                <a:cubicBezTo>
                  <a:pt x="1466" y="520"/>
                  <a:pt x="1466" y="521"/>
                  <a:pt x="1467" y="521"/>
                </a:cubicBezTo>
                <a:cubicBezTo>
                  <a:pt x="1468" y="521"/>
                  <a:pt x="1468" y="521"/>
                  <a:pt x="1468" y="521"/>
                </a:cubicBezTo>
                <a:cubicBezTo>
                  <a:pt x="1468" y="522"/>
                  <a:pt x="1468" y="522"/>
                  <a:pt x="1468" y="522"/>
                </a:cubicBezTo>
                <a:cubicBezTo>
                  <a:pt x="1469" y="522"/>
                  <a:pt x="1469" y="522"/>
                  <a:pt x="1469" y="522"/>
                </a:cubicBezTo>
                <a:cubicBezTo>
                  <a:pt x="1469" y="522"/>
                  <a:pt x="1469" y="522"/>
                  <a:pt x="1469" y="523"/>
                </a:cubicBezTo>
                <a:cubicBezTo>
                  <a:pt x="1470" y="523"/>
                  <a:pt x="1470" y="523"/>
                  <a:pt x="1470" y="523"/>
                </a:cubicBezTo>
                <a:cubicBezTo>
                  <a:pt x="1470" y="522"/>
                  <a:pt x="1471" y="522"/>
                  <a:pt x="1471" y="521"/>
                </a:cubicBezTo>
                <a:cubicBezTo>
                  <a:pt x="1470" y="521"/>
                  <a:pt x="1470" y="521"/>
                  <a:pt x="1470" y="521"/>
                </a:cubicBezTo>
                <a:cubicBezTo>
                  <a:pt x="1470" y="518"/>
                  <a:pt x="1470" y="518"/>
                  <a:pt x="1470" y="518"/>
                </a:cubicBezTo>
                <a:cubicBezTo>
                  <a:pt x="1470" y="518"/>
                  <a:pt x="1471" y="518"/>
                  <a:pt x="1471" y="518"/>
                </a:cubicBezTo>
                <a:cubicBezTo>
                  <a:pt x="1471" y="517"/>
                  <a:pt x="1471" y="517"/>
                  <a:pt x="1471" y="517"/>
                </a:cubicBezTo>
                <a:cubicBezTo>
                  <a:pt x="1471" y="517"/>
                  <a:pt x="1471" y="517"/>
                  <a:pt x="1471" y="517"/>
                </a:cubicBezTo>
                <a:cubicBezTo>
                  <a:pt x="1472" y="516"/>
                  <a:pt x="1471" y="516"/>
                  <a:pt x="1472" y="516"/>
                </a:cubicBezTo>
                <a:cubicBezTo>
                  <a:pt x="1472" y="515"/>
                  <a:pt x="1472" y="515"/>
                  <a:pt x="1472" y="515"/>
                </a:cubicBezTo>
                <a:cubicBezTo>
                  <a:pt x="1472" y="515"/>
                  <a:pt x="1472" y="515"/>
                  <a:pt x="1472" y="515"/>
                </a:cubicBezTo>
                <a:cubicBezTo>
                  <a:pt x="1472" y="514"/>
                  <a:pt x="1471" y="514"/>
                  <a:pt x="1471" y="514"/>
                </a:cubicBezTo>
                <a:cubicBezTo>
                  <a:pt x="1470" y="514"/>
                  <a:pt x="1470" y="514"/>
                  <a:pt x="1469" y="514"/>
                </a:cubicBezTo>
                <a:cubicBezTo>
                  <a:pt x="1469" y="514"/>
                  <a:pt x="1469" y="517"/>
                  <a:pt x="1469" y="517"/>
                </a:cubicBezTo>
                <a:close/>
                <a:moveTo>
                  <a:pt x="1329" y="515"/>
                </a:moveTo>
                <a:cubicBezTo>
                  <a:pt x="1329" y="515"/>
                  <a:pt x="1329" y="515"/>
                  <a:pt x="1329" y="515"/>
                </a:cubicBezTo>
                <a:cubicBezTo>
                  <a:pt x="1329" y="516"/>
                  <a:pt x="1329" y="516"/>
                  <a:pt x="1329" y="516"/>
                </a:cubicBezTo>
                <a:cubicBezTo>
                  <a:pt x="1329" y="516"/>
                  <a:pt x="1329" y="516"/>
                  <a:pt x="1329" y="516"/>
                </a:cubicBezTo>
                <a:cubicBezTo>
                  <a:pt x="1329" y="516"/>
                  <a:pt x="1329" y="516"/>
                  <a:pt x="1329" y="516"/>
                </a:cubicBezTo>
                <a:lnTo>
                  <a:pt x="1329" y="515"/>
                </a:lnTo>
                <a:close/>
                <a:moveTo>
                  <a:pt x="1468" y="515"/>
                </a:moveTo>
                <a:cubicBezTo>
                  <a:pt x="1468" y="516"/>
                  <a:pt x="1468" y="516"/>
                  <a:pt x="1468" y="516"/>
                </a:cubicBezTo>
                <a:cubicBezTo>
                  <a:pt x="1467" y="516"/>
                  <a:pt x="1468" y="516"/>
                  <a:pt x="1467" y="516"/>
                </a:cubicBezTo>
                <a:cubicBezTo>
                  <a:pt x="1468" y="516"/>
                  <a:pt x="1468" y="516"/>
                  <a:pt x="1468" y="516"/>
                </a:cubicBezTo>
                <a:cubicBezTo>
                  <a:pt x="1468" y="515"/>
                  <a:pt x="1468" y="516"/>
                  <a:pt x="1468" y="515"/>
                </a:cubicBezTo>
                <a:close/>
                <a:moveTo>
                  <a:pt x="1474" y="520"/>
                </a:moveTo>
                <a:cubicBezTo>
                  <a:pt x="1475" y="520"/>
                  <a:pt x="1476" y="520"/>
                  <a:pt x="1477" y="520"/>
                </a:cubicBezTo>
                <a:cubicBezTo>
                  <a:pt x="1477" y="520"/>
                  <a:pt x="1477" y="520"/>
                  <a:pt x="1477" y="520"/>
                </a:cubicBezTo>
                <a:cubicBezTo>
                  <a:pt x="1478" y="519"/>
                  <a:pt x="1478" y="520"/>
                  <a:pt x="1478" y="519"/>
                </a:cubicBezTo>
                <a:cubicBezTo>
                  <a:pt x="1477" y="519"/>
                  <a:pt x="1477" y="518"/>
                  <a:pt x="1477" y="518"/>
                </a:cubicBezTo>
                <a:cubicBezTo>
                  <a:pt x="1475" y="518"/>
                  <a:pt x="1475" y="518"/>
                  <a:pt x="1474" y="518"/>
                </a:cubicBezTo>
                <a:cubicBezTo>
                  <a:pt x="1474" y="519"/>
                  <a:pt x="1474" y="519"/>
                  <a:pt x="1474" y="520"/>
                </a:cubicBezTo>
                <a:close/>
                <a:moveTo>
                  <a:pt x="1274" y="530"/>
                </a:moveTo>
                <a:cubicBezTo>
                  <a:pt x="1274" y="530"/>
                  <a:pt x="1274" y="530"/>
                  <a:pt x="1274" y="530"/>
                </a:cubicBezTo>
                <a:cubicBezTo>
                  <a:pt x="1273" y="529"/>
                  <a:pt x="1273" y="528"/>
                  <a:pt x="1273" y="527"/>
                </a:cubicBezTo>
                <a:cubicBezTo>
                  <a:pt x="1271" y="527"/>
                  <a:pt x="1272" y="527"/>
                  <a:pt x="1271" y="526"/>
                </a:cubicBezTo>
                <a:cubicBezTo>
                  <a:pt x="1271" y="526"/>
                  <a:pt x="1271" y="526"/>
                  <a:pt x="1271" y="526"/>
                </a:cubicBezTo>
                <a:cubicBezTo>
                  <a:pt x="1271" y="525"/>
                  <a:pt x="1271" y="525"/>
                  <a:pt x="1271" y="525"/>
                </a:cubicBezTo>
                <a:cubicBezTo>
                  <a:pt x="1270" y="525"/>
                  <a:pt x="1270" y="524"/>
                  <a:pt x="1269" y="524"/>
                </a:cubicBezTo>
                <a:cubicBezTo>
                  <a:pt x="1269" y="523"/>
                  <a:pt x="1269" y="523"/>
                  <a:pt x="1269" y="523"/>
                </a:cubicBezTo>
                <a:cubicBezTo>
                  <a:pt x="1269" y="523"/>
                  <a:pt x="1269" y="523"/>
                  <a:pt x="1269" y="523"/>
                </a:cubicBezTo>
                <a:cubicBezTo>
                  <a:pt x="1269" y="521"/>
                  <a:pt x="1269" y="521"/>
                  <a:pt x="1269" y="521"/>
                </a:cubicBezTo>
                <a:cubicBezTo>
                  <a:pt x="1268" y="521"/>
                  <a:pt x="1268" y="521"/>
                  <a:pt x="1268" y="521"/>
                </a:cubicBezTo>
                <a:cubicBezTo>
                  <a:pt x="1268" y="521"/>
                  <a:pt x="1268" y="521"/>
                  <a:pt x="1268" y="520"/>
                </a:cubicBezTo>
                <a:cubicBezTo>
                  <a:pt x="1266" y="520"/>
                  <a:pt x="1266" y="520"/>
                  <a:pt x="1266" y="520"/>
                </a:cubicBezTo>
                <a:cubicBezTo>
                  <a:pt x="1266" y="521"/>
                  <a:pt x="1266" y="522"/>
                  <a:pt x="1266" y="522"/>
                </a:cubicBezTo>
                <a:cubicBezTo>
                  <a:pt x="1266" y="522"/>
                  <a:pt x="1266" y="522"/>
                  <a:pt x="1266" y="522"/>
                </a:cubicBezTo>
                <a:cubicBezTo>
                  <a:pt x="1267" y="523"/>
                  <a:pt x="1267" y="523"/>
                  <a:pt x="1267" y="524"/>
                </a:cubicBezTo>
                <a:cubicBezTo>
                  <a:pt x="1267" y="524"/>
                  <a:pt x="1266" y="524"/>
                  <a:pt x="1266" y="525"/>
                </a:cubicBezTo>
                <a:cubicBezTo>
                  <a:pt x="1266" y="526"/>
                  <a:pt x="1266" y="527"/>
                  <a:pt x="1266" y="527"/>
                </a:cubicBezTo>
                <a:cubicBezTo>
                  <a:pt x="1266" y="527"/>
                  <a:pt x="1266" y="527"/>
                  <a:pt x="1266" y="527"/>
                </a:cubicBezTo>
                <a:cubicBezTo>
                  <a:pt x="1266" y="527"/>
                  <a:pt x="1266" y="527"/>
                  <a:pt x="1266" y="527"/>
                </a:cubicBezTo>
                <a:cubicBezTo>
                  <a:pt x="1266" y="527"/>
                  <a:pt x="1266" y="527"/>
                  <a:pt x="1266" y="527"/>
                </a:cubicBezTo>
                <a:cubicBezTo>
                  <a:pt x="1266" y="529"/>
                  <a:pt x="1266" y="529"/>
                  <a:pt x="1266" y="529"/>
                </a:cubicBezTo>
                <a:cubicBezTo>
                  <a:pt x="1265" y="529"/>
                  <a:pt x="1265" y="529"/>
                  <a:pt x="1265" y="529"/>
                </a:cubicBezTo>
                <a:cubicBezTo>
                  <a:pt x="1265" y="529"/>
                  <a:pt x="1265" y="529"/>
                  <a:pt x="1265" y="529"/>
                </a:cubicBezTo>
                <a:cubicBezTo>
                  <a:pt x="1265" y="529"/>
                  <a:pt x="1265" y="530"/>
                  <a:pt x="1265" y="530"/>
                </a:cubicBezTo>
                <a:cubicBezTo>
                  <a:pt x="1264" y="530"/>
                  <a:pt x="1265" y="530"/>
                  <a:pt x="1265" y="531"/>
                </a:cubicBezTo>
                <a:cubicBezTo>
                  <a:pt x="1265" y="531"/>
                  <a:pt x="1265" y="531"/>
                  <a:pt x="1265" y="531"/>
                </a:cubicBezTo>
                <a:cubicBezTo>
                  <a:pt x="1265" y="532"/>
                  <a:pt x="1265" y="532"/>
                  <a:pt x="1265" y="533"/>
                </a:cubicBezTo>
                <a:cubicBezTo>
                  <a:pt x="1265" y="533"/>
                  <a:pt x="1265" y="533"/>
                  <a:pt x="1265" y="533"/>
                </a:cubicBezTo>
                <a:cubicBezTo>
                  <a:pt x="1266" y="535"/>
                  <a:pt x="1266" y="537"/>
                  <a:pt x="1266" y="539"/>
                </a:cubicBezTo>
                <a:cubicBezTo>
                  <a:pt x="1267" y="540"/>
                  <a:pt x="1267" y="540"/>
                  <a:pt x="1268" y="541"/>
                </a:cubicBezTo>
                <a:cubicBezTo>
                  <a:pt x="1268" y="541"/>
                  <a:pt x="1268" y="541"/>
                  <a:pt x="1268" y="541"/>
                </a:cubicBezTo>
                <a:cubicBezTo>
                  <a:pt x="1269" y="541"/>
                  <a:pt x="1269" y="541"/>
                  <a:pt x="1269" y="541"/>
                </a:cubicBezTo>
                <a:cubicBezTo>
                  <a:pt x="1269" y="541"/>
                  <a:pt x="1269" y="541"/>
                  <a:pt x="1269" y="541"/>
                </a:cubicBezTo>
                <a:cubicBezTo>
                  <a:pt x="1270" y="542"/>
                  <a:pt x="1271" y="541"/>
                  <a:pt x="1272" y="540"/>
                </a:cubicBezTo>
                <a:cubicBezTo>
                  <a:pt x="1272" y="540"/>
                  <a:pt x="1272" y="540"/>
                  <a:pt x="1272" y="540"/>
                </a:cubicBezTo>
                <a:cubicBezTo>
                  <a:pt x="1273" y="540"/>
                  <a:pt x="1273" y="540"/>
                  <a:pt x="1273" y="540"/>
                </a:cubicBezTo>
                <a:cubicBezTo>
                  <a:pt x="1273" y="540"/>
                  <a:pt x="1273" y="540"/>
                  <a:pt x="1273" y="540"/>
                </a:cubicBezTo>
                <a:cubicBezTo>
                  <a:pt x="1273" y="540"/>
                  <a:pt x="1273" y="540"/>
                  <a:pt x="1273" y="540"/>
                </a:cubicBezTo>
                <a:cubicBezTo>
                  <a:pt x="1273" y="539"/>
                  <a:pt x="1273" y="539"/>
                  <a:pt x="1273" y="539"/>
                </a:cubicBezTo>
                <a:cubicBezTo>
                  <a:pt x="1274" y="539"/>
                  <a:pt x="1274" y="539"/>
                  <a:pt x="1275" y="538"/>
                </a:cubicBezTo>
                <a:cubicBezTo>
                  <a:pt x="1275" y="537"/>
                  <a:pt x="1275" y="535"/>
                  <a:pt x="1275" y="533"/>
                </a:cubicBezTo>
                <a:cubicBezTo>
                  <a:pt x="1275" y="533"/>
                  <a:pt x="1275" y="533"/>
                  <a:pt x="1275" y="533"/>
                </a:cubicBezTo>
                <a:cubicBezTo>
                  <a:pt x="1275" y="532"/>
                  <a:pt x="1275" y="531"/>
                  <a:pt x="1274" y="530"/>
                </a:cubicBezTo>
                <a:close/>
                <a:moveTo>
                  <a:pt x="1481" y="522"/>
                </a:moveTo>
                <a:cubicBezTo>
                  <a:pt x="1481" y="524"/>
                  <a:pt x="1481" y="524"/>
                  <a:pt x="1481" y="524"/>
                </a:cubicBezTo>
                <a:cubicBezTo>
                  <a:pt x="1481" y="524"/>
                  <a:pt x="1481" y="524"/>
                  <a:pt x="1481" y="524"/>
                </a:cubicBezTo>
                <a:cubicBezTo>
                  <a:pt x="1481" y="524"/>
                  <a:pt x="1481" y="524"/>
                  <a:pt x="1481" y="524"/>
                </a:cubicBezTo>
                <a:cubicBezTo>
                  <a:pt x="1481" y="524"/>
                  <a:pt x="1481" y="524"/>
                  <a:pt x="1481" y="524"/>
                </a:cubicBezTo>
                <a:cubicBezTo>
                  <a:pt x="1481" y="526"/>
                  <a:pt x="1481" y="526"/>
                  <a:pt x="1481" y="526"/>
                </a:cubicBezTo>
                <a:cubicBezTo>
                  <a:pt x="1479" y="526"/>
                  <a:pt x="1479" y="526"/>
                  <a:pt x="1479" y="526"/>
                </a:cubicBezTo>
                <a:cubicBezTo>
                  <a:pt x="1479" y="525"/>
                  <a:pt x="1479" y="525"/>
                  <a:pt x="1479" y="525"/>
                </a:cubicBezTo>
                <a:cubicBezTo>
                  <a:pt x="1479" y="525"/>
                  <a:pt x="1479" y="525"/>
                  <a:pt x="1479" y="525"/>
                </a:cubicBezTo>
                <a:cubicBezTo>
                  <a:pt x="1479" y="526"/>
                  <a:pt x="1479" y="526"/>
                  <a:pt x="1479" y="526"/>
                </a:cubicBezTo>
                <a:cubicBezTo>
                  <a:pt x="1478" y="526"/>
                  <a:pt x="1478" y="526"/>
                  <a:pt x="1477" y="528"/>
                </a:cubicBezTo>
                <a:cubicBezTo>
                  <a:pt x="1477" y="528"/>
                  <a:pt x="1476" y="527"/>
                  <a:pt x="1476" y="527"/>
                </a:cubicBezTo>
                <a:cubicBezTo>
                  <a:pt x="1476" y="527"/>
                  <a:pt x="1476" y="527"/>
                  <a:pt x="1476" y="527"/>
                </a:cubicBezTo>
                <a:cubicBezTo>
                  <a:pt x="1475" y="527"/>
                  <a:pt x="1475" y="527"/>
                  <a:pt x="1475" y="527"/>
                </a:cubicBezTo>
                <a:cubicBezTo>
                  <a:pt x="1475" y="528"/>
                  <a:pt x="1475" y="528"/>
                  <a:pt x="1475" y="528"/>
                </a:cubicBezTo>
                <a:cubicBezTo>
                  <a:pt x="1473" y="528"/>
                  <a:pt x="1473" y="529"/>
                  <a:pt x="1472" y="529"/>
                </a:cubicBezTo>
                <a:cubicBezTo>
                  <a:pt x="1472" y="528"/>
                  <a:pt x="1472" y="528"/>
                  <a:pt x="1472" y="527"/>
                </a:cubicBezTo>
                <a:cubicBezTo>
                  <a:pt x="1472" y="527"/>
                  <a:pt x="1472" y="527"/>
                  <a:pt x="1472" y="527"/>
                </a:cubicBezTo>
                <a:cubicBezTo>
                  <a:pt x="1472" y="527"/>
                  <a:pt x="1472" y="527"/>
                  <a:pt x="1472" y="527"/>
                </a:cubicBezTo>
                <a:cubicBezTo>
                  <a:pt x="1471" y="527"/>
                  <a:pt x="1470" y="527"/>
                  <a:pt x="1469" y="527"/>
                </a:cubicBezTo>
                <a:cubicBezTo>
                  <a:pt x="1469" y="527"/>
                  <a:pt x="1469" y="527"/>
                  <a:pt x="1469" y="527"/>
                </a:cubicBezTo>
                <a:cubicBezTo>
                  <a:pt x="1469" y="527"/>
                  <a:pt x="1469" y="528"/>
                  <a:pt x="1468" y="528"/>
                </a:cubicBezTo>
                <a:cubicBezTo>
                  <a:pt x="1468" y="529"/>
                  <a:pt x="1468" y="529"/>
                  <a:pt x="1468" y="529"/>
                </a:cubicBezTo>
                <a:cubicBezTo>
                  <a:pt x="1467" y="529"/>
                  <a:pt x="1467" y="529"/>
                  <a:pt x="1465" y="529"/>
                </a:cubicBezTo>
                <a:cubicBezTo>
                  <a:pt x="1465" y="531"/>
                  <a:pt x="1466" y="531"/>
                  <a:pt x="1465" y="532"/>
                </a:cubicBezTo>
                <a:cubicBezTo>
                  <a:pt x="1465" y="532"/>
                  <a:pt x="1465" y="532"/>
                  <a:pt x="1465" y="532"/>
                </a:cubicBezTo>
                <a:cubicBezTo>
                  <a:pt x="1465" y="533"/>
                  <a:pt x="1465" y="533"/>
                  <a:pt x="1464" y="534"/>
                </a:cubicBezTo>
                <a:cubicBezTo>
                  <a:pt x="1464" y="534"/>
                  <a:pt x="1464" y="534"/>
                  <a:pt x="1464" y="534"/>
                </a:cubicBezTo>
                <a:cubicBezTo>
                  <a:pt x="1464" y="535"/>
                  <a:pt x="1464" y="535"/>
                  <a:pt x="1464" y="535"/>
                </a:cubicBezTo>
                <a:cubicBezTo>
                  <a:pt x="1465" y="535"/>
                  <a:pt x="1465" y="535"/>
                  <a:pt x="1465" y="535"/>
                </a:cubicBezTo>
                <a:cubicBezTo>
                  <a:pt x="1466" y="534"/>
                  <a:pt x="1466" y="534"/>
                  <a:pt x="1466" y="533"/>
                </a:cubicBezTo>
                <a:cubicBezTo>
                  <a:pt x="1467" y="533"/>
                  <a:pt x="1467" y="532"/>
                  <a:pt x="1468" y="532"/>
                </a:cubicBezTo>
                <a:cubicBezTo>
                  <a:pt x="1468" y="533"/>
                  <a:pt x="1468" y="533"/>
                  <a:pt x="1468" y="533"/>
                </a:cubicBezTo>
                <a:cubicBezTo>
                  <a:pt x="1470" y="533"/>
                  <a:pt x="1470" y="533"/>
                  <a:pt x="1470" y="533"/>
                </a:cubicBezTo>
                <a:cubicBezTo>
                  <a:pt x="1470" y="533"/>
                  <a:pt x="1470" y="533"/>
                  <a:pt x="1470" y="533"/>
                </a:cubicBezTo>
                <a:cubicBezTo>
                  <a:pt x="1470" y="533"/>
                  <a:pt x="1471" y="533"/>
                  <a:pt x="1472" y="533"/>
                </a:cubicBezTo>
                <a:cubicBezTo>
                  <a:pt x="1472" y="533"/>
                  <a:pt x="1472" y="533"/>
                  <a:pt x="1472" y="533"/>
                </a:cubicBezTo>
                <a:cubicBezTo>
                  <a:pt x="1472" y="533"/>
                  <a:pt x="1473" y="533"/>
                  <a:pt x="1473" y="533"/>
                </a:cubicBezTo>
                <a:cubicBezTo>
                  <a:pt x="1473" y="533"/>
                  <a:pt x="1473" y="533"/>
                  <a:pt x="1473" y="533"/>
                </a:cubicBezTo>
                <a:cubicBezTo>
                  <a:pt x="1474" y="533"/>
                  <a:pt x="1474" y="533"/>
                  <a:pt x="1474" y="533"/>
                </a:cubicBezTo>
                <a:cubicBezTo>
                  <a:pt x="1474" y="534"/>
                  <a:pt x="1474" y="534"/>
                  <a:pt x="1474" y="534"/>
                </a:cubicBezTo>
                <a:cubicBezTo>
                  <a:pt x="1475" y="534"/>
                  <a:pt x="1475" y="534"/>
                  <a:pt x="1475" y="534"/>
                </a:cubicBezTo>
                <a:cubicBezTo>
                  <a:pt x="1475" y="535"/>
                  <a:pt x="1475" y="535"/>
                  <a:pt x="1475" y="535"/>
                </a:cubicBezTo>
                <a:cubicBezTo>
                  <a:pt x="1474" y="535"/>
                  <a:pt x="1474" y="535"/>
                  <a:pt x="1474" y="535"/>
                </a:cubicBezTo>
                <a:cubicBezTo>
                  <a:pt x="1474" y="536"/>
                  <a:pt x="1474" y="536"/>
                  <a:pt x="1474" y="536"/>
                </a:cubicBezTo>
                <a:cubicBezTo>
                  <a:pt x="1474" y="536"/>
                  <a:pt x="1473" y="536"/>
                  <a:pt x="1473" y="536"/>
                </a:cubicBezTo>
                <a:cubicBezTo>
                  <a:pt x="1473" y="537"/>
                  <a:pt x="1473" y="539"/>
                  <a:pt x="1473" y="540"/>
                </a:cubicBezTo>
                <a:cubicBezTo>
                  <a:pt x="1474" y="540"/>
                  <a:pt x="1475" y="541"/>
                  <a:pt x="1476" y="541"/>
                </a:cubicBezTo>
                <a:cubicBezTo>
                  <a:pt x="1476" y="541"/>
                  <a:pt x="1476" y="542"/>
                  <a:pt x="1476" y="542"/>
                </a:cubicBezTo>
                <a:cubicBezTo>
                  <a:pt x="1477" y="542"/>
                  <a:pt x="1479" y="542"/>
                  <a:pt x="1480" y="541"/>
                </a:cubicBezTo>
                <a:cubicBezTo>
                  <a:pt x="1479" y="542"/>
                  <a:pt x="1480" y="542"/>
                  <a:pt x="1479" y="542"/>
                </a:cubicBezTo>
                <a:cubicBezTo>
                  <a:pt x="1479" y="543"/>
                  <a:pt x="1479" y="543"/>
                  <a:pt x="1479" y="543"/>
                </a:cubicBezTo>
                <a:cubicBezTo>
                  <a:pt x="1480" y="543"/>
                  <a:pt x="1480" y="543"/>
                  <a:pt x="1480" y="543"/>
                </a:cubicBezTo>
                <a:cubicBezTo>
                  <a:pt x="1480" y="543"/>
                  <a:pt x="1480" y="543"/>
                  <a:pt x="1480" y="543"/>
                </a:cubicBezTo>
                <a:cubicBezTo>
                  <a:pt x="1481" y="543"/>
                  <a:pt x="1480" y="543"/>
                  <a:pt x="1481" y="543"/>
                </a:cubicBezTo>
                <a:cubicBezTo>
                  <a:pt x="1481" y="542"/>
                  <a:pt x="1482" y="541"/>
                  <a:pt x="1482" y="540"/>
                </a:cubicBezTo>
                <a:cubicBezTo>
                  <a:pt x="1481" y="540"/>
                  <a:pt x="1481" y="540"/>
                  <a:pt x="1481" y="540"/>
                </a:cubicBezTo>
                <a:cubicBezTo>
                  <a:pt x="1481" y="539"/>
                  <a:pt x="1481" y="539"/>
                  <a:pt x="1481" y="539"/>
                </a:cubicBezTo>
                <a:cubicBezTo>
                  <a:pt x="1481" y="539"/>
                  <a:pt x="1481" y="539"/>
                  <a:pt x="1481" y="539"/>
                </a:cubicBezTo>
                <a:cubicBezTo>
                  <a:pt x="1481" y="539"/>
                  <a:pt x="1481" y="538"/>
                  <a:pt x="1481" y="538"/>
                </a:cubicBezTo>
                <a:cubicBezTo>
                  <a:pt x="1482" y="538"/>
                  <a:pt x="1482" y="538"/>
                  <a:pt x="1482" y="538"/>
                </a:cubicBezTo>
                <a:cubicBezTo>
                  <a:pt x="1482" y="537"/>
                  <a:pt x="1482" y="537"/>
                  <a:pt x="1482" y="537"/>
                </a:cubicBezTo>
                <a:cubicBezTo>
                  <a:pt x="1483" y="537"/>
                  <a:pt x="1483" y="537"/>
                  <a:pt x="1483" y="537"/>
                </a:cubicBezTo>
                <a:cubicBezTo>
                  <a:pt x="1483" y="539"/>
                  <a:pt x="1483" y="539"/>
                  <a:pt x="1483" y="539"/>
                </a:cubicBezTo>
                <a:cubicBezTo>
                  <a:pt x="1483" y="539"/>
                  <a:pt x="1483" y="539"/>
                  <a:pt x="1483" y="539"/>
                </a:cubicBezTo>
                <a:cubicBezTo>
                  <a:pt x="1483" y="539"/>
                  <a:pt x="1483" y="539"/>
                  <a:pt x="1483" y="539"/>
                </a:cubicBezTo>
                <a:cubicBezTo>
                  <a:pt x="1483" y="539"/>
                  <a:pt x="1483" y="539"/>
                  <a:pt x="1483" y="539"/>
                </a:cubicBezTo>
                <a:cubicBezTo>
                  <a:pt x="1483" y="538"/>
                  <a:pt x="1483" y="537"/>
                  <a:pt x="1482" y="536"/>
                </a:cubicBezTo>
                <a:cubicBezTo>
                  <a:pt x="1482" y="535"/>
                  <a:pt x="1483" y="534"/>
                  <a:pt x="1484" y="533"/>
                </a:cubicBezTo>
                <a:cubicBezTo>
                  <a:pt x="1484" y="533"/>
                  <a:pt x="1484" y="533"/>
                  <a:pt x="1484" y="533"/>
                </a:cubicBezTo>
                <a:cubicBezTo>
                  <a:pt x="1484" y="533"/>
                  <a:pt x="1484" y="533"/>
                  <a:pt x="1484" y="533"/>
                </a:cubicBezTo>
                <a:cubicBezTo>
                  <a:pt x="1484" y="533"/>
                  <a:pt x="1484" y="533"/>
                  <a:pt x="1484" y="533"/>
                </a:cubicBezTo>
                <a:cubicBezTo>
                  <a:pt x="1484" y="532"/>
                  <a:pt x="1484" y="532"/>
                  <a:pt x="1484" y="532"/>
                </a:cubicBezTo>
                <a:cubicBezTo>
                  <a:pt x="1485" y="532"/>
                  <a:pt x="1485" y="532"/>
                  <a:pt x="1485" y="531"/>
                </a:cubicBezTo>
                <a:cubicBezTo>
                  <a:pt x="1486" y="531"/>
                  <a:pt x="1486" y="531"/>
                  <a:pt x="1486" y="531"/>
                </a:cubicBezTo>
                <a:cubicBezTo>
                  <a:pt x="1486" y="528"/>
                  <a:pt x="1484" y="526"/>
                  <a:pt x="1484" y="522"/>
                </a:cubicBezTo>
                <a:cubicBezTo>
                  <a:pt x="1482" y="522"/>
                  <a:pt x="1482" y="522"/>
                  <a:pt x="1481" y="522"/>
                </a:cubicBezTo>
                <a:close/>
                <a:moveTo>
                  <a:pt x="605" y="524"/>
                </a:moveTo>
                <a:cubicBezTo>
                  <a:pt x="605" y="524"/>
                  <a:pt x="605" y="524"/>
                  <a:pt x="604" y="524"/>
                </a:cubicBezTo>
                <a:cubicBezTo>
                  <a:pt x="604" y="525"/>
                  <a:pt x="604" y="525"/>
                  <a:pt x="604" y="525"/>
                </a:cubicBezTo>
                <a:cubicBezTo>
                  <a:pt x="605" y="525"/>
                  <a:pt x="605" y="525"/>
                  <a:pt x="605" y="525"/>
                </a:cubicBezTo>
                <a:lnTo>
                  <a:pt x="605" y="524"/>
                </a:lnTo>
                <a:close/>
                <a:moveTo>
                  <a:pt x="504" y="531"/>
                </a:moveTo>
                <a:cubicBezTo>
                  <a:pt x="504" y="532"/>
                  <a:pt x="504" y="532"/>
                  <a:pt x="505" y="532"/>
                </a:cubicBezTo>
                <a:cubicBezTo>
                  <a:pt x="505" y="531"/>
                  <a:pt x="505" y="531"/>
                  <a:pt x="504" y="531"/>
                </a:cubicBezTo>
                <a:close/>
                <a:moveTo>
                  <a:pt x="512" y="531"/>
                </a:moveTo>
                <a:cubicBezTo>
                  <a:pt x="512" y="531"/>
                  <a:pt x="512" y="531"/>
                  <a:pt x="511" y="531"/>
                </a:cubicBezTo>
                <a:cubicBezTo>
                  <a:pt x="511" y="531"/>
                  <a:pt x="511" y="532"/>
                  <a:pt x="511" y="532"/>
                </a:cubicBezTo>
                <a:cubicBezTo>
                  <a:pt x="511" y="532"/>
                  <a:pt x="511" y="532"/>
                  <a:pt x="511" y="532"/>
                </a:cubicBezTo>
                <a:cubicBezTo>
                  <a:pt x="511" y="532"/>
                  <a:pt x="511" y="532"/>
                  <a:pt x="512" y="531"/>
                </a:cubicBezTo>
                <a:close/>
                <a:moveTo>
                  <a:pt x="512" y="531"/>
                </a:moveTo>
                <a:cubicBezTo>
                  <a:pt x="512" y="532"/>
                  <a:pt x="512" y="532"/>
                  <a:pt x="512" y="532"/>
                </a:cubicBezTo>
                <a:cubicBezTo>
                  <a:pt x="512" y="532"/>
                  <a:pt x="512" y="532"/>
                  <a:pt x="512" y="532"/>
                </a:cubicBezTo>
                <a:cubicBezTo>
                  <a:pt x="512" y="531"/>
                  <a:pt x="512" y="531"/>
                  <a:pt x="512" y="531"/>
                </a:cubicBezTo>
                <a:close/>
                <a:moveTo>
                  <a:pt x="829" y="532"/>
                </a:moveTo>
                <a:cubicBezTo>
                  <a:pt x="829" y="532"/>
                  <a:pt x="829" y="532"/>
                  <a:pt x="829" y="532"/>
                </a:cubicBezTo>
                <a:cubicBezTo>
                  <a:pt x="829" y="532"/>
                  <a:pt x="829" y="532"/>
                  <a:pt x="829" y="532"/>
                </a:cubicBezTo>
                <a:cubicBezTo>
                  <a:pt x="829" y="532"/>
                  <a:pt x="829" y="532"/>
                  <a:pt x="829" y="532"/>
                </a:cubicBezTo>
                <a:cubicBezTo>
                  <a:pt x="830" y="532"/>
                  <a:pt x="830" y="532"/>
                  <a:pt x="830" y="532"/>
                </a:cubicBezTo>
                <a:cubicBezTo>
                  <a:pt x="830" y="532"/>
                  <a:pt x="830" y="532"/>
                  <a:pt x="830" y="532"/>
                </a:cubicBezTo>
                <a:cubicBezTo>
                  <a:pt x="829" y="532"/>
                  <a:pt x="829" y="532"/>
                  <a:pt x="829" y="531"/>
                </a:cubicBezTo>
                <a:cubicBezTo>
                  <a:pt x="829" y="532"/>
                  <a:pt x="829" y="532"/>
                  <a:pt x="829" y="532"/>
                </a:cubicBezTo>
                <a:close/>
                <a:moveTo>
                  <a:pt x="1334" y="536"/>
                </a:moveTo>
                <a:cubicBezTo>
                  <a:pt x="1334" y="536"/>
                  <a:pt x="1334" y="536"/>
                  <a:pt x="1334" y="536"/>
                </a:cubicBezTo>
                <a:cubicBezTo>
                  <a:pt x="1334" y="535"/>
                  <a:pt x="1334" y="535"/>
                  <a:pt x="1334" y="535"/>
                </a:cubicBezTo>
                <a:cubicBezTo>
                  <a:pt x="1333" y="535"/>
                  <a:pt x="1333" y="535"/>
                  <a:pt x="1333" y="535"/>
                </a:cubicBezTo>
                <a:lnTo>
                  <a:pt x="1334" y="536"/>
                </a:lnTo>
                <a:close/>
                <a:moveTo>
                  <a:pt x="1404" y="570"/>
                </a:moveTo>
                <a:cubicBezTo>
                  <a:pt x="1403" y="571"/>
                  <a:pt x="1403" y="571"/>
                  <a:pt x="1403" y="572"/>
                </a:cubicBezTo>
                <a:cubicBezTo>
                  <a:pt x="1404" y="572"/>
                  <a:pt x="1404" y="572"/>
                  <a:pt x="1404" y="572"/>
                </a:cubicBezTo>
                <a:cubicBezTo>
                  <a:pt x="1404" y="573"/>
                  <a:pt x="1404" y="573"/>
                  <a:pt x="1404" y="573"/>
                </a:cubicBezTo>
                <a:cubicBezTo>
                  <a:pt x="1404" y="573"/>
                  <a:pt x="1404" y="574"/>
                  <a:pt x="1405" y="574"/>
                </a:cubicBezTo>
                <a:cubicBezTo>
                  <a:pt x="1405" y="575"/>
                  <a:pt x="1405" y="576"/>
                  <a:pt x="1405" y="577"/>
                </a:cubicBezTo>
                <a:cubicBezTo>
                  <a:pt x="1405" y="577"/>
                  <a:pt x="1405" y="577"/>
                  <a:pt x="1405" y="577"/>
                </a:cubicBezTo>
                <a:cubicBezTo>
                  <a:pt x="1405" y="577"/>
                  <a:pt x="1405" y="577"/>
                  <a:pt x="1405" y="577"/>
                </a:cubicBezTo>
                <a:cubicBezTo>
                  <a:pt x="1405" y="578"/>
                  <a:pt x="1406" y="577"/>
                  <a:pt x="1405" y="580"/>
                </a:cubicBezTo>
                <a:cubicBezTo>
                  <a:pt x="1406" y="580"/>
                  <a:pt x="1406" y="580"/>
                  <a:pt x="1407" y="580"/>
                </a:cubicBezTo>
                <a:cubicBezTo>
                  <a:pt x="1406" y="581"/>
                  <a:pt x="1406" y="581"/>
                  <a:pt x="1406" y="582"/>
                </a:cubicBezTo>
                <a:cubicBezTo>
                  <a:pt x="1407" y="582"/>
                  <a:pt x="1407" y="581"/>
                  <a:pt x="1409" y="581"/>
                </a:cubicBezTo>
                <a:cubicBezTo>
                  <a:pt x="1409" y="582"/>
                  <a:pt x="1409" y="582"/>
                  <a:pt x="1409" y="583"/>
                </a:cubicBezTo>
                <a:cubicBezTo>
                  <a:pt x="1410" y="583"/>
                  <a:pt x="1410" y="583"/>
                  <a:pt x="1410" y="583"/>
                </a:cubicBezTo>
                <a:cubicBezTo>
                  <a:pt x="1410" y="584"/>
                  <a:pt x="1410" y="586"/>
                  <a:pt x="1410" y="587"/>
                </a:cubicBezTo>
                <a:cubicBezTo>
                  <a:pt x="1411" y="587"/>
                  <a:pt x="1411" y="587"/>
                  <a:pt x="1411" y="587"/>
                </a:cubicBezTo>
                <a:cubicBezTo>
                  <a:pt x="1411" y="588"/>
                  <a:pt x="1412" y="589"/>
                  <a:pt x="1412" y="591"/>
                </a:cubicBezTo>
                <a:cubicBezTo>
                  <a:pt x="1413" y="591"/>
                  <a:pt x="1414" y="592"/>
                  <a:pt x="1415" y="592"/>
                </a:cubicBezTo>
                <a:cubicBezTo>
                  <a:pt x="1416" y="592"/>
                  <a:pt x="1416" y="590"/>
                  <a:pt x="1417" y="591"/>
                </a:cubicBezTo>
                <a:cubicBezTo>
                  <a:pt x="1417" y="591"/>
                  <a:pt x="1417" y="591"/>
                  <a:pt x="1417" y="591"/>
                </a:cubicBezTo>
                <a:cubicBezTo>
                  <a:pt x="1418" y="591"/>
                  <a:pt x="1418" y="591"/>
                  <a:pt x="1419" y="591"/>
                </a:cubicBezTo>
                <a:cubicBezTo>
                  <a:pt x="1419" y="593"/>
                  <a:pt x="1419" y="593"/>
                  <a:pt x="1419" y="593"/>
                </a:cubicBezTo>
                <a:cubicBezTo>
                  <a:pt x="1420" y="593"/>
                  <a:pt x="1421" y="593"/>
                  <a:pt x="1423" y="593"/>
                </a:cubicBezTo>
                <a:cubicBezTo>
                  <a:pt x="1423" y="593"/>
                  <a:pt x="1423" y="593"/>
                  <a:pt x="1423" y="593"/>
                </a:cubicBezTo>
                <a:cubicBezTo>
                  <a:pt x="1424" y="593"/>
                  <a:pt x="1424" y="593"/>
                  <a:pt x="1424" y="593"/>
                </a:cubicBezTo>
                <a:cubicBezTo>
                  <a:pt x="1424" y="593"/>
                  <a:pt x="1424" y="592"/>
                  <a:pt x="1424" y="592"/>
                </a:cubicBezTo>
                <a:cubicBezTo>
                  <a:pt x="1426" y="592"/>
                  <a:pt x="1426" y="593"/>
                  <a:pt x="1427" y="593"/>
                </a:cubicBezTo>
                <a:cubicBezTo>
                  <a:pt x="1428" y="593"/>
                  <a:pt x="1428" y="593"/>
                  <a:pt x="1429" y="593"/>
                </a:cubicBezTo>
                <a:cubicBezTo>
                  <a:pt x="1429" y="592"/>
                  <a:pt x="1429" y="592"/>
                  <a:pt x="1429" y="592"/>
                </a:cubicBezTo>
                <a:cubicBezTo>
                  <a:pt x="1429" y="592"/>
                  <a:pt x="1429" y="593"/>
                  <a:pt x="1430" y="593"/>
                </a:cubicBezTo>
                <a:cubicBezTo>
                  <a:pt x="1430" y="593"/>
                  <a:pt x="1430" y="593"/>
                  <a:pt x="1430" y="593"/>
                </a:cubicBezTo>
                <a:cubicBezTo>
                  <a:pt x="1431" y="593"/>
                  <a:pt x="1431" y="593"/>
                  <a:pt x="1431" y="593"/>
                </a:cubicBezTo>
                <a:cubicBezTo>
                  <a:pt x="1432" y="594"/>
                  <a:pt x="1432" y="594"/>
                  <a:pt x="1432" y="595"/>
                </a:cubicBezTo>
                <a:cubicBezTo>
                  <a:pt x="1433" y="595"/>
                  <a:pt x="1433" y="595"/>
                  <a:pt x="1433" y="594"/>
                </a:cubicBezTo>
                <a:cubicBezTo>
                  <a:pt x="1433" y="594"/>
                  <a:pt x="1433" y="594"/>
                  <a:pt x="1433" y="594"/>
                </a:cubicBezTo>
                <a:cubicBezTo>
                  <a:pt x="1434" y="594"/>
                  <a:pt x="1434" y="594"/>
                  <a:pt x="1434" y="594"/>
                </a:cubicBezTo>
                <a:cubicBezTo>
                  <a:pt x="1434" y="594"/>
                  <a:pt x="1434" y="594"/>
                  <a:pt x="1434" y="594"/>
                </a:cubicBezTo>
                <a:cubicBezTo>
                  <a:pt x="1435" y="594"/>
                  <a:pt x="1435" y="594"/>
                  <a:pt x="1435" y="594"/>
                </a:cubicBezTo>
                <a:cubicBezTo>
                  <a:pt x="1435" y="593"/>
                  <a:pt x="1435" y="593"/>
                  <a:pt x="1435" y="593"/>
                </a:cubicBezTo>
                <a:cubicBezTo>
                  <a:pt x="1436" y="593"/>
                  <a:pt x="1436" y="593"/>
                  <a:pt x="1436" y="593"/>
                </a:cubicBezTo>
                <a:cubicBezTo>
                  <a:pt x="1436" y="593"/>
                  <a:pt x="1436" y="593"/>
                  <a:pt x="1436" y="593"/>
                </a:cubicBezTo>
                <a:cubicBezTo>
                  <a:pt x="1436" y="593"/>
                  <a:pt x="1437" y="593"/>
                  <a:pt x="1438" y="593"/>
                </a:cubicBezTo>
                <a:cubicBezTo>
                  <a:pt x="1438" y="592"/>
                  <a:pt x="1438" y="592"/>
                  <a:pt x="1438" y="592"/>
                </a:cubicBezTo>
                <a:cubicBezTo>
                  <a:pt x="1439" y="592"/>
                  <a:pt x="1439" y="592"/>
                  <a:pt x="1439" y="592"/>
                </a:cubicBezTo>
                <a:cubicBezTo>
                  <a:pt x="1439" y="592"/>
                  <a:pt x="1439" y="591"/>
                  <a:pt x="1439" y="590"/>
                </a:cubicBezTo>
                <a:cubicBezTo>
                  <a:pt x="1440" y="590"/>
                  <a:pt x="1440" y="590"/>
                  <a:pt x="1440" y="590"/>
                </a:cubicBezTo>
                <a:cubicBezTo>
                  <a:pt x="1440" y="590"/>
                  <a:pt x="1440" y="590"/>
                  <a:pt x="1440" y="590"/>
                </a:cubicBezTo>
                <a:cubicBezTo>
                  <a:pt x="1440" y="590"/>
                  <a:pt x="1440" y="590"/>
                  <a:pt x="1440" y="590"/>
                </a:cubicBezTo>
                <a:cubicBezTo>
                  <a:pt x="1440" y="589"/>
                  <a:pt x="1440" y="589"/>
                  <a:pt x="1440" y="589"/>
                </a:cubicBezTo>
                <a:cubicBezTo>
                  <a:pt x="1440" y="589"/>
                  <a:pt x="1440" y="589"/>
                  <a:pt x="1441" y="589"/>
                </a:cubicBezTo>
                <a:cubicBezTo>
                  <a:pt x="1441" y="588"/>
                  <a:pt x="1441" y="588"/>
                  <a:pt x="1441" y="588"/>
                </a:cubicBezTo>
                <a:cubicBezTo>
                  <a:pt x="1442" y="587"/>
                  <a:pt x="1442" y="588"/>
                  <a:pt x="1443" y="587"/>
                </a:cubicBezTo>
                <a:cubicBezTo>
                  <a:pt x="1443" y="587"/>
                  <a:pt x="1443" y="587"/>
                  <a:pt x="1443" y="587"/>
                </a:cubicBezTo>
                <a:cubicBezTo>
                  <a:pt x="1443" y="586"/>
                  <a:pt x="1442" y="585"/>
                  <a:pt x="1441" y="584"/>
                </a:cubicBezTo>
                <a:cubicBezTo>
                  <a:pt x="1443" y="583"/>
                  <a:pt x="1443" y="581"/>
                  <a:pt x="1444" y="581"/>
                </a:cubicBezTo>
                <a:cubicBezTo>
                  <a:pt x="1444" y="579"/>
                  <a:pt x="1444" y="579"/>
                  <a:pt x="1444" y="579"/>
                </a:cubicBezTo>
                <a:cubicBezTo>
                  <a:pt x="1444" y="579"/>
                  <a:pt x="1443" y="579"/>
                  <a:pt x="1443" y="578"/>
                </a:cubicBezTo>
                <a:cubicBezTo>
                  <a:pt x="1444" y="578"/>
                  <a:pt x="1444" y="578"/>
                  <a:pt x="1444" y="578"/>
                </a:cubicBezTo>
                <a:cubicBezTo>
                  <a:pt x="1444" y="577"/>
                  <a:pt x="1444" y="577"/>
                  <a:pt x="1444" y="577"/>
                </a:cubicBezTo>
                <a:cubicBezTo>
                  <a:pt x="1445" y="577"/>
                  <a:pt x="1445" y="577"/>
                  <a:pt x="1445" y="577"/>
                </a:cubicBezTo>
                <a:cubicBezTo>
                  <a:pt x="1445" y="576"/>
                  <a:pt x="1445" y="576"/>
                  <a:pt x="1445" y="576"/>
                </a:cubicBezTo>
                <a:cubicBezTo>
                  <a:pt x="1445" y="576"/>
                  <a:pt x="1445" y="576"/>
                  <a:pt x="1445" y="576"/>
                </a:cubicBezTo>
                <a:cubicBezTo>
                  <a:pt x="1445" y="575"/>
                  <a:pt x="1445" y="575"/>
                  <a:pt x="1445" y="575"/>
                </a:cubicBezTo>
                <a:cubicBezTo>
                  <a:pt x="1445" y="575"/>
                  <a:pt x="1445" y="575"/>
                  <a:pt x="1445" y="575"/>
                </a:cubicBezTo>
                <a:cubicBezTo>
                  <a:pt x="1445" y="575"/>
                  <a:pt x="1445" y="575"/>
                  <a:pt x="1445" y="575"/>
                </a:cubicBezTo>
                <a:cubicBezTo>
                  <a:pt x="1445" y="575"/>
                  <a:pt x="1445" y="574"/>
                  <a:pt x="1445" y="573"/>
                </a:cubicBezTo>
                <a:cubicBezTo>
                  <a:pt x="1445" y="573"/>
                  <a:pt x="1445" y="573"/>
                  <a:pt x="1445" y="573"/>
                </a:cubicBezTo>
                <a:cubicBezTo>
                  <a:pt x="1445" y="571"/>
                  <a:pt x="1445" y="571"/>
                  <a:pt x="1445" y="571"/>
                </a:cubicBezTo>
                <a:cubicBezTo>
                  <a:pt x="1445" y="570"/>
                  <a:pt x="1449" y="569"/>
                  <a:pt x="1451" y="569"/>
                </a:cubicBezTo>
                <a:cubicBezTo>
                  <a:pt x="1450" y="569"/>
                  <a:pt x="1450" y="568"/>
                  <a:pt x="1450" y="568"/>
                </a:cubicBezTo>
                <a:cubicBezTo>
                  <a:pt x="1449" y="568"/>
                  <a:pt x="1449" y="568"/>
                  <a:pt x="1448" y="568"/>
                </a:cubicBezTo>
                <a:cubicBezTo>
                  <a:pt x="1448" y="567"/>
                  <a:pt x="1447" y="566"/>
                  <a:pt x="1446" y="565"/>
                </a:cubicBezTo>
                <a:cubicBezTo>
                  <a:pt x="1446" y="565"/>
                  <a:pt x="1446" y="565"/>
                  <a:pt x="1446" y="565"/>
                </a:cubicBezTo>
                <a:cubicBezTo>
                  <a:pt x="1445" y="565"/>
                  <a:pt x="1445" y="565"/>
                  <a:pt x="1445" y="565"/>
                </a:cubicBezTo>
                <a:cubicBezTo>
                  <a:pt x="1446" y="564"/>
                  <a:pt x="1446" y="563"/>
                  <a:pt x="1446" y="562"/>
                </a:cubicBezTo>
                <a:cubicBezTo>
                  <a:pt x="1446" y="562"/>
                  <a:pt x="1446" y="562"/>
                  <a:pt x="1446" y="562"/>
                </a:cubicBezTo>
                <a:cubicBezTo>
                  <a:pt x="1446" y="562"/>
                  <a:pt x="1446" y="562"/>
                  <a:pt x="1446" y="562"/>
                </a:cubicBezTo>
                <a:cubicBezTo>
                  <a:pt x="1446" y="562"/>
                  <a:pt x="1446" y="562"/>
                  <a:pt x="1446" y="562"/>
                </a:cubicBezTo>
                <a:cubicBezTo>
                  <a:pt x="1446" y="561"/>
                  <a:pt x="1446" y="561"/>
                  <a:pt x="1446" y="561"/>
                </a:cubicBezTo>
                <a:cubicBezTo>
                  <a:pt x="1446" y="561"/>
                  <a:pt x="1446" y="560"/>
                  <a:pt x="1445" y="560"/>
                </a:cubicBezTo>
                <a:cubicBezTo>
                  <a:pt x="1445" y="559"/>
                  <a:pt x="1445" y="559"/>
                  <a:pt x="1445" y="559"/>
                </a:cubicBezTo>
                <a:cubicBezTo>
                  <a:pt x="1445" y="559"/>
                  <a:pt x="1445" y="559"/>
                  <a:pt x="1445" y="559"/>
                </a:cubicBezTo>
                <a:cubicBezTo>
                  <a:pt x="1445" y="558"/>
                  <a:pt x="1444" y="557"/>
                  <a:pt x="1444" y="557"/>
                </a:cubicBezTo>
                <a:cubicBezTo>
                  <a:pt x="1444" y="556"/>
                  <a:pt x="1444" y="556"/>
                  <a:pt x="1444" y="556"/>
                </a:cubicBezTo>
                <a:cubicBezTo>
                  <a:pt x="1444" y="556"/>
                  <a:pt x="1444" y="556"/>
                  <a:pt x="1444" y="556"/>
                </a:cubicBezTo>
                <a:cubicBezTo>
                  <a:pt x="1445" y="555"/>
                  <a:pt x="1445" y="555"/>
                  <a:pt x="1445" y="553"/>
                </a:cubicBezTo>
                <a:cubicBezTo>
                  <a:pt x="1445" y="553"/>
                  <a:pt x="1444" y="553"/>
                  <a:pt x="1444" y="553"/>
                </a:cubicBezTo>
                <a:cubicBezTo>
                  <a:pt x="1444" y="552"/>
                  <a:pt x="1444" y="552"/>
                  <a:pt x="1444" y="552"/>
                </a:cubicBezTo>
                <a:cubicBezTo>
                  <a:pt x="1444" y="552"/>
                  <a:pt x="1444" y="552"/>
                  <a:pt x="1444" y="552"/>
                </a:cubicBezTo>
                <a:cubicBezTo>
                  <a:pt x="1444" y="552"/>
                  <a:pt x="1444" y="551"/>
                  <a:pt x="1444" y="551"/>
                </a:cubicBezTo>
                <a:cubicBezTo>
                  <a:pt x="1445" y="551"/>
                  <a:pt x="1446" y="551"/>
                  <a:pt x="1446" y="552"/>
                </a:cubicBezTo>
                <a:cubicBezTo>
                  <a:pt x="1447" y="552"/>
                  <a:pt x="1447" y="552"/>
                  <a:pt x="1448" y="551"/>
                </a:cubicBezTo>
                <a:cubicBezTo>
                  <a:pt x="1448" y="551"/>
                  <a:pt x="1448" y="550"/>
                  <a:pt x="1449" y="550"/>
                </a:cubicBezTo>
                <a:cubicBezTo>
                  <a:pt x="1449" y="549"/>
                  <a:pt x="1449" y="549"/>
                  <a:pt x="1449" y="549"/>
                </a:cubicBezTo>
                <a:cubicBezTo>
                  <a:pt x="1448" y="549"/>
                  <a:pt x="1448" y="549"/>
                  <a:pt x="1448" y="549"/>
                </a:cubicBezTo>
                <a:cubicBezTo>
                  <a:pt x="1448" y="548"/>
                  <a:pt x="1448" y="548"/>
                  <a:pt x="1448" y="548"/>
                </a:cubicBezTo>
                <a:cubicBezTo>
                  <a:pt x="1448" y="548"/>
                  <a:pt x="1448" y="548"/>
                  <a:pt x="1448" y="548"/>
                </a:cubicBezTo>
                <a:cubicBezTo>
                  <a:pt x="1448" y="547"/>
                  <a:pt x="1448" y="547"/>
                  <a:pt x="1448" y="547"/>
                </a:cubicBezTo>
                <a:cubicBezTo>
                  <a:pt x="1448" y="547"/>
                  <a:pt x="1449" y="548"/>
                  <a:pt x="1449" y="548"/>
                </a:cubicBezTo>
                <a:cubicBezTo>
                  <a:pt x="1449" y="548"/>
                  <a:pt x="1449" y="548"/>
                  <a:pt x="1449" y="548"/>
                </a:cubicBezTo>
                <a:cubicBezTo>
                  <a:pt x="1449" y="547"/>
                  <a:pt x="1449" y="547"/>
                  <a:pt x="1449" y="547"/>
                </a:cubicBezTo>
                <a:cubicBezTo>
                  <a:pt x="1451" y="547"/>
                  <a:pt x="1451" y="547"/>
                  <a:pt x="1451" y="547"/>
                </a:cubicBezTo>
                <a:cubicBezTo>
                  <a:pt x="1451" y="547"/>
                  <a:pt x="1451" y="547"/>
                  <a:pt x="1451" y="547"/>
                </a:cubicBezTo>
                <a:cubicBezTo>
                  <a:pt x="1452" y="547"/>
                  <a:pt x="1452" y="546"/>
                  <a:pt x="1452" y="546"/>
                </a:cubicBezTo>
                <a:cubicBezTo>
                  <a:pt x="1452" y="546"/>
                  <a:pt x="1452" y="545"/>
                  <a:pt x="1452" y="545"/>
                </a:cubicBezTo>
                <a:cubicBezTo>
                  <a:pt x="1451" y="545"/>
                  <a:pt x="1451" y="545"/>
                  <a:pt x="1451" y="545"/>
                </a:cubicBezTo>
                <a:cubicBezTo>
                  <a:pt x="1451" y="545"/>
                  <a:pt x="1451" y="544"/>
                  <a:pt x="1451" y="544"/>
                </a:cubicBezTo>
                <a:cubicBezTo>
                  <a:pt x="1451" y="544"/>
                  <a:pt x="1451" y="544"/>
                  <a:pt x="1451" y="544"/>
                </a:cubicBezTo>
                <a:cubicBezTo>
                  <a:pt x="1451" y="543"/>
                  <a:pt x="1451" y="543"/>
                  <a:pt x="1451" y="543"/>
                </a:cubicBezTo>
                <a:cubicBezTo>
                  <a:pt x="1450" y="543"/>
                  <a:pt x="1450" y="543"/>
                  <a:pt x="1450" y="542"/>
                </a:cubicBezTo>
                <a:cubicBezTo>
                  <a:pt x="1449" y="543"/>
                  <a:pt x="1449" y="543"/>
                  <a:pt x="1448" y="543"/>
                </a:cubicBezTo>
                <a:cubicBezTo>
                  <a:pt x="1448" y="541"/>
                  <a:pt x="1448" y="541"/>
                  <a:pt x="1448" y="541"/>
                </a:cubicBezTo>
                <a:cubicBezTo>
                  <a:pt x="1447" y="541"/>
                  <a:pt x="1447" y="541"/>
                  <a:pt x="1447" y="541"/>
                </a:cubicBezTo>
                <a:cubicBezTo>
                  <a:pt x="1447" y="541"/>
                  <a:pt x="1447" y="541"/>
                  <a:pt x="1447" y="541"/>
                </a:cubicBezTo>
                <a:cubicBezTo>
                  <a:pt x="1447" y="541"/>
                  <a:pt x="1447" y="541"/>
                  <a:pt x="1447" y="541"/>
                </a:cubicBezTo>
                <a:cubicBezTo>
                  <a:pt x="1447" y="539"/>
                  <a:pt x="1447" y="539"/>
                  <a:pt x="1446" y="538"/>
                </a:cubicBezTo>
                <a:cubicBezTo>
                  <a:pt x="1446" y="538"/>
                  <a:pt x="1446" y="538"/>
                  <a:pt x="1446" y="538"/>
                </a:cubicBezTo>
                <a:cubicBezTo>
                  <a:pt x="1445" y="538"/>
                  <a:pt x="1445" y="538"/>
                  <a:pt x="1445" y="538"/>
                </a:cubicBezTo>
                <a:cubicBezTo>
                  <a:pt x="1445" y="536"/>
                  <a:pt x="1445" y="536"/>
                  <a:pt x="1445" y="536"/>
                </a:cubicBezTo>
                <a:cubicBezTo>
                  <a:pt x="1444" y="536"/>
                  <a:pt x="1444" y="536"/>
                  <a:pt x="1444" y="536"/>
                </a:cubicBezTo>
                <a:cubicBezTo>
                  <a:pt x="1444" y="537"/>
                  <a:pt x="1444" y="537"/>
                  <a:pt x="1444" y="537"/>
                </a:cubicBezTo>
                <a:cubicBezTo>
                  <a:pt x="1443" y="537"/>
                  <a:pt x="1443" y="537"/>
                  <a:pt x="1443" y="537"/>
                </a:cubicBezTo>
                <a:cubicBezTo>
                  <a:pt x="1442" y="536"/>
                  <a:pt x="1443" y="536"/>
                  <a:pt x="1442" y="536"/>
                </a:cubicBezTo>
                <a:cubicBezTo>
                  <a:pt x="1442" y="536"/>
                  <a:pt x="1442" y="536"/>
                  <a:pt x="1442" y="536"/>
                </a:cubicBezTo>
                <a:cubicBezTo>
                  <a:pt x="1441" y="536"/>
                  <a:pt x="1441" y="536"/>
                  <a:pt x="1441" y="536"/>
                </a:cubicBezTo>
                <a:cubicBezTo>
                  <a:pt x="1441" y="536"/>
                  <a:pt x="1441" y="536"/>
                  <a:pt x="1441" y="536"/>
                </a:cubicBezTo>
                <a:cubicBezTo>
                  <a:pt x="1441" y="538"/>
                  <a:pt x="1441" y="538"/>
                  <a:pt x="1441" y="538"/>
                </a:cubicBezTo>
                <a:cubicBezTo>
                  <a:pt x="1440" y="538"/>
                  <a:pt x="1440" y="538"/>
                  <a:pt x="1440" y="538"/>
                </a:cubicBezTo>
                <a:cubicBezTo>
                  <a:pt x="1440" y="539"/>
                  <a:pt x="1440" y="539"/>
                  <a:pt x="1440" y="539"/>
                </a:cubicBezTo>
                <a:cubicBezTo>
                  <a:pt x="1440" y="539"/>
                  <a:pt x="1440" y="539"/>
                  <a:pt x="1440" y="539"/>
                </a:cubicBezTo>
                <a:cubicBezTo>
                  <a:pt x="1440" y="539"/>
                  <a:pt x="1440" y="539"/>
                  <a:pt x="1440" y="539"/>
                </a:cubicBezTo>
                <a:cubicBezTo>
                  <a:pt x="1440" y="539"/>
                  <a:pt x="1440" y="540"/>
                  <a:pt x="1439" y="540"/>
                </a:cubicBezTo>
                <a:cubicBezTo>
                  <a:pt x="1439" y="540"/>
                  <a:pt x="1439" y="540"/>
                  <a:pt x="1439" y="540"/>
                </a:cubicBezTo>
                <a:cubicBezTo>
                  <a:pt x="1439" y="540"/>
                  <a:pt x="1439" y="541"/>
                  <a:pt x="1439" y="541"/>
                </a:cubicBezTo>
                <a:cubicBezTo>
                  <a:pt x="1439" y="541"/>
                  <a:pt x="1439" y="541"/>
                  <a:pt x="1439" y="541"/>
                </a:cubicBezTo>
                <a:cubicBezTo>
                  <a:pt x="1438" y="542"/>
                  <a:pt x="1438" y="542"/>
                  <a:pt x="1438" y="542"/>
                </a:cubicBezTo>
                <a:cubicBezTo>
                  <a:pt x="1437" y="542"/>
                  <a:pt x="1437" y="542"/>
                  <a:pt x="1437" y="542"/>
                </a:cubicBezTo>
                <a:cubicBezTo>
                  <a:pt x="1437" y="544"/>
                  <a:pt x="1436" y="543"/>
                  <a:pt x="1435" y="544"/>
                </a:cubicBezTo>
                <a:cubicBezTo>
                  <a:pt x="1436" y="544"/>
                  <a:pt x="1436" y="544"/>
                  <a:pt x="1436" y="544"/>
                </a:cubicBezTo>
                <a:cubicBezTo>
                  <a:pt x="1436" y="546"/>
                  <a:pt x="1436" y="546"/>
                  <a:pt x="1436" y="546"/>
                </a:cubicBezTo>
                <a:cubicBezTo>
                  <a:pt x="1437" y="546"/>
                  <a:pt x="1437" y="546"/>
                  <a:pt x="1437" y="546"/>
                </a:cubicBezTo>
                <a:cubicBezTo>
                  <a:pt x="1436" y="547"/>
                  <a:pt x="1436" y="547"/>
                  <a:pt x="1435" y="548"/>
                </a:cubicBezTo>
                <a:cubicBezTo>
                  <a:pt x="1435" y="548"/>
                  <a:pt x="1435" y="548"/>
                  <a:pt x="1435" y="548"/>
                </a:cubicBezTo>
                <a:cubicBezTo>
                  <a:pt x="1433" y="548"/>
                  <a:pt x="1433" y="548"/>
                  <a:pt x="1433" y="548"/>
                </a:cubicBezTo>
                <a:cubicBezTo>
                  <a:pt x="1433" y="548"/>
                  <a:pt x="1432" y="549"/>
                  <a:pt x="1432" y="549"/>
                </a:cubicBezTo>
                <a:cubicBezTo>
                  <a:pt x="1432" y="549"/>
                  <a:pt x="1432" y="549"/>
                  <a:pt x="1432" y="549"/>
                </a:cubicBezTo>
                <a:cubicBezTo>
                  <a:pt x="1432" y="550"/>
                  <a:pt x="1432" y="550"/>
                  <a:pt x="1432" y="550"/>
                </a:cubicBezTo>
                <a:cubicBezTo>
                  <a:pt x="1431" y="550"/>
                  <a:pt x="1430" y="550"/>
                  <a:pt x="1429" y="550"/>
                </a:cubicBezTo>
                <a:cubicBezTo>
                  <a:pt x="1429" y="551"/>
                  <a:pt x="1429" y="551"/>
                  <a:pt x="1429" y="551"/>
                </a:cubicBezTo>
                <a:cubicBezTo>
                  <a:pt x="1428" y="551"/>
                  <a:pt x="1428" y="551"/>
                  <a:pt x="1428" y="551"/>
                </a:cubicBezTo>
                <a:cubicBezTo>
                  <a:pt x="1428" y="552"/>
                  <a:pt x="1428" y="552"/>
                  <a:pt x="1428" y="552"/>
                </a:cubicBezTo>
                <a:cubicBezTo>
                  <a:pt x="1428" y="552"/>
                  <a:pt x="1428" y="552"/>
                  <a:pt x="1428" y="552"/>
                </a:cubicBezTo>
                <a:cubicBezTo>
                  <a:pt x="1428" y="553"/>
                  <a:pt x="1428" y="553"/>
                  <a:pt x="1428" y="553"/>
                </a:cubicBezTo>
                <a:cubicBezTo>
                  <a:pt x="1427" y="553"/>
                  <a:pt x="1427" y="553"/>
                  <a:pt x="1427" y="553"/>
                </a:cubicBezTo>
                <a:cubicBezTo>
                  <a:pt x="1427" y="554"/>
                  <a:pt x="1427" y="554"/>
                  <a:pt x="1427" y="554"/>
                </a:cubicBezTo>
                <a:cubicBezTo>
                  <a:pt x="1427" y="554"/>
                  <a:pt x="1427" y="554"/>
                  <a:pt x="1427" y="554"/>
                </a:cubicBezTo>
                <a:cubicBezTo>
                  <a:pt x="1427" y="555"/>
                  <a:pt x="1427" y="555"/>
                  <a:pt x="1427" y="555"/>
                </a:cubicBezTo>
                <a:cubicBezTo>
                  <a:pt x="1426" y="555"/>
                  <a:pt x="1426" y="555"/>
                  <a:pt x="1426" y="555"/>
                </a:cubicBezTo>
                <a:cubicBezTo>
                  <a:pt x="1426" y="556"/>
                  <a:pt x="1426" y="556"/>
                  <a:pt x="1426" y="556"/>
                </a:cubicBezTo>
                <a:cubicBezTo>
                  <a:pt x="1426" y="556"/>
                  <a:pt x="1426" y="556"/>
                  <a:pt x="1425" y="556"/>
                </a:cubicBezTo>
                <a:cubicBezTo>
                  <a:pt x="1425" y="556"/>
                  <a:pt x="1425" y="557"/>
                  <a:pt x="1425" y="557"/>
                </a:cubicBezTo>
                <a:cubicBezTo>
                  <a:pt x="1425" y="558"/>
                  <a:pt x="1425" y="558"/>
                  <a:pt x="1425" y="558"/>
                </a:cubicBezTo>
                <a:cubicBezTo>
                  <a:pt x="1422" y="558"/>
                  <a:pt x="1422" y="558"/>
                  <a:pt x="1422" y="558"/>
                </a:cubicBezTo>
                <a:cubicBezTo>
                  <a:pt x="1422" y="558"/>
                  <a:pt x="1422" y="558"/>
                  <a:pt x="1422" y="558"/>
                </a:cubicBezTo>
                <a:cubicBezTo>
                  <a:pt x="1420" y="558"/>
                  <a:pt x="1420" y="558"/>
                  <a:pt x="1420" y="558"/>
                </a:cubicBezTo>
                <a:cubicBezTo>
                  <a:pt x="1420" y="558"/>
                  <a:pt x="1420" y="558"/>
                  <a:pt x="1420" y="558"/>
                </a:cubicBezTo>
                <a:cubicBezTo>
                  <a:pt x="1419" y="558"/>
                  <a:pt x="1419" y="558"/>
                  <a:pt x="1419" y="558"/>
                </a:cubicBezTo>
                <a:cubicBezTo>
                  <a:pt x="1418" y="558"/>
                  <a:pt x="1417" y="560"/>
                  <a:pt x="1416" y="560"/>
                </a:cubicBezTo>
                <a:cubicBezTo>
                  <a:pt x="1416" y="560"/>
                  <a:pt x="1416" y="560"/>
                  <a:pt x="1416" y="560"/>
                </a:cubicBezTo>
                <a:cubicBezTo>
                  <a:pt x="1416" y="561"/>
                  <a:pt x="1416" y="562"/>
                  <a:pt x="1416" y="562"/>
                </a:cubicBezTo>
                <a:cubicBezTo>
                  <a:pt x="1416" y="562"/>
                  <a:pt x="1416" y="562"/>
                  <a:pt x="1416" y="562"/>
                </a:cubicBezTo>
                <a:cubicBezTo>
                  <a:pt x="1416" y="563"/>
                  <a:pt x="1416" y="563"/>
                  <a:pt x="1416" y="564"/>
                </a:cubicBezTo>
                <a:cubicBezTo>
                  <a:pt x="1415" y="564"/>
                  <a:pt x="1415" y="564"/>
                  <a:pt x="1415" y="564"/>
                </a:cubicBezTo>
                <a:cubicBezTo>
                  <a:pt x="1415" y="565"/>
                  <a:pt x="1415" y="565"/>
                  <a:pt x="1415" y="565"/>
                </a:cubicBezTo>
                <a:cubicBezTo>
                  <a:pt x="1414" y="565"/>
                  <a:pt x="1414" y="565"/>
                  <a:pt x="1414" y="565"/>
                </a:cubicBezTo>
                <a:cubicBezTo>
                  <a:pt x="1414" y="565"/>
                  <a:pt x="1414" y="565"/>
                  <a:pt x="1415" y="566"/>
                </a:cubicBezTo>
                <a:cubicBezTo>
                  <a:pt x="1414" y="566"/>
                  <a:pt x="1413" y="566"/>
                  <a:pt x="1412" y="565"/>
                </a:cubicBezTo>
                <a:cubicBezTo>
                  <a:pt x="1412" y="564"/>
                  <a:pt x="1412" y="564"/>
                  <a:pt x="1412" y="564"/>
                </a:cubicBezTo>
                <a:cubicBezTo>
                  <a:pt x="1412" y="564"/>
                  <a:pt x="1411" y="564"/>
                  <a:pt x="1411" y="564"/>
                </a:cubicBezTo>
                <a:cubicBezTo>
                  <a:pt x="1411" y="564"/>
                  <a:pt x="1411" y="564"/>
                  <a:pt x="1411" y="564"/>
                </a:cubicBezTo>
                <a:cubicBezTo>
                  <a:pt x="1410" y="564"/>
                  <a:pt x="1410" y="564"/>
                  <a:pt x="1409" y="564"/>
                </a:cubicBezTo>
                <a:cubicBezTo>
                  <a:pt x="1409" y="564"/>
                  <a:pt x="1409" y="564"/>
                  <a:pt x="1409" y="564"/>
                </a:cubicBezTo>
                <a:cubicBezTo>
                  <a:pt x="1408" y="564"/>
                  <a:pt x="1408" y="563"/>
                  <a:pt x="1407" y="563"/>
                </a:cubicBezTo>
                <a:cubicBezTo>
                  <a:pt x="1407" y="563"/>
                  <a:pt x="1407" y="564"/>
                  <a:pt x="1407" y="564"/>
                </a:cubicBezTo>
                <a:cubicBezTo>
                  <a:pt x="1406" y="565"/>
                  <a:pt x="1406" y="565"/>
                  <a:pt x="1405" y="565"/>
                </a:cubicBezTo>
                <a:cubicBezTo>
                  <a:pt x="1405" y="566"/>
                  <a:pt x="1404" y="567"/>
                  <a:pt x="1404" y="568"/>
                </a:cubicBezTo>
                <a:cubicBezTo>
                  <a:pt x="1404" y="568"/>
                  <a:pt x="1404" y="568"/>
                  <a:pt x="1404" y="568"/>
                </a:cubicBezTo>
                <a:cubicBezTo>
                  <a:pt x="1404" y="569"/>
                  <a:pt x="1404" y="569"/>
                  <a:pt x="1404" y="570"/>
                </a:cubicBezTo>
                <a:close/>
                <a:moveTo>
                  <a:pt x="1416" y="566"/>
                </a:moveTo>
                <a:cubicBezTo>
                  <a:pt x="1415" y="566"/>
                  <a:pt x="1415" y="566"/>
                  <a:pt x="1415" y="566"/>
                </a:cubicBezTo>
                <a:cubicBezTo>
                  <a:pt x="1416" y="566"/>
                  <a:pt x="1415" y="566"/>
                  <a:pt x="1416" y="566"/>
                </a:cubicBezTo>
                <a:close/>
                <a:moveTo>
                  <a:pt x="1464" y="538"/>
                </a:moveTo>
                <a:cubicBezTo>
                  <a:pt x="1464" y="537"/>
                  <a:pt x="1464" y="537"/>
                  <a:pt x="1464" y="537"/>
                </a:cubicBezTo>
                <a:cubicBezTo>
                  <a:pt x="1464" y="537"/>
                  <a:pt x="1464" y="537"/>
                  <a:pt x="1464" y="537"/>
                </a:cubicBezTo>
                <a:cubicBezTo>
                  <a:pt x="1464" y="538"/>
                  <a:pt x="1464" y="537"/>
                  <a:pt x="1464" y="538"/>
                </a:cubicBezTo>
                <a:close/>
                <a:moveTo>
                  <a:pt x="1384" y="603"/>
                </a:moveTo>
                <a:cubicBezTo>
                  <a:pt x="1384" y="603"/>
                  <a:pt x="1384" y="603"/>
                  <a:pt x="1384" y="603"/>
                </a:cubicBezTo>
                <a:cubicBezTo>
                  <a:pt x="1385" y="603"/>
                  <a:pt x="1386" y="604"/>
                  <a:pt x="1388" y="604"/>
                </a:cubicBezTo>
                <a:cubicBezTo>
                  <a:pt x="1388" y="603"/>
                  <a:pt x="1388" y="603"/>
                  <a:pt x="1388" y="603"/>
                </a:cubicBezTo>
                <a:cubicBezTo>
                  <a:pt x="1388" y="603"/>
                  <a:pt x="1389" y="603"/>
                  <a:pt x="1390" y="604"/>
                </a:cubicBezTo>
                <a:cubicBezTo>
                  <a:pt x="1390" y="603"/>
                  <a:pt x="1390" y="603"/>
                  <a:pt x="1390" y="603"/>
                </a:cubicBezTo>
                <a:cubicBezTo>
                  <a:pt x="1390" y="603"/>
                  <a:pt x="1390" y="603"/>
                  <a:pt x="1390" y="603"/>
                </a:cubicBezTo>
                <a:cubicBezTo>
                  <a:pt x="1390" y="602"/>
                  <a:pt x="1390" y="600"/>
                  <a:pt x="1390" y="599"/>
                </a:cubicBezTo>
                <a:cubicBezTo>
                  <a:pt x="1390" y="599"/>
                  <a:pt x="1390" y="599"/>
                  <a:pt x="1390" y="599"/>
                </a:cubicBezTo>
                <a:cubicBezTo>
                  <a:pt x="1390" y="599"/>
                  <a:pt x="1390" y="599"/>
                  <a:pt x="1390" y="599"/>
                </a:cubicBezTo>
                <a:cubicBezTo>
                  <a:pt x="1390" y="598"/>
                  <a:pt x="1390" y="598"/>
                  <a:pt x="1390" y="598"/>
                </a:cubicBezTo>
                <a:cubicBezTo>
                  <a:pt x="1390" y="598"/>
                  <a:pt x="1390" y="598"/>
                  <a:pt x="1390" y="598"/>
                </a:cubicBezTo>
                <a:cubicBezTo>
                  <a:pt x="1391" y="596"/>
                  <a:pt x="1390" y="594"/>
                  <a:pt x="1391" y="593"/>
                </a:cubicBezTo>
                <a:cubicBezTo>
                  <a:pt x="1391" y="591"/>
                  <a:pt x="1391" y="592"/>
                  <a:pt x="1390" y="591"/>
                </a:cubicBezTo>
                <a:cubicBezTo>
                  <a:pt x="1390" y="591"/>
                  <a:pt x="1390" y="591"/>
                  <a:pt x="1390" y="591"/>
                </a:cubicBezTo>
                <a:cubicBezTo>
                  <a:pt x="1390" y="590"/>
                  <a:pt x="1390" y="590"/>
                  <a:pt x="1390" y="590"/>
                </a:cubicBezTo>
                <a:cubicBezTo>
                  <a:pt x="1389" y="590"/>
                  <a:pt x="1389" y="590"/>
                  <a:pt x="1389" y="590"/>
                </a:cubicBezTo>
                <a:cubicBezTo>
                  <a:pt x="1389" y="589"/>
                  <a:pt x="1389" y="589"/>
                  <a:pt x="1389" y="588"/>
                </a:cubicBezTo>
                <a:cubicBezTo>
                  <a:pt x="1389" y="588"/>
                  <a:pt x="1389" y="588"/>
                  <a:pt x="1389" y="588"/>
                </a:cubicBezTo>
                <a:cubicBezTo>
                  <a:pt x="1389" y="588"/>
                  <a:pt x="1389" y="588"/>
                  <a:pt x="1389" y="588"/>
                </a:cubicBezTo>
                <a:cubicBezTo>
                  <a:pt x="1388" y="587"/>
                  <a:pt x="1386" y="588"/>
                  <a:pt x="1386" y="588"/>
                </a:cubicBezTo>
                <a:cubicBezTo>
                  <a:pt x="1386" y="588"/>
                  <a:pt x="1386" y="587"/>
                  <a:pt x="1385" y="587"/>
                </a:cubicBezTo>
                <a:cubicBezTo>
                  <a:pt x="1385" y="586"/>
                  <a:pt x="1385" y="587"/>
                  <a:pt x="1385" y="586"/>
                </a:cubicBezTo>
                <a:cubicBezTo>
                  <a:pt x="1385" y="585"/>
                  <a:pt x="1385" y="585"/>
                  <a:pt x="1384" y="584"/>
                </a:cubicBezTo>
                <a:cubicBezTo>
                  <a:pt x="1384" y="584"/>
                  <a:pt x="1384" y="584"/>
                  <a:pt x="1384" y="584"/>
                </a:cubicBezTo>
                <a:cubicBezTo>
                  <a:pt x="1384" y="584"/>
                  <a:pt x="1384" y="582"/>
                  <a:pt x="1384" y="581"/>
                </a:cubicBezTo>
                <a:cubicBezTo>
                  <a:pt x="1384" y="581"/>
                  <a:pt x="1383" y="581"/>
                  <a:pt x="1382" y="581"/>
                </a:cubicBezTo>
                <a:cubicBezTo>
                  <a:pt x="1382" y="580"/>
                  <a:pt x="1382" y="580"/>
                  <a:pt x="1382" y="580"/>
                </a:cubicBezTo>
                <a:cubicBezTo>
                  <a:pt x="1381" y="580"/>
                  <a:pt x="1381" y="580"/>
                  <a:pt x="1381" y="580"/>
                </a:cubicBezTo>
                <a:cubicBezTo>
                  <a:pt x="1381" y="581"/>
                  <a:pt x="1381" y="581"/>
                  <a:pt x="1381" y="581"/>
                </a:cubicBezTo>
                <a:cubicBezTo>
                  <a:pt x="1380" y="581"/>
                  <a:pt x="1380" y="580"/>
                  <a:pt x="1380" y="580"/>
                </a:cubicBezTo>
                <a:cubicBezTo>
                  <a:pt x="1379" y="580"/>
                  <a:pt x="1379" y="580"/>
                  <a:pt x="1379" y="580"/>
                </a:cubicBezTo>
                <a:cubicBezTo>
                  <a:pt x="1379" y="577"/>
                  <a:pt x="1379" y="577"/>
                  <a:pt x="1379" y="577"/>
                </a:cubicBezTo>
                <a:cubicBezTo>
                  <a:pt x="1379" y="576"/>
                  <a:pt x="1381" y="576"/>
                  <a:pt x="1380" y="574"/>
                </a:cubicBezTo>
                <a:cubicBezTo>
                  <a:pt x="1380" y="574"/>
                  <a:pt x="1380" y="574"/>
                  <a:pt x="1380" y="574"/>
                </a:cubicBezTo>
                <a:cubicBezTo>
                  <a:pt x="1380" y="574"/>
                  <a:pt x="1380" y="574"/>
                  <a:pt x="1380" y="574"/>
                </a:cubicBezTo>
                <a:cubicBezTo>
                  <a:pt x="1380" y="574"/>
                  <a:pt x="1380" y="574"/>
                  <a:pt x="1380" y="574"/>
                </a:cubicBezTo>
                <a:cubicBezTo>
                  <a:pt x="1380" y="573"/>
                  <a:pt x="1380" y="573"/>
                  <a:pt x="1380" y="573"/>
                </a:cubicBezTo>
                <a:cubicBezTo>
                  <a:pt x="1379" y="573"/>
                  <a:pt x="1379" y="573"/>
                  <a:pt x="1379" y="573"/>
                </a:cubicBezTo>
                <a:cubicBezTo>
                  <a:pt x="1379" y="572"/>
                  <a:pt x="1379" y="572"/>
                  <a:pt x="1379" y="572"/>
                </a:cubicBezTo>
                <a:cubicBezTo>
                  <a:pt x="1379" y="572"/>
                  <a:pt x="1379" y="572"/>
                  <a:pt x="1379" y="572"/>
                </a:cubicBezTo>
                <a:cubicBezTo>
                  <a:pt x="1379" y="572"/>
                  <a:pt x="1379" y="571"/>
                  <a:pt x="1378" y="570"/>
                </a:cubicBezTo>
                <a:cubicBezTo>
                  <a:pt x="1378" y="570"/>
                  <a:pt x="1377" y="570"/>
                  <a:pt x="1376" y="570"/>
                </a:cubicBezTo>
                <a:cubicBezTo>
                  <a:pt x="1377" y="570"/>
                  <a:pt x="1377" y="570"/>
                  <a:pt x="1377" y="569"/>
                </a:cubicBezTo>
                <a:cubicBezTo>
                  <a:pt x="1377" y="568"/>
                  <a:pt x="1377" y="568"/>
                  <a:pt x="1377" y="568"/>
                </a:cubicBezTo>
                <a:cubicBezTo>
                  <a:pt x="1377" y="568"/>
                  <a:pt x="1377" y="568"/>
                  <a:pt x="1377" y="568"/>
                </a:cubicBezTo>
                <a:cubicBezTo>
                  <a:pt x="1377" y="568"/>
                  <a:pt x="1377" y="568"/>
                  <a:pt x="1377" y="568"/>
                </a:cubicBezTo>
                <a:cubicBezTo>
                  <a:pt x="1376" y="568"/>
                  <a:pt x="1376" y="568"/>
                  <a:pt x="1376" y="568"/>
                </a:cubicBezTo>
                <a:cubicBezTo>
                  <a:pt x="1376" y="568"/>
                  <a:pt x="1376" y="568"/>
                  <a:pt x="1376" y="569"/>
                </a:cubicBezTo>
                <a:cubicBezTo>
                  <a:pt x="1376" y="570"/>
                  <a:pt x="1376" y="570"/>
                  <a:pt x="1376" y="570"/>
                </a:cubicBezTo>
                <a:cubicBezTo>
                  <a:pt x="1374" y="569"/>
                  <a:pt x="1375" y="569"/>
                  <a:pt x="1373" y="569"/>
                </a:cubicBezTo>
                <a:cubicBezTo>
                  <a:pt x="1373" y="568"/>
                  <a:pt x="1372" y="568"/>
                  <a:pt x="1372" y="568"/>
                </a:cubicBezTo>
                <a:cubicBezTo>
                  <a:pt x="1372" y="566"/>
                  <a:pt x="1372" y="566"/>
                  <a:pt x="1372" y="566"/>
                </a:cubicBezTo>
                <a:cubicBezTo>
                  <a:pt x="1371" y="566"/>
                  <a:pt x="1371" y="565"/>
                  <a:pt x="1370" y="564"/>
                </a:cubicBezTo>
                <a:cubicBezTo>
                  <a:pt x="1369" y="564"/>
                  <a:pt x="1369" y="562"/>
                  <a:pt x="1368" y="562"/>
                </a:cubicBezTo>
                <a:cubicBezTo>
                  <a:pt x="1368" y="561"/>
                  <a:pt x="1368" y="562"/>
                  <a:pt x="1368" y="561"/>
                </a:cubicBezTo>
                <a:cubicBezTo>
                  <a:pt x="1367" y="562"/>
                  <a:pt x="1367" y="562"/>
                  <a:pt x="1367" y="563"/>
                </a:cubicBezTo>
                <a:cubicBezTo>
                  <a:pt x="1366" y="562"/>
                  <a:pt x="1366" y="561"/>
                  <a:pt x="1364" y="560"/>
                </a:cubicBezTo>
                <a:cubicBezTo>
                  <a:pt x="1364" y="557"/>
                  <a:pt x="1364" y="557"/>
                  <a:pt x="1364" y="557"/>
                </a:cubicBezTo>
                <a:cubicBezTo>
                  <a:pt x="1361" y="557"/>
                  <a:pt x="1363" y="557"/>
                  <a:pt x="1362" y="555"/>
                </a:cubicBezTo>
                <a:cubicBezTo>
                  <a:pt x="1362" y="555"/>
                  <a:pt x="1362" y="555"/>
                  <a:pt x="1362" y="554"/>
                </a:cubicBezTo>
                <a:cubicBezTo>
                  <a:pt x="1360" y="554"/>
                  <a:pt x="1360" y="554"/>
                  <a:pt x="1360" y="554"/>
                </a:cubicBezTo>
                <a:cubicBezTo>
                  <a:pt x="1360" y="554"/>
                  <a:pt x="1360" y="554"/>
                  <a:pt x="1360" y="554"/>
                </a:cubicBezTo>
                <a:cubicBezTo>
                  <a:pt x="1359" y="554"/>
                  <a:pt x="1359" y="554"/>
                  <a:pt x="1359" y="554"/>
                </a:cubicBezTo>
                <a:cubicBezTo>
                  <a:pt x="1359" y="553"/>
                  <a:pt x="1359" y="553"/>
                  <a:pt x="1359" y="553"/>
                </a:cubicBezTo>
                <a:cubicBezTo>
                  <a:pt x="1358" y="553"/>
                  <a:pt x="1358" y="553"/>
                  <a:pt x="1358" y="552"/>
                </a:cubicBezTo>
                <a:cubicBezTo>
                  <a:pt x="1358" y="552"/>
                  <a:pt x="1358" y="551"/>
                  <a:pt x="1357" y="551"/>
                </a:cubicBezTo>
                <a:cubicBezTo>
                  <a:pt x="1355" y="550"/>
                  <a:pt x="1357" y="550"/>
                  <a:pt x="1356" y="549"/>
                </a:cubicBezTo>
                <a:cubicBezTo>
                  <a:pt x="1356" y="549"/>
                  <a:pt x="1356" y="549"/>
                  <a:pt x="1356" y="549"/>
                </a:cubicBezTo>
                <a:cubicBezTo>
                  <a:pt x="1355" y="549"/>
                  <a:pt x="1355" y="548"/>
                  <a:pt x="1355" y="548"/>
                </a:cubicBezTo>
                <a:cubicBezTo>
                  <a:pt x="1353" y="548"/>
                  <a:pt x="1353" y="548"/>
                  <a:pt x="1353" y="548"/>
                </a:cubicBezTo>
                <a:cubicBezTo>
                  <a:pt x="1353" y="546"/>
                  <a:pt x="1353" y="546"/>
                  <a:pt x="1352" y="545"/>
                </a:cubicBezTo>
                <a:cubicBezTo>
                  <a:pt x="1352" y="545"/>
                  <a:pt x="1352" y="545"/>
                  <a:pt x="1352" y="545"/>
                </a:cubicBezTo>
                <a:cubicBezTo>
                  <a:pt x="1352" y="544"/>
                  <a:pt x="1351" y="544"/>
                  <a:pt x="1351" y="543"/>
                </a:cubicBezTo>
                <a:cubicBezTo>
                  <a:pt x="1350" y="543"/>
                  <a:pt x="1349" y="543"/>
                  <a:pt x="1348" y="543"/>
                </a:cubicBezTo>
                <a:cubicBezTo>
                  <a:pt x="1348" y="543"/>
                  <a:pt x="1347" y="543"/>
                  <a:pt x="1347" y="543"/>
                </a:cubicBezTo>
                <a:cubicBezTo>
                  <a:pt x="1347" y="543"/>
                  <a:pt x="1347" y="543"/>
                  <a:pt x="1347" y="543"/>
                </a:cubicBezTo>
                <a:cubicBezTo>
                  <a:pt x="1346" y="543"/>
                  <a:pt x="1346" y="544"/>
                  <a:pt x="1345" y="543"/>
                </a:cubicBezTo>
                <a:cubicBezTo>
                  <a:pt x="1345" y="543"/>
                  <a:pt x="1345" y="543"/>
                  <a:pt x="1345" y="543"/>
                </a:cubicBezTo>
                <a:cubicBezTo>
                  <a:pt x="1344" y="543"/>
                  <a:pt x="1344" y="543"/>
                  <a:pt x="1344" y="543"/>
                </a:cubicBezTo>
                <a:cubicBezTo>
                  <a:pt x="1344" y="543"/>
                  <a:pt x="1344" y="542"/>
                  <a:pt x="1343" y="542"/>
                </a:cubicBezTo>
                <a:cubicBezTo>
                  <a:pt x="1342" y="541"/>
                  <a:pt x="1341" y="541"/>
                  <a:pt x="1339" y="541"/>
                </a:cubicBezTo>
                <a:cubicBezTo>
                  <a:pt x="1339" y="545"/>
                  <a:pt x="1339" y="545"/>
                  <a:pt x="1339" y="545"/>
                </a:cubicBezTo>
                <a:cubicBezTo>
                  <a:pt x="1339" y="545"/>
                  <a:pt x="1340" y="545"/>
                  <a:pt x="1340" y="545"/>
                </a:cubicBezTo>
                <a:cubicBezTo>
                  <a:pt x="1340" y="546"/>
                  <a:pt x="1340" y="546"/>
                  <a:pt x="1340" y="546"/>
                </a:cubicBezTo>
                <a:cubicBezTo>
                  <a:pt x="1340" y="546"/>
                  <a:pt x="1340" y="546"/>
                  <a:pt x="1340" y="546"/>
                </a:cubicBezTo>
                <a:cubicBezTo>
                  <a:pt x="1340" y="547"/>
                  <a:pt x="1340" y="547"/>
                  <a:pt x="1340" y="547"/>
                </a:cubicBezTo>
                <a:cubicBezTo>
                  <a:pt x="1341" y="547"/>
                  <a:pt x="1341" y="547"/>
                  <a:pt x="1341" y="547"/>
                </a:cubicBezTo>
                <a:cubicBezTo>
                  <a:pt x="1341" y="548"/>
                  <a:pt x="1341" y="548"/>
                  <a:pt x="1341" y="548"/>
                </a:cubicBezTo>
                <a:cubicBezTo>
                  <a:pt x="1341" y="548"/>
                  <a:pt x="1341" y="548"/>
                  <a:pt x="1342" y="548"/>
                </a:cubicBezTo>
                <a:cubicBezTo>
                  <a:pt x="1342" y="549"/>
                  <a:pt x="1342" y="549"/>
                  <a:pt x="1342" y="549"/>
                </a:cubicBezTo>
                <a:cubicBezTo>
                  <a:pt x="1342" y="549"/>
                  <a:pt x="1342" y="549"/>
                  <a:pt x="1343" y="550"/>
                </a:cubicBezTo>
                <a:cubicBezTo>
                  <a:pt x="1343" y="550"/>
                  <a:pt x="1343" y="550"/>
                  <a:pt x="1343" y="550"/>
                </a:cubicBezTo>
                <a:cubicBezTo>
                  <a:pt x="1343" y="550"/>
                  <a:pt x="1344" y="550"/>
                  <a:pt x="1344" y="550"/>
                </a:cubicBezTo>
                <a:cubicBezTo>
                  <a:pt x="1344" y="551"/>
                  <a:pt x="1344" y="551"/>
                  <a:pt x="1344" y="551"/>
                </a:cubicBezTo>
                <a:cubicBezTo>
                  <a:pt x="1344" y="551"/>
                  <a:pt x="1345" y="551"/>
                  <a:pt x="1345" y="552"/>
                </a:cubicBezTo>
                <a:cubicBezTo>
                  <a:pt x="1345" y="552"/>
                  <a:pt x="1345" y="552"/>
                  <a:pt x="1345" y="553"/>
                </a:cubicBezTo>
                <a:cubicBezTo>
                  <a:pt x="1346" y="553"/>
                  <a:pt x="1346" y="553"/>
                  <a:pt x="1346" y="553"/>
                </a:cubicBezTo>
                <a:cubicBezTo>
                  <a:pt x="1346" y="553"/>
                  <a:pt x="1346" y="553"/>
                  <a:pt x="1346" y="553"/>
                </a:cubicBezTo>
                <a:cubicBezTo>
                  <a:pt x="1347" y="553"/>
                  <a:pt x="1347" y="553"/>
                  <a:pt x="1347" y="553"/>
                </a:cubicBezTo>
                <a:cubicBezTo>
                  <a:pt x="1347" y="553"/>
                  <a:pt x="1347" y="554"/>
                  <a:pt x="1347" y="554"/>
                </a:cubicBezTo>
                <a:cubicBezTo>
                  <a:pt x="1348" y="554"/>
                  <a:pt x="1348" y="554"/>
                  <a:pt x="1348" y="554"/>
                </a:cubicBezTo>
                <a:cubicBezTo>
                  <a:pt x="1348" y="554"/>
                  <a:pt x="1348" y="555"/>
                  <a:pt x="1348" y="555"/>
                </a:cubicBezTo>
                <a:cubicBezTo>
                  <a:pt x="1348" y="556"/>
                  <a:pt x="1349" y="556"/>
                  <a:pt x="1349" y="556"/>
                </a:cubicBezTo>
                <a:cubicBezTo>
                  <a:pt x="1349" y="556"/>
                  <a:pt x="1350" y="557"/>
                  <a:pt x="1350" y="557"/>
                </a:cubicBezTo>
                <a:cubicBezTo>
                  <a:pt x="1350" y="557"/>
                  <a:pt x="1350" y="557"/>
                  <a:pt x="1350" y="557"/>
                </a:cubicBezTo>
                <a:cubicBezTo>
                  <a:pt x="1350" y="558"/>
                  <a:pt x="1350" y="558"/>
                  <a:pt x="1350" y="558"/>
                </a:cubicBezTo>
                <a:cubicBezTo>
                  <a:pt x="1350" y="558"/>
                  <a:pt x="1350" y="558"/>
                  <a:pt x="1350" y="558"/>
                </a:cubicBezTo>
                <a:cubicBezTo>
                  <a:pt x="1350" y="558"/>
                  <a:pt x="1350" y="558"/>
                  <a:pt x="1350" y="558"/>
                </a:cubicBezTo>
                <a:cubicBezTo>
                  <a:pt x="1351" y="558"/>
                  <a:pt x="1351" y="559"/>
                  <a:pt x="1352" y="559"/>
                </a:cubicBezTo>
                <a:cubicBezTo>
                  <a:pt x="1352" y="560"/>
                  <a:pt x="1352" y="561"/>
                  <a:pt x="1352" y="562"/>
                </a:cubicBezTo>
                <a:cubicBezTo>
                  <a:pt x="1354" y="562"/>
                  <a:pt x="1356" y="563"/>
                  <a:pt x="1357" y="564"/>
                </a:cubicBezTo>
                <a:cubicBezTo>
                  <a:pt x="1357" y="565"/>
                  <a:pt x="1357" y="567"/>
                  <a:pt x="1357" y="568"/>
                </a:cubicBezTo>
                <a:cubicBezTo>
                  <a:pt x="1357" y="568"/>
                  <a:pt x="1357" y="568"/>
                  <a:pt x="1357" y="568"/>
                </a:cubicBezTo>
                <a:cubicBezTo>
                  <a:pt x="1358" y="569"/>
                  <a:pt x="1358" y="569"/>
                  <a:pt x="1358" y="570"/>
                </a:cubicBezTo>
                <a:cubicBezTo>
                  <a:pt x="1358" y="570"/>
                  <a:pt x="1358" y="570"/>
                  <a:pt x="1358" y="570"/>
                </a:cubicBezTo>
                <a:cubicBezTo>
                  <a:pt x="1358" y="571"/>
                  <a:pt x="1358" y="571"/>
                  <a:pt x="1358" y="571"/>
                </a:cubicBezTo>
                <a:cubicBezTo>
                  <a:pt x="1358" y="571"/>
                  <a:pt x="1358" y="571"/>
                  <a:pt x="1358" y="571"/>
                </a:cubicBezTo>
                <a:cubicBezTo>
                  <a:pt x="1358" y="572"/>
                  <a:pt x="1358" y="572"/>
                  <a:pt x="1358" y="572"/>
                </a:cubicBezTo>
                <a:cubicBezTo>
                  <a:pt x="1359" y="572"/>
                  <a:pt x="1359" y="572"/>
                  <a:pt x="1359" y="572"/>
                </a:cubicBezTo>
                <a:cubicBezTo>
                  <a:pt x="1359" y="573"/>
                  <a:pt x="1359" y="573"/>
                  <a:pt x="1360" y="573"/>
                </a:cubicBezTo>
                <a:cubicBezTo>
                  <a:pt x="1361" y="574"/>
                  <a:pt x="1361" y="575"/>
                  <a:pt x="1361" y="575"/>
                </a:cubicBezTo>
                <a:cubicBezTo>
                  <a:pt x="1362" y="575"/>
                  <a:pt x="1362" y="575"/>
                  <a:pt x="1362" y="575"/>
                </a:cubicBezTo>
                <a:cubicBezTo>
                  <a:pt x="1362" y="576"/>
                  <a:pt x="1362" y="576"/>
                  <a:pt x="1362" y="576"/>
                </a:cubicBezTo>
                <a:cubicBezTo>
                  <a:pt x="1362" y="576"/>
                  <a:pt x="1362" y="576"/>
                  <a:pt x="1363" y="577"/>
                </a:cubicBezTo>
                <a:cubicBezTo>
                  <a:pt x="1363" y="577"/>
                  <a:pt x="1363" y="577"/>
                  <a:pt x="1363" y="577"/>
                </a:cubicBezTo>
                <a:cubicBezTo>
                  <a:pt x="1364" y="577"/>
                  <a:pt x="1364" y="577"/>
                  <a:pt x="1364" y="577"/>
                </a:cubicBezTo>
                <a:cubicBezTo>
                  <a:pt x="1364" y="577"/>
                  <a:pt x="1364" y="577"/>
                  <a:pt x="1364" y="578"/>
                </a:cubicBezTo>
                <a:cubicBezTo>
                  <a:pt x="1364" y="578"/>
                  <a:pt x="1364" y="578"/>
                  <a:pt x="1364" y="578"/>
                </a:cubicBezTo>
                <a:cubicBezTo>
                  <a:pt x="1364" y="578"/>
                  <a:pt x="1364" y="578"/>
                  <a:pt x="1364" y="578"/>
                </a:cubicBezTo>
                <a:cubicBezTo>
                  <a:pt x="1365" y="579"/>
                  <a:pt x="1365" y="579"/>
                  <a:pt x="1365" y="579"/>
                </a:cubicBezTo>
                <a:cubicBezTo>
                  <a:pt x="1365" y="580"/>
                  <a:pt x="1365" y="580"/>
                  <a:pt x="1365" y="580"/>
                </a:cubicBezTo>
                <a:cubicBezTo>
                  <a:pt x="1365" y="580"/>
                  <a:pt x="1365" y="580"/>
                  <a:pt x="1365" y="580"/>
                </a:cubicBezTo>
                <a:cubicBezTo>
                  <a:pt x="1365" y="580"/>
                  <a:pt x="1365" y="580"/>
                  <a:pt x="1365" y="580"/>
                </a:cubicBezTo>
                <a:cubicBezTo>
                  <a:pt x="1366" y="580"/>
                  <a:pt x="1366" y="580"/>
                  <a:pt x="1366" y="580"/>
                </a:cubicBezTo>
                <a:cubicBezTo>
                  <a:pt x="1366" y="581"/>
                  <a:pt x="1366" y="581"/>
                  <a:pt x="1366" y="581"/>
                </a:cubicBezTo>
                <a:cubicBezTo>
                  <a:pt x="1366" y="581"/>
                  <a:pt x="1366" y="581"/>
                  <a:pt x="1366" y="581"/>
                </a:cubicBezTo>
                <a:cubicBezTo>
                  <a:pt x="1366" y="581"/>
                  <a:pt x="1366" y="582"/>
                  <a:pt x="1366" y="582"/>
                </a:cubicBezTo>
                <a:cubicBezTo>
                  <a:pt x="1367" y="582"/>
                  <a:pt x="1367" y="582"/>
                  <a:pt x="1367" y="582"/>
                </a:cubicBezTo>
                <a:cubicBezTo>
                  <a:pt x="1367" y="583"/>
                  <a:pt x="1367" y="583"/>
                  <a:pt x="1367" y="583"/>
                </a:cubicBezTo>
                <a:cubicBezTo>
                  <a:pt x="1367" y="584"/>
                  <a:pt x="1368" y="584"/>
                  <a:pt x="1368" y="584"/>
                </a:cubicBezTo>
                <a:cubicBezTo>
                  <a:pt x="1368" y="586"/>
                  <a:pt x="1368" y="586"/>
                  <a:pt x="1368" y="586"/>
                </a:cubicBezTo>
                <a:cubicBezTo>
                  <a:pt x="1368" y="587"/>
                  <a:pt x="1369" y="587"/>
                  <a:pt x="1369" y="587"/>
                </a:cubicBezTo>
                <a:cubicBezTo>
                  <a:pt x="1369" y="588"/>
                  <a:pt x="1369" y="588"/>
                  <a:pt x="1369" y="588"/>
                </a:cubicBezTo>
                <a:cubicBezTo>
                  <a:pt x="1369" y="588"/>
                  <a:pt x="1370" y="588"/>
                  <a:pt x="1370" y="589"/>
                </a:cubicBezTo>
                <a:cubicBezTo>
                  <a:pt x="1370" y="589"/>
                  <a:pt x="1370" y="589"/>
                  <a:pt x="1370" y="589"/>
                </a:cubicBezTo>
                <a:cubicBezTo>
                  <a:pt x="1370" y="589"/>
                  <a:pt x="1370" y="589"/>
                  <a:pt x="1370" y="589"/>
                </a:cubicBezTo>
                <a:cubicBezTo>
                  <a:pt x="1370" y="590"/>
                  <a:pt x="1371" y="592"/>
                  <a:pt x="1372" y="592"/>
                </a:cubicBezTo>
                <a:cubicBezTo>
                  <a:pt x="1372" y="592"/>
                  <a:pt x="1372" y="592"/>
                  <a:pt x="1372" y="592"/>
                </a:cubicBezTo>
                <a:cubicBezTo>
                  <a:pt x="1372" y="593"/>
                  <a:pt x="1373" y="594"/>
                  <a:pt x="1373" y="594"/>
                </a:cubicBezTo>
                <a:cubicBezTo>
                  <a:pt x="1373" y="595"/>
                  <a:pt x="1373" y="595"/>
                  <a:pt x="1373" y="595"/>
                </a:cubicBezTo>
                <a:cubicBezTo>
                  <a:pt x="1373" y="596"/>
                  <a:pt x="1373" y="596"/>
                  <a:pt x="1373" y="596"/>
                </a:cubicBezTo>
                <a:cubicBezTo>
                  <a:pt x="1374" y="596"/>
                  <a:pt x="1374" y="596"/>
                  <a:pt x="1374" y="596"/>
                </a:cubicBezTo>
                <a:cubicBezTo>
                  <a:pt x="1374" y="597"/>
                  <a:pt x="1374" y="597"/>
                  <a:pt x="1374" y="597"/>
                </a:cubicBezTo>
                <a:cubicBezTo>
                  <a:pt x="1374" y="597"/>
                  <a:pt x="1374" y="597"/>
                  <a:pt x="1374" y="597"/>
                </a:cubicBezTo>
                <a:cubicBezTo>
                  <a:pt x="1374" y="598"/>
                  <a:pt x="1374" y="598"/>
                  <a:pt x="1374" y="598"/>
                </a:cubicBezTo>
                <a:cubicBezTo>
                  <a:pt x="1374" y="598"/>
                  <a:pt x="1375" y="598"/>
                  <a:pt x="1375" y="598"/>
                </a:cubicBezTo>
                <a:cubicBezTo>
                  <a:pt x="1375" y="599"/>
                  <a:pt x="1375" y="599"/>
                  <a:pt x="1375" y="600"/>
                </a:cubicBezTo>
                <a:cubicBezTo>
                  <a:pt x="1376" y="600"/>
                  <a:pt x="1377" y="600"/>
                  <a:pt x="1378" y="601"/>
                </a:cubicBezTo>
                <a:cubicBezTo>
                  <a:pt x="1378" y="601"/>
                  <a:pt x="1378" y="601"/>
                  <a:pt x="1378" y="602"/>
                </a:cubicBezTo>
                <a:cubicBezTo>
                  <a:pt x="1380" y="602"/>
                  <a:pt x="1380" y="602"/>
                  <a:pt x="1380" y="602"/>
                </a:cubicBezTo>
                <a:cubicBezTo>
                  <a:pt x="1380" y="602"/>
                  <a:pt x="1380" y="602"/>
                  <a:pt x="1380" y="603"/>
                </a:cubicBezTo>
                <a:cubicBezTo>
                  <a:pt x="1381" y="603"/>
                  <a:pt x="1381" y="603"/>
                  <a:pt x="1381" y="603"/>
                </a:cubicBezTo>
                <a:cubicBezTo>
                  <a:pt x="1382" y="603"/>
                  <a:pt x="1382" y="603"/>
                  <a:pt x="1382" y="603"/>
                </a:cubicBezTo>
                <a:cubicBezTo>
                  <a:pt x="1382" y="604"/>
                  <a:pt x="1382" y="604"/>
                  <a:pt x="1382" y="604"/>
                </a:cubicBezTo>
                <a:cubicBezTo>
                  <a:pt x="1383" y="605"/>
                  <a:pt x="1384" y="605"/>
                  <a:pt x="1385" y="605"/>
                </a:cubicBezTo>
                <a:cubicBezTo>
                  <a:pt x="1385" y="604"/>
                  <a:pt x="1385" y="604"/>
                  <a:pt x="1384" y="603"/>
                </a:cubicBezTo>
                <a:close/>
                <a:moveTo>
                  <a:pt x="1399" y="551"/>
                </a:moveTo>
                <a:cubicBezTo>
                  <a:pt x="1399" y="553"/>
                  <a:pt x="1399" y="553"/>
                  <a:pt x="1399" y="553"/>
                </a:cubicBezTo>
                <a:cubicBezTo>
                  <a:pt x="1400" y="553"/>
                  <a:pt x="1400" y="553"/>
                  <a:pt x="1401" y="552"/>
                </a:cubicBezTo>
                <a:cubicBezTo>
                  <a:pt x="1401" y="551"/>
                  <a:pt x="1401" y="551"/>
                  <a:pt x="1401" y="551"/>
                </a:cubicBezTo>
                <a:cubicBezTo>
                  <a:pt x="1400" y="551"/>
                  <a:pt x="1400" y="551"/>
                  <a:pt x="1400" y="551"/>
                </a:cubicBezTo>
                <a:cubicBezTo>
                  <a:pt x="1400" y="551"/>
                  <a:pt x="1400" y="551"/>
                  <a:pt x="1400" y="551"/>
                </a:cubicBezTo>
                <a:lnTo>
                  <a:pt x="1399" y="551"/>
                </a:lnTo>
                <a:close/>
                <a:moveTo>
                  <a:pt x="930" y="552"/>
                </a:moveTo>
                <a:cubicBezTo>
                  <a:pt x="930" y="552"/>
                  <a:pt x="930" y="553"/>
                  <a:pt x="930" y="553"/>
                </a:cubicBezTo>
                <a:cubicBezTo>
                  <a:pt x="929" y="553"/>
                  <a:pt x="929" y="553"/>
                  <a:pt x="929" y="553"/>
                </a:cubicBezTo>
                <a:cubicBezTo>
                  <a:pt x="929" y="553"/>
                  <a:pt x="929" y="553"/>
                  <a:pt x="929" y="553"/>
                </a:cubicBezTo>
                <a:cubicBezTo>
                  <a:pt x="930" y="554"/>
                  <a:pt x="931" y="554"/>
                  <a:pt x="931" y="554"/>
                </a:cubicBezTo>
                <a:cubicBezTo>
                  <a:pt x="931" y="553"/>
                  <a:pt x="931" y="552"/>
                  <a:pt x="932" y="552"/>
                </a:cubicBezTo>
                <a:lnTo>
                  <a:pt x="930" y="552"/>
                </a:lnTo>
                <a:close/>
                <a:moveTo>
                  <a:pt x="1344" y="560"/>
                </a:moveTo>
                <a:cubicBezTo>
                  <a:pt x="1344" y="559"/>
                  <a:pt x="1344" y="559"/>
                  <a:pt x="1344" y="559"/>
                </a:cubicBezTo>
                <a:cubicBezTo>
                  <a:pt x="1344" y="559"/>
                  <a:pt x="1343" y="558"/>
                  <a:pt x="1342" y="558"/>
                </a:cubicBezTo>
                <a:cubicBezTo>
                  <a:pt x="1343" y="559"/>
                  <a:pt x="1344" y="559"/>
                  <a:pt x="1344" y="560"/>
                </a:cubicBezTo>
                <a:close/>
                <a:moveTo>
                  <a:pt x="1495" y="559"/>
                </a:moveTo>
                <a:cubicBezTo>
                  <a:pt x="1495" y="562"/>
                  <a:pt x="1495" y="562"/>
                  <a:pt x="1495" y="562"/>
                </a:cubicBezTo>
                <a:cubicBezTo>
                  <a:pt x="1495" y="562"/>
                  <a:pt x="1495" y="562"/>
                  <a:pt x="1495" y="562"/>
                </a:cubicBezTo>
                <a:cubicBezTo>
                  <a:pt x="1495" y="562"/>
                  <a:pt x="1495" y="562"/>
                  <a:pt x="1495" y="563"/>
                </a:cubicBezTo>
                <a:cubicBezTo>
                  <a:pt x="1497" y="563"/>
                  <a:pt x="1497" y="563"/>
                  <a:pt x="1497" y="563"/>
                </a:cubicBezTo>
                <a:cubicBezTo>
                  <a:pt x="1497" y="563"/>
                  <a:pt x="1497" y="563"/>
                  <a:pt x="1497" y="563"/>
                </a:cubicBezTo>
                <a:cubicBezTo>
                  <a:pt x="1497" y="563"/>
                  <a:pt x="1497" y="563"/>
                  <a:pt x="1497" y="563"/>
                </a:cubicBezTo>
                <a:cubicBezTo>
                  <a:pt x="1497" y="562"/>
                  <a:pt x="1497" y="562"/>
                  <a:pt x="1497" y="561"/>
                </a:cubicBezTo>
                <a:cubicBezTo>
                  <a:pt x="1496" y="561"/>
                  <a:pt x="1496" y="561"/>
                  <a:pt x="1496" y="561"/>
                </a:cubicBezTo>
                <a:cubicBezTo>
                  <a:pt x="1496" y="560"/>
                  <a:pt x="1496" y="560"/>
                  <a:pt x="1496" y="560"/>
                </a:cubicBezTo>
                <a:cubicBezTo>
                  <a:pt x="1495" y="560"/>
                  <a:pt x="1496" y="560"/>
                  <a:pt x="1495" y="559"/>
                </a:cubicBezTo>
                <a:close/>
                <a:moveTo>
                  <a:pt x="654" y="560"/>
                </a:moveTo>
                <a:cubicBezTo>
                  <a:pt x="653" y="560"/>
                  <a:pt x="653" y="560"/>
                  <a:pt x="653" y="560"/>
                </a:cubicBezTo>
                <a:cubicBezTo>
                  <a:pt x="653" y="561"/>
                  <a:pt x="653" y="560"/>
                  <a:pt x="654" y="561"/>
                </a:cubicBezTo>
                <a:lnTo>
                  <a:pt x="654" y="560"/>
                </a:lnTo>
                <a:close/>
                <a:moveTo>
                  <a:pt x="1489" y="567"/>
                </a:moveTo>
                <a:cubicBezTo>
                  <a:pt x="1490" y="568"/>
                  <a:pt x="1490" y="569"/>
                  <a:pt x="1491" y="570"/>
                </a:cubicBezTo>
                <a:cubicBezTo>
                  <a:pt x="1491" y="570"/>
                  <a:pt x="1491" y="570"/>
                  <a:pt x="1491" y="570"/>
                </a:cubicBezTo>
                <a:cubicBezTo>
                  <a:pt x="1491" y="570"/>
                  <a:pt x="1491" y="571"/>
                  <a:pt x="1491" y="571"/>
                </a:cubicBezTo>
                <a:cubicBezTo>
                  <a:pt x="1491" y="571"/>
                  <a:pt x="1491" y="572"/>
                  <a:pt x="1491" y="573"/>
                </a:cubicBezTo>
                <a:cubicBezTo>
                  <a:pt x="1491" y="573"/>
                  <a:pt x="1491" y="573"/>
                  <a:pt x="1491" y="573"/>
                </a:cubicBezTo>
                <a:cubicBezTo>
                  <a:pt x="1490" y="573"/>
                  <a:pt x="1490" y="574"/>
                  <a:pt x="1490" y="574"/>
                </a:cubicBezTo>
                <a:cubicBezTo>
                  <a:pt x="1491" y="575"/>
                  <a:pt x="1491" y="575"/>
                  <a:pt x="1491" y="575"/>
                </a:cubicBezTo>
                <a:cubicBezTo>
                  <a:pt x="1491" y="575"/>
                  <a:pt x="1491" y="575"/>
                  <a:pt x="1491" y="575"/>
                </a:cubicBezTo>
                <a:cubicBezTo>
                  <a:pt x="1491" y="576"/>
                  <a:pt x="1491" y="576"/>
                  <a:pt x="1491" y="576"/>
                </a:cubicBezTo>
                <a:cubicBezTo>
                  <a:pt x="1492" y="577"/>
                  <a:pt x="1493" y="577"/>
                  <a:pt x="1493" y="578"/>
                </a:cubicBezTo>
                <a:cubicBezTo>
                  <a:pt x="1493" y="578"/>
                  <a:pt x="1493" y="578"/>
                  <a:pt x="1493" y="578"/>
                </a:cubicBezTo>
                <a:cubicBezTo>
                  <a:pt x="1494" y="578"/>
                  <a:pt x="1494" y="578"/>
                  <a:pt x="1494" y="578"/>
                </a:cubicBezTo>
                <a:cubicBezTo>
                  <a:pt x="1494" y="577"/>
                  <a:pt x="1493" y="577"/>
                  <a:pt x="1493" y="576"/>
                </a:cubicBezTo>
                <a:cubicBezTo>
                  <a:pt x="1492" y="576"/>
                  <a:pt x="1492" y="576"/>
                  <a:pt x="1492" y="576"/>
                </a:cubicBezTo>
                <a:cubicBezTo>
                  <a:pt x="1492" y="575"/>
                  <a:pt x="1492" y="575"/>
                  <a:pt x="1492" y="573"/>
                </a:cubicBezTo>
                <a:cubicBezTo>
                  <a:pt x="1492" y="572"/>
                  <a:pt x="1492" y="572"/>
                  <a:pt x="1493" y="572"/>
                </a:cubicBezTo>
                <a:cubicBezTo>
                  <a:pt x="1493" y="571"/>
                  <a:pt x="1495" y="572"/>
                  <a:pt x="1495" y="573"/>
                </a:cubicBezTo>
                <a:cubicBezTo>
                  <a:pt x="1495" y="573"/>
                  <a:pt x="1495" y="573"/>
                  <a:pt x="1495" y="573"/>
                </a:cubicBezTo>
                <a:cubicBezTo>
                  <a:pt x="1496" y="573"/>
                  <a:pt x="1496" y="573"/>
                  <a:pt x="1496" y="573"/>
                </a:cubicBezTo>
                <a:cubicBezTo>
                  <a:pt x="1496" y="572"/>
                  <a:pt x="1496" y="571"/>
                  <a:pt x="1496" y="570"/>
                </a:cubicBezTo>
                <a:cubicBezTo>
                  <a:pt x="1494" y="570"/>
                  <a:pt x="1494" y="570"/>
                  <a:pt x="1494" y="570"/>
                </a:cubicBezTo>
                <a:cubicBezTo>
                  <a:pt x="1494" y="569"/>
                  <a:pt x="1495" y="569"/>
                  <a:pt x="1496" y="568"/>
                </a:cubicBezTo>
                <a:cubicBezTo>
                  <a:pt x="1496" y="567"/>
                  <a:pt x="1496" y="567"/>
                  <a:pt x="1496" y="567"/>
                </a:cubicBezTo>
                <a:cubicBezTo>
                  <a:pt x="1496" y="567"/>
                  <a:pt x="1495" y="567"/>
                  <a:pt x="1495" y="567"/>
                </a:cubicBezTo>
                <a:cubicBezTo>
                  <a:pt x="1495" y="567"/>
                  <a:pt x="1494" y="568"/>
                  <a:pt x="1493" y="568"/>
                </a:cubicBezTo>
                <a:cubicBezTo>
                  <a:pt x="1493" y="569"/>
                  <a:pt x="1493" y="569"/>
                  <a:pt x="1493" y="569"/>
                </a:cubicBezTo>
                <a:cubicBezTo>
                  <a:pt x="1493" y="569"/>
                  <a:pt x="1493" y="569"/>
                  <a:pt x="1493" y="569"/>
                </a:cubicBezTo>
                <a:cubicBezTo>
                  <a:pt x="1493" y="568"/>
                  <a:pt x="1493" y="567"/>
                  <a:pt x="1493" y="565"/>
                </a:cubicBezTo>
                <a:cubicBezTo>
                  <a:pt x="1493" y="565"/>
                  <a:pt x="1493" y="565"/>
                  <a:pt x="1493" y="565"/>
                </a:cubicBezTo>
                <a:cubicBezTo>
                  <a:pt x="1493" y="565"/>
                  <a:pt x="1493" y="565"/>
                  <a:pt x="1493" y="564"/>
                </a:cubicBezTo>
                <a:cubicBezTo>
                  <a:pt x="1493" y="564"/>
                  <a:pt x="1493" y="564"/>
                  <a:pt x="1493" y="564"/>
                </a:cubicBezTo>
                <a:cubicBezTo>
                  <a:pt x="1492" y="563"/>
                  <a:pt x="1493" y="563"/>
                  <a:pt x="1493" y="563"/>
                </a:cubicBezTo>
                <a:cubicBezTo>
                  <a:pt x="1494" y="563"/>
                  <a:pt x="1493" y="562"/>
                  <a:pt x="1493" y="562"/>
                </a:cubicBezTo>
                <a:cubicBezTo>
                  <a:pt x="1493" y="562"/>
                  <a:pt x="1492" y="561"/>
                  <a:pt x="1492" y="561"/>
                </a:cubicBezTo>
                <a:cubicBezTo>
                  <a:pt x="1492" y="562"/>
                  <a:pt x="1492" y="562"/>
                  <a:pt x="1491" y="563"/>
                </a:cubicBezTo>
                <a:cubicBezTo>
                  <a:pt x="1491" y="563"/>
                  <a:pt x="1491" y="563"/>
                  <a:pt x="1491" y="563"/>
                </a:cubicBezTo>
                <a:cubicBezTo>
                  <a:pt x="1491" y="563"/>
                  <a:pt x="1491" y="563"/>
                  <a:pt x="1491" y="563"/>
                </a:cubicBezTo>
                <a:cubicBezTo>
                  <a:pt x="1491" y="563"/>
                  <a:pt x="1491" y="563"/>
                  <a:pt x="1491" y="563"/>
                </a:cubicBezTo>
                <a:cubicBezTo>
                  <a:pt x="1491" y="565"/>
                  <a:pt x="1491" y="565"/>
                  <a:pt x="1491" y="565"/>
                </a:cubicBezTo>
                <a:cubicBezTo>
                  <a:pt x="1490" y="565"/>
                  <a:pt x="1490" y="565"/>
                  <a:pt x="1490" y="565"/>
                </a:cubicBezTo>
                <a:cubicBezTo>
                  <a:pt x="1490" y="565"/>
                  <a:pt x="1490" y="566"/>
                  <a:pt x="1490" y="567"/>
                </a:cubicBezTo>
                <a:lnTo>
                  <a:pt x="1489" y="567"/>
                </a:lnTo>
                <a:close/>
                <a:moveTo>
                  <a:pt x="1371" y="564"/>
                </a:moveTo>
                <a:cubicBezTo>
                  <a:pt x="1371" y="562"/>
                  <a:pt x="1371" y="562"/>
                  <a:pt x="1371" y="562"/>
                </a:cubicBezTo>
                <a:cubicBezTo>
                  <a:pt x="1370" y="562"/>
                  <a:pt x="1370" y="562"/>
                  <a:pt x="1370" y="562"/>
                </a:cubicBezTo>
                <a:cubicBezTo>
                  <a:pt x="1370" y="563"/>
                  <a:pt x="1370" y="563"/>
                  <a:pt x="1370" y="563"/>
                </a:cubicBezTo>
                <a:cubicBezTo>
                  <a:pt x="1370" y="563"/>
                  <a:pt x="1370" y="563"/>
                  <a:pt x="1370" y="563"/>
                </a:cubicBezTo>
                <a:cubicBezTo>
                  <a:pt x="1370" y="564"/>
                  <a:pt x="1370" y="564"/>
                  <a:pt x="1370" y="564"/>
                </a:cubicBezTo>
                <a:lnTo>
                  <a:pt x="1371" y="564"/>
                </a:lnTo>
                <a:close/>
                <a:moveTo>
                  <a:pt x="1373" y="564"/>
                </a:moveTo>
                <a:cubicBezTo>
                  <a:pt x="1373" y="565"/>
                  <a:pt x="1373" y="565"/>
                  <a:pt x="1373" y="565"/>
                </a:cubicBezTo>
                <a:cubicBezTo>
                  <a:pt x="1374" y="566"/>
                  <a:pt x="1374" y="566"/>
                  <a:pt x="1374" y="566"/>
                </a:cubicBezTo>
                <a:cubicBezTo>
                  <a:pt x="1375" y="566"/>
                  <a:pt x="1375" y="566"/>
                  <a:pt x="1375" y="566"/>
                </a:cubicBezTo>
                <a:cubicBezTo>
                  <a:pt x="1375" y="565"/>
                  <a:pt x="1374" y="565"/>
                  <a:pt x="1373" y="564"/>
                </a:cubicBezTo>
                <a:close/>
                <a:moveTo>
                  <a:pt x="1350" y="566"/>
                </a:moveTo>
                <a:cubicBezTo>
                  <a:pt x="1350" y="565"/>
                  <a:pt x="1350" y="565"/>
                  <a:pt x="1350" y="565"/>
                </a:cubicBezTo>
                <a:cubicBezTo>
                  <a:pt x="1349" y="565"/>
                  <a:pt x="1349" y="565"/>
                  <a:pt x="1349" y="565"/>
                </a:cubicBezTo>
                <a:cubicBezTo>
                  <a:pt x="1349" y="565"/>
                  <a:pt x="1349" y="565"/>
                  <a:pt x="1349" y="565"/>
                </a:cubicBezTo>
                <a:cubicBezTo>
                  <a:pt x="1349" y="565"/>
                  <a:pt x="1349" y="565"/>
                  <a:pt x="1349" y="565"/>
                </a:cubicBezTo>
                <a:cubicBezTo>
                  <a:pt x="1349" y="566"/>
                  <a:pt x="1349" y="566"/>
                  <a:pt x="1349" y="566"/>
                </a:cubicBezTo>
                <a:cubicBezTo>
                  <a:pt x="1349" y="566"/>
                  <a:pt x="1350" y="567"/>
                  <a:pt x="1350" y="567"/>
                </a:cubicBezTo>
                <a:cubicBezTo>
                  <a:pt x="1350" y="568"/>
                  <a:pt x="1350" y="568"/>
                  <a:pt x="1350" y="568"/>
                </a:cubicBezTo>
                <a:cubicBezTo>
                  <a:pt x="1351" y="568"/>
                  <a:pt x="1351" y="568"/>
                  <a:pt x="1351" y="568"/>
                </a:cubicBezTo>
                <a:cubicBezTo>
                  <a:pt x="1352" y="568"/>
                  <a:pt x="1352" y="569"/>
                  <a:pt x="1352" y="569"/>
                </a:cubicBezTo>
                <a:cubicBezTo>
                  <a:pt x="1352" y="570"/>
                  <a:pt x="1352" y="570"/>
                  <a:pt x="1352" y="570"/>
                </a:cubicBezTo>
                <a:cubicBezTo>
                  <a:pt x="1353" y="570"/>
                  <a:pt x="1353" y="570"/>
                  <a:pt x="1353" y="570"/>
                </a:cubicBezTo>
                <a:cubicBezTo>
                  <a:pt x="1353" y="568"/>
                  <a:pt x="1353" y="568"/>
                  <a:pt x="1353" y="568"/>
                </a:cubicBezTo>
                <a:cubicBezTo>
                  <a:pt x="1351" y="567"/>
                  <a:pt x="1351" y="566"/>
                  <a:pt x="1350" y="566"/>
                </a:cubicBezTo>
                <a:close/>
                <a:moveTo>
                  <a:pt x="1453" y="580"/>
                </a:moveTo>
                <a:cubicBezTo>
                  <a:pt x="1453" y="581"/>
                  <a:pt x="1452" y="581"/>
                  <a:pt x="1452" y="582"/>
                </a:cubicBezTo>
                <a:cubicBezTo>
                  <a:pt x="1452" y="582"/>
                  <a:pt x="1452" y="582"/>
                  <a:pt x="1452" y="582"/>
                </a:cubicBezTo>
                <a:cubicBezTo>
                  <a:pt x="1452" y="586"/>
                  <a:pt x="1452" y="586"/>
                  <a:pt x="1452" y="586"/>
                </a:cubicBezTo>
                <a:cubicBezTo>
                  <a:pt x="1452" y="586"/>
                  <a:pt x="1452" y="586"/>
                  <a:pt x="1452" y="586"/>
                </a:cubicBezTo>
                <a:cubicBezTo>
                  <a:pt x="1452" y="588"/>
                  <a:pt x="1452" y="588"/>
                  <a:pt x="1452" y="588"/>
                </a:cubicBezTo>
                <a:cubicBezTo>
                  <a:pt x="1451" y="588"/>
                  <a:pt x="1451" y="588"/>
                  <a:pt x="1451" y="588"/>
                </a:cubicBezTo>
                <a:cubicBezTo>
                  <a:pt x="1451" y="589"/>
                  <a:pt x="1451" y="589"/>
                  <a:pt x="1451" y="589"/>
                </a:cubicBezTo>
                <a:cubicBezTo>
                  <a:pt x="1451" y="589"/>
                  <a:pt x="1451" y="589"/>
                  <a:pt x="1451" y="589"/>
                </a:cubicBezTo>
                <a:cubicBezTo>
                  <a:pt x="1451" y="591"/>
                  <a:pt x="1451" y="591"/>
                  <a:pt x="1451" y="591"/>
                </a:cubicBezTo>
                <a:cubicBezTo>
                  <a:pt x="1450" y="591"/>
                  <a:pt x="1450" y="591"/>
                  <a:pt x="1450" y="591"/>
                </a:cubicBezTo>
                <a:cubicBezTo>
                  <a:pt x="1450" y="592"/>
                  <a:pt x="1451" y="594"/>
                  <a:pt x="1451" y="594"/>
                </a:cubicBezTo>
                <a:cubicBezTo>
                  <a:pt x="1452" y="594"/>
                  <a:pt x="1452" y="595"/>
                  <a:pt x="1453" y="595"/>
                </a:cubicBezTo>
                <a:cubicBezTo>
                  <a:pt x="1453" y="595"/>
                  <a:pt x="1453" y="596"/>
                  <a:pt x="1453" y="596"/>
                </a:cubicBezTo>
                <a:cubicBezTo>
                  <a:pt x="1453" y="596"/>
                  <a:pt x="1453" y="596"/>
                  <a:pt x="1453" y="596"/>
                </a:cubicBezTo>
                <a:cubicBezTo>
                  <a:pt x="1453" y="597"/>
                  <a:pt x="1453" y="598"/>
                  <a:pt x="1453" y="598"/>
                </a:cubicBezTo>
                <a:cubicBezTo>
                  <a:pt x="1453" y="598"/>
                  <a:pt x="1453" y="598"/>
                  <a:pt x="1453" y="599"/>
                </a:cubicBezTo>
                <a:cubicBezTo>
                  <a:pt x="1453" y="599"/>
                  <a:pt x="1453" y="599"/>
                  <a:pt x="1453" y="599"/>
                </a:cubicBezTo>
                <a:cubicBezTo>
                  <a:pt x="1452" y="599"/>
                  <a:pt x="1452" y="599"/>
                  <a:pt x="1452" y="599"/>
                </a:cubicBezTo>
                <a:cubicBezTo>
                  <a:pt x="1452" y="600"/>
                  <a:pt x="1453" y="600"/>
                  <a:pt x="1452" y="600"/>
                </a:cubicBezTo>
                <a:cubicBezTo>
                  <a:pt x="1452" y="602"/>
                  <a:pt x="1452" y="604"/>
                  <a:pt x="1452" y="605"/>
                </a:cubicBezTo>
                <a:cubicBezTo>
                  <a:pt x="1454" y="605"/>
                  <a:pt x="1454" y="605"/>
                  <a:pt x="1454" y="605"/>
                </a:cubicBezTo>
                <a:cubicBezTo>
                  <a:pt x="1454" y="605"/>
                  <a:pt x="1454" y="605"/>
                  <a:pt x="1454" y="605"/>
                </a:cubicBezTo>
                <a:cubicBezTo>
                  <a:pt x="1455" y="605"/>
                  <a:pt x="1457" y="605"/>
                  <a:pt x="1457" y="605"/>
                </a:cubicBezTo>
                <a:cubicBezTo>
                  <a:pt x="1457" y="603"/>
                  <a:pt x="1457" y="603"/>
                  <a:pt x="1457" y="603"/>
                </a:cubicBezTo>
                <a:cubicBezTo>
                  <a:pt x="1457" y="603"/>
                  <a:pt x="1457" y="603"/>
                  <a:pt x="1457" y="602"/>
                </a:cubicBezTo>
                <a:cubicBezTo>
                  <a:pt x="1457" y="602"/>
                  <a:pt x="1457" y="602"/>
                  <a:pt x="1457" y="602"/>
                </a:cubicBezTo>
                <a:cubicBezTo>
                  <a:pt x="1457" y="602"/>
                  <a:pt x="1458" y="601"/>
                  <a:pt x="1458" y="601"/>
                </a:cubicBezTo>
                <a:cubicBezTo>
                  <a:pt x="1458" y="600"/>
                  <a:pt x="1457" y="598"/>
                  <a:pt x="1457" y="598"/>
                </a:cubicBezTo>
                <a:cubicBezTo>
                  <a:pt x="1457" y="598"/>
                  <a:pt x="1458" y="597"/>
                  <a:pt x="1458" y="597"/>
                </a:cubicBezTo>
                <a:cubicBezTo>
                  <a:pt x="1458" y="596"/>
                  <a:pt x="1458" y="594"/>
                  <a:pt x="1458" y="593"/>
                </a:cubicBezTo>
                <a:cubicBezTo>
                  <a:pt x="1459" y="593"/>
                  <a:pt x="1459" y="593"/>
                  <a:pt x="1459" y="592"/>
                </a:cubicBezTo>
                <a:cubicBezTo>
                  <a:pt x="1461" y="592"/>
                  <a:pt x="1461" y="592"/>
                  <a:pt x="1461" y="592"/>
                </a:cubicBezTo>
                <a:cubicBezTo>
                  <a:pt x="1461" y="593"/>
                  <a:pt x="1461" y="593"/>
                  <a:pt x="1461" y="593"/>
                </a:cubicBezTo>
                <a:cubicBezTo>
                  <a:pt x="1462" y="594"/>
                  <a:pt x="1461" y="595"/>
                  <a:pt x="1461" y="597"/>
                </a:cubicBezTo>
                <a:cubicBezTo>
                  <a:pt x="1462" y="597"/>
                  <a:pt x="1462" y="597"/>
                  <a:pt x="1462" y="597"/>
                </a:cubicBezTo>
                <a:cubicBezTo>
                  <a:pt x="1462" y="598"/>
                  <a:pt x="1462" y="598"/>
                  <a:pt x="1462" y="598"/>
                </a:cubicBezTo>
                <a:cubicBezTo>
                  <a:pt x="1462" y="598"/>
                  <a:pt x="1462" y="598"/>
                  <a:pt x="1463" y="598"/>
                </a:cubicBezTo>
                <a:cubicBezTo>
                  <a:pt x="1463" y="599"/>
                  <a:pt x="1463" y="599"/>
                  <a:pt x="1463" y="599"/>
                </a:cubicBezTo>
                <a:cubicBezTo>
                  <a:pt x="1463" y="599"/>
                  <a:pt x="1463" y="599"/>
                  <a:pt x="1463" y="599"/>
                </a:cubicBezTo>
                <a:cubicBezTo>
                  <a:pt x="1463" y="600"/>
                  <a:pt x="1463" y="602"/>
                  <a:pt x="1463" y="602"/>
                </a:cubicBezTo>
                <a:cubicBezTo>
                  <a:pt x="1463" y="603"/>
                  <a:pt x="1463" y="603"/>
                  <a:pt x="1463" y="603"/>
                </a:cubicBezTo>
                <a:cubicBezTo>
                  <a:pt x="1464" y="603"/>
                  <a:pt x="1464" y="603"/>
                  <a:pt x="1464" y="603"/>
                </a:cubicBezTo>
                <a:cubicBezTo>
                  <a:pt x="1464" y="603"/>
                  <a:pt x="1464" y="603"/>
                  <a:pt x="1464" y="603"/>
                </a:cubicBezTo>
                <a:cubicBezTo>
                  <a:pt x="1466" y="603"/>
                  <a:pt x="1466" y="603"/>
                  <a:pt x="1467" y="602"/>
                </a:cubicBezTo>
                <a:cubicBezTo>
                  <a:pt x="1466" y="602"/>
                  <a:pt x="1466" y="601"/>
                  <a:pt x="1466" y="600"/>
                </a:cubicBezTo>
                <a:cubicBezTo>
                  <a:pt x="1467" y="600"/>
                  <a:pt x="1470" y="600"/>
                  <a:pt x="1470" y="600"/>
                </a:cubicBezTo>
                <a:cubicBezTo>
                  <a:pt x="1470" y="600"/>
                  <a:pt x="1470" y="600"/>
                  <a:pt x="1470" y="600"/>
                </a:cubicBezTo>
                <a:cubicBezTo>
                  <a:pt x="1470" y="600"/>
                  <a:pt x="1470" y="600"/>
                  <a:pt x="1470" y="600"/>
                </a:cubicBezTo>
                <a:cubicBezTo>
                  <a:pt x="1470" y="599"/>
                  <a:pt x="1470" y="599"/>
                  <a:pt x="1470" y="599"/>
                </a:cubicBezTo>
                <a:cubicBezTo>
                  <a:pt x="1469" y="598"/>
                  <a:pt x="1470" y="598"/>
                  <a:pt x="1469" y="598"/>
                </a:cubicBezTo>
                <a:cubicBezTo>
                  <a:pt x="1469" y="598"/>
                  <a:pt x="1469" y="598"/>
                  <a:pt x="1469" y="598"/>
                </a:cubicBezTo>
                <a:cubicBezTo>
                  <a:pt x="1469" y="597"/>
                  <a:pt x="1469" y="597"/>
                  <a:pt x="1469" y="597"/>
                </a:cubicBezTo>
                <a:cubicBezTo>
                  <a:pt x="1468" y="597"/>
                  <a:pt x="1468" y="597"/>
                  <a:pt x="1468" y="597"/>
                </a:cubicBezTo>
                <a:cubicBezTo>
                  <a:pt x="1468" y="597"/>
                  <a:pt x="1467" y="596"/>
                  <a:pt x="1467" y="595"/>
                </a:cubicBezTo>
                <a:cubicBezTo>
                  <a:pt x="1467" y="595"/>
                  <a:pt x="1467" y="595"/>
                  <a:pt x="1467" y="595"/>
                </a:cubicBezTo>
                <a:cubicBezTo>
                  <a:pt x="1467" y="594"/>
                  <a:pt x="1467" y="594"/>
                  <a:pt x="1468" y="593"/>
                </a:cubicBezTo>
                <a:cubicBezTo>
                  <a:pt x="1467" y="593"/>
                  <a:pt x="1467" y="593"/>
                  <a:pt x="1467" y="593"/>
                </a:cubicBezTo>
                <a:cubicBezTo>
                  <a:pt x="1467" y="592"/>
                  <a:pt x="1467" y="592"/>
                  <a:pt x="1467" y="592"/>
                </a:cubicBezTo>
                <a:cubicBezTo>
                  <a:pt x="1466" y="592"/>
                  <a:pt x="1466" y="592"/>
                  <a:pt x="1465" y="592"/>
                </a:cubicBezTo>
                <a:cubicBezTo>
                  <a:pt x="1465" y="592"/>
                  <a:pt x="1465" y="592"/>
                  <a:pt x="1465" y="592"/>
                </a:cubicBezTo>
                <a:cubicBezTo>
                  <a:pt x="1464" y="591"/>
                  <a:pt x="1464" y="590"/>
                  <a:pt x="1464" y="589"/>
                </a:cubicBezTo>
                <a:cubicBezTo>
                  <a:pt x="1462" y="588"/>
                  <a:pt x="1462" y="588"/>
                  <a:pt x="1461" y="587"/>
                </a:cubicBezTo>
                <a:cubicBezTo>
                  <a:pt x="1461" y="587"/>
                  <a:pt x="1461" y="587"/>
                  <a:pt x="1461" y="587"/>
                </a:cubicBezTo>
                <a:cubicBezTo>
                  <a:pt x="1461" y="587"/>
                  <a:pt x="1461" y="586"/>
                  <a:pt x="1461" y="586"/>
                </a:cubicBezTo>
                <a:cubicBezTo>
                  <a:pt x="1462" y="586"/>
                  <a:pt x="1462" y="586"/>
                  <a:pt x="1463" y="586"/>
                </a:cubicBezTo>
                <a:cubicBezTo>
                  <a:pt x="1463" y="586"/>
                  <a:pt x="1463" y="586"/>
                  <a:pt x="1463" y="586"/>
                </a:cubicBezTo>
                <a:cubicBezTo>
                  <a:pt x="1464" y="586"/>
                  <a:pt x="1464" y="586"/>
                  <a:pt x="1464" y="586"/>
                </a:cubicBezTo>
                <a:cubicBezTo>
                  <a:pt x="1464" y="586"/>
                  <a:pt x="1464" y="586"/>
                  <a:pt x="1464" y="586"/>
                </a:cubicBezTo>
                <a:cubicBezTo>
                  <a:pt x="1465" y="586"/>
                  <a:pt x="1465" y="585"/>
                  <a:pt x="1466" y="585"/>
                </a:cubicBezTo>
                <a:cubicBezTo>
                  <a:pt x="1466" y="585"/>
                  <a:pt x="1466" y="585"/>
                  <a:pt x="1466" y="585"/>
                </a:cubicBezTo>
                <a:cubicBezTo>
                  <a:pt x="1467" y="585"/>
                  <a:pt x="1467" y="585"/>
                  <a:pt x="1467" y="585"/>
                </a:cubicBezTo>
                <a:cubicBezTo>
                  <a:pt x="1467" y="584"/>
                  <a:pt x="1467" y="584"/>
                  <a:pt x="1467" y="584"/>
                </a:cubicBezTo>
                <a:cubicBezTo>
                  <a:pt x="1468" y="584"/>
                  <a:pt x="1468" y="584"/>
                  <a:pt x="1468" y="584"/>
                </a:cubicBezTo>
                <a:cubicBezTo>
                  <a:pt x="1468" y="583"/>
                  <a:pt x="1468" y="583"/>
                  <a:pt x="1468" y="583"/>
                </a:cubicBezTo>
                <a:cubicBezTo>
                  <a:pt x="1468" y="583"/>
                  <a:pt x="1468" y="583"/>
                  <a:pt x="1468" y="583"/>
                </a:cubicBezTo>
                <a:cubicBezTo>
                  <a:pt x="1469" y="582"/>
                  <a:pt x="1469" y="582"/>
                  <a:pt x="1471" y="582"/>
                </a:cubicBezTo>
                <a:cubicBezTo>
                  <a:pt x="1471" y="581"/>
                  <a:pt x="1471" y="581"/>
                  <a:pt x="1471" y="580"/>
                </a:cubicBezTo>
                <a:cubicBezTo>
                  <a:pt x="1469" y="580"/>
                  <a:pt x="1467" y="580"/>
                  <a:pt x="1465" y="580"/>
                </a:cubicBezTo>
                <a:cubicBezTo>
                  <a:pt x="1465" y="580"/>
                  <a:pt x="1464" y="580"/>
                  <a:pt x="1463" y="580"/>
                </a:cubicBezTo>
                <a:cubicBezTo>
                  <a:pt x="1462" y="581"/>
                  <a:pt x="1462" y="581"/>
                  <a:pt x="1461" y="581"/>
                </a:cubicBezTo>
                <a:cubicBezTo>
                  <a:pt x="1461" y="582"/>
                  <a:pt x="1461" y="581"/>
                  <a:pt x="1460" y="582"/>
                </a:cubicBezTo>
                <a:cubicBezTo>
                  <a:pt x="1460" y="581"/>
                  <a:pt x="1460" y="581"/>
                  <a:pt x="1460" y="580"/>
                </a:cubicBezTo>
                <a:cubicBezTo>
                  <a:pt x="1459" y="580"/>
                  <a:pt x="1459" y="580"/>
                  <a:pt x="1459" y="580"/>
                </a:cubicBezTo>
                <a:cubicBezTo>
                  <a:pt x="1459" y="580"/>
                  <a:pt x="1459" y="580"/>
                  <a:pt x="1459" y="580"/>
                </a:cubicBezTo>
                <a:cubicBezTo>
                  <a:pt x="1458" y="579"/>
                  <a:pt x="1458" y="579"/>
                  <a:pt x="1457" y="579"/>
                </a:cubicBezTo>
                <a:cubicBezTo>
                  <a:pt x="1457" y="577"/>
                  <a:pt x="1458" y="575"/>
                  <a:pt x="1458" y="572"/>
                </a:cubicBezTo>
                <a:cubicBezTo>
                  <a:pt x="1458" y="572"/>
                  <a:pt x="1459" y="573"/>
                  <a:pt x="1459" y="573"/>
                </a:cubicBezTo>
                <a:cubicBezTo>
                  <a:pt x="1459" y="572"/>
                  <a:pt x="1459" y="572"/>
                  <a:pt x="1459" y="572"/>
                </a:cubicBezTo>
                <a:cubicBezTo>
                  <a:pt x="1461" y="572"/>
                  <a:pt x="1461" y="572"/>
                  <a:pt x="1461" y="572"/>
                </a:cubicBezTo>
                <a:cubicBezTo>
                  <a:pt x="1462" y="572"/>
                  <a:pt x="1462" y="572"/>
                  <a:pt x="1462" y="572"/>
                </a:cubicBezTo>
                <a:cubicBezTo>
                  <a:pt x="1462" y="572"/>
                  <a:pt x="1462" y="572"/>
                  <a:pt x="1462" y="572"/>
                </a:cubicBezTo>
                <a:cubicBezTo>
                  <a:pt x="1463" y="572"/>
                  <a:pt x="1463" y="573"/>
                  <a:pt x="1464" y="573"/>
                </a:cubicBezTo>
                <a:cubicBezTo>
                  <a:pt x="1464" y="572"/>
                  <a:pt x="1464" y="572"/>
                  <a:pt x="1464" y="572"/>
                </a:cubicBezTo>
                <a:cubicBezTo>
                  <a:pt x="1469" y="572"/>
                  <a:pt x="1469" y="572"/>
                  <a:pt x="1469" y="572"/>
                </a:cubicBezTo>
                <a:cubicBezTo>
                  <a:pt x="1469" y="573"/>
                  <a:pt x="1469" y="573"/>
                  <a:pt x="1469" y="573"/>
                </a:cubicBezTo>
                <a:cubicBezTo>
                  <a:pt x="1470" y="573"/>
                  <a:pt x="1470" y="573"/>
                  <a:pt x="1470" y="573"/>
                </a:cubicBezTo>
                <a:cubicBezTo>
                  <a:pt x="1470" y="573"/>
                  <a:pt x="1470" y="573"/>
                  <a:pt x="1470" y="573"/>
                </a:cubicBezTo>
                <a:cubicBezTo>
                  <a:pt x="1471" y="573"/>
                  <a:pt x="1471" y="573"/>
                  <a:pt x="1471" y="573"/>
                </a:cubicBezTo>
                <a:cubicBezTo>
                  <a:pt x="1471" y="573"/>
                  <a:pt x="1471" y="573"/>
                  <a:pt x="1471" y="573"/>
                </a:cubicBezTo>
                <a:cubicBezTo>
                  <a:pt x="1472" y="574"/>
                  <a:pt x="1472" y="573"/>
                  <a:pt x="1472" y="573"/>
                </a:cubicBezTo>
                <a:cubicBezTo>
                  <a:pt x="1473" y="573"/>
                  <a:pt x="1474" y="573"/>
                  <a:pt x="1475" y="573"/>
                </a:cubicBezTo>
                <a:cubicBezTo>
                  <a:pt x="1475" y="573"/>
                  <a:pt x="1475" y="573"/>
                  <a:pt x="1475" y="573"/>
                </a:cubicBezTo>
                <a:cubicBezTo>
                  <a:pt x="1475" y="573"/>
                  <a:pt x="1476" y="572"/>
                  <a:pt x="1476" y="572"/>
                </a:cubicBezTo>
                <a:cubicBezTo>
                  <a:pt x="1477" y="571"/>
                  <a:pt x="1478" y="569"/>
                  <a:pt x="1479" y="569"/>
                </a:cubicBezTo>
                <a:cubicBezTo>
                  <a:pt x="1479" y="568"/>
                  <a:pt x="1479" y="567"/>
                  <a:pt x="1480" y="566"/>
                </a:cubicBezTo>
                <a:cubicBezTo>
                  <a:pt x="1479" y="566"/>
                  <a:pt x="1479" y="566"/>
                  <a:pt x="1479" y="565"/>
                </a:cubicBezTo>
                <a:cubicBezTo>
                  <a:pt x="1478" y="565"/>
                  <a:pt x="1478" y="565"/>
                  <a:pt x="1478" y="565"/>
                </a:cubicBezTo>
                <a:cubicBezTo>
                  <a:pt x="1478" y="566"/>
                  <a:pt x="1478" y="566"/>
                  <a:pt x="1477" y="567"/>
                </a:cubicBezTo>
                <a:cubicBezTo>
                  <a:pt x="1477" y="567"/>
                  <a:pt x="1477" y="567"/>
                  <a:pt x="1476" y="567"/>
                </a:cubicBezTo>
                <a:cubicBezTo>
                  <a:pt x="1476" y="568"/>
                  <a:pt x="1476" y="568"/>
                  <a:pt x="1476" y="568"/>
                </a:cubicBezTo>
                <a:cubicBezTo>
                  <a:pt x="1476" y="568"/>
                  <a:pt x="1475" y="568"/>
                  <a:pt x="1475" y="569"/>
                </a:cubicBezTo>
                <a:cubicBezTo>
                  <a:pt x="1475" y="569"/>
                  <a:pt x="1475" y="569"/>
                  <a:pt x="1475" y="569"/>
                </a:cubicBezTo>
                <a:cubicBezTo>
                  <a:pt x="1474" y="569"/>
                  <a:pt x="1474" y="569"/>
                  <a:pt x="1474" y="569"/>
                </a:cubicBezTo>
                <a:cubicBezTo>
                  <a:pt x="1474" y="569"/>
                  <a:pt x="1474" y="569"/>
                  <a:pt x="1474" y="569"/>
                </a:cubicBezTo>
                <a:cubicBezTo>
                  <a:pt x="1473" y="569"/>
                  <a:pt x="1473" y="569"/>
                  <a:pt x="1473" y="569"/>
                </a:cubicBezTo>
                <a:cubicBezTo>
                  <a:pt x="1473" y="570"/>
                  <a:pt x="1473" y="570"/>
                  <a:pt x="1473" y="570"/>
                </a:cubicBezTo>
                <a:cubicBezTo>
                  <a:pt x="1469" y="570"/>
                  <a:pt x="1469" y="570"/>
                  <a:pt x="1469" y="570"/>
                </a:cubicBezTo>
                <a:cubicBezTo>
                  <a:pt x="1469" y="570"/>
                  <a:pt x="1468" y="570"/>
                  <a:pt x="1467" y="570"/>
                </a:cubicBezTo>
                <a:cubicBezTo>
                  <a:pt x="1467" y="570"/>
                  <a:pt x="1467" y="570"/>
                  <a:pt x="1467" y="570"/>
                </a:cubicBezTo>
                <a:cubicBezTo>
                  <a:pt x="1464" y="570"/>
                  <a:pt x="1464" y="570"/>
                  <a:pt x="1464" y="570"/>
                </a:cubicBezTo>
                <a:cubicBezTo>
                  <a:pt x="1464" y="569"/>
                  <a:pt x="1463" y="569"/>
                  <a:pt x="1463" y="569"/>
                </a:cubicBezTo>
                <a:cubicBezTo>
                  <a:pt x="1463" y="569"/>
                  <a:pt x="1463" y="569"/>
                  <a:pt x="1462" y="569"/>
                </a:cubicBezTo>
                <a:cubicBezTo>
                  <a:pt x="1462" y="569"/>
                  <a:pt x="1462" y="569"/>
                  <a:pt x="1462" y="568"/>
                </a:cubicBezTo>
                <a:cubicBezTo>
                  <a:pt x="1459" y="568"/>
                  <a:pt x="1459" y="569"/>
                  <a:pt x="1457" y="569"/>
                </a:cubicBezTo>
                <a:cubicBezTo>
                  <a:pt x="1457" y="570"/>
                  <a:pt x="1457" y="570"/>
                  <a:pt x="1457" y="570"/>
                </a:cubicBezTo>
                <a:cubicBezTo>
                  <a:pt x="1457" y="570"/>
                  <a:pt x="1456" y="569"/>
                  <a:pt x="1456" y="569"/>
                </a:cubicBezTo>
                <a:cubicBezTo>
                  <a:pt x="1455" y="570"/>
                  <a:pt x="1454" y="571"/>
                  <a:pt x="1454" y="572"/>
                </a:cubicBezTo>
                <a:cubicBezTo>
                  <a:pt x="1454" y="572"/>
                  <a:pt x="1454" y="572"/>
                  <a:pt x="1454" y="572"/>
                </a:cubicBezTo>
                <a:cubicBezTo>
                  <a:pt x="1454" y="573"/>
                  <a:pt x="1454" y="573"/>
                  <a:pt x="1454" y="573"/>
                </a:cubicBezTo>
                <a:cubicBezTo>
                  <a:pt x="1454" y="573"/>
                  <a:pt x="1454" y="573"/>
                  <a:pt x="1454" y="573"/>
                </a:cubicBezTo>
                <a:cubicBezTo>
                  <a:pt x="1454" y="574"/>
                  <a:pt x="1454" y="574"/>
                  <a:pt x="1454" y="574"/>
                </a:cubicBezTo>
                <a:cubicBezTo>
                  <a:pt x="1453" y="576"/>
                  <a:pt x="1455" y="578"/>
                  <a:pt x="1454" y="579"/>
                </a:cubicBezTo>
                <a:cubicBezTo>
                  <a:pt x="1454" y="580"/>
                  <a:pt x="1454" y="580"/>
                  <a:pt x="1453" y="580"/>
                </a:cubicBezTo>
                <a:close/>
                <a:moveTo>
                  <a:pt x="1375" y="569"/>
                </a:moveTo>
                <a:cubicBezTo>
                  <a:pt x="1375" y="567"/>
                  <a:pt x="1375" y="567"/>
                  <a:pt x="1373" y="567"/>
                </a:cubicBezTo>
                <a:cubicBezTo>
                  <a:pt x="1373" y="568"/>
                  <a:pt x="1373" y="568"/>
                  <a:pt x="1373" y="568"/>
                </a:cubicBezTo>
                <a:cubicBezTo>
                  <a:pt x="1374" y="568"/>
                  <a:pt x="1374" y="568"/>
                  <a:pt x="1374" y="568"/>
                </a:cubicBezTo>
                <a:cubicBezTo>
                  <a:pt x="1374" y="569"/>
                  <a:pt x="1374" y="569"/>
                  <a:pt x="1374" y="569"/>
                </a:cubicBezTo>
                <a:lnTo>
                  <a:pt x="1375" y="569"/>
                </a:lnTo>
                <a:close/>
                <a:moveTo>
                  <a:pt x="1383" y="567"/>
                </a:moveTo>
                <a:cubicBezTo>
                  <a:pt x="1383" y="568"/>
                  <a:pt x="1383" y="568"/>
                  <a:pt x="1383" y="568"/>
                </a:cubicBezTo>
                <a:cubicBezTo>
                  <a:pt x="1384" y="568"/>
                  <a:pt x="1384" y="568"/>
                  <a:pt x="1384" y="568"/>
                </a:cubicBezTo>
                <a:cubicBezTo>
                  <a:pt x="1384" y="567"/>
                  <a:pt x="1384" y="567"/>
                  <a:pt x="1384" y="567"/>
                </a:cubicBezTo>
                <a:lnTo>
                  <a:pt x="1383" y="567"/>
                </a:lnTo>
                <a:close/>
                <a:moveTo>
                  <a:pt x="658" y="573"/>
                </a:moveTo>
                <a:cubicBezTo>
                  <a:pt x="658" y="573"/>
                  <a:pt x="658" y="573"/>
                  <a:pt x="658" y="572"/>
                </a:cubicBezTo>
                <a:cubicBezTo>
                  <a:pt x="657" y="572"/>
                  <a:pt x="656" y="572"/>
                  <a:pt x="656" y="572"/>
                </a:cubicBezTo>
                <a:cubicBezTo>
                  <a:pt x="656" y="573"/>
                  <a:pt x="656" y="573"/>
                  <a:pt x="656" y="573"/>
                </a:cubicBezTo>
                <a:cubicBezTo>
                  <a:pt x="655" y="573"/>
                  <a:pt x="655" y="573"/>
                  <a:pt x="655" y="573"/>
                </a:cubicBezTo>
                <a:cubicBezTo>
                  <a:pt x="655" y="573"/>
                  <a:pt x="655" y="573"/>
                  <a:pt x="655" y="573"/>
                </a:cubicBezTo>
                <a:cubicBezTo>
                  <a:pt x="655" y="574"/>
                  <a:pt x="655" y="574"/>
                  <a:pt x="655" y="574"/>
                </a:cubicBezTo>
                <a:cubicBezTo>
                  <a:pt x="654" y="574"/>
                  <a:pt x="653" y="575"/>
                  <a:pt x="652" y="575"/>
                </a:cubicBezTo>
                <a:cubicBezTo>
                  <a:pt x="652" y="576"/>
                  <a:pt x="652" y="576"/>
                  <a:pt x="652" y="577"/>
                </a:cubicBezTo>
                <a:cubicBezTo>
                  <a:pt x="651" y="577"/>
                  <a:pt x="651" y="577"/>
                  <a:pt x="650" y="578"/>
                </a:cubicBezTo>
                <a:cubicBezTo>
                  <a:pt x="650" y="579"/>
                  <a:pt x="650" y="581"/>
                  <a:pt x="651" y="582"/>
                </a:cubicBezTo>
                <a:cubicBezTo>
                  <a:pt x="651" y="582"/>
                  <a:pt x="651" y="582"/>
                  <a:pt x="651" y="582"/>
                </a:cubicBezTo>
                <a:cubicBezTo>
                  <a:pt x="652" y="582"/>
                  <a:pt x="652" y="583"/>
                  <a:pt x="652" y="583"/>
                </a:cubicBezTo>
                <a:cubicBezTo>
                  <a:pt x="654" y="583"/>
                  <a:pt x="654" y="583"/>
                  <a:pt x="654" y="583"/>
                </a:cubicBezTo>
                <a:cubicBezTo>
                  <a:pt x="654" y="583"/>
                  <a:pt x="654" y="583"/>
                  <a:pt x="654" y="583"/>
                </a:cubicBezTo>
                <a:cubicBezTo>
                  <a:pt x="655" y="583"/>
                  <a:pt x="656" y="583"/>
                  <a:pt x="658" y="583"/>
                </a:cubicBezTo>
                <a:cubicBezTo>
                  <a:pt x="658" y="583"/>
                  <a:pt x="658" y="583"/>
                  <a:pt x="658" y="582"/>
                </a:cubicBezTo>
                <a:cubicBezTo>
                  <a:pt x="658" y="582"/>
                  <a:pt x="659" y="582"/>
                  <a:pt x="659" y="582"/>
                </a:cubicBezTo>
                <a:cubicBezTo>
                  <a:pt x="660" y="581"/>
                  <a:pt x="659" y="581"/>
                  <a:pt x="660" y="581"/>
                </a:cubicBezTo>
                <a:cubicBezTo>
                  <a:pt x="661" y="580"/>
                  <a:pt x="661" y="580"/>
                  <a:pt x="661" y="579"/>
                </a:cubicBezTo>
                <a:cubicBezTo>
                  <a:pt x="661" y="579"/>
                  <a:pt x="661" y="579"/>
                  <a:pt x="662" y="579"/>
                </a:cubicBezTo>
                <a:cubicBezTo>
                  <a:pt x="662" y="578"/>
                  <a:pt x="661" y="577"/>
                  <a:pt x="662" y="576"/>
                </a:cubicBezTo>
                <a:cubicBezTo>
                  <a:pt x="662" y="574"/>
                  <a:pt x="662" y="574"/>
                  <a:pt x="662" y="574"/>
                </a:cubicBezTo>
                <a:cubicBezTo>
                  <a:pt x="661" y="574"/>
                  <a:pt x="661" y="574"/>
                  <a:pt x="661" y="574"/>
                </a:cubicBezTo>
                <a:cubicBezTo>
                  <a:pt x="661" y="574"/>
                  <a:pt x="661" y="574"/>
                  <a:pt x="661" y="574"/>
                </a:cubicBezTo>
                <a:cubicBezTo>
                  <a:pt x="660" y="574"/>
                  <a:pt x="660" y="574"/>
                  <a:pt x="659" y="574"/>
                </a:cubicBezTo>
                <a:cubicBezTo>
                  <a:pt x="658" y="574"/>
                  <a:pt x="658" y="574"/>
                  <a:pt x="658" y="574"/>
                </a:cubicBezTo>
                <a:cubicBezTo>
                  <a:pt x="658" y="574"/>
                  <a:pt x="658" y="574"/>
                  <a:pt x="658" y="573"/>
                </a:cubicBezTo>
                <a:close/>
                <a:moveTo>
                  <a:pt x="1508" y="577"/>
                </a:moveTo>
                <a:cubicBezTo>
                  <a:pt x="1508" y="576"/>
                  <a:pt x="1508" y="576"/>
                  <a:pt x="1508" y="576"/>
                </a:cubicBezTo>
                <a:cubicBezTo>
                  <a:pt x="1508" y="576"/>
                  <a:pt x="1508" y="576"/>
                  <a:pt x="1508" y="576"/>
                </a:cubicBezTo>
                <a:cubicBezTo>
                  <a:pt x="1506" y="576"/>
                  <a:pt x="1506" y="576"/>
                  <a:pt x="1506" y="576"/>
                </a:cubicBezTo>
                <a:cubicBezTo>
                  <a:pt x="1506" y="576"/>
                  <a:pt x="1506" y="575"/>
                  <a:pt x="1506" y="575"/>
                </a:cubicBezTo>
                <a:cubicBezTo>
                  <a:pt x="1505" y="575"/>
                  <a:pt x="1505" y="575"/>
                  <a:pt x="1504" y="575"/>
                </a:cubicBezTo>
                <a:cubicBezTo>
                  <a:pt x="1504" y="576"/>
                  <a:pt x="1504" y="576"/>
                  <a:pt x="1504" y="576"/>
                </a:cubicBezTo>
                <a:cubicBezTo>
                  <a:pt x="1503" y="576"/>
                  <a:pt x="1503" y="576"/>
                  <a:pt x="1503" y="576"/>
                </a:cubicBezTo>
                <a:cubicBezTo>
                  <a:pt x="1503" y="576"/>
                  <a:pt x="1503" y="576"/>
                  <a:pt x="1503" y="576"/>
                </a:cubicBezTo>
                <a:cubicBezTo>
                  <a:pt x="1503" y="576"/>
                  <a:pt x="1503" y="576"/>
                  <a:pt x="1503" y="576"/>
                </a:cubicBezTo>
                <a:cubicBezTo>
                  <a:pt x="1503" y="577"/>
                  <a:pt x="1503" y="576"/>
                  <a:pt x="1504" y="577"/>
                </a:cubicBezTo>
                <a:cubicBezTo>
                  <a:pt x="1504" y="577"/>
                  <a:pt x="1504" y="577"/>
                  <a:pt x="1504" y="577"/>
                </a:cubicBezTo>
                <a:cubicBezTo>
                  <a:pt x="1505" y="577"/>
                  <a:pt x="1508" y="577"/>
                  <a:pt x="1508" y="577"/>
                </a:cubicBezTo>
                <a:close/>
                <a:moveTo>
                  <a:pt x="648" y="576"/>
                </a:moveTo>
                <a:cubicBezTo>
                  <a:pt x="648" y="576"/>
                  <a:pt x="648" y="576"/>
                  <a:pt x="648" y="576"/>
                </a:cubicBezTo>
                <a:cubicBezTo>
                  <a:pt x="647" y="576"/>
                  <a:pt x="647" y="576"/>
                  <a:pt x="647" y="576"/>
                </a:cubicBezTo>
                <a:cubicBezTo>
                  <a:pt x="647" y="576"/>
                  <a:pt x="647" y="576"/>
                  <a:pt x="647" y="577"/>
                </a:cubicBezTo>
                <a:cubicBezTo>
                  <a:pt x="648" y="577"/>
                  <a:pt x="647" y="576"/>
                  <a:pt x="648" y="576"/>
                </a:cubicBezTo>
                <a:close/>
                <a:moveTo>
                  <a:pt x="1380" y="578"/>
                </a:moveTo>
                <a:cubicBezTo>
                  <a:pt x="1380" y="577"/>
                  <a:pt x="1380" y="577"/>
                  <a:pt x="1380" y="577"/>
                </a:cubicBezTo>
                <a:cubicBezTo>
                  <a:pt x="1381" y="577"/>
                  <a:pt x="1381" y="577"/>
                  <a:pt x="1381" y="577"/>
                </a:cubicBezTo>
                <a:cubicBezTo>
                  <a:pt x="1381" y="577"/>
                  <a:pt x="1381" y="577"/>
                  <a:pt x="1381" y="577"/>
                </a:cubicBezTo>
                <a:cubicBezTo>
                  <a:pt x="1380" y="577"/>
                  <a:pt x="1380" y="577"/>
                  <a:pt x="1380" y="577"/>
                </a:cubicBezTo>
                <a:cubicBezTo>
                  <a:pt x="1380" y="578"/>
                  <a:pt x="1380" y="578"/>
                  <a:pt x="1380" y="578"/>
                </a:cubicBezTo>
                <a:close/>
                <a:moveTo>
                  <a:pt x="1492" y="579"/>
                </a:moveTo>
                <a:cubicBezTo>
                  <a:pt x="1491" y="578"/>
                  <a:pt x="1491" y="578"/>
                  <a:pt x="1491" y="577"/>
                </a:cubicBezTo>
                <a:cubicBezTo>
                  <a:pt x="1490" y="577"/>
                  <a:pt x="1490" y="577"/>
                  <a:pt x="1490" y="577"/>
                </a:cubicBezTo>
                <a:cubicBezTo>
                  <a:pt x="1490" y="580"/>
                  <a:pt x="1490" y="580"/>
                  <a:pt x="1490" y="580"/>
                </a:cubicBezTo>
                <a:cubicBezTo>
                  <a:pt x="1491" y="579"/>
                  <a:pt x="1491" y="579"/>
                  <a:pt x="1492" y="579"/>
                </a:cubicBezTo>
                <a:close/>
                <a:moveTo>
                  <a:pt x="648" y="578"/>
                </a:moveTo>
                <a:cubicBezTo>
                  <a:pt x="649" y="578"/>
                  <a:pt x="649" y="578"/>
                  <a:pt x="649" y="578"/>
                </a:cubicBezTo>
                <a:cubicBezTo>
                  <a:pt x="649" y="578"/>
                  <a:pt x="649" y="578"/>
                  <a:pt x="648" y="578"/>
                </a:cubicBezTo>
                <a:close/>
                <a:moveTo>
                  <a:pt x="1576" y="604"/>
                </a:moveTo>
                <a:cubicBezTo>
                  <a:pt x="1576" y="604"/>
                  <a:pt x="1576" y="604"/>
                  <a:pt x="1576" y="603"/>
                </a:cubicBezTo>
                <a:cubicBezTo>
                  <a:pt x="1576" y="603"/>
                  <a:pt x="1576" y="603"/>
                  <a:pt x="1576" y="603"/>
                </a:cubicBezTo>
                <a:cubicBezTo>
                  <a:pt x="1576" y="603"/>
                  <a:pt x="1575" y="602"/>
                  <a:pt x="1575" y="601"/>
                </a:cubicBezTo>
                <a:cubicBezTo>
                  <a:pt x="1575" y="601"/>
                  <a:pt x="1575" y="601"/>
                  <a:pt x="1574" y="601"/>
                </a:cubicBezTo>
                <a:cubicBezTo>
                  <a:pt x="1574" y="600"/>
                  <a:pt x="1574" y="600"/>
                  <a:pt x="1574" y="600"/>
                </a:cubicBezTo>
                <a:cubicBezTo>
                  <a:pt x="1574" y="600"/>
                  <a:pt x="1574" y="600"/>
                  <a:pt x="1574" y="600"/>
                </a:cubicBezTo>
                <a:cubicBezTo>
                  <a:pt x="1573" y="600"/>
                  <a:pt x="1573" y="599"/>
                  <a:pt x="1573" y="599"/>
                </a:cubicBezTo>
                <a:cubicBezTo>
                  <a:pt x="1571" y="599"/>
                  <a:pt x="1571" y="599"/>
                  <a:pt x="1571" y="599"/>
                </a:cubicBezTo>
                <a:cubicBezTo>
                  <a:pt x="1570" y="598"/>
                  <a:pt x="1570" y="598"/>
                  <a:pt x="1570" y="598"/>
                </a:cubicBezTo>
                <a:cubicBezTo>
                  <a:pt x="1569" y="598"/>
                  <a:pt x="1569" y="598"/>
                  <a:pt x="1569" y="598"/>
                </a:cubicBezTo>
                <a:cubicBezTo>
                  <a:pt x="1569" y="597"/>
                  <a:pt x="1569" y="597"/>
                  <a:pt x="1569" y="596"/>
                </a:cubicBezTo>
                <a:cubicBezTo>
                  <a:pt x="1567" y="596"/>
                  <a:pt x="1567" y="596"/>
                  <a:pt x="1567" y="596"/>
                </a:cubicBezTo>
                <a:cubicBezTo>
                  <a:pt x="1566" y="596"/>
                  <a:pt x="1566" y="596"/>
                  <a:pt x="1566" y="595"/>
                </a:cubicBezTo>
                <a:cubicBezTo>
                  <a:pt x="1565" y="595"/>
                  <a:pt x="1565" y="595"/>
                  <a:pt x="1565" y="595"/>
                </a:cubicBezTo>
                <a:cubicBezTo>
                  <a:pt x="1565" y="595"/>
                  <a:pt x="1565" y="595"/>
                  <a:pt x="1565" y="595"/>
                </a:cubicBezTo>
                <a:cubicBezTo>
                  <a:pt x="1563" y="595"/>
                  <a:pt x="1563" y="595"/>
                  <a:pt x="1563" y="595"/>
                </a:cubicBezTo>
                <a:cubicBezTo>
                  <a:pt x="1563" y="595"/>
                  <a:pt x="1563" y="595"/>
                  <a:pt x="1563" y="594"/>
                </a:cubicBezTo>
                <a:cubicBezTo>
                  <a:pt x="1562" y="594"/>
                  <a:pt x="1562" y="594"/>
                  <a:pt x="1562" y="594"/>
                </a:cubicBezTo>
                <a:cubicBezTo>
                  <a:pt x="1562" y="594"/>
                  <a:pt x="1562" y="594"/>
                  <a:pt x="1562" y="594"/>
                </a:cubicBezTo>
                <a:cubicBezTo>
                  <a:pt x="1560" y="594"/>
                  <a:pt x="1560" y="594"/>
                  <a:pt x="1560" y="594"/>
                </a:cubicBezTo>
                <a:cubicBezTo>
                  <a:pt x="1560" y="594"/>
                  <a:pt x="1560" y="594"/>
                  <a:pt x="1560" y="594"/>
                </a:cubicBezTo>
                <a:cubicBezTo>
                  <a:pt x="1560" y="594"/>
                  <a:pt x="1560" y="594"/>
                  <a:pt x="1560" y="594"/>
                </a:cubicBezTo>
                <a:cubicBezTo>
                  <a:pt x="1560" y="593"/>
                  <a:pt x="1560" y="593"/>
                  <a:pt x="1560" y="593"/>
                </a:cubicBezTo>
                <a:cubicBezTo>
                  <a:pt x="1559" y="593"/>
                  <a:pt x="1558" y="593"/>
                  <a:pt x="1558" y="593"/>
                </a:cubicBezTo>
                <a:cubicBezTo>
                  <a:pt x="1557" y="593"/>
                  <a:pt x="1557" y="593"/>
                  <a:pt x="1557" y="592"/>
                </a:cubicBezTo>
                <a:cubicBezTo>
                  <a:pt x="1556" y="592"/>
                  <a:pt x="1556" y="592"/>
                  <a:pt x="1555" y="591"/>
                </a:cubicBezTo>
                <a:cubicBezTo>
                  <a:pt x="1555" y="591"/>
                  <a:pt x="1555" y="591"/>
                  <a:pt x="1555" y="591"/>
                </a:cubicBezTo>
                <a:cubicBezTo>
                  <a:pt x="1554" y="591"/>
                  <a:pt x="1554" y="591"/>
                  <a:pt x="1554" y="591"/>
                </a:cubicBezTo>
                <a:cubicBezTo>
                  <a:pt x="1554" y="590"/>
                  <a:pt x="1554" y="590"/>
                  <a:pt x="1554" y="590"/>
                </a:cubicBezTo>
                <a:cubicBezTo>
                  <a:pt x="1553" y="590"/>
                  <a:pt x="1553" y="590"/>
                  <a:pt x="1552" y="590"/>
                </a:cubicBezTo>
                <a:cubicBezTo>
                  <a:pt x="1552" y="589"/>
                  <a:pt x="1552" y="590"/>
                  <a:pt x="1552" y="589"/>
                </a:cubicBezTo>
                <a:cubicBezTo>
                  <a:pt x="1551" y="589"/>
                  <a:pt x="1551" y="589"/>
                  <a:pt x="1550" y="589"/>
                </a:cubicBezTo>
                <a:cubicBezTo>
                  <a:pt x="1550" y="589"/>
                  <a:pt x="1550" y="589"/>
                  <a:pt x="1549" y="589"/>
                </a:cubicBezTo>
                <a:cubicBezTo>
                  <a:pt x="1549" y="589"/>
                  <a:pt x="1549" y="589"/>
                  <a:pt x="1549" y="589"/>
                </a:cubicBezTo>
                <a:cubicBezTo>
                  <a:pt x="1546" y="589"/>
                  <a:pt x="1546" y="589"/>
                  <a:pt x="1546" y="589"/>
                </a:cubicBezTo>
                <a:cubicBezTo>
                  <a:pt x="1546" y="588"/>
                  <a:pt x="1546" y="588"/>
                  <a:pt x="1546" y="588"/>
                </a:cubicBezTo>
                <a:cubicBezTo>
                  <a:pt x="1546" y="588"/>
                  <a:pt x="1545" y="588"/>
                  <a:pt x="1545" y="588"/>
                </a:cubicBezTo>
                <a:cubicBezTo>
                  <a:pt x="1545" y="588"/>
                  <a:pt x="1545" y="588"/>
                  <a:pt x="1545" y="588"/>
                </a:cubicBezTo>
                <a:cubicBezTo>
                  <a:pt x="1544" y="587"/>
                  <a:pt x="1544" y="587"/>
                  <a:pt x="1543" y="587"/>
                </a:cubicBezTo>
                <a:cubicBezTo>
                  <a:pt x="1543" y="587"/>
                  <a:pt x="1543" y="587"/>
                  <a:pt x="1543" y="586"/>
                </a:cubicBezTo>
                <a:cubicBezTo>
                  <a:pt x="1542" y="586"/>
                  <a:pt x="1542" y="586"/>
                  <a:pt x="1542" y="586"/>
                </a:cubicBezTo>
                <a:cubicBezTo>
                  <a:pt x="1541" y="586"/>
                  <a:pt x="1541" y="586"/>
                  <a:pt x="1541" y="585"/>
                </a:cubicBezTo>
                <a:cubicBezTo>
                  <a:pt x="1540" y="585"/>
                  <a:pt x="1540" y="585"/>
                  <a:pt x="1540" y="585"/>
                </a:cubicBezTo>
                <a:cubicBezTo>
                  <a:pt x="1540" y="585"/>
                  <a:pt x="1539" y="585"/>
                  <a:pt x="1539" y="585"/>
                </a:cubicBezTo>
                <a:cubicBezTo>
                  <a:pt x="1539" y="585"/>
                  <a:pt x="1538" y="585"/>
                  <a:pt x="1538" y="584"/>
                </a:cubicBezTo>
                <a:cubicBezTo>
                  <a:pt x="1538" y="585"/>
                  <a:pt x="1538" y="585"/>
                  <a:pt x="1538" y="585"/>
                </a:cubicBezTo>
                <a:cubicBezTo>
                  <a:pt x="1536" y="585"/>
                  <a:pt x="1535" y="586"/>
                  <a:pt x="1535" y="587"/>
                </a:cubicBezTo>
                <a:cubicBezTo>
                  <a:pt x="1535" y="587"/>
                  <a:pt x="1534" y="587"/>
                  <a:pt x="1534" y="588"/>
                </a:cubicBezTo>
                <a:cubicBezTo>
                  <a:pt x="1533" y="588"/>
                  <a:pt x="1533" y="588"/>
                  <a:pt x="1533" y="588"/>
                </a:cubicBezTo>
                <a:cubicBezTo>
                  <a:pt x="1533" y="588"/>
                  <a:pt x="1533" y="588"/>
                  <a:pt x="1533" y="588"/>
                </a:cubicBezTo>
                <a:cubicBezTo>
                  <a:pt x="1533" y="588"/>
                  <a:pt x="1533" y="588"/>
                  <a:pt x="1532" y="589"/>
                </a:cubicBezTo>
                <a:cubicBezTo>
                  <a:pt x="1531" y="590"/>
                  <a:pt x="1531" y="590"/>
                  <a:pt x="1531" y="591"/>
                </a:cubicBezTo>
                <a:cubicBezTo>
                  <a:pt x="1530" y="591"/>
                  <a:pt x="1530" y="591"/>
                  <a:pt x="1530" y="591"/>
                </a:cubicBezTo>
                <a:cubicBezTo>
                  <a:pt x="1530" y="592"/>
                  <a:pt x="1530" y="592"/>
                  <a:pt x="1530" y="592"/>
                </a:cubicBezTo>
                <a:cubicBezTo>
                  <a:pt x="1530" y="592"/>
                  <a:pt x="1530" y="592"/>
                  <a:pt x="1530" y="592"/>
                </a:cubicBezTo>
                <a:cubicBezTo>
                  <a:pt x="1530" y="592"/>
                  <a:pt x="1530" y="592"/>
                  <a:pt x="1530" y="592"/>
                </a:cubicBezTo>
                <a:cubicBezTo>
                  <a:pt x="1529" y="593"/>
                  <a:pt x="1529" y="592"/>
                  <a:pt x="1528" y="593"/>
                </a:cubicBezTo>
                <a:cubicBezTo>
                  <a:pt x="1527" y="593"/>
                  <a:pt x="1527" y="593"/>
                  <a:pt x="1527" y="593"/>
                </a:cubicBezTo>
                <a:cubicBezTo>
                  <a:pt x="1527" y="594"/>
                  <a:pt x="1527" y="594"/>
                  <a:pt x="1527" y="594"/>
                </a:cubicBezTo>
                <a:cubicBezTo>
                  <a:pt x="1527" y="594"/>
                  <a:pt x="1526" y="593"/>
                  <a:pt x="1526" y="593"/>
                </a:cubicBezTo>
                <a:cubicBezTo>
                  <a:pt x="1526" y="592"/>
                  <a:pt x="1526" y="592"/>
                  <a:pt x="1526" y="592"/>
                </a:cubicBezTo>
                <a:cubicBezTo>
                  <a:pt x="1526" y="592"/>
                  <a:pt x="1526" y="592"/>
                  <a:pt x="1526" y="592"/>
                </a:cubicBezTo>
                <a:cubicBezTo>
                  <a:pt x="1526" y="592"/>
                  <a:pt x="1526" y="592"/>
                  <a:pt x="1526" y="592"/>
                </a:cubicBezTo>
                <a:cubicBezTo>
                  <a:pt x="1525" y="591"/>
                  <a:pt x="1525" y="592"/>
                  <a:pt x="1525" y="592"/>
                </a:cubicBezTo>
                <a:cubicBezTo>
                  <a:pt x="1524" y="592"/>
                  <a:pt x="1524" y="592"/>
                  <a:pt x="1524" y="592"/>
                </a:cubicBezTo>
                <a:cubicBezTo>
                  <a:pt x="1524" y="590"/>
                  <a:pt x="1524" y="590"/>
                  <a:pt x="1524" y="590"/>
                </a:cubicBezTo>
                <a:cubicBezTo>
                  <a:pt x="1524" y="589"/>
                  <a:pt x="1524" y="589"/>
                  <a:pt x="1523" y="589"/>
                </a:cubicBezTo>
                <a:cubicBezTo>
                  <a:pt x="1523" y="590"/>
                  <a:pt x="1523" y="590"/>
                  <a:pt x="1523" y="590"/>
                </a:cubicBezTo>
                <a:cubicBezTo>
                  <a:pt x="1523" y="590"/>
                  <a:pt x="1523" y="590"/>
                  <a:pt x="1523" y="590"/>
                </a:cubicBezTo>
                <a:cubicBezTo>
                  <a:pt x="1523" y="590"/>
                  <a:pt x="1523" y="590"/>
                  <a:pt x="1523" y="590"/>
                </a:cubicBezTo>
                <a:cubicBezTo>
                  <a:pt x="1523" y="588"/>
                  <a:pt x="1522" y="588"/>
                  <a:pt x="1522" y="587"/>
                </a:cubicBezTo>
                <a:cubicBezTo>
                  <a:pt x="1522" y="584"/>
                  <a:pt x="1522" y="584"/>
                  <a:pt x="1522" y="584"/>
                </a:cubicBezTo>
                <a:cubicBezTo>
                  <a:pt x="1522" y="584"/>
                  <a:pt x="1522" y="584"/>
                  <a:pt x="1522" y="584"/>
                </a:cubicBezTo>
                <a:cubicBezTo>
                  <a:pt x="1522" y="583"/>
                  <a:pt x="1522" y="583"/>
                  <a:pt x="1522" y="583"/>
                </a:cubicBezTo>
                <a:cubicBezTo>
                  <a:pt x="1523" y="583"/>
                  <a:pt x="1523" y="583"/>
                  <a:pt x="1523" y="583"/>
                </a:cubicBezTo>
                <a:cubicBezTo>
                  <a:pt x="1522" y="582"/>
                  <a:pt x="1522" y="581"/>
                  <a:pt x="1522" y="580"/>
                </a:cubicBezTo>
                <a:cubicBezTo>
                  <a:pt x="1522" y="580"/>
                  <a:pt x="1521" y="580"/>
                  <a:pt x="1521" y="580"/>
                </a:cubicBezTo>
                <a:cubicBezTo>
                  <a:pt x="1521" y="579"/>
                  <a:pt x="1521" y="579"/>
                  <a:pt x="1521" y="579"/>
                </a:cubicBezTo>
                <a:cubicBezTo>
                  <a:pt x="1520" y="579"/>
                  <a:pt x="1520" y="579"/>
                  <a:pt x="1519" y="580"/>
                </a:cubicBezTo>
                <a:cubicBezTo>
                  <a:pt x="1519" y="579"/>
                  <a:pt x="1519" y="579"/>
                  <a:pt x="1519" y="579"/>
                </a:cubicBezTo>
                <a:cubicBezTo>
                  <a:pt x="1518" y="579"/>
                  <a:pt x="1518" y="579"/>
                  <a:pt x="1518" y="579"/>
                </a:cubicBezTo>
                <a:cubicBezTo>
                  <a:pt x="1518" y="580"/>
                  <a:pt x="1518" y="580"/>
                  <a:pt x="1518" y="580"/>
                </a:cubicBezTo>
                <a:cubicBezTo>
                  <a:pt x="1517" y="579"/>
                  <a:pt x="1516" y="579"/>
                  <a:pt x="1515" y="579"/>
                </a:cubicBezTo>
                <a:cubicBezTo>
                  <a:pt x="1514" y="579"/>
                  <a:pt x="1514" y="578"/>
                  <a:pt x="1514" y="578"/>
                </a:cubicBezTo>
                <a:cubicBezTo>
                  <a:pt x="1513" y="578"/>
                  <a:pt x="1512" y="579"/>
                  <a:pt x="1511" y="579"/>
                </a:cubicBezTo>
                <a:cubicBezTo>
                  <a:pt x="1511" y="580"/>
                  <a:pt x="1511" y="580"/>
                  <a:pt x="1511" y="580"/>
                </a:cubicBezTo>
                <a:cubicBezTo>
                  <a:pt x="1511" y="580"/>
                  <a:pt x="1509" y="580"/>
                  <a:pt x="1508" y="580"/>
                </a:cubicBezTo>
                <a:cubicBezTo>
                  <a:pt x="1508" y="581"/>
                  <a:pt x="1508" y="581"/>
                  <a:pt x="1508" y="581"/>
                </a:cubicBezTo>
                <a:cubicBezTo>
                  <a:pt x="1508" y="581"/>
                  <a:pt x="1508" y="581"/>
                  <a:pt x="1508" y="581"/>
                </a:cubicBezTo>
                <a:cubicBezTo>
                  <a:pt x="1508" y="583"/>
                  <a:pt x="1508" y="583"/>
                  <a:pt x="1507" y="583"/>
                </a:cubicBezTo>
                <a:cubicBezTo>
                  <a:pt x="1508" y="584"/>
                  <a:pt x="1507" y="584"/>
                  <a:pt x="1508" y="584"/>
                </a:cubicBezTo>
                <a:cubicBezTo>
                  <a:pt x="1508" y="585"/>
                  <a:pt x="1510" y="584"/>
                  <a:pt x="1511" y="584"/>
                </a:cubicBezTo>
                <a:cubicBezTo>
                  <a:pt x="1511" y="585"/>
                  <a:pt x="1511" y="585"/>
                  <a:pt x="1511" y="585"/>
                </a:cubicBezTo>
                <a:cubicBezTo>
                  <a:pt x="1511" y="585"/>
                  <a:pt x="1512" y="585"/>
                  <a:pt x="1512" y="585"/>
                </a:cubicBezTo>
                <a:cubicBezTo>
                  <a:pt x="1512" y="586"/>
                  <a:pt x="1512" y="586"/>
                  <a:pt x="1512" y="586"/>
                </a:cubicBezTo>
                <a:cubicBezTo>
                  <a:pt x="1512" y="586"/>
                  <a:pt x="1512" y="586"/>
                  <a:pt x="1512" y="586"/>
                </a:cubicBezTo>
                <a:cubicBezTo>
                  <a:pt x="1512" y="587"/>
                  <a:pt x="1512" y="587"/>
                  <a:pt x="1512" y="587"/>
                </a:cubicBezTo>
                <a:cubicBezTo>
                  <a:pt x="1512" y="587"/>
                  <a:pt x="1512" y="587"/>
                  <a:pt x="1512" y="587"/>
                </a:cubicBezTo>
                <a:cubicBezTo>
                  <a:pt x="1513" y="588"/>
                  <a:pt x="1514" y="587"/>
                  <a:pt x="1516" y="587"/>
                </a:cubicBezTo>
                <a:cubicBezTo>
                  <a:pt x="1516" y="588"/>
                  <a:pt x="1516" y="588"/>
                  <a:pt x="1516" y="588"/>
                </a:cubicBezTo>
                <a:cubicBezTo>
                  <a:pt x="1516" y="588"/>
                  <a:pt x="1516" y="587"/>
                  <a:pt x="1517" y="587"/>
                </a:cubicBezTo>
                <a:cubicBezTo>
                  <a:pt x="1518" y="587"/>
                  <a:pt x="1519" y="588"/>
                  <a:pt x="1520" y="588"/>
                </a:cubicBezTo>
                <a:cubicBezTo>
                  <a:pt x="1520" y="589"/>
                  <a:pt x="1520" y="589"/>
                  <a:pt x="1520" y="589"/>
                </a:cubicBezTo>
                <a:cubicBezTo>
                  <a:pt x="1520" y="589"/>
                  <a:pt x="1519" y="589"/>
                  <a:pt x="1518" y="589"/>
                </a:cubicBezTo>
                <a:cubicBezTo>
                  <a:pt x="1518" y="589"/>
                  <a:pt x="1518" y="589"/>
                  <a:pt x="1518" y="589"/>
                </a:cubicBezTo>
                <a:cubicBezTo>
                  <a:pt x="1518" y="589"/>
                  <a:pt x="1517" y="589"/>
                  <a:pt x="1517" y="589"/>
                </a:cubicBezTo>
                <a:cubicBezTo>
                  <a:pt x="1517" y="589"/>
                  <a:pt x="1517" y="589"/>
                  <a:pt x="1517" y="589"/>
                </a:cubicBezTo>
                <a:cubicBezTo>
                  <a:pt x="1516" y="589"/>
                  <a:pt x="1516" y="589"/>
                  <a:pt x="1516" y="589"/>
                </a:cubicBezTo>
                <a:cubicBezTo>
                  <a:pt x="1516" y="590"/>
                  <a:pt x="1516" y="590"/>
                  <a:pt x="1516" y="590"/>
                </a:cubicBezTo>
                <a:cubicBezTo>
                  <a:pt x="1515" y="590"/>
                  <a:pt x="1515" y="590"/>
                  <a:pt x="1515" y="590"/>
                </a:cubicBezTo>
                <a:cubicBezTo>
                  <a:pt x="1513" y="590"/>
                  <a:pt x="1513" y="590"/>
                  <a:pt x="1511" y="590"/>
                </a:cubicBezTo>
                <a:cubicBezTo>
                  <a:pt x="1511" y="590"/>
                  <a:pt x="1511" y="590"/>
                  <a:pt x="1511" y="590"/>
                </a:cubicBezTo>
                <a:cubicBezTo>
                  <a:pt x="1511" y="590"/>
                  <a:pt x="1511" y="590"/>
                  <a:pt x="1511" y="590"/>
                </a:cubicBezTo>
                <a:cubicBezTo>
                  <a:pt x="1511" y="590"/>
                  <a:pt x="1511" y="591"/>
                  <a:pt x="1511" y="591"/>
                </a:cubicBezTo>
                <a:cubicBezTo>
                  <a:pt x="1512" y="591"/>
                  <a:pt x="1513" y="591"/>
                  <a:pt x="1514" y="591"/>
                </a:cubicBezTo>
                <a:cubicBezTo>
                  <a:pt x="1514" y="592"/>
                  <a:pt x="1514" y="592"/>
                  <a:pt x="1514" y="593"/>
                </a:cubicBezTo>
                <a:cubicBezTo>
                  <a:pt x="1515" y="593"/>
                  <a:pt x="1515" y="593"/>
                  <a:pt x="1515" y="593"/>
                </a:cubicBezTo>
                <a:cubicBezTo>
                  <a:pt x="1515" y="593"/>
                  <a:pt x="1516" y="593"/>
                  <a:pt x="1516" y="594"/>
                </a:cubicBezTo>
                <a:cubicBezTo>
                  <a:pt x="1515" y="594"/>
                  <a:pt x="1515" y="594"/>
                  <a:pt x="1515" y="594"/>
                </a:cubicBezTo>
                <a:cubicBezTo>
                  <a:pt x="1515" y="595"/>
                  <a:pt x="1515" y="595"/>
                  <a:pt x="1515" y="595"/>
                </a:cubicBezTo>
                <a:cubicBezTo>
                  <a:pt x="1516" y="595"/>
                  <a:pt x="1516" y="595"/>
                  <a:pt x="1516" y="595"/>
                </a:cubicBezTo>
                <a:cubicBezTo>
                  <a:pt x="1516" y="595"/>
                  <a:pt x="1516" y="596"/>
                  <a:pt x="1516" y="596"/>
                </a:cubicBezTo>
                <a:cubicBezTo>
                  <a:pt x="1519" y="596"/>
                  <a:pt x="1517" y="595"/>
                  <a:pt x="1519" y="593"/>
                </a:cubicBezTo>
                <a:cubicBezTo>
                  <a:pt x="1519" y="593"/>
                  <a:pt x="1519" y="593"/>
                  <a:pt x="1519" y="593"/>
                </a:cubicBezTo>
                <a:cubicBezTo>
                  <a:pt x="1519" y="593"/>
                  <a:pt x="1519" y="593"/>
                  <a:pt x="1519" y="593"/>
                </a:cubicBezTo>
                <a:cubicBezTo>
                  <a:pt x="1519" y="594"/>
                  <a:pt x="1519" y="594"/>
                  <a:pt x="1519" y="594"/>
                </a:cubicBezTo>
                <a:cubicBezTo>
                  <a:pt x="1519" y="594"/>
                  <a:pt x="1520" y="594"/>
                  <a:pt x="1520" y="594"/>
                </a:cubicBezTo>
                <a:cubicBezTo>
                  <a:pt x="1520" y="595"/>
                  <a:pt x="1520" y="595"/>
                  <a:pt x="1520" y="595"/>
                </a:cubicBezTo>
                <a:cubicBezTo>
                  <a:pt x="1521" y="595"/>
                  <a:pt x="1521" y="595"/>
                  <a:pt x="1521" y="595"/>
                </a:cubicBezTo>
                <a:cubicBezTo>
                  <a:pt x="1521" y="595"/>
                  <a:pt x="1521" y="595"/>
                  <a:pt x="1521" y="595"/>
                </a:cubicBezTo>
                <a:cubicBezTo>
                  <a:pt x="1522" y="596"/>
                  <a:pt x="1522" y="596"/>
                  <a:pt x="1523" y="596"/>
                </a:cubicBezTo>
                <a:cubicBezTo>
                  <a:pt x="1523" y="596"/>
                  <a:pt x="1523" y="596"/>
                  <a:pt x="1523" y="596"/>
                </a:cubicBezTo>
                <a:cubicBezTo>
                  <a:pt x="1523" y="596"/>
                  <a:pt x="1523" y="596"/>
                  <a:pt x="1524" y="596"/>
                </a:cubicBezTo>
                <a:cubicBezTo>
                  <a:pt x="1523" y="596"/>
                  <a:pt x="1523" y="597"/>
                  <a:pt x="1523" y="598"/>
                </a:cubicBezTo>
                <a:cubicBezTo>
                  <a:pt x="1524" y="598"/>
                  <a:pt x="1524" y="598"/>
                  <a:pt x="1524" y="599"/>
                </a:cubicBezTo>
                <a:cubicBezTo>
                  <a:pt x="1524" y="599"/>
                  <a:pt x="1524" y="599"/>
                  <a:pt x="1524" y="599"/>
                </a:cubicBezTo>
                <a:cubicBezTo>
                  <a:pt x="1525" y="599"/>
                  <a:pt x="1525" y="599"/>
                  <a:pt x="1525" y="599"/>
                </a:cubicBezTo>
                <a:cubicBezTo>
                  <a:pt x="1525" y="599"/>
                  <a:pt x="1525" y="599"/>
                  <a:pt x="1525" y="599"/>
                </a:cubicBezTo>
                <a:cubicBezTo>
                  <a:pt x="1526" y="599"/>
                  <a:pt x="1527" y="599"/>
                  <a:pt x="1527" y="599"/>
                </a:cubicBezTo>
                <a:cubicBezTo>
                  <a:pt x="1527" y="599"/>
                  <a:pt x="1527" y="599"/>
                  <a:pt x="1527" y="599"/>
                </a:cubicBezTo>
                <a:cubicBezTo>
                  <a:pt x="1528" y="599"/>
                  <a:pt x="1528" y="599"/>
                  <a:pt x="1528" y="599"/>
                </a:cubicBezTo>
                <a:cubicBezTo>
                  <a:pt x="1528" y="600"/>
                  <a:pt x="1528" y="600"/>
                  <a:pt x="1528" y="600"/>
                </a:cubicBezTo>
                <a:cubicBezTo>
                  <a:pt x="1529" y="599"/>
                  <a:pt x="1530" y="599"/>
                  <a:pt x="1531" y="599"/>
                </a:cubicBezTo>
                <a:cubicBezTo>
                  <a:pt x="1531" y="600"/>
                  <a:pt x="1531" y="600"/>
                  <a:pt x="1531" y="600"/>
                </a:cubicBezTo>
                <a:cubicBezTo>
                  <a:pt x="1532" y="600"/>
                  <a:pt x="1533" y="601"/>
                  <a:pt x="1534" y="601"/>
                </a:cubicBezTo>
                <a:cubicBezTo>
                  <a:pt x="1534" y="602"/>
                  <a:pt x="1534" y="603"/>
                  <a:pt x="1534" y="603"/>
                </a:cubicBezTo>
                <a:cubicBezTo>
                  <a:pt x="1535" y="603"/>
                  <a:pt x="1536" y="603"/>
                  <a:pt x="1537" y="603"/>
                </a:cubicBezTo>
                <a:cubicBezTo>
                  <a:pt x="1537" y="603"/>
                  <a:pt x="1537" y="603"/>
                  <a:pt x="1538" y="604"/>
                </a:cubicBezTo>
                <a:cubicBezTo>
                  <a:pt x="1538" y="604"/>
                  <a:pt x="1539" y="604"/>
                  <a:pt x="1540" y="604"/>
                </a:cubicBezTo>
                <a:cubicBezTo>
                  <a:pt x="1540" y="605"/>
                  <a:pt x="1540" y="605"/>
                  <a:pt x="1540" y="605"/>
                </a:cubicBezTo>
                <a:cubicBezTo>
                  <a:pt x="1541" y="605"/>
                  <a:pt x="1541" y="605"/>
                  <a:pt x="1541" y="605"/>
                </a:cubicBezTo>
                <a:cubicBezTo>
                  <a:pt x="1541" y="606"/>
                  <a:pt x="1541" y="606"/>
                  <a:pt x="1541" y="606"/>
                </a:cubicBezTo>
                <a:cubicBezTo>
                  <a:pt x="1541" y="607"/>
                  <a:pt x="1541" y="607"/>
                  <a:pt x="1542" y="607"/>
                </a:cubicBezTo>
                <a:cubicBezTo>
                  <a:pt x="1542" y="607"/>
                  <a:pt x="1541" y="609"/>
                  <a:pt x="1541" y="610"/>
                </a:cubicBezTo>
                <a:cubicBezTo>
                  <a:pt x="1542" y="610"/>
                  <a:pt x="1542" y="610"/>
                  <a:pt x="1542" y="610"/>
                </a:cubicBezTo>
                <a:cubicBezTo>
                  <a:pt x="1542" y="610"/>
                  <a:pt x="1542" y="610"/>
                  <a:pt x="1542" y="610"/>
                </a:cubicBezTo>
                <a:cubicBezTo>
                  <a:pt x="1542" y="610"/>
                  <a:pt x="1541" y="611"/>
                  <a:pt x="1541" y="611"/>
                </a:cubicBezTo>
                <a:cubicBezTo>
                  <a:pt x="1542" y="612"/>
                  <a:pt x="1542" y="612"/>
                  <a:pt x="1542" y="612"/>
                </a:cubicBezTo>
                <a:cubicBezTo>
                  <a:pt x="1542" y="613"/>
                  <a:pt x="1543" y="613"/>
                  <a:pt x="1543" y="614"/>
                </a:cubicBezTo>
                <a:cubicBezTo>
                  <a:pt x="1543" y="614"/>
                  <a:pt x="1543" y="614"/>
                  <a:pt x="1543" y="614"/>
                </a:cubicBezTo>
                <a:cubicBezTo>
                  <a:pt x="1543" y="615"/>
                  <a:pt x="1543" y="615"/>
                  <a:pt x="1543" y="615"/>
                </a:cubicBezTo>
                <a:cubicBezTo>
                  <a:pt x="1543" y="615"/>
                  <a:pt x="1543" y="615"/>
                  <a:pt x="1543" y="615"/>
                </a:cubicBezTo>
                <a:cubicBezTo>
                  <a:pt x="1543" y="615"/>
                  <a:pt x="1543" y="615"/>
                  <a:pt x="1543" y="615"/>
                </a:cubicBezTo>
                <a:cubicBezTo>
                  <a:pt x="1544" y="615"/>
                  <a:pt x="1544" y="615"/>
                  <a:pt x="1544" y="615"/>
                </a:cubicBezTo>
                <a:cubicBezTo>
                  <a:pt x="1544" y="617"/>
                  <a:pt x="1542" y="617"/>
                  <a:pt x="1544" y="619"/>
                </a:cubicBezTo>
                <a:cubicBezTo>
                  <a:pt x="1544" y="620"/>
                  <a:pt x="1544" y="620"/>
                  <a:pt x="1544" y="620"/>
                </a:cubicBezTo>
                <a:cubicBezTo>
                  <a:pt x="1543" y="619"/>
                  <a:pt x="1544" y="619"/>
                  <a:pt x="1544" y="619"/>
                </a:cubicBezTo>
                <a:cubicBezTo>
                  <a:pt x="1543" y="618"/>
                  <a:pt x="1542" y="618"/>
                  <a:pt x="1540" y="619"/>
                </a:cubicBezTo>
                <a:cubicBezTo>
                  <a:pt x="1540" y="619"/>
                  <a:pt x="1540" y="619"/>
                  <a:pt x="1540" y="619"/>
                </a:cubicBezTo>
                <a:cubicBezTo>
                  <a:pt x="1540" y="619"/>
                  <a:pt x="1540" y="619"/>
                  <a:pt x="1540" y="620"/>
                </a:cubicBezTo>
                <a:cubicBezTo>
                  <a:pt x="1539" y="620"/>
                  <a:pt x="1538" y="621"/>
                  <a:pt x="1538" y="622"/>
                </a:cubicBezTo>
                <a:cubicBezTo>
                  <a:pt x="1540" y="622"/>
                  <a:pt x="1541" y="621"/>
                  <a:pt x="1543" y="621"/>
                </a:cubicBezTo>
                <a:cubicBezTo>
                  <a:pt x="1543" y="621"/>
                  <a:pt x="1543" y="620"/>
                  <a:pt x="1543" y="620"/>
                </a:cubicBezTo>
                <a:cubicBezTo>
                  <a:pt x="1544" y="620"/>
                  <a:pt x="1544" y="621"/>
                  <a:pt x="1544" y="621"/>
                </a:cubicBezTo>
                <a:cubicBezTo>
                  <a:pt x="1546" y="621"/>
                  <a:pt x="1547" y="620"/>
                  <a:pt x="1548" y="621"/>
                </a:cubicBezTo>
                <a:cubicBezTo>
                  <a:pt x="1549" y="621"/>
                  <a:pt x="1549" y="621"/>
                  <a:pt x="1549" y="621"/>
                </a:cubicBezTo>
                <a:cubicBezTo>
                  <a:pt x="1549" y="621"/>
                  <a:pt x="1549" y="621"/>
                  <a:pt x="1549" y="622"/>
                </a:cubicBezTo>
                <a:cubicBezTo>
                  <a:pt x="1549" y="622"/>
                  <a:pt x="1550" y="622"/>
                  <a:pt x="1550" y="622"/>
                </a:cubicBezTo>
                <a:cubicBezTo>
                  <a:pt x="1550" y="623"/>
                  <a:pt x="1551" y="624"/>
                  <a:pt x="1551" y="625"/>
                </a:cubicBezTo>
                <a:cubicBezTo>
                  <a:pt x="1551" y="625"/>
                  <a:pt x="1552" y="625"/>
                  <a:pt x="1552" y="625"/>
                </a:cubicBezTo>
                <a:cubicBezTo>
                  <a:pt x="1552" y="626"/>
                  <a:pt x="1552" y="626"/>
                  <a:pt x="1552" y="626"/>
                </a:cubicBezTo>
                <a:cubicBezTo>
                  <a:pt x="1553" y="626"/>
                  <a:pt x="1553" y="626"/>
                  <a:pt x="1553" y="626"/>
                </a:cubicBezTo>
                <a:cubicBezTo>
                  <a:pt x="1553" y="626"/>
                  <a:pt x="1553" y="626"/>
                  <a:pt x="1553" y="626"/>
                </a:cubicBezTo>
                <a:cubicBezTo>
                  <a:pt x="1558" y="626"/>
                  <a:pt x="1558" y="626"/>
                  <a:pt x="1558" y="626"/>
                </a:cubicBezTo>
                <a:cubicBezTo>
                  <a:pt x="1558" y="626"/>
                  <a:pt x="1558" y="626"/>
                  <a:pt x="1558" y="626"/>
                </a:cubicBezTo>
                <a:cubicBezTo>
                  <a:pt x="1559" y="626"/>
                  <a:pt x="1559" y="626"/>
                  <a:pt x="1559" y="625"/>
                </a:cubicBezTo>
                <a:cubicBezTo>
                  <a:pt x="1559" y="625"/>
                  <a:pt x="1559" y="625"/>
                  <a:pt x="1559" y="625"/>
                </a:cubicBezTo>
                <a:cubicBezTo>
                  <a:pt x="1560" y="625"/>
                  <a:pt x="1560" y="626"/>
                  <a:pt x="1560" y="626"/>
                </a:cubicBezTo>
                <a:cubicBezTo>
                  <a:pt x="1563" y="626"/>
                  <a:pt x="1563" y="626"/>
                  <a:pt x="1563" y="626"/>
                </a:cubicBezTo>
                <a:cubicBezTo>
                  <a:pt x="1563" y="625"/>
                  <a:pt x="1563" y="625"/>
                  <a:pt x="1563" y="625"/>
                </a:cubicBezTo>
                <a:cubicBezTo>
                  <a:pt x="1564" y="625"/>
                  <a:pt x="1564" y="625"/>
                  <a:pt x="1564" y="625"/>
                </a:cubicBezTo>
                <a:cubicBezTo>
                  <a:pt x="1564" y="625"/>
                  <a:pt x="1564" y="625"/>
                  <a:pt x="1564" y="625"/>
                </a:cubicBezTo>
                <a:cubicBezTo>
                  <a:pt x="1564" y="625"/>
                  <a:pt x="1564" y="625"/>
                  <a:pt x="1565" y="625"/>
                </a:cubicBezTo>
                <a:cubicBezTo>
                  <a:pt x="1565" y="624"/>
                  <a:pt x="1565" y="624"/>
                  <a:pt x="1565" y="624"/>
                </a:cubicBezTo>
                <a:cubicBezTo>
                  <a:pt x="1565" y="624"/>
                  <a:pt x="1566" y="624"/>
                  <a:pt x="1566" y="623"/>
                </a:cubicBezTo>
                <a:cubicBezTo>
                  <a:pt x="1566" y="623"/>
                  <a:pt x="1566" y="623"/>
                  <a:pt x="1566" y="623"/>
                </a:cubicBezTo>
                <a:cubicBezTo>
                  <a:pt x="1565" y="621"/>
                  <a:pt x="1566" y="620"/>
                  <a:pt x="1567" y="620"/>
                </a:cubicBezTo>
                <a:cubicBezTo>
                  <a:pt x="1567" y="620"/>
                  <a:pt x="1567" y="620"/>
                  <a:pt x="1567" y="620"/>
                </a:cubicBezTo>
                <a:cubicBezTo>
                  <a:pt x="1567" y="620"/>
                  <a:pt x="1567" y="620"/>
                  <a:pt x="1568" y="620"/>
                </a:cubicBezTo>
                <a:cubicBezTo>
                  <a:pt x="1568" y="620"/>
                  <a:pt x="1568" y="620"/>
                  <a:pt x="1568" y="620"/>
                </a:cubicBezTo>
                <a:cubicBezTo>
                  <a:pt x="1570" y="620"/>
                  <a:pt x="1570" y="620"/>
                  <a:pt x="1571" y="621"/>
                </a:cubicBezTo>
                <a:cubicBezTo>
                  <a:pt x="1573" y="621"/>
                  <a:pt x="1573" y="621"/>
                  <a:pt x="1573" y="621"/>
                </a:cubicBezTo>
                <a:cubicBezTo>
                  <a:pt x="1573" y="620"/>
                  <a:pt x="1573" y="620"/>
                  <a:pt x="1573" y="620"/>
                </a:cubicBezTo>
                <a:cubicBezTo>
                  <a:pt x="1573" y="620"/>
                  <a:pt x="1573" y="620"/>
                  <a:pt x="1573" y="620"/>
                </a:cubicBezTo>
                <a:cubicBezTo>
                  <a:pt x="1573" y="621"/>
                  <a:pt x="1573" y="621"/>
                  <a:pt x="1573" y="621"/>
                </a:cubicBezTo>
                <a:cubicBezTo>
                  <a:pt x="1575" y="621"/>
                  <a:pt x="1575" y="621"/>
                  <a:pt x="1575" y="621"/>
                </a:cubicBezTo>
                <a:cubicBezTo>
                  <a:pt x="1575" y="621"/>
                  <a:pt x="1575" y="621"/>
                  <a:pt x="1575" y="621"/>
                </a:cubicBezTo>
                <a:cubicBezTo>
                  <a:pt x="1576" y="621"/>
                  <a:pt x="1576" y="621"/>
                  <a:pt x="1576" y="621"/>
                </a:cubicBezTo>
                <a:cubicBezTo>
                  <a:pt x="1576" y="621"/>
                  <a:pt x="1576" y="621"/>
                  <a:pt x="1576" y="621"/>
                </a:cubicBezTo>
                <a:cubicBezTo>
                  <a:pt x="1577" y="622"/>
                  <a:pt x="1577" y="622"/>
                  <a:pt x="1578" y="622"/>
                </a:cubicBezTo>
                <a:cubicBezTo>
                  <a:pt x="1578" y="624"/>
                  <a:pt x="1579" y="624"/>
                  <a:pt x="1579" y="626"/>
                </a:cubicBezTo>
                <a:cubicBezTo>
                  <a:pt x="1580" y="626"/>
                  <a:pt x="1580" y="626"/>
                  <a:pt x="1580" y="626"/>
                </a:cubicBezTo>
                <a:cubicBezTo>
                  <a:pt x="1580" y="626"/>
                  <a:pt x="1580" y="627"/>
                  <a:pt x="1580" y="627"/>
                </a:cubicBezTo>
                <a:cubicBezTo>
                  <a:pt x="1581" y="628"/>
                  <a:pt x="1582" y="628"/>
                  <a:pt x="1583" y="628"/>
                </a:cubicBezTo>
                <a:cubicBezTo>
                  <a:pt x="1583" y="629"/>
                  <a:pt x="1583" y="629"/>
                  <a:pt x="1583" y="629"/>
                </a:cubicBezTo>
                <a:cubicBezTo>
                  <a:pt x="1583" y="629"/>
                  <a:pt x="1585" y="631"/>
                  <a:pt x="1585" y="631"/>
                </a:cubicBezTo>
                <a:cubicBezTo>
                  <a:pt x="1585" y="632"/>
                  <a:pt x="1585" y="632"/>
                  <a:pt x="1585" y="632"/>
                </a:cubicBezTo>
                <a:cubicBezTo>
                  <a:pt x="1586" y="632"/>
                  <a:pt x="1587" y="632"/>
                  <a:pt x="1587" y="632"/>
                </a:cubicBezTo>
                <a:cubicBezTo>
                  <a:pt x="1587" y="633"/>
                  <a:pt x="1587" y="633"/>
                  <a:pt x="1587" y="633"/>
                </a:cubicBezTo>
                <a:cubicBezTo>
                  <a:pt x="1588" y="633"/>
                  <a:pt x="1588" y="633"/>
                  <a:pt x="1588" y="633"/>
                </a:cubicBezTo>
                <a:cubicBezTo>
                  <a:pt x="1588" y="633"/>
                  <a:pt x="1588" y="633"/>
                  <a:pt x="1588" y="633"/>
                </a:cubicBezTo>
                <a:cubicBezTo>
                  <a:pt x="1589" y="633"/>
                  <a:pt x="1589" y="633"/>
                  <a:pt x="1590" y="633"/>
                </a:cubicBezTo>
                <a:cubicBezTo>
                  <a:pt x="1590" y="633"/>
                  <a:pt x="1590" y="633"/>
                  <a:pt x="1590" y="633"/>
                </a:cubicBezTo>
                <a:cubicBezTo>
                  <a:pt x="1590" y="633"/>
                  <a:pt x="1590" y="633"/>
                  <a:pt x="1590" y="633"/>
                </a:cubicBezTo>
                <a:cubicBezTo>
                  <a:pt x="1590" y="633"/>
                  <a:pt x="1590" y="633"/>
                  <a:pt x="1590" y="633"/>
                </a:cubicBezTo>
                <a:cubicBezTo>
                  <a:pt x="1592" y="633"/>
                  <a:pt x="1593" y="634"/>
                  <a:pt x="1594" y="634"/>
                </a:cubicBezTo>
                <a:cubicBezTo>
                  <a:pt x="1594" y="634"/>
                  <a:pt x="1594" y="634"/>
                  <a:pt x="1595" y="635"/>
                </a:cubicBezTo>
                <a:cubicBezTo>
                  <a:pt x="1596" y="635"/>
                  <a:pt x="1596" y="635"/>
                  <a:pt x="1596" y="635"/>
                </a:cubicBezTo>
                <a:cubicBezTo>
                  <a:pt x="1596" y="635"/>
                  <a:pt x="1596" y="635"/>
                  <a:pt x="1596" y="635"/>
                </a:cubicBezTo>
                <a:cubicBezTo>
                  <a:pt x="1598" y="635"/>
                  <a:pt x="1598" y="635"/>
                  <a:pt x="1598" y="635"/>
                </a:cubicBezTo>
                <a:cubicBezTo>
                  <a:pt x="1598" y="635"/>
                  <a:pt x="1598" y="635"/>
                  <a:pt x="1598" y="635"/>
                </a:cubicBezTo>
                <a:cubicBezTo>
                  <a:pt x="1598" y="635"/>
                  <a:pt x="1598" y="635"/>
                  <a:pt x="1598" y="635"/>
                </a:cubicBezTo>
                <a:cubicBezTo>
                  <a:pt x="1598" y="634"/>
                  <a:pt x="1598" y="634"/>
                  <a:pt x="1598" y="633"/>
                </a:cubicBezTo>
                <a:cubicBezTo>
                  <a:pt x="1597" y="633"/>
                  <a:pt x="1596" y="633"/>
                  <a:pt x="1596" y="633"/>
                </a:cubicBezTo>
                <a:cubicBezTo>
                  <a:pt x="1596" y="632"/>
                  <a:pt x="1596" y="632"/>
                  <a:pt x="1596" y="632"/>
                </a:cubicBezTo>
                <a:cubicBezTo>
                  <a:pt x="1596" y="632"/>
                  <a:pt x="1595" y="632"/>
                  <a:pt x="1595" y="632"/>
                </a:cubicBezTo>
                <a:cubicBezTo>
                  <a:pt x="1595" y="631"/>
                  <a:pt x="1595" y="631"/>
                  <a:pt x="1595" y="630"/>
                </a:cubicBezTo>
                <a:cubicBezTo>
                  <a:pt x="1594" y="630"/>
                  <a:pt x="1594" y="629"/>
                  <a:pt x="1593" y="630"/>
                </a:cubicBezTo>
                <a:cubicBezTo>
                  <a:pt x="1592" y="629"/>
                  <a:pt x="1591" y="628"/>
                  <a:pt x="1592" y="627"/>
                </a:cubicBezTo>
                <a:cubicBezTo>
                  <a:pt x="1591" y="626"/>
                  <a:pt x="1590" y="626"/>
                  <a:pt x="1589" y="626"/>
                </a:cubicBezTo>
                <a:cubicBezTo>
                  <a:pt x="1589" y="625"/>
                  <a:pt x="1589" y="624"/>
                  <a:pt x="1588" y="623"/>
                </a:cubicBezTo>
                <a:cubicBezTo>
                  <a:pt x="1588" y="623"/>
                  <a:pt x="1588" y="623"/>
                  <a:pt x="1588" y="623"/>
                </a:cubicBezTo>
                <a:cubicBezTo>
                  <a:pt x="1588" y="622"/>
                  <a:pt x="1588" y="622"/>
                  <a:pt x="1588" y="622"/>
                </a:cubicBezTo>
                <a:cubicBezTo>
                  <a:pt x="1587" y="622"/>
                  <a:pt x="1587" y="622"/>
                  <a:pt x="1587" y="622"/>
                </a:cubicBezTo>
                <a:cubicBezTo>
                  <a:pt x="1587" y="621"/>
                  <a:pt x="1587" y="621"/>
                  <a:pt x="1586" y="621"/>
                </a:cubicBezTo>
                <a:cubicBezTo>
                  <a:pt x="1586" y="621"/>
                  <a:pt x="1586" y="621"/>
                  <a:pt x="1586" y="621"/>
                </a:cubicBezTo>
                <a:cubicBezTo>
                  <a:pt x="1585" y="621"/>
                  <a:pt x="1585" y="621"/>
                  <a:pt x="1585" y="621"/>
                </a:cubicBezTo>
                <a:cubicBezTo>
                  <a:pt x="1585" y="620"/>
                  <a:pt x="1585" y="620"/>
                  <a:pt x="1585" y="620"/>
                </a:cubicBezTo>
                <a:cubicBezTo>
                  <a:pt x="1584" y="619"/>
                  <a:pt x="1584" y="619"/>
                  <a:pt x="1584" y="619"/>
                </a:cubicBezTo>
                <a:cubicBezTo>
                  <a:pt x="1584" y="619"/>
                  <a:pt x="1584" y="618"/>
                  <a:pt x="1583" y="617"/>
                </a:cubicBezTo>
                <a:cubicBezTo>
                  <a:pt x="1583" y="617"/>
                  <a:pt x="1583" y="617"/>
                  <a:pt x="1583" y="617"/>
                </a:cubicBezTo>
                <a:cubicBezTo>
                  <a:pt x="1583" y="617"/>
                  <a:pt x="1583" y="616"/>
                  <a:pt x="1583" y="615"/>
                </a:cubicBezTo>
                <a:cubicBezTo>
                  <a:pt x="1583" y="615"/>
                  <a:pt x="1583" y="615"/>
                  <a:pt x="1583" y="614"/>
                </a:cubicBezTo>
                <a:cubicBezTo>
                  <a:pt x="1583" y="614"/>
                  <a:pt x="1583" y="614"/>
                  <a:pt x="1583" y="614"/>
                </a:cubicBezTo>
                <a:cubicBezTo>
                  <a:pt x="1583" y="614"/>
                  <a:pt x="1583" y="614"/>
                  <a:pt x="1583" y="614"/>
                </a:cubicBezTo>
                <a:cubicBezTo>
                  <a:pt x="1583" y="614"/>
                  <a:pt x="1583" y="614"/>
                  <a:pt x="1583" y="614"/>
                </a:cubicBezTo>
                <a:cubicBezTo>
                  <a:pt x="1583" y="614"/>
                  <a:pt x="1584" y="614"/>
                  <a:pt x="1585" y="614"/>
                </a:cubicBezTo>
                <a:cubicBezTo>
                  <a:pt x="1585" y="614"/>
                  <a:pt x="1585" y="614"/>
                  <a:pt x="1585" y="614"/>
                </a:cubicBezTo>
                <a:cubicBezTo>
                  <a:pt x="1585" y="614"/>
                  <a:pt x="1586" y="613"/>
                  <a:pt x="1586" y="613"/>
                </a:cubicBezTo>
                <a:cubicBezTo>
                  <a:pt x="1586" y="613"/>
                  <a:pt x="1587" y="612"/>
                  <a:pt x="1586" y="611"/>
                </a:cubicBezTo>
                <a:cubicBezTo>
                  <a:pt x="1586" y="610"/>
                  <a:pt x="1586" y="610"/>
                  <a:pt x="1586" y="610"/>
                </a:cubicBezTo>
                <a:cubicBezTo>
                  <a:pt x="1585" y="610"/>
                  <a:pt x="1585" y="609"/>
                  <a:pt x="1585" y="609"/>
                </a:cubicBezTo>
                <a:cubicBezTo>
                  <a:pt x="1584" y="609"/>
                  <a:pt x="1584" y="608"/>
                  <a:pt x="1583" y="609"/>
                </a:cubicBezTo>
                <a:cubicBezTo>
                  <a:pt x="1581" y="609"/>
                  <a:pt x="1582" y="608"/>
                  <a:pt x="1580" y="607"/>
                </a:cubicBezTo>
                <a:cubicBezTo>
                  <a:pt x="1580" y="606"/>
                  <a:pt x="1580" y="606"/>
                  <a:pt x="1580" y="606"/>
                </a:cubicBezTo>
                <a:cubicBezTo>
                  <a:pt x="1579" y="606"/>
                  <a:pt x="1578" y="606"/>
                  <a:pt x="1576" y="605"/>
                </a:cubicBezTo>
                <a:cubicBezTo>
                  <a:pt x="1576" y="605"/>
                  <a:pt x="1576" y="605"/>
                  <a:pt x="1576" y="604"/>
                </a:cubicBezTo>
                <a:close/>
                <a:moveTo>
                  <a:pt x="646" y="580"/>
                </a:moveTo>
                <a:cubicBezTo>
                  <a:pt x="647" y="580"/>
                  <a:pt x="647" y="580"/>
                  <a:pt x="647" y="580"/>
                </a:cubicBezTo>
                <a:cubicBezTo>
                  <a:pt x="647" y="579"/>
                  <a:pt x="647" y="580"/>
                  <a:pt x="647" y="579"/>
                </a:cubicBezTo>
                <a:cubicBezTo>
                  <a:pt x="647" y="579"/>
                  <a:pt x="647" y="579"/>
                  <a:pt x="647" y="579"/>
                </a:cubicBezTo>
                <a:cubicBezTo>
                  <a:pt x="646" y="579"/>
                  <a:pt x="646" y="580"/>
                  <a:pt x="646" y="580"/>
                </a:cubicBezTo>
                <a:close/>
                <a:moveTo>
                  <a:pt x="1507" y="580"/>
                </a:moveTo>
                <a:cubicBezTo>
                  <a:pt x="1507" y="580"/>
                  <a:pt x="1507" y="580"/>
                  <a:pt x="1507" y="580"/>
                </a:cubicBezTo>
                <a:cubicBezTo>
                  <a:pt x="1505" y="580"/>
                  <a:pt x="1505" y="580"/>
                  <a:pt x="1505" y="580"/>
                </a:cubicBezTo>
                <a:cubicBezTo>
                  <a:pt x="1505" y="580"/>
                  <a:pt x="1505" y="580"/>
                  <a:pt x="1505" y="580"/>
                </a:cubicBezTo>
                <a:lnTo>
                  <a:pt x="1507" y="580"/>
                </a:lnTo>
                <a:close/>
                <a:moveTo>
                  <a:pt x="1356" y="581"/>
                </a:moveTo>
                <a:cubicBezTo>
                  <a:pt x="1357" y="582"/>
                  <a:pt x="1357" y="583"/>
                  <a:pt x="1357" y="584"/>
                </a:cubicBezTo>
                <a:cubicBezTo>
                  <a:pt x="1358" y="584"/>
                  <a:pt x="1358" y="584"/>
                  <a:pt x="1358" y="585"/>
                </a:cubicBezTo>
                <a:cubicBezTo>
                  <a:pt x="1360" y="585"/>
                  <a:pt x="1360" y="585"/>
                  <a:pt x="1360" y="585"/>
                </a:cubicBezTo>
                <a:cubicBezTo>
                  <a:pt x="1359" y="583"/>
                  <a:pt x="1358" y="582"/>
                  <a:pt x="1358" y="580"/>
                </a:cubicBezTo>
                <a:cubicBezTo>
                  <a:pt x="1357" y="580"/>
                  <a:pt x="1357" y="580"/>
                  <a:pt x="1356" y="581"/>
                </a:cubicBezTo>
                <a:close/>
                <a:moveTo>
                  <a:pt x="1504" y="581"/>
                </a:moveTo>
                <a:cubicBezTo>
                  <a:pt x="1504" y="581"/>
                  <a:pt x="1504" y="581"/>
                  <a:pt x="1504" y="581"/>
                </a:cubicBezTo>
                <a:cubicBezTo>
                  <a:pt x="1505" y="581"/>
                  <a:pt x="1505" y="581"/>
                  <a:pt x="1505" y="581"/>
                </a:cubicBezTo>
                <a:cubicBezTo>
                  <a:pt x="1505" y="580"/>
                  <a:pt x="1505" y="580"/>
                  <a:pt x="1505" y="580"/>
                </a:cubicBezTo>
                <a:cubicBezTo>
                  <a:pt x="1504" y="580"/>
                  <a:pt x="1504" y="580"/>
                  <a:pt x="1504" y="580"/>
                </a:cubicBezTo>
                <a:cubicBezTo>
                  <a:pt x="1504" y="580"/>
                  <a:pt x="1504" y="582"/>
                  <a:pt x="1504" y="581"/>
                </a:cubicBezTo>
                <a:close/>
                <a:moveTo>
                  <a:pt x="1506" y="583"/>
                </a:moveTo>
                <a:cubicBezTo>
                  <a:pt x="1506" y="583"/>
                  <a:pt x="1506" y="583"/>
                  <a:pt x="1507" y="583"/>
                </a:cubicBezTo>
                <a:cubicBezTo>
                  <a:pt x="1507" y="582"/>
                  <a:pt x="1507" y="582"/>
                  <a:pt x="1507" y="582"/>
                </a:cubicBezTo>
                <a:cubicBezTo>
                  <a:pt x="1507" y="582"/>
                  <a:pt x="1507" y="582"/>
                  <a:pt x="1507" y="582"/>
                </a:cubicBezTo>
                <a:cubicBezTo>
                  <a:pt x="1507" y="581"/>
                  <a:pt x="1507" y="581"/>
                  <a:pt x="1507" y="581"/>
                </a:cubicBezTo>
                <a:cubicBezTo>
                  <a:pt x="1506" y="581"/>
                  <a:pt x="1506" y="582"/>
                  <a:pt x="1505" y="582"/>
                </a:cubicBezTo>
                <a:cubicBezTo>
                  <a:pt x="1505" y="583"/>
                  <a:pt x="1505" y="583"/>
                  <a:pt x="1505" y="583"/>
                </a:cubicBezTo>
                <a:cubicBezTo>
                  <a:pt x="1506" y="583"/>
                  <a:pt x="1505" y="583"/>
                  <a:pt x="1506" y="583"/>
                </a:cubicBezTo>
                <a:close/>
                <a:moveTo>
                  <a:pt x="1492" y="582"/>
                </a:moveTo>
                <a:cubicBezTo>
                  <a:pt x="1492" y="582"/>
                  <a:pt x="1492" y="582"/>
                  <a:pt x="1492" y="582"/>
                </a:cubicBezTo>
                <a:cubicBezTo>
                  <a:pt x="1491" y="582"/>
                  <a:pt x="1491" y="582"/>
                  <a:pt x="1491" y="582"/>
                </a:cubicBezTo>
                <a:cubicBezTo>
                  <a:pt x="1491" y="583"/>
                  <a:pt x="1491" y="583"/>
                  <a:pt x="1491" y="583"/>
                </a:cubicBezTo>
                <a:cubicBezTo>
                  <a:pt x="1492" y="583"/>
                  <a:pt x="1492" y="583"/>
                  <a:pt x="1492" y="583"/>
                </a:cubicBezTo>
                <a:lnTo>
                  <a:pt x="1492" y="582"/>
                </a:lnTo>
                <a:close/>
                <a:moveTo>
                  <a:pt x="1471" y="585"/>
                </a:moveTo>
                <a:cubicBezTo>
                  <a:pt x="1471" y="585"/>
                  <a:pt x="1471" y="585"/>
                  <a:pt x="1471" y="584"/>
                </a:cubicBezTo>
                <a:cubicBezTo>
                  <a:pt x="1472" y="584"/>
                  <a:pt x="1472" y="584"/>
                  <a:pt x="1472" y="584"/>
                </a:cubicBezTo>
                <a:cubicBezTo>
                  <a:pt x="1472" y="584"/>
                  <a:pt x="1472" y="584"/>
                  <a:pt x="1472" y="584"/>
                </a:cubicBezTo>
                <a:cubicBezTo>
                  <a:pt x="1469" y="583"/>
                  <a:pt x="1469" y="583"/>
                  <a:pt x="1469" y="583"/>
                </a:cubicBezTo>
                <a:cubicBezTo>
                  <a:pt x="1468" y="583"/>
                  <a:pt x="1469" y="583"/>
                  <a:pt x="1468" y="584"/>
                </a:cubicBezTo>
                <a:cubicBezTo>
                  <a:pt x="1468" y="585"/>
                  <a:pt x="1468" y="585"/>
                  <a:pt x="1468" y="585"/>
                </a:cubicBezTo>
                <a:cubicBezTo>
                  <a:pt x="1469" y="585"/>
                  <a:pt x="1470" y="585"/>
                  <a:pt x="1471" y="585"/>
                </a:cubicBezTo>
                <a:cubicBezTo>
                  <a:pt x="1471" y="585"/>
                  <a:pt x="1471" y="585"/>
                  <a:pt x="1471" y="585"/>
                </a:cubicBezTo>
                <a:close/>
                <a:moveTo>
                  <a:pt x="1390" y="586"/>
                </a:moveTo>
                <a:cubicBezTo>
                  <a:pt x="1390" y="587"/>
                  <a:pt x="1390" y="587"/>
                  <a:pt x="1390" y="587"/>
                </a:cubicBezTo>
                <a:cubicBezTo>
                  <a:pt x="1390" y="587"/>
                  <a:pt x="1390" y="587"/>
                  <a:pt x="1390" y="587"/>
                </a:cubicBezTo>
                <a:cubicBezTo>
                  <a:pt x="1390" y="587"/>
                  <a:pt x="1390" y="588"/>
                  <a:pt x="1390" y="588"/>
                </a:cubicBezTo>
                <a:cubicBezTo>
                  <a:pt x="1390" y="588"/>
                  <a:pt x="1390" y="588"/>
                  <a:pt x="1390" y="588"/>
                </a:cubicBezTo>
                <a:cubicBezTo>
                  <a:pt x="1390" y="588"/>
                  <a:pt x="1390" y="588"/>
                  <a:pt x="1390" y="588"/>
                </a:cubicBezTo>
                <a:cubicBezTo>
                  <a:pt x="1390" y="589"/>
                  <a:pt x="1390" y="589"/>
                  <a:pt x="1390" y="589"/>
                </a:cubicBezTo>
                <a:cubicBezTo>
                  <a:pt x="1391" y="589"/>
                  <a:pt x="1391" y="589"/>
                  <a:pt x="1391" y="589"/>
                </a:cubicBezTo>
                <a:cubicBezTo>
                  <a:pt x="1391" y="590"/>
                  <a:pt x="1391" y="590"/>
                  <a:pt x="1391" y="590"/>
                </a:cubicBezTo>
                <a:cubicBezTo>
                  <a:pt x="1391" y="590"/>
                  <a:pt x="1393" y="591"/>
                  <a:pt x="1393" y="591"/>
                </a:cubicBezTo>
                <a:cubicBezTo>
                  <a:pt x="1393" y="592"/>
                  <a:pt x="1393" y="592"/>
                  <a:pt x="1393" y="592"/>
                </a:cubicBezTo>
                <a:cubicBezTo>
                  <a:pt x="1393" y="592"/>
                  <a:pt x="1393" y="592"/>
                  <a:pt x="1393" y="592"/>
                </a:cubicBezTo>
                <a:cubicBezTo>
                  <a:pt x="1393" y="591"/>
                  <a:pt x="1393" y="591"/>
                  <a:pt x="1393" y="591"/>
                </a:cubicBezTo>
                <a:cubicBezTo>
                  <a:pt x="1393" y="591"/>
                  <a:pt x="1393" y="591"/>
                  <a:pt x="1393" y="591"/>
                </a:cubicBezTo>
                <a:cubicBezTo>
                  <a:pt x="1393" y="590"/>
                  <a:pt x="1393" y="589"/>
                  <a:pt x="1393" y="588"/>
                </a:cubicBezTo>
                <a:cubicBezTo>
                  <a:pt x="1393" y="588"/>
                  <a:pt x="1393" y="588"/>
                  <a:pt x="1392" y="588"/>
                </a:cubicBezTo>
                <a:cubicBezTo>
                  <a:pt x="1392" y="587"/>
                  <a:pt x="1392" y="587"/>
                  <a:pt x="1392" y="587"/>
                </a:cubicBezTo>
                <a:cubicBezTo>
                  <a:pt x="1392" y="587"/>
                  <a:pt x="1392" y="587"/>
                  <a:pt x="1392" y="587"/>
                </a:cubicBezTo>
                <a:cubicBezTo>
                  <a:pt x="1392" y="586"/>
                  <a:pt x="1392" y="586"/>
                  <a:pt x="1392" y="586"/>
                </a:cubicBezTo>
                <a:cubicBezTo>
                  <a:pt x="1392" y="586"/>
                  <a:pt x="1391" y="586"/>
                  <a:pt x="1391" y="585"/>
                </a:cubicBezTo>
                <a:cubicBezTo>
                  <a:pt x="1391" y="585"/>
                  <a:pt x="1391" y="585"/>
                  <a:pt x="1391" y="585"/>
                </a:cubicBezTo>
                <a:cubicBezTo>
                  <a:pt x="1391" y="585"/>
                  <a:pt x="1391" y="585"/>
                  <a:pt x="1391" y="585"/>
                </a:cubicBezTo>
                <a:cubicBezTo>
                  <a:pt x="1391" y="584"/>
                  <a:pt x="1391" y="584"/>
                  <a:pt x="1391" y="584"/>
                </a:cubicBezTo>
                <a:cubicBezTo>
                  <a:pt x="1391" y="585"/>
                  <a:pt x="1390" y="585"/>
                  <a:pt x="1390" y="585"/>
                </a:cubicBezTo>
                <a:cubicBezTo>
                  <a:pt x="1390" y="585"/>
                  <a:pt x="1390" y="584"/>
                  <a:pt x="1389" y="584"/>
                </a:cubicBezTo>
                <a:cubicBezTo>
                  <a:pt x="1389" y="584"/>
                  <a:pt x="1389" y="584"/>
                  <a:pt x="1388" y="584"/>
                </a:cubicBezTo>
                <a:cubicBezTo>
                  <a:pt x="1388" y="584"/>
                  <a:pt x="1388" y="584"/>
                  <a:pt x="1388" y="584"/>
                </a:cubicBezTo>
                <a:cubicBezTo>
                  <a:pt x="1388" y="586"/>
                  <a:pt x="1388" y="585"/>
                  <a:pt x="1388" y="586"/>
                </a:cubicBezTo>
                <a:lnTo>
                  <a:pt x="1390" y="586"/>
                </a:lnTo>
                <a:close/>
                <a:moveTo>
                  <a:pt x="1502" y="585"/>
                </a:moveTo>
                <a:cubicBezTo>
                  <a:pt x="1502" y="585"/>
                  <a:pt x="1503" y="585"/>
                  <a:pt x="1504" y="585"/>
                </a:cubicBezTo>
                <a:cubicBezTo>
                  <a:pt x="1504" y="584"/>
                  <a:pt x="1504" y="584"/>
                  <a:pt x="1504" y="584"/>
                </a:cubicBezTo>
                <a:cubicBezTo>
                  <a:pt x="1503" y="584"/>
                  <a:pt x="1503" y="584"/>
                  <a:pt x="1503" y="584"/>
                </a:cubicBezTo>
                <a:cubicBezTo>
                  <a:pt x="1503" y="584"/>
                  <a:pt x="1503" y="584"/>
                  <a:pt x="1503" y="584"/>
                </a:cubicBezTo>
                <a:cubicBezTo>
                  <a:pt x="1502" y="584"/>
                  <a:pt x="1502" y="584"/>
                  <a:pt x="1502" y="585"/>
                </a:cubicBezTo>
                <a:close/>
                <a:moveTo>
                  <a:pt x="1484" y="584"/>
                </a:moveTo>
                <a:cubicBezTo>
                  <a:pt x="1483" y="584"/>
                  <a:pt x="1482" y="584"/>
                  <a:pt x="1481" y="584"/>
                </a:cubicBezTo>
                <a:cubicBezTo>
                  <a:pt x="1481" y="584"/>
                  <a:pt x="1481" y="584"/>
                  <a:pt x="1481" y="584"/>
                </a:cubicBezTo>
                <a:cubicBezTo>
                  <a:pt x="1481" y="585"/>
                  <a:pt x="1481" y="585"/>
                  <a:pt x="1481" y="585"/>
                </a:cubicBezTo>
                <a:cubicBezTo>
                  <a:pt x="1484" y="585"/>
                  <a:pt x="1484" y="585"/>
                  <a:pt x="1484" y="585"/>
                </a:cubicBezTo>
                <a:lnTo>
                  <a:pt x="1484" y="584"/>
                </a:lnTo>
                <a:close/>
                <a:moveTo>
                  <a:pt x="1479" y="585"/>
                </a:moveTo>
                <a:cubicBezTo>
                  <a:pt x="1478" y="585"/>
                  <a:pt x="1477" y="585"/>
                  <a:pt x="1475" y="585"/>
                </a:cubicBezTo>
                <a:cubicBezTo>
                  <a:pt x="1475" y="585"/>
                  <a:pt x="1475" y="585"/>
                  <a:pt x="1475" y="586"/>
                </a:cubicBezTo>
                <a:cubicBezTo>
                  <a:pt x="1475" y="586"/>
                  <a:pt x="1475" y="586"/>
                  <a:pt x="1475" y="586"/>
                </a:cubicBezTo>
                <a:cubicBezTo>
                  <a:pt x="1477" y="586"/>
                  <a:pt x="1478" y="586"/>
                  <a:pt x="1479" y="586"/>
                </a:cubicBezTo>
                <a:lnTo>
                  <a:pt x="1479" y="585"/>
                </a:lnTo>
                <a:close/>
                <a:moveTo>
                  <a:pt x="1051" y="587"/>
                </a:moveTo>
                <a:cubicBezTo>
                  <a:pt x="1051" y="586"/>
                  <a:pt x="1051" y="587"/>
                  <a:pt x="1051" y="586"/>
                </a:cubicBezTo>
                <a:cubicBezTo>
                  <a:pt x="1051" y="586"/>
                  <a:pt x="1051" y="586"/>
                  <a:pt x="1051" y="586"/>
                </a:cubicBezTo>
                <a:cubicBezTo>
                  <a:pt x="1050" y="586"/>
                  <a:pt x="1049" y="586"/>
                  <a:pt x="1048" y="586"/>
                </a:cubicBezTo>
                <a:cubicBezTo>
                  <a:pt x="1049" y="586"/>
                  <a:pt x="1049" y="586"/>
                  <a:pt x="1049" y="587"/>
                </a:cubicBezTo>
                <a:cubicBezTo>
                  <a:pt x="1049" y="587"/>
                  <a:pt x="1050" y="587"/>
                  <a:pt x="1051" y="587"/>
                </a:cubicBezTo>
                <a:close/>
                <a:moveTo>
                  <a:pt x="1580" y="589"/>
                </a:moveTo>
                <a:cubicBezTo>
                  <a:pt x="1581" y="589"/>
                  <a:pt x="1582" y="589"/>
                  <a:pt x="1583" y="589"/>
                </a:cubicBezTo>
                <a:cubicBezTo>
                  <a:pt x="1583" y="589"/>
                  <a:pt x="1583" y="589"/>
                  <a:pt x="1583" y="589"/>
                </a:cubicBezTo>
                <a:cubicBezTo>
                  <a:pt x="1582" y="588"/>
                  <a:pt x="1581" y="588"/>
                  <a:pt x="1580" y="588"/>
                </a:cubicBezTo>
                <a:cubicBezTo>
                  <a:pt x="1580" y="588"/>
                  <a:pt x="1580" y="588"/>
                  <a:pt x="1580" y="589"/>
                </a:cubicBezTo>
                <a:close/>
                <a:moveTo>
                  <a:pt x="1363" y="589"/>
                </a:moveTo>
                <a:cubicBezTo>
                  <a:pt x="1363" y="589"/>
                  <a:pt x="1363" y="589"/>
                  <a:pt x="1362" y="589"/>
                </a:cubicBezTo>
                <a:cubicBezTo>
                  <a:pt x="1362" y="589"/>
                  <a:pt x="1362" y="589"/>
                  <a:pt x="1362" y="589"/>
                </a:cubicBezTo>
                <a:cubicBezTo>
                  <a:pt x="1362" y="589"/>
                  <a:pt x="1362" y="589"/>
                  <a:pt x="1362" y="589"/>
                </a:cubicBezTo>
                <a:cubicBezTo>
                  <a:pt x="1362" y="590"/>
                  <a:pt x="1362" y="590"/>
                  <a:pt x="1363" y="590"/>
                </a:cubicBezTo>
                <a:cubicBezTo>
                  <a:pt x="1363" y="589"/>
                  <a:pt x="1363" y="590"/>
                  <a:pt x="1363" y="589"/>
                </a:cubicBezTo>
                <a:close/>
                <a:moveTo>
                  <a:pt x="1397" y="590"/>
                </a:moveTo>
                <a:cubicBezTo>
                  <a:pt x="1397" y="591"/>
                  <a:pt x="1397" y="591"/>
                  <a:pt x="1397" y="592"/>
                </a:cubicBezTo>
                <a:cubicBezTo>
                  <a:pt x="1397" y="592"/>
                  <a:pt x="1398" y="592"/>
                  <a:pt x="1398" y="592"/>
                </a:cubicBezTo>
                <a:cubicBezTo>
                  <a:pt x="1398" y="593"/>
                  <a:pt x="1398" y="593"/>
                  <a:pt x="1398" y="593"/>
                </a:cubicBezTo>
                <a:cubicBezTo>
                  <a:pt x="1399" y="593"/>
                  <a:pt x="1399" y="593"/>
                  <a:pt x="1399" y="593"/>
                </a:cubicBezTo>
                <a:cubicBezTo>
                  <a:pt x="1399" y="593"/>
                  <a:pt x="1399" y="593"/>
                  <a:pt x="1399" y="593"/>
                </a:cubicBezTo>
                <a:cubicBezTo>
                  <a:pt x="1401" y="593"/>
                  <a:pt x="1401" y="592"/>
                  <a:pt x="1401" y="590"/>
                </a:cubicBezTo>
                <a:cubicBezTo>
                  <a:pt x="1401" y="590"/>
                  <a:pt x="1401" y="590"/>
                  <a:pt x="1401" y="590"/>
                </a:cubicBezTo>
                <a:cubicBezTo>
                  <a:pt x="1401" y="590"/>
                  <a:pt x="1401" y="590"/>
                  <a:pt x="1401" y="590"/>
                </a:cubicBezTo>
                <a:cubicBezTo>
                  <a:pt x="1400" y="590"/>
                  <a:pt x="1398" y="590"/>
                  <a:pt x="1398" y="590"/>
                </a:cubicBezTo>
                <a:lnTo>
                  <a:pt x="1397" y="590"/>
                </a:lnTo>
                <a:close/>
                <a:moveTo>
                  <a:pt x="1596" y="591"/>
                </a:moveTo>
                <a:cubicBezTo>
                  <a:pt x="1596" y="591"/>
                  <a:pt x="1596" y="591"/>
                  <a:pt x="1596" y="591"/>
                </a:cubicBezTo>
                <a:cubicBezTo>
                  <a:pt x="1596" y="591"/>
                  <a:pt x="1596" y="591"/>
                  <a:pt x="1596" y="591"/>
                </a:cubicBezTo>
                <a:cubicBezTo>
                  <a:pt x="1597" y="592"/>
                  <a:pt x="1598" y="593"/>
                  <a:pt x="1599" y="592"/>
                </a:cubicBezTo>
                <a:cubicBezTo>
                  <a:pt x="1599" y="592"/>
                  <a:pt x="1599" y="592"/>
                  <a:pt x="1599" y="592"/>
                </a:cubicBezTo>
                <a:cubicBezTo>
                  <a:pt x="1599" y="591"/>
                  <a:pt x="1599" y="592"/>
                  <a:pt x="1599" y="591"/>
                </a:cubicBezTo>
                <a:cubicBezTo>
                  <a:pt x="1599" y="591"/>
                  <a:pt x="1599" y="591"/>
                  <a:pt x="1599" y="591"/>
                </a:cubicBezTo>
                <a:lnTo>
                  <a:pt x="1596" y="591"/>
                </a:lnTo>
                <a:close/>
                <a:moveTo>
                  <a:pt x="1498" y="591"/>
                </a:moveTo>
                <a:cubicBezTo>
                  <a:pt x="1498" y="592"/>
                  <a:pt x="1498" y="592"/>
                  <a:pt x="1498" y="592"/>
                </a:cubicBezTo>
                <a:cubicBezTo>
                  <a:pt x="1497" y="592"/>
                  <a:pt x="1496" y="591"/>
                  <a:pt x="1495" y="591"/>
                </a:cubicBezTo>
                <a:cubicBezTo>
                  <a:pt x="1495" y="592"/>
                  <a:pt x="1495" y="592"/>
                  <a:pt x="1495" y="592"/>
                </a:cubicBezTo>
                <a:cubicBezTo>
                  <a:pt x="1494" y="592"/>
                  <a:pt x="1494" y="592"/>
                  <a:pt x="1493" y="592"/>
                </a:cubicBezTo>
                <a:cubicBezTo>
                  <a:pt x="1493" y="592"/>
                  <a:pt x="1493" y="593"/>
                  <a:pt x="1493" y="593"/>
                </a:cubicBezTo>
                <a:cubicBezTo>
                  <a:pt x="1494" y="593"/>
                  <a:pt x="1494" y="593"/>
                  <a:pt x="1494" y="593"/>
                </a:cubicBezTo>
                <a:cubicBezTo>
                  <a:pt x="1494" y="593"/>
                  <a:pt x="1494" y="593"/>
                  <a:pt x="1494" y="593"/>
                </a:cubicBezTo>
                <a:cubicBezTo>
                  <a:pt x="1495" y="594"/>
                  <a:pt x="1495" y="594"/>
                  <a:pt x="1496" y="594"/>
                </a:cubicBezTo>
                <a:cubicBezTo>
                  <a:pt x="1496" y="594"/>
                  <a:pt x="1496" y="593"/>
                  <a:pt x="1496" y="593"/>
                </a:cubicBezTo>
                <a:cubicBezTo>
                  <a:pt x="1498" y="593"/>
                  <a:pt x="1498" y="593"/>
                  <a:pt x="1498" y="593"/>
                </a:cubicBezTo>
                <a:cubicBezTo>
                  <a:pt x="1498" y="594"/>
                  <a:pt x="1498" y="594"/>
                  <a:pt x="1498" y="594"/>
                </a:cubicBezTo>
                <a:cubicBezTo>
                  <a:pt x="1499" y="594"/>
                  <a:pt x="1499" y="594"/>
                  <a:pt x="1499" y="594"/>
                </a:cubicBezTo>
                <a:cubicBezTo>
                  <a:pt x="1500" y="594"/>
                  <a:pt x="1499" y="594"/>
                  <a:pt x="1500" y="594"/>
                </a:cubicBezTo>
                <a:cubicBezTo>
                  <a:pt x="1500" y="594"/>
                  <a:pt x="1500" y="594"/>
                  <a:pt x="1500" y="594"/>
                </a:cubicBezTo>
                <a:cubicBezTo>
                  <a:pt x="1500" y="594"/>
                  <a:pt x="1500" y="594"/>
                  <a:pt x="1500" y="594"/>
                </a:cubicBezTo>
                <a:cubicBezTo>
                  <a:pt x="1500" y="593"/>
                  <a:pt x="1500" y="593"/>
                  <a:pt x="1500" y="593"/>
                </a:cubicBezTo>
                <a:cubicBezTo>
                  <a:pt x="1502" y="594"/>
                  <a:pt x="1503" y="594"/>
                  <a:pt x="1504" y="594"/>
                </a:cubicBezTo>
                <a:cubicBezTo>
                  <a:pt x="1504" y="595"/>
                  <a:pt x="1504" y="595"/>
                  <a:pt x="1504" y="595"/>
                </a:cubicBezTo>
                <a:cubicBezTo>
                  <a:pt x="1505" y="595"/>
                  <a:pt x="1505" y="595"/>
                  <a:pt x="1506" y="594"/>
                </a:cubicBezTo>
                <a:cubicBezTo>
                  <a:pt x="1505" y="593"/>
                  <a:pt x="1505" y="593"/>
                  <a:pt x="1505" y="592"/>
                </a:cubicBezTo>
                <a:cubicBezTo>
                  <a:pt x="1503" y="592"/>
                  <a:pt x="1503" y="592"/>
                  <a:pt x="1502" y="592"/>
                </a:cubicBezTo>
                <a:cubicBezTo>
                  <a:pt x="1501" y="591"/>
                  <a:pt x="1499" y="592"/>
                  <a:pt x="1499" y="592"/>
                </a:cubicBezTo>
                <a:cubicBezTo>
                  <a:pt x="1499" y="592"/>
                  <a:pt x="1499" y="592"/>
                  <a:pt x="1499" y="592"/>
                </a:cubicBezTo>
                <a:cubicBezTo>
                  <a:pt x="1498" y="592"/>
                  <a:pt x="1498" y="591"/>
                  <a:pt x="1498" y="591"/>
                </a:cubicBezTo>
                <a:close/>
                <a:moveTo>
                  <a:pt x="1483" y="592"/>
                </a:moveTo>
                <a:cubicBezTo>
                  <a:pt x="1483" y="593"/>
                  <a:pt x="1483" y="593"/>
                  <a:pt x="1483" y="593"/>
                </a:cubicBezTo>
                <a:cubicBezTo>
                  <a:pt x="1484" y="594"/>
                  <a:pt x="1484" y="594"/>
                  <a:pt x="1485" y="594"/>
                </a:cubicBezTo>
                <a:cubicBezTo>
                  <a:pt x="1486" y="594"/>
                  <a:pt x="1486" y="595"/>
                  <a:pt x="1486" y="595"/>
                </a:cubicBezTo>
                <a:cubicBezTo>
                  <a:pt x="1487" y="595"/>
                  <a:pt x="1487" y="595"/>
                  <a:pt x="1487" y="595"/>
                </a:cubicBezTo>
                <a:cubicBezTo>
                  <a:pt x="1487" y="595"/>
                  <a:pt x="1487" y="595"/>
                  <a:pt x="1487" y="595"/>
                </a:cubicBezTo>
                <a:cubicBezTo>
                  <a:pt x="1489" y="594"/>
                  <a:pt x="1490" y="596"/>
                  <a:pt x="1490" y="593"/>
                </a:cubicBezTo>
                <a:cubicBezTo>
                  <a:pt x="1489" y="593"/>
                  <a:pt x="1489" y="593"/>
                  <a:pt x="1489" y="593"/>
                </a:cubicBezTo>
                <a:cubicBezTo>
                  <a:pt x="1489" y="592"/>
                  <a:pt x="1489" y="592"/>
                  <a:pt x="1489" y="592"/>
                </a:cubicBezTo>
                <a:cubicBezTo>
                  <a:pt x="1487" y="592"/>
                  <a:pt x="1485" y="592"/>
                  <a:pt x="1483" y="592"/>
                </a:cubicBezTo>
                <a:close/>
                <a:moveTo>
                  <a:pt x="1600" y="593"/>
                </a:moveTo>
                <a:cubicBezTo>
                  <a:pt x="1601" y="593"/>
                  <a:pt x="1603" y="594"/>
                  <a:pt x="1604" y="595"/>
                </a:cubicBezTo>
                <a:cubicBezTo>
                  <a:pt x="1604" y="595"/>
                  <a:pt x="1604" y="595"/>
                  <a:pt x="1604" y="595"/>
                </a:cubicBezTo>
                <a:cubicBezTo>
                  <a:pt x="1606" y="595"/>
                  <a:pt x="1606" y="595"/>
                  <a:pt x="1606" y="595"/>
                </a:cubicBezTo>
                <a:cubicBezTo>
                  <a:pt x="1606" y="594"/>
                  <a:pt x="1606" y="594"/>
                  <a:pt x="1606" y="594"/>
                </a:cubicBezTo>
                <a:cubicBezTo>
                  <a:pt x="1603" y="594"/>
                  <a:pt x="1603" y="592"/>
                  <a:pt x="1600" y="592"/>
                </a:cubicBezTo>
                <a:lnTo>
                  <a:pt x="1600" y="593"/>
                </a:lnTo>
                <a:close/>
                <a:moveTo>
                  <a:pt x="1610" y="602"/>
                </a:moveTo>
                <a:cubicBezTo>
                  <a:pt x="1610" y="601"/>
                  <a:pt x="1610" y="600"/>
                  <a:pt x="1610" y="600"/>
                </a:cubicBezTo>
                <a:cubicBezTo>
                  <a:pt x="1610" y="600"/>
                  <a:pt x="1610" y="600"/>
                  <a:pt x="1610" y="600"/>
                </a:cubicBezTo>
                <a:cubicBezTo>
                  <a:pt x="1610" y="598"/>
                  <a:pt x="1610" y="598"/>
                  <a:pt x="1609" y="598"/>
                </a:cubicBezTo>
                <a:cubicBezTo>
                  <a:pt x="1609" y="597"/>
                  <a:pt x="1607" y="596"/>
                  <a:pt x="1606" y="595"/>
                </a:cubicBezTo>
                <a:cubicBezTo>
                  <a:pt x="1607" y="598"/>
                  <a:pt x="1609" y="597"/>
                  <a:pt x="1608" y="601"/>
                </a:cubicBezTo>
                <a:cubicBezTo>
                  <a:pt x="1608" y="602"/>
                  <a:pt x="1609" y="602"/>
                  <a:pt x="1610" y="602"/>
                </a:cubicBezTo>
                <a:close/>
                <a:moveTo>
                  <a:pt x="1594" y="607"/>
                </a:moveTo>
                <a:cubicBezTo>
                  <a:pt x="1593" y="608"/>
                  <a:pt x="1592" y="606"/>
                  <a:pt x="1591" y="607"/>
                </a:cubicBezTo>
                <a:cubicBezTo>
                  <a:pt x="1590" y="607"/>
                  <a:pt x="1590" y="607"/>
                  <a:pt x="1590" y="607"/>
                </a:cubicBezTo>
                <a:cubicBezTo>
                  <a:pt x="1590" y="608"/>
                  <a:pt x="1591" y="609"/>
                  <a:pt x="1592" y="609"/>
                </a:cubicBezTo>
                <a:cubicBezTo>
                  <a:pt x="1592" y="610"/>
                  <a:pt x="1592" y="610"/>
                  <a:pt x="1592" y="610"/>
                </a:cubicBezTo>
                <a:cubicBezTo>
                  <a:pt x="1593" y="610"/>
                  <a:pt x="1595" y="610"/>
                  <a:pt x="1597" y="610"/>
                </a:cubicBezTo>
                <a:cubicBezTo>
                  <a:pt x="1597" y="610"/>
                  <a:pt x="1597" y="610"/>
                  <a:pt x="1597" y="610"/>
                </a:cubicBezTo>
                <a:cubicBezTo>
                  <a:pt x="1597" y="610"/>
                  <a:pt x="1598" y="610"/>
                  <a:pt x="1599" y="610"/>
                </a:cubicBezTo>
                <a:cubicBezTo>
                  <a:pt x="1599" y="610"/>
                  <a:pt x="1599" y="610"/>
                  <a:pt x="1599" y="610"/>
                </a:cubicBezTo>
                <a:cubicBezTo>
                  <a:pt x="1600" y="609"/>
                  <a:pt x="1600" y="609"/>
                  <a:pt x="1601" y="609"/>
                </a:cubicBezTo>
                <a:cubicBezTo>
                  <a:pt x="1601" y="609"/>
                  <a:pt x="1602" y="609"/>
                  <a:pt x="1602" y="608"/>
                </a:cubicBezTo>
                <a:cubicBezTo>
                  <a:pt x="1602" y="608"/>
                  <a:pt x="1603" y="608"/>
                  <a:pt x="1603" y="608"/>
                </a:cubicBezTo>
                <a:cubicBezTo>
                  <a:pt x="1604" y="607"/>
                  <a:pt x="1604" y="606"/>
                  <a:pt x="1604" y="606"/>
                </a:cubicBezTo>
                <a:cubicBezTo>
                  <a:pt x="1605" y="606"/>
                  <a:pt x="1606" y="606"/>
                  <a:pt x="1606" y="605"/>
                </a:cubicBezTo>
                <a:cubicBezTo>
                  <a:pt x="1606" y="605"/>
                  <a:pt x="1606" y="605"/>
                  <a:pt x="1606" y="605"/>
                </a:cubicBezTo>
                <a:cubicBezTo>
                  <a:pt x="1607" y="605"/>
                  <a:pt x="1607" y="605"/>
                  <a:pt x="1607" y="605"/>
                </a:cubicBezTo>
                <a:cubicBezTo>
                  <a:pt x="1607" y="605"/>
                  <a:pt x="1606" y="604"/>
                  <a:pt x="1606" y="603"/>
                </a:cubicBezTo>
                <a:cubicBezTo>
                  <a:pt x="1607" y="603"/>
                  <a:pt x="1607" y="603"/>
                  <a:pt x="1607" y="603"/>
                </a:cubicBezTo>
                <a:cubicBezTo>
                  <a:pt x="1607" y="602"/>
                  <a:pt x="1607" y="602"/>
                  <a:pt x="1607" y="602"/>
                </a:cubicBezTo>
                <a:cubicBezTo>
                  <a:pt x="1608" y="602"/>
                  <a:pt x="1608" y="602"/>
                  <a:pt x="1608" y="602"/>
                </a:cubicBezTo>
                <a:cubicBezTo>
                  <a:pt x="1608" y="602"/>
                  <a:pt x="1608" y="602"/>
                  <a:pt x="1608" y="602"/>
                </a:cubicBezTo>
                <a:cubicBezTo>
                  <a:pt x="1607" y="602"/>
                  <a:pt x="1607" y="602"/>
                  <a:pt x="1607" y="602"/>
                </a:cubicBezTo>
                <a:cubicBezTo>
                  <a:pt x="1607" y="601"/>
                  <a:pt x="1607" y="601"/>
                  <a:pt x="1607" y="601"/>
                </a:cubicBezTo>
                <a:cubicBezTo>
                  <a:pt x="1607" y="601"/>
                  <a:pt x="1607" y="601"/>
                  <a:pt x="1607" y="601"/>
                </a:cubicBezTo>
                <a:cubicBezTo>
                  <a:pt x="1607" y="600"/>
                  <a:pt x="1607" y="600"/>
                  <a:pt x="1607" y="600"/>
                </a:cubicBezTo>
                <a:cubicBezTo>
                  <a:pt x="1605" y="600"/>
                  <a:pt x="1606" y="600"/>
                  <a:pt x="1604" y="600"/>
                </a:cubicBezTo>
                <a:cubicBezTo>
                  <a:pt x="1604" y="601"/>
                  <a:pt x="1604" y="601"/>
                  <a:pt x="1604" y="601"/>
                </a:cubicBezTo>
                <a:cubicBezTo>
                  <a:pt x="1605" y="601"/>
                  <a:pt x="1605" y="601"/>
                  <a:pt x="1605" y="601"/>
                </a:cubicBezTo>
                <a:cubicBezTo>
                  <a:pt x="1604" y="602"/>
                  <a:pt x="1605" y="602"/>
                  <a:pt x="1604" y="603"/>
                </a:cubicBezTo>
                <a:cubicBezTo>
                  <a:pt x="1603" y="603"/>
                  <a:pt x="1603" y="603"/>
                  <a:pt x="1603" y="603"/>
                </a:cubicBezTo>
                <a:cubicBezTo>
                  <a:pt x="1603" y="603"/>
                  <a:pt x="1603" y="603"/>
                  <a:pt x="1603" y="603"/>
                </a:cubicBezTo>
                <a:cubicBezTo>
                  <a:pt x="1603" y="603"/>
                  <a:pt x="1603" y="603"/>
                  <a:pt x="1603" y="603"/>
                </a:cubicBezTo>
                <a:cubicBezTo>
                  <a:pt x="1603" y="604"/>
                  <a:pt x="1603" y="604"/>
                  <a:pt x="1603" y="604"/>
                </a:cubicBezTo>
                <a:cubicBezTo>
                  <a:pt x="1602" y="604"/>
                  <a:pt x="1602" y="604"/>
                  <a:pt x="1602" y="604"/>
                </a:cubicBezTo>
                <a:cubicBezTo>
                  <a:pt x="1602" y="605"/>
                  <a:pt x="1602" y="605"/>
                  <a:pt x="1602" y="605"/>
                </a:cubicBezTo>
                <a:cubicBezTo>
                  <a:pt x="1602" y="605"/>
                  <a:pt x="1602" y="605"/>
                  <a:pt x="1602" y="606"/>
                </a:cubicBezTo>
                <a:cubicBezTo>
                  <a:pt x="1600" y="606"/>
                  <a:pt x="1600" y="606"/>
                  <a:pt x="1600" y="606"/>
                </a:cubicBezTo>
                <a:cubicBezTo>
                  <a:pt x="1600" y="606"/>
                  <a:pt x="1600" y="606"/>
                  <a:pt x="1600" y="606"/>
                </a:cubicBezTo>
                <a:cubicBezTo>
                  <a:pt x="1599" y="606"/>
                  <a:pt x="1598" y="606"/>
                  <a:pt x="1598" y="605"/>
                </a:cubicBezTo>
                <a:cubicBezTo>
                  <a:pt x="1598" y="605"/>
                  <a:pt x="1598" y="605"/>
                  <a:pt x="1598" y="605"/>
                </a:cubicBezTo>
                <a:cubicBezTo>
                  <a:pt x="1598" y="604"/>
                  <a:pt x="1598" y="604"/>
                  <a:pt x="1598" y="604"/>
                </a:cubicBezTo>
                <a:cubicBezTo>
                  <a:pt x="1597" y="604"/>
                  <a:pt x="1597" y="604"/>
                  <a:pt x="1597" y="604"/>
                </a:cubicBezTo>
                <a:cubicBezTo>
                  <a:pt x="1597" y="605"/>
                  <a:pt x="1596" y="606"/>
                  <a:pt x="1596" y="607"/>
                </a:cubicBezTo>
                <a:cubicBezTo>
                  <a:pt x="1595" y="607"/>
                  <a:pt x="1595" y="607"/>
                  <a:pt x="1594" y="607"/>
                </a:cubicBezTo>
                <a:close/>
                <a:moveTo>
                  <a:pt x="1470" y="602"/>
                </a:moveTo>
                <a:cubicBezTo>
                  <a:pt x="1470" y="602"/>
                  <a:pt x="1470" y="602"/>
                  <a:pt x="1470" y="602"/>
                </a:cubicBezTo>
                <a:cubicBezTo>
                  <a:pt x="1470" y="603"/>
                  <a:pt x="1470" y="603"/>
                  <a:pt x="1469" y="603"/>
                </a:cubicBezTo>
                <a:cubicBezTo>
                  <a:pt x="1469" y="603"/>
                  <a:pt x="1469" y="602"/>
                  <a:pt x="1469" y="602"/>
                </a:cubicBezTo>
                <a:cubicBezTo>
                  <a:pt x="1468" y="602"/>
                  <a:pt x="1469" y="602"/>
                  <a:pt x="1468" y="602"/>
                </a:cubicBezTo>
                <a:cubicBezTo>
                  <a:pt x="1468" y="602"/>
                  <a:pt x="1468" y="602"/>
                  <a:pt x="1468" y="602"/>
                </a:cubicBezTo>
                <a:cubicBezTo>
                  <a:pt x="1468" y="603"/>
                  <a:pt x="1468" y="603"/>
                  <a:pt x="1468" y="603"/>
                </a:cubicBezTo>
                <a:cubicBezTo>
                  <a:pt x="1468" y="603"/>
                  <a:pt x="1468" y="603"/>
                  <a:pt x="1468" y="603"/>
                </a:cubicBezTo>
                <a:cubicBezTo>
                  <a:pt x="1468" y="605"/>
                  <a:pt x="1468" y="604"/>
                  <a:pt x="1469" y="604"/>
                </a:cubicBezTo>
                <a:cubicBezTo>
                  <a:pt x="1469" y="605"/>
                  <a:pt x="1469" y="605"/>
                  <a:pt x="1469" y="606"/>
                </a:cubicBezTo>
                <a:cubicBezTo>
                  <a:pt x="1471" y="606"/>
                  <a:pt x="1471" y="606"/>
                  <a:pt x="1472" y="604"/>
                </a:cubicBezTo>
                <a:cubicBezTo>
                  <a:pt x="1472" y="604"/>
                  <a:pt x="1472" y="604"/>
                  <a:pt x="1472" y="604"/>
                </a:cubicBezTo>
                <a:cubicBezTo>
                  <a:pt x="1472" y="604"/>
                  <a:pt x="1472" y="604"/>
                  <a:pt x="1472" y="604"/>
                </a:cubicBezTo>
                <a:cubicBezTo>
                  <a:pt x="1471" y="603"/>
                  <a:pt x="1471" y="602"/>
                  <a:pt x="1472" y="601"/>
                </a:cubicBezTo>
                <a:cubicBezTo>
                  <a:pt x="1472" y="600"/>
                  <a:pt x="1472" y="600"/>
                  <a:pt x="1472" y="600"/>
                </a:cubicBezTo>
                <a:cubicBezTo>
                  <a:pt x="1472" y="600"/>
                  <a:pt x="1472" y="600"/>
                  <a:pt x="1472" y="600"/>
                </a:cubicBezTo>
                <a:cubicBezTo>
                  <a:pt x="1472" y="600"/>
                  <a:pt x="1472" y="600"/>
                  <a:pt x="1472" y="600"/>
                </a:cubicBezTo>
                <a:cubicBezTo>
                  <a:pt x="1471" y="600"/>
                  <a:pt x="1471" y="600"/>
                  <a:pt x="1470" y="600"/>
                </a:cubicBezTo>
                <a:lnTo>
                  <a:pt x="1470" y="602"/>
                </a:lnTo>
                <a:close/>
                <a:moveTo>
                  <a:pt x="1622" y="610"/>
                </a:moveTo>
                <a:cubicBezTo>
                  <a:pt x="1622" y="610"/>
                  <a:pt x="1622" y="610"/>
                  <a:pt x="1622" y="610"/>
                </a:cubicBezTo>
                <a:cubicBezTo>
                  <a:pt x="1621" y="609"/>
                  <a:pt x="1621" y="609"/>
                  <a:pt x="1620" y="608"/>
                </a:cubicBezTo>
                <a:cubicBezTo>
                  <a:pt x="1620" y="607"/>
                  <a:pt x="1620" y="607"/>
                  <a:pt x="1620" y="607"/>
                </a:cubicBezTo>
                <a:cubicBezTo>
                  <a:pt x="1619" y="607"/>
                  <a:pt x="1619" y="607"/>
                  <a:pt x="1619" y="607"/>
                </a:cubicBezTo>
                <a:cubicBezTo>
                  <a:pt x="1619" y="606"/>
                  <a:pt x="1619" y="606"/>
                  <a:pt x="1618" y="606"/>
                </a:cubicBezTo>
                <a:cubicBezTo>
                  <a:pt x="1618" y="605"/>
                  <a:pt x="1618" y="604"/>
                  <a:pt x="1618" y="604"/>
                </a:cubicBezTo>
                <a:cubicBezTo>
                  <a:pt x="1617" y="604"/>
                  <a:pt x="1617" y="604"/>
                  <a:pt x="1617" y="604"/>
                </a:cubicBezTo>
                <a:cubicBezTo>
                  <a:pt x="1617" y="605"/>
                  <a:pt x="1617" y="605"/>
                  <a:pt x="1617" y="605"/>
                </a:cubicBezTo>
                <a:cubicBezTo>
                  <a:pt x="1617" y="605"/>
                  <a:pt x="1617" y="605"/>
                  <a:pt x="1617" y="605"/>
                </a:cubicBezTo>
                <a:cubicBezTo>
                  <a:pt x="1617" y="606"/>
                  <a:pt x="1617" y="607"/>
                  <a:pt x="1617" y="608"/>
                </a:cubicBezTo>
                <a:cubicBezTo>
                  <a:pt x="1617" y="608"/>
                  <a:pt x="1617" y="608"/>
                  <a:pt x="1617" y="608"/>
                </a:cubicBezTo>
                <a:cubicBezTo>
                  <a:pt x="1617" y="609"/>
                  <a:pt x="1617" y="609"/>
                  <a:pt x="1617" y="609"/>
                </a:cubicBezTo>
                <a:cubicBezTo>
                  <a:pt x="1617" y="609"/>
                  <a:pt x="1618" y="609"/>
                  <a:pt x="1618" y="609"/>
                </a:cubicBezTo>
                <a:cubicBezTo>
                  <a:pt x="1618" y="610"/>
                  <a:pt x="1618" y="611"/>
                  <a:pt x="1618" y="611"/>
                </a:cubicBezTo>
                <a:cubicBezTo>
                  <a:pt x="1619" y="611"/>
                  <a:pt x="1619" y="611"/>
                  <a:pt x="1619" y="611"/>
                </a:cubicBezTo>
                <a:cubicBezTo>
                  <a:pt x="1619" y="612"/>
                  <a:pt x="1620" y="612"/>
                  <a:pt x="1620" y="613"/>
                </a:cubicBezTo>
                <a:cubicBezTo>
                  <a:pt x="1620" y="613"/>
                  <a:pt x="1621" y="614"/>
                  <a:pt x="1621" y="614"/>
                </a:cubicBezTo>
                <a:cubicBezTo>
                  <a:pt x="1621" y="614"/>
                  <a:pt x="1621" y="614"/>
                  <a:pt x="1621" y="614"/>
                </a:cubicBezTo>
                <a:cubicBezTo>
                  <a:pt x="1622" y="614"/>
                  <a:pt x="1622" y="614"/>
                  <a:pt x="1622" y="614"/>
                </a:cubicBezTo>
                <a:cubicBezTo>
                  <a:pt x="1622" y="614"/>
                  <a:pt x="1622" y="614"/>
                  <a:pt x="1622" y="615"/>
                </a:cubicBezTo>
                <a:cubicBezTo>
                  <a:pt x="1623" y="615"/>
                  <a:pt x="1623" y="614"/>
                  <a:pt x="1624" y="614"/>
                </a:cubicBezTo>
                <a:cubicBezTo>
                  <a:pt x="1624" y="614"/>
                  <a:pt x="1624" y="614"/>
                  <a:pt x="1624" y="613"/>
                </a:cubicBezTo>
                <a:cubicBezTo>
                  <a:pt x="1625" y="613"/>
                  <a:pt x="1625" y="613"/>
                  <a:pt x="1625" y="613"/>
                </a:cubicBezTo>
                <a:cubicBezTo>
                  <a:pt x="1624" y="612"/>
                  <a:pt x="1624" y="611"/>
                  <a:pt x="1623" y="610"/>
                </a:cubicBezTo>
                <a:lnTo>
                  <a:pt x="1622" y="610"/>
                </a:lnTo>
                <a:close/>
                <a:moveTo>
                  <a:pt x="1581" y="605"/>
                </a:moveTo>
                <a:cubicBezTo>
                  <a:pt x="1582" y="605"/>
                  <a:pt x="1582" y="605"/>
                  <a:pt x="1582" y="605"/>
                </a:cubicBezTo>
                <a:cubicBezTo>
                  <a:pt x="1582" y="605"/>
                  <a:pt x="1582" y="605"/>
                  <a:pt x="1582" y="605"/>
                </a:cubicBezTo>
                <a:cubicBezTo>
                  <a:pt x="1582" y="605"/>
                  <a:pt x="1582" y="605"/>
                  <a:pt x="1582" y="605"/>
                </a:cubicBezTo>
                <a:cubicBezTo>
                  <a:pt x="1583" y="604"/>
                  <a:pt x="1582" y="604"/>
                  <a:pt x="1582" y="604"/>
                </a:cubicBezTo>
                <a:cubicBezTo>
                  <a:pt x="1581" y="604"/>
                  <a:pt x="1581" y="605"/>
                  <a:pt x="1581" y="605"/>
                </a:cubicBezTo>
                <a:close/>
                <a:moveTo>
                  <a:pt x="1425" y="619"/>
                </a:moveTo>
                <a:cubicBezTo>
                  <a:pt x="1426" y="619"/>
                  <a:pt x="1426" y="620"/>
                  <a:pt x="1426" y="620"/>
                </a:cubicBezTo>
                <a:cubicBezTo>
                  <a:pt x="1426" y="621"/>
                  <a:pt x="1426" y="621"/>
                  <a:pt x="1426" y="621"/>
                </a:cubicBezTo>
                <a:cubicBezTo>
                  <a:pt x="1427" y="621"/>
                  <a:pt x="1427" y="621"/>
                  <a:pt x="1428" y="621"/>
                </a:cubicBezTo>
                <a:cubicBezTo>
                  <a:pt x="1428" y="621"/>
                  <a:pt x="1428" y="621"/>
                  <a:pt x="1428" y="621"/>
                </a:cubicBezTo>
                <a:cubicBezTo>
                  <a:pt x="1430" y="621"/>
                  <a:pt x="1430" y="621"/>
                  <a:pt x="1430" y="621"/>
                </a:cubicBezTo>
                <a:cubicBezTo>
                  <a:pt x="1430" y="621"/>
                  <a:pt x="1430" y="622"/>
                  <a:pt x="1430" y="622"/>
                </a:cubicBezTo>
                <a:cubicBezTo>
                  <a:pt x="1431" y="622"/>
                  <a:pt x="1431" y="622"/>
                  <a:pt x="1431" y="622"/>
                </a:cubicBezTo>
                <a:cubicBezTo>
                  <a:pt x="1431" y="622"/>
                  <a:pt x="1431" y="622"/>
                  <a:pt x="1431" y="622"/>
                </a:cubicBezTo>
                <a:cubicBezTo>
                  <a:pt x="1431" y="622"/>
                  <a:pt x="1431" y="622"/>
                  <a:pt x="1431" y="622"/>
                </a:cubicBezTo>
                <a:cubicBezTo>
                  <a:pt x="1431" y="622"/>
                  <a:pt x="1431" y="621"/>
                  <a:pt x="1431" y="621"/>
                </a:cubicBezTo>
                <a:cubicBezTo>
                  <a:pt x="1431" y="621"/>
                  <a:pt x="1431" y="621"/>
                  <a:pt x="1431" y="621"/>
                </a:cubicBezTo>
                <a:cubicBezTo>
                  <a:pt x="1431" y="620"/>
                  <a:pt x="1431" y="620"/>
                  <a:pt x="1431" y="620"/>
                </a:cubicBezTo>
                <a:cubicBezTo>
                  <a:pt x="1430" y="620"/>
                  <a:pt x="1430" y="620"/>
                  <a:pt x="1430" y="620"/>
                </a:cubicBezTo>
                <a:cubicBezTo>
                  <a:pt x="1429" y="619"/>
                  <a:pt x="1429" y="618"/>
                  <a:pt x="1430" y="617"/>
                </a:cubicBezTo>
                <a:cubicBezTo>
                  <a:pt x="1430" y="616"/>
                  <a:pt x="1430" y="616"/>
                  <a:pt x="1430" y="615"/>
                </a:cubicBezTo>
                <a:cubicBezTo>
                  <a:pt x="1429" y="615"/>
                  <a:pt x="1429" y="615"/>
                  <a:pt x="1428" y="615"/>
                </a:cubicBezTo>
                <a:cubicBezTo>
                  <a:pt x="1428" y="615"/>
                  <a:pt x="1428" y="615"/>
                  <a:pt x="1428" y="615"/>
                </a:cubicBezTo>
                <a:cubicBezTo>
                  <a:pt x="1427" y="615"/>
                  <a:pt x="1427" y="615"/>
                  <a:pt x="1427" y="615"/>
                </a:cubicBezTo>
                <a:cubicBezTo>
                  <a:pt x="1427" y="615"/>
                  <a:pt x="1427" y="615"/>
                  <a:pt x="1427" y="615"/>
                </a:cubicBezTo>
                <a:cubicBezTo>
                  <a:pt x="1426" y="615"/>
                  <a:pt x="1426" y="615"/>
                  <a:pt x="1426" y="615"/>
                </a:cubicBezTo>
                <a:cubicBezTo>
                  <a:pt x="1426" y="615"/>
                  <a:pt x="1426" y="615"/>
                  <a:pt x="1426" y="615"/>
                </a:cubicBezTo>
                <a:cubicBezTo>
                  <a:pt x="1425" y="615"/>
                  <a:pt x="1425" y="615"/>
                  <a:pt x="1425" y="615"/>
                </a:cubicBezTo>
                <a:cubicBezTo>
                  <a:pt x="1425" y="615"/>
                  <a:pt x="1425" y="615"/>
                  <a:pt x="1425" y="615"/>
                </a:cubicBezTo>
                <a:cubicBezTo>
                  <a:pt x="1424" y="615"/>
                  <a:pt x="1423" y="615"/>
                  <a:pt x="1423" y="615"/>
                </a:cubicBezTo>
                <a:cubicBezTo>
                  <a:pt x="1422" y="614"/>
                  <a:pt x="1422" y="614"/>
                  <a:pt x="1422" y="613"/>
                </a:cubicBezTo>
                <a:cubicBezTo>
                  <a:pt x="1422" y="613"/>
                  <a:pt x="1423" y="612"/>
                  <a:pt x="1423" y="612"/>
                </a:cubicBezTo>
                <a:cubicBezTo>
                  <a:pt x="1422" y="612"/>
                  <a:pt x="1422" y="611"/>
                  <a:pt x="1422" y="611"/>
                </a:cubicBezTo>
                <a:cubicBezTo>
                  <a:pt x="1422" y="609"/>
                  <a:pt x="1422" y="609"/>
                  <a:pt x="1422" y="609"/>
                </a:cubicBezTo>
                <a:cubicBezTo>
                  <a:pt x="1420" y="609"/>
                  <a:pt x="1420" y="610"/>
                  <a:pt x="1419" y="610"/>
                </a:cubicBezTo>
                <a:cubicBezTo>
                  <a:pt x="1419" y="610"/>
                  <a:pt x="1419" y="609"/>
                  <a:pt x="1419" y="609"/>
                </a:cubicBezTo>
                <a:cubicBezTo>
                  <a:pt x="1418" y="609"/>
                  <a:pt x="1417" y="609"/>
                  <a:pt x="1416" y="609"/>
                </a:cubicBezTo>
                <a:cubicBezTo>
                  <a:pt x="1416" y="608"/>
                  <a:pt x="1416" y="608"/>
                  <a:pt x="1416" y="608"/>
                </a:cubicBezTo>
                <a:cubicBezTo>
                  <a:pt x="1415" y="608"/>
                  <a:pt x="1415" y="610"/>
                  <a:pt x="1413" y="607"/>
                </a:cubicBezTo>
                <a:cubicBezTo>
                  <a:pt x="1412" y="608"/>
                  <a:pt x="1412" y="608"/>
                  <a:pt x="1412" y="609"/>
                </a:cubicBezTo>
                <a:cubicBezTo>
                  <a:pt x="1407" y="609"/>
                  <a:pt x="1407" y="609"/>
                  <a:pt x="1407" y="609"/>
                </a:cubicBezTo>
                <a:cubicBezTo>
                  <a:pt x="1407" y="609"/>
                  <a:pt x="1407" y="609"/>
                  <a:pt x="1407" y="609"/>
                </a:cubicBezTo>
                <a:cubicBezTo>
                  <a:pt x="1405" y="609"/>
                  <a:pt x="1405" y="609"/>
                  <a:pt x="1405" y="609"/>
                </a:cubicBezTo>
                <a:cubicBezTo>
                  <a:pt x="1405" y="609"/>
                  <a:pt x="1405" y="609"/>
                  <a:pt x="1405" y="609"/>
                </a:cubicBezTo>
                <a:cubicBezTo>
                  <a:pt x="1404" y="608"/>
                  <a:pt x="1403" y="609"/>
                  <a:pt x="1403" y="608"/>
                </a:cubicBezTo>
                <a:cubicBezTo>
                  <a:pt x="1401" y="607"/>
                  <a:pt x="1402" y="607"/>
                  <a:pt x="1402" y="606"/>
                </a:cubicBezTo>
                <a:cubicBezTo>
                  <a:pt x="1401" y="606"/>
                  <a:pt x="1401" y="606"/>
                  <a:pt x="1401" y="606"/>
                </a:cubicBezTo>
                <a:cubicBezTo>
                  <a:pt x="1401" y="606"/>
                  <a:pt x="1400" y="605"/>
                  <a:pt x="1399" y="606"/>
                </a:cubicBezTo>
                <a:cubicBezTo>
                  <a:pt x="1398" y="606"/>
                  <a:pt x="1398" y="606"/>
                  <a:pt x="1398" y="606"/>
                </a:cubicBezTo>
                <a:cubicBezTo>
                  <a:pt x="1398" y="606"/>
                  <a:pt x="1398" y="606"/>
                  <a:pt x="1397" y="605"/>
                </a:cubicBezTo>
                <a:cubicBezTo>
                  <a:pt x="1396" y="605"/>
                  <a:pt x="1395" y="605"/>
                  <a:pt x="1395" y="605"/>
                </a:cubicBezTo>
                <a:cubicBezTo>
                  <a:pt x="1394" y="605"/>
                  <a:pt x="1394" y="606"/>
                  <a:pt x="1394" y="606"/>
                </a:cubicBezTo>
                <a:cubicBezTo>
                  <a:pt x="1392" y="606"/>
                  <a:pt x="1391" y="606"/>
                  <a:pt x="1389" y="605"/>
                </a:cubicBezTo>
                <a:cubicBezTo>
                  <a:pt x="1388" y="608"/>
                  <a:pt x="1388" y="610"/>
                  <a:pt x="1386" y="611"/>
                </a:cubicBezTo>
                <a:cubicBezTo>
                  <a:pt x="1386" y="611"/>
                  <a:pt x="1386" y="611"/>
                  <a:pt x="1387" y="611"/>
                </a:cubicBezTo>
                <a:cubicBezTo>
                  <a:pt x="1388" y="611"/>
                  <a:pt x="1388" y="611"/>
                  <a:pt x="1388" y="611"/>
                </a:cubicBezTo>
                <a:cubicBezTo>
                  <a:pt x="1388" y="611"/>
                  <a:pt x="1388" y="611"/>
                  <a:pt x="1388" y="611"/>
                </a:cubicBezTo>
                <a:cubicBezTo>
                  <a:pt x="1389" y="611"/>
                  <a:pt x="1390" y="611"/>
                  <a:pt x="1392" y="612"/>
                </a:cubicBezTo>
                <a:cubicBezTo>
                  <a:pt x="1392" y="612"/>
                  <a:pt x="1392" y="612"/>
                  <a:pt x="1392" y="612"/>
                </a:cubicBezTo>
                <a:cubicBezTo>
                  <a:pt x="1391" y="612"/>
                  <a:pt x="1391" y="612"/>
                  <a:pt x="1391" y="612"/>
                </a:cubicBezTo>
                <a:cubicBezTo>
                  <a:pt x="1391" y="613"/>
                  <a:pt x="1391" y="613"/>
                  <a:pt x="1391" y="613"/>
                </a:cubicBezTo>
                <a:cubicBezTo>
                  <a:pt x="1392" y="614"/>
                  <a:pt x="1392" y="613"/>
                  <a:pt x="1393" y="613"/>
                </a:cubicBezTo>
                <a:cubicBezTo>
                  <a:pt x="1393" y="614"/>
                  <a:pt x="1393" y="614"/>
                  <a:pt x="1393" y="614"/>
                </a:cubicBezTo>
                <a:cubicBezTo>
                  <a:pt x="1395" y="614"/>
                  <a:pt x="1395" y="614"/>
                  <a:pt x="1395" y="614"/>
                </a:cubicBezTo>
                <a:cubicBezTo>
                  <a:pt x="1395" y="614"/>
                  <a:pt x="1395" y="614"/>
                  <a:pt x="1395" y="614"/>
                </a:cubicBezTo>
                <a:cubicBezTo>
                  <a:pt x="1396" y="614"/>
                  <a:pt x="1396" y="614"/>
                  <a:pt x="1396" y="614"/>
                </a:cubicBezTo>
                <a:cubicBezTo>
                  <a:pt x="1396" y="614"/>
                  <a:pt x="1396" y="614"/>
                  <a:pt x="1396" y="614"/>
                </a:cubicBezTo>
                <a:cubicBezTo>
                  <a:pt x="1397" y="614"/>
                  <a:pt x="1397" y="615"/>
                  <a:pt x="1397" y="615"/>
                </a:cubicBezTo>
                <a:cubicBezTo>
                  <a:pt x="1397" y="615"/>
                  <a:pt x="1397" y="615"/>
                  <a:pt x="1397" y="615"/>
                </a:cubicBezTo>
                <a:cubicBezTo>
                  <a:pt x="1398" y="615"/>
                  <a:pt x="1398" y="615"/>
                  <a:pt x="1398" y="615"/>
                </a:cubicBezTo>
                <a:cubicBezTo>
                  <a:pt x="1398" y="615"/>
                  <a:pt x="1398" y="616"/>
                  <a:pt x="1398" y="616"/>
                </a:cubicBezTo>
                <a:cubicBezTo>
                  <a:pt x="1401" y="616"/>
                  <a:pt x="1401" y="616"/>
                  <a:pt x="1401" y="616"/>
                </a:cubicBezTo>
                <a:cubicBezTo>
                  <a:pt x="1401" y="616"/>
                  <a:pt x="1401" y="616"/>
                  <a:pt x="1401" y="616"/>
                </a:cubicBezTo>
                <a:cubicBezTo>
                  <a:pt x="1402" y="616"/>
                  <a:pt x="1404" y="616"/>
                  <a:pt x="1405" y="616"/>
                </a:cubicBezTo>
                <a:cubicBezTo>
                  <a:pt x="1405" y="616"/>
                  <a:pt x="1405" y="616"/>
                  <a:pt x="1405" y="616"/>
                </a:cubicBezTo>
                <a:cubicBezTo>
                  <a:pt x="1405" y="616"/>
                  <a:pt x="1406" y="616"/>
                  <a:pt x="1406" y="615"/>
                </a:cubicBezTo>
                <a:cubicBezTo>
                  <a:pt x="1406" y="616"/>
                  <a:pt x="1406" y="616"/>
                  <a:pt x="1406" y="616"/>
                </a:cubicBezTo>
                <a:cubicBezTo>
                  <a:pt x="1407" y="616"/>
                  <a:pt x="1407" y="616"/>
                  <a:pt x="1407" y="616"/>
                </a:cubicBezTo>
                <a:cubicBezTo>
                  <a:pt x="1407" y="616"/>
                  <a:pt x="1407" y="616"/>
                  <a:pt x="1407" y="616"/>
                </a:cubicBezTo>
                <a:cubicBezTo>
                  <a:pt x="1408" y="616"/>
                  <a:pt x="1409" y="617"/>
                  <a:pt x="1411" y="617"/>
                </a:cubicBezTo>
                <a:cubicBezTo>
                  <a:pt x="1411" y="617"/>
                  <a:pt x="1411" y="617"/>
                  <a:pt x="1411" y="617"/>
                </a:cubicBezTo>
                <a:cubicBezTo>
                  <a:pt x="1411" y="617"/>
                  <a:pt x="1411" y="617"/>
                  <a:pt x="1411" y="617"/>
                </a:cubicBezTo>
                <a:cubicBezTo>
                  <a:pt x="1411" y="617"/>
                  <a:pt x="1411" y="617"/>
                  <a:pt x="1411" y="617"/>
                </a:cubicBezTo>
                <a:cubicBezTo>
                  <a:pt x="1413" y="617"/>
                  <a:pt x="1413" y="617"/>
                  <a:pt x="1413" y="617"/>
                </a:cubicBezTo>
                <a:cubicBezTo>
                  <a:pt x="1413" y="618"/>
                  <a:pt x="1413" y="618"/>
                  <a:pt x="1413" y="618"/>
                </a:cubicBezTo>
                <a:cubicBezTo>
                  <a:pt x="1413" y="618"/>
                  <a:pt x="1413" y="618"/>
                  <a:pt x="1413" y="618"/>
                </a:cubicBezTo>
                <a:cubicBezTo>
                  <a:pt x="1413" y="618"/>
                  <a:pt x="1413" y="618"/>
                  <a:pt x="1413" y="618"/>
                </a:cubicBezTo>
                <a:cubicBezTo>
                  <a:pt x="1415" y="618"/>
                  <a:pt x="1415" y="618"/>
                  <a:pt x="1415" y="618"/>
                </a:cubicBezTo>
                <a:cubicBezTo>
                  <a:pt x="1415" y="619"/>
                  <a:pt x="1415" y="619"/>
                  <a:pt x="1415" y="619"/>
                </a:cubicBezTo>
                <a:cubicBezTo>
                  <a:pt x="1416" y="618"/>
                  <a:pt x="1417" y="618"/>
                  <a:pt x="1418" y="618"/>
                </a:cubicBezTo>
                <a:cubicBezTo>
                  <a:pt x="1418" y="619"/>
                  <a:pt x="1418" y="619"/>
                  <a:pt x="1418" y="619"/>
                </a:cubicBezTo>
                <a:cubicBezTo>
                  <a:pt x="1419" y="619"/>
                  <a:pt x="1419" y="619"/>
                  <a:pt x="1419" y="619"/>
                </a:cubicBezTo>
                <a:cubicBezTo>
                  <a:pt x="1419" y="619"/>
                  <a:pt x="1419" y="619"/>
                  <a:pt x="1419" y="619"/>
                </a:cubicBezTo>
                <a:cubicBezTo>
                  <a:pt x="1420" y="619"/>
                  <a:pt x="1420" y="619"/>
                  <a:pt x="1420" y="619"/>
                </a:cubicBezTo>
                <a:cubicBezTo>
                  <a:pt x="1420" y="619"/>
                  <a:pt x="1420" y="619"/>
                  <a:pt x="1420" y="619"/>
                </a:cubicBezTo>
                <a:cubicBezTo>
                  <a:pt x="1421" y="619"/>
                  <a:pt x="1421" y="619"/>
                  <a:pt x="1421" y="619"/>
                </a:cubicBezTo>
                <a:cubicBezTo>
                  <a:pt x="1421" y="620"/>
                  <a:pt x="1421" y="620"/>
                  <a:pt x="1421" y="620"/>
                </a:cubicBezTo>
                <a:cubicBezTo>
                  <a:pt x="1423" y="620"/>
                  <a:pt x="1423" y="618"/>
                  <a:pt x="1425" y="619"/>
                </a:cubicBezTo>
                <a:close/>
                <a:moveTo>
                  <a:pt x="1464" y="605"/>
                </a:moveTo>
                <a:cubicBezTo>
                  <a:pt x="1464" y="606"/>
                  <a:pt x="1464" y="606"/>
                  <a:pt x="1464" y="606"/>
                </a:cubicBezTo>
                <a:cubicBezTo>
                  <a:pt x="1465" y="606"/>
                  <a:pt x="1465" y="606"/>
                  <a:pt x="1465" y="606"/>
                </a:cubicBezTo>
                <a:cubicBezTo>
                  <a:pt x="1465" y="605"/>
                  <a:pt x="1465" y="606"/>
                  <a:pt x="1464" y="605"/>
                </a:cubicBezTo>
                <a:close/>
                <a:moveTo>
                  <a:pt x="1586" y="607"/>
                </a:moveTo>
                <a:cubicBezTo>
                  <a:pt x="1586" y="607"/>
                  <a:pt x="1587" y="606"/>
                  <a:pt x="1587" y="606"/>
                </a:cubicBezTo>
                <a:cubicBezTo>
                  <a:pt x="1585" y="606"/>
                  <a:pt x="1585" y="606"/>
                  <a:pt x="1585" y="606"/>
                </a:cubicBezTo>
                <a:cubicBezTo>
                  <a:pt x="1585" y="607"/>
                  <a:pt x="1585" y="607"/>
                  <a:pt x="1585" y="607"/>
                </a:cubicBezTo>
                <a:cubicBezTo>
                  <a:pt x="1586" y="607"/>
                  <a:pt x="1586" y="607"/>
                  <a:pt x="1586" y="607"/>
                </a:cubicBezTo>
                <a:close/>
                <a:moveTo>
                  <a:pt x="1525" y="610"/>
                </a:moveTo>
                <a:cubicBezTo>
                  <a:pt x="1525" y="609"/>
                  <a:pt x="1525" y="609"/>
                  <a:pt x="1525" y="609"/>
                </a:cubicBezTo>
                <a:cubicBezTo>
                  <a:pt x="1525" y="609"/>
                  <a:pt x="1525" y="609"/>
                  <a:pt x="1525" y="609"/>
                </a:cubicBezTo>
                <a:cubicBezTo>
                  <a:pt x="1524" y="607"/>
                  <a:pt x="1524" y="608"/>
                  <a:pt x="1524" y="607"/>
                </a:cubicBezTo>
                <a:cubicBezTo>
                  <a:pt x="1523" y="607"/>
                  <a:pt x="1522" y="607"/>
                  <a:pt x="1522" y="607"/>
                </a:cubicBezTo>
                <a:cubicBezTo>
                  <a:pt x="1522" y="608"/>
                  <a:pt x="1522" y="608"/>
                  <a:pt x="1522" y="608"/>
                </a:cubicBezTo>
                <a:cubicBezTo>
                  <a:pt x="1522" y="608"/>
                  <a:pt x="1523" y="608"/>
                  <a:pt x="1523" y="608"/>
                </a:cubicBezTo>
                <a:cubicBezTo>
                  <a:pt x="1523" y="609"/>
                  <a:pt x="1523" y="609"/>
                  <a:pt x="1523" y="609"/>
                </a:cubicBezTo>
                <a:cubicBezTo>
                  <a:pt x="1523" y="609"/>
                  <a:pt x="1523" y="609"/>
                  <a:pt x="1523" y="609"/>
                </a:cubicBezTo>
                <a:cubicBezTo>
                  <a:pt x="1523" y="609"/>
                  <a:pt x="1523" y="610"/>
                  <a:pt x="1523" y="610"/>
                </a:cubicBezTo>
                <a:cubicBezTo>
                  <a:pt x="1523" y="610"/>
                  <a:pt x="1523" y="611"/>
                  <a:pt x="1523" y="612"/>
                </a:cubicBezTo>
                <a:cubicBezTo>
                  <a:pt x="1522" y="612"/>
                  <a:pt x="1522" y="612"/>
                  <a:pt x="1521" y="613"/>
                </a:cubicBezTo>
                <a:cubicBezTo>
                  <a:pt x="1522" y="614"/>
                  <a:pt x="1522" y="614"/>
                  <a:pt x="1522" y="615"/>
                </a:cubicBezTo>
                <a:cubicBezTo>
                  <a:pt x="1523" y="615"/>
                  <a:pt x="1523" y="615"/>
                  <a:pt x="1523" y="615"/>
                </a:cubicBezTo>
                <a:cubicBezTo>
                  <a:pt x="1523" y="613"/>
                  <a:pt x="1523" y="613"/>
                  <a:pt x="1523" y="613"/>
                </a:cubicBezTo>
                <a:cubicBezTo>
                  <a:pt x="1523" y="613"/>
                  <a:pt x="1523" y="613"/>
                  <a:pt x="1523" y="613"/>
                </a:cubicBezTo>
                <a:cubicBezTo>
                  <a:pt x="1523" y="613"/>
                  <a:pt x="1523" y="613"/>
                  <a:pt x="1523" y="613"/>
                </a:cubicBezTo>
                <a:cubicBezTo>
                  <a:pt x="1523" y="613"/>
                  <a:pt x="1523" y="613"/>
                  <a:pt x="1523" y="613"/>
                </a:cubicBezTo>
                <a:cubicBezTo>
                  <a:pt x="1524" y="613"/>
                  <a:pt x="1524" y="613"/>
                  <a:pt x="1524" y="613"/>
                </a:cubicBezTo>
                <a:cubicBezTo>
                  <a:pt x="1524" y="613"/>
                  <a:pt x="1523" y="613"/>
                  <a:pt x="1523" y="612"/>
                </a:cubicBezTo>
                <a:cubicBezTo>
                  <a:pt x="1524" y="612"/>
                  <a:pt x="1524" y="612"/>
                  <a:pt x="1524" y="612"/>
                </a:cubicBezTo>
                <a:cubicBezTo>
                  <a:pt x="1525" y="612"/>
                  <a:pt x="1525" y="612"/>
                  <a:pt x="1525" y="612"/>
                </a:cubicBezTo>
                <a:cubicBezTo>
                  <a:pt x="1525" y="611"/>
                  <a:pt x="1525" y="611"/>
                  <a:pt x="1525" y="611"/>
                </a:cubicBezTo>
                <a:cubicBezTo>
                  <a:pt x="1524" y="611"/>
                  <a:pt x="1524" y="611"/>
                  <a:pt x="1524" y="611"/>
                </a:cubicBezTo>
                <a:cubicBezTo>
                  <a:pt x="1524" y="610"/>
                  <a:pt x="1524" y="610"/>
                  <a:pt x="1524" y="610"/>
                </a:cubicBezTo>
                <a:lnTo>
                  <a:pt x="1525" y="610"/>
                </a:lnTo>
                <a:close/>
                <a:moveTo>
                  <a:pt x="1077" y="611"/>
                </a:moveTo>
                <a:cubicBezTo>
                  <a:pt x="1078" y="611"/>
                  <a:pt x="1078" y="611"/>
                  <a:pt x="1078" y="611"/>
                </a:cubicBezTo>
                <a:cubicBezTo>
                  <a:pt x="1078" y="610"/>
                  <a:pt x="1078" y="610"/>
                  <a:pt x="1078" y="610"/>
                </a:cubicBezTo>
                <a:cubicBezTo>
                  <a:pt x="1078" y="610"/>
                  <a:pt x="1078" y="610"/>
                  <a:pt x="1078" y="610"/>
                </a:cubicBezTo>
                <a:cubicBezTo>
                  <a:pt x="1077" y="609"/>
                  <a:pt x="1077" y="608"/>
                  <a:pt x="1076" y="608"/>
                </a:cubicBezTo>
                <a:cubicBezTo>
                  <a:pt x="1076" y="609"/>
                  <a:pt x="1076" y="609"/>
                  <a:pt x="1076" y="609"/>
                </a:cubicBezTo>
                <a:cubicBezTo>
                  <a:pt x="1076" y="609"/>
                  <a:pt x="1076" y="609"/>
                  <a:pt x="1076" y="609"/>
                </a:cubicBezTo>
                <a:cubicBezTo>
                  <a:pt x="1076" y="609"/>
                  <a:pt x="1076" y="609"/>
                  <a:pt x="1076" y="609"/>
                </a:cubicBezTo>
                <a:cubicBezTo>
                  <a:pt x="1076" y="609"/>
                  <a:pt x="1076" y="609"/>
                  <a:pt x="1076" y="609"/>
                </a:cubicBezTo>
                <a:cubicBezTo>
                  <a:pt x="1076" y="609"/>
                  <a:pt x="1076" y="610"/>
                  <a:pt x="1076" y="610"/>
                </a:cubicBezTo>
                <a:cubicBezTo>
                  <a:pt x="1077" y="610"/>
                  <a:pt x="1076" y="610"/>
                  <a:pt x="1077" y="611"/>
                </a:cubicBezTo>
                <a:close/>
                <a:moveTo>
                  <a:pt x="1424" y="610"/>
                </a:moveTo>
                <a:cubicBezTo>
                  <a:pt x="1424" y="610"/>
                  <a:pt x="1424" y="610"/>
                  <a:pt x="1424" y="610"/>
                </a:cubicBezTo>
                <a:cubicBezTo>
                  <a:pt x="1423" y="610"/>
                  <a:pt x="1423" y="610"/>
                  <a:pt x="1423" y="610"/>
                </a:cubicBezTo>
                <a:cubicBezTo>
                  <a:pt x="1423" y="611"/>
                  <a:pt x="1423" y="611"/>
                  <a:pt x="1423" y="611"/>
                </a:cubicBezTo>
                <a:cubicBezTo>
                  <a:pt x="1424" y="611"/>
                  <a:pt x="1424" y="611"/>
                  <a:pt x="1424" y="612"/>
                </a:cubicBezTo>
                <a:cubicBezTo>
                  <a:pt x="1426" y="612"/>
                  <a:pt x="1427" y="612"/>
                  <a:pt x="1428" y="611"/>
                </a:cubicBezTo>
                <a:cubicBezTo>
                  <a:pt x="1428" y="611"/>
                  <a:pt x="1428" y="611"/>
                  <a:pt x="1428" y="611"/>
                </a:cubicBezTo>
                <a:cubicBezTo>
                  <a:pt x="1428" y="611"/>
                  <a:pt x="1428" y="611"/>
                  <a:pt x="1428" y="611"/>
                </a:cubicBezTo>
                <a:cubicBezTo>
                  <a:pt x="1428" y="610"/>
                  <a:pt x="1428" y="610"/>
                  <a:pt x="1428" y="610"/>
                </a:cubicBezTo>
                <a:cubicBezTo>
                  <a:pt x="1425" y="610"/>
                  <a:pt x="1425" y="610"/>
                  <a:pt x="1425" y="610"/>
                </a:cubicBezTo>
                <a:cubicBezTo>
                  <a:pt x="1425" y="610"/>
                  <a:pt x="1425" y="610"/>
                  <a:pt x="1425" y="610"/>
                </a:cubicBezTo>
                <a:lnTo>
                  <a:pt x="1424" y="610"/>
                </a:lnTo>
                <a:close/>
                <a:moveTo>
                  <a:pt x="1629" y="616"/>
                </a:moveTo>
                <a:cubicBezTo>
                  <a:pt x="1628" y="615"/>
                  <a:pt x="1628" y="614"/>
                  <a:pt x="1627" y="614"/>
                </a:cubicBezTo>
                <a:cubicBezTo>
                  <a:pt x="1627" y="616"/>
                  <a:pt x="1627" y="616"/>
                  <a:pt x="1628" y="617"/>
                </a:cubicBezTo>
                <a:cubicBezTo>
                  <a:pt x="1629" y="617"/>
                  <a:pt x="1628" y="617"/>
                  <a:pt x="1629" y="617"/>
                </a:cubicBezTo>
                <a:cubicBezTo>
                  <a:pt x="1631" y="617"/>
                  <a:pt x="1631" y="617"/>
                  <a:pt x="1631" y="617"/>
                </a:cubicBezTo>
                <a:cubicBezTo>
                  <a:pt x="1630" y="616"/>
                  <a:pt x="1629" y="616"/>
                  <a:pt x="1629" y="616"/>
                </a:cubicBezTo>
                <a:close/>
                <a:moveTo>
                  <a:pt x="1542" y="615"/>
                </a:moveTo>
                <a:cubicBezTo>
                  <a:pt x="1542" y="615"/>
                  <a:pt x="1542" y="615"/>
                  <a:pt x="1542" y="615"/>
                </a:cubicBezTo>
                <a:cubicBezTo>
                  <a:pt x="1541" y="615"/>
                  <a:pt x="1541" y="615"/>
                  <a:pt x="1541" y="615"/>
                </a:cubicBezTo>
                <a:cubicBezTo>
                  <a:pt x="1541" y="616"/>
                  <a:pt x="1541" y="616"/>
                  <a:pt x="1541" y="616"/>
                </a:cubicBezTo>
                <a:cubicBezTo>
                  <a:pt x="1542" y="616"/>
                  <a:pt x="1542" y="616"/>
                  <a:pt x="1542" y="616"/>
                </a:cubicBezTo>
                <a:lnTo>
                  <a:pt x="1542" y="615"/>
                </a:lnTo>
                <a:close/>
                <a:moveTo>
                  <a:pt x="1507" y="621"/>
                </a:moveTo>
                <a:cubicBezTo>
                  <a:pt x="1507" y="621"/>
                  <a:pt x="1507" y="620"/>
                  <a:pt x="1508" y="619"/>
                </a:cubicBezTo>
                <a:cubicBezTo>
                  <a:pt x="1508" y="619"/>
                  <a:pt x="1508" y="619"/>
                  <a:pt x="1509" y="619"/>
                </a:cubicBezTo>
                <a:cubicBezTo>
                  <a:pt x="1509" y="617"/>
                  <a:pt x="1509" y="617"/>
                  <a:pt x="1509" y="617"/>
                </a:cubicBezTo>
                <a:cubicBezTo>
                  <a:pt x="1507" y="617"/>
                  <a:pt x="1507" y="618"/>
                  <a:pt x="1507" y="619"/>
                </a:cubicBezTo>
                <a:cubicBezTo>
                  <a:pt x="1506" y="619"/>
                  <a:pt x="1506" y="619"/>
                  <a:pt x="1506" y="619"/>
                </a:cubicBezTo>
                <a:cubicBezTo>
                  <a:pt x="1506" y="621"/>
                  <a:pt x="1506" y="621"/>
                  <a:pt x="1506" y="621"/>
                </a:cubicBezTo>
                <a:cubicBezTo>
                  <a:pt x="1507" y="621"/>
                  <a:pt x="1507" y="621"/>
                  <a:pt x="1507" y="621"/>
                </a:cubicBezTo>
                <a:cubicBezTo>
                  <a:pt x="1507" y="621"/>
                  <a:pt x="1507" y="621"/>
                  <a:pt x="1507" y="621"/>
                </a:cubicBezTo>
                <a:close/>
                <a:moveTo>
                  <a:pt x="1641" y="623"/>
                </a:moveTo>
                <a:cubicBezTo>
                  <a:pt x="1641" y="623"/>
                  <a:pt x="1642" y="623"/>
                  <a:pt x="1642" y="622"/>
                </a:cubicBezTo>
                <a:cubicBezTo>
                  <a:pt x="1641" y="622"/>
                  <a:pt x="1640" y="621"/>
                  <a:pt x="1640" y="621"/>
                </a:cubicBezTo>
                <a:cubicBezTo>
                  <a:pt x="1640" y="621"/>
                  <a:pt x="1640" y="619"/>
                  <a:pt x="1639" y="619"/>
                </a:cubicBezTo>
                <a:cubicBezTo>
                  <a:pt x="1638" y="619"/>
                  <a:pt x="1638" y="619"/>
                  <a:pt x="1638" y="619"/>
                </a:cubicBezTo>
                <a:cubicBezTo>
                  <a:pt x="1638" y="619"/>
                  <a:pt x="1637" y="619"/>
                  <a:pt x="1637" y="619"/>
                </a:cubicBezTo>
                <a:cubicBezTo>
                  <a:pt x="1637" y="618"/>
                  <a:pt x="1637" y="618"/>
                  <a:pt x="1636" y="618"/>
                </a:cubicBezTo>
                <a:cubicBezTo>
                  <a:pt x="1636" y="619"/>
                  <a:pt x="1636" y="619"/>
                  <a:pt x="1636" y="620"/>
                </a:cubicBezTo>
                <a:cubicBezTo>
                  <a:pt x="1637" y="620"/>
                  <a:pt x="1637" y="620"/>
                  <a:pt x="1637" y="620"/>
                </a:cubicBezTo>
                <a:cubicBezTo>
                  <a:pt x="1637" y="620"/>
                  <a:pt x="1637" y="620"/>
                  <a:pt x="1637" y="621"/>
                </a:cubicBezTo>
                <a:cubicBezTo>
                  <a:pt x="1637" y="621"/>
                  <a:pt x="1637" y="621"/>
                  <a:pt x="1637" y="621"/>
                </a:cubicBezTo>
                <a:cubicBezTo>
                  <a:pt x="1638" y="621"/>
                  <a:pt x="1638" y="621"/>
                  <a:pt x="1638" y="621"/>
                </a:cubicBezTo>
                <a:cubicBezTo>
                  <a:pt x="1638" y="621"/>
                  <a:pt x="1638" y="621"/>
                  <a:pt x="1638" y="621"/>
                </a:cubicBezTo>
                <a:cubicBezTo>
                  <a:pt x="1639" y="621"/>
                  <a:pt x="1639" y="621"/>
                  <a:pt x="1639" y="621"/>
                </a:cubicBezTo>
                <a:cubicBezTo>
                  <a:pt x="1639" y="622"/>
                  <a:pt x="1639" y="622"/>
                  <a:pt x="1639" y="622"/>
                </a:cubicBezTo>
                <a:cubicBezTo>
                  <a:pt x="1640" y="623"/>
                  <a:pt x="1641" y="623"/>
                  <a:pt x="1641" y="623"/>
                </a:cubicBezTo>
                <a:close/>
                <a:moveTo>
                  <a:pt x="1433" y="623"/>
                </a:moveTo>
                <a:cubicBezTo>
                  <a:pt x="1433" y="623"/>
                  <a:pt x="1433" y="623"/>
                  <a:pt x="1433" y="623"/>
                </a:cubicBezTo>
                <a:cubicBezTo>
                  <a:pt x="1434" y="622"/>
                  <a:pt x="1435" y="621"/>
                  <a:pt x="1435" y="621"/>
                </a:cubicBezTo>
                <a:cubicBezTo>
                  <a:pt x="1435" y="618"/>
                  <a:pt x="1434" y="620"/>
                  <a:pt x="1433" y="620"/>
                </a:cubicBezTo>
                <a:cubicBezTo>
                  <a:pt x="1433" y="619"/>
                  <a:pt x="1433" y="619"/>
                  <a:pt x="1433" y="619"/>
                </a:cubicBezTo>
                <a:cubicBezTo>
                  <a:pt x="1432" y="619"/>
                  <a:pt x="1432" y="619"/>
                  <a:pt x="1431" y="619"/>
                </a:cubicBezTo>
                <a:cubicBezTo>
                  <a:pt x="1431" y="619"/>
                  <a:pt x="1431" y="620"/>
                  <a:pt x="1432" y="621"/>
                </a:cubicBezTo>
                <a:cubicBezTo>
                  <a:pt x="1432" y="621"/>
                  <a:pt x="1432" y="621"/>
                  <a:pt x="1433" y="621"/>
                </a:cubicBezTo>
                <a:cubicBezTo>
                  <a:pt x="1433" y="622"/>
                  <a:pt x="1432" y="622"/>
                  <a:pt x="1433" y="623"/>
                </a:cubicBezTo>
                <a:cubicBezTo>
                  <a:pt x="1433" y="623"/>
                  <a:pt x="1433" y="623"/>
                  <a:pt x="1433" y="623"/>
                </a:cubicBezTo>
                <a:cubicBezTo>
                  <a:pt x="1433" y="623"/>
                  <a:pt x="1433" y="623"/>
                  <a:pt x="1433" y="623"/>
                </a:cubicBezTo>
                <a:close/>
                <a:moveTo>
                  <a:pt x="1483" y="620"/>
                </a:moveTo>
                <a:cubicBezTo>
                  <a:pt x="1483" y="620"/>
                  <a:pt x="1483" y="620"/>
                  <a:pt x="1483" y="620"/>
                </a:cubicBezTo>
                <a:cubicBezTo>
                  <a:pt x="1483" y="620"/>
                  <a:pt x="1483" y="620"/>
                  <a:pt x="1483" y="620"/>
                </a:cubicBezTo>
                <a:cubicBezTo>
                  <a:pt x="1483" y="621"/>
                  <a:pt x="1483" y="621"/>
                  <a:pt x="1483" y="621"/>
                </a:cubicBezTo>
                <a:cubicBezTo>
                  <a:pt x="1487" y="621"/>
                  <a:pt x="1487" y="621"/>
                  <a:pt x="1487" y="621"/>
                </a:cubicBezTo>
                <a:cubicBezTo>
                  <a:pt x="1487" y="621"/>
                  <a:pt x="1487" y="620"/>
                  <a:pt x="1487" y="620"/>
                </a:cubicBezTo>
                <a:cubicBezTo>
                  <a:pt x="1485" y="620"/>
                  <a:pt x="1485" y="620"/>
                  <a:pt x="1485" y="620"/>
                </a:cubicBezTo>
                <a:cubicBezTo>
                  <a:pt x="1485" y="620"/>
                  <a:pt x="1485" y="620"/>
                  <a:pt x="1485" y="620"/>
                </a:cubicBezTo>
                <a:cubicBezTo>
                  <a:pt x="1484" y="620"/>
                  <a:pt x="1484" y="620"/>
                  <a:pt x="1484" y="620"/>
                </a:cubicBezTo>
                <a:cubicBezTo>
                  <a:pt x="1484" y="620"/>
                  <a:pt x="1484" y="620"/>
                  <a:pt x="1484" y="620"/>
                </a:cubicBezTo>
                <a:lnTo>
                  <a:pt x="1483" y="620"/>
                </a:lnTo>
                <a:close/>
                <a:moveTo>
                  <a:pt x="1632" y="621"/>
                </a:moveTo>
                <a:cubicBezTo>
                  <a:pt x="1631" y="621"/>
                  <a:pt x="1630" y="621"/>
                  <a:pt x="1630" y="623"/>
                </a:cubicBezTo>
                <a:cubicBezTo>
                  <a:pt x="1631" y="623"/>
                  <a:pt x="1631" y="623"/>
                  <a:pt x="1631" y="623"/>
                </a:cubicBezTo>
                <a:cubicBezTo>
                  <a:pt x="1632" y="623"/>
                  <a:pt x="1630" y="624"/>
                  <a:pt x="1633" y="624"/>
                </a:cubicBezTo>
                <a:cubicBezTo>
                  <a:pt x="1633" y="623"/>
                  <a:pt x="1633" y="622"/>
                  <a:pt x="1632" y="621"/>
                </a:cubicBezTo>
                <a:close/>
                <a:moveTo>
                  <a:pt x="1440" y="624"/>
                </a:moveTo>
                <a:cubicBezTo>
                  <a:pt x="1440" y="623"/>
                  <a:pt x="1440" y="622"/>
                  <a:pt x="1440" y="621"/>
                </a:cubicBezTo>
                <a:cubicBezTo>
                  <a:pt x="1440" y="621"/>
                  <a:pt x="1440" y="621"/>
                  <a:pt x="1440" y="621"/>
                </a:cubicBezTo>
                <a:cubicBezTo>
                  <a:pt x="1440" y="621"/>
                  <a:pt x="1440" y="621"/>
                  <a:pt x="1440" y="621"/>
                </a:cubicBezTo>
                <a:cubicBezTo>
                  <a:pt x="1439" y="621"/>
                  <a:pt x="1439" y="621"/>
                  <a:pt x="1439" y="621"/>
                </a:cubicBezTo>
                <a:cubicBezTo>
                  <a:pt x="1438" y="622"/>
                  <a:pt x="1438" y="623"/>
                  <a:pt x="1437" y="624"/>
                </a:cubicBezTo>
                <a:cubicBezTo>
                  <a:pt x="1439" y="624"/>
                  <a:pt x="1439" y="624"/>
                  <a:pt x="1439" y="624"/>
                </a:cubicBezTo>
                <a:cubicBezTo>
                  <a:pt x="1439" y="624"/>
                  <a:pt x="1439" y="624"/>
                  <a:pt x="1439" y="624"/>
                </a:cubicBezTo>
                <a:cubicBezTo>
                  <a:pt x="1439" y="624"/>
                  <a:pt x="1439" y="624"/>
                  <a:pt x="1440" y="624"/>
                </a:cubicBezTo>
                <a:close/>
                <a:moveTo>
                  <a:pt x="1444" y="627"/>
                </a:moveTo>
                <a:cubicBezTo>
                  <a:pt x="1444" y="626"/>
                  <a:pt x="1444" y="626"/>
                  <a:pt x="1444" y="626"/>
                </a:cubicBezTo>
                <a:cubicBezTo>
                  <a:pt x="1445" y="626"/>
                  <a:pt x="1445" y="626"/>
                  <a:pt x="1445" y="626"/>
                </a:cubicBezTo>
                <a:cubicBezTo>
                  <a:pt x="1445" y="626"/>
                  <a:pt x="1445" y="626"/>
                  <a:pt x="1445" y="626"/>
                </a:cubicBezTo>
                <a:cubicBezTo>
                  <a:pt x="1448" y="626"/>
                  <a:pt x="1448" y="626"/>
                  <a:pt x="1448" y="626"/>
                </a:cubicBezTo>
                <a:cubicBezTo>
                  <a:pt x="1448" y="626"/>
                  <a:pt x="1448" y="626"/>
                  <a:pt x="1448" y="626"/>
                </a:cubicBezTo>
                <a:cubicBezTo>
                  <a:pt x="1449" y="625"/>
                  <a:pt x="1450" y="626"/>
                  <a:pt x="1451" y="626"/>
                </a:cubicBezTo>
                <a:cubicBezTo>
                  <a:pt x="1451" y="625"/>
                  <a:pt x="1451" y="625"/>
                  <a:pt x="1451" y="625"/>
                </a:cubicBezTo>
                <a:cubicBezTo>
                  <a:pt x="1451" y="625"/>
                  <a:pt x="1451" y="625"/>
                  <a:pt x="1451" y="625"/>
                </a:cubicBezTo>
                <a:cubicBezTo>
                  <a:pt x="1451" y="624"/>
                  <a:pt x="1451" y="624"/>
                  <a:pt x="1451" y="623"/>
                </a:cubicBezTo>
                <a:cubicBezTo>
                  <a:pt x="1449" y="623"/>
                  <a:pt x="1448" y="623"/>
                  <a:pt x="1447" y="623"/>
                </a:cubicBezTo>
                <a:cubicBezTo>
                  <a:pt x="1447" y="623"/>
                  <a:pt x="1447" y="622"/>
                  <a:pt x="1447" y="622"/>
                </a:cubicBezTo>
                <a:cubicBezTo>
                  <a:pt x="1446" y="622"/>
                  <a:pt x="1446" y="622"/>
                  <a:pt x="1445" y="621"/>
                </a:cubicBezTo>
                <a:cubicBezTo>
                  <a:pt x="1445" y="622"/>
                  <a:pt x="1445" y="622"/>
                  <a:pt x="1445" y="623"/>
                </a:cubicBezTo>
                <a:cubicBezTo>
                  <a:pt x="1446" y="623"/>
                  <a:pt x="1446" y="623"/>
                  <a:pt x="1446" y="623"/>
                </a:cubicBezTo>
                <a:cubicBezTo>
                  <a:pt x="1446" y="624"/>
                  <a:pt x="1446" y="624"/>
                  <a:pt x="1446" y="624"/>
                </a:cubicBezTo>
                <a:cubicBezTo>
                  <a:pt x="1446" y="624"/>
                  <a:pt x="1446" y="624"/>
                  <a:pt x="1446" y="624"/>
                </a:cubicBezTo>
                <a:cubicBezTo>
                  <a:pt x="1446" y="624"/>
                  <a:pt x="1446" y="624"/>
                  <a:pt x="1446" y="624"/>
                </a:cubicBezTo>
                <a:cubicBezTo>
                  <a:pt x="1445" y="624"/>
                  <a:pt x="1444" y="624"/>
                  <a:pt x="1443" y="624"/>
                </a:cubicBezTo>
                <a:cubicBezTo>
                  <a:pt x="1443" y="624"/>
                  <a:pt x="1442" y="623"/>
                  <a:pt x="1442" y="623"/>
                </a:cubicBezTo>
                <a:cubicBezTo>
                  <a:pt x="1442" y="623"/>
                  <a:pt x="1442" y="623"/>
                  <a:pt x="1442" y="623"/>
                </a:cubicBezTo>
                <a:cubicBezTo>
                  <a:pt x="1442" y="623"/>
                  <a:pt x="1442" y="623"/>
                  <a:pt x="1442" y="623"/>
                </a:cubicBezTo>
                <a:cubicBezTo>
                  <a:pt x="1441" y="623"/>
                  <a:pt x="1441" y="624"/>
                  <a:pt x="1441" y="624"/>
                </a:cubicBezTo>
                <a:cubicBezTo>
                  <a:pt x="1441" y="625"/>
                  <a:pt x="1440" y="626"/>
                  <a:pt x="1440" y="626"/>
                </a:cubicBezTo>
                <a:cubicBezTo>
                  <a:pt x="1441" y="626"/>
                  <a:pt x="1442" y="626"/>
                  <a:pt x="1443" y="626"/>
                </a:cubicBezTo>
                <a:cubicBezTo>
                  <a:pt x="1443" y="626"/>
                  <a:pt x="1443" y="626"/>
                  <a:pt x="1443" y="626"/>
                </a:cubicBezTo>
                <a:cubicBezTo>
                  <a:pt x="1443" y="627"/>
                  <a:pt x="1444" y="627"/>
                  <a:pt x="1444" y="627"/>
                </a:cubicBezTo>
                <a:close/>
                <a:moveTo>
                  <a:pt x="1494" y="623"/>
                </a:moveTo>
                <a:cubicBezTo>
                  <a:pt x="1494" y="622"/>
                  <a:pt x="1494" y="622"/>
                  <a:pt x="1494" y="622"/>
                </a:cubicBezTo>
                <a:cubicBezTo>
                  <a:pt x="1493" y="622"/>
                  <a:pt x="1493" y="622"/>
                  <a:pt x="1493" y="622"/>
                </a:cubicBezTo>
                <a:cubicBezTo>
                  <a:pt x="1493" y="623"/>
                  <a:pt x="1493" y="623"/>
                  <a:pt x="1493" y="623"/>
                </a:cubicBezTo>
                <a:lnTo>
                  <a:pt x="1494" y="623"/>
                </a:lnTo>
                <a:close/>
                <a:moveTo>
                  <a:pt x="1463" y="626"/>
                </a:moveTo>
                <a:cubicBezTo>
                  <a:pt x="1463" y="626"/>
                  <a:pt x="1464" y="626"/>
                  <a:pt x="1464" y="625"/>
                </a:cubicBezTo>
                <a:cubicBezTo>
                  <a:pt x="1465" y="625"/>
                  <a:pt x="1465" y="625"/>
                  <a:pt x="1465" y="625"/>
                </a:cubicBezTo>
                <a:cubicBezTo>
                  <a:pt x="1465" y="625"/>
                  <a:pt x="1465" y="625"/>
                  <a:pt x="1465" y="625"/>
                </a:cubicBezTo>
                <a:cubicBezTo>
                  <a:pt x="1466" y="625"/>
                  <a:pt x="1467" y="625"/>
                  <a:pt x="1468" y="624"/>
                </a:cubicBezTo>
                <a:cubicBezTo>
                  <a:pt x="1468" y="625"/>
                  <a:pt x="1469" y="625"/>
                  <a:pt x="1469" y="625"/>
                </a:cubicBezTo>
                <a:cubicBezTo>
                  <a:pt x="1469" y="625"/>
                  <a:pt x="1469" y="625"/>
                  <a:pt x="1469" y="625"/>
                </a:cubicBezTo>
                <a:cubicBezTo>
                  <a:pt x="1469" y="624"/>
                  <a:pt x="1469" y="624"/>
                  <a:pt x="1469" y="624"/>
                </a:cubicBezTo>
                <a:cubicBezTo>
                  <a:pt x="1469" y="624"/>
                  <a:pt x="1470" y="624"/>
                  <a:pt x="1470" y="624"/>
                </a:cubicBezTo>
                <a:cubicBezTo>
                  <a:pt x="1469" y="623"/>
                  <a:pt x="1469" y="623"/>
                  <a:pt x="1469" y="623"/>
                </a:cubicBezTo>
                <a:cubicBezTo>
                  <a:pt x="1468" y="623"/>
                  <a:pt x="1466" y="624"/>
                  <a:pt x="1465" y="624"/>
                </a:cubicBezTo>
                <a:cubicBezTo>
                  <a:pt x="1465" y="623"/>
                  <a:pt x="1465" y="623"/>
                  <a:pt x="1465" y="623"/>
                </a:cubicBezTo>
                <a:cubicBezTo>
                  <a:pt x="1464" y="623"/>
                  <a:pt x="1463" y="623"/>
                  <a:pt x="1462" y="623"/>
                </a:cubicBezTo>
                <a:cubicBezTo>
                  <a:pt x="1462" y="623"/>
                  <a:pt x="1462" y="623"/>
                  <a:pt x="1462" y="623"/>
                </a:cubicBezTo>
                <a:cubicBezTo>
                  <a:pt x="1460" y="623"/>
                  <a:pt x="1460" y="623"/>
                  <a:pt x="1460" y="623"/>
                </a:cubicBezTo>
                <a:cubicBezTo>
                  <a:pt x="1460" y="623"/>
                  <a:pt x="1460" y="623"/>
                  <a:pt x="1460" y="623"/>
                </a:cubicBezTo>
                <a:cubicBezTo>
                  <a:pt x="1459" y="623"/>
                  <a:pt x="1458" y="622"/>
                  <a:pt x="1456" y="622"/>
                </a:cubicBezTo>
                <a:cubicBezTo>
                  <a:pt x="1456" y="623"/>
                  <a:pt x="1456" y="623"/>
                  <a:pt x="1456" y="623"/>
                </a:cubicBezTo>
                <a:cubicBezTo>
                  <a:pt x="1456" y="623"/>
                  <a:pt x="1455" y="623"/>
                  <a:pt x="1454" y="623"/>
                </a:cubicBezTo>
                <a:cubicBezTo>
                  <a:pt x="1454" y="624"/>
                  <a:pt x="1454" y="624"/>
                  <a:pt x="1455" y="625"/>
                </a:cubicBezTo>
                <a:cubicBezTo>
                  <a:pt x="1456" y="625"/>
                  <a:pt x="1457" y="625"/>
                  <a:pt x="1459" y="625"/>
                </a:cubicBezTo>
                <a:cubicBezTo>
                  <a:pt x="1459" y="626"/>
                  <a:pt x="1459" y="626"/>
                  <a:pt x="1459" y="626"/>
                </a:cubicBezTo>
                <a:cubicBezTo>
                  <a:pt x="1460" y="626"/>
                  <a:pt x="1461" y="626"/>
                  <a:pt x="1462" y="625"/>
                </a:cubicBezTo>
                <a:cubicBezTo>
                  <a:pt x="1462" y="625"/>
                  <a:pt x="1462" y="626"/>
                  <a:pt x="1463" y="626"/>
                </a:cubicBezTo>
                <a:close/>
                <a:moveTo>
                  <a:pt x="1476" y="624"/>
                </a:moveTo>
                <a:cubicBezTo>
                  <a:pt x="1479" y="624"/>
                  <a:pt x="1479" y="624"/>
                  <a:pt x="1479" y="624"/>
                </a:cubicBezTo>
                <a:cubicBezTo>
                  <a:pt x="1479" y="623"/>
                  <a:pt x="1479" y="623"/>
                  <a:pt x="1479" y="623"/>
                </a:cubicBezTo>
                <a:cubicBezTo>
                  <a:pt x="1477" y="623"/>
                  <a:pt x="1478" y="623"/>
                  <a:pt x="1476" y="623"/>
                </a:cubicBezTo>
                <a:lnTo>
                  <a:pt x="1476" y="624"/>
                </a:lnTo>
                <a:close/>
                <a:moveTo>
                  <a:pt x="1472" y="624"/>
                </a:moveTo>
                <a:cubicBezTo>
                  <a:pt x="1472" y="624"/>
                  <a:pt x="1472" y="624"/>
                  <a:pt x="1472" y="624"/>
                </a:cubicBezTo>
                <a:cubicBezTo>
                  <a:pt x="1473" y="623"/>
                  <a:pt x="1472" y="624"/>
                  <a:pt x="1473" y="623"/>
                </a:cubicBezTo>
                <a:cubicBezTo>
                  <a:pt x="1472" y="623"/>
                  <a:pt x="1472" y="623"/>
                  <a:pt x="1472" y="623"/>
                </a:cubicBezTo>
                <a:cubicBezTo>
                  <a:pt x="1472" y="624"/>
                  <a:pt x="1472" y="624"/>
                  <a:pt x="1472" y="624"/>
                </a:cubicBezTo>
                <a:close/>
                <a:moveTo>
                  <a:pt x="1475" y="623"/>
                </a:moveTo>
                <a:cubicBezTo>
                  <a:pt x="1474" y="624"/>
                  <a:pt x="1474" y="624"/>
                  <a:pt x="1474" y="624"/>
                </a:cubicBezTo>
                <a:cubicBezTo>
                  <a:pt x="1475" y="624"/>
                  <a:pt x="1475" y="624"/>
                  <a:pt x="1475" y="624"/>
                </a:cubicBezTo>
                <a:cubicBezTo>
                  <a:pt x="1475" y="624"/>
                  <a:pt x="1475" y="624"/>
                  <a:pt x="1475" y="624"/>
                </a:cubicBezTo>
                <a:cubicBezTo>
                  <a:pt x="1475" y="624"/>
                  <a:pt x="1475" y="624"/>
                  <a:pt x="1475" y="624"/>
                </a:cubicBezTo>
                <a:cubicBezTo>
                  <a:pt x="1475" y="623"/>
                  <a:pt x="1475" y="623"/>
                  <a:pt x="1475" y="623"/>
                </a:cubicBezTo>
                <a:close/>
                <a:moveTo>
                  <a:pt x="1468" y="637"/>
                </a:moveTo>
                <a:cubicBezTo>
                  <a:pt x="1469" y="637"/>
                  <a:pt x="1470" y="636"/>
                  <a:pt x="1471" y="636"/>
                </a:cubicBezTo>
                <a:cubicBezTo>
                  <a:pt x="1471" y="635"/>
                  <a:pt x="1471" y="635"/>
                  <a:pt x="1471" y="635"/>
                </a:cubicBezTo>
                <a:cubicBezTo>
                  <a:pt x="1471" y="635"/>
                  <a:pt x="1471" y="635"/>
                  <a:pt x="1471" y="635"/>
                </a:cubicBezTo>
                <a:cubicBezTo>
                  <a:pt x="1472" y="634"/>
                  <a:pt x="1472" y="635"/>
                  <a:pt x="1472" y="634"/>
                </a:cubicBezTo>
                <a:cubicBezTo>
                  <a:pt x="1473" y="634"/>
                  <a:pt x="1473" y="634"/>
                  <a:pt x="1473" y="633"/>
                </a:cubicBezTo>
                <a:cubicBezTo>
                  <a:pt x="1475" y="633"/>
                  <a:pt x="1475" y="633"/>
                  <a:pt x="1475" y="633"/>
                </a:cubicBezTo>
                <a:cubicBezTo>
                  <a:pt x="1475" y="633"/>
                  <a:pt x="1475" y="633"/>
                  <a:pt x="1475" y="633"/>
                </a:cubicBezTo>
                <a:cubicBezTo>
                  <a:pt x="1477" y="633"/>
                  <a:pt x="1477" y="633"/>
                  <a:pt x="1477" y="633"/>
                </a:cubicBezTo>
                <a:cubicBezTo>
                  <a:pt x="1478" y="632"/>
                  <a:pt x="1478" y="632"/>
                  <a:pt x="1478" y="632"/>
                </a:cubicBezTo>
                <a:cubicBezTo>
                  <a:pt x="1478" y="632"/>
                  <a:pt x="1479" y="632"/>
                  <a:pt x="1479" y="632"/>
                </a:cubicBezTo>
                <a:cubicBezTo>
                  <a:pt x="1479" y="631"/>
                  <a:pt x="1479" y="630"/>
                  <a:pt x="1480" y="630"/>
                </a:cubicBezTo>
                <a:cubicBezTo>
                  <a:pt x="1480" y="630"/>
                  <a:pt x="1481" y="630"/>
                  <a:pt x="1481" y="630"/>
                </a:cubicBezTo>
                <a:cubicBezTo>
                  <a:pt x="1481" y="629"/>
                  <a:pt x="1481" y="629"/>
                  <a:pt x="1481" y="629"/>
                </a:cubicBezTo>
                <a:cubicBezTo>
                  <a:pt x="1482" y="629"/>
                  <a:pt x="1483" y="628"/>
                  <a:pt x="1484" y="628"/>
                </a:cubicBezTo>
                <a:cubicBezTo>
                  <a:pt x="1484" y="627"/>
                  <a:pt x="1484" y="627"/>
                  <a:pt x="1484" y="627"/>
                </a:cubicBezTo>
                <a:cubicBezTo>
                  <a:pt x="1485" y="627"/>
                  <a:pt x="1485" y="627"/>
                  <a:pt x="1485" y="627"/>
                </a:cubicBezTo>
                <a:cubicBezTo>
                  <a:pt x="1485" y="627"/>
                  <a:pt x="1485" y="626"/>
                  <a:pt x="1485" y="626"/>
                </a:cubicBezTo>
                <a:cubicBezTo>
                  <a:pt x="1487" y="626"/>
                  <a:pt x="1487" y="626"/>
                  <a:pt x="1487" y="626"/>
                </a:cubicBezTo>
                <a:cubicBezTo>
                  <a:pt x="1487" y="626"/>
                  <a:pt x="1487" y="626"/>
                  <a:pt x="1487" y="626"/>
                </a:cubicBezTo>
                <a:cubicBezTo>
                  <a:pt x="1487" y="625"/>
                  <a:pt x="1488" y="625"/>
                  <a:pt x="1489" y="624"/>
                </a:cubicBezTo>
                <a:cubicBezTo>
                  <a:pt x="1489" y="623"/>
                  <a:pt x="1489" y="623"/>
                  <a:pt x="1489" y="623"/>
                </a:cubicBezTo>
                <a:cubicBezTo>
                  <a:pt x="1488" y="623"/>
                  <a:pt x="1487" y="624"/>
                  <a:pt x="1486" y="624"/>
                </a:cubicBezTo>
                <a:cubicBezTo>
                  <a:pt x="1486" y="624"/>
                  <a:pt x="1486" y="624"/>
                  <a:pt x="1486" y="624"/>
                </a:cubicBezTo>
                <a:cubicBezTo>
                  <a:pt x="1484" y="624"/>
                  <a:pt x="1484" y="624"/>
                  <a:pt x="1484" y="624"/>
                </a:cubicBezTo>
                <a:cubicBezTo>
                  <a:pt x="1483" y="624"/>
                  <a:pt x="1483" y="625"/>
                  <a:pt x="1483" y="625"/>
                </a:cubicBezTo>
                <a:cubicBezTo>
                  <a:pt x="1482" y="625"/>
                  <a:pt x="1481" y="625"/>
                  <a:pt x="1481" y="625"/>
                </a:cubicBezTo>
                <a:cubicBezTo>
                  <a:pt x="1481" y="625"/>
                  <a:pt x="1481" y="625"/>
                  <a:pt x="1481" y="625"/>
                </a:cubicBezTo>
                <a:cubicBezTo>
                  <a:pt x="1480" y="625"/>
                  <a:pt x="1479" y="625"/>
                  <a:pt x="1478" y="625"/>
                </a:cubicBezTo>
                <a:cubicBezTo>
                  <a:pt x="1478" y="626"/>
                  <a:pt x="1478" y="627"/>
                  <a:pt x="1477" y="627"/>
                </a:cubicBezTo>
                <a:cubicBezTo>
                  <a:pt x="1477" y="628"/>
                  <a:pt x="1476" y="628"/>
                  <a:pt x="1476" y="628"/>
                </a:cubicBezTo>
                <a:cubicBezTo>
                  <a:pt x="1476" y="628"/>
                  <a:pt x="1475" y="629"/>
                  <a:pt x="1475" y="629"/>
                </a:cubicBezTo>
                <a:cubicBezTo>
                  <a:pt x="1474" y="629"/>
                  <a:pt x="1474" y="630"/>
                  <a:pt x="1473" y="630"/>
                </a:cubicBezTo>
                <a:cubicBezTo>
                  <a:pt x="1473" y="631"/>
                  <a:pt x="1473" y="631"/>
                  <a:pt x="1473" y="631"/>
                </a:cubicBezTo>
                <a:cubicBezTo>
                  <a:pt x="1473" y="631"/>
                  <a:pt x="1473" y="630"/>
                  <a:pt x="1472" y="631"/>
                </a:cubicBezTo>
                <a:cubicBezTo>
                  <a:pt x="1471" y="631"/>
                  <a:pt x="1471" y="631"/>
                  <a:pt x="1471" y="631"/>
                </a:cubicBezTo>
                <a:cubicBezTo>
                  <a:pt x="1472" y="632"/>
                  <a:pt x="1472" y="632"/>
                  <a:pt x="1472" y="633"/>
                </a:cubicBezTo>
                <a:cubicBezTo>
                  <a:pt x="1472" y="633"/>
                  <a:pt x="1472" y="634"/>
                  <a:pt x="1471" y="634"/>
                </a:cubicBezTo>
                <a:cubicBezTo>
                  <a:pt x="1471" y="634"/>
                  <a:pt x="1471" y="634"/>
                  <a:pt x="1471" y="634"/>
                </a:cubicBezTo>
                <a:cubicBezTo>
                  <a:pt x="1470" y="634"/>
                  <a:pt x="1470" y="634"/>
                  <a:pt x="1470" y="635"/>
                </a:cubicBezTo>
                <a:cubicBezTo>
                  <a:pt x="1469" y="635"/>
                  <a:pt x="1468" y="634"/>
                  <a:pt x="1468" y="634"/>
                </a:cubicBezTo>
                <a:cubicBezTo>
                  <a:pt x="1468" y="635"/>
                  <a:pt x="1468" y="635"/>
                  <a:pt x="1468" y="635"/>
                </a:cubicBezTo>
                <a:cubicBezTo>
                  <a:pt x="1467" y="635"/>
                  <a:pt x="1467" y="635"/>
                  <a:pt x="1467" y="635"/>
                </a:cubicBezTo>
                <a:cubicBezTo>
                  <a:pt x="1467" y="636"/>
                  <a:pt x="1467" y="636"/>
                  <a:pt x="1467" y="636"/>
                </a:cubicBezTo>
                <a:cubicBezTo>
                  <a:pt x="1467" y="636"/>
                  <a:pt x="1467" y="636"/>
                  <a:pt x="1467" y="636"/>
                </a:cubicBezTo>
                <a:cubicBezTo>
                  <a:pt x="1467" y="636"/>
                  <a:pt x="1467" y="636"/>
                  <a:pt x="1467" y="636"/>
                </a:cubicBezTo>
                <a:cubicBezTo>
                  <a:pt x="1467" y="636"/>
                  <a:pt x="1467" y="636"/>
                  <a:pt x="1468" y="637"/>
                </a:cubicBezTo>
                <a:close/>
                <a:moveTo>
                  <a:pt x="1650" y="629"/>
                </a:moveTo>
                <a:cubicBezTo>
                  <a:pt x="1649" y="629"/>
                  <a:pt x="1649" y="629"/>
                  <a:pt x="1649" y="629"/>
                </a:cubicBezTo>
                <a:cubicBezTo>
                  <a:pt x="1649" y="627"/>
                  <a:pt x="1649" y="627"/>
                  <a:pt x="1649" y="627"/>
                </a:cubicBezTo>
                <a:cubicBezTo>
                  <a:pt x="1649" y="627"/>
                  <a:pt x="1649" y="627"/>
                  <a:pt x="1649" y="627"/>
                </a:cubicBezTo>
                <a:cubicBezTo>
                  <a:pt x="1649" y="627"/>
                  <a:pt x="1649" y="627"/>
                  <a:pt x="1648" y="626"/>
                </a:cubicBezTo>
                <a:cubicBezTo>
                  <a:pt x="1648" y="625"/>
                  <a:pt x="1647" y="624"/>
                  <a:pt x="1646" y="624"/>
                </a:cubicBezTo>
                <a:cubicBezTo>
                  <a:pt x="1646" y="624"/>
                  <a:pt x="1646" y="625"/>
                  <a:pt x="1646" y="625"/>
                </a:cubicBezTo>
                <a:cubicBezTo>
                  <a:pt x="1647" y="626"/>
                  <a:pt x="1647" y="626"/>
                  <a:pt x="1647" y="626"/>
                </a:cubicBezTo>
                <a:cubicBezTo>
                  <a:pt x="1647" y="627"/>
                  <a:pt x="1647" y="627"/>
                  <a:pt x="1647" y="627"/>
                </a:cubicBezTo>
                <a:cubicBezTo>
                  <a:pt x="1647" y="627"/>
                  <a:pt x="1647" y="627"/>
                  <a:pt x="1647" y="627"/>
                </a:cubicBezTo>
                <a:cubicBezTo>
                  <a:pt x="1647" y="628"/>
                  <a:pt x="1647" y="628"/>
                  <a:pt x="1647" y="628"/>
                </a:cubicBezTo>
                <a:cubicBezTo>
                  <a:pt x="1648" y="628"/>
                  <a:pt x="1648" y="628"/>
                  <a:pt x="1648" y="628"/>
                </a:cubicBezTo>
                <a:cubicBezTo>
                  <a:pt x="1649" y="629"/>
                  <a:pt x="1649" y="629"/>
                  <a:pt x="1649" y="629"/>
                </a:cubicBezTo>
                <a:cubicBezTo>
                  <a:pt x="1650" y="629"/>
                  <a:pt x="1650" y="629"/>
                  <a:pt x="1650" y="629"/>
                </a:cubicBezTo>
                <a:close/>
                <a:moveTo>
                  <a:pt x="1598" y="630"/>
                </a:moveTo>
                <a:cubicBezTo>
                  <a:pt x="1599" y="630"/>
                  <a:pt x="1600" y="630"/>
                  <a:pt x="1600" y="630"/>
                </a:cubicBezTo>
                <a:cubicBezTo>
                  <a:pt x="1600" y="629"/>
                  <a:pt x="1600" y="629"/>
                  <a:pt x="1600" y="629"/>
                </a:cubicBezTo>
                <a:cubicBezTo>
                  <a:pt x="1600" y="629"/>
                  <a:pt x="1599" y="629"/>
                  <a:pt x="1599" y="628"/>
                </a:cubicBezTo>
                <a:cubicBezTo>
                  <a:pt x="1599" y="629"/>
                  <a:pt x="1598" y="629"/>
                  <a:pt x="1598" y="630"/>
                </a:cubicBezTo>
                <a:close/>
                <a:moveTo>
                  <a:pt x="1646" y="630"/>
                </a:moveTo>
                <a:cubicBezTo>
                  <a:pt x="1645" y="630"/>
                  <a:pt x="1645" y="630"/>
                  <a:pt x="1645" y="630"/>
                </a:cubicBezTo>
                <a:cubicBezTo>
                  <a:pt x="1645" y="630"/>
                  <a:pt x="1645" y="629"/>
                  <a:pt x="1645" y="629"/>
                </a:cubicBezTo>
                <a:cubicBezTo>
                  <a:pt x="1643" y="629"/>
                  <a:pt x="1643" y="629"/>
                  <a:pt x="1643" y="629"/>
                </a:cubicBezTo>
                <a:cubicBezTo>
                  <a:pt x="1643" y="629"/>
                  <a:pt x="1643" y="629"/>
                  <a:pt x="1643" y="629"/>
                </a:cubicBezTo>
                <a:cubicBezTo>
                  <a:pt x="1642" y="629"/>
                  <a:pt x="1642" y="629"/>
                  <a:pt x="1641" y="628"/>
                </a:cubicBezTo>
                <a:cubicBezTo>
                  <a:pt x="1641" y="629"/>
                  <a:pt x="1641" y="629"/>
                  <a:pt x="1641" y="629"/>
                </a:cubicBezTo>
                <a:cubicBezTo>
                  <a:pt x="1641" y="629"/>
                  <a:pt x="1641" y="629"/>
                  <a:pt x="1641" y="629"/>
                </a:cubicBezTo>
                <a:cubicBezTo>
                  <a:pt x="1641" y="630"/>
                  <a:pt x="1642" y="630"/>
                  <a:pt x="1642" y="631"/>
                </a:cubicBezTo>
                <a:cubicBezTo>
                  <a:pt x="1644" y="632"/>
                  <a:pt x="1645" y="631"/>
                  <a:pt x="1647" y="631"/>
                </a:cubicBezTo>
                <a:cubicBezTo>
                  <a:pt x="1647" y="631"/>
                  <a:pt x="1647" y="631"/>
                  <a:pt x="1647" y="631"/>
                </a:cubicBezTo>
                <a:cubicBezTo>
                  <a:pt x="1647" y="630"/>
                  <a:pt x="1646" y="630"/>
                  <a:pt x="1646" y="630"/>
                </a:cubicBezTo>
                <a:close/>
                <a:moveTo>
                  <a:pt x="1456" y="634"/>
                </a:moveTo>
                <a:cubicBezTo>
                  <a:pt x="1459" y="634"/>
                  <a:pt x="1459" y="634"/>
                  <a:pt x="1459" y="634"/>
                </a:cubicBezTo>
                <a:cubicBezTo>
                  <a:pt x="1459" y="633"/>
                  <a:pt x="1459" y="633"/>
                  <a:pt x="1460" y="632"/>
                </a:cubicBezTo>
                <a:cubicBezTo>
                  <a:pt x="1459" y="632"/>
                  <a:pt x="1459" y="632"/>
                  <a:pt x="1459" y="632"/>
                </a:cubicBezTo>
                <a:cubicBezTo>
                  <a:pt x="1459" y="631"/>
                  <a:pt x="1459" y="631"/>
                  <a:pt x="1459" y="631"/>
                </a:cubicBezTo>
                <a:cubicBezTo>
                  <a:pt x="1458" y="631"/>
                  <a:pt x="1457" y="631"/>
                  <a:pt x="1456" y="631"/>
                </a:cubicBezTo>
                <a:cubicBezTo>
                  <a:pt x="1456" y="631"/>
                  <a:pt x="1456" y="631"/>
                  <a:pt x="1456" y="631"/>
                </a:cubicBezTo>
                <a:cubicBezTo>
                  <a:pt x="1455" y="630"/>
                  <a:pt x="1454" y="630"/>
                  <a:pt x="1452" y="630"/>
                </a:cubicBezTo>
                <a:cubicBezTo>
                  <a:pt x="1452" y="630"/>
                  <a:pt x="1451" y="631"/>
                  <a:pt x="1451" y="631"/>
                </a:cubicBezTo>
                <a:cubicBezTo>
                  <a:pt x="1453" y="632"/>
                  <a:pt x="1454" y="632"/>
                  <a:pt x="1455" y="633"/>
                </a:cubicBezTo>
                <a:cubicBezTo>
                  <a:pt x="1455" y="633"/>
                  <a:pt x="1456" y="633"/>
                  <a:pt x="1456" y="634"/>
                </a:cubicBezTo>
                <a:close/>
                <a:moveTo>
                  <a:pt x="1601" y="633"/>
                </a:moveTo>
                <a:cubicBezTo>
                  <a:pt x="1601" y="632"/>
                  <a:pt x="1601" y="632"/>
                  <a:pt x="1602" y="632"/>
                </a:cubicBezTo>
                <a:cubicBezTo>
                  <a:pt x="1602" y="632"/>
                  <a:pt x="1602" y="632"/>
                  <a:pt x="1602" y="632"/>
                </a:cubicBezTo>
                <a:cubicBezTo>
                  <a:pt x="1601" y="632"/>
                  <a:pt x="1601" y="632"/>
                  <a:pt x="1601" y="632"/>
                </a:cubicBezTo>
                <a:cubicBezTo>
                  <a:pt x="1601" y="632"/>
                  <a:pt x="1601" y="632"/>
                  <a:pt x="1601" y="632"/>
                </a:cubicBezTo>
                <a:cubicBezTo>
                  <a:pt x="1601" y="632"/>
                  <a:pt x="1601" y="632"/>
                  <a:pt x="1601" y="632"/>
                </a:cubicBezTo>
                <a:cubicBezTo>
                  <a:pt x="1601" y="632"/>
                  <a:pt x="1601" y="632"/>
                  <a:pt x="1601" y="632"/>
                </a:cubicBezTo>
                <a:cubicBezTo>
                  <a:pt x="1601" y="633"/>
                  <a:pt x="1601" y="633"/>
                  <a:pt x="1601" y="633"/>
                </a:cubicBezTo>
                <a:close/>
                <a:moveTo>
                  <a:pt x="1650" y="634"/>
                </a:moveTo>
                <a:cubicBezTo>
                  <a:pt x="1650" y="634"/>
                  <a:pt x="1650" y="634"/>
                  <a:pt x="1650" y="634"/>
                </a:cubicBezTo>
                <a:cubicBezTo>
                  <a:pt x="1650" y="635"/>
                  <a:pt x="1650" y="634"/>
                  <a:pt x="1650" y="635"/>
                </a:cubicBezTo>
                <a:cubicBezTo>
                  <a:pt x="1650" y="635"/>
                  <a:pt x="1650" y="635"/>
                  <a:pt x="1650" y="635"/>
                </a:cubicBezTo>
                <a:cubicBezTo>
                  <a:pt x="1650" y="635"/>
                  <a:pt x="1650" y="635"/>
                  <a:pt x="1650" y="635"/>
                </a:cubicBezTo>
                <a:cubicBezTo>
                  <a:pt x="1651" y="636"/>
                  <a:pt x="1651" y="636"/>
                  <a:pt x="1651" y="636"/>
                </a:cubicBezTo>
                <a:cubicBezTo>
                  <a:pt x="1651" y="637"/>
                  <a:pt x="1653" y="637"/>
                  <a:pt x="1654" y="637"/>
                </a:cubicBezTo>
                <a:cubicBezTo>
                  <a:pt x="1654" y="636"/>
                  <a:pt x="1653" y="636"/>
                  <a:pt x="1653" y="635"/>
                </a:cubicBezTo>
                <a:cubicBezTo>
                  <a:pt x="1651" y="635"/>
                  <a:pt x="1651" y="634"/>
                  <a:pt x="1650" y="634"/>
                </a:cubicBezTo>
                <a:close/>
                <a:moveTo>
                  <a:pt x="1612" y="735"/>
                </a:moveTo>
                <a:cubicBezTo>
                  <a:pt x="1611" y="734"/>
                  <a:pt x="1611" y="734"/>
                  <a:pt x="1610" y="734"/>
                </a:cubicBezTo>
                <a:cubicBezTo>
                  <a:pt x="1610" y="732"/>
                  <a:pt x="1610" y="732"/>
                  <a:pt x="1610" y="732"/>
                </a:cubicBezTo>
                <a:cubicBezTo>
                  <a:pt x="1610" y="732"/>
                  <a:pt x="1610" y="732"/>
                  <a:pt x="1610" y="732"/>
                </a:cubicBezTo>
                <a:cubicBezTo>
                  <a:pt x="1610" y="732"/>
                  <a:pt x="1610" y="732"/>
                  <a:pt x="1610" y="732"/>
                </a:cubicBezTo>
                <a:cubicBezTo>
                  <a:pt x="1610" y="732"/>
                  <a:pt x="1610" y="732"/>
                  <a:pt x="1610" y="732"/>
                </a:cubicBezTo>
                <a:cubicBezTo>
                  <a:pt x="1609" y="731"/>
                  <a:pt x="1609" y="730"/>
                  <a:pt x="1609" y="729"/>
                </a:cubicBezTo>
                <a:cubicBezTo>
                  <a:pt x="1610" y="729"/>
                  <a:pt x="1610" y="729"/>
                  <a:pt x="1610" y="729"/>
                </a:cubicBezTo>
                <a:cubicBezTo>
                  <a:pt x="1610" y="728"/>
                  <a:pt x="1610" y="728"/>
                  <a:pt x="1610" y="728"/>
                </a:cubicBezTo>
                <a:cubicBezTo>
                  <a:pt x="1609" y="728"/>
                  <a:pt x="1609" y="728"/>
                  <a:pt x="1609" y="728"/>
                </a:cubicBezTo>
                <a:cubicBezTo>
                  <a:pt x="1609" y="726"/>
                  <a:pt x="1609" y="726"/>
                  <a:pt x="1609" y="726"/>
                </a:cubicBezTo>
                <a:cubicBezTo>
                  <a:pt x="1609" y="726"/>
                  <a:pt x="1609" y="726"/>
                  <a:pt x="1609" y="725"/>
                </a:cubicBezTo>
                <a:cubicBezTo>
                  <a:pt x="1609" y="725"/>
                  <a:pt x="1609" y="725"/>
                  <a:pt x="1609" y="725"/>
                </a:cubicBezTo>
                <a:cubicBezTo>
                  <a:pt x="1609" y="724"/>
                  <a:pt x="1609" y="724"/>
                  <a:pt x="1609" y="724"/>
                </a:cubicBezTo>
                <a:cubicBezTo>
                  <a:pt x="1609" y="724"/>
                  <a:pt x="1610" y="724"/>
                  <a:pt x="1610" y="724"/>
                </a:cubicBezTo>
                <a:cubicBezTo>
                  <a:pt x="1610" y="723"/>
                  <a:pt x="1610" y="723"/>
                  <a:pt x="1610" y="723"/>
                </a:cubicBezTo>
                <a:cubicBezTo>
                  <a:pt x="1610" y="721"/>
                  <a:pt x="1610" y="721"/>
                  <a:pt x="1610" y="721"/>
                </a:cubicBezTo>
                <a:cubicBezTo>
                  <a:pt x="1609" y="721"/>
                  <a:pt x="1609" y="721"/>
                  <a:pt x="1609" y="720"/>
                </a:cubicBezTo>
                <a:cubicBezTo>
                  <a:pt x="1609" y="719"/>
                  <a:pt x="1609" y="719"/>
                  <a:pt x="1609" y="719"/>
                </a:cubicBezTo>
                <a:cubicBezTo>
                  <a:pt x="1609" y="719"/>
                  <a:pt x="1608" y="718"/>
                  <a:pt x="1608" y="718"/>
                </a:cubicBezTo>
                <a:cubicBezTo>
                  <a:pt x="1608" y="718"/>
                  <a:pt x="1608" y="718"/>
                  <a:pt x="1608" y="718"/>
                </a:cubicBezTo>
                <a:cubicBezTo>
                  <a:pt x="1607" y="718"/>
                  <a:pt x="1607" y="718"/>
                  <a:pt x="1607" y="718"/>
                </a:cubicBezTo>
                <a:cubicBezTo>
                  <a:pt x="1607" y="717"/>
                  <a:pt x="1607" y="717"/>
                  <a:pt x="1606" y="716"/>
                </a:cubicBezTo>
                <a:cubicBezTo>
                  <a:pt x="1606" y="716"/>
                  <a:pt x="1606" y="716"/>
                  <a:pt x="1606" y="716"/>
                </a:cubicBezTo>
                <a:cubicBezTo>
                  <a:pt x="1606" y="715"/>
                  <a:pt x="1605" y="715"/>
                  <a:pt x="1605" y="715"/>
                </a:cubicBezTo>
                <a:cubicBezTo>
                  <a:pt x="1605" y="714"/>
                  <a:pt x="1605" y="714"/>
                  <a:pt x="1605" y="714"/>
                </a:cubicBezTo>
                <a:cubicBezTo>
                  <a:pt x="1604" y="713"/>
                  <a:pt x="1604" y="712"/>
                  <a:pt x="1603" y="711"/>
                </a:cubicBezTo>
                <a:cubicBezTo>
                  <a:pt x="1603" y="711"/>
                  <a:pt x="1602" y="711"/>
                  <a:pt x="1602" y="710"/>
                </a:cubicBezTo>
                <a:cubicBezTo>
                  <a:pt x="1602" y="710"/>
                  <a:pt x="1602" y="710"/>
                  <a:pt x="1602" y="710"/>
                </a:cubicBezTo>
                <a:cubicBezTo>
                  <a:pt x="1601" y="710"/>
                  <a:pt x="1601" y="710"/>
                  <a:pt x="1601" y="710"/>
                </a:cubicBezTo>
                <a:cubicBezTo>
                  <a:pt x="1601" y="710"/>
                  <a:pt x="1601" y="710"/>
                  <a:pt x="1601" y="710"/>
                </a:cubicBezTo>
                <a:cubicBezTo>
                  <a:pt x="1600" y="709"/>
                  <a:pt x="1600" y="710"/>
                  <a:pt x="1600" y="709"/>
                </a:cubicBezTo>
                <a:cubicBezTo>
                  <a:pt x="1600" y="709"/>
                  <a:pt x="1600" y="709"/>
                  <a:pt x="1600" y="709"/>
                </a:cubicBezTo>
                <a:cubicBezTo>
                  <a:pt x="1600" y="704"/>
                  <a:pt x="1600" y="704"/>
                  <a:pt x="1600" y="704"/>
                </a:cubicBezTo>
                <a:cubicBezTo>
                  <a:pt x="1599" y="704"/>
                  <a:pt x="1599" y="704"/>
                  <a:pt x="1599" y="704"/>
                </a:cubicBezTo>
                <a:cubicBezTo>
                  <a:pt x="1599" y="703"/>
                  <a:pt x="1599" y="703"/>
                  <a:pt x="1599" y="703"/>
                </a:cubicBezTo>
                <a:cubicBezTo>
                  <a:pt x="1598" y="703"/>
                  <a:pt x="1598" y="703"/>
                  <a:pt x="1597" y="702"/>
                </a:cubicBezTo>
                <a:cubicBezTo>
                  <a:pt x="1597" y="701"/>
                  <a:pt x="1597" y="701"/>
                  <a:pt x="1597" y="701"/>
                </a:cubicBezTo>
                <a:cubicBezTo>
                  <a:pt x="1596" y="701"/>
                  <a:pt x="1596" y="701"/>
                  <a:pt x="1596" y="701"/>
                </a:cubicBezTo>
                <a:cubicBezTo>
                  <a:pt x="1596" y="702"/>
                  <a:pt x="1596" y="702"/>
                  <a:pt x="1596" y="702"/>
                </a:cubicBezTo>
                <a:cubicBezTo>
                  <a:pt x="1595" y="702"/>
                  <a:pt x="1595" y="702"/>
                  <a:pt x="1594" y="701"/>
                </a:cubicBezTo>
                <a:cubicBezTo>
                  <a:pt x="1594" y="700"/>
                  <a:pt x="1594" y="700"/>
                  <a:pt x="1594" y="699"/>
                </a:cubicBezTo>
                <a:cubicBezTo>
                  <a:pt x="1594" y="699"/>
                  <a:pt x="1594" y="699"/>
                  <a:pt x="1594" y="699"/>
                </a:cubicBezTo>
                <a:cubicBezTo>
                  <a:pt x="1594" y="698"/>
                  <a:pt x="1595" y="697"/>
                  <a:pt x="1595" y="697"/>
                </a:cubicBezTo>
                <a:cubicBezTo>
                  <a:pt x="1594" y="697"/>
                  <a:pt x="1594" y="696"/>
                  <a:pt x="1594" y="696"/>
                </a:cubicBezTo>
                <a:cubicBezTo>
                  <a:pt x="1594" y="695"/>
                  <a:pt x="1594" y="695"/>
                  <a:pt x="1594" y="695"/>
                </a:cubicBezTo>
                <a:cubicBezTo>
                  <a:pt x="1594" y="695"/>
                  <a:pt x="1594" y="695"/>
                  <a:pt x="1594" y="695"/>
                </a:cubicBezTo>
                <a:cubicBezTo>
                  <a:pt x="1594" y="694"/>
                  <a:pt x="1594" y="694"/>
                  <a:pt x="1594" y="694"/>
                </a:cubicBezTo>
                <a:cubicBezTo>
                  <a:pt x="1593" y="694"/>
                  <a:pt x="1593" y="694"/>
                  <a:pt x="1593" y="694"/>
                </a:cubicBezTo>
                <a:cubicBezTo>
                  <a:pt x="1593" y="694"/>
                  <a:pt x="1593" y="694"/>
                  <a:pt x="1592" y="693"/>
                </a:cubicBezTo>
                <a:cubicBezTo>
                  <a:pt x="1591" y="693"/>
                  <a:pt x="1591" y="693"/>
                  <a:pt x="1591" y="693"/>
                </a:cubicBezTo>
                <a:cubicBezTo>
                  <a:pt x="1591" y="693"/>
                  <a:pt x="1591" y="693"/>
                  <a:pt x="1591" y="693"/>
                </a:cubicBezTo>
                <a:cubicBezTo>
                  <a:pt x="1591" y="693"/>
                  <a:pt x="1591" y="693"/>
                  <a:pt x="1591" y="693"/>
                </a:cubicBezTo>
                <a:cubicBezTo>
                  <a:pt x="1591" y="691"/>
                  <a:pt x="1591" y="691"/>
                  <a:pt x="1591" y="690"/>
                </a:cubicBezTo>
                <a:cubicBezTo>
                  <a:pt x="1591" y="689"/>
                  <a:pt x="1591" y="689"/>
                  <a:pt x="1591" y="688"/>
                </a:cubicBezTo>
                <a:cubicBezTo>
                  <a:pt x="1590" y="688"/>
                  <a:pt x="1589" y="688"/>
                  <a:pt x="1589" y="688"/>
                </a:cubicBezTo>
                <a:cubicBezTo>
                  <a:pt x="1589" y="687"/>
                  <a:pt x="1589" y="687"/>
                  <a:pt x="1588" y="686"/>
                </a:cubicBezTo>
                <a:cubicBezTo>
                  <a:pt x="1587" y="686"/>
                  <a:pt x="1587" y="686"/>
                  <a:pt x="1587" y="686"/>
                </a:cubicBezTo>
                <a:cubicBezTo>
                  <a:pt x="1587" y="686"/>
                  <a:pt x="1587" y="686"/>
                  <a:pt x="1587" y="685"/>
                </a:cubicBezTo>
                <a:cubicBezTo>
                  <a:pt x="1586" y="685"/>
                  <a:pt x="1586" y="685"/>
                  <a:pt x="1586" y="685"/>
                </a:cubicBezTo>
                <a:cubicBezTo>
                  <a:pt x="1586" y="686"/>
                  <a:pt x="1586" y="686"/>
                  <a:pt x="1586" y="686"/>
                </a:cubicBezTo>
                <a:cubicBezTo>
                  <a:pt x="1585" y="686"/>
                  <a:pt x="1585" y="686"/>
                  <a:pt x="1584" y="685"/>
                </a:cubicBezTo>
                <a:cubicBezTo>
                  <a:pt x="1584" y="684"/>
                  <a:pt x="1584" y="684"/>
                  <a:pt x="1584" y="684"/>
                </a:cubicBezTo>
                <a:cubicBezTo>
                  <a:pt x="1583" y="684"/>
                  <a:pt x="1582" y="684"/>
                  <a:pt x="1581" y="684"/>
                </a:cubicBezTo>
                <a:cubicBezTo>
                  <a:pt x="1581" y="683"/>
                  <a:pt x="1581" y="683"/>
                  <a:pt x="1581" y="683"/>
                </a:cubicBezTo>
                <a:cubicBezTo>
                  <a:pt x="1580" y="683"/>
                  <a:pt x="1580" y="683"/>
                  <a:pt x="1579" y="683"/>
                </a:cubicBezTo>
                <a:cubicBezTo>
                  <a:pt x="1579" y="682"/>
                  <a:pt x="1579" y="681"/>
                  <a:pt x="1579" y="680"/>
                </a:cubicBezTo>
                <a:cubicBezTo>
                  <a:pt x="1579" y="680"/>
                  <a:pt x="1579" y="680"/>
                  <a:pt x="1579" y="680"/>
                </a:cubicBezTo>
                <a:cubicBezTo>
                  <a:pt x="1579" y="678"/>
                  <a:pt x="1579" y="678"/>
                  <a:pt x="1579" y="678"/>
                </a:cubicBezTo>
                <a:cubicBezTo>
                  <a:pt x="1579" y="678"/>
                  <a:pt x="1579" y="678"/>
                  <a:pt x="1579" y="678"/>
                </a:cubicBezTo>
                <a:cubicBezTo>
                  <a:pt x="1579" y="678"/>
                  <a:pt x="1579" y="678"/>
                  <a:pt x="1579" y="678"/>
                </a:cubicBezTo>
                <a:cubicBezTo>
                  <a:pt x="1579" y="678"/>
                  <a:pt x="1579" y="678"/>
                  <a:pt x="1579" y="678"/>
                </a:cubicBezTo>
                <a:cubicBezTo>
                  <a:pt x="1579" y="673"/>
                  <a:pt x="1579" y="673"/>
                  <a:pt x="1579" y="673"/>
                </a:cubicBezTo>
                <a:cubicBezTo>
                  <a:pt x="1578" y="673"/>
                  <a:pt x="1578" y="673"/>
                  <a:pt x="1578" y="673"/>
                </a:cubicBezTo>
                <a:cubicBezTo>
                  <a:pt x="1578" y="672"/>
                  <a:pt x="1578" y="672"/>
                  <a:pt x="1578" y="672"/>
                </a:cubicBezTo>
                <a:cubicBezTo>
                  <a:pt x="1578" y="672"/>
                  <a:pt x="1578" y="672"/>
                  <a:pt x="1578" y="672"/>
                </a:cubicBezTo>
                <a:cubicBezTo>
                  <a:pt x="1578" y="670"/>
                  <a:pt x="1578" y="670"/>
                  <a:pt x="1578" y="670"/>
                </a:cubicBezTo>
                <a:cubicBezTo>
                  <a:pt x="1577" y="670"/>
                  <a:pt x="1577" y="669"/>
                  <a:pt x="1576" y="669"/>
                </a:cubicBezTo>
                <a:cubicBezTo>
                  <a:pt x="1576" y="669"/>
                  <a:pt x="1576" y="668"/>
                  <a:pt x="1576" y="668"/>
                </a:cubicBezTo>
                <a:cubicBezTo>
                  <a:pt x="1576" y="668"/>
                  <a:pt x="1576" y="668"/>
                  <a:pt x="1575" y="668"/>
                </a:cubicBezTo>
                <a:cubicBezTo>
                  <a:pt x="1575" y="667"/>
                  <a:pt x="1575" y="667"/>
                  <a:pt x="1575" y="666"/>
                </a:cubicBezTo>
                <a:cubicBezTo>
                  <a:pt x="1575" y="666"/>
                  <a:pt x="1575" y="666"/>
                  <a:pt x="1575" y="666"/>
                </a:cubicBezTo>
                <a:cubicBezTo>
                  <a:pt x="1575" y="666"/>
                  <a:pt x="1575" y="666"/>
                  <a:pt x="1575" y="665"/>
                </a:cubicBezTo>
                <a:cubicBezTo>
                  <a:pt x="1575" y="665"/>
                  <a:pt x="1575" y="665"/>
                  <a:pt x="1575" y="665"/>
                </a:cubicBezTo>
                <a:cubicBezTo>
                  <a:pt x="1575" y="663"/>
                  <a:pt x="1575" y="663"/>
                  <a:pt x="1575" y="663"/>
                </a:cubicBezTo>
                <a:cubicBezTo>
                  <a:pt x="1575" y="663"/>
                  <a:pt x="1575" y="663"/>
                  <a:pt x="1575" y="663"/>
                </a:cubicBezTo>
                <a:cubicBezTo>
                  <a:pt x="1575" y="662"/>
                  <a:pt x="1575" y="662"/>
                  <a:pt x="1575" y="662"/>
                </a:cubicBezTo>
                <a:cubicBezTo>
                  <a:pt x="1575" y="662"/>
                  <a:pt x="1575" y="662"/>
                  <a:pt x="1575" y="662"/>
                </a:cubicBezTo>
                <a:cubicBezTo>
                  <a:pt x="1575" y="661"/>
                  <a:pt x="1575" y="661"/>
                  <a:pt x="1575" y="661"/>
                </a:cubicBezTo>
                <a:cubicBezTo>
                  <a:pt x="1575" y="661"/>
                  <a:pt x="1575" y="661"/>
                  <a:pt x="1575" y="661"/>
                </a:cubicBezTo>
                <a:cubicBezTo>
                  <a:pt x="1575" y="660"/>
                  <a:pt x="1575" y="659"/>
                  <a:pt x="1575" y="659"/>
                </a:cubicBezTo>
                <a:cubicBezTo>
                  <a:pt x="1574" y="659"/>
                  <a:pt x="1574" y="659"/>
                  <a:pt x="1574" y="659"/>
                </a:cubicBezTo>
                <a:cubicBezTo>
                  <a:pt x="1573" y="659"/>
                  <a:pt x="1573" y="658"/>
                  <a:pt x="1572" y="658"/>
                </a:cubicBezTo>
                <a:cubicBezTo>
                  <a:pt x="1572" y="657"/>
                  <a:pt x="1572" y="657"/>
                  <a:pt x="1572" y="657"/>
                </a:cubicBezTo>
                <a:cubicBezTo>
                  <a:pt x="1572" y="657"/>
                  <a:pt x="1572" y="657"/>
                  <a:pt x="1572" y="657"/>
                </a:cubicBezTo>
                <a:cubicBezTo>
                  <a:pt x="1572" y="657"/>
                  <a:pt x="1572" y="656"/>
                  <a:pt x="1571" y="656"/>
                </a:cubicBezTo>
                <a:cubicBezTo>
                  <a:pt x="1571" y="656"/>
                  <a:pt x="1571" y="655"/>
                  <a:pt x="1570" y="655"/>
                </a:cubicBezTo>
                <a:cubicBezTo>
                  <a:pt x="1570" y="656"/>
                  <a:pt x="1570" y="656"/>
                  <a:pt x="1570" y="656"/>
                </a:cubicBezTo>
                <a:cubicBezTo>
                  <a:pt x="1569" y="656"/>
                  <a:pt x="1570" y="657"/>
                  <a:pt x="1568" y="657"/>
                </a:cubicBezTo>
                <a:cubicBezTo>
                  <a:pt x="1568" y="658"/>
                  <a:pt x="1568" y="658"/>
                  <a:pt x="1568" y="658"/>
                </a:cubicBezTo>
                <a:cubicBezTo>
                  <a:pt x="1568" y="657"/>
                  <a:pt x="1567" y="657"/>
                  <a:pt x="1567" y="657"/>
                </a:cubicBezTo>
                <a:cubicBezTo>
                  <a:pt x="1567" y="653"/>
                  <a:pt x="1567" y="653"/>
                  <a:pt x="1567" y="653"/>
                </a:cubicBezTo>
                <a:cubicBezTo>
                  <a:pt x="1567" y="653"/>
                  <a:pt x="1567" y="653"/>
                  <a:pt x="1567" y="653"/>
                </a:cubicBezTo>
                <a:cubicBezTo>
                  <a:pt x="1567" y="653"/>
                  <a:pt x="1567" y="650"/>
                  <a:pt x="1567" y="649"/>
                </a:cubicBezTo>
                <a:cubicBezTo>
                  <a:pt x="1567" y="649"/>
                  <a:pt x="1567" y="649"/>
                  <a:pt x="1566" y="649"/>
                </a:cubicBezTo>
                <a:cubicBezTo>
                  <a:pt x="1566" y="647"/>
                  <a:pt x="1566" y="647"/>
                  <a:pt x="1566" y="647"/>
                </a:cubicBezTo>
                <a:cubicBezTo>
                  <a:pt x="1566" y="647"/>
                  <a:pt x="1566" y="647"/>
                  <a:pt x="1565" y="647"/>
                </a:cubicBezTo>
                <a:cubicBezTo>
                  <a:pt x="1565" y="646"/>
                  <a:pt x="1565" y="646"/>
                  <a:pt x="1565" y="646"/>
                </a:cubicBezTo>
                <a:cubicBezTo>
                  <a:pt x="1564" y="646"/>
                  <a:pt x="1564" y="646"/>
                  <a:pt x="1564" y="646"/>
                </a:cubicBezTo>
                <a:cubicBezTo>
                  <a:pt x="1564" y="644"/>
                  <a:pt x="1564" y="644"/>
                  <a:pt x="1564" y="644"/>
                </a:cubicBezTo>
                <a:cubicBezTo>
                  <a:pt x="1564" y="643"/>
                  <a:pt x="1563" y="643"/>
                  <a:pt x="1563" y="643"/>
                </a:cubicBezTo>
                <a:cubicBezTo>
                  <a:pt x="1563" y="641"/>
                  <a:pt x="1563" y="641"/>
                  <a:pt x="1563" y="641"/>
                </a:cubicBezTo>
                <a:cubicBezTo>
                  <a:pt x="1562" y="640"/>
                  <a:pt x="1562" y="640"/>
                  <a:pt x="1562" y="640"/>
                </a:cubicBezTo>
                <a:cubicBezTo>
                  <a:pt x="1561" y="639"/>
                  <a:pt x="1561" y="639"/>
                  <a:pt x="1561" y="638"/>
                </a:cubicBezTo>
                <a:cubicBezTo>
                  <a:pt x="1560" y="638"/>
                  <a:pt x="1560" y="638"/>
                  <a:pt x="1559" y="638"/>
                </a:cubicBezTo>
                <a:cubicBezTo>
                  <a:pt x="1559" y="640"/>
                  <a:pt x="1559" y="642"/>
                  <a:pt x="1559" y="643"/>
                </a:cubicBezTo>
                <a:cubicBezTo>
                  <a:pt x="1558" y="643"/>
                  <a:pt x="1558" y="644"/>
                  <a:pt x="1558" y="644"/>
                </a:cubicBezTo>
                <a:cubicBezTo>
                  <a:pt x="1558" y="644"/>
                  <a:pt x="1558" y="645"/>
                  <a:pt x="1558" y="645"/>
                </a:cubicBezTo>
                <a:cubicBezTo>
                  <a:pt x="1557" y="645"/>
                  <a:pt x="1557" y="645"/>
                  <a:pt x="1557" y="645"/>
                </a:cubicBezTo>
                <a:cubicBezTo>
                  <a:pt x="1557" y="646"/>
                  <a:pt x="1558" y="646"/>
                  <a:pt x="1558" y="646"/>
                </a:cubicBezTo>
                <a:cubicBezTo>
                  <a:pt x="1558" y="647"/>
                  <a:pt x="1558" y="648"/>
                  <a:pt x="1558" y="650"/>
                </a:cubicBezTo>
                <a:cubicBezTo>
                  <a:pt x="1558" y="650"/>
                  <a:pt x="1558" y="650"/>
                  <a:pt x="1558" y="650"/>
                </a:cubicBezTo>
                <a:cubicBezTo>
                  <a:pt x="1558" y="651"/>
                  <a:pt x="1558" y="651"/>
                  <a:pt x="1558" y="651"/>
                </a:cubicBezTo>
                <a:cubicBezTo>
                  <a:pt x="1558" y="651"/>
                  <a:pt x="1557" y="651"/>
                  <a:pt x="1557" y="652"/>
                </a:cubicBezTo>
                <a:cubicBezTo>
                  <a:pt x="1557" y="652"/>
                  <a:pt x="1557" y="652"/>
                  <a:pt x="1557" y="652"/>
                </a:cubicBezTo>
                <a:cubicBezTo>
                  <a:pt x="1557" y="652"/>
                  <a:pt x="1557" y="652"/>
                  <a:pt x="1557" y="652"/>
                </a:cubicBezTo>
                <a:cubicBezTo>
                  <a:pt x="1557" y="653"/>
                  <a:pt x="1557" y="653"/>
                  <a:pt x="1557" y="653"/>
                </a:cubicBezTo>
                <a:cubicBezTo>
                  <a:pt x="1556" y="653"/>
                  <a:pt x="1556" y="653"/>
                  <a:pt x="1556" y="653"/>
                </a:cubicBezTo>
                <a:cubicBezTo>
                  <a:pt x="1557" y="655"/>
                  <a:pt x="1557" y="658"/>
                  <a:pt x="1557" y="660"/>
                </a:cubicBezTo>
                <a:cubicBezTo>
                  <a:pt x="1558" y="660"/>
                  <a:pt x="1558" y="660"/>
                  <a:pt x="1558" y="660"/>
                </a:cubicBezTo>
                <a:cubicBezTo>
                  <a:pt x="1558" y="661"/>
                  <a:pt x="1558" y="661"/>
                  <a:pt x="1558" y="661"/>
                </a:cubicBezTo>
                <a:cubicBezTo>
                  <a:pt x="1558" y="661"/>
                  <a:pt x="1558" y="661"/>
                  <a:pt x="1558" y="661"/>
                </a:cubicBezTo>
                <a:cubicBezTo>
                  <a:pt x="1558" y="661"/>
                  <a:pt x="1558" y="661"/>
                  <a:pt x="1558" y="661"/>
                </a:cubicBezTo>
                <a:cubicBezTo>
                  <a:pt x="1558" y="661"/>
                  <a:pt x="1558" y="661"/>
                  <a:pt x="1558" y="661"/>
                </a:cubicBezTo>
                <a:cubicBezTo>
                  <a:pt x="1558" y="662"/>
                  <a:pt x="1558" y="662"/>
                  <a:pt x="1558" y="662"/>
                </a:cubicBezTo>
                <a:cubicBezTo>
                  <a:pt x="1557" y="662"/>
                  <a:pt x="1557" y="662"/>
                  <a:pt x="1557" y="662"/>
                </a:cubicBezTo>
                <a:cubicBezTo>
                  <a:pt x="1557" y="665"/>
                  <a:pt x="1557" y="665"/>
                  <a:pt x="1557" y="665"/>
                </a:cubicBezTo>
                <a:cubicBezTo>
                  <a:pt x="1556" y="665"/>
                  <a:pt x="1556" y="665"/>
                  <a:pt x="1556" y="665"/>
                </a:cubicBezTo>
                <a:cubicBezTo>
                  <a:pt x="1556" y="666"/>
                  <a:pt x="1556" y="666"/>
                  <a:pt x="1556" y="666"/>
                </a:cubicBezTo>
                <a:cubicBezTo>
                  <a:pt x="1556" y="666"/>
                  <a:pt x="1556" y="666"/>
                  <a:pt x="1556" y="666"/>
                </a:cubicBezTo>
                <a:cubicBezTo>
                  <a:pt x="1556" y="667"/>
                  <a:pt x="1556" y="667"/>
                  <a:pt x="1556" y="667"/>
                </a:cubicBezTo>
                <a:cubicBezTo>
                  <a:pt x="1556" y="667"/>
                  <a:pt x="1556" y="667"/>
                  <a:pt x="1555" y="667"/>
                </a:cubicBezTo>
                <a:cubicBezTo>
                  <a:pt x="1555" y="668"/>
                  <a:pt x="1555" y="668"/>
                  <a:pt x="1555" y="668"/>
                </a:cubicBezTo>
                <a:cubicBezTo>
                  <a:pt x="1555" y="668"/>
                  <a:pt x="1555" y="668"/>
                  <a:pt x="1555" y="668"/>
                </a:cubicBezTo>
                <a:cubicBezTo>
                  <a:pt x="1555" y="668"/>
                  <a:pt x="1556" y="669"/>
                  <a:pt x="1555" y="670"/>
                </a:cubicBezTo>
                <a:cubicBezTo>
                  <a:pt x="1555" y="670"/>
                  <a:pt x="1555" y="670"/>
                  <a:pt x="1555" y="670"/>
                </a:cubicBezTo>
                <a:cubicBezTo>
                  <a:pt x="1554" y="672"/>
                  <a:pt x="1554" y="673"/>
                  <a:pt x="1554" y="675"/>
                </a:cubicBezTo>
                <a:cubicBezTo>
                  <a:pt x="1552" y="675"/>
                  <a:pt x="1551" y="675"/>
                  <a:pt x="1548" y="675"/>
                </a:cubicBezTo>
                <a:cubicBezTo>
                  <a:pt x="1548" y="675"/>
                  <a:pt x="1548" y="674"/>
                  <a:pt x="1548" y="674"/>
                </a:cubicBezTo>
                <a:cubicBezTo>
                  <a:pt x="1547" y="673"/>
                  <a:pt x="1547" y="673"/>
                  <a:pt x="1547" y="673"/>
                </a:cubicBezTo>
                <a:cubicBezTo>
                  <a:pt x="1547" y="672"/>
                  <a:pt x="1547" y="672"/>
                  <a:pt x="1547" y="672"/>
                </a:cubicBezTo>
                <a:cubicBezTo>
                  <a:pt x="1547" y="672"/>
                  <a:pt x="1547" y="672"/>
                  <a:pt x="1547" y="672"/>
                </a:cubicBezTo>
                <a:cubicBezTo>
                  <a:pt x="1547" y="672"/>
                  <a:pt x="1546" y="672"/>
                  <a:pt x="1546" y="671"/>
                </a:cubicBezTo>
                <a:cubicBezTo>
                  <a:pt x="1544" y="671"/>
                  <a:pt x="1543" y="670"/>
                  <a:pt x="1542" y="668"/>
                </a:cubicBezTo>
                <a:cubicBezTo>
                  <a:pt x="1542" y="668"/>
                  <a:pt x="1541" y="668"/>
                  <a:pt x="1541" y="668"/>
                </a:cubicBezTo>
                <a:cubicBezTo>
                  <a:pt x="1541" y="667"/>
                  <a:pt x="1541" y="667"/>
                  <a:pt x="1541" y="667"/>
                </a:cubicBezTo>
                <a:cubicBezTo>
                  <a:pt x="1541" y="667"/>
                  <a:pt x="1540" y="667"/>
                  <a:pt x="1540" y="667"/>
                </a:cubicBezTo>
                <a:cubicBezTo>
                  <a:pt x="1540" y="666"/>
                  <a:pt x="1540" y="666"/>
                  <a:pt x="1540" y="666"/>
                </a:cubicBezTo>
                <a:cubicBezTo>
                  <a:pt x="1539" y="666"/>
                  <a:pt x="1539" y="666"/>
                  <a:pt x="1538" y="666"/>
                </a:cubicBezTo>
                <a:cubicBezTo>
                  <a:pt x="1538" y="666"/>
                  <a:pt x="1537" y="665"/>
                  <a:pt x="1537" y="665"/>
                </a:cubicBezTo>
                <a:cubicBezTo>
                  <a:pt x="1536" y="665"/>
                  <a:pt x="1536" y="665"/>
                  <a:pt x="1536" y="665"/>
                </a:cubicBezTo>
                <a:cubicBezTo>
                  <a:pt x="1536" y="664"/>
                  <a:pt x="1536" y="664"/>
                  <a:pt x="1536" y="664"/>
                </a:cubicBezTo>
                <a:cubicBezTo>
                  <a:pt x="1534" y="664"/>
                  <a:pt x="1534" y="664"/>
                  <a:pt x="1534" y="664"/>
                </a:cubicBezTo>
                <a:cubicBezTo>
                  <a:pt x="1534" y="664"/>
                  <a:pt x="1533" y="663"/>
                  <a:pt x="1533" y="663"/>
                </a:cubicBezTo>
                <a:cubicBezTo>
                  <a:pt x="1532" y="662"/>
                  <a:pt x="1532" y="662"/>
                  <a:pt x="1532" y="662"/>
                </a:cubicBezTo>
                <a:cubicBezTo>
                  <a:pt x="1532" y="662"/>
                  <a:pt x="1532" y="662"/>
                  <a:pt x="1532" y="662"/>
                </a:cubicBezTo>
                <a:cubicBezTo>
                  <a:pt x="1531" y="662"/>
                  <a:pt x="1531" y="662"/>
                  <a:pt x="1531" y="662"/>
                </a:cubicBezTo>
                <a:cubicBezTo>
                  <a:pt x="1531" y="662"/>
                  <a:pt x="1531" y="661"/>
                  <a:pt x="1530" y="661"/>
                </a:cubicBezTo>
                <a:cubicBezTo>
                  <a:pt x="1530" y="661"/>
                  <a:pt x="1530" y="661"/>
                  <a:pt x="1530" y="661"/>
                </a:cubicBezTo>
                <a:cubicBezTo>
                  <a:pt x="1529" y="661"/>
                  <a:pt x="1529" y="660"/>
                  <a:pt x="1529" y="660"/>
                </a:cubicBezTo>
                <a:cubicBezTo>
                  <a:pt x="1529" y="658"/>
                  <a:pt x="1530" y="658"/>
                  <a:pt x="1530" y="655"/>
                </a:cubicBezTo>
                <a:cubicBezTo>
                  <a:pt x="1530" y="655"/>
                  <a:pt x="1530" y="655"/>
                  <a:pt x="1530" y="655"/>
                </a:cubicBezTo>
                <a:cubicBezTo>
                  <a:pt x="1531" y="654"/>
                  <a:pt x="1531" y="653"/>
                  <a:pt x="1531" y="652"/>
                </a:cubicBezTo>
                <a:cubicBezTo>
                  <a:pt x="1530" y="652"/>
                  <a:pt x="1530" y="652"/>
                  <a:pt x="1530" y="652"/>
                </a:cubicBezTo>
                <a:cubicBezTo>
                  <a:pt x="1530" y="651"/>
                  <a:pt x="1530" y="651"/>
                  <a:pt x="1530" y="651"/>
                </a:cubicBezTo>
                <a:cubicBezTo>
                  <a:pt x="1532" y="651"/>
                  <a:pt x="1532" y="651"/>
                  <a:pt x="1534" y="651"/>
                </a:cubicBezTo>
                <a:cubicBezTo>
                  <a:pt x="1534" y="650"/>
                  <a:pt x="1534" y="649"/>
                  <a:pt x="1533" y="649"/>
                </a:cubicBezTo>
                <a:cubicBezTo>
                  <a:pt x="1533" y="648"/>
                  <a:pt x="1533" y="648"/>
                  <a:pt x="1534" y="647"/>
                </a:cubicBezTo>
                <a:cubicBezTo>
                  <a:pt x="1534" y="647"/>
                  <a:pt x="1534" y="647"/>
                  <a:pt x="1534" y="647"/>
                </a:cubicBezTo>
                <a:cubicBezTo>
                  <a:pt x="1535" y="647"/>
                  <a:pt x="1535" y="647"/>
                  <a:pt x="1535" y="646"/>
                </a:cubicBezTo>
                <a:cubicBezTo>
                  <a:pt x="1536" y="646"/>
                  <a:pt x="1536" y="646"/>
                  <a:pt x="1536" y="646"/>
                </a:cubicBezTo>
                <a:cubicBezTo>
                  <a:pt x="1536" y="645"/>
                  <a:pt x="1536" y="645"/>
                  <a:pt x="1536" y="645"/>
                </a:cubicBezTo>
                <a:cubicBezTo>
                  <a:pt x="1535" y="645"/>
                  <a:pt x="1535" y="645"/>
                  <a:pt x="1535" y="645"/>
                </a:cubicBezTo>
                <a:cubicBezTo>
                  <a:pt x="1535" y="645"/>
                  <a:pt x="1534" y="644"/>
                  <a:pt x="1534" y="644"/>
                </a:cubicBezTo>
                <a:cubicBezTo>
                  <a:pt x="1535" y="644"/>
                  <a:pt x="1535" y="644"/>
                  <a:pt x="1535" y="644"/>
                </a:cubicBezTo>
                <a:cubicBezTo>
                  <a:pt x="1535" y="643"/>
                  <a:pt x="1535" y="643"/>
                  <a:pt x="1535" y="643"/>
                </a:cubicBezTo>
                <a:cubicBezTo>
                  <a:pt x="1534" y="644"/>
                  <a:pt x="1533" y="644"/>
                  <a:pt x="1532" y="644"/>
                </a:cubicBezTo>
                <a:cubicBezTo>
                  <a:pt x="1532" y="645"/>
                  <a:pt x="1532" y="645"/>
                  <a:pt x="1532" y="645"/>
                </a:cubicBezTo>
                <a:cubicBezTo>
                  <a:pt x="1531" y="645"/>
                  <a:pt x="1530" y="644"/>
                  <a:pt x="1530" y="643"/>
                </a:cubicBezTo>
                <a:cubicBezTo>
                  <a:pt x="1528" y="643"/>
                  <a:pt x="1528" y="643"/>
                  <a:pt x="1528" y="643"/>
                </a:cubicBezTo>
                <a:cubicBezTo>
                  <a:pt x="1528" y="643"/>
                  <a:pt x="1527" y="644"/>
                  <a:pt x="1526" y="644"/>
                </a:cubicBezTo>
                <a:cubicBezTo>
                  <a:pt x="1526" y="644"/>
                  <a:pt x="1526" y="644"/>
                  <a:pt x="1526" y="643"/>
                </a:cubicBezTo>
                <a:cubicBezTo>
                  <a:pt x="1524" y="643"/>
                  <a:pt x="1524" y="644"/>
                  <a:pt x="1523" y="644"/>
                </a:cubicBezTo>
                <a:cubicBezTo>
                  <a:pt x="1523" y="643"/>
                  <a:pt x="1522" y="643"/>
                  <a:pt x="1522" y="643"/>
                </a:cubicBezTo>
                <a:cubicBezTo>
                  <a:pt x="1522" y="643"/>
                  <a:pt x="1521" y="643"/>
                  <a:pt x="1520" y="643"/>
                </a:cubicBezTo>
                <a:cubicBezTo>
                  <a:pt x="1520" y="643"/>
                  <a:pt x="1520" y="643"/>
                  <a:pt x="1520" y="643"/>
                </a:cubicBezTo>
                <a:cubicBezTo>
                  <a:pt x="1520" y="643"/>
                  <a:pt x="1520" y="642"/>
                  <a:pt x="1519" y="642"/>
                </a:cubicBezTo>
                <a:cubicBezTo>
                  <a:pt x="1519" y="642"/>
                  <a:pt x="1519" y="642"/>
                  <a:pt x="1519" y="641"/>
                </a:cubicBezTo>
                <a:cubicBezTo>
                  <a:pt x="1518" y="641"/>
                  <a:pt x="1518" y="641"/>
                  <a:pt x="1518" y="641"/>
                </a:cubicBezTo>
                <a:cubicBezTo>
                  <a:pt x="1518" y="642"/>
                  <a:pt x="1518" y="642"/>
                  <a:pt x="1518" y="642"/>
                </a:cubicBezTo>
                <a:cubicBezTo>
                  <a:pt x="1518" y="642"/>
                  <a:pt x="1517" y="642"/>
                  <a:pt x="1516" y="642"/>
                </a:cubicBezTo>
                <a:cubicBezTo>
                  <a:pt x="1516" y="642"/>
                  <a:pt x="1516" y="642"/>
                  <a:pt x="1516" y="641"/>
                </a:cubicBezTo>
                <a:cubicBezTo>
                  <a:pt x="1515" y="641"/>
                  <a:pt x="1515" y="641"/>
                  <a:pt x="1515" y="641"/>
                </a:cubicBezTo>
                <a:cubicBezTo>
                  <a:pt x="1515" y="640"/>
                  <a:pt x="1515" y="640"/>
                  <a:pt x="1515" y="640"/>
                </a:cubicBezTo>
                <a:cubicBezTo>
                  <a:pt x="1515" y="640"/>
                  <a:pt x="1515" y="640"/>
                  <a:pt x="1515" y="640"/>
                </a:cubicBezTo>
                <a:cubicBezTo>
                  <a:pt x="1515" y="640"/>
                  <a:pt x="1515" y="640"/>
                  <a:pt x="1515" y="640"/>
                </a:cubicBezTo>
                <a:cubicBezTo>
                  <a:pt x="1514" y="640"/>
                  <a:pt x="1514" y="640"/>
                  <a:pt x="1514" y="641"/>
                </a:cubicBezTo>
                <a:cubicBezTo>
                  <a:pt x="1514" y="640"/>
                  <a:pt x="1514" y="640"/>
                  <a:pt x="1514" y="640"/>
                </a:cubicBezTo>
                <a:cubicBezTo>
                  <a:pt x="1513" y="640"/>
                  <a:pt x="1513" y="640"/>
                  <a:pt x="1513" y="640"/>
                </a:cubicBezTo>
                <a:cubicBezTo>
                  <a:pt x="1512" y="640"/>
                  <a:pt x="1512" y="640"/>
                  <a:pt x="1511" y="640"/>
                </a:cubicBezTo>
                <a:cubicBezTo>
                  <a:pt x="1512" y="641"/>
                  <a:pt x="1513" y="642"/>
                  <a:pt x="1515" y="642"/>
                </a:cubicBezTo>
                <a:cubicBezTo>
                  <a:pt x="1516" y="643"/>
                  <a:pt x="1516" y="644"/>
                  <a:pt x="1516" y="645"/>
                </a:cubicBezTo>
                <a:cubicBezTo>
                  <a:pt x="1515" y="645"/>
                  <a:pt x="1516" y="645"/>
                  <a:pt x="1515" y="646"/>
                </a:cubicBezTo>
                <a:cubicBezTo>
                  <a:pt x="1515" y="646"/>
                  <a:pt x="1515" y="646"/>
                  <a:pt x="1515" y="646"/>
                </a:cubicBezTo>
                <a:cubicBezTo>
                  <a:pt x="1515" y="647"/>
                  <a:pt x="1514" y="646"/>
                  <a:pt x="1514" y="646"/>
                </a:cubicBezTo>
                <a:cubicBezTo>
                  <a:pt x="1513" y="646"/>
                  <a:pt x="1513" y="646"/>
                  <a:pt x="1513" y="646"/>
                </a:cubicBezTo>
                <a:cubicBezTo>
                  <a:pt x="1512" y="645"/>
                  <a:pt x="1511" y="644"/>
                  <a:pt x="1510" y="646"/>
                </a:cubicBezTo>
                <a:cubicBezTo>
                  <a:pt x="1509" y="646"/>
                  <a:pt x="1509" y="646"/>
                  <a:pt x="1509" y="646"/>
                </a:cubicBezTo>
                <a:cubicBezTo>
                  <a:pt x="1509" y="644"/>
                  <a:pt x="1509" y="644"/>
                  <a:pt x="1509" y="644"/>
                </a:cubicBezTo>
                <a:cubicBezTo>
                  <a:pt x="1508" y="645"/>
                  <a:pt x="1508" y="644"/>
                  <a:pt x="1508" y="645"/>
                </a:cubicBezTo>
                <a:cubicBezTo>
                  <a:pt x="1507" y="646"/>
                  <a:pt x="1507" y="645"/>
                  <a:pt x="1507" y="646"/>
                </a:cubicBezTo>
                <a:cubicBezTo>
                  <a:pt x="1506" y="646"/>
                  <a:pt x="1506" y="646"/>
                  <a:pt x="1506" y="646"/>
                </a:cubicBezTo>
                <a:cubicBezTo>
                  <a:pt x="1506" y="645"/>
                  <a:pt x="1506" y="646"/>
                  <a:pt x="1505" y="645"/>
                </a:cubicBezTo>
                <a:cubicBezTo>
                  <a:pt x="1505" y="646"/>
                  <a:pt x="1505" y="646"/>
                  <a:pt x="1505" y="646"/>
                </a:cubicBezTo>
                <a:cubicBezTo>
                  <a:pt x="1506" y="646"/>
                  <a:pt x="1506" y="646"/>
                  <a:pt x="1506" y="646"/>
                </a:cubicBezTo>
                <a:cubicBezTo>
                  <a:pt x="1505" y="648"/>
                  <a:pt x="1504" y="648"/>
                  <a:pt x="1503" y="648"/>
                </a:cubicBezTo>
                <a:cubicBezTo>
                  <a:pt x="1504" y="649"/>
                  <a:pt x="1504" y="650"/>
                  <a:pt x="1505" y="651"/>
                </a:cubicBezTo>
                <a:cubicBezTo>
                  <a:pt x="1505" y="651"/>
                  <a:pt x="1505" y="651"/>
                  <a:pt x="1505" y="651"/>
                </a:cubicBezTo>
                <a:cubicBezTo>
                  <a:pt x="1505" y="651"/>
                  <a:pt x="1505" y="652"/>
                  <a:pt x="1504" y="652"/>
                </a:cubicBezTo>
                <a:cubicBezTo>
                  <a:pt x="1504" y="652"/>
                  <a:pt x="1503" y="651"/>
                  <a:pt x="1503" y="651"/>
                </a:cubicBezTo>
                <a:cubicBezTo>
                  <a:pt x="1503" y="652"/>
                  <a:pt x="1503" y="652"/>
                  <a:pt x="1503" y="652"/>
                </a:cubicBezTo>
                <a:cubicBezTo>
                  <a:pt x="1502" y="652"/>
                  <a:pt x="1502" y="652"/>
                  <a:pt x="1502" y="652"/>
                </a:cubicBezTo>
                <a:cubicBezTo>
                  <a:pt x="1502" y="652"/>
                  <a:pt x="1503" y="654"/>
                  <a:pt x="1502" y="655"/>
                </a:cubicBezTo>
                <a:cubicBezTo>
                  <a:pt x="1502" y="655"/>
                  <a:pt x="1502" y="655"/>
                  <a:pt x="1502" y="655"/>
                </a:cubicBezTo>
                <a:cubicBezTo>
                  <a:pt x="1501" y="655"/>
                  <a:pt x="1501" y="655"/>
                  <a:pt x="1500" y="655"/>
                </a:cubicBezTo>
                <a:cubicBezTo>
                  <a:pt x="1500" y="655"/>
                  <a:pt x="1500" y="655"/>
                  <a:pt x="1500" y="655"/>
                </a:cubicBezTo>
                <a:cubicBezTo>
                  <a:pt x="1500" y="655"/>
                  <a:pt x="1500" y="655"/>
                  <a:pt x="1500" y="655"/>
                </a:cubicBezTo>
                <a:cubicBezTo>
                  <a:pt x="1500" y="657"/>
                  <a:pt x="1500" y="658"/>
                  <a:pt x="1502" y="659"/>
                </a:cubicBezTo>
                <a:cubicBezTo>
                  <a:pt x="1502" y="661"/>
                  <a:pt x="1502" y="661"/>
                  <a:pt x="1502" y="661"/>
                </a:cubicBezTo>
                <a:cubicBezTo>
                  <a:pt x="1501" y="660"/>
                  <a:pt x="1501" y="660"/>
                  <a:pt x="1500" y="660"/>
                </a:cubicBezTo>
                <a:cubicBezTo>
                  <a:pt x="1500" y="660"/>
                  <a:pt x="1500" y="660"/>
                  <a:pt x="1500" y="660"/>
                </a:cubicBezTo>
                <a:cubicBezTo>
                  <a:pt x="1500" y="660"/>
                  <a:pt x="1499" y="660"/>
                  <a:pt x="1499" y="660"/>
                </a:cubicBezTo>
                <a:cubicBezTo>
                  <a:pt x="1499" y="660"/>
                  <a:pt x="1499" y="660"/>
                  <a:pt x="1499" y="659"/>
                </a:cubicBezTo>
                <a:cubicBezTo>
                  <a:pt x="1497" y="659"/>
                  <a:pt x="1497" y="660"/>
                  <a:pt x="1496" y="658"/>
                </a:cubicBezTo>
                <a:cubicBezTo>
                  <a:pt x="1495" y="659"/>
                  <a:pt x="1495" y="659"/>
                  <a:pt x="1495" y="659"/>
                </a:cubicBezTo>
                <a:cubicBezTo>
                  <a:pt x="1495" y="662"/>
                  <a:pt x="1495" y="662"/>
                  <a:pt x="1495" y="662"/>
                </a:cubicBezTo>
                <a:cubicBezTo>
                  <a:pt x="1494" y="662"/>
                  <a:pt x="1494" y="662"/>
                  <a:pt x="1493" y="662"/>
                </a:cubicBezTo>
                <a:cubicBezTo>
                  <a:pt x="1493" y="660"/>
                  <a:pt x="1494" y="660"/>
                  <a:pt x="1494" y="657"/>
                </a:cubicBezTo>
                <a:cubicBezTo>
                  <a:pt x="1493" y="657"/>
                  <a:pt x="1493" y="657"/>
                  <a:pt x="1493" y="657"/>
                </a:cubicBezTo>
                <a:cubicBezTo>
                  <a:pt x="1493" y="656"/>
                  <a:pt x="1493" y="656"/>
                  <a:pt x="1492" y="656"/>
                </a:cubicBezTo>
                <a:cubicBezTo>
                  <a:pt x="1491" y="654"/>
                  <a:pt x="1491" y="654"/>
                  <a:pt x="1490" y="653"/>
                </a:cubicBezTo>
                <a:cubicBezTo>
                  <a:pt x="1488" y="653"/>
                  <a:pt x="1488" y="653"/>
                  <a:pt x="1488" y="653"/>
                </a:cubicBezTo>
                <a:cubicBezTo>
                  <a:pt x="1488" y="653"/>
                  <a:pt x="1487" y="654"/>
                  <a:pt x="1486" y="654"/>
                </a:cubicBezTo>
                <a:cubicBezTo>
                  <a:pt x="1486" y="655"/>
                  <a:pt x="1486" y="655"/>
                  <a:pt x="1486" y="655"/>
                </a:cubicBezTo>
                <a:cubicBezTo>
                  <a:pt x="1485" y="655"/>
                  <a:pt x="1485" y="655"/>
                  <a:pt x="1485" y="655"/>
                </a:cubicBezTo>
                <a:cubicBezTo>
                  <a:pt x="1485" y="654"/>
                  <a:pt x="1485" y="654"/>
                  <a:pt x="1485" y="654"/>
                </a:cubicBezTo>
                <a:cubicBezTo>
                  <a:pt x="1485" y="654"/>
                  <a:pt x="1485" y="656"/>
                  <a:pt x="1485" y="657"/>
                </a:cubicBezTo>
                <a:cubicBezTo>
                  <a:pt x="1484" y="657"/>
                  <a:pt x="1484" y="657"/>
                  <a:pt x="1484" y="657"/>
                </a:cubicBezTo>
                <a:cubicBezTo>
                  <a:pt x="1484" y="657"/>
                  <a:pt x="1484" y="657"/>
                  <a:pt x="1484" y="657"/>
                </a:cubicBezTo>
                <a:cubicBezTo>
                  <a:pt x="1484" y="656"/>
                  <a:pt x="1484" y="656"/>
                  <a:pt x="1484" y="656"/>
                </a:cubicBezTo>
                <a:cubicBezTo>
                  <a:pt x="1483" y="656"/>
                  <a:pt x="1483" y="656"/>
                  <a:pt x="1483" y="656"/>
                </a:cubicBezTo>
                <a:cubicBezTo>
                  <a:pt x="1483" y="656"/>
                  <a:pt x="1483" y="656"/>
                  <a:pt x="1483" y="656"/>
                </a:cubicBezTo>
                <a:cubicBezTo>
                  <a:pt x="1483" y="656"/>
                  <a:pt x="1483" y="656"/>
                  <a:pt x="1483" y="656"/>
                </a:cubicBezTo>
                <a:cubicBezTo>
                  <a:pt x="1483" y="656"/>
                  <a:pt x="1483" y="656"/>
                  <a:pt x="1483" y="656"/>
                </a:cubicBezTo>
                <a:cubicBezTo>
                  <a:pt x="1483" y="657"/>
                  <a:pt x="1483" y="657"/>
                  <a:pt x="1483" y="657"/>
                </a:cubicBezTo>
                <a:cubicBezTo>
                  <a:pt x="1483" y="657"/>
                  <a:pt x="1483" y="657"/>
                  <a:pt x="1483" y="657"/>
                </a:cubicBezTo>
                <a:cubicBezTo>
                  <a:pt x="1481" y="657"/>
                  <a:pt x="1481" y="657"/>
                  <a:pt x="1481" y="657"/>
                </a:cubicBezTo>
                <a:cubicBezTo>
                  <a:pt x="1481" y="658"/>
                  <a:pt x="1481" y="658"/>
                  <a:pt x="1481" y="658"/>
                </a:cubicBezTo>
                <a:cubicBezTo>
                  <a:pt x="1481" y="659"/>
                  <a:pt x="1482" y="659"/>
                  <a:pt x="1482" y="659"/>
                </a:cubicBezTo>
                <a:cubicBezTo>
                  <a:pt x="1482" y="660"/>
                  <a:pt x="1482" y="660"/>
                  <a:pt x="1482" y="660"/>
                </a:cubicBezTo>
                <a:cubicBezTo>
                  <a:pt x="1480" y="660"/>
                  <a:pt x="1480" y="660"/>
                  <a:pt x="1480" y="660"/>
                </a:cubicBezTo>
                <a:cubicBezTo>
                  <a:pt x="1481" y="661"/>
                  <a:pt x="1481" y="661"/>
                  <a:pt x="1481" y="662"/>
                </a:cubicBezTo>
                <a:cubicBezTo>
                  <a:pt x="1480" y="662"/>
                  <a:pt x="1480" y="662"/>
                  <a:pt x="1480" y="662"/>
                </a:cubicBezTo>
                <a:cubicBezTo>
                  <a:pt x="1480" y="661"/>
                  <a:pt x="1480" y="661"/>
                  <a:pt x="1480" y="661"/>
                </a:cubicBezTo>
                <a:cubicBezTo>
                  <a:pt x="1479" y="661"/>
                  <a:pt x="1479" y="661"/>
                  <a:pt x="1479" y="661"/>
                </a:cubicBezTo>
                <a:cubicBezTo>
                  <a:pt x="1479" y="662"/>
                  <a:pt x="1479" y="662"/>
                  <a:pt x="1479" y="662"/>
                </a:cubicBezTo>
                <a:cubicBezTo>
                  <a:pt x="1477" y="662"/>
                  <a:pt x="1477" y="662"/>
                  <a:pt x="1477" y="662"/>
                </a:cubicBezTo>
                <a:cubicBezTo>
                  <a:pt x="1478" y="664"/>
                  <a:pt x="1478" y="664"/>
                  <a:pt x="1478" y="665"/>
                </a:cubicBezTo>
                <a:cubicBezTo>
                  <a:pt x="1477" y="665"/>
                  <a:pt x="1477" y="665"/>
                  <a:pt x="1477" y="665"/>
                </a:cubicBezTo>
                <a:cubicBezTo>
                  <a:pt x="1477" y="666"/>
                  <a:pt x="1477" y="666"/>
                  <a:pt x="1477" y="666"/>
                </a:cubicBezTo>
                <a:cubicBezTo>
                  <a:pt x="1477" y="667"/>
                  <a:pt x="1477" y="667"/>
                  <a:pt x="1477" y="667"/>
                </a:cubicBezTo>
                <a:cubicBezTo>
                  <a:pt x="1476" y="667"/>
                  <a:pt x="1476" y="666"/>
                  <a:pt x="1476" y="666"/>
                </a:cubicBezTo>
                <a:cubicBezTo>
                  <a:pt x="1475" y="666"/>
                  <a:pt x="1475" y="666"/>
                  <a:pt x="1475" y="666"/>
                </a:cubicBezTo>
                <a:cubicBezTo>
                  <a:pt x="1475" y="665"/>
                  <a:pt x="1475" y="665"/>
                  <a:pt x="1475" y="665"/>
                </a:cubicBezTo>
                <a:cubicBezTo>
                  <a:pt x="1474" y="665"/>
                  <a:pt x="1474" y="665"/>
                  <a:pt x="1473" y="666"/>
                </a:cubicBezTo>
                <a:cubicBezTo>
                  <a:pt x="1473" y="668"/>
                  <a:pt x="1472" y="669"/>
                  <a:pt x="1474" y="670"/>
                </a:cubicBezTo>
                <a:cubicBezTo>
                  <a:pt x="1474" y="671"/>
                  <a:pt x="1474" y="671"/>
                  <a:pt x="1474" y="671"/>
                </a:cubicBezTo>
                <a:cubicBezTo>
                  <a:pt x="1474" y="671"/>
                  <a:pt x="1474" y="671"/>
                  <a:pt x="1474" y="671"/>
                </a:cubicBezTo>
                <a:cubicBezTo>
                  <a:pt x="1474" y="671"/>
                  <a:pt x="1474" y="671"/>
                  <a:pt x="1474" y="671"/>
                </a:cubicBezTo>
                <a:cubicBezTo>
                  <a:pt x="1473" y="671"/>
                  <a:pt x="1473" y="671"/>
                  <a:pt x="1473" y="671"/>
                </a:cubicBezTo>
                <a:cubicBezTo>
                  <a:pt x="1473" y="673"/>
                  <a:pt x="1473" y="673"/>
                  <a:pt x="1473" y="673"/>
                </a:cubicBezTo>
                <a:cubicBezTo>
                  <a:pt x="1472" y="673"/>
                  <a:pt x="1472" y="673"/>
                  <a:pt x="1472" y="673"/>
                </a:cubicBezTo>
                <a:cubicBezTo>
                  <a:pt x="1472" y="672"/>
                  <a:pt x="1472" y="672"/>
                  <a:pt x="1472" y="672"/>
                </a:cubicBezTo>
                <a:cubicBezTo>
                  <a:pt x="1472" y="671"/>
                  <a:pt x="1472" y="671"/>
                  <a:pt x="1471" y="671"/>
                </a:cubicBezTo>
                <a:cubicBezTo>
                  <a:pt x="1471" y="670"/>
                  <a:pt x="1471" y="670"/>
                  <a:pt x="1471" y="670"/>
                </a:cubicBezTo>
                <a:cubicBezTo>
                  <a:pt x="1471" y="670"/>
                  <a:pt x="1471" y="670"/>
                  <a:pt x="1471" y="670"/>
                </a:cubicBezTo>
                <a:cubicBezTo>
                  <a:pt x="1471" y="670"/>
                  <a:pt x="1471" y="669"/>
                  <a:pt x="1471" y="668"/>
                </a:cubicBezTo>
                <a:cubicBezTo>
                  <a:pt x="1470" y="668"/>
                  <a:pt x="1470" y="668"/>
                  <a:pt x="1469" y="667"/>
                </a:cubicBezTo>
                <a:cubicBezTo>
                  <a:pt x="1469" y="669"/>
                  <a:pt x="1469" y="669"/>
                  <a:pt x="1469" y="669"/>
                </a:cubicBezTo>
                <a:cubicBezTo>
                  <a:pt x="1469" y="669"/>
                  <a:pt x="1468" y="669"/>
                  <a:pt x="1468" y="670"/>
                </a:cubicBezTo>
                <a:cubicBezTo>
                  <a:pt x="1467" y="670"/>
                  <a:pt x="1467" y="670"/>
                  <a:pt x="1467" y="670"/>
                </a:cubicBezTo>
                <a:cubicBezTo>
                  <a:pt x="1467" y="671"/>
                  <a:pt x="1467" y="671"/>
                  <a:pt x="1467" y="671"/>
                </a:cubicBezTo>
                <a:cubicBezTo>
                  <a:pt x="1467" y="671"/>
                  <a:pt x="1467" y="671"/>
                  <a:pt x="1467" y="671"/>
                </a:cubicBezTo>
                <a:cubicBezTo>
                  <a:pt x="1467" y="672"/>
                  <a:pt x="1467" y="672"/>
                  <a:pt x="1467" y="672"/>
                </a:cubicBezTo>
                <a:cubicBezTo>
                  <a:pt x="1467" y="672"/>
                  <a:pt x="1467" y="672"/>
                  <a:pt x="1467" y="672"/>
                </a:cubicBezTo>
                <a:cubicBezTo>
                  <a:pt x="1467" y="673"/>
                  <a:pt x="1467" y="674"/>
                  <a:pt x="1467" y="675"/>
                </a:cubicBezTo>
                <a:cubicBezTo>
                  <a:pt x="1466" y="675"/>
                  <a:pt x="1466" y="675"/>
                  <a:pt x="1466" y="675"/>
                </a:cubicBezTo>
                <a:cubicBezTo>
                  <a:pt x="1466" y="675"/>
                  <a:pt x="1466" y="676"/>
                  <a:pt x="1466" y="676"/>
                </a:cubicBezTo>
                <a:cubicBezTo>
                  <a:pt x="1466" y="676"/>
                  <a:pt x="1467" y="677"/>
                  <a:pt x="1467" y="677"/>
                </a:cubicBezTo>
                <a:cubicBezTo>
                  <a:pt x="1467" y="677"/>
                  <a:pt x="1467" y="678"/>
                  <a:pt x="1467" y="678"/>
                </a:cubicBezTo>
                <a:cubicBezTo>
                  <a:pt x="1466" y="678"/>
                  <a:pt x="1466" y="678"/>
                  <a:pt x="1466" y="678"/>
                </a:cubicBezTo>
                <a:cubicBezTo>
                  <a:pt x="1466" y="678"/>
                  <a:pt x="1465" y="679"/>
                  <a:pt x="1465" y="679"/>
                </a:cubicBezTo>
                <a:cubicBezTo>
                  <a:pt x="1465" y="679"/>
                  <a:pt x="1464" y="679"/>
                  <a:pt x="1464" y="679"/>
                </a:cubicBezTo>
                <a:cubicBezTo>
                  <a:pt x="1464" y="680"/>
                  <a:pt x="1464" y="680"/>
                  <a:pt x="1464" y="680"/>
                </a:cubicBezTo>
                <a:cubicBezTo>
                  <a:pt x="1464" y="681"/>
                  <a:pt x="1463" y="681"/>
                  <a:pt x="1463" y="681"/>
                </a:cubicBezTo>
                <a:cubicBezTo>
                  <a:pt x="1463" y="682"/>
                  <a:pt x="1463" y="682"/>
                  <a:pt x="1463" y="682"/>
                </a:cubicBezTo>
                <a:cubicBezTo>
                  <a:pt x="1463" y="682"/>
                  <a:pt x="1463" y="682"/>
                  <a:pt x="1463" y="682"/>
                </a:cubicBezTo>
                <a:cubicBezTo>
                  <a:pt x="1462" y="683"/>
                  <a:pt x="1461" y="684"/>
                  <a:pt x="1461" y="684"/>
                </a:cubicBezTo>
                <a:cubicBezTo>
                  <a:pt x="1460" y="684"/>
                  <a:pt x="1460" y="684"/>
                  <a:pt x="1460" y="684"/>
                </a:cubicBezTo>
                <a:cubicBezTo>
                  <a:pt x="1460" y="685"/>
                  <a:pt x="1460" y="685"/>
                  <a:pt x="1460" y="685"/>
                </a:cubicBezTo>
                <a:cubicBezTo>
                  <a:pt x="1459" y="685"/>
                  <a:pt x="1459" y="685"/>
                  <a:pt x="1459" y="685"/>
                </a:cubicBezTo>
                <a:cubicBezTo>
                  <a:pt x="1459" y="685"/>
                  <a:pt x="1459" y="685"/>
                  <a:pt x="1459" y="685"/>
                </a:cubicBezTo>
                <a:cubicBezTo>
                  <a:pt x="1458" y="685"/>
                  <a:pt x="1458" y="685"/>
                  <a:pt x="1458" y="685"/>
                </a:cubicBezTo>
                <a:cubicBezTo>
                  <a:pt x="1458" y="685"/>
                  <a:pt x="1458" y="685"/>
                  <a:pt x="1458" y="685"/>
                </a:cubicBezTo>
                <a:cubicBezTo>
                  <a:pt x="1456" y="685"/>
                  <a:pt x="1456" y="685"/>
                  <a:pt x="1456" y="685"/>
                </a:cubicBezTo>
                <a:cubicBezTo>
                  <a:pt x="1456" y="686"/>
                  <a:pt x="1456" y="686"/>
                  <a:pt x="1456" y="686"/>
                </a:cubicBezTo>
                <a:cubicBezTo>
                  <a:pt x="1455" y="686"/>
                  <a:pt x="1454" y="686"/>
                  <a:pt x="1454" y="686"/>
                </a:cubicBezTo>
                <a:cubicBezTo>
                  <a:pt x="1454" y="686"/>
                  <a:pt x="1454" y="686"/>
                  <a:pt x="1453" y="687"/>
                </a:cubicBezTo>
                <a:cubicBezTo>
                  <a:pt x="1453" y="687"/>
                  <a:pt x="1451" y="686"/>
                  <a:pt x="1451" y="686"/>
                </a:cubicBezTo>
                <a:cubicBezTo>
                  <a:pt x="1451" y="687"/>
                  <a:pt x="1451" y="687"/>
                  <a:pt x="1451" y="687"/>
                </a:cubicBezTo>
                <a:cubicBezTo>
                  <a:pt x="1451" y="687"/>
                  <a:pt x="1451" y="687"/>
                  <a:pt x="1451" y="687"/>
                </a:cubicBezTo>
                <a:cubicBezTo>
                  <a:pt x="1450" y="687"/>
                  <a:pt x="1450" y="689"/>
                  <a:pt x="1449" y="689"/>
                </a:cubicBezTo>
                <a:cubicBezTo>
                  <a:pt x="1449" y="689"/>
                  <a:pt x="1449" y="689"/>
                  <a:pt x="1449" y="689"/>
                </a:cubicBezTo>
                <a:cubicBezTo>
                  <a:pt x="1448" y="690"/>
                  <a:pt x="1447" y="690"/>
                  <a:pt x="1447" y="690"/>
                </a:cubicBezTo>
                <a:cubicBezTo>
                  <a:pt x="1446" y="691"/>
                  <a:pt x="1446" y="691"/>
                  <a:pt x="1446" y="691"/>
                </a:cubicBezTo>
                <a:cubicBezTo>
                  <a:pt x="1445" y="691"/>
                  <a:pt x="1443" y="691"/>
                  <a:pt x="1442" y="691"/>
                </a:cubicBezTo>
                <a:cubicBezTo>
                  <a:pt x="1442" y="691"/>
                  <a:pt x="1442" y="691"/>
                  <a:pt x="1442" y="690"/>
                </a:cubicBezTo>
                <a:cubicBezTo>
                  <a:pt x="1441" y="690"/>
                  <a:pt x="1441" y="690"/>
                  <a:pt x="1441" y="690"/>
                </a:cubicBezTo>
                <a:cubicBezTo>
                  <a:pt x="1441" y="691"/>
                  <a:pt x="1440" y="692"/>
                  <a:pt x="1440" y="693"/>
                </a:cubicBezTo>
                <a:cubicBezTo>
                  <a:pt x="1439" y="692"/>
                  <a:pt x="1439" y="692"/>
                  <a:pt x="1438" y="692"/>
                </a:cubicBezTo>
                <a:cubicBezTo>
                  <a:pt x="1437" y="693"/>
                  <a:pt x="1436" y="694"/>
                  <a:pt x="1435" y="695"/>
                </a:cubicBezTo>
                <a:cubicBezTo>
                  <a:pt x="1435" y="695"/>
                  <a:pt x="1435" y="695"/>
                  <a:pt x="1435" y="695"/>
                </a:cubicBezTo>
                <a:cubicBezTo>
                  <a:pt x="1434" y="696"/>
                  <a:pt x="1434" y="696"/>
                  <a:pt x="1434" y="697"/>
                </a:cubicBezTo>
                <a:cubicBezTo>
                  <a:pt x="1433" y="697"/>
                  <a:pt x="1433" y="697"/>
                  <a:pt x="1433" y="697"/>
                </a:cubicBezTo>
                <a:cubicBezTo>
                  <a:pt x="1433" y="697"/>
                  <a:pt x="1433" y="697"/>
                  <a:pt x="1433" y="697"/>
                </a:cubicBezTo>
                <a:cubicBezTo>
                  <a:pt x="1432" y="698"/>
                  <a:pt x="1432" y="698"/>
                  <a:pt x="1431" y="699"/>
                </a:cubicBezTo>
                <a:cubicBezTo>
                  <a:pt x="1431" y="699"/>
                  <a:pt x="1431" y="699"/>
                  <a:pt x="1431" y="699"/>
                </a:cubicBezTo>
                <a:cubicBezTo>
                  <a:pt x="1430" y="700"/>
                  <a:pt x="1430" y="700"/>
                  <a:pt x="1430" y="700"/>
                </a:cubicBezTo>
                <a:cubicBezTo>
                  <a:pt x="1429" y="700"/>
                  <a:pt x="1429" y="700"/>
                  <a:pt x="1429" y="700"/>
                </a:cubicBezTo>
                <a:cubicBezTo>
                  <a:pt x="1429" y="700"/>
                  <a:pt x="1429" y="701"/>
                  <a:pt x="1429" y="701"/>
                </a:cubicBezTo>
                <a:cubicBezTo>
                  <a:pt x="1428" y="701"/>
                  <a:pt x="1428" y="701"/>
                  <a:pt x="1428" y="701"/>
                </a:cubicBezTo>
                <a:cubicBezTo>
                  <a:pt x="1428" y="701"/>
                  <a:pt x="1428" y="701"/>
                  <a:pt x="1428" y="701"/>
                </a:cubicBezTo>
                <a:cubicBezTo>
                  <a:pt x="1428" y="701"/>
                  <a:pt x="1428" y="701"/>
                  <a:pt x="1428" y="701"/>
                </a:cubicBezTo>
                <a:cubicBezTo>
                  <a:pt x="1428" y="701"/>
                  <a:pt x="1427" y="700"/>
                  <a:pt x="1427" y="700"/>
                </a:cubicBezTo>
                <a:cubicBezTo>
                  <a:pt x="1428" y="700"/>
                  <a:pt x="1428" y="700"/>
                  <a:pt x="1428" y="700"/>
                </a:cubicBezTo>
                <a:cubicBezTo>
                  <a:pt x="1428" y="700"/>
                  <a:pt x="1428" y="699"/>
                  <a:pt x="1428" y="699"/>
                </a:cubicBezTo>
                <a:cubicBezTo>
                  <a:pt x="1428" y="699"/>
                  <a:pt x="1428" y="699"/>
                  <a:pt x="1428" y="699"/>
                </a:cubicBezTo>
                <a:cubicBezTo>
                  <a:pt x="1428" y="698"/>
                  <a:pt x="1428" y="698"/>
                  <a:pt x="1428" y="698"/>
                </a:cubicBezTo>
                <a:cubicBezTo>
                  <a:pt x="1427" y="698"/>
                  <a:pt x="1427" y="698"/>
                  <a:pt x="1427" y="698"/>
                </a:cubicBezTo>
                <a:cubicBezTo>
                  <a:pt x="1427" y="699"/>
                  <a:pt x="1427" y="699"/>
                  <a:pt x="1427" y="699"/>
                </a:cubicBezTo>
                <a:cubicBezTo>
                  <a:pt x="1427" y="699"/>
                  <a:pt x="1427" y="699"/>
                  <a:pt x="1427" y="699"/>
                </a:cubicBezTo>
                <a:cubicBezTo>
                  <a:pt x="1427" y="700"/>
                  <a:pt x="1427" y="700"/>
                  <a:pt x="1427" y="700"/>
                </a:cubicBezTo>
                <a:cubicBezTo>
                  <a:pt x="1426" y="700"/>
                  <a:pt x="1426" y="700"/>
                  <a:pt x="1426" y="700"/>
                </a:cubicBezTo>
                <a:cubicBezTo>
                  <a:pt x="1426" y="701"/>
                  <a:pt x="1426" y="701"/>
                  <a:pt x="1426" y="701"/>
                </a:cubicBezTo>
                <a:cubicBezTo>
                  <a:pt x="1426" y="701"/>
                  <a:pt x="1426" y="701"/>
                  <a:pt x="1426" y="701"/>
                </a:cubicBezTo>
                <a:cubicBezTo>
                  <a:pt x="1425" y="702"/>
                  <a:pt x="1426" y="702"/>
                  <a:pt x="1425" y="703"/>
                </a:cubicBezTo>
                <a:cubicBezTo>
                  <a:pt x="1426" y="703"/>
                  <a:pt x="1426" y="703"/>
                  <a:pt x="1427" y="704"/>
                </a:cubicBezTo>
                <a:cubicBezTo>
                  <a:pt x="1427" y="704"/>
                  <a:pt x="1427" y="704"/>
                  <a:pt x="1427" y="704"/>
                </a:cubicBezTo>
                <a:cubicBezTo>
                  <a:pt x="1427" y="705"/>
                  <a:pt x="1425" y="705"/>
                  <a:pt x="1427" y="706"/>
                </a:cubicBezTo>
                <a:cubicBezTo>
                  <a:pt x="1427" y="708"/>
                  <a:pt x="1427" y="708"/>
                  <a:pt x="1427" y="708"/>
                </a:cubicBezTo>
                <a:cubicBezTo>
                  <a:pt x="1426" y="708"/>
                  <a:pt x="1426" y="709"/>
                  <a:pt x="1426" y="709"/>
                </a:cubicBezTo>
                <a:cubicBezTo>
                  <a:pt x="1426" y="709"/>
                  <a:pt x="1426" y="710"/>
                  <a:pt x="1425" y="710"/>
                </a:cubicBezTo>
                <a:cubicBezTo>
                  <a:pt x="1424" y="710"/>
                  <a:pt x="1424" y="710"/>
                  <a:pt x="1424" y="710"/>
                </a:cubicBezTo>
                <a:cubicBezTo>
                  <a:pt x="1424" y="711"/>
                  <a:pt x="1424" y="711"/>
                  <a:pt x="1424" y="711"/>
                </a:cubicBezTo>
                <a:cubicBezTo>
                  <a:pt x="1424" y="711"/>
                  <a:pt x="1424" y="711"/>
                  <a:pt x="1424" y="711"/>
                </a:cubicBezTo>
                <a:cubicBezTo>
                  <a:pt x="1424" y="712"/>
                  <a:pt x="1425" y="712"/>
                  <a:pt x="1426" y="713"/>
                </a:cubicBezTo>
                <a:cubicBezTo>
                  <a:pt x="1427" y="714"/>
                  <a:pt x="1427" y="715"/>
                  <a:pt x="1427" y="716"/>
                </a:cubicBezTo>
                <a:cubicBezTo>
                  <a:pt x="1427" y="716"/>
                  <a:pt x="1427" y="716"/>
                  <a:pt x="1427" y="716"/>
                </a:cubicBezTo>
                <a:cubicBezTo>
                  <a:pt x="1427" y="717"/>
                  <a:pt x="1427" y="717"/>
                  <a:pt x="1427" y="718"/>
                </a:cubicBezTo>
                <a:cubicBezTo>
                  <a:pt x="1427" y="719"/>
                  <a:pt x="1428" y="720"/>
                  <a:pt x="1428" y="722"/>
                </a:cubicBezTo>
                <a:cubicBezTo>
                  <a:pt x="1427" y="722"/>
                  <a:pt x="1427" y="722"/>
                  <a:pt x="1426" y="722"/>
                </a:cubicBezTo>
                <a:cubicBezTo>
                  <a:pt x="1426" y="720"/>
                  <a:pt x="1426" y="720"/>
                  <a:pt x="1426" y="720"/>
                </a:cubicBezTo>
                <a:cubicBezTo>
                  <a:pt x="1425" y="720"/>
                  <a:pt x="1425" y="720"/>
                  <a:pt x="1425" y="720"/>
                </a:cubicBezTo>
                <a:cubicBezTo>
                  <a:pt x="1425" y="721"/>
                  <a:pt x="1425" y="722"/>
                  <a:pt x="1426" y="723"/>
                </a:cubicBezTo>
                <a:cubicBezTo>
                  <a:pt x="1426" y="723"/>
                  <a:pt x="1426" y="723"/>
                  <a:pt x="1427" y="723"/>
                </a:cubicBezTo>
                <a:cubicBezTo>
                  <a:pt x="1427" y="725"/>
                  <a:pt x="1427" y="725"/>
                  <a:pt x="1427" y="725"/>
                </a:cubicBezTo>
                <a:cubicBezTo>
                  <a:pt x="1427" y="725"/>
                  <a:pt x="1427" y="725"/>
                  <a:pt x="1427" y="725"/>
                </a:cubicBezTo>
                <a:cubicBezTo>
                  <a:pt x="1427" y="725"/>
                  <a:pt x="1427" y="725"/>
                  <a:pt x="1427" y="725"/>
                </a:cubicBezTo>
                <a:cubicBezTo>
                  <a:pt x="1426" y="725"/>
                  <a:pt x="1426" y="725"/>
                  <a:pt x="1425" y="725"/>
                </a:cubicBezTo>
                <a:cubicBezTo>
                  <a:pt x="1425" y="724"/>
                  <a:pt x="1425" y="724"/>
                  <a:pt x="1425" y="724"/>
                </a:cubicBezTo>
                <a:cubicBezTo>
                  <a:pt x="1424" y="724"/>
                  <a:pt x="1424" y="724"/>
                  <a:pt x="1424" y="724"/>
                </a:cubicBezTo>
                <a:cubicBezTo>
                  <a:pt x="1424" y="722"/>
                  <a:pt x="1424" y="721"/>
                  <a:pt x="1424" y="720"/>
                </a:cubicBezTo>
                <a:cubicBezTo>
                  <a:pt x="1424" y="720"/>
                  <a:pt x="1424" y="720"/>
                  <a:pt x="1424" y="720"/>
                </a:cubicBezTo>
                <a:cubicBezTo>
                  <a:pt x="1423" y="720"/>
                  <a:pt x="1423" y="720"/>
                  <a:pt x="1423" y="720"/>
                </a:cubicBezTo>
                <a:cubicBezTo>
                  <a:pt x="1423" y="722"/>
                  <a:pt x="1424" y="723"/>
                  <a:pt x="1424" y="725"/>
                </a:cubicBezTo>
                <a:cubicBezTo>
                  <a:pt x="1424" y="725"/>
                  <a:pt x="1425" y="725"/>
                  <a:pt x="1425" y="725"/>
                </a:cubicBezTo>
                <a:cubicBezTo>
                  <a:pt x="1425" y="726"/>
                  <a:pt x="1425" y="726"/>
                  <a:pt x="1425" y="726"/>
                </a:cubicBezTo>
                <a:cubicBezTo>
                  <a:pt x="1426" y="727"/>
                  <a:pt x="1427" y="727"/>
                  <a:pt x="1427" y="728"/>
                </a:cubicBezTo>
                <a:cubicBezTo>
                  <a:pt x="1427" y="728"/>
                  <a:pt x="1427" y="728"/>
                  <a:pt x="1427" y="728"/>
                </a:cubicBezTo>
                <a:cubicBezTo>
                  <a:pt x="1428" y="728"/>
                  <a:pt x="1428" y="729"/>
                  <a:pt x="1428" y="729"/>
                </a:cubicBezTo>
                <a:cubicBezTo>
                  <a:pt x="1428" y="729"/>
                  <a:pt x="1428" y="730"/>
                  <a:pt x="1428" y="731"/>
                </a:cubicBezTo>
                <a:cubicBezTo>
                  <a:pt x="1429" y="731"/>
                  <a:pt x="1429" y="731"/>
                  <a:pt x="1429" y="731"/>
                </a:cubicBezTo>
                <a:cubicBezTo>
                  <a:pt x="1429" y="732"/>
                  <a:pt x="1429" y="732"/>
                  <a:pt x="1429" y="732"/>
                </a:cubicBezTo>
                <a:cubicBezTo>
                  <a:pt x="1429" y="734"/>
                  <a:pt x="1429" y="734"/>
                  <a:pt x="1429" y="734"/>
                </a:cubicBezTo>
                <a:cubicBezTo>
                  <a:pt x="1429" y="734"/>
                  <a:pt x="1429" y="734"/>
                  <a:pt x="1429" y="734"/>
                </a:cubicBezTo>
                <a:cubicBezTo>
                  <a:pt x="1430" y="734"/>
                  <a:pt x="1430" y="735"/>
                  <a:pt x="1431" y="736"/>
                </a:cubicBezTo>
                <a:cubicBezTo>
                  <a:pt x="1432" y="736"/>
                  <a:pt x="1432" y="736"/>
                  <a:pt x="1432" y="736"/>
                </a:cubicBezTo>
                <a:cubicBezTo>
                  <a:pt x="1432" y="737"/>
                  <a:pt x="1431" y="737"/>
                  <a:pt x="1431" y="737"/>
                </a:cubicBezTo>
                <a:cubicBezTo>
                  <a:pt x="1431" y="738"/>
                  <a:pt x="1431" y="738"/>
                  <a:pt x="1432" y="739"/>
                </a:cubicBezTo>
                <a:cubicBezTo>
                  <a:pt x="1432" y="739"/>
                  <a:pt x="1432" y="739"/>
                  <a:pt x="1432" y="739"/>
                </a:cubicBezTo>
                <a:cubicBezTo>
                  <a:pt x="1432" y="739"/>
                  <a:pt x="1432" y="739"/>
                  <a:pt x="1432" y="740"/>
                </a:cubicBezTo>
                <a:cubicBezTo>
                  <a:pt x="1433" y="740"/>
                  <a:pt x="1433" y="740"/>
                  <a:pt x="1433" y="740"/>
                </a:cubicBezTo>
                <a:cubicBezTo>
                  <a:pt x="1434" y="742"/>
                  <a:pt x="1432" y="743"/>
                  <a:pt x="1433" y="745"/>
                </a:cubicBezTo>
                <a:cubicBezTo>
                  <a:pt x="1433" y="745"/>
                  <a:pt x="1433" y="745"/>
                  <a:pt x="1433" y="745"/>
                </a:cubicBezTo>
                <a:cubicBezTo>
                  <a:pt x="1433" y="747"/>
                  <a:pt x="1433" y="747"/>
                  <a:pt x="1433" y="747"/>
                </a:cubicBezTo>
                <a:cubicBezTo>
                  <a:pt x="1433" y="747"/>
                  <a:pt x="1433" y="747"/>
                  <a:pt x="1433" y="747"/>
                </a:cubicBezTo>
                <a:cubicBezTo>
                  <a:pt x="1433" y="748"/>
                  <a:pt x="1433" y="748"/>
                  <a:pt x="1433" y="748"/>
                </a:cubicBezTo>
                <a:cubicBezTo>
                  <a:pt x="1434" y="748"/>
                  <a:pt x="1434" y="749"/>
                  <a:pt x="1434" y="749"/>
                </a:cubicBezTo>
                <a:cubicBezTo>
                  <a:pt x="1434" y="750"/>
                  <a:pt x="1434" y="750"/>
                  <a:pt x="1435" y="751"/>
                </a:cubicBezTo>
                <a:cubicBezTo>
                  <a:pt x="1435" y="751"/>
                  <a:pt x="1435" y="751"/>
                  <a:pt x="1435" y="751"/>
                </a:cubicBezTo>
                <a:cubicBezTo>
                  <a:pt x="1435" y="752"/>
                  <a:pt x="1435" y="752"/>
                  <a:pt x="1435" y="752"/>
                </a:cubicBezTo>
                <a:cubicBezTo>
                  <a:pt x="1435" y="753"/>
                  <a:pt x="1436" y="755"/>
                  <a:pt x="1436" y="756"/>
                </a:cubicBezTo>
                <a:cubicBezTo>
                  <a:pt x="1436" y="756"/>
                  <a:pt x="1436" y="756"/>
                  <a:pt x="1436" y="756"/>
                </a:cubicBezTo>
                <a:cubicBezTo>
                  <a:pt x="1436" y="757"/>
                  <a:pt x="1436" y="757"/>
                  <a:pt x="1436" y="757"/>
                </a:cubicBezTo>
                <a:cubicBezTo>
                  <a:pt x="1435" y="757"/>
                  <a:pt x="1435" y="757"/>
                  <a:pt x="1435" y="757"/>
                </a:cubicBezTo>
                <a:cubicBezTo>
                  <a:pt x="1435" y="758"/>
                  <a:pt x="1436" y="758"/>
                  <a:pt x="1436" y="759"/>
                </a:cubicBezTo>
                <a:cubicBezTo>
                  <a:pt x="1436" y="759"/>
                  <a:pt x="1436" y="759"/>
                  <a:pt x="1436" y="759"/>
                </a:cubicBezTo>
                <a:cubicBezTo>
                  <a:pt x="1436" y="760"/>
                  <a:pt x="1436" y="760"/>
                  <a:pt x="1436" y="760"/>
                </a:cubicBezTo>
                <a:cubicBezTo>
                  <a:pt x="1435" y="760"/>
                  <a:pt x="1435" y="760"/>
                  <a:pt x="1435" y="760"/>
                </a:cubicBezTo>
                <a:cubicBezTo>
                  <a:pt x="1435" y="763"/>
                  <a:pt x="1435" y="763"/>
                  <a:pt x="1435" y="763"/>
                </a:cubicBezTo>
                <a:cubicBezTo>
                  <a:pt x="1435" y="763"/>
                  <a:pt x="1435" y="763"/>
                  <a:pt x="1435" y="763"/>
                </a:cubicBezTo>
                <a:cubicBezTo>
                  <a:pt x="1435" y="763"/>
                  <a:pt x="1435" y="766"/>
                  <a:pt x="1435" y="767"/>
                </a:cubicBezTo>
                <a:cubicBezTo>
                  <a:pt x="1435" y="767"/>
                  <a:pt x="1435" y="767"/>
                  <a:pt x="1435" y="767"/>
                </a:cubicBezTo>
                <a:cubicBezTo>
                  <a:pt x="1433" y="767"/>
                  <a:pt x="1433" y="766"/>
                  <a:pt x="1432" y="766"/>
                </a:cubicBezTo>
                <a:cubicBezTo>
                  <a:pt x="1432" y="766"/>
                  <a:pt x="1432" y="766"/>
                  <a:pt x="1432" y="766"/>
                </a:cubicBezTo>
                <a:cubicBezTo>
                  <a:pt x="1432" y="766"/>
                  <a:pt x="1432" y="766"/>
                  <a:pt x="1432" y="766"/>
                </a:cubicBezTo>
                <a:cubicBezTo>
                  <a:pt x="1432" y="767"/>
                  <a:pt x="1433" y="769"/>
                  <a:pt x="1433" y="769"/>
                </a:cubicBezTo>
                <a:cubicBezTo>
                  <a:pt x="1434" y="770"/>
                  <a:pt x="1435" y="769"/>
                  <a:pt x="1436" y="770"/>
                </a:cubicBezTo>
                <a:cubicBezTo>
                  <a:pt x="1436" y="770"/>
                  <a:pt x="1436" y="770"/>
                  <a:pt x="1436" y="770"/>
                </a:cubicBezTo>
                <a:cubicBezTo>
                  <a:pt x="1436" y="770"/>
                  <a:pt x="1436" y="771"/>
                  <a:pt x="1436" y="771"/>
                </a:cubicBezTo>
                <a:cubicBezTo>
                  <a:pt x="1436" y="771"/>
                  <a:pt x="1436" y="771"/>
                  <a:pt x="1436" y="771"/>
                </a:cubicBezTo>
                <a:cubicBezTo>
                  <a:pt x="1437" y="771"/>
                  <a:pt x="1437" y="771"/>
                  <a:pt x="1437" y="771"/>
                </a:cubicBezTo>
                <a:cubicBezTo>
                  <a:pt x="1437" y="772"/>
                  <a:pt x="1437" y="772"/>
                  <a:pt x="1438" y="773"/>
                </a:cubicBezTo>
                <a:cubicBezTo>
                  <a:pt x="1438" y="773"/>
                  <a:pt x="1438" y="773"/>
                  <a:pt x="1438" y="773"/>
                </a:cubicBezTo>
                <a:cubicBezTo>
                  <a:pt x="1440" y="773"/>
                  <a:pt x="1440" y="773"/>
                  <a:pt x="1440" y="773"/>
                </a:cubicBezTo>
                <a:cubicBezTo>
                  <a:pt x="1440" y="773"/>
                  <a:pt x="1440" y="774"/>
                  <a:pt x="1441" y="774"/>
                </a:cubicBezTo>
                <a:cubicBezTo>
                  <a:pt x="1441" y="774"/>
                  <a:pt x="1441" y="773"/>
                  <a:pt x="1441" y="773"/>
                </a:cubicBezTo>
                <a:cubicBezTo>
                  <a:pt x="1443" y="773"/>
                  <a:pt x="1443" y="773"/>
                  <a:pt x="1443" y="773"/>
                </a:cubicBezTo>
                <a:cubicBezTo>
                  <a:pt x="1443" y="773"/>
                  <a:pt x="1444" y="774"/>
                  <a:pt x="1444" y="774"/>
                </a:cubicBezTo>
                <a:cubicBezTo>
                  <a:pt x="1445" y="774"/>
                  <a:pt x="1445" y="774"/>
                  <a:pt x="1445" y="774"/>
                </a:cubicBezTo>
                <a:cubicBezTo>
                  <a:pt x="1445" y="774"/>
                  <a:pt x="1445" y="774"/>
                  <a:pt x="1445" y="774"/>
                </a:cubicBezTo>
                <a:cubicBezTo>
                  <a:pt x="1445" y="774"/>
                  <a:pt x="1445" y="774"/>
                  <a:pt x="1445" y="774"/>
                </a:cubicBezTo>
                <a:cubicBezTo>
                  <a:pt x="1446" y="774"/>
                  <a:pt x="1446" y="773"/>
                  <a:pt x="1446" y="773"/>
                </a:cubicBezTo>
                <a:cubicBezTo>
                  <a:pt x="1446" y="773"/>
                  <a:pt x="1447" y="773"/>
                  <a:pt x="1447" y="773"/>
                </a:cubicBezTo>
                <a:cubicBezTo>
                  <a:pt x="1447" y="773"/>
                  <a:pt x="1447" y="773"/>
                  <a:pt x="1447" y="773"/>
                </a:cubicBezTo>
                <a:cubicBezTo>
                  <a:pt x="1448" y="773"/>
                  <a:pt x="1448" y="772"/>
                  <a:pt x="1449" y="771"/>
                </a:cubicBezTo>
                <a:cubicBezTo>
                  <a:pt x="1450" y="770"/>
                  <a:pt x="1450" y="771"/>
                  <a:pt x="1450" y="770"/>
                </a:cubicBezTo>
                <a:cubicBezTo>
                  <a:pt x="1451" y="770"/>
                  <a:pt x="1450" y="770"/>
                  <a:pt x="1451" y="770"/>
                </a:cubicBezTo>
                <a:cubicBezTo>
                  <a:pt x="1451" y="770"/>
                  <a:pt x="1451" y="770"/>
                  <a:pt x="1451" y="770"/>
                </a:cubicBezTo>
                <a:cubicBezTo>
                  <a:pt x="1451" y="771"/>
                  <a:pt x="1451" y="771"/>
                  <a:pt x="1451" y="771"/>
                </a:cubicBezTo>
                <a:cubicBezTo>
                  <a:pt x="1451" y="771"/>
                  <a:pt x="1452" y="771"/>
                  <a:pt x="1452" y="771"/>
                </a:cubicBezTo>
                <a:cubicBezTo>
                  <a:pt x="1453" y="770"/>
                  <a:pt x="1453" y="770"/>
                  <a:pt x="1453" y="768"/>
                </a:cubicBezTo>
                <a:cubicBezTo>
                  <a:pt x="1454" y="768"/>
                  <a:pt x="1454" y="769"/>
                  <a:pt x="1456" y="768"/>
                </a:cubicBezTo>
                <a:cubicBezTo>
                  <a:pt x="1456" y="768"/>
                  <a:pt x="1456" y="768"/>
                  <a:pt x="1456" y="768"/>
                </a:cubicBezTo>
                <a:cubicBezTo>
                  <a:pt x="1456" y="768"/>
                  <a:pt x="1456" y="768"/>
                  <a:pt x="1456" y="768"/>
                </a:cubicBezTo>
                <a:cubicBezTo>
                  <a:pt x="1456" y="768"/>
                  <a:pt x="1456" y="768"/>
                  <a:pt x="1456" y="768"/>
                </a:cubicBezTo>
                <a:cubicBezTo>
                  <a:pt x="1457" y="768"/>
                  <a:pt x="1458" y="768"/>
                  <a:pt x="1458" y="768"/>
                </a:cubicBezTo>
                <a:cubicBezTo>
                  <a:pt x="1458" y="767"/>
                  <a:pt x="1458" y="768"/>
                  <a:pt x="1459" y="767"/>
                </a:cubicBezTo>
                <a:cubicBezTo>
                  <a:pt x="1459" y="767"/>
                  <a:pt x="1459" y="767"/>
                  <a:pt x="1459" y="767"/>
                </a:cubicBezTo>
                <a:cubicBezTo>
                  <a:pt x="1459" y="767"/>
                  <a:pt x="1460" y="767"/>
                  <a:pt x="1460" y="767"/>
                </a:cubicBezTo>
                <a:cubicBezTo>
                  <a:pt x="1461" y="767"/>
                  <a:pt x="1462" y="767"/>
                  <a:pt x="1463" y="767"/>
                </a:cubicBezTo>
                <a:cubicBezTo>
                  <a:pt x="1463" y="768"/>
                  <a:pt x="1463" y="768"/>
                  <a:pt x="1463" y="768"/>
                </a:cubicBezTo>
                <a:cubicBezTo>
                  <a:pt x="1464" y="767"/>
                  <a:pt x="1464" y="766"/>
                  <a:pt x="1465" y="767"/>
                </a:cubicBezTo>
                <a:cubicBezTo>
                  <a:pt x="1465" y="767"/>
                  <a:pt x="1466" y="768"/>
                  <a:pt x="1466" y="768"/>
                </a:cubicBezTo>
                <a:cubicBezTo>
                  <a:pt x="1466" y="767"/>
                  <a:pt x="1466" y="767"/>
                  <a:pt x="1466" y="767"/>
                </a:cubicBezTo>
                <a:cubicBezTo>
                  <a:pt x="1468" y="767"/>
                  <a:pt x="1468" y="767"/>
                  <a:pt x="1469" y="767"/>
                </a:cubicBezTo>
                <a:cubicBezTo>
                  <a:pt x="1470" y="767"/>
                  <a:pt x="1470" y="767"/>
                  <a:pt x="1470" y="768"/>
                </a:cubicBezTo>
                <a:cubicBezTo>
                  <a:pt x="1471" y="767"/>
                  <a:pt x="1471" y="767"/>
                  <a:pt x="1471" y="767"/>
                </a:cubicBezTo>
                <a:cubicBezTo>
                  <a:pt x="1472" y="767"/>
                  <a:pt x="1472" y="767"/>
                  <a:pt x="1472" y="767"/>
                </a:cubicBezTo>
                <a:cubicBezTo>
                  <a:pt x="1472" y="767"/>
                  <a:pt x="1472" y="767"/>
                  <a:pt x="1472" y="767"/>
                </a:cubicBezTo>
                <a:cubicBezTo>
                  <a:pt x="1473" y="766"/>
                  <a:pt x="1473" y="767"/>
                  <a:pt x="1473" y="766"/>
                </a:cubicBezTo>
                <a:cubicBezTo>
                  <a:pt x="1473" y="766"/>
                  <a:pt x="1473" y="766"/>
                  <a:pt x="1473" y="766"/>
                </a:cubicBezTo>
                <a:cubicBezTo>
                  <a:pt x="1473" y="765"/>
                  <a:pt x="1473" y="765"/>
                  <a:pt x="1473" y="765"/>
                </a:cubicBezTo>
                <a:cubicBezTo>
                  <a:pt x="1474" y="765"/>
                  <a:pt x="1474" y="765"/>
                  <a:pt x="1474" y="765"/>
                </a:cubicBezTo>
                <a:cubicBezTo>
                  <a:pt x="1475" y="764"/>
                  <a:pt x="1475" y="763"/>
                  <a:pt x="1476" y="762"/>
                </a:cubicBezTo>
                <a:cubicBezTo>
                  <a:pt x="1476" y="762"/>
                  <a:pt x="1476" y="762"/>
                  <a:pt x="1476" y="762"/>
                </a:cubicBezTo>
                <a:cubicBezTo>
                  <a:pt x="1479" y="762"/>
                  <a:pt x="1479" y="762"/>
                  <a:pt x="1479" y="762"/>
                </a:cubicBezTo>
                <a:cubicBezTo>
                  <a:pt x="1479" y="761"/>
                  <a:pt x="1480" y="761"/>
                  <a:pt x="1480" y="760"/>
                </a:cubicBezTo>
                <a:cubicBezTo>
                  <a:pt x="1480" y="760"/>
                  <a:pt x="1481" y="760"/>
                  <a:pt x="1481" y="760"/>
                </a:cubicBezTo>
                <a:cubicBezTo>
                  <a:pt x="1481" y="760"/>
                  <a:pt x="1481" y="760"/>
                  <a:pt x="1481" y="760"/>
                </a:cubicBezTo>
                <a:cubicBezTo>
                  <a:pt x="1482" y="760"/>
                  <a:pt x="1482" y="760"/>
                  <a:pt x="1482" y="760"/>
                </a:cubicBezTo>
                <a:cubicBezTo>
                  <a:pt x="1482" y="759"/>
                  <a:pt x="1482" y="759"/>
                  <a:pt x="1482" y="759"/>
                </a:cubicBezTo>
                <a:cubicBezTo>
                  <a:pt x="1482" y="759"/>
                  <a:pt x="1482" y="759"/>
                  <a:pt x="1483" y="759"/>
                </a:cubicBezTo>
                <a:cubicBezTo>
                  <a:pt x="1483" y="759"/>
                  <a:pt x="1483" y="758"/>
                  <a:pt x="1483" y="758"/>
                </a:cubicBezTo>
                <a:cubicBezTo>
                  <a:pt x="1484" y="758"/>
                  <a:pt x="1486" y="758"/>
                  <a:pt x="1487" y="758"/>
                </a:cubicBezTo>
                <a:cubicBezTo>
                  <a:pt x="1487" y="758"/>
                  <a:pt x="1487" y="758"/>
                  <a:pt x="1487" y="758"/>
                </a:cubicBezTo>
                <a:cubicBezTo>
                  <a:pt x="1488" y="758"/>
                  <a:pt x="1490" y="758"/>
                  <a:pt x="1491" y="758"/>
                </a:cubicBezTo>
                <a:cubicBezTo>
                  <a:pt x="1491" y="757"/>
                  <a:pt x="1491" y="757"/>
                  <a:pt x="1491" y="757"/>
                </a:cubicBezTo>
                <a:cubicBezTo>
                  <a:pt x="1491" y="757"/>
                  <a:pt x="1491" y="757"/>
                  <a:pt x="1492" y="758"/>
                </a:cubicBezTo>
                <a:cubicBezTo>
                  <a:pt x="1492" y="757"/>
                  <a:pt x="1492" y="757"/>
                  <a:pt x="1492" y="757"/>
                </a:cubicBezTo>
                <a:cubicBezTo>
                  <a:pt x="1492" y="757"/>
                  <a:pt x="1493" y="757"/>
                  <a:pt x="1494" y="757"/>
                </a:cubicBezTo>
                <a:cubicBezTo>
                  <a:pt x="1494" y="756"/>
                  <a:pt x="1494" y="756"/>
                  <a:pt x="1494" y="756"/>
                </a:cubicBezTo>
                <a:cubicBezTo>
                  <a:pt x="1495" y="756"/>
                  <a:pt x="1495" y="756"/>
                  <a:pt x="1496" y="756"/>
                </a:cubicBezTo>
                <a:cubicBezTo>
                  <a:pt x="1496" y="756"/>
                  <a:pt x="1496" y="756"/>
                  <a:pt x="1496" y="756"/>
                </a:cubicBezTo>
                <a:cubicBezTo>
                  <a:pt x="1497" y="756"/>
                  <a:pt x="1497" y="756"/>
                  <a:pt x="1498" y="756"/>
                </a:cubicBezTo>
                <a:cubicBezTo>
                  <a:pt x="1498" y="756"/>
                  <a:pt x="1498" y="756"/>
                  <a:pt x="1498" y="756"/>
                </a:cubicBezTo>
                <a:cubicBezTo>
                  <a:pt x="1499" y="756"/>
                  <a:pt x="1499" y="756"/>
                  <a:pt x="1499" y="756"/>
                </a:cubicBezTo>
                <a:cubicBezTo>
                  <a:pt x="1499" y="755"/>
                  <a:pt x="1499" y="755"/>
                  <a:pt x="1499" y="755"/>
                </a:cubicBezTo>
                <a:cubicBezTo>
                  <a:pt x="1500" y="755"/>
                  <a:pt x="1501" y="755"/>
                  <a:pt x="1502" y="755"/>
                </a:cubicBezTo>
                <a:cubicBezTo>
                  <a:pt x="1502" y="755"/>
                  <a:pt x="1502" y="755"/>
                  <a:pt x="1502" y="755"/>
                </a:cubicBezTo>
                <a:cubicBezTo>
                  <a:pt x="1503" y="755"/>
                  <a:pt x="1503" y="755"/>
                  <a:pt x="1503" y="755"/>
                </a:cubicBezTo>
                <a:cubicBezTo>
                  <a:pt x="1503" y="754"/>
                  <a:pt x="1503" y="754"/>
                  <a:pt x="1503" y="754"/>
                </a:cubicBezTo>
                <a:cubicBezTo>
                  <a:pt x="1505" y="754"/>
                  <a:pt x="1505" y="754"/>
                  <a:pt x="1505" y="754"/>
                </a:cubicBezTo>
                <a:cubicBezTo>
                  <a:pt x="1505" y="755"/>
                  <a:pt x="1505" y="755"/>
                  <a:pt x="1505" y="755"/>
                </a:cubicBezTo>
                <a:cubicBezTo>
                  <a:pt x="1506" y="755"/>
                  <a:pt x="1507" y="754"/>
                  <a:pt x="1507" y="753"/>
                </a:cubicBezTo>
                <a:cubicBezTo>
                  <a:pt x="1509" y="754"/>
                  <a:pt x="1510" y="755"/>
                  <a:pt x="1512" y="755"/>
                </a:cubicBezTo>
                <a:cubicBezTo>
                  <a:pt x="1512" y="756"/>
                  <a:pt x="1512" y="756"/>
                  <a:pt x="1512" y="757"/>
                </a:cubicBezTo>
                <a:cubicBezTo>
                  <a:pt x="1514" y="757"/>
                  <a:pt x="1514" y="757"/>
                  <a:pt x="1514" y="757"/>
                </a:cubicBezTo>
                <a:cubicBezTo>
                  <a:pt x="1514" y="756"/>
                  <a:pt x="1514" y="756"/>
                  <a:pt x="1514" y="756"/>
                </a:cubicBezTo>
                <a:cubicBezTo>
                  <a:pt x="1515" y="756"/>
                  <a:pt x="1515" y="756"/>
                  <a:pt x="1515" y="756"/>
                </a:cubicBezTo>
                <a:cubicBezTo>
                  <a:pt x="1515" y="756"/>
                  <a:pt x="1515" y="756"/>
                  <a:pt x="1515" y="756"/>
                </a:cubicBezTo>
                <a:cubicBezTo>
                  <a:pt x="1515" y="756"/>
                  <a:pt x="1515" y="756"/>
                  <a:pt x="1515" y="756"/>
                </a:cubicBezTo>
                <a:cubicBezTo>
                  <a:pt x="1516" y="756"/>
                  <a:pt x="1516" y="756"/>
                  <a:pt x="1517" y="757"/>
                </a:cubicBezTo>
                <a:cubicBezTo>
                  <a:pt x="1517" y="757"/>
                  <a:pt x="1517" y="757"/>
                  <a:pt x="1517" y="757"/>
                </a:cubicBezTo>
                <a:cubicBezTo>
                  <a:pt x="1518" y="757"/>
                  <a:pt x="1518" y="757"/>
                  <a:pt x="1518" y="757"/>
                </a:cubicBezTo>
                <a:cubicBezTo>
                  <a:pt x="1520" y="757"/>
                  <a:pt x="1519" y="757"/>
                  <a:pt x="1520" y="758"/>
                </a:cubicBezTo>
                <a:cubicBezTo>
                  <a:pt x="1520" y="759"/>
                  <a:pt x="1520" y="759"/>
                  <a:pt x="1520" y="760"/>
                </a:cubicBezTo>
                <a:cubicBezTo>
                  <a:pt x="1522" y="760"/>
                  <a:pt x="1522" y="760"/>
                  <a:pt x="1522" y="760"/>
                </a:cubicBezTo>
                <a:cubicBezTo>
                  <a:pt x="1522" y="760"/>
                  <a:pt x="1522" y="760"/>
                  <a:pt x="1522" y="760"/>
                </a:cubicBezTo>
                <a:cubicBezTo>
                  <a:pt x="1523" y="760"/>
                  <a:pt x="1523" y="760"/>
                  <a:pt x="1523" y="760"/>
                </a:cubicBezTo>
                <a:cubicBezTo>
                  <a:pt x="1522" y="761"/>
                  <a:pt x="1523" y="761"/>
                  <a:pt x="1522" y="761"/>
                </a:cubicBezTo>
                <a:cubicBezTo>
                  <a:pt x="1521" y="762"/>
                  <a:pt x="1522" y="761"/>
                  <a:pt x="1521" y="762"/>
                </a:cubicBezTo>
                <a:cubicBezTo>
                  <a:pt x="1522" y="763"/>
                  <a:pt x="1523" y="763"/>
                  <a:pt x="1525" y="763"/>
                </a:cubicBezTo>
                <a:cubicBezTo>
                  <a:pt x="1526" y="766"/>
                  <a:pt x="1524" y="768"/>
                  <a:pt x="1527" y="769"/>
                </a:cubicBezTo>
                <a:cubicBezTo>
                  <a:pt x="1527" y="769"/>
                  <a:pt x="1527" y="770"/>
                  <a:pt x="1527" y="770"/>
                </a:cubicBezTo>
                <a:cubicBezTo>
                  <a:pt x="1527" y="770"/>
                  <a:pt x="1527" y="770"/>
                  <a:pt x="1527" y="770"/>
                </a:cubicBezTo>
                <a:cubicBezTo>
                  <a:pt x="1527" y="771"/>
                  <a:pt x="1527" y="771"/>
                  <a:pt x="1527" y="771"/>
                </a:cubicBezTo>
                <a:cubicBezTo>
                  <a:pt x="1528" y="771"/>
                  <a:pt x="1528" y="771"/>
                  <a:pt x="1528" y="771"/>
                </a:cubicBezTo>
                <a:cubicBezTo>
                  <a:pt x="1528" y="771"/>
                  <a:pt x="1528" y="771"/>
                  <a:pt x="1528" y="771"/>
                </a:cubicBezTo>
                <a:cubicBezTo>
                  <a:pt x="1528" y="771"/>
                  <a:pt x="1528" y="771"/>
                  <a:pt x="1528" y="771"/>
                </a:cubicBezTo>
                <a:cubicBezTo>
                  <a:pt x="1530" y="771"/>
                  <a:pt x="1530" y="771"/>
                  <a:pt x="1531" y="770"/>
                </a:cubicBezTo>
                <a:cubicBezTo>
                  <a:pt x="1531" y="770"/>
                  <a:pt x="1531" y="770"/>
                  <a:pt x="1531" y="770"/>
                </a:cubicBezTo>
                <a:cubicBezTo>
                  <a:pt x="1531" y="769"/>
                  <a:pt x="1531" y="769"/>
                  <a:pt x="1531" y="769"/>
                </a:cubicBezTo>
                <a:cubicBezTo>
                  <a:pt x="1531" y="769"/>
                  <a:pt x="1532" y="768"/>
                  <a:pt x="1532" y="768"/>
                </a:cubicBezTo>
                <a:cubicBezTo>
                  <a:pt x="1532" y="768"/>
                  <a:pt x="1532" y="768"/>
                  <a:pt x="1532" y="768"/>
                </a:cubicBezTo>
                <a:cubicBezTo>
                  <a:pt x="1533" y="767"/>
                  <a:pt x="1533" y="767"/>
                  <a:pt x="1534" y="767"/>
                </a:cubicBezTo>
                <a:cubicBezTo>
                  <a:pt x="1534" y="766"/>
                  <a:pt x="1534" y="766"/>
                  <a:pt x="1534" y="766"/>
                </a:cubicBezTo>
                <a:cubicBezTo>
                  <a:pt x="1535" y="766"/>
                  <a:pt x="1535" y="766"/>
                  <a:pt x="1535" y="766"/>
                </a:cubicBezTo>
                <a:cubicBezTo>
                  <a:pt x="1535" y="766"/>
                  <a:pt x="1535" y="766"/>
                  <a:pt x="1535" y="766"/>
                </a:cubicBezTo>
                <a:cubicBezTo>
                  <a:pt x="1536" y="766"/>
                  <a:pt x="1536" y="766"/>
                  <a:pt x="1536" y="766"/>
                </a:cubicBezTo>
                <a:cubicBezTo>
                  <a:pt x="1536" y="765"/>
                  <a:pt x="1536" y="765"/>
                  <a:pt x="1536" y="765"/>
                </a:cubicBezTo>
                <a:cubicBezTo>
                  <a:pt x="1536" y="765"/>
                  <a:pt x="1536" y="765"/>
                  <a:pt x="1536" y="765"/>
                </a:cubicBezTo>
                <a:cubicBezTo>
                  <a:pt x="1537" y="764"/>
                  <a:pt x="1537" y="763"/>
                  <a:pt x="1538" y="762"/>
                </a:cubicBezTo>
                <a:cubicBezTo>
                  <a:pt x="1539" y="762"/>
                  <a:pt x="1539" y="762"/>
                  <a:pt x="1539" y="762"/>
                </a:cubicBezTo>
                <a:cubicBezTo>
                  <a:pt x="1539" y="764"/>
                  <a:pt x="1538" y="765"/>
                  <a:pt x="1538" y="767"/>
                </a:cubicBezTo>
                <a:cubicBezTo>
                  <a:pt x="1538" y="767"/>
                  <a:pt x="1538" y="767"/>
                  <a:pt x="1538" y="767"/>
                </a:cubicBezTo>
                <a:cubicBezTo>
                  <a:pt x="1538" y="767"/>
                  <a:pt x="1538" y="767"/>
                  <a:pt x="1538" y="768"/>
                </a:cubicBezTo>
                <a:cubicBezTo>
                  <a:pt x="1537" y="768"/>
                  <a:pt x="1537" y="768"/>
                  <a:pt x="1537" y="768"/>
                </a:cubicBezTo>
                <a:cubicBezTo>
                  <a:pt x="1537" y="769"/>
                  <a:pt x="1537" y="769"/>
                  <a:pt x="1537" y="769"/>
                </a:cubicBezTo>
                <a:cubicBezTo>
                  <a:pt x="1537" y="769"/>
                  <a:pt x="1537" y="770"/>
                  <a:pt x="1536" y="770"/>
                </a:cubicBezTo>
                <a:cubicBezTo>
                  <a:pt x="1536" y="772"/>
                  <a:pt x="1536" y="772"/>
                  <a:pt x="1536" y="772"/>
                </a:cubicBezTo>
                <a:cubicBezTo>
                  <a:pt x="1537" y="772"/>
                  <a:pt x="1537" y="772"/>
                  <a:pt x="1537" y="772"/>
                </a:cubicBezTo>
                <a:cubicBezTo>
                  <a:pt x="1537" y="773"/>
                  <a:pt x="1536" y="773"/>
                  <a:pt x="1536" y="774"/>
                </a:cubicBezTo>
                <a:cubicBezTo>
                  <a:pt x="1535" y="774"/>
                  <a:pt x="1535" y="774"/>
                  <a:pt x="1534" y="774"/>
                </a:cubicBezTo>
                <a:cubicBezTo>
                  <a:pt x="1534" y="776"/>
                  <a:pt x="1534" y="776"/>
                  <a:pt x="1534" y="776"/>
                </a:cubicBezTo>
                <a:cubicBezTo>
                  <a:pt x="1534" y="776"/>
                  <a:pt x="1535" y="776"/>
                  <a:pt x="1535" y="776"/>
                </a:cubicBezTo>
                <a:cubicBezTo>
                  <a:pt x="1535" y="776"/>
                  <a:pt x="1535" y="776"/>
                  <a:pt x="1535" y="776"/>
                </a:cubicBezTo>
                <a:cubicBezTo>
                  <a:pt x="1536" y="776"/>
                  <a:pt x="1536" y="776"/>
                  <a:pt x="1536" y="776"/>
                </a:cubicBezTo>
                <a:cubicBezTo>
                  <a:pt x="1536" y="775"/>
                  <a:pt x="1536" y="775"/>
                  <a:pt x="1536" y="775"/>
                </a:cubicBezTo>
                <a:cubicBezTo>
                  <a:pt x="1537" y="775"/>
                  <a:pt x="1537" y="775"/>
                  <a:pt x="1538" y="774"/>
                </a:cubicBezTo>
                <a:cubicBezTo>
                  <a:pt x="1538" y="774"/>
                  <a:pt x="1538" y="774"/>
                  <a:pt x="1538" y="774"/>
                </a:cubicBezTo>
                <a:cubicBezTo>
                  <a:pt x="1538" y="774"/>
                  <a:pt x="1538" y="773"/>
                  <a:pt x="1538" y="772"/>
                </a:cubicBezTo>
                <a:cubicBezTo>
                  <a:pt x="1538" y="772"/>
                  <a:pt x="1538" y="772"/>
                  <a:pt x="1538" y="772"/>
                </a:cubicBezTo>
                <a:cubicBezTo>
                  <a:pt x="1538" y="772"/>
                  <a:pt x="1539" y="771"/>
                  <a:pt x="1539" y="770"/>
                </a:cubicBezTo>
                <a:cubicBezTo>
                  <a:pt x="1539" y="770"/>
                  <a:pt x="1540" y="770"/>
                  <a:pt x="1540" y="770"/>
                </a:cubicBezTo>
                <a:cubicBezTo>
                  <a:pt x="1540" y="771"/>
                  <a:pt x="1540" y="772"/>
                  <a:pt x="1541" y="772"/>
                </a:cubicBezTo>
                <a:cubicBezTo>
                  <a:pt x="1541" y="772"/>
                  <a:pt x="1541" y="772"/>
                  <a:pt x="1542" y="772"/>
                </a:cubicBezTo>
                <a:cubicBezTo>
                  <a:pt x="1542" y="773"/>
                  <a:pt x="1542" y="773"/>
                  <a:pt x="1542" y="773"/>
                </a:cubicBezTo>
                <a:cubicBezTo>
                  <a:pt x="1542" y="773"/>
                  <a:pt x="1542" y="773"/>
                  <a:pt x="1542" y="773"/>
                </a:cubicBezTo>
                <a:cubicBezTo>
                  <a:pt x="1542" y="773"/>
                  <a:pt x="1542" y="773"/>
                  <a:pt x="1542" y="773"/>
                </a:cubicBezTo>
                <a:cubicBezTo>
                  <a:pt x="1542" y="775"/>
                  <a:pt x="1542" y="775"/>
                  <a:pt x="1542" y="775"/>
                </a:cubicBezTo>
                <a:cubicBezTo>
                  <a:pt x="1542" y="775"/>
                  <a:pt x="1542" y="775"/>
                  <a:pt x="1542" y="775"/>
                </a:cubicBezTo>
                <a:cubicBezTo>
                  <a:pt x="1542" y="776"/>
                  <a:pt x="1542" y="778"/>
                  <a:pt x="1542" y="779"/>
                </a:cubicBezTo>
                <a:cubicBezTo>
                  <a:pt x="1544" y="779"/>
                  <a:pt x="1544" y="778"/>
                  <a:pt x="1546" y="778"/>
                </a:cubicBezTo>
                <a:cubicBezTo>
                  <a:pt x="1546" y="780"/>
                  <a:pt x="1546" y="780"/>
                  <a:pt x="1546" y="780"/>
                </a:cubicBezTo>
                <a:cubicBezTo>
                  <a:pt x="1546" y="780"/>
                  <a:pt x="1546" y="780"/>
                  <a:pt x="1546" y="780"/>
                </a:cubicBezTo>
                <a:cubicBezTo>
                  <a:pt x="1546" y="781"/>
                  <a:pt x="1546" y="781"/>
                  <a:pt x="1546" y="781"/>
                </a:cubicBezTo>
                <a:cubicBezTo>
                  <a:pt x="1547" y="781"/>
                  <a:pt x="1547" y="781"/>
                  <a:pt x="1547" y="781"/>
                </a:cubicBezTo>
                <a:cubicBezTo>
                  <a:pt x="1547" y="781"/>
                  <a:pt x="1547" y="781"/>
                  <a:pt x="1547" y="781"/>
                </a:cubicBezTo>
                <a:cubicBezTo>
                  <a:pt x="1547" y="781"/>
                  <a:pt x="1547" y="781"/>
                  <a:pt x="1547" y="781"/>
                </a:cubicBezTo>
                <a:cubicBezTo>
                  <a:pt x="1547" y="782"/>
                  <a:pt x="1547" y="782"/>
                  <a:pt x="1547" y="782"/>
                </a:cubicBezTo>
                <a:cubicBezTo>
                  <a:pt x="1547" y="782"/>
                  <a:pt x="1547" y="782"/>
                  <a:pt x="1547" y="782"/>
                </a:cubicBezTo>
                <a:cubicBezTo>
                  <a:pt x="1547" y="783"/>
                  <a:pt x="1547" y="783"/>
                  <a:pt x="1547" y="783"/>
                </a:cubicBezTo>
                <a:cubicBezTo>
                  <a:pt x="1548" y="783"/>
                  <a:pt x="1548" y="783"/>
                  <a:pt x="1548" y="784"/>
                </a:cubicBezTo>
                <a:cubicBezTo>
                  <a:pt x="1548" y="784"/>
                  <a:pt x="1548" y="784"/>
                  <a:pt x="1548" y="784"/>
                </a:cubicBezTo>
                <a:cubicBezTo>
                  <a:pt x="1547" y="785"/>
                  <a:pt x="1548" y="786"/>
                  <a:pt x="1548" y="787"/>
                </a:cubicBezTo>
                <a:cubicBezTo>
                  <a:pt x="1548" y="789"/>
                  <a:pt x="1548" y="789"/>
                  <a:pt x="1548" y="789"/>
                </a:cubicBezTo>
                <a:cubicBezTo>
                  <a:pt x="1548" y="789"/>
                  <a:pt x="1548" y="790"/>
                  <a:pt x="1548" y="790"/>
                </a:cubicBezTo>
                <a:cubicBezTo>
                  <a:pt x="1548" y="790"/>
                  <a:pt x="1548" y="790"/>
                  <a:pt x="1548" y="790"/>
                </a:cubicBezTo>
                <a:cubicBezTo>
                  <a:pt x="1549" y="790"/>
                  <a:pt x="1549" y="791"/>
                  <a:pt x="1550" y="791"/>
                </a:cubicBezTo>
                <a:cubicBezTo>
                  <a:pt x="1550" y="791"/>
                  <a:pt x="1550" y="791"/>
                  <a:pt x="1550" y="792"/>
                </a:cubicBezTo>
                <a:cubicBezTo>
                  <a:pt x="1551" y="792"/>
                  <a:pt x="1551" y="792"/>
                  <a:pt x="1551" y="792"/>
                </a:cubicBezTo>
                <a:cubicBezTo>
                  <a:pt x="1551" y="792"/>
                  <a:pt x="1551" y="793"/>
                  <a:pt x="1552" y="794"/>
                </a:cubicBezTo>
                <a:cubicBezTo>
                  <a:pt x="1553" y="794"/>
                  <a:pt x="1553" y="794"/>
                  <a:pt x="1553" y="794"/>
                </a:cubicBezTo>
                <a:cubicBezTo>
                  <a:pt x="1553" y="794"/>
                  <a:pt x="1553" y="794"/>
                  <a:pt x="1553" y="794"/>
                </a:cubicBezTo>
                <a:cubicBezTo>
                  <a:pt x="1554" y="795"/>
                  <a:pt x="1555" y="795"/>
                  <a:pt x="1556" y="796"/>
                </a:cubicBezTo>
                <a:cubicBezTo>
                  <a:pt x="1557" y="796"/>
                  <a:pt x="1557" y="796"/>
                  <a:pt x="1557" y="795"/>
                </a:cubicBezTo>
                <a:cubicBezTo>
                  <a:pt x="1558" y="795"/>
                  <a:pt x="1559" y="795"/>
                  <a:pt x="1559" y="795"/>
                </a:cubicBezTo>
                <a:cubicBezTo>
                  <a:pt x="1559" y="796"/>
                  <a:pt x="1559" y="796"/>
                  <a:pt x="1559" y="796"/>
                </a:cubicBezTo>
                <a:cubicBezTo>
                  <a:pt x="1561" y="796"/>
                  <a:pt x="1561" y="796"/>
                  <a:pt x="1561" y="796"/>
                </a:cubicBezTo>
                <a:cubicBezTo>
                  <a:pt x="1561" y="797"/>
                  <a:pt x="1561" y="798"/>
                  <a:pt x="1562" y="798"/>
                </a:cubicBezTo>
                <a:cubicBezTo>
                  <a:pt x="1562" y="799"/>
                  <a:pt x="1562" y="799"/>
                  <a:pt x="1562" y="799"/>
                </a:cubicBezTo>
                <a:cubicBezTo>
                  <a:pt x="1562" y="798"/>
                  <a:pt x="1562" y="798"/>
                  <a:pt x="1563" y="798"/>
                </a:cubicBezTo>
                <a:cubicBezTo>
                  <a:pt x="1563" y="798"/>
                  <a:pt x="1564" y="799"/>
                  <a:pt x="1564" y="800"/>
                </a:cubicBezTo>
                <a:cubicBezTo>
                  <a:pt x="1565" y="800"/>
                  <a:pt x="1565" y="800"/>
                  <a:pt x="1566" y="799"/>
                </a:cubicBezTo>
                <a:cubicBezTo>
                  <a:pt x="1566" y="799"/>
                  <a:pt x="1566" y="799"/>
                  <a:pt x="1566" y="799"/>
                </a:cubicBezTo>
                <a:cubicBezTo>
                  <a:pt x="1567" y="799"/>
                  <a:pt x="1567" y="799"/>
                  <a:pt x="1567" y="799"/>
                </a:cubicBezTo>
                <a:cubicBezTo>
                  <a:pt x="1567" y="799"/>
                  <a:pt x="1567" y="799"/>
                  <a:pt x="1567" y="799"/>
                </a:cubicBezTo>
                <a:cubicBezTo>
                  <a:pt x="1567" y="798"/>
                  <a:pt x="1567" y="798"/>
                  <a:pt x="1567" y="798"/>
                </a:cubicBezTo>
                <a:cubicBezTo>
                  <a:pt x="1568" y="798"/>
                  <a:pt x="1568" y="798"/>
                  <a:pt x="1568" y="798"/>
                </a:cubicBezTo>
                <a:cubicBezTo>
                  <a:pt x="1568" y="797"/>
                  <a:pt x="1568" y="797"/>
                  <a:pt x="1568" y="796"/>
                </a:cubicBezTo>
                <a:cubicBezTo>
                  <a:pt x="1569" y="795"/>
                  <a:pt x="1570" y="796"/>
                  <a:pt x="1570" y="794"/>
                </a:cubicBezTo>
                <a:cubicBezTo>
                  <a:pt x="1570" y="794"/>
                  <a:pt x="1569" y="794"/>
                  <a:pt x="1570" y="794"/>
                </a:cubicBezTo>
                <a:cubicBezTo>
                  <a:pt x="1570" y="794"/>
                  <a:pt x="1570" y="794"/>
                  <a:pt x="1570" y="794"/>
                </a:cubicBezTo>
                <a:cubicBezTo>
                  <a:pt x="1570" y="793"/>
                  <a:pt x="1571" y="793"/>
                  <a:pt x="1572" y="793"/>
                </a:cubicBezTo>
                <a:cubicBezTo>
                  <a:pt x="1572" y="792"/>
                  <a:pt x="1572" y="792"/>
                  <a:pt x="1572" y="792"/>
                </a:cubicBezTo>
                <a:cubicBezTo>
                  <a:pt x="1573" y="792"/>
                  <a:pt x="1573" y="792"/>
                  <a:pt x="1573" y="792"/>
                </a:cubicBezTo>
                <a:cubicBezTo>
                  <a:pt x="1573" y="793"/>
                  <a:pt x="1573" y="793"/>
                  <a:pt x="1574" y="793"/>
                </a:cubicBezTo>
                <a:cubicBezTo>
                  <a:pt x="1573" y="794"/>
                  <a:pt x="1573" y="794"/>
                  <a:pt x="1572" y="795"/>
                </a:cubicBezTo>
                <a:cubicBezTo>
                  <a:pt x="1572" y="795"/>
                  <a:pt x="1572" y="795"/>
                  <a:pt x="1572" y="795"/>
                </a:cubicBezTo>
                <a:cubicBezTo>
                  <a:pt x="1572" y="796"/>
                  <a:pt x="1572" y="796"/>
                  <a:pt x="1572" y="796"/>
                </a:cubicBezTo>
                <a:cubicBezTo>
                  <a:pt x="1574" y="796"/>
                  <a:pt x="1573" y="795"/>
                  <a:pt x="1575" y="795"/>
                </a:cubicBezTo>
                <a:cubicBezTo>
                  <a:pt x="1575" y="795"/>
                  <a:pt x="1575" y="796"/>
                  <a:pt x="1575" y="796"/>
                </a:cubicBezTo>
                <a:cubicBezTo>
                  <a:pt x="1574" y="796"/>
                  <a:pt x="1574" y="796"/>
                  <a:pt x="1574" y="796"/>
                </a:cubicBezTo>
                <a:cubicBezTo>
                  <a:pt x="1574" y="797"/>
                  <a:pt x="1574" y="797"/>
                  <a:pt x="1574" y="797"/>
                </a:cubicBezTo>
                <a:cubicBezTo>
                  <a:pt x="1575" y="798"/>
                  <a:pt x="1574" y="798"/>
                  <a:pt x="1576" y="798"/>
                </a:cubicBezTo>
                <a:cubicBezTo>
                  <a:pt x="1576" y="799"/>
                  <a:pt x="1576" y="799"/>
                  <a:pt x="1577" y="800"/>
                </a:cubicBezTo>
                <a:cubicBezTo>
                  <a:pt x="1577" y="800"/>
                  <a:pt x="1577" y="800"/>
                  <a:pt x="1577" y="800"/>
                </a:cubicBezTo>
                <a:cubicBezTo>
                  <a:pt x="1577" y="800"/>
                  <a:pt x="1578" y="800"/>
                  <a:pt x="1578" y="800"/>
                </a:cubicBezTo>
                <a:cubicBezTo>
                  <a:pt x="1578" y="800"/>
                  <a:pt x="1578" y="801"/>
                  <a:pt x="1578" y="801"/>
                </a:cubicBezTo>
                <a:cubicBezTo>
                  <a:pt x="1579" y="801"/>
                  <a:pt x="1579" y="802"/>
                  <a:pt x="1579" y="802"/>
                </a:cubicBezTo>
                <a:cubicBezTo>
                  <a:pt x="1579" y="800"/>
                  <a:pt x="1579" y="800"/>
                  <a:pt x="1579" y="800"/>
                </a:cubicBezTo>
                <a:cubicBezTo>
                  <a:pt x="1581" y="800"/>
                  <a:pt x="1581" y="799"/>
                  <a:pt x="1582" y="799"/>
                </a:cubicBezTo>
                <a:cubicBezTo>
                  <a:pt x="1582" y="798"/>
                  <a:pt x="1582" y="798"/>
                  <a:pt x="1583" y="797"/>
                </a:cubicBezTo>
                <a:cubicBezTo>
                  <a:pt x="1583" y="797"/>
                  <a:pt x="1584" y="796"/>
                  <a:pt x="1584" y="796"/>
                </a:cubicBezTo>
                <a:cubicBezTo>
                  <a:pt x="1584" y="795"/>
                  <a:pt x="1584" y="795"/>
                  <a:pt x="1584" y="795"/>
                </a:cubicBezTo>
                <a:cubicBezTo>
                  <a:pt x="1584" y="795"/>
                  <a:pt x="1585" y="795"/>
                  <a:pt x="1585" y="795"/>
                </a:cubicBezTo>
                <a:cubicBezTo>
                  <a:pt x="1585" y="795"/>
                  <a:pt x="1585" y="794"/>
                  <a:pt x="1584" y="794"/>
                </a:cubicBezTo>
                <a:cubicBezTo>
                  <a:pt x="1585" y="794"/>
                  <a:pt x="1585" y="794"/>
                  <a:pt x="1585" y="794"/>
                </a:cubicBezTo>
                <a:cubicBezTo>
                  <a:pt x="1585" y="793"/>
                  <a:pt x="1585" y="793"/>
                  <a:pt x="1585" y="793"/>
                </a:cubicBezTo>
                <a:cubicBezTo>
                  <a:pt x="1585" y="793"/>
                  <a:pt x="1585" y="793"/>
                  <a:pt x="1586" y="792"/>
                </a:cubicBezTo>
                <a:cubicBezTo>
                  <a:pt x="1589" y="792"/>
                  <a:pt x="1589" y="792"/>
                  <a:pt x="1589" y="792"/>
                </a:cubicBezTo>
                <a:cubicBezTo>
                  <a:pt x="1589" y="793"/>
                  <a:pt x="1589" y="793"/>
                  <a:pt x="1589" y="793"/>
                </a:cubicBezTo>
                <a:cubicBezTo>
                  <a:pt x="1591" y="793"/>
                  <a:pt x="1591" y="791"/>
                  <a:pt x="1592" y="793"/>
                </a:cubicBezTo>
                <a:cubicBezTo>
                  <a:pt x="1594" y="793"/>
                  <a:pt x="1594" y="793"/>
                  <a:pt x="1594" y="793"/>
                </a:cubicBezTo>
                <a:cubicBezTo>
                  <a:pt x="1594" y="792"/>
                  <a:pt x="1594" y="792"/>
                  <a:pt x="1594" y="792"/>
                </a:cubicBezTo>
                <a:cubicBezTo>
                  <a:pt x="1594" y="792"/>
                  <a:pt x="1594" y="792"/>
                  <a:pt x="1594" y="792"/>
                </a:cubicBezTo>
                <a:cubicBezTo>
                  <a:pt x="1594" y="791"/>
                  <a:pt x="1594" y="791"/>
                  <a:pt x="1594" y="791"/>
                </a:cubicBezTo>
                <a:cubicBezTo>
                  <a:pt x="1595" y="791"/>
                  <a:pt x="1595" y="791"/>
                  <a:pt x="1595" y="791"/>
                </a:cubicBezTo>
                <a:cubicBezTo>
                  <a:pt x="1595" y="791"/>
                  <a:pt x="1595" y="790"/>
                  <a:pt x="1595" y="790"/>
                </a:cubicBezTo>
                <a:cubicBezTo>
                  <a:pt x="1596" y="789"/>
                  <a:pt x="1596" y="790"/>
                  <a:pt x="1596" y="789"/>
                </a:cubicBezTo>
                <a:cubicBezTo>
                  <a:pt x="1595" y="788"/>
                  <a:pt x="1595" y="788"/>
                  <a:pt x="1595" y="788"/>
                </a:cubicBezTo>
                <a:cubicBezTo>
                  <a:pt x="1594" y="788"/>
                  <a:pt x="1594" y="788"/>
                  <a:pt x="1594" y="788"/>
                </a:cubicBezTo>
                <a:cubicBezTo>
                  <a:pt x="1594" y="787"/>
                  <a:pt x="1594" y="787"/>
                  <a:pt x="1594" y="787"/>
                </a:cubicBezTo>
                <a:cubicBezTo>
                  <a:pt x="1594" y="787"/>
                  <a:pt x="1594" y="787"/>
                  <a:pt x="1594" y="787"/>
                </a:cubicBezTo>
                <a:cubicBezTo>
                  <a:pt x="1594" y="786"/>
                  <a:pt x="1595" y="785"/>
                  <a:pt x="1595" y="784"/>
                </a:cubicBezTo>
                <a:cubicBezTo>
                  <a:pt x="1596" y="784"/>
                  <a:pt x="1596" y="784"/>
                  <a:pt x="1596" y="784"/>
                </a:cubicBezTo>
                <a:cubicBezTo>
                  <a:pt x="1596" y="783"/>
                  <a:pt x="1597" y="781"/>
                  <a:pt x="1597" y="780"/>
                </a:cubicBezTo>
                <a:cubicBezTo>
                  <a:pt x="1596" y="780"/>
                  <a:pt x="1596" y="780"/>
                  <a:pt x="1596" y="780"/>
                </a:cubicBezTo>
                <a:cubicBezTo>
                  <a:pt x="1596" y="780"/>
                  <a:pt x="1596" y="780"/>
                  <a:pt x="1596" y="780"/>
                </a:cubicBezTo>
                <a:cubicBezTo>
                  <a:pt x="1597" y="780"/>
                  <a:pt x="1597" y="780"/>
                  <a:pt x="1597" y="780"/>
                </a:cubicBezTo>
                <a:cubicBezTo>
                  <a:pt x="1597" y="778"/>
                  <a:pt x="1597" y="778"/>
                  <a:pt x="1597" y="778"/>
                </a:cubicBezTo>
                <a:cubicBezTo>
                  <a:pt x="1597" y="778"/>
                  <a:pt x="1598" y="777"/>
                  <a:pt x="1598" y="777"/>
                </a:cubicBezTo>
                <a:cubicBezTo>
                  <a:pt x="1598" y="777"/>
                  <a:pt x="1598" y="776"/>
                  <a:pt x="1598" y="776"/>
                </a:cubicBezTo>
                <a:cubicBezTo>
                  <a:pt x="1599" y="776"/>
                  <a:pt x="1599" y="776"/>
                  <a:pt x="1599" y="776"/>
                </a:cubicBezTo>
                <a:cubicBezTo>
                  <a:pt x="1599" y="775"/>
                  <a:pt x="1599" y="775"/>
                  <a:pt x="1599" y="774"/>
                </a:cubicBezTo>
                <a:cubicBezTo>
                  <a:pt x="1599" y="774"/>
                  <a:pt x="1599" y="774"/>
                  <a:pt x="1599" y="773"/>
                </a:cubicBezTo>
                <a:cubicBezTo>
                  <a:pt x="1599" y="773"/>
                  <a:pt x="1600" y="773"/>
                  <a:pt x="1600" y="773"/>
                </a:cubicBezTo>
                <a:cubicBezTo>
                  <a:pt x="1600" y="771"/>
                  <a:pt x="1600" y="771"/>
                  <a:pt x="1600" y="771"/>
                </a:cubicBezTo>
                <a:cubicBezTo>
                  <a:pt x="1600" y="771"/>
                  <a:pt x="1600" y="771"/>
                  <a:pt x="1600" y="771"/>
                </a:cubicBezTo>
                <a:cubicBezTo>
                  <a:pt x="1600" y="771"/>
                  <a:pt x="1600" y="771"/>
                  <a:pt x="1600" y="771"/>
                </a:cubicBezTo>
                <a:cubicBezTo>
                  <a:pt x="1601" y="771"/>
                  <a:pt x="1601" y="771"/>
                  <a:pt x="1601" y="771"/>
                </a:cubicBezTo>
                <a:cubicBezTo>
                  <a:pt x="1601" y="770"/>
                  <a:pt x="1601" y="770"/>
                  <a:pt x="1601" y="770"/>
                </a:cubicBezTo>
                <a:cubicBezTo>
                  <a:pt x="1601" y="768"/>
                  <a:pt x="1601" y="768"/>
                  <a:pt x="1601" y="766"/>
                </a:cubicBezTo>
                <a:cubicBezTo>
                  <a:pt x="1601" y="766"/>
                  <a:pt x="1601" y="766"/>
                  <a:pt x="1601" y="765"/>
                </a:cubicBezTo>
                <a:cubicBezTo>
                  <a:pt x="1602" y="765"/>
                  <a:pt x="1602" y="765"/>
                  <a:pt x="1602" y="765"/>
                </a:cubicBezTo>
                <a:cubicBezTo>
                  <a:pt x="1602" y="764"/>
                  <a:pt x="1602" y="763"/>
                  <a:pt x="1603" y="763"/>
                </a:cubicBezTo>
                <a:cubicBezTo>
                  <a:pt x="1603" y="762"/>
                  <a:pt x="1603" y="762"/>
                  <a:pt x="1603" y="762"/>
                </a:cubicBezTo>
                <a:cubicBezTo>
                  <a:pt x="1605" y="762"/>
                  <a:pt x="1605" y="762"/>
                  <a:pt x="1605" y="762"/>
                </a:cubicBezTo>
                <a:cubicBezTo>
                  <a:pt x="1605" y="762"/>
                  <a:pt x="1605" y="762"/>
                  <a:pt x="1605" y="762"/>
                </a:cubicBezTo>
                <a:cubicBezTo>
                  <a:pt x="1605" y="762"/>
                  <a:pt x="1605" y="762"/>
                  <a:pt x="1605" y="762"/>
                </a:cubicBezTo>
                <a:cubicBezTo>
                  <a:pt x="1605" y="761"/>
                  <a:pt x="1605" y="761"/>
                  <a:pt x="1605" y="761"/>
                </a:cubicBezTo>
                <a:cubicBezTo>
                  <a:pt x="1606" y="761"/>
                  <a:pt x="1607" y="761"/>
                  <a:pt x="1607" y="760"/>
                </a:cubicBezTo>
                <a:cubicBezTo>
                  <a:pt x="1608" y="760"/>
                  <a:pt x="1608" y="759"/>
                  <a:pt x="1608" y="759"/>
                </a:cubicBezTo>
                <a:cubicBezTo>
                  <a:pt x="1607" y="759"/>
                  <a:pt x="1607" y="759"/>
                  <a:pt x="1607" y="759"/>
                </a:cubicBezTo>
                <a:cubicBezTo>
                  <a:pt x="1607" y="758"/>
                  <a:pt x="1607" y="758"/>
                  <a:pt x="1607" y="758"/>
                </a:cubicBezTo>
                <a:cubicBezTo>
                  <a:pt x="1607" y="758"/>
                  <a:pt x="1608" y="757"/>
                  <a:pt x="1609" y="757"/>
                </a:cubicBezTo>
                <a:cubicBezTo>
                  <a:pt x="1609" y="757"/>
                  <a:pt x="1609" y="757"/>
                  <a:pt x="1609" y="757"/>
                </a:cubicBezTo>
                <a:cubicBezTo>
                  <a:pt x="1609" y="755"/>
                  <a:pt x="1610" y="754"/>
                  <a:pt x="1610" y="752"/>
                </a:cubicBezTo>
                <a:cubicBezTo>
                  <a:pt x="1610" y="752"/>
                  <a:pt x="1610" y="752"/>
                  <a:pt x="1610" y="752"/>
                </a:cubicBezTo>
                <a:cubicBezTo>
                  <a:pt x="1611" y="751"/>
                  <a:pt x="1610" y="750"/>
                  <a:pt x="1610" y="750"/>
                </a:cubicBezTo>
                <a:cubicBezTo>
                  <a:pt x="1610" y="750"/>
                  <a:pt x="1610" y="750"/>
                  <a:pt x="1610" y="750"/>
                </a:cubicBezTo>
                <a:cubicBezTo>
                  <a:pt x="1610" y="749"/>
                  <a:pt x="1610" y="749"/>
                  <a:pt x="1610" y="749"/>
                </a:cubicBezTo>
                <a:cubicBezTo>
                  <a:pt x="1611" y="749"/>
                  <a:pt x="1611" y="749"/>
                  <a:pt x="1611" y="749"/>
                </a:cubicBezTo>
                <a:cubicBezTo>
                  <a:pt x="1611" y="748"/>
                  <a:pt x="1610" y="748"/>
                  <a:pt x="1610" y="748"/>
                </a:cubicBezTo>
                <a:cubicBezTo>
                  <a:pt x="1610" y="746"/>
                  <a:pt x="1610" y="745"/>
                  <a:pt x="1611" y="744"/>
                </a:cubicBezTo>
                <a:cubicBezTo>
                  <a:pt x="1611" y="743"/>
                  <a:pt x="1611" y="743"/>
                  <a:pt x="1610" y="743"/>
                </a:cubicBezTo>
                <a:cubicBezTo>
                  <a:pt x="1610" y="742"/>
                  <a:pt x="1610" y="742"/>
                  <a:pt x="1610" y="742"/>
                </a:cubicBezTo>
                <a:cubicBezTo>
                  <a:pt x="1611" y="742"/>
                  <a:pt x="1611" y="742"/>
                  <a:pt x="1611" y="741"/>
                </a:cubicBezTo>
                <a:cubicBezTo>
                  <a:pt x="1612" y="741"/>
                  <a:pt x="1612" y="741"/>
                  <a:pt x="1612" y="740"/>
                </a:cubicBezTo>
                <a:cubicBezTo>
                  <a:pt x="1611" y="740"/>
                  <a:pt x="1611" y="740"/>
                  <a:pt x="1611" y="740"/>
                </a:cubicBezTo>
                <a:cubicBezTo>
                  <a:pt x="1611" y="739"/>
                  <a:pt x="1612" y="739"/>
                  <a:pt x="1612" y="739"/>
                </a:cubicBezTo>
                <a:cubicBezTo>
                  <a:pt x="1612" y="735"/>
                  <a:pt x="1612" y="735"/>
                  <a:pt x="1612" y="735"/>
                </a:cubicBezTo>
                <a:cubicBezTo>
                  <a:pt x="1612" y="735"/>
                  <a:pt x="1612" y="735"/>
                  <a:pt x="1612" y="735"/>
                </a:cubicBezTo>
                <a:close/>
                <a:moveTo>
                  <a:pt x="1528" y="753"/>
                </a:moveTo>
                <a:cubicBezTo>
                  <a:pt x="1527" y="753"/>
                  <a:pt x="1527" y="753"/>
                  <a:pt x="1527" y="753"/>
                </a:cubicBezTo>
                <a:cubicBezTo>
                  <a:pt x="1527" y="753"/>
                  <a:pt x="1527" y="753"/>
                  <a:pt x="1527" y="753"/>
                </a:cubicBezTo>
                <a:cubicBezTo>
                  <a:pt x="1527" y="753"/>
                  <a:pt x="1527" y="753"/>
                  <a:pt x="1528" y="752"/>
                </a:cubicBezTo>
                <a:lnTo>
                  <a:pt x="1528" y="753"/>
                </a:lnTo>
                <a:close/>
                <a:moveTo>
                  <a:pt x="1532" y="756"/>
                </a:moveTo>
                <a:cubicBezTo>
                  <a:pt x="1531" y="756"/>
                  <a:pt x="1531" y="756"/>
                  <a:pt x="1531" y="756"/>
                </a:cubicBezTo>
                <a:cubicBezTo>
                  <a:pt x="1531" y="757"/>
                  <a:pt x="1531" y="757"/>
                  <a:pt x="1531" y="757"/>
                </a:cubicBezTo>
                <a:cubicBezTo>
                  <a:pt x="1531" y="756"/>
                  <a:pt x="1531" y="756"/>
                  <a:pt x="1530" y="756"/>
                </a:cubicBezTo>
                <a:cubicBezTo>
                  <a:pt x="1530" y="754"/>
                  <a:pt x="1530" y="753"/>
                  <a:pt x="1529" y="752"/>
                </a:cubicBezTo>
                <a:cubicBezTo>
                  <a:pt x="1529" y="752"/>
                  <a:pt x="1529" y="752"/>
                  <a:pt x="1529" y="752"/>
                </a:cubicBezTo>
                <a:cubicBezTo>
                  <a:pt x="1531" y="752"/>
                  <a:pt x="1530" y="754"/>
                  <a:pt x="1532" y="755"/>
                </a:cubicBezTo>
                <a:lnTo>
                  <a:pt x="1532" y="756"/>
                </a:lnTo>
                <a:close/>
                <a:moveTo>
                  <a:pt x="1539" y="753"/>
                </a:moveTo>
                <a:cubicBezTo>
                  <a:pt x="1539" y="753"/>
                  <a:pt x="1539" y="753"/>
                  <a:pt x="1539" y="753"/>
                </a:cubicBezTo>
                <a:cubicBezTo>
                  <a:pt x="1538" y="752"/>
                  <a:pt x="1537" y="750"/>
                  <a:pt x="1536" y="749"/>
                </a:cubicBezTo>
                <a:cubicBezTo>
                  <a:pt x="1538" y="749"/>
                  <a:pt x="1538" y="749"/>
                  <a:pt x="1538" y="749"/>
                </a:cubicBezTo>
                <a:cubicBezTo>
                  <a:pt x="1538" y="750"/>
                  <a:pt x="1538" y="750"/>
                  <a:pt x="1539" y="750"/>
                </a:cubicBezTo>
                <a:cubicBezTo>
                  <a:pt x="1539" y="751"/>
                  <a:pt x="1539" y="750"/>
                  <a:pt x="1539" y="751"/>
                </a:cubicBezTo>
                <a:lnTo>
                  <a:pt x="1539" y="753"/>
                </a:lnTo>
                <a:close/>
                <a:moveTo>
                  <a:pt x="1508" y="642"/>
                </a:moveTo>
                <a:cubicBezTo>
                  <a:pt x="1509" y="642"/>
                  <a:pt x="1509" y="642"/>
                  <a:pt x="1509" y="642"/>
                </a:cubicBezTo>
                <a:cubicBezTo>
                  <a:pt x="1509" y="641"/>
                  <a:pt x="1509" y="641"/>
                  <a:pt x="1509" y="641"/>
                </a:cubicBezTo>
                <a:cubicBezTo>
                  <a:pt x="1510" y="641"/>
                  <a:pt x="1510" y="641"/>
                  <a:pt x="1510" y="641"/>
                </a:cubicBezTo>
                <a:cubicBezTo>
                  <a:pt x="1510" y="641"/>
                  <a:pt x="1510" y="641"/>
                  <a:pt x="1510" y="641"/>
                </a:cubicBezTo>
                <a:cubicBezTo>
                  <a:pt x="1509" y="641"/>
                  <a:pt x="1509" y="641"/>
                  <a:pt x="1509" y="641"/>
                </a:cubicBezTo>
                <a:cubicBezTo>
                  <a:pt x="1509" y="640"/>
                  <a:pt x="1509" y="640"/>
                  <a:pt x="1508" y="640"/>
                </a:cubicBezTo>
                <a:cubicBezTo>
                  <a:pt x="1508" y="641"/>
                  <a:pt x="1508" y="641"/>
                  <a:pt x="1508" y="641"/>
                </a:cubicBezTo>
                <a:cubicBezTo>
                  <a:pt x="1508" y="642"/>
                  <a:pt x="1508" y="641"/>
                  <a:pt x="1508" y="642"/>
                </a:cubicBezTo>
                <a:close/>
                <a:moveTo>
                  <a:pt x="1503" y="642"/>
                </a:moveTo>
                <a:cubicBezTo>
                  <a:pt x="1503" y="643"/>
                  <a:pt x="1504" y="643"/>
                  <a:pt x="1504" y="643"/>
                </a:cubicBezTo>
                <a:cubicBezTo>
                  <a:pt x="1505" y="643"/>
                  <a:pt x="1505" y="643"/>
                  <a:pt x="1505" y="643"/>
                </a:cubicBezTo>
                <a:cubicBezTo>
                  <a:pt x="1505" y="642"/>
                  <a:pt x="1505" y="642"/>
                  <a:pt x="1504" y="641"/>
                </a:cubicBezTo>
                <a:cubicBezTo>
                  <a:pt x="1504" y="641"/>
                  <a:pt x="1504" y="641"/>
                  <a:pt x="1504" y="641"/>
                </a:cubicBezTo>
                <a:cubicBezTo>
                  <a:pt x="1504" y="641"/>
                  <a:pt x="1504" y="641"/>
                  <a:pt x="1504" y="641"/>
                </a:cubicBezTo>
                <a:cubicBezTo>
                  <a:pt x="1503" y="642"/>
                  <a:pt x="1504" y="642"/>
                  <a:pt x="1503" y="642"/>
                </a:cubicBezTo>
                <a:close/>
                <a:moveTo>
                  <a:pt x="1508" y="641"/>
                </a:moveTo>
                <a:cubicBezTo>
                  <a:pt x="1507" y="641"/>
                  <a:pt x="1507" y="641"/>
                  <a:pt x="1507" y="641"/>
                </a:cubicBezTo>
                <a:cubicBezTo>
                  <a:pt x="1506" y="641"/>
                  <a:pt x="1506" y="641"/>
                  <a:pt x="1506" y="642"/>
                </a:cubicBezTo>
                <a:cubicBezTo>
                  <a:pt x="1507" y="642"/>
                  <a:pt x="1507" y="642"/>
                  <a:pt x="1507" y="642"/>
                </a:cubicBezTo>
                <a:cubicBezTo>
                  <a:pt x="1507" y="642"/>
                  <a:pt x="1508" y="642"/>
                  <a:pt x="1508" y="641"/>
                </a:cubicBezTo>
                <a:close/>
                <a:moveTo>
                  <a:pt x="1128" y="657"/>
                </a:moveTo>
                <a:cubicBezTo>
                  <a:pt x="1128" y="656"/>
                  <a:pt x="1128" y="656"/>
                  <a:pt x="1128" y="656"/>
                </a:cubicBezTo>
                <a:cubicBezTo>
                  <a:pt x="1127" y="656"/>
                  <a:pt x="1127" y="656"/>
                  <a:pt x="1127" y="656"/>
                </a:cubicBezTo>
                <a:cubicBezTo>
                  <a:pt x="1127" y="655"/>
                  <a:pt x="1127" y="655"/>
                  <a:pt x="1127" y="655"/>
                </a:cubicBezTo>
                <a:cubicBezTo>
                  <a:pt x="1127" y="655"/>
                  <a:pt x="1127" y="655"/>
                  <a:pt x="1127" y="655"/>
                </a:cubicBezTo>
                <a:cubicBezTo>
                  <a:pt x="1127" y="654"/>
                  <a:pt x="1127" y="654"/>
                  <a:pt x="1127" y="653"/>
                </a:cubicBezTo>
                <a:cubicBezTo>
                  <a:pt x="1127" y="653"/>
                  <a:pt x="1127" y="653"/>
                  <a:pt x="1127" y="653"/>
                </a:cubicBezTo>
                <a:cubicBezTo>
                  <a:pt x="1126" y="651"/>
                  <a:pt x="1127" y="651"/>
                  <a:pt x="1127" y="650"/>
                </a:cubicBezTo>
                <a:cubicBezTo>
                  <a:pt x="1126" y="650"/>
                  <a:pt x="1126" y="650"/>
                  <a:pt x="1126" y="650"/>
                </a:cubicBezTo>
                <a:cubicBezTo>
                  <a:pt x="1126" y="648"/>
                  <a:pt x="1126" y="648"/>
                  <a:pt x="1125" y="647"/>
                </a:cubicBezTo>
                <a:cubicBezTo>
                  <a:pt x="1125" y="647"/>
                  <a:pt x="1125" y="647"/>
                  <a:pt x="1124" y="646"/>
                </a:cubicBezTo>
                <a:cubicBezTo>
                  <a:pt x="1124" y="646"/>
                  <a:pt x="1124" y="647"/>
                  <a:pt x="1124" y="647"/>
                </a:cubicBezTo>
                <a:cubicBezTo>
                  <a:pt x="1124" y="646"/>
                  <a:pt x="1123" y="646"/>
                  <a:pt x="1123" y="646"/>
                </a:cubicBezTo>
                <a:cubicBezTo>
                  <a:pt x="1123" y="645"/>
                  <a:pt x="1122" y="645"/>
                  <a:pt x="1122" y="645"/>
                </a:cubicBezTo>
                <a:cubicBezTo>
                  <a:pt x="1122" y="645"/>
                  <a:pt x="1122" y="644"/>
                  <a:pt x="1122" y="644"/>
                </a:cubicBezTo>
                <a:cubicBezTo>
                  <a:pt x="1122" y="644"/>
                  <a:pt x="1122" y="644"/>
                  <a:pt x="1122" y="644"/>
                </a:cubicBezTo>
                <a:cubicBezTo>
                  <a:pt x="1122" y="644"/>
                  <a:pt x="1122" y="644"/>
                  <a:pt x="1122" y="644"/>
                </a:cubicBezTo>
                <a:cubicBezTo>
                  <a:pt x="1122" y="644"/>
                  <a:pt x="1121" y="644"/>
                  <a:pt x="1121" y="644"/>
                </a:cubicBezTo>
                <a:cubicBezTo>
                  <a:pt x="1121" y="645"/>
                  <a:pt x="1121" y="645"/>
                  <a:pt x="1120" y="646"/>
                </a:cubicBezTo>
                <a:cubicBezTo>
                  <a:pt x="1120" y="646"/>
                  <a:pt x="1120" y="646"/>
                  <a:pt x="1120" y="646"/>
                </a:cubicBezTo>
                <a:cubicBezTo>
                  <a:pt x="1120" y="648"/>
                  <a:pt x="1120" y="648"/>
                  <a:pt x="1120" y="648"/>
                </a:cubicBezTo>
                <a:cubicBezTo>
                  <a:pt x="1120" y="648"/>
                  <a:pt x="1120" y="648"/>
                  <a:pt x="1120" y="648"/>
                </a:cubicBezTo>
                <a:cubicBezTo>
                  <a:pt x="1120" y="651"/>
                  <a:pt x="1120" y="651"/>
                  <a:pt x="1120" y="651"/>
                </a:cubicBezTo>
                <a:cubicBezTo>
                  <a:pt x="1119" y="651"/>
                  <a:pt x="1119" y="651"/>
                  <a:pt x="1119" y="651"/>
                </a:cubicBezTo>
                <a:cubicBezTo>
                  <a:pt x="1119" y="651"/>
                  <a:pt x="1119" y="651"/>
                  <a:pt x="1119" y="651"/>
                </a:cubicBezTo>
                <a:cubicBezTo>
                  <a:pt x="1119" y="651"/>
                  <a:pt x="1120" y="651"/>
                  <a:pt x="1120" y="652"/>
                </a:cubicBezTo>
                <a:cubicBezTo>
                  <a:pt x="1119" y="652"/>
                  <a:pt x="1119" y="652"/>
                  <a:pt x="1119" y="652"/>
                </a:cubicBezTo>
                <a:cubicBezTo>
                  <a:pt x="1119" y="652"/>
                  <a:pt x="1119" y="652"/>
                  <a:pt x="1119" y="652"/>
                </a:cubicBezTo>
                <a:cubicBezTo>
                  <a:pt x="1118" y="652"/>
                  <a:pt x="1118" y="652"/>
                  <a:pt x="1118" y="652"/>
                </a:cubicBezTo>
                <a:cubicBezTo>
                  <a:pt x="1118" y="652"/>
                  <a:pt x="1117" y="653"/>
                  <a:pt x="1117" y="653"/>
                </a:cubicBezTo>
                <a:cubicBezTo>
                  <a:pt x="1117" y="653"/>
                  <a:pt x="1117" y="653"/>
                  <a:pt x="1117" y="653"/>
                </a:cubicBezTo>
                <a:cubicBezTo>
                  <a:pt x="1117" y="653"/>
                  <a:pt x="1116" y="653"/>
                  <a:pt x="1116" y="653"/>
                </a:cubicBezTo>
                <a:cubicBezTo>
                  <a:pt x="1116" y="653"/>
                  <a:pt x="1116" y="653"/>
                  <a:pt x="1116" y="654"/>
                </a:cubicBezTo>
                <a:cubicBezTo>
                  <a:pt x="1116" y="654"/>
                  <a:pt x="1116" y="654"/>
                  <a:pt x="1116" y="654"/>
                </a:cubicBezTo>
                <a:cubicBezTo>
                  <a:pt x="1116" y="654"/>
                  <a:pt x="1116" y="655"/>
                  <a:pt x="1116" y="656"/>
                </a:cubicBezTo>
                <a:cubicBezTo>
                  <a:pt x="1116" y="656"/>
                  <a:pt x="1116" y="656"/>
                  <a:pt x="1116" y="656"/>
                </a:cubicBezTo>
                <a:cubicBezTo>
                  <a:pt x="1115" y="656"/>
                  <a:pt x="1115" y="656"/>
                  <a:pt x="1115" y="656"/>
                </a:cubicBezTo>
                <a:cubicBezTo>
                  <a:pt x="1115" y="657"/>
                  <a:pt x="1116" y="657"/>
                  <a:pt x="1116" y="657"/>
                </a:cubicBezTo>
                <a:cubicBezTo>
                  <a:pt x="1116" y="657"/>
                  <a:pt x="1116" y="657"/>
                  <a:pt x="1116" y="657"/>
                </a:cubicBezTo>
                <a:cubicBezTo>
                  <a:pt x="1115" y="657"/>
                  <a:pt x="1115" y="657"/>
                  <a:pt x="1115" y="657"/>
                </a:cubicBezTo>
                <a:cubicBezTo>
                  <a:pt x="1115" y="659"/>
                  <a:pt x="1115" y="659"/>
                  <a:pt x="1115" y="659"/>
                </a:cubicBezTo>
                <a:cubicBezTo>
                  <a:pt x="1114" y="659"/>
                  <a:pt x="1114" y="659"/>
                  <a:pt x="1114" y="659"/>
                </a:cubicBezTo>
                <a:cubicBezTo>
                  <a:pt x="1114" y="659"/>
                  <a:pt x="1114" y="659"/>
                  <a:pt x="1114" y="659"/>
                </a:cubicBezTo>
                <a:cubicBezTo>
                  <a:pt x="1114" y="659"/>
                  <a:pt x="1113" y="658"/>
                  <a:pt x="1113" y="658"/>
                </a:cubicBezTo>
                <a:cubicBezTo>
                  <a:pt x="1113" y="659"/>
                  <a:pt x="1113" y="659"/>
                  <a:pt x="1112" y="659"/>
                </a:cubicBezTo>
                <a:cubicBezTo>
                  <a:pt x="1112" y="662"/>
                  <a:pt x="1112" y="662"/>
                  <a:pt x="1112" y="662"/>
                </a:cubicBezTo>
                <a:cubicBezTo>
                  <a:pt x="1111" y="662"/>
                  <a:pt x="1111" y="662"/>
                  <a:pt x="1111" y="662"/>
                </a:cubicBezTo>
                <a:cubicBezTo>
                  <a:pt x="1111" y="662"/>
                  <a:pt x="1111" y="662"/>
                  <a:pt x="1111" y="662"/>
                </a:cubicBezTo>
                <a:cubicBezTo>
                  <a:pt x="1108" y="662"/>
                  <a:pt x="1109" y="664"/>
                  <a:pt x="1105" y="663"/>
                </a:cubicBezTo>
                <a:cubicBezTo>
                  <a:pt x="1105" y="663"/>
                  <a:pt x="1105" y="663"/>
                  <a:pt x="1105" y="664"/>
                </a:cubicBezTo>
                <a:cubicBezTo>
                  <a:pt x="1103" y="664"/>
                  <a:pt x="1103" y="665"/>
                  <a:pt x="1101" y="665"/>
                </a:cubicBezTo>
                <a:cubicBezTo>
                  <a:pt x="1100" y="666"/>
                  <a:pt x="1100" y="667"/>
                  <a:pt x="1099" y="667"/>
                </a:cubicBezTo>
                <a:cubicBezTo>
                  <a:pt x="1099" y="668"/>
                  <a:pt x="1099" y="668"/>
                  <a:pt x="1099" y="668"/>
                </a:cubicBezTo>
                <a:cubicBezTo>
                  <a:pt x="1098" y="667"/>
                  <a:pt x="1098" y="667"/>
                  <a:pt x="1098" y="667"/>
                </a:cubicBezTo>
                <a:cubicBezTo>
                  <a:pt x="1098" y="668"/>
                  <a:pt x="1098" y="669"/>
                  <a:pt x="1098" y="670"/>
                </a:cubicBezTo>
                <a:cubicBezTo>
                  <a:pt x="1097" y="670"/>
                  <a:pt x="1097" y="670"/>
                  <a:pt x="1096" y="670"/>
                </a:cubicBezTo>
                <a:cubicBezTo>
                  <a:pt x="1096" y="671"/>
                  <a:pt x="1096" y="671"/>
                  <a:pt x="1096" y="671"/>
                </a:cubicBezTo>
                <a:cubicBezTo>
                  <a:pt x="1096" y="671"/>
                  <a:pt x="1096" y="671"/>
                  <a:pt x="1096" y="671"/>
                </a:cubicBezTo>
                <a:cubicBezTo>
                  <a:pt x="1095" y="673"/>
                  <a:pt x="1096" y="675"/>
                  <a:pt x="1097" y="675"/>
                </a:cubicBezTo>
                <a:cubicBezTo>
                  <a:pt x="1097" y="676"/>
                  <a:pt x="1097" y="676"/>
                  <a:pt x="1096" y="676"/>
                </a:cubicBezTo>
                <a:cubicBezTo>
                  <a:pt x="1097" y="676"/>
                  <a:pt x="1097" y="676"/>
                  <a:pt x="1097" y="676"/>
                </a:cubicBezTo>
                <a:cubicBezTo>
                  <a:pt x="1097" y="676"/>
                  <a:pt x="1097" y="677"/>
                  <a:pt x="1097" y="677"/>
                </a:cubicBezTo>
                <a:cubicBezTo>
                  <a:pt x="1098" y="677"/>
                  <a:pt x="1098" y="677"/>
                  <a:pt x="1098" y="677"/>
                </a:cubicBezTo>
                <a:cubicBezTo>
                  <a:pt x="1098" y="680"/>
                  <a:pt x="1098" y="680"/>
                  <a:pt x="1098" y="680"/>
                </a:cubicBezTo>
                <a:cubicBezTo>
                  <a:pt x="1098" y="680"/>
                  <a:pt x="1098" y="680"/>
                  <a:pt x="1098" y="680"/>
                </a:cubicBezTo>
                <a:cubicBezTo>
                  <a:pt x="1098" y="682"/>
                  <a:pt x="1098" y="682"/>
                  <a:pt x="1098" y="682"/>
                </a:cubicBezTo>
                <a:cubicBezTo>
                  <a:pt x="1098" y="682"/>
                  <a:pt x="1098" y="682"/>
                  <a:pt x="1099" y="682"/>
                </a:cubicBezTo>
                <a:cubicBezTo>
                  <a:pt x="1099" y="683"/>
                  <a:pt x="1098" y="684"/>
                  <a:pt x="1099" y="685"/>
                </a:cubicBezTo>
                <a:cubicBezTo>
                  <a:pt x="1099" y="686"/>
                  <a:pt x="1099" y="686"/>
                  <a:pt x="1098" y="686"/>
                </a:cubicBezTo>
                <a:cubicBezTo>
                  <a:pt x="1098" y="686"/>
                  <a:pt x="1098" y="686"/>
                  <a:pt x="1098" y="686"/>
                </a:cubicBezTo>
                <a:cubicBezTo>
                  <a:pt x="1098" y="687"/>
                  <a:pt x="1098" y="687"/>
                  <a:pt x="1098" y="688"/>
                </a:cubicBezTo>
                <a:cubicBezTo>
                  <a:pt x="1097" y="689"/>
                  <a:pt x="1096" y="689"/>
                  <a:pt x="1095" y="690"/>
                </a:cubicBezTo>
                <a:cubicBezTo>
                  <a:pt x="1095" y="692"/>
                  <a:pt x="1095" y="692"/>
                  <a:pt x="1095" y="692"/>
                </a:cubicBezTo>
                <a:cubicBezTo>
                  <a:pt x="1095" y="692"/>
                  <a:pt x="1095" y="692"/>
                  <a:pt x="1095" y="692"/>
                </a:cubicBezTo>
                <a:cubicBezTo>
                  <a:pt x="1095" y="693"/>
                  <a:pt x="1094" y="693"/>
                  <a:pt x="1094" y="694"/>
                </a:cubicBezTo>
                <a:cubicBezTo>
                  <a:pt x="1093" y="694"/>
                  <a:pt x="1093" y="694"/>
                  <a:pt x="1093" y="694"/>
                </a:cubicBezTo>
                <a:cubicBezTo>
                  <a:pt x="1093" y="695"/>
                  <a:pt x="1093" y="696"/>
                  <a:pt x="1093" y="696"/>
                </a:cubicBezTo>
                <a:cubicBezTo>
                  <a:pt x="1093" y="696"/>
                  <a:pt x="1093" y="697"/>
                  <a:pt x="1092" y="697"/>
                </a:cubicBezTo>
                <a:cubicBezTo>
                  <a:pt x="1092" y="698"/>
                  <a:pt x="1092" y="698"/>
                  <a:pt x="1092" y="698"/>
                </a:cubicBezTo>
                <a:cubicBezTo>
                  <a:pt x="1092" y="698"/>
                  <a:pt x="1092" y="698"/>
                  <a:pt x="1092" y="698"/>
                </a:cubicBezTo>
                <a:cubicBezTo>
                  <a:pt x="1092" y="698"/>
                  <a:pt x="1092" y="698"/>
                  <a:pt x="1092" y="698"/>
                </a:cubicBezTo>
                <a:cubicBezTo>
                  <a:pt x="1092" y="700"/>
                  <a:pt x="1092" y="700"/>
                  <a:pt x="1092" y="700"/>
                </a:cubicBezTo>
                <a:cubicBezTo>
                  <a:pt x="1092" y="701"/>
                  <a:pt x="1092" y="702"/>
                  <a:pt x="1092" y="702"/>
                </a:cubicBezTo>
                <a:cubicBezTo>
                  <a:pt x="1092" y="702"/>
                  <a:pt x="1092" y="702"/>
                  <a:pt x="1092" y="702"/>
                </a:cubicBezTo>
                <a:cubicBezTo>
                  <a:pt x="1092" y="703"/>
                  <a:pt x="1092" y="703"/>
                  <a:pt x="1092" y="703"/>
                </a:cubicBezTo>
                <a:cubicBezTo>
                  <a:pt x="1093" y="703"/>
                  <a:pt x="1093" y="703"/>
                  <a:pt x="1093" y="703"/>
                </a:cubicBezTo>
                <a:cubicBezTo>
                  <a:pt x="1093" y="704"/>
                  <a:pt x="1093" y="704"/>
                  <a:pt x="1093" y="704"/>
                </a:cubicBezTo>
                <a:cubicBezTo>
                  <a:pt x="1093" y="704"/>
                  <a:pt x="1093" y="704"/>
                  <a:pt x="1093" y="704"/>
                </a:cubicBezTo>
                <a:cubicBezTo>
                  <a:pt x="1093" y="704"/>
                  <a:pt x="1093" y="705"/>
                  <a:pt x="1094" y="705"/>
                </a:cubicBezTo>
                <a:cubicBezTo>
                  <a:pt x="1094" y="706"/>
                  <a:pt x="1094" y="706"/>
                  <a:pt x="1095" y="706"/>
                </a:cubicBezTo>
                <a:cubicBezTo>
                  <a:pt x="1095" y="707"/>
                  <a:pt x="1095" y="707"/>
                  <a:pt x="1095" y="708"/>
                </a:cubicBezTo>
                <a:cubicBezTo>
                  <a:pt x="1095" y="708"/>
                  <a:pt x="1095" y="708"/>
                  <a:pt x="1095" y="708"/>
                </a:cubicBezTo>
                <a:cubicBezTo>
                  <a:pt x="1095" y="708"/>
                  <a:pt x="1095" y="708"/>
                  <a:pt x="1095" y="708"/>
                </a:cubicBezTo>
                <a:cubicBezTo>
                  <a:pt x="1095" y="708"/>
                  <a:pt x="1095" y="708"/>
                  <a:pt x="1095" y="708"/>
                </a:cubicBezTo>
                <a:cubicBezTo>
                  <a:pt x="1095" y="710"/>
                  <a:pt x="1095" y="710"/>
                  <a:pt x="1095" y="710"/>
                </a:cubicBezTo>
                <a:cubicBezTo>
                  <a:pt x="1096" y="710"/>
                  <a:pt x="1096" y="710"/>
                  <a:pt x="1096" y="710"/>
                </a:cubicBezTo>
                <a:cubicBezTo>
                  <a:pt x="1096" y="711"/>
                  <a:pt x="1096" y="711"/>
                  <a:pt x="1096" y="711"/>
                </a:cubicBezTo>
                <a:cubicBezTo>
                  <a:pt x="1096" y="711"/>
                  <a:pt x="1096" y="711"/>
                  <a:pt x="1096" y="711"/>
                </a:cubicBezTo>
                <a:cubicBezTo>
                  <a:pt x="1096" y="712"/>
                  <a:pt x="1096" y="712"/>
                  <a:pt x="1096" y="713"/>
                </a:cubicBezTo>
                <a:cubicBezTo>
                  <a:pt x="1097" y="713"/>
                  <a:pt x="1097" y="713"/>
                  <a:pt x="1097" y="713"/>
                </a:cubicBezTo>
                <a:cubicBezTo>
                  <a:pt x="1097" y="713"/>
                  <a:pt x="1097" y="714"/>
                  <a:pt x="1097" y="715"/>
                </a:cubicBezTo>
                <a:cubicBezTo>
                  <a:pt x="1098" y="715"/>
                  <a:pt x="1098" y="715"/>
                  <a:pt x="1098" y="715"/>
                </a:cubicBezTo>
                <a:cubicBezTo>
                  <a:pt x="1098" y="716"/>
                  <a:pt x="1098" y="715"/>
                  <a:pt x="1099" y="715"/>
                </a:cubicBezTo>
                <a:cubicBezTo>
                  <a:pt x="1099" y="716"/>
                  <a:pt x="1099" y="716"/>
                  <a:pt x="1099" y="716"/>
                </a:cubicBezTo>
                <a:cubicBezTo>
                  <a:pt x="1099" y="716"/>
                  <a:pt x="1099" y="716"/>
                  <a:pt x="1099" y="716"/>
                </a:cubicBezTo>
                <a:cubicBezTo>
                  <a:pt x="1100" y="716"/>
                  <a:pt x="1100" y="716"/>
                  <a:pt x="1100" y="717"/>
                </a:cubicBezTo>
                <a:cubicBezTo>
                  <a:pt x="1101" y="717"/>
                  <a:pt x="1101" y="717"/>
                  <a:pt x="1101" y="717"/>
                </a:cubicBezTo>
                <a:cubicBezTo>
                  <a:pt x="1101" y="717"/>
                  <a:pt x="1103" y="718"/>
                  <a:pt x="1103" y="718"/>
                </a:cubicBezTo>
                <a:cubicBezTo>
                  <a:pt x="1104" y="718"/>
                  <a:pt x="1105" y="718"/>
                  <a:pt x="1106" y="717"/>
                </a:cubicBezTo>
                <a:cubicBezTo>
                  <a:pt x="1106" y="717"/>
                  <a:pt x="1106" y="717"/>
                  <a:pt x="1106" y="717"/>
                </a:cubicBezTo>
                <a:cubicBezTo>
                  <a:pt x="1107" y="717"/>
                  <a:pt x="1107" y="717"/>
                  <a:pt x="1107" y="717"/>
                </a:cubicBezTo>
                <a:cubicBezTo>
                  <a:pt x="1107" y="717"/>
                  <a:pt x="1107" y="717"/>
                  <a:pt x="1107" y="716"/>
                </a:cubicBezTo>
                <a:cubicBezTo>
                  <a:pt x="1109" y="716"/>
                  <a:pt x="1109" y="716"/>
                  <a:pt x="1109" y="716"/>
                </a:cubicBezTo>
                <a:cubicBezTo>
                  <a:pt x="1109" y="716"/>
                  <a:pt x="1109" y="716"/>
                  <a:pt x="1110" y="716"/>
                </a:cubicBezTo>
                <a:cubicBezTo>
                  <a:pt x="1110" y="715"/>
                  <a:pt x="1111" y="715"/>
                  <a:pt x="1111" y="715"/>
                </a:cubicBezTo>
                <a:cubicBezTo>
                  <a:pt x="1111" y="714"/>
                  <a:pt x="1111" y="714"/>
                  <a:pt x="1111" y="714"/>
                </a:cubicBezTo>
                <a:cubicBezTo>
                  <a:pt x="1111" y="713"/>
                  <a:pt x="1111" y="713"/>
                  <a:pt x="1112" y="713"/>
                </a:cubicBezTo>
                <a:cubicBezTo>
                  <a:pt x="1112" y="712"/>
                  <a:pt x="1112" y="712"/>
                  <a:pt x="1112" y="712"/>
                </a:cubicBezTo>
                <a:cubicBezTo>
                  <a:pt x="1112" y="712"/>
                  <a:pt x="1112" y="712"/>
                  <a:pt x="1112" y="712"/>
                </a:cubicBezTo>
                <a:cubicBezTo>
                  <a:pt x="1112" y="711"/>
                  <a:pt x="1112" y="711"/>
                  <a:pt x="1112" y="711"/>
                </a:cubicBezTo>
                <a:cubicBezTo>
                  <a:pt x="1112" y="711"/>
                  <a:pt x="1112" y="711"/>
                  <a:pt x="1112" y="711"/>
                </a:cubicBezTo>
                <a:cubicBezTo>
                  <a:pt x="1112" y="710"/>
                  <a:pt x="1112" y="710"/>
                  <a:pt x="1112" y="710"/>
                </a:cubicBezTo>
                <a:cubicBezTo>
                  <a:pt x="1113" y="710"/>
                  <a:pt x="1113" y="710"/>
                  <a:pt x="1113" y="710"/>
                </a:cubicBezTo>
                <a:cubicBezTo>
                  <a:pt x="1113" y="709"/>
                  <a:pt x="1113" y="709"/>
                  <a:pt x="1113" y="709"/>
                </a:cubicBezTo>
                <a:cubicBezTo>
                  <a:pt x="1113" y="709"/>
                  <a:pt x="1113" y="709"/>
                  <a:pt x="1113" y="709"/>
                </a:cubicBezTo>
                <a:cubicBezTo>
                  <a:pt x="1113" y="708"/>
                  <a:pt x="1113" y="707"/>
                  <a:pt x="1114" y="706"/>
                </a:cubicBezTo>
                <a:cubicBezTo>
                  <a:pt x="1114" y="706"/>
                  <a:pt x="1114" y="706"/>
                  <a:pt x="1114" y="706"/>
                </a:cubicBezTo>
                <a:cubicBezTo>
                  <a:pt x="1114" y="705"/>
                  <a:pt x="1114" y="705"/>
                  <a:pt x="1114" y="705"/>
                </a:cubicBezTo>
                <a:cubicBezTo>
                  <a:pt x="1114" y="705"/>
                  <a:pt x="1114" y="705"/>
                  <a:pt x="1114" y="705"/>
                </a:cubicBezTo>
                <a:cubicBezTo>
                  <a:pt x="1114" y="704"/>
                  <a:pt x="1114" y="704"/>
                  <a:pt x="1114" y="704"/>
                </a:cubicBezTo>
                <a:cubicBezTo>
                  <a:pt x="1115" y="703"/>
                  <a:pt x="1115" y="703"/>
                  <a:pt x="1115" y="703"/>
                </a:cubicBezTo>
                <a:cubicBezTo>
                  <a:pt x="1115" y="703"/>
                  <a:pt x="1115" y="703"/>
                  <a:pt x="1115" y="703"/>
                </a:cubicBezTo>
                <a:cubicBezTo>
                  <a:pt x="1115" y="703"/>
                  <a:pt x="1115" y="703"/>
                  <a:pt x="1115" y="703"/>
                </a:cubicBezTo>
                <a:cubicBezTo>
                  <a:pt x="1116" y="701"/>
                  <a:pt x="1116" y="700"/>
                  <a:pt x="1116" y="698"/>
                </a:cubicBezTo>
                <a:cubicBezTo>
                  <a:pt x="1116" y="698"/>
                  <a:pt x="1116" y="698"/>
                  <a:pt x="1116" y="698"/>
                </a:cubicBezTo>
                <a:cubicBezTo>
                  <a:pt x="1116" y="698"/>
                  <a:pt x="1116" y="698"/>
                  <a:pt x="1116" y="698"/>
                </a:cubicBezTo>
                <a:cubicBezTo>
                  <a:pt x="1117" y="698"/>
                  <a:pt x="1117" y="698"/>
                  <a:pt x="1117" y="698"/>
                </a:cubicBezTo>
                <a:cubicBezTo>
                  <a:pt x="1117" y="697"/>
                  <a:pt x="1117" y="697"/>
                  <a:pt x="1117" y="697"/>
                </a:cubicBezTo>
                <a:cubicBezTo>
                  <a:pt x="1117" y="697"/>
                  <a:pt x="1117" y="697"/>
                  <a:pt x="1117" y="697"/>
                </a:cubicBezTo>
                <a:cubicBezTo>
                  <a:pt x="1117" y="696"/>
                  <a:pt x="1116" y="696"/>
                  <a:pt x="1117" y="695"/>
                </a:cubicBezTo>
                <a:cubicBezTo>
                  <a:pt x="1117" y="695"/>
                  <a:pt x="1118" y="694"/>
                  <a:pt x="1118" y="694"/>
                </a:cubicBezTo>
                <a:cubicBezTo>
                  <a:pt x="1118" y="694"/>
                  <a:pt x="1118" y="694"/>
                  <a:pt x="1118" y="694"/>
                </a:cubicBezTo>
                <a:cubicBezTo>
                  <a:pt x="1118" y="694"/>
                  <a:pt x="1118" y="694"/>
                  <a:pt x="1118" y="694"/>
                </a:cubicBezTo>
                <a:cubicBezTo>
                  <a:pt x="1118" y="691"/>
                  <a:pt x="1118" y="691"/>
                  <a:pt x="1118" y="691"/>
                </a:cubicBezTo>
                <a:cubicBezTo>
                  <a:pt x="1119" y="691"/>
                  <a:pt x="1119" y="691"/>
                  <a:pt x="1119" y="691"/>
                </a:cubicBezTo>
                <a:cubicBezTo>
                  <a:pt x="1119" y="690"/>
                  <a:pt x="1119" y="690"/>
                  <a:pt x="1119" y="690"/>
                </a:cubicBezTo>
                <a:cubicBezTo>
                  <a:pt x="1119" y="690"/>
                  <a:pt x="1119" y="690"/>
                  <a:pt x="1119" y="690"/>
                </a:cubicBezTo>
                <a:cubicBezTo>
                  <a:pt x="1119" y="688"/>
                  <a:pt x="1119" y="688"/>
                  <a:pt x="1119" y="688"/>
                </a:cubicBezTo>
                <a:cubicBezTo>
                  <a:pt x="1119" y="688"/>
                  <a:pt x="1119" y="688"/>
                  <a:pt x="1119" y="688"/>
                </a:cubicBezTo>
                <a:cubicBezTo>
                  <a:pt x="1119" y="687"/>
                  <a:pt x="1119" y="686"/>
                  <a:pt x="1119" y="685"/>
                </a:cubicBezTo>
                <a:cubicBezTo>
                  <a:pt x="1119" y="685"/>
                  <a:pt x="1119" y="685"/>
                  <a:pt x="1119" y="685"/>
                </a:cubicBezTo>
                <a:cubicBezTo>
                  <a:pt x="1120" y="685"/>
                  <a:pt x="1120" y="684"/>
                  <a:pt x="1120" y="683"/>
                </a:cubicBezTo>
                <a:cubicBezTo>
                  <a:pt x="1120" y="683"/>
                  <a:pt x="1120" y="683"/>
                  <a:pt x="1120" y="683"/>
                </a:cubicBezTo>
                <a:cubicBezTo>
                  <a:pt x="1120" y="682"/>
                  <a:pt x="1120" y="682"/>
                  <a:pt x="1120" y="682"/>
                </a:cubicBezTo>
                <a:cubicBezTo>
                  <a:pt x="1121" y="682"/>
                  <a:pt x="1121" y="682"/>
                  <a:pt x="1121" y="682"/>
                </a:cubicBezTo>
                <a:cubicBezTo>
                  <a:pt x="1121" y="681"/>
                  <a:pt x="1121" y="681"/>
                  <a:pt x="1121" y="680"/>
                </a:cubicBezTo>
                <a:cubicBezTo>
                  <a:pt x="1122" y="680"/>
                  <a:pt x="1122" y="680"/>
                  <a:pt x="1122" y="680"/>
                </a:cubicBezTo>
                <a:cubicBezTo>
                  <a:pt x="1122" y="679"/>
                  <a:pt x="1122" y="678"/>
                  <a:pt x="1123" y="677"/>
                </a:cubicBezTo>
                <a:cubicBezTo>
                  <a:pt x="1123" y="677"/>
                  <a:pt x="1123" y="677"/>
                  <a:pt x="1123" y="677"/>
                </a:cubicBezTo>
                <a:cubicBezTo>
                  <a:pt x="1123" y="677"/>
                  <a:pt x="1123" y="677"/>
                  <a:pt x="1123" y="677"/>
                </a:cubicBezTo>
                <a:cubicBezTo>
                  <a:pt x="1123" y="677"/>
                  <a:pt x="1123" y="677"/>
                  <a:pt x="1123" y="677"/>
                </a:cubicBezTo>
                <a:cubicBezTo>
                  <a:pt x="1123" y="675"/>
                  <a:pt x="1123" y="675"/>
                  <a:pt x="1123" y="675"/>
                </a:cubicBezTo>
                <a:cubicBezTo>
                  <a:pt x="1124" y="675"/>
                  <a:pt x="1124" y="675"/>
                  <a:pt x="1124" y="675"/>
                </a:cubicBezTo>
                <a:cubicBezTo>
                  <a:pt x="1124" y="674"/>
                  <a:pt x="1123" y="674"/>
                  <a:pt x="1123" y="674"/>
                </a:cubicBezTo>
                <a:cubicBezTo>
                  <a:pt x="1123" y="673"/>
                  <a:pt x="1124" y="672"/>
                  <a:pt x="1124" y="672"/>
                </a:cubicBezTo>
                <a:cubicBezTo>
                  <a:pt x="1124" y="672"/>
                  <a:pt x="1124" y="672"/>
                  <a:pt x="1124" y="672"/>
                </a:cubicBezTo>
                <a:cubicBezTo>
                  <a:pt x="1125" y="671"/>
                  <a:pt x="1125" y="671"/>
                  <a:pt x="1125" y="670"/>
                </a:cubicBezTo>
                <a:cubicBezTo>
                  <a:pt x="1124" y="670"/>
                  <a:pt x="1124" y="670"/>
                  <a:pt x="1124" y="670"/>
                </a:cubicBezTo>
                <a:cubicBezTo>
                  <a:pt x="1125" y="669"/>
                  <a:pt x="1125" y="669"/>
                  <a:pt x="1125" y="668"/>
                </a:cubicBezTo>
                <a:cubicBezTo>
                  <a:pt x="1126" y="668"/>
                  <a:pt x="1126" y="668"/>
                  <a:pt x="1126" y="668"/>
                </a:cubicBezTo>
                <a:cubicBezTo>
                  <a:pt x="1126" y="667"/>
                  <a:pt x="1126" y="667"/>
                  <a:pt x="1125" y="666"/>
                </a:cubicBezTo>
                <a:cubicBezTo>
                  <a:pt x="1125" y="666"/>
                  <a:pt x="1125" y="666"/>
                  <a:pt x="1124" y="666"/>
                </a:cubicBezTo>
                <a:cubicBezTo>
                  <a:pt x="1124" y="663"/>
                  <a:pt x="1124" y="663"/>
                  <a:pt x="1124" y="663"/>
                </a:cubicBezTo>
                <a:cubicBezTo>
                  <a:pt x="1124" y="663"/>
                  <a:pt x="1124" y="663"/>
                  <a:pt x="1124" y="663"/>
                </a:cubicBezTo>
                <a:cubicBezTo>
                  <a:pt x="1124" y="663"/>
                  <a:pt x="1124" y="662"/>
                  <a:pt x="1124" y="662"/>
                </a:cubicBezTo>
                <a:cubicBezTo>
                  <a:pt x="1124" y="661"/>
                  <a:pt x="1124" y="661"/>
                  <a:pt x="1125" y="661"/>
                </a:cubicBezTo>
                <a:cubicBezTo>
                  <a:pt x="1125" y="662"/>
                  <a:pt x="1125" y="662"/>
                  <a:pt x="1125" y="662"/>
                </a:cubicBezTo>
                <a:cubicBezTo>
                  <a:pt x="1126" y="662"/>
                  <a:pt x="1126" y="662"/>
                  <a:pt x="1126" y="662"/>
                </a:cubicBezTo>
                <a:cubicBezTo>
                  <a:pt x="1126" y="663"/>
                  <a:pt x="1126" y="663"/>
                  <a:pt x="1126" y="664"/>
                </a:cubicBezTo>
                <a:cubicBezTo>
                  <a:pt x="1127" y="664"/>
                  <a:pt x="1127" y="664"/>
                  <a:pt x="1127" y="664"/>
                </a:cubicBezTo>
                <a:cubicBezTo>
                  <a:pt x="1127" y="663"/>
                  <a:pt x="1129" y="659"/>
                  <a:pt x="1128" y="657"/>
                </a:cubicBezTo>
                <a:close/>
                <a:moveTo>
                  <a:pt x="1536" y="656"/>
                </a:moveTo>
                <a:cubicBezTo>
                  <a:pt x="1535" y="655"/>
                  <a:pt x="1535" y="655"/>
                  <a:pt x="1535" y="653"/>
                </a:cubicBezTo>
                <a:cubicBezTo>
                  <a:pt x="1534" y="653"/>
                  <a:pt x="1535" y="653"/>
                  <a:pt x="1533" y="653"/>
                </a:cubicBezTo>
                <a:cubicBezTo>
                  <a:pt x="1533" y="654"/>
                  <a:pt x="1533" y="655"/>
                  <a:pt x="1533" y="656"/>
                </a:cubicBezTo>
                <a:cubicBezTo>
                  <a:pt x="1534" y="656"/>
                  <a:pt x="1534" y="656"/>
                  <a:pt x="1534" y="656"/>
                </a:cubicBezTo>
                <a:cubicBezTo>
                  <a:pt x="1534" y="656"/>
                  <a:pt x="1534" y="656"/>
                  <a:pt x="1534" y="656"/>
                </a:cubicBezTo>
                <a:lnTo>
                  <a:pt x="1536" y="656"/>
                </a:lnTo>
                <a:close/>
                <a:moveTo>
                  <a:pt x="1683" y="667"/>
                </a:moveTo>
                <a:cubicBezTo>
                  <a:pt x="1683" y="667"/>
                  <a:pt x="1683" y="667"/>
                  <a:pt x="1683" y="667"/>
                </a:cubicBezTo>
                <a:cubicBezTo>
                  <a:pt x="1683" y="666"/>
                  <a:pt x="1683" y="665"/>
                  <a:pt x="1682" y="665"/>
                </a:cubicBezTo>
                <a:cubicBezTo>
                  <a:pt x="1682" y="665"/>
                  <a:pt x="1682" y="665"/>
                  <a:pt x="1682" y="665"/>
                </a:cubicBezTo>
                <a:cubicBezTo>
                  <a:pt x="1682" y="666"/>
                  <a:pt x="1681" y="667"/>
                  <a:pt x="1681" y="668"/>
                </a:cubicBezTo>
                <a:cubicBezTo>
                  <a:pt x="1682" y="668"/>
                  <a:pt x="1682" y="668"/>
                  <a:pt x="1682" y="668"/>
                </a:cubicBezTo>
                <a:cubicBezTo>
                  <a:pt x="1682" y="669"/>
                  <a:pt x="1682" y="669"/>
                  <a:pt x="1682" y="670"/>
                </a:cubicBezTo>
                <a:cubicBezTo>
                  <a:pt x="1683" y="670"/>
                  <a:pt x="1683" y="670"/>
                  <a:pt x="1684" y="670"/>
                </a:cubicBezTo>
                <a:cubicBezTo>
                  <a:pt x="1684" y="670"/>
                  <a:pt x="1684" y="670"/>
                  <a:pt x="1685" y="670"/>
                </a:cubicBezTo>
                <a:cubicBezTo>
                  <a:pt x="1685" y="670"/>
                  <a:pt x="1685" y="670"/>
                  <a:pt x="1685" y="670"/>
                </a:cubicBezTo>
                <a:cubicBezTo>
                  <a:pt x="1685" y="670"/>
                  <a:pt x="1685" y="670"/>
                  <a:pt x="1685" y="670"/>
                </a:cubicBezTo>
                <a:cubicBezTo>
                  <a:pt x="1684" y="669"/>
                  <a:pt x="1685" y="668"/>
                  <a:pt x="1685" y="668"/>
                </a:cubicBezTo>
                <a:cubicBezTo>
                  <a:pt x="1685" y="668"/>
                  <a:pt x="1684" y="668"/>
                  <a:pt x="1684" y="668"/>
                </a:cubicBezTo>
                <a:cubicBezTo>
                  <a:pt x="1684" y="667"/>
                  <a:pt x="1684" y="666"/>
                  <a:pt x="1685" y="666"/>
                </a:cubicBezTo>
                <a:cubicBezTo>
                  <a:pt x="1684" y="666"/>
                  <a:pt x="1684" y="666"/>
                  <a:pt x="1683" y="667"/>
                </a:cubicBezTo>
                <a:close/>
                <a:moveTo>
                  <a:pt x="1547" y="670"/>
                </a:moveTo>
                <a:cubicBezTo>
                  <a:pt x="1548" y="669"/>
                  <a:pt x="1548" y="669"/>
                  <a:pt x="1548" y="668"/>
                </a:cubicBezTo>
                <a:cubicBezTo>
                  <a:pt x="1548" y="668"/>
                  <a:pt x="1548" y="668"/>
                  <a:pt x="1548" y="668"/>
                </a:cubicBezTo>
                <a:cubicBezTo>
                  <a:pt x="1547" y="668"/>
                  <a:pt x="1547" y="668"/>
                  <a:pt x="1547" y="668"/>
                </a:cubicBezTo>
                <a:cubicBezTo>
                  <a:pt x="1547" y="669"/>
                  <a:pt x="1547" y="668"/>
                  <a:pt x="1547" y="669"/>
                </a:cubicBezTo>
                <a:cubicBezTo>
                  <a:pt x="1547" y="670"/>
                  <a:pt x="1547" y="670"/>
                  <a:pt x="1547" y="670"/>
                </a:cubicBezTo>
                <a:cubicBezTo>
                  <a:pt x="1547" y="670"/>
                  <a:pt x="1547" y="670"/>
                  <a:pt x="1547" y="670"/>
                </a:cubicBezTo>
                <a:cubicBezTo>
                  <a:pt x="1547" y="670"/>
                  <a:pt x="1547" y="670"/>
                  <a:pt x="1547" y="670"/>
                </a:cubicBezTo>
                <a:close/>
                <a:moveTo>
                  <a:pt x="1734" y="673"/>
                </a:moveTo>
                <a:cubicBezTo>
                  <a:pt x="1735" y="672"/>
                  <a:pt x="1736" y="671"/>
                  <a:pt x="1738" y="671"/>
                </a:cubicBezTo>
                <a:cubicBezTo>
                  <a:pt x="1738" y="669"/>
                  <a:pt x="1738" y="669"/>
                  <a:pt x="1738" y="669"/>
                </a:cubicBezTo>
                <a:cubicBezTo>
                  <a:pt x="1739" y="669"/>
                  <a:pt x="1740" y="669"/>
                  <a:pt x="1740" y="668"/>
                </a:cubicBezTo>
                <a:cubicBezTo>
                  <a:pt x="1737" y="668"/>
                  <a:pt x="1735" y="670"/>
                  <a:pt x="1733" y="671"/>
                </a:cubicBezTo>
                <a:cubicBezTo>
                  <a:pt x="1733" y="672"/>
                  <a:pt x="1733" y="672"/>
                  <a:pt x="1734" y="673"/>
                </a:cubicBezTo>
                <a:close/>
                <a:moveTo>
                  <a:pt x="1126" y="671"/>
                </a:moveTo>
                <a:cubicBezTo>
                  <a:pt x="1126" y="671"/>
                  <a:pt x="1126" y="671"/>
                  <a:pt x="1126" y="671"/>
                </a:cubicBezTo>
                <a:cubicBezTo>
                  <a:pt x="1126" y="671"/>
                  <a:pt x="1127" y="671"/>
                  <a:pt x="1127" y="670"/>
                </a:cubicBezTo>
                <a:cubicBezTo>
                  <a:pt x="1127" y="670"/>
                  <a:pt x="1127" y="670"/>
                  <a:pt x="1127" y="670"/>
                </a:cubicBezTo>
                <a:cubicBezTo>
                  <a:pt x="1126" y="670"/>
                  <a:pt x="1126" y="670"/>
                  <a:pt x="1126" y="670"/>
                </a:cubicBezTo>
                <a:cubicBezTo>
                  <a:pt x="1126" y="670"/>
                  <a:pt x="1126" y="671"/>
                  <a:pt x="1126" y="671"/>
                </a:cubicBezTo>
                <a:close/>
                <a:moveTo>
                  <a:pt x="1685" y="672"/>
                </a:moveTo>
                <a:cubicBezTo>
                  <a:pt x="1684" y="672"/>
                  <a:pt x="1684" y="672"/>
                  <a:pt x="1684" y="672"/>
                </a:cubicBezTo>
                <a:cubicBezTo>
                  <a:pt x="1684" y="673"/>
                  <a:pt x="1684" y="674"/>
                  <a:pt x="1685" y="675"/>
                </a:cubicBezTo>
                <a:cubicBezTo>
                  <a:pt x="1685" y="675"/>
                  <a:pt x="1685" y="675"/>
                  <a:pt x="1685" y="675"/>
                </a:cubicBezTo>
                <a:cubicBezTo>
                  <a:pt x="1686" y="675"/>
                  <a:pt x="1686" y="675"/>
                  <a:pt x="1686" y="675"/>
                </a:cubicBezTo>
                <a:cubicBezTo>
                  <a:pt x="1686" y="675"/>
                  <a:pt x="1686" y="674"/>
                  <a:pt x="1686" y="674"/>
                </a:cubicBezTo>
                <a:cubicBezTo>
                  <a:pt x="1685" y="673"/>
                  <a:pt x="1686" y="674"/>
                  <a:pt x="1685" y="673"/>
                </a:cubicBezTo>
                <a:cubicBezTo>
                  <a:pt x="1685" y="673"/>
                  <a:pt x="1685" y="673"/>
                  <a:pt x="1685" y="673"/>
                </a:cubicBezTo>
                <a:cubicBezTo>
                  <a:pt x="1685" y="673"/>
                  <a:pt x="1685" y="672"/>
                  <a:pt x="1685" y="672"/>
                </a:cubicBezTo>
                <a:close/>
                <a:moveTo>
                  <a:pt x="1729" y="677"/>
                </a:moveTo>
                <a:cubicBezTo>
                  <a:pt x="1728" y="677"/>
                  <a:pt x="1728" y="678"/>
                  <a:pt x="1728" y="678"/>
                </a:cubicBezTo>
                <a:cubicBezTo>
                  <a:pt x="1728" y="678"/>
                  <a:pt x="1728" y="679"/>
                  <a:pt x="1728" y="679"/>
                </a:cubicBezTo>
                <a:cubicBezTo>
                  <a:pt x="1729" y="679"/>
                  <a:pt x="1729" y="679"/>
                  <a:pt x="1729" y="679"/>
                </a:cubicBezTo>
                <a:cubicBezTo>
                  <a:pt x="1731" y="679"/>
                  <a:pt x="1731" y="679"/>
                  <a:pt x="1731" y="679"/>
                </a:cubicBezTo>
                <a:cubicBezTo>
                  <a:pt x="1731" y="680"/>
                  <a:pt x="1731" y="680"/>
                  <a:pt x="1731" y="680"/>
                </a:cubicBezTo>
                <a:cubicBezTo>
                  <a:pt x="1732" y="680"/>
                  <a:pt x="1733" y="680"/>
                  <a:pt x="1734" y="679"/>
                </a:cubicBezTo>
                <a:cubicBezTo>
                  <a:pt x="1734" y="679"/>
                  <a:pt x="1734" y="679"/>
                  <a:pt x="1734" y="679"/>
                </a:cubicBezTo>
                <a:cubicBezTo>
                  <a:pt x="1734" y="677"/>
                  <a:pt x="1734" y="677"/>
                  <a:pt x="1733" y="676"/>
                </a:cubicBezTo>
                <a:cubicBezTo>
                  <a:pt x="1732" y="676"/>
                  <a:pt x="1730" y="676"/>
                  <a:pt x="1729" y="677"/>
                </a:cubicBezTo>
                <a:close/>
                <a:moveTo>
                  <a:pt x="1160" y="687"/>
                </a:moveTo>
                <a:cubicBezTo>
                  <a:pt x="1159" y="687"/>
                  <a:pt x="1159" y="687"/>
                  <a:pt x="1159" y="687"/>
                </a:cubicBezTo>
                <a:cubicBezTo>
                  <a:pt x="1159" y="690"/>
                  <a:pt x="1159" y="690"/>
                  <a:pt x="1159" y="690"/>
                </a:cubicBezTo>
                <a:cubicBezTo>
                  <a:pt x="1160" y="690"/>
                  <a:pt x="1160" y="690"/>
                  <a:pt x="1160" y="690"/>
                </a:cubicBezTo>
                <a:cubicBezTo>
                  <a:pt x="1160" y="690"/>
                  <a:pt x="1160" y="690"/>
                  <a:pt x="1160" y="690"/>
                </a:cubicBezTo>
                <a:cubicBezTo>
                  <a:pt x="1161" y="690"/>
                  <a:pt x="1161" y="690"/>
                  <a:pt x="1162" y="690"/>
                </a:cubicBezTo>
                <a:cubicBezTo>
                  <a:pt x="1162" y="688"/>
                  <a:pt x="1162" y="688"/>
                  <a:pt x="1162" y="686"/>
                </a:cubicBezTo>
                <a:cubicBezTo>
                  <a:pt x="1161" y="686"/>
                  <a:pt x="1161" y="686"/>
                  <a:pt x="1160" y="687"/>
                </a:cubicBezTo>
                <a:close/>
                <a:moveTo>
                  <a:pt x="1675" y="701"/>
                </a:moveTo>
                <a:cubicBezTo>
                  <a:pt x="1676" y="703"/>
                  <a:pt x="1676" y="703"/>
                  <a:pt x="1676" y="703"/>
                </a:cubicBezTo>
                <a:cubicBezTo>
                  <a:pt x="1677" y="703"/>
                  <a:pt x="1677" y="703"/>
                  <a:pt x="1677" y="703"/>
                </a:cubicBezTo>
                <a:cubicBezTo>
                  <a:pt x="1677" y="703"/>
                  <a:pt x="1677" y="703"/>
                  <a:pt x="1677" y="703"/>
                </a:cubicBezTo>
                <a:cubicBezTo>
                  <a:pt x="1678" y="703"/>
                  <a:pt x="1678" y="703"/>
                  <a:pt x="1679" y="702"/>
                </a:cubicBezTo>
                <a:cubicBezTo>
                  <a:pt x="1679" y="702"/>
                  <a:pt x="1679" y="702"/>
                  <a:pt x="1679" y="702"/>
                </a:cubicBezTo>
                <a:cubicBezTo>
                  <a:pt x="1679" y="701"/>
                  <a:pt x="1678" y="701"/>
                  <a:pt x="1677" y="700"/>
                </a:cubicBezTo>
                <a:cubicBezTo>
                  <a:pt x="1677" y="700"/>
                  <a:pt x="1677" y="700"/>
                  <a:pt x="1677" y="700"/>
                </a:cubicBezTo>
                <a:cubicBezTo>
                  <a:pt x="1677" y="699"/>
                  <a:pt x="1677" y="699"/>
                  <a:pt x="1677" y="699"/>
                </a:cubicBezTo>
                <a:cubicBezTo>
                  <a:pt x="1676" y="699"/>
                  <a:pt x="1676" y="699"/>
                  <a:pt x="1675" y="698"/>
                </a:cubicBezTo>
                <a:cubicBezTo>
                  <a:pt x="1675" y="698"/>
                  <a:pt x="1675" y="698"/>
                  <a:pt x="1675" y="698"/>
                </a:cubicBezTo>
                <a:cubicBezTo>
                  <a:pt x="1675" y="698"/>
                  <a:pt x="1674" y="698"/>
                  <a:pt x="1673" y="698"/>
                </a:cubicBezTo>
                <a:cubicBezTo>
                  <a:pt x="1673" y="697"/>
                  <a:pt x="1672" y="697"/>
                  <a:pt x="1672" y="696"/>
                </a:cubicBezTo>
                <a:cubicBezTo>
                  <a:pt x="1672" y="696"/>
                  <a:pt x="1672" y="696"/>
                  <a:pt x="1672" y="696"/>
                </a:cubicBezTo>
                <a:cubicBezTo>
                  <a:pt x="1672" y="696"/>
                  <a:pt x="1671" y="695"/>
                  <a:pt x="1671" y="695"/>
                </a:cubicBezTo>
                <a:cubicBezTo>
                  <a:pt x="1670" y="695"/>
                  <a:pt x="1670" y="695"/>
                  <a:pt x="1670" y="695"/>
                </a:cubicBezTo>
                <a:cubicBezTo>
                  <a:pt x="1670" y="695"/>
                  <a:pt x="1670" y="694"/>
                  <a:pt x="1670" y="693"/>
                </a:cubicBezTo>
                <a:cubicBezTo>
                  <a:pt x="1669" y="693"/>
                  <a:pt x="1669" y="693"/>
                  <a:pt x="1669" y="693"/>
                </a:cubicBezTo>
                <a:cubicBezTo>
                  <a:pt x="1668" y="692"/>
                  <a:pt x="1668" y="691"/>
                  <a:pt x="1667" y="690"/>
                </a:cubicBezTo>
                <a:cubicBezTo>
                  <a:pt x="1667" y="690"/>
                  <a:pt x="1666" y="689"/>
                  <a:pt x="1665" y="689"/>
                </a:cubicBezTo>
                <a:cubicBezTo>
                  <a:pt x="1665" y="689"/>
                  <a:pt x="1665" y="691"/>
                  <a:pt x="1665" y="692"/>
                </a:cubicBezTo>
                <a:cubicBezTo>
                  <a:pt x="1665" y="692"/>
                  <a:pt x="1665" y="692"/>
                  <a:pt x="1666" y="692"/>
                </a:cubicBezTo>
                <a:cubicBezTo>
                  <a:pt x="1666" y="692"/>
                  <a:pt x="1666" y="693"/>
                  <a:pt x="1666" y="693"/>
                </a:cubicBezTo>
                <a:cubicBezTo>
                  <a:pt x="1666" y="693"/>
                  <a:pt x="1666" y="693"/>
                  <a:pt x="1666" y="693"/>
                </a:cubicBezTo>
                <a:cubicBezTo>
                  <a:pt x="1666" y="694"/>
                  <a:pt x="1666" y="694"/>
                  <a:pt x="1666" y="694"/>
                </a:cubicBezTo>
                <a:cubicBezTo>
                  <a:pt x="1667" y="694"/>
                  <a:pt x="1667" y="694"/>
                  <a:pt x="1667" y="695"/>
                </a:cubicBezTo>
                <a:cubicBezTo>
                  <a:pt x="1667" y="695"/>
                  <a:pt x="1667" y="695"/>
                  <a:pt x="1667" y="695"/>
                </a:cubicBezTo>
                <a:cubicBezTo>
                  <a:pt x="1668" y="695"/>
                  <a:pt x="1668" y="695"/>
                  <a:pt x="1668" y="695"/>
                </a:cubicBezTo>
                <a:cubicBezTo>
                  <a:pt x="1668" y="696"/>
                  <a:pt x="1668" y="696"/>
                  <a:pt x="1668" y="696"/>
                </a:cubicBezTo>
                <a:cubicBezTo>
                  <a:pt x="1668" y="696"/>
                  <a:pt x="1669" y="696"/>
                  <a:pt x="1669" y="697"/>
                </a:cubicBezTo>
                <a:cubicBezTo>
                  <a:pt x="1669" y="697"/>
                  <a:pt x="1669" y="697"/>
                  <a:pt x="1669" y="697"/>
                </a:cubicBezTo>
                <a:cubicBezTo>
                  <a:pt x="1669" y="697"/>
                  <a:pt x="1670" y="697"/>
                  <a:pt x="1670" y="698"/>
                </a:cubicBezTo>
                <a:cubicBezTo>
                  <a:pt x="1670" y="698"/>
                  <a:pt x="1670" y="698"/>
                  <a:pt x="1670" y="698"/>
                </a:cubicBezTo>
                <a:cubicBezTo>
                  <a:pt x="1671" y="699"/>
                  <a:pt x="1672" y="700"/>
                  <a:pt x="1673" y="701"/>
                </a:cubicBezTo>
                <a:cubicBezTo>
                  <a:pt x="1674" y="701"/>
                  <a:pt x="1674" y="701"/>
                  <a:pt x="1674" y="701"/>
                </a:cubicBezTo>
                <a:cubicBezTo>
                  <a:pt x="1674" y="701"/>
                  <a:pt x="1674" y="701"/>
                  <a:pt x="1674" y="701"/>
                </a:cubicBezTo>
                <a:cubicBezTo>
                  <a:pt x="1674" y="701"/>
                  <a:pt x="1675" y="701"/>
                  <a:pt x="1675" y="701"/>
                </a:cubicBezTo>
                <a:close/>
                <a:moveTo>
                  <a:pt x="1150" y="693"/>
                </a:moveTo>
                <a:cubicBezTo>
                  <a:pt x="1150" y="693"/>
                  <a:pt x="1150" y="693"/>
                  <a:pt x="1150" y="693"/>
                </a:cubicBezTo>
                <a:cubicBezTo>
                  <a:pt x="1150" y="693"/>
                  <a:pt x="1150" y="693"/>
                  <a:pt x="1150" y="693"/>
                </a:cubicBezTo>
                <a:cubicBezTo>
                  <a:pt x="1150" y="694"/>
                  <a:pt x="1150" y="694"/>
                  <a:pt x="1150" y="695"/>
                </a:cubicBezTo>
                <a:cubicBezTo>
                  <a:pt x="1153" y="695"/>
                  <a:pt x="1153" y="695"/>
                  <a:pt x="1153" y="695"/>
                </a:cubicBezTo>
                <a:cubicBezTo>
                  <a:pt x="1153" y="693"/>
                  <a:pt x="1152" y="693"/>
                  <a:pt x="1152" y="692"/>
                </a:cubicBezTo>
                <a:cubicBezTo>
                  <a:pt x="1150" y="692"/>
                  <a:pt x="1151" y="692"/>
                  <a:pt x="1150" y="693"/>
                </a:cubicBezTo>
                <a:close/>
                <a:moveTo>
                  <a:pt x="1678" y="693"/>
                </a:moveTo>
                <a:cubicBezTo>
                  <a:pt x="1678" y="694"/>
                  <a:pt x="1678" y="694"/>
                  <a:pt x="1678" y="695"/>
                </a:cubicBezTo>
                <a:cubicBezTo>
                  <a:pt x="1678" y="695"/>
                  <a:pt x="1678" y="696"/>
                  <a:pt x="1679" y="696"/>
                </a:cubicBezTo>
                <a:cubicBezTo>
                  <a:pt x="1679" y="695"/>
                  <a:pt x="1679" y="695"/>
                  <a:pt x="1679" y="695"/>
                </a:cubicBezTo>
                <a:cubicBezTo>
                  <a:pt x="1679" y="695"/>
                  <a:pt x="1679" y="695"/>
                  <a:pt x="1679" y="695"/>
                </a:cubicBezTo>
                <a:cubicBezTo>
                  <a:pt x="1679" y="695"/>
                  <a:pt x="1679" y="694"/>
                  <a:pt x="1679" y="693"/>
                </a:cubicBezTo>
                <a:cubicBezTo>
                  <a:pt x="1678" y="693"/>
                  <a:pt x="1678" y="693"/>
                  <a:pt x="1678" y="693"/>
                </a:cubicBezTo>
                <a:cubicBezTo>
                  <a:pt x="1678" y="693"/>
                  <a:pt x="1678" y="693"/>
                  <a:pt x="1678" y="693"/>
                </a:cubicBezTo>
                <a:close/>
                <a:moveTo>
                  <a:pt x="1683" y="699"/>
                </a:moveTo>
                <a:cubicBezTo>
                  <a:pt x="1683" y="698"/>
                  <a:pt x="1683" y="698"/>
                  <a:pt x="1683" y="698"/>
                </a:cubicBezTo>
                <a:cubicBezTo>
                  <a:pt x="1682" y="698"/>
                  <a:pt x="1682" y="698"/>
                  <a:pt x="1682" y="698"/>
                </a:cubicBezTo>
                <a:cubicBezTo>
                  <a:pt x="1682" y="699"/>
                  <a:pt x="1682" y="699"/>
                  <a:pt x="1683" y="699"/>
                </a:cubicBezTo>
                <a:close/>
                <a:moveTo>
                  <a:pt x="1424" y="716"/>
                </a:moveTo>
                <a:cubicBezTo>
                  <a:pt x="1424" y="717"/>
                  <a:pt x="1424" y="717"/>
                  <a:pt x="1424" y="717"/>
                </a:cubicBezTo>
                <a:cubicBezTo>
                  <a:pt x="1424" y="717"/>
                  <a:pt x="1424" y="717"/>
                  <a:pt x="1424" y="717"/>
                </a:cubicBezTo>
                <a:cubicBezTo>
                  <a:pt x="1424" y="716"/>
                  <a:pt x="1424" y="716"/>
                  <a:pt x="1424" y="716"/>
                </a:cubicBezTo>
                <a:close/>
                <a:moveTo>
                  <a:pt x="645" y="757"/>
                </a:moveTo>
                <a:cubicBezTo>
                  <a:pt x="647" y="757"/>
                  <a:pt x="647" y="757"/>
                  <a:pt x="647" y="756"/>
                </a:cubicBezTo>
                <a:cubicBezTo>
                  <a:pt x="646" y="756"/>
                  <a:pt x="646" y="755"/>
                  <a:pt x="645" y="757"/>
                </a:cubicBezTo>
                <a:close/>
                <a:moveTo>
                  <a:pt x="643" y="758"/>
                </a:moveTo>
                <a:cubicBezTo>
                  <a:pt x="643" y="759"/>
                  <a:pt x="643" y="759"/>
                  <a:pt x="643" y="759"/>
                </a:cubicBezTo>
                <a:cubicBezTo>
                  <a:pt x="644" y="759"/>
                  <a:pt x="645" y="759"/>
                  <a:pt x="645" y="758"/>
                </a:cubicBezTo>
                <a:cubicBezTo>
                  <a:pt x="646" y="758"/>
                  <a:pt x="646" y="758"/>
                  <a:pt x="646" y="758"/>
                </a:cubicBezTo>
                <a:cubicBezTo>
                  <a:pt x="645" y="758"/>
                  <a:pt x="645" y="758"/>
                  <a:pt x="643" y="758"/>
                </a:cubicBezTo>
                <a:close/>
                <a:moveTo>
                  <a:pt x="641" y="759"/>
                </a:moveTo>
                <a:cubicBezTo>
                  <a:pt x="641" y="759"/>
                  <a:pt x="641" y="759"/>
                  <a:pt x="641" y="759"/>
                </a:cubicBezTo>
                <a:cubicBezTo>
                  <a:pt x="642" y="759"/>
                  <a:pt x="642" y="759"/>
                  <a:pt x="642" y="759"/>
                </a:cubicBezTo>
                <a:cubicBezTo>
                  <a:pt x="642" y="758"/>
                  <a:pt x="642" y="758"/>
                  <a:pt x="642" y="758"/>
                </a:cubicBezTo>
                <a:cubicBezTo>
                  <a:pt x="641" y="758"/>
                  <a:pt x="641" y="759"/>
                  <a:pt x="641" y="759"/>
                </a:cubicBezTo>
                <a:close/>
                <a:moveTo>
                  <a:pt x="1732" y="794"/>
                </a:moveTo>
                <a:cubicBezTo>
                  <a:pt x="1729" y="795"/>
                  <a:pt x="1729" y="796"/>
                  <a:pt x="1726" y="797"/>
                </a:cubicBezTo>
                <a:cubicBezTo>
                  <a:pt x="1726" y="797"/>
                  <a:pt x="1726" y="797"/>
                  <a:pt x="1726" y="797"/>
                </a:cubicBezTo>
                <a:cubicBezTo>
                  <a:pt x="1726" y="797"/>
                  <a:pt x="1726" y="797"/>
                  <a:pt x="1726" y="797"/>
                </a:cubicBezTo>
                <a:cubicBezTo>
                  <a:pt x="1726" y="797"/>
                  <a:pt x="1726" y="797"/>
                  <a:pt x="1726" y="797"/>
                </a:cubicBezTo>
                <a:cubicBezTo>
                  <a:pt x="1725" y="797"/>
                  <a:pt x="1725" y="797"/>
                  <a:pt x="1725" y="797"/>
                </a:cubicBezTo>
                <a:cubicBezTo>
                  <a:pt x="1725" y="796"/>
                  <a:pt x="1725" y="796"/>
                  <a:pt x="1725" y="796"/>
                </a:cubicBezTo>
                <a:cubicBezTo>
                  <a:pt x="1725" y="796"/>
                  <a:pt x="1725" y="796"/>
                  <a:pt x="1725" y="796"/>
                </a:cubicBezTo>
                <a:cubicBezTo>
                  <a:pt x="1725" y="796"/>
                  <a:pt x="1725" y="796"/>
                  <a:pt x="1725" y="796"/>
                </a:cubicBezTo>
                <a:cubicBezTo>
                  <a:pt x="1724" y="796"/>
                  <a:pt x="1723" y="796"/>
                  <a:pt x="1722" y="795"/>
                </a:cubicBezTo>
                <a:cubicBezTo>
                  <a:pt x="1722" y="795"/>
                  <a:pt x="1722" y="795"/>
                  <a:pt x="1722" y="795"/>
                </a:cubicBezTo>
                <a:cubicBezTo>
                  <a:pt x="1722" y="795"/>
                  <a:pt x="1721" y="794"/>
                  <a:pt x="1721" y="794"/>
                </a:cubicBezTo>
                <a:cubicBezTo>
                  <a:pt x="1721" y="792"/>
                  <a:pt x="1721" y="792"/>
                  <a:pt x="1721" y="792"/>
                </a:cubicBezTo>
                <a:cubicBezTo>
                  <a:pt x="1721" y="792"/>
                  <a:pt x="1721" y="792"/>
                  <a:pt x="1721" y="792"/>
                </a:cubicBezTo>
                <a:cubicBezTo>
                  <a:pt x="1720" y="791"/>
                  <a:pt x="1721" y="791"/>
                  <a:pt x="1721" y="791"/>
                </a:cubicBezTo>
                <a:cubicBezTo>
                  <a:pt x="1721" y="791"/>
                  <a:pt x="1721" y="790"/>
                  <a:pt x="1721" y="789"/>
                </a:cubicBezTo>
                <a:cubicBezTo>
                  <a:pt x="1720" y="789"/>
                  <a:pt x="1720" y="790"/>
                  <a:pt x="1719" y="790"/>
                </a:cubicBezTo>
                <a:cubicBezTo>
                  <a:pt x="1719" y="789"/>
                  <a:pt x="1720" y="788"/>
                  <a:pt x="1720" y="788"/>
                </a:cubicBezTo>
                <a:cubicBezTo>
                  <a:pt x="1719" y="788"/>
                  <a:pt x="1719" y="788"/>
                  <a:pt x="1719" y="788"/>
                </a:cubicBezTo>
                <a:cubicBezTo>
                  <a:pt x="1719" y="787"/>
                  <a:pt x="1719" y="787"/>
                  <a:pt x="1719" y="787"/>
                </a:cubicBezTo>
                <a:cubicBezTo>
                  <a:pt x="1718" y="787"/>
                  <a:pt x="1718" y="787"/>
                  <a:pt x="1718" y="787"/>
                </a:cubicBezTo>
                <a:cubicBezTo>
                  <a:pt x="1718" y="789"/>
                  <a:pt x="1718" y="789"/>
                  <a:pt x="1718" y="789"/>
                </a:cubicBezTo>
                <a:cubicBezTo>
                  <a:pt x="1718" y="789"/>
                  <a:pt x="1718" y="789"/>
                  <a:pt x="1718" y="789"/>
                </a:cubicBezTo>
                <a:cubicBezTo>
                  <a:pt x="1718" y="791"/>
                  <a:pt x="1718" y="791"/>
                  <a:pt x="1718" y="791"/>
                </a:cubicBezTo>
                <a:cubicBezTo>
                  <a:pt x="1718" y="791"/>
                  <a:pt x="1718" y="791"/>
                  <a:pt x="1718" y="791"/>
                </a:cubicBezTo>
                <a:cubicBezTo>
                  <a:pt x="1717" y="791"/>
                  <a:pt x="1717" y="790"/>
                  <a:pt x="1717" y="790"/>
                </a:cubicBezTo>
                <a:cubicBezTo>
                  <a:pt x="1716" y="790"/>
                  <a:pt x="1716" y="790"/>
                  <a:pt x="1716" y="790"/>
                </a:cubicBezTo>
                <a:cubicBezTo>
                  <a:pt x="1716" y="790"/>
                  <a:pt x="1716" y="790"/>
                  <a:pt x="1716" y="790"/>
                </a:cubicBezTo>
                <a:cubicBezTo>
                  <a:pt x="1716" y="790"/>
                  <a:pt x="1716" y="790"/>
                  <a:pt x="1716" y="790"/>
                </a:cubicBezTo>
                <a:cubicBezTo>
                  <a:pt x="1715" y="788"/>
                  <a:pt x="1715" y="787"/>
                  <a:pt x="1715" y="786"/>
                </a:cubicBezTo>
                <a:cubicBezTo>
                  <a:pt x="1715" y="786"/>
                  <a:pt x="1716" y="786"/>
                  <a:pt x="1716" y="785"/>
                </a:cubicBezTo>
                <a:cubicBezTo>
                  <a:pt x="1715" y="785"/>
                  <a:pt x="1715" y="785"/>
                  <a:pt x="1715" y="785"/>
                </a:cubicBezTo>
                <a:cubicBezTo>
                  <a:pt x="1715" y="785"/>
                  <a:pt x="1715" y="785"/>
                  <a:pt x="1715" y="785"/>
                </a:cubicBezTo>
                <a:cubicBezTo>
                  <a:pt x="1715" y="785"/>
                  <a:pt x="1715" y="785"/>
                  <a:pt x="1714" y="784"/>
                </a:cubicBezTo>
                <a:cubicBezTo>
                  <a:pt x="1714" y="784"/>
                  <a:pt x="1714" y="783"/>
                  <a:pt x="1714" y="782"/>
                </a:cubicBezTo>
                <a:cubicBezTo>
                  <a:pt x="1715" y="782"/>
                  <a:pt x="1715" y="782"/>
                  <a:pt x="1715" y="782"/>
                </a:cubicBezTo>
                <a:cubicBezTo>
                  <a:pt x="1715" y="781"/>
                  <a:pt x="1715" y="780"/>
                  <a:pt x="1714" y="780"/>
                </a:cubicBezTo>
                <a:cubicBezTo>
                  <a:pt x="1714" y="780"/>
                  <a:pt x="1713" y="780"/>
                  <a:pt x="1713" y="780"/>
                </a:cubicBezTo>
                <a:cubicBezTo>
                  <a:pt x="1713" y="779"/>
                  <a:pt x="1713" y="779"/>
                  <a:pt x="1713" y="779"/>
                </a:cubicBezTo>
                <a:cubicBezTo>
                  <a:pt x="1712" y="778"/>
                  <a:pt x="1712" y="778"/>
                  <a:pt x="1712" y="778"/>
                </a:cubicBezTo>
                <a:cubicBezTo>
                  <a:pt x="1711" y="778"/>
                  <a:pt x="1711" y="777"/>
                  <a:pt x="1711" y="777"/>
                </a:cubicBezTo>
                <a:cubicBezTo>
                  <a:pt x="1710" y="777"/>
                  <a:pt x="1710" y="777"/>
                  <a:pt x="1710" y="777"/>
                </a:cubicBezTo>
                <a:cubicBezTo>
                  <a:pt x="1709" y="776"/>
                  <a:pt x="1710" y="776"/>
                  <a:pt x="1709" y="776"/>
                </a:cubicBezTo>
                <a:cubicBezTo>
                  <a:pt x="1709" y="777"/>
                  <a:pt x="1709" y="777"/>
                  <a:pt x="1709" y="777"/>
                </a:cubicBezTo>
                <a:cubicBezTo>
                  <a:pt x="1708" y="777"/>
                  <a:pt x="1708" y="777"/>
                  <a:pt x="1708" y="776"/>
                </a:cubicBezTo>
                <a:cubicBezTo>
                  <a:pt x="1707" y="776"/>
                  <a:pt x="1707" y="776"/>
                  <a:pt x="1707" y="776"/>
                </a:cubicBezTo>
                <a:cubicBezTo>
                  <a:pt x="1707" y="776"/>
                  <a:pt x="1707" y="776"/>
                  <a:pt x="1707" y="776"/>
                </a:cubicBezTo>
                <a:cubicBezTo>
                  <a:pt x="1707" y="775"/>
                  <a:pt x="1707" y="775"/>
                  <a:pt x="1706" y="775"/>
                </a:cubicBezTo>
                <a:cubicBezTo>
                  <a:pt x="1706" y="775"/>
                  <a:pt x="1706" y="774"/>
                  <a:pt x="1706" y="774"/>
                </a:cubicBezTo>
                <a:cubicBezTo>
                  <a:pt x="1706" y="774"/>
                  <a:pt x="1706" y="774"/>
                  <a:pt x="1706" y="774"/>
                </a:cubicBezTo>
                <a:cubicBezTo>
                  <a:pt x="1706" y="774"/>
                  <a:pt x="1706" y="773"/>
                  <a:pt x="1706" y="773"/>
                </a:cubicBezTo>
                <a:cubicBezTo>
                  <a:pt x="1705" y="773"/>
                  <a:pt x="1705" y="773"/>
                  <a:pt x="1704" y="773"/>
                </a:cubicBezTo>
                <a:cubicBezTo>
                  <a:pt x="1704" y="774"/>
                  <a:pt x="1704" y="774"/>
                  <a:pt x="1704" y="774"/>
                </a:cubicBezTo>
                <a:cubicBezTo>
                  <a:pt x="1705" y="775"/>
                  <a:pt x="1705" y="775"/>
                  <a:pt x="1706" y="776"/>
                </a:cubicBezTo>
                <a:cubicBezTo>
                  <a:pt x="1706" y="776"/>
                  <a:pt x="1706" y="776"/>
                  <a:pt x="1706" y="776"/>
                </a:cubicBezTo>
                <a:cubicBezTo>
                  <a:pt x="1706" y="777"/>
                  <a:pt x="1706" y="777"/>
                  <a:pt x="1706" y="777"/>
                </a:cubicBezTo>
                <a:cubicBezTo>
                  <a:pt x="1707" y="777"/>
                  <a:pt x="1707" y="777"/>
                  <a:pt x="1707" y="777"/>
                </a:cubicBezTo>
                <a:cubicBezTo>
                  <a:pt x="1707" y="778"/>
                  <a:pt x="1707" y="778"/>
                  <a:pt x="1707" y="778"/>
                </a:cubicBezTo>
                <a:cubicBezTo>
                  <a:pt x="1708" y="778"/>
                  <a:pt x="1708" y="778"/>
                  <a:pt x="1708" y="778"/>
                </a:cubicBezTo>
                <a:cubicBezTo>
                  <a:pt x="1708" y="779"/>
                  <a:pt x="1708" y="779"/>
                  <a:pt x="1708" y="780"/>
                </a:cubicBezTo>
                <a:cubicBezTo>
                  <a:pt x="1708" y="780"/>
                  <a:pt x="1708" y="780"/>
                  <a:pt x="1708" y="780"/>
                </a:cubicBezTo>
                <a:cubicBezTo>
                  <a:pt x="1708" y="780"/>
                  <a:pt x="1708" y="781"/>
                  <a:pt x="1709" y="781"/>
                </a:cubicBezTo>
                <a:cubicBezTo>
                  <a:pt x="1709" y="781"/>
                  <a:pt x="1709" y="781"/>
                  <a:pt x="1709" y="781"/>
                </a:cubicBezTo>
                <a:cubicBezTo>
                  <a:pt x="1709" y="782"/>
                  <a:pt x="1709" y="782"/>
                  <a:pt x="1709" y="782"/>
                </a:cubicBezTo>
                <a:cubicBezTo>
                  <a:pt x="1710" y="782"/>
                  <a:pt x="1710" y="782"/>
                  <a:pt x="1710" y="782"/>
                </a:cubicBezTo>
                <a:cubicBezTo>
                  <a:pt x="1710" y="783"/>
                  <a:pt x="1710" y="783"/>
                  <a:pt x="1710" y="783"/>
                </a:cubicBezTo>
                <a:cubicBezTo>
                  <a:pt x="1710" y="783"/>
                  <a:pt x="1710" y="783"/>
                  <a:pt x="1710" y="783"/>
                </a:cubicBezTo>
                <a:cubicBezTo>
                  <a:pt x="1711" y="784"/>
                  <a:pt x="1711" y="785"/>
                  <a:pt x="1713" y="785"/>
                </a:cubicBezTo>
                <a:cubicBezTo>
                  <a:pt x="1713" y="786"/>
                  <a:pt x="1713" y="787"/>
                  <a:pt x="1713" y="787"/>
                </a:cubicBezTo>
                <a:cubicBezTo>
                  <a:pt x="1713" y="787"/>
                  <a:pt x="1713" y="787"/>
                  <a:pt x="1713" y="787"/>
                </a:cubicBezTo>
                <a:cubicBezTo>
                  <a:pt x="1713" y="788"/>
                  <a:pt x="1713" y="789"/>
                  <a:pt x="1713" y="790"/>
                </a:cubicBezTo>
                <a:cubicBezTo>
                  <a:pt x="1714" y="790"/>
                  <a:pt x="1714" y="790"/>
                  <a:pt x="1715" y="790"/>
                </a:cubicBezTo>
                <a:cubicBezTo>
                  <a:pt x="1715" y="791"/>
                  <a:pt x="1714" y="791"/>
                  <a:pt x="1714" y="791"/>
                </a:cubicBezTo>
                <a:cubicBezTo>
                  <a:pt x="1713" y="793"/>
                  <a:pt x="1715" y="794"/>
                  <a:pt x="1715" y="796"/>
                </a:cubicBezTo>
                <a:cubicBezTo>
                  <a:pt x="1714" y="796"/>
                  <a:pt x="1714" y="796"/>
                  <a:pt x="1714" y="796"/>
                </a:cubicBezTo>
                <a:cubicBezTo>
                  <a:pt x="1714" y="798"/>
                  <a:pt x="1714" y="798"/>
                  <a:pt x="1714" y="798"/>
                </a:cubicBezTo>
                <a:cubicBezTo>
                  <a:pt x="1714" y="798"/>
                  <a:pt x="1714" y="798"/>
                  <a:pt x="1714" y="798"/>
                </a:cubicBezTo>
                <a:cubicBezTo>
                  <a:pt x="1714" y="799"/>
                  <a:pt x="1714" y="799"/>
                  <a:pt x="1714" y="799"/>
                </a:cubicBezTo>
                <a:cubicBezTo>
                  <a:pt x="1714" y="799"/>
                  <a:pt x="1714" y="799"/>
                  <a:pt x="1713" y="799"/>
                </a:cubicBezTo>
                <a:cubicBezTo>
                  <a:pt x="1713" y="800"/>
                  <a:pt x="1713" y="800"/>
                  <a:pt x="1713" y="800"/>
                </a:cubicBezTo>
                <a:cubicBezTo>
                  <a:pt x="1713" y="800"/>
                  <a:pt x="1713" y="800"/>
                  <a:pt x="1713" y="800"/>
                </a:cubicBezTo>
                <a:cubicBezTo>
                  <a:pt x="1713" y="801"/>
                  <a:pt x="1713" y="801"/>
                  <a:pt x="1713" y="801"/>
                </a:cubicBezTo>
                <a:cubicBezTo>
                  <a:pt x="1713" y="801"/>
                  <a:pt x="1713" y="801"/>
                  <a:pt x="1713" y="801"/>
                </a:cubicBezTo>
                <a:cubicBezTo>
                  <a:pt x="1712" y="801"/>
                  <a:pt x="1712" y="802"/>
                  <a:pt x="1712" y="802"/>
                </a:cubicBezTo>
                <a:cubicBezTo>
                  <a:pt x="1711" y="802"/>
                  <a:pt x="1711" y="802"/>
                  <a:pt x="1710" y="802"/>
                </a:cubicBezTo>
                <a:cubicBezTo>
                  <a:pt x="1709" y="803"/>
                  <a:pt x="1710" y="803"/>
                  <a:pt x="1709" y="803"/>
                </a:cubicBezTo>
                <a:cubicBezTo>
                  <a:pt x="1710" y="805"/>
                  <a:pt x="1712" y="805"/>
                  <a:pt x="1713" y="806"/>
                </a:cubicBezTo>
                <a:cubicBezTo>
                  <a:pt x="1713" y="806"/>
                  <a:pt x="1713" y="806"/>
                  <a:pt x="1713" y="806"/>
                </a:cubicBezTo>
                <a:cubicBezTo>
                  <a:pt x="1714" y="807"/>
                  <a:pt x="1714" y="807"/>
                  <a:pt x="1715" y="808"/>
                </a:cubicBezTo>
                <a:cubicBezTo>
                  <a:pt x="1715" y="809"/>
                  <a:pt x="1717" y="810"/>
                  <a:pt x="1716" y="812"/>
                </a:cubicBezTo>
                <a:cubicBezTo>
                  <a:pt x="1716" y="812"/>
                  <a:pt x="1716" y="812"/>
                  <a:pt x="1716" y="812"/>
                </a:cubicBezTo>
                <a:cubicBezTo>
                  <a:pt x="1716" y="813"/>
                  <a:pt x="1716" y="813"/>
                  <a:pt x="1716" y="814"/>
                </a:cubicBezTo>
                <a:cubicBezTo>
                  <a:pt x="1715" y="814"/>
                  <a:pt x="1715" y="814"/>
                  <a:pt x="1715" y="814"/>
                </a:cubicBezTo>
                <a:cubicBezTo>
                  <a:pt x="1715" y="815"/>
                  <a:pt x="1715" y="815"/>
                  <a:pt x="1714" y="816"/>
                </a:cubicBezTo>
                <a:cubicBezTo>
                  <a:pt x="1715" y="816"/>
                  <a:pt x="1715" y="816"/>
                  <a:pt x="1716" y="816"/>
                </a:cubicBezTo>
                <a:cubicBezTo>
                  <a:pt x="1717" y="816"/>
                  <a:pt x="1717" y="816"/>
                  <a:pt x="1717" y="816"/>
                </a:cubicBezTo>
                <a:cubicBezTo>
                  <a:pt x="1718" y="817"/>
                  <a:pt x="1718" y="817"/>
                  <a:pt x="1718" y="818"/>
                </a:cubicBezTo>
                <a:cubicBezTo>
                  <a:pt x="1719" y="818"/>
                  <a:pt x="1719" y="818"/>
                  <a:pt x="1719" y="818"/>
                </a:cubicBezTo>
                <a:cubicBezTo>
                  <a:pt x="1720" y="817"/>
                  <a:pt x="1721" y="817"/>
                  <a:pt x="1721" y="816"/>
                </a:cubicBezTo>
                <a:cubicBezTo>
                  <a:pt x="1721" y="815"/>
                  <a:pt x="1721" y="815"/>
                  <a:pt x="1721" y="815"/>
                </a:cubicBezTo>
                <a:cubicBezTo>
                  <a:pt x="1722" y="815"/>
                  <a:pt x="1722" y="815"/>
                  <a:pt x="1722" y="815"/>
                </a:cubicBezTo>
                <a:cubicBezTo>
                  <a:pt x="1722" y="814"/>
                  <a:pt x="1722" y="814"/>
                  <a:pt x="1722" y="813"/>
                </a:cubicBezTo>
                <a:cubicBezTo>
                  <a:pt x="1722" y="813"/>
                  <a:pt x="1722" y="813"/>
                  <a:pt x="1722" y="813"/>
                </a:cubicBezTo>
                <a:cubicBezTo>
                  <a:pt x="1722" y="812"/>
                  <a:pt x="1722" y="812"/>
                  <a:pt x="1722" y="812"/>
                </a:cubicBezTo>
                <a:cubicBezTo>
                  <a:pt x="1723" y="811"/>
                  <a:pt x="1724" y="811"/>
                  <a:pt x="1725" y="810"/>
                </a:cubicBezTo>
                <a:cubicBezTo>
                  <a:pt x="1725" y="808"/>
                  <a:pt x="1725" y="808"/>
                  <a:pt x="1725" y="808"/>
                </a:cubicBezTo>
                <a:cubicBezTo>
                  <a:pt x="1725" y="808"/>
                  <a:pt x="1726" y="807"/>
                  <a:pt x="1726" y="807"/>
                </a:cubicBezTo>
                <a:cubicBezTo>
                  <a:pt x="1726" y="807"/>
                  <a:pt x="1726" y="807"/>
                  <a:pt x="1726" y="807"/>
                </a:cubicBezTo>
                <a:cubicBezTo>
                  <a:pt x="1726" y="806"/>
                  <a:pt x="1726" y="806"/>
                  <a:pt x="1725" y="806"/>
                </a:cubicBezTo>
                <a:cubicBezTo>
                  <a:pt x="1726" y="804"/>
                  <a:pt x="1727" y="804"/>
                  <a:pt x="1728" y="803"/>
                </a:cubicBezTo>
                <a:cubicBezTo>
                  <a:pt x="1729" y="803"/>
                  <a:pt x="1729" y="803"/>
                  <a:pt x="1730" y="803"/>
                </a:cubicBezTo>
                <a:cubicBezTo>
                  <a:pt x="1730" y="804"/>
                  <a:pt x="1730" y="804"/>
                  <a:pt x="1730" y="804"/>
                </a:cubicBezTo>
                <a:cubicBezTo>
                  <a:pt x="1730" y="804"/>
                  <a:pt x="1730" y="804"/>
                  <a:pt x="1730" y="804"/>
                </a:cubicBezTo>
                <a:cubicBezTo>
                  <a:pt x="1730" y="803"/>
                  <a:pt x="1730" y="802"/>
                  <a:pt x="1730" y="802"/>
                </a:cubicBezTo>
                <a:cubicBezTo>
                  <a:pt x="1730" y="801"/>
                  <a:pt x="1730" y="801"/>
                  <a:pt x="1731" y="801"/>
                </a:cubicBezTo>
                <a:cubicBezTo>
                  <a:pt x="1731" y="800"/>
                  <a:pt x="1731" y="800"/>
                  <a:pt x="1731" y="800"/>
                </a:cubicBezTo>
                <a:cubicBezTo>
                  <a:pt x="1731" y="800"/>
                  <a:pt x="1731" y="800"/>
                  <a:pt x="1731" y="800"/>
                </a:cubicBezTo>
                <a:cubicBezTo>
                  <a:pt x="1731" y="800"/>
                  <a:pt x="1731" y="800"/>
                  <a:pt x="1731" y="800"/>
                </a:cubicBezTo>
                <a:cubicBezTo>
                  <a:pt x="1732" y="800"/>
                  <a:pt x="1732" y="800"/>
                  <a:pt x="1732" y="800"/>
                </a:cubicBezTo>
                <a:cubicBezTo>
                  <a:pt x="1732" y="799"/>
                  <a:pt x="1732" y="799"/>
                  <a:pt x="1732" y="799"/>
                </a:cubicBezTo>
                <a:cubicBezTo>
                  <a:pt x="1732" y="799"/>
                  <a:pt x="1732" y="799"/>
                  <a:pt x="1732" y="799"/>
                </a:cubicBezTo>
                <a:cubicBezTo>
                  <a:pt x="1732" y="798"/>
                  <a:pt x="1732" y="798"/>
                  <a:pt x="1732" y="798"/>
                </a:cubicBezTo>
                <a:cubicBezTo>
                  <a:pt x="1732" y="798"/>
                  <a:pt x="1732" y="798"/>
                  <a:pt x="1733" y="798"/>
                </a:cubicBezTo>
                <a:cubicBezTo>
                  <a:pt x="1733" y="797"/>
                  <a:pt x="1733" y="797"/>
                  <a:pt x="1733" y="797"/>
                </a:cubicBezTo>
                <a:cubicBezTo>
                  <a:pt x="1733" y="797"/>
                  <a:pt x="1733" y="797"/>
                  <a:pt x="1733" y="797"/>
                </a:cubicBezTo>
                <a:cubicBezTo>
                  <a:pt x="1733" y="796"/>
                  <a:pt x="1732" y="795"/>
                  <a:pt x="1732" y="795"/>
                </a:cubicBezTo>
                <a:cubicBezTo>
                  <a:pt x="1732" y="795"/>
                  <a:pt x="1732" y="795"/>
                  <a:pt x="1732" y="794"/>
                </a:cubicBezTo>
                <a:close/>
                <a:moveTo>
                  <a:pt x="1538" y="779"/>
                </a:moveTo>
                <a:cubicBezTo>
                  <a:pt x="1537" y="779"/>
                  <a:pt x="1536" y="779"/>
                  <a:pt x="1535" y="779"/>
                </a:cubicBezTo>
                <a:cubicBezTo>
                  <a:pt x="1535" y="780"/>
                  <a:pt x="1535" y="780"/>
                  <a:pt x="1535" y="781"/>
                </a:cubicBezTo>
                <a:cubicBezTo>
                  <a:pt x="1537" y="781"/>
                  <a:pt x="1538" y="781"/>
                  <a:pt x="1539" y="781"/>
                </a:cubicBezTo>
                <a:cubicBezTo>
                  <a:pt x="1539" y="780"/>
                  <a:pt x="1539" y="780"/>
                  <a:pt x="1539" y="780"/>
                </a:cubicBezTo>
                <a:cubicBezTo>
                  <a:pt x="1539" y="780"/>
                  <a:pt x="1538" y="779"/>
                  <a:pt x="1538" y="779"/>
                </a:cubicBezTo>
                <a:close/>
                <a:moveTo>
                  <a:pt x="1720" y="786"/>
                </a:moveTo>
                <a:cubicBezTo>
                  <a:pt x="1720" y="785"/>
                  <a:pt x="1720" y="785"/>
                  <a:pt x="1720" y="785"/>
                </a:cubicBezTo>
                <a:cubicBezTo>
                  <a:pt x="1719" y="785"/>
                  <a:pt x="1719" y="785"/>
                  <a:pt x="1719" y="785"/>
                </a:cubicBezTo>
                <a:cubicBezTo>
                  <a:pt x="1719" y="785"/>
                  <a:pt x="1719" y="785"/>
                  <a:pt x="1719" y="785"/>
                </a:cubicBezTo>
                <a:cubicBezTo>
                  <a:pt x="1719" y="786"/>
                  <a:pt x="1719" y="786"/>
                  <a:pt x="1719" y="786"/>
                </a:cubicBezTo>
                <a:lnTo>
                  <a:pt x="1720" y="786"/>
                </a:lnTo>
                <a:close/>
                <a:moveTo>
                  <a:pt x="1566" y="807"/>
                </a:moveTo>
                <a:cubicBezTo>
                  <a:pt x="1566" y="807"/>
                  <a:pt x="1566" y="807"/>
                  <a:pt x="1566" y="807"/>
                </a:cubicBezTo>
                <a:cubicBezTo>
                  <a:pt x="1566" y="806"/>
                  <a:pt x="1567" y="806"/>
                  <a:pt x="1567" y="804"/>
                </a:cubicBezTo>
                <a:cubicBezTo>
                  <a:pt x="1566" y="804"/>
                  <a:pt x="1566" y="804"/>
                  <a:pt x="1566" y="804"/>
                </a:cubicBezTo>
                <a:cubicBezTo>
                  <a:pt x="1566" y="805"/>
                  <a:pt x="1566" y="806"/>
                  <a:pt x="1566" y="807"/>
                </a:cubicBezTo>
                <a:close/>
                <a:moveTo>
                  <a:pt x="1586" y="805"/>
                </a:moveTo>
                <a:cubicBezTo>
                  <a:pt x="1586" y="806"/>
                  <a:pt x="1586" y="806"/>
                  <a:pt x="1586" y="806"/>
                </a:cubicBezTo>
                <a:cubicBezTo>
                  <a:pt x="1585" y="806"/>
                  <a:pt x="1585" y="806"/>
                  <a:pt x="1585" y="806"/>
                </a:cubicBezTo>
                <a:cubicBezTo>
                  <a:pt x="1585" y="806"/>
                  <a:pt x="1585" y="806"/>
                  <a:pt x="1585" y="807"/>
                </a:cubicBezTo>
                <a:cubicBezTo>
                  <a:pt x="1585" y="807"/>
                  <a:pt x="1585" y="807"/>
                  <a:pt x="1586" y="807"/>
                </a:cubicBezTo>
                <a:cubicBezTo>
                  <a:pt x="1586" y="808"/>
                  <a:pt x="1586" y="808"/>
                  <a:pt x="1586" y="809"/>
                </a:cubicBezTo>
                <a:cubicBezTo>
                  <a:pt x="1586" y="809"/>
                  <a:pt x="1587" y="809"/>
                  <a:pt x="1587" y="809"/>
                </a:cubicBezTo>
                <a:cubicBezTo>
                  <a:pt x="1587" y="809"/>
                  <a:pt x="1587" y="808"/>
                  <a:pt x="1587" y="808"/>
                </a:cubicBezTo>
                <a:cubicBezTo>
                  <a:pt x="1588" y="808"/>
                  <a:pt x="1588" y="808"/>
                  <a:pt x="1588" y="808"/>
                </a:cubicBezTo>
                <a:cubicBezTo>
                  <a:pt x="1587" y="808"/>
                  <a:pt x="1587" y="807"/>
                  <a:pt x="1587" y="806"/>
                </a:cubicBezTo>
                <a:cubicBezTo>
                  <a:pt x="1586" y="806"/>
                  <a:pt x="1586" y="806"/>
                  <a:pt x="1586" y="805"/>
                </a:cubicBezTo>
                <a:close/>
                <a:moveTo>
                  <a:pt x="1586" y="811"/>
                </a:moveTo>
                <a:cubicBezTo>
                  <a:pt x="1586" y="811"/>
                  <a:pt x="1586" y="811"/>
                  <a:pt x="1586" y="811"/>
                </a:cubicBezTo>
                <a:cubicBezTo>
                  <a:pt x="1585" y="812"/>
                  <a:pt x="1585" y="812"/>
                  <a:pt x="1585" y="812"/>
                </a:cubicBezTo>
                <a:cubicBezTo>
                  <a:pt x="1584" y="812"/>
                  <a:pt x="1584" y="812"/>
                  <a:pt x="1584" y="812"/>
                </a:cubicBezTo>
                <a:cubicBezTo>
                  <a:pt x="1583" y="813"/>
                  <a:pt x="1583" y="813"/>
                  <a:pt x="1582" y="814"/>
                </a:cubicBezTo>
                <a:cubicBezTo>
                  <a:pt x="1582" y="814"/>
                  <a:pt x="1580" y="814"/>
                  <a:pt x="1579" y="814"/>
                </a:cubicBezTo>
                <a:cubicBezTo>
                  <a:pt x="1579" y="813"/>
                  <a:pt x="1579" y="813"/>
                  <a:pt x="1579" y="813"/>
                </a:cubicBezTo>
                <a:cubicBezTo>
                  <a:pt x="1578" y="813"/>
                  <a:pt x="1578" y="813"/>
                  <a:pt x="1578" y="813"/>
                </a:cubicBezTo>
                <a:cubicBezTo>
                  <a:pt x="1578" y="813"/>
                  <a:pt x="1578" y="813"/>
                  <a:pt x="1578" y="813"/>
                </a:cubicBezTo>
                <a:cubicBezTo>
                  <a:pt x="1577" y="813"/>
                  <a:pt x="1577" y="813"/>
                  <a:pt x="1577" y="813"/>
                </a:cubicBezTo>
                <a:cubicBezTo>
                  <a:pt x="1577" y="813"/>
                  <a:pt x="1577" y="813"/>
                  <a:pt x="1576" y="812"/>
                </a:cubicBezTo>
                <a:cubicBezTo>
                  <a:pt x="1576" y="812"/>
                  <a:pt x="1575" y="812"/>
                  <a:pt x="1574" y="812"/>
                </a:cubicBezTo>
                <a:cubicBezTo>
                  <a:pt x="1574" y="812"/>
                  <a:pt x="1574" y="812"/>
                  <a:pt x="1574" y="812"/>
                </a:cubicBezTo>
                <a:cubicBezTo>
                  <a:pt x="1574" y="812"/>
                  <a:pt x="1574" y="812"/>
                  <a:pt x="1574" y="812"/>
                </a:cubicBezTo>
                <a:cubicBezTo>
                  <a:pt x="1574" y="811"/>
                  <a:pt x="1574" y="811"/>
                  <a:pt x="1574" y="811"/>
                </a:cubicBezTo>
                <a:cubicBezTo>
                  <a:pt x="1572" y="811"/>
                  <a:pt x="1572" y="812"/>
                  <a:pt x="1571" y="811"/>
                </a:cubicBezTo>
                <a:cubicBezTo>
                  <a:pt x="1570" y="811"/>
                  <a:pt x="1570" y="811"/>
                  <a:pt x="1570" y="811"/>
                </a:cubicBezTo>
                <a:cubicBezTo>
                  <a:pt x="1570" y="812"/>
                  <a:pt x="1570" y="813"/>
                  <a:pt x="1570" y="815"/>
                </a:cubicBezTo>
                <a:cubicBezTo>
                  <a:pt x="1570" y="815"/>
                  <a:pt x="1571" y="815"/>
                  <a:pt x="1571" y="816"/>
                </a:cubicBezTo>
                <a:cubicBezTo>
                  <a:pt x="1571" y="816"/>
                  <a:pt x="1571" y="816"/>
                  <a:pt x="1571" y="816"/>
                </a:cubicBezTo>
                <a:cubicBezTo>
                  <a:pt x="1572" y="816"/>
                  <a:pt x="1572" y="816"/>
                  <a:pt x="1572" y="816"/>
                </a:cubicBezTo>
                <a:cubicBezTo>
                  <a:pt x="1572" y="818"/>
                  <a:pt x="1572" y="818"/>
                  <a:pt x="1572" y="818"/>
                </a:cubicBezTo>
                <a:cubicBezTo>
                  <a:pt x="1572" y="818"/>
                  <a:pt x="1572" y="818"/>
                  <a:pt x="1573" y="818"/>
                </a:cubicBezTo>
                <a:cubicBezTo>
                  <a:pt x="1573" y="819"/>
                  <a:pt x="1573" y="819"/>
                  <a:pt x="1573" y="819"/>
                </a:cubicBezTo>
                <a:cubicBezTo>
                  <a:pt x="1573" y="820"/>
                  <a:pt x="1574" y="820"/>
                  <a:pt x="1575" y="821"/>
                </a:cubicBezTo>
                <a:cubicBezTo>
                  <a:pt x="1575" y="821"/>
                  <a:pt x="1575" y="821"/>
                  <a:pt x="1575" y="821"/>
                </a:cubicBezTo>
                <a:cubicBezTo>
                  <a:pt x="1574" y="821"/>
                  <a:pt x="1574" y="821"/>
                  <a:pt x="1574" y="821"/>
                </a:cubicBezTo>
                <a:cubicBezTo>
                  <a:pt x="1574" y="823"/>
                  <a:pt x="1574" y="823"/>
                  <a:pt x="1574" y="823"/>
                </a:cubicBezTo>
                <a:cubicBezTo>
                  <a:pt x="1574" y="823"/>
                  <a:pt x="1574" y="824"/>
                  <a:pt x="1574" y="824"/>
                </a:cubicBezTo>
                <a:cubicBezTo>
                  <a:pt x="1574" y="824"/>
                  <a:pt x="1575" y="825"/>
                  <a:pt x="1575" y="825"/>
                </a:cubicBezTo>
                <a:cubicBezTo>
                  <a:pt x="1576" y="826"/>
                  <a:pt x="1575" y="825"/>
                  <a:pt x="1576" y="826"/>
                </a:cubicBezTo>
                <a:cubicBezTo>
                  <a:pt x="1576" y="826"/>
                  <a:pt x="1576" y="826"/>
                  <a:pt x="1576" y="826"/>
                </a:cubicBezTo>
                <a:cubicBezTo>
                  <a:pt x="1576" y="827"/>
                  <a:pt x="1576" y="827"/>
                  <a:pt x="1576" y="827"/>
                </a:cubicBezTo>
                <a:cubicBezTo>
                  <a:pt x="1577" y="827"/>
                  <a:pt x="1577" y="827"/>
                  <a:pt x="1578" y="827"/>
                </a:cubicBezTo>
                <a:cubicBezTo>
                  <a:pt x="1577" y="827"/>
                  <a:pt x="1577" y="828"/>
                  <a:pt x="1577" y="828"/>
                </a:cubicBezTo>
                <a:cubicBezTo>
                  <a:pt x="1577" y="828"/>
                  <a:pt x="1578" y="829"/>
                  <a:pt x="1578" y="829"/>
                </a:cubicBezTo>
                <a:cubicBezTo>
                  <a:pt x="1579" y="829"/>
                  <a:pt x="1579" y="829"/>
                  <a:pt x="1580" y="829"/>
                </a:cubicBezTo>
                <a:cubicBezTo>
                  <a:pt x="1580" y="829"/>
                  <a:pt x="1580" y="829"/>
                  <a:pt x="1580" y="829"/>
                </a:cubicBezTo>
                <a:cubicBezTo>
                  <a:pt x="1581" y="829"/>
                  <a:pt x="1581" y="829"/>
                  <a:pt x="1581" y="829"/>
                </a:cubicBezTo>
                <a:cubicBezTo>
                  <a:pt x="1581" y="829"/>
                  <a:pt x="1581" y="829"/>
                  <a:pt x="1582" y="829"/>
                </a:cubicBezTo>
                <a:cubicBezTo>
                  <a:pt x="1582" y="828"/>
                  <a:pt x="1582" y="828"/>
                  <a:pt x="1582" y="828"/>
                </a:cubicBezTo>
                <a:cubicBezTo>
                  <a:pt x="1582" y="828"/>
                  <a:pt x="1582" y="828"/>
                  <a:pt x="1583" y="829"/>
                </a:cubicBezTo>
                <a:cubicBezTo>
                  <a:pt x="1583" y="828"/>
                  <a:pt x="1583" y="828"/>
                  <a:pt x="1583" y="828"/>
                </a:cubicBezTo>
                <a:cubicBezTo>
                  <a:pt x="1583" y="828"/>
                  <a:pt x="1583" y="828"/>
                  <a:pt x="1583" y="828"/>
                </a:cubicBezTo>
                <a:cubicBezTo>
                  <a:pt x="1583" y="827"/>
                  <a:pt x="1583" y="827"/>
                  <a:pt x="1583" y="827"/>
                </a:cubicBezTo>
                <a:cubicBezTo>
                  <a:pt x="1583" y="827"/>
                  <a:pt x="1583" y="827"/>
                  <a:pt x="1582" y="828"/>
                </a:cubicBezTo>
                <a:cubicBezTo>
                  <a:pt x="1582" y="828"/>
                  <a:pt x="1582" y="828"/>
                  <a:pt x="1582" y="828"/>
                </a:cubicBezTo>
                <a:cubicBezTo>
                  <a:pt x="1582" y="827"/>
                  <a:pt x="1582" y="827"/>
                  <a:pt x="1582" y="826"/>
                </a:cubicBezTo>
                <a:cubicBezTo>
                  <a:pt x="1583" y="826"/>
                  <a:pt x="1582" y="826"/>
                  <a:pt x="1583" y="825"/>
                </a:cubicBezTo>
                <a:cubicBezTo>
                  <a:pt x="1583" y="825"/>
                  <a:pt x="1583" y="825"/>
                  <a:pt x="1583" y="825"/>
                </a:cubicBezTo>
                <a:cubicBezTo>
                  <a:pt x="1583" y="825"/>
                  <a:pt x="1583" y="825"/>
                  <a:pt x="1583" y="825"/>
                </a:cubicBezTo>
                <a:cubicBezTo>
                  <a:pt x="1584" y="825"/>
                  <a:pt x="1584" y="826"/>
                  <a:pt x="1584" y="827"/>
                </a:cubicBezTo>
                <a:cubicBezTo>
                  <a:pt x="1585" y="827"/>
                  <a:pt x="1585" y="827"/>
                  <a:pt x="1585" y="827"/>
                </a:cubicBezTo>
                <a:cubicBezTo>
                  <a:pt x="1585" y="826"/>
                  <a:pt x="1585" y="826"/>
                  <a:pt x="1586" y="826"/>
                </a:cubicBezTo>
                <a:cubicBezTo>
                  <a:pt x="1586" y="825"/>
                  <a:pt x="1586" y="825"/>
                  <a:pt x="1585" y="824"/>
                </a:cubicBezTo>
                <a:cubicBezTo>
                  <a:pt x="1585" y="824"/>
                  <a:pt x="1585" y="824"/>
                  <a:pt x="1585" y="824"/>
                </a:cubicBezTo>
                <a:cubicBezTo>
                  <a:pt x="1585" y="824"/>
                  <a:pt x="1585" y="823"/>
                  <a:pt x="1585" y="822"/>
                </a:cubicBezTo>
                <a:cubicBezTo>
                  <a:pt x="1586" y="822"/>
                  <a:pt x="1586" y="822"/>
                  <a:pt x="1586" y="822"/>
                </a:cubicBezTo>
                <a:cubicBezTo>
                  <a:pt x="1586" y="820"/>
                  <a:pt x="1586" y="820"/>
                  <a:pt x="1586" y="820"/>
                </a:cubicBezTo>
                <a:cubicBezTo>
                  <a:pt x="1586" y="820"/>
                  <a:pt x="1586" y="820"/>
                  <a:pt x="1586" y="820"/>
                </a:cubicBezTo>
                <a:cubicBezTo>
                  <a:pt x="1586" y="820"/>
                  <a:pt x="1586" y="820"/>
                  <a:pt x="1586" y="820"/>
                </a:cubicBezTo>
                <a:cubicBezTo>
                  <a:pt x="1586" y="819"/>
                  <a:pt x="1586" y="820"/>
                  <a:pt x="1586" y="820"/>
                </a:cubicBezTo>
                <a:cubicBezTo>
                  <a:pt x="1587" y="820"/>
                  <a:pt x="1587" y="820"/>
                  <a:pt x="1587" y="820"/>
                </a:cubicBezTo>
                <a:cubicBezTo>
                  <a:pt x="1587" y="817"/>
                  <a:pt x="1587" y="813"/>
                  <a:pt x="1586" y="812"/>
                </a:cubicBezTo>
                <a:lnTo>
                  <a:pt x="1586" y="811"/>
                </a:lnTo>
                <a:close/>
                <a:moveTo>
                  <a:pt x="1710" y="815"/>
                </a:moveTo>
                <a:cubicBezTo>
                  <a:pt x="1710" y="815"/>
                  <a:pt x="1710" y="815"/>
                  <a:pt x="1710" y="814"/>
                </a:cubicBezTo>
                <a:cubicBezTo>
                  <a:pt x="1708" y="815"/>
                  <a:pt x="1709" y="814"/>
                  <a:pt x="1708" y="815"/>
                </a:cubicBezTo>
                <a:cubicBezTo>
                  <a:pt x="1707" y="815"/>
                  <a:pt x="1707" y="815"/>
                  <a:pt x="1706" y="815"/>
                </a:cubicBezTo>
                <a:cubicBezTo>
                  <a:pt x="1706" y="813"/>
                  <a:pt x="1706" y="813"/>
                  <a:pt x="1706" y="813"/>
                </a:cubicBezTo>
                <a:cubicBezTo>
                  <a:pt x="1705" y="813"/>
                  <a:pt x="1705" y="813"/>
                  <a:pt x="1705" y="812"/>
                </a:cubicBezTo>
                <a:cubicBezTo>
                  <a:pt x="1705" y="812"/>
                  <a:pt x="1705" y="812"/>
                  <a:pt x="1705" y="812"/>
                </a:cubicBezTo>
                <a:cubicBezTo>
                  <a:pt x="1705" y="812"/>
                  <a:pt x="1705" y="811"/>
                  <a:pt x="1706" y="811"/>
                </a:cubicBezTo>
                <a:cubicBezTo>
                  <a:pt x="1706" y="811"/>
                  <a:pt x="1706" y="811"/>
                  <a:pt x="1706" y="811"/>
                </a:cubicBezTo>
                <a:cubicBezTo>
                  <a:pt x="1704" y="811"/>
                  <a:pt x="1704" y="811"/>
                  <a:pt x="1704" y="811"/>
                </a:cubicBezTo>
                <a:cubicBezTo>
                  <a:pt x="1703" y="812"/>
                  <a:pt x="1702" y="813"/>
                  <a:pt x="1701" y="814"/>
                </a:cubicBezTo>
                <a:cubicBezTo>
                  <a:pt x="1701" y="818"/>
                  <a:pt x="1701" y="818"/>
                  <a:pt x="1701" y="818"/>
                </a:cubicBezTo>
                <a:cubicBezTo>
                  <a:pt x="1700" y="818"/>
                  <a:pt x="1700" y="819"/>
                  <a:pt x="1699" y="819"/>
                </a:cubicBezTo>
                <a:cubicBezTo>
                  <a:pt x="1699" y="820"/>
                  <a:pt x="1700" y="820"/>
                  <a:pt x="1698" y="821"/>
                </a:cubicBezTo>
                <a:cubicBezTo>
                  <a:pt x="1698" y="823"/>
                  <a:pt x="1696" y="826"/>
                  <a:pt x="1695" y="827"/>
                </a:cubicBezTo>
                <a:cubicBezTo>
                  <a:pt x="1695" y="827"/>
                  <a:pt x="1695" y="827"/>
                  <a:pt x="1694" y="827"/>
                </a:cubicBezTo>
                <a:cubicBezTo>
                  <a:pt x="1694" y="828"/>
                  <a:pt x="1694" y="828"/>
                  <a:pt x="1694" y="828"/>
                </a:cubicBezTo>
                <a:cubicBezTo>
                  <a:pt x="1694" y="828"/>
                  <a:pt x="1694" y="828"/>
                  <a:pt x="1694" y="829"/>
                </a:cubicBezTo>
                <a:cubicBezTo>
                  <a:pt x="1693" y="829"/>
                  <a:pt x="1693" y="829"/>
                  <a:pt x="1693" y="829"/>
                </a:cubicBezTo>
                <a:cubicBezTo>
                  <a:pt x="1692" y="830"/>
                  <a:pt x="1692" y="829"/>
                  <a:pt x="1692" y="830"/>
                </a:cubicBezTo>
                <a:cubicBezTo>
                  <a:pt x="1692" y="830"/>
                  <a:pt x="1692" y="830"/>
                  <a:pt x="1692" y="830"/>
                </a:cubicBezTo>
                <a:cubicBezTo>
                  <a:pt x="1691" y="830"/>
                  <a:pt x="1691" y="830"/>
                  <a:pt x="1691" y="830"/>
                </a:cubicBezTo>
                <a:cubicBezTo>
                  <a:pt x="1691" y="831"/>
                  <a:pt x="1691" y="831"/>
                  <a:pt x="1690" y="831"/>
                </a:cubicBezTo>
                <a:cubicBezTo>
                  <a:pt x="1690" y="831"/>
                  <a:pt x="1690" y="831"/>
                  <a:pt x="1690" y="831"/>
                </a:cubicBezTo>
                <a:cubicBezTo>
                  <a:pt x="1690" y="832"/>
                  <a:pt x="1690" y="832"/>
                  <a:pt x="1690" y="832"/>
                </a:cubicBezTo>
                <a:cubicBezTo>
                  <a:pt x="1689" y="832"/>
                  <a:pt x="1689" y="832"/>
                  <a:pt x="1689" y="832"/>
                </a:cubicBezTo>
                <a:cubicBezTo>
                  <a:pt x="1689" y="832"/>
                  <a:pt x="1688" y="833"/>
                  <a:pt x="1688" y="833"/>
                </a:cubicBezTo>
                <a:cubicBezTo>
                  <a:pt x="1686" y="833"/>
                  <a:pt x="1686" y="833"/>
                  <a:pt x="1686" y="833"/>
                </a:cubicBezTo>
                <a:cubicBezTo>
                  <a:pt x="1686" y="833"/>
                  <a:pt x="1686" y="833"/>
                  <a:pt x="1686" y="833"/>
                </a:cubicBezTo>
                <a:cubicBezTo>
                  <a:pt x="1685" y="833"/>
                  <a:pt x="1685" y="833"/>
                  <a:pt x="1685" y="833"/>
                </a:cubicBezTo>
                <a:cubicBezTo>
                  <a:pt x="1685" y="834"/>
                  <a:pt x="1685" y="834"/>
                  <a:pt x="1685" y="834"/>
                </a:cubicBezTo>
                <a:cubicBezTo>
                  <a:pt x="1684" y="834"/>
                  <a:pt x="1684" y="834"/>
                  <a:pt x="1684" y="834"/>
                </a:cubicBezTo>
                <a:cubicBezTo>
                  <a:pt x="1683" y="834"/>
                  <a:pt x="1684" y="835"/>
                  <a:pt x="1682" y="835"/>
                </a:cubicBezTo>
                <a:cubicBezTo>
                  <a:pt x="1682" y="836"/>
                  <a:pt x="1682" y="836"/>
                  <a:pt x="1682" y="837"/>
                </a:cubicBezTo>
                <a:cubicBezTo>
                  <a:pt x="1680" y="837"/>
                  <a:pt x="1680" y="837"/>
                  <a:pt x="1680" y="837"/>
                </a:cubicBezTo>
                <a:cubicBezTo>
                  <a:pt x="1680" y="838"/>
                  <a:pt x="1680" y="838"/>
                  <a:pt x="1680" y="838"/>
                </a:cubicBezTo>
                <a:cubicBezTo>
                  <a:pt x="1679" y="838"/>
                  <a:pt x="1679" y="839"/>
                  <a:pt x="1678" y="839"/>
                </a:cubicBezTo>
                <a:cubicBezTo>
                  <a:pt x="1678" y="840"/>
                  <a:pt x="1678" y="840"/>
                  <a:pt x="1677" y="840"/>
                </a:cubicBezTo>
                <a:cubicBezTo>
                  <a:pt x="1676" y="840"/>
                  <a:pt x="1676" y="840"/>
                  <a:pt x="1676" y="840"/>
                </a:cubicBezTo>
                <a:cubicBezTo>
                  <a:pt x="1676" y="841"/>
                  <a:pt x="1676" y="841"/>
                  <a:pt x="1676" y="841"/>
                </a:cubicBezTo>
                <a:cubicBezTo>
                  <a:pt x="1677" y="841"/>
                  <a:pt x="1677" y="841"/>
                  <a:pt x="1677" y="841"/>
                </a:cubicBezTo>
                <a:cubicBezTo>
                  <a:pt x="1677" y="843"/>
                  <a:pt x="1676" y="843"/>
                  <a:pt x="1676" y="844"/>
                </a:cubicBezTo>
                <a:cubicBezTo>
                  <a:pt x="1675" y="844"/>
                  <a:pt x="1675" y="844"/>
                  <a:pt x="1675" y="844"/>
                </a:cubicBezTo>
                <a:cubicBezTo>
                  <a:pt x="1675" y="845"/>
                  <a:pt x="1675" y="845"/>
                  <a:pt x="1675" y="845"/>
                </a:cubicBezTo>
                <a:cubicBezTo>
                  <a:pt x="1674" y="845"/>
                  <a:pt x="1674" y="845"/>
                  <a:pt x="1674" y="845"/>
                </a:cubicBezTo>
                <a:cubicBezTo>
                  <a:pt x="1675" y="846"/>
                  <a:pt x="1675" y="846"/>
                  <a:pt x="1676" y="846"/>
                </a:cubicBezTo>
                <a:cubicBezTo>
                  <a:pt x="1676" y="847"/>
                  <a:pt x="1676" y="847"/>
                  <a:pt x="1676" y="847"/>
                </a:cubicBezTo>
                <a:cubicBezTo>
                  <a:pt x="1677" y="847"/>
                  <a:pt x="1677" y="847"/>
                  <a:pt x="1677" y="847"/>
                </a:cubicBezTo>
                <a:cubicBezTo>
                  <a:pt x="1677" y="848"/>
                  <a:pt x="1677" y="848"/>
                  <a:pt x="1677" y="848"/>
                </a:cubicBezTo>
                <a:cubicBezTo>
                  <a:pt x="1679" y="848"/>
                  <a:pt x="1680" y="847"/>
                  <a:pt x="1681" y="847"/>
                </a:cubicBezTo>
                <a:cubicBezTo>
                  <a:pt x="1681" y="848"/>
                  <a:pt x="1681" y="848"/>
                  <a:pt x="1681" y="848"/>
                </a:cubicBezTo>
                <a:cubicBezTo>
                  <a:pt x="1681" y="848"/>
                  <a:pt x="1681" y="848"/>
                  <a:pt x="1681" y="848"/>
                </a:cubicBezTo>
                <a:cubicBezTo>
                  <a:pt x="1681" y="849"/>
                  <a:pt x="1681" y="849"/>
                  <a:pt x="1681" y="849"/>
                </a:cubicBezTo>
                <a:cubicBezTo>
                  <a:pt x="1683" y="849"/>
                  <a:pt x="1683" y="849"/>
                  <a:pt x="1683" y="849"/>
                </a:cubicBezTo>
                <a:cubicBezTo>
                  <a:pt x="1683" y="849"/>
                  <a:pt x="1683" y="849"/>
                  <a:pt x="1683" y="850"/>
                </a:cubicBezTo>
                <a:cubicBezTo>
                  <a:pt x="1685" y="850"/>
                  <a:pt x="1685" y="850"/>
                  <a:pt x="1685" y="850"/>
                </a:cubicBezTo>
                <a:cubicBezTo>
                  <a:pt x="1685" y="850"/>
                  <a:pt x="1685" y="850"/>
                  <a:pt x="1685" y="850"/>
                </a:cubicBezTo>
                <a:cubicBezTo>
                  <a:pt x="1686" y="850"/>
                  <a:pt x="1686" y="850"/>
                  <a:pt x="1688" y="850"/>
                </a:cubicBezTo>
                <a:cubicBezTo>
                  <a:pt x="1689" y="849"/>
                  <a:pt x="1690" y="850"/>
                  <a:pt x="1690" y="848"/>
                </a:cubicBezTo>
                <a:cubicBezTo>
                  <a:pt x="1691" y="848"/>
                  <a:pt x="1691" y="848"/>
                  <a:pt x="1692" y="847"/>
                </a:cubicBezTo>
                <a:cubicBezTo>
                  <a:pt x="1692" y="846"/>
                  <a:pt x="1693" y="846"/>
                  <a:pt x="1694" y="845"/>
                </a:cubicBezTo>
                <a:cubicBezTo>
                  <a:pt x="1694" y="845"/>
                  <a:pt x="1694" y="845"/>
                  <a:pt x="1694" y="845"/>
                </a:cubicBezTo>
                <a:cubicBezTo>
                  <a:pt x="1694" y="844"/>
                  <a:pt x="1694" y="844"/>
                  <a:pt x="1694" y="844"/>
                </a:cubicBezTo>
                <a:cubicBezTo>
                  <a:pt x="1694" y="844"/>
                  <a:pt x="1694" y="844"/>
                  <a:pt x="1694" y="844"/>
                </a:cubicBezTo>
                <a:cubicBezTo>
                  <a:pt x="1694" y="843"/>
                  <a:pt x="1694" y="843"/>
                  <a:pt x="1694" y="843"/>
                </a:cubicBezTo>
                <a:cubicBezTo>
                  <a:pt x="1695" y="843"/>
                  <a:pt x="1695" y="843"/>
                  <a:pt x="1695" y="843"/>
                </a:cubicBezTo>
                <a:cubicBezTo>
                  <a:pt x="1695" y="843"/>
                  <a:pt x="1695" y="842"/>
                  <a:pt x="1695" y="841"/>
                </a:cubicBezTo>
                <a:cubicBezTo>
                  <a:pt x="1695" y="841"/>
                  <a:pt x="1695" y="841"/>
                  <a:pt x="1695" y="841"/>
                </a:cubicBezTo>
                <a:cubicBezTo>
                  <a:pt x="1695" y="840"/>
                  <a:pt x="1695" y="840"/>
                  <a:pt x="1695" y="840"/>
                </a:cubicBezTo>
                <a:cubicBezTo>
                  <a:pt x="1696" y="840"/>
                  <a:pt x="1696" y="840"/>
                  <a:pt x="1696" y="840"/>
                </a:cubicBezTo>
                <a:cubicBezTo>
                  <a:pt x="1696" y="839"/>
                  <a:pt x="1696" y="839"/>
                  <a:pt x="1696" y="839"/>
                </a:cubicBezTo>
                <a:cubicBezTo>
                  <a:pt x="1697" y="839"/>
                  <a:pt x="1697" y="839"/>
                  <a:pt x="1697" y="839"/>
                </a:cubicBezTo>
                <a:cubicBezTo>
                  <a:pt x="1697" y="838"/>
                  <a:pt x="1697" y="838"/>
                  <a:pt x="1697" y="838"/>
                </a:cubicBezTo>
                <a:cubicBezTo>
                  <a:pt x="1697" y="838"/>
                  <a:pt x="1697" y="838"/>
                  <a:pt x="1697" y="838"/>
                </a:cubicBezTo>
                <a:cubicBezTo>
                  <a:pt x="1697" y="835"/>
                  <a:pt x="1697" y="835"/>
                  <a:pt x="1697" y="835"/>
                </a:cubicBezTo>
                <a:cubicBezTo>
                  <a:pt x="1697" y="835"/>
                  <a:pt x="1697" y="835"/>
                  <a:pt x="1697" y="835"/>
                </a:cubicBezTo>
                <a:cubicBezTo>
                  <a:pt x="1699" y="834"/>
                  <a:pt x="1698" y="836"/>
                  <a:pt x="1699" y="835"/>
                </a:cubicBezTo>
                <a:cubicBezTo>
                  <a:pt x="1699" y="835"/>
                  <a:pt x="1699" y="835"/>
                  <a:pt x="1699" y="835"/>
                </a:cubicBezTo>
                <a:cubicBezTo>
                  <a:pt x="1701" y="834"/>
                  <a:pt x="1702" y="834"/>
                  <a:pt x="1702" y="833"/>
                </a:cubicBezTo>
                <a:cubicBezTo>
                  <a:pt x="1703" y="833"/>
                  <a:pt x="1705" y="833"/>
                  <a:pt x="1706" y="833"/>
                </a:cubicBezTo>
                <a:cubicBezTo>
                  <a:pt x="1706" y="833"/>
                  <a:pt x="1706" y="833"/>
                  <a:pt x="1706" y="833"/>
                </a:cubicBezTo>
                <a:cubicBezTo>
                  <a:pt x="1706" y="832"/>
                  <a:pt x="1706" y="832"/>
                  <a:pt x="1706" y="832"/>
                </a:cubicBezTo>
                <a:cubicBezTo>
                  <a:pt x="1705" y="832"/>
                  <a:pt x="1705" y="832"/>
                  <a:pt x="1705" y="832"/>
                </a:cubicBezTo>
                <a:cubicBezTo>
                  <a:pt x="1705" y="831"/>
                  <a:pt x="1704" y="830"/>
                  <a:pt x="1704" y="830"/>
                </a:cubicBezTo>
                <a:cubicBezTo>
                  <a:pt x="1705" y="829"/>
                  <a:pt x="1706" y="828"/>
                  <a:pt x="1706" y="828"/>
                </a:cubicBezTo>
                <a:cubicBezTo>
                  <a:pt x="1706" y="827"/>
                  <a:pt x="1706" y="827"/>
                  <a:pt x="1706" y="827"/>
                </a:cubicBezTo>
                <a:cubicBezTo>
                  <a:pt x="1707" y="827"/>
                  <a:pt x="1707" y="827"/>
                  <a:pt x="1708" y="827"/>
                </a:cubicBezTo>
                <a:cubicBezTo>
                  <a:pt x="1708" y="826"/>
                  <a:pt x="1708" y="826"/>
                  <a:pt x="1708" y="826"/>
                </a:cubicBezTo>
                <a:cubicBezTo>
                  <a:pt x="1708" y="826"/>
                  <a:pt x="1708" y="826"/>
                  <a:pt x="1708" y="826"/>
                </a:cubicBezTo>
                <a:cubicBezTo>
                  <a:pt x="1708" y="825"/>
                  <a:pt x="1708" y="825"/>
                  <a:pt x="1708" y="825"/>
                </a:cubicBezTo>
                <a:cubicBezTo>
                  <a:pt x="1708" y="825"/>
                  <a:pt x="1708" y="825"/>
                  <a:pt x="1708" y="825"/>
                </a:cubicBezTo>
                <a:cubicBezTo>
                  <a:pt x="1708" y="824"/>
                  <a:pt x="1708" y="824"/>
                  <a:pt x="1708" y="824"/>
                </a:cubicBezTo>
                <a:cubicBezTo>
                  <a:pt x="1709" y="824"/>
                  <a:pt x="1709" y="824"/>
                  <a:pt x="1710" y="823"/>
                </a:cubicBezTo>
                <a:cubicBezTo>
                  <a:pt x="1710" y="823"/>
                  <a:pt x="1710" y="822"/>
                  <a:pt x="1710" y="822"/>
                </a:cubicBezTo>
                <a:cubicBezTo>
                  <a:pt x="1710" y="822"/>
                  <a:pt x="1710" y="822"/>
                  <a:pt x="1710" y="822"/>
                </a:cubicBezTo>
                <a:cubicBezTo>
                  <a:pt x="1711" y="821"/>
                  <a:pt x="1711" y="821"/>
                  <a:pt x="1711" y="821"/>
                </a:cubicBezTo>
                <a:cubicBezTo>
                  <a:pt x="1712" y="821"/>
                  <a:pt x="1712" y="821"/>
                  <a:pt x="1712" y="821"/>
                </a:cubicBezTo>
                <a:cubicBezTo>
                  <a:pt x="1712" y="820"/>
                  <a:pt x="1711" y="818"/>
                  <a:pt x="1711" y="818"/>
                </a:cubicBezTo>
                <a:cubicBezTo>
                  <a:pt x="1712" y="817"/>
                  <a:pt x="1712" y="817"/>
                  <a:pt x="1712" y="817"/>
                </a:cubicBezTo>
                <a:cubicBezTo>
                  <a:pt x="1713" y="816"/>
                  <a:pt x="1712" y="815"/>
                  <a:pt x="1712" y="814"/>
                </a:cubicBezTo>
                <a:cubicBezTo>
                  <a:pt x="1711" y="815"/>
                  <a:pt x="1711" y="815"/>
                  <a:pt x="1710" y="815"/>
                </a:cubicBezTo>
                <a:close/>
                <a:moveTo>
                  <a:pt x="1709" y="813"/>
                </a:moveTo>
                <a:cubicBezTo>
                  <a:pt x="1709" y="814"/>
                  <a:pt x="1709" y="814"/>
                  <a:pt x="1709" y="814"/>
                </a:cubicBezTo>
                <a:cubicBezTo>
                  <a:pt x="1710" y="814"/>
                  <a:pt x="1710" y="814"/>
                  <a:pt x="1710" y="814"/>
                </a:cubicBezTo>
                <a:cubicBezTo>
                  <a:pt x="1709" y="813"/>
                  <a:pt x="1710" y="814"/>
                  <a:pt x="1709" y="813"/>
                </a:cubicBezTo>
                <a:close/>
                <a:moveTo>
                  <a:pt x="540" y="824"/>
                </a:moveTo>
                <a:cubicBezTo>
                  <a:pt x="540" y="824"/>
                  <a:pt x="540" y="824"/>
                  <a:pt x="540" y="824"/>
                </a:cubicBezTo>
                <a:cubicBezTo>
                  <a:pt x="540" y="824"/>
                  <a:pt x="540" y="824"/>
                  <a:pt x="540" y="824"/>
                </a:cubicBezTo>
                <a:cubicBezTo>
                  <a:pt x="540" y="826"/>
                  <a:pt x="540" y="826"/>
                  <a:pt x="540" y="826"/>
                </a:cubicBezTo>
                <a:cubicBezTo>
                  <a:pt x="541" y="827"/>
                  <a:pt x="541" y="827"/>
                  <a:pt x="542" y="827"/>
                </a:cubicBezTo>
                <a:cubicBezTo>
                  <a:pt x="542" y="826"/>
                  <a:pt x="542" y="826"/>
                  <a:pt x="542" y="826"/>
                </a:cubicBezTo>
                <a:cubicBezTo>
                  <a:pt x="542" y="826"/>
                  <a:pt x="543" y="826"/>
                  <a:pt x="543" y="826"/>
                </a:cubicBezTo>
                <a:cubicBezTo>
                  <a:pt x="543" y="824"/>
                  <a:pt x="543" y="824"/>
                  <a:pt x="543" y="824"/>
                </a:cubicBezTo>
                <a:cubicBezTo>
                  <a:pt x="544" y="824"/>
                  <a:pt x="544" y="824"/>
                  <a:pt x="544" y="824"/>
                </a:cubicBezTo>
                <a:cubicBezTo>
                  <a:pt x="544" y="823"/>
                  <a:pt x="544" y="823"/>
                  <a:pt x="543" y="822"/>
                </a:cubicBezTo>
                <a:cubicBezTo>
                  <a:pt x="544" y="822"/>
                  <a:pt x="544" y="822"/>
                  <a:pt x="544" y="822"/>
                </a:cubicBezTo>
                <a:cubicBezTo>
                  <a:pt x="544" y="822"/>
                  <a:pt x="544" y="822"/>
                  <a:pt x="544" y="822"/>
                </a:cubicBezTo>
                <a:cubicBezTo>
                  <a:pt x="544" y="822"/>
                  <a:pt x="544" y="822"/>
                  <a:pt x="544" y="822"/>
                </a:cubicBezTo>
                <a:cubicBezTo>
                  <a:pt x="544" y="821"/>
                  <a:pt x="543" y="821"/>
                  <a:pt x="542" y="821"/>
                </a:cubicBezTo>
                <a:cubicBezTo>
                  <a:pt x="543" y="820"/>
                  <a:pt x="543" y="820"/>
                  <a:pt x="543" y="819"/>
                </a:cubicBezTo>
                <a:cubicBezTo>
                  <a:pt x="544" y="819"/>
                  <a:pt x="544" y="819"/>
                  <a:pt x="544" y="819"/>
                </a:cubicBezTo>
                <a:cubicBezTo>
                  <a:pt x="544" y="817"/>
                  <a:pt x="544" y="817"/>
                  <a:pt x="544" y="817"/>
                </a:cubicBezTo>
                <a:cubicBezTo>
                  <a:pt x="544" y="817"/>
                  <a:pt x="544" y="817"/>
                  <a:pt x="544" y="817"/>
                </a:cubicBezTo>
                <a:cubicBezTo>
                  <a:pt x="544" y="816"/>
                  <a:pt x="544" y="816"/>
                  <a:pt x="544" y="816"/>
                </a:cubicBezTo>
                <a:cubicBezTo>
                  <a:pt x="543" y="817"/>
                  <a:pt x="543" y="817"/>
                  <a:pt x="542" y="817"/>
                </a:cubicBezTo>
                <a:cubicBezTo>
                  <a:pt x="542" y="817"/>
                  <a:pt x="542" y="817"/>
                  <a:pt x="542" y="817"/>
                </a:cubicBezTo>
                <a:cubicBezTo>
                  <a:pt x="542" y="817"/>
                  <a:pt x="541" y="817"/>
                  <a:pt x="541" y="817"/>
                </a:cubicBezTo>
                <a:cubicBezTo>
                  <a:pt x="541" y="818"/>
                  <a:pt x="540" y="819"/>
                  <a:pt x="540" y="820"/>
                </a:cubicBezTo>
                <a:cubicBezTo>
                  <a:pt x="541" y="820"/>
                  <a:pt x="541" y="820"/>
                  <a:pt x="541" y="820"/>
                </a:cubicBezTo>
                <a:cubicBezTo>
                  <a:pt x="541" y="824"/>
                  <a:pt x="541" y="824"/>
                  <a:pt x="541" y="824"/>
                </a:cubicBezTo>
                <a:lnTo>
                  <a:pt x="540" y="824"/>
                </a:lnTo>
                <a:close/>
                <a:moveTo>
                  <a:pt x="539" y="833"/>
                </a:moveTo>
                <a:cubicBezTo>
                  <a:pt x="540" y="833"/>
                  <a:pt x="540" y="833"/>
                  <a:pt x="540" y="833"/>
                </a:cubicBezTo>
                <a:cubicBezTo>
                  <a:pt x="540" y="833"/>
                  <a:pt x="540" y="833"/>
                  <a:pt x="540" y="833"/>
                </a:cubicBezTo>
                <a:cubicBezTo>
                  <a:pt x="540" y="833"/>
                  <a:pt x="540" y="833"/>
                  <a:pt x="540" y="833"/>
                </a:cubicBezTo>
                <a:cubicBezTo>
                  <a:pt x="540" y="831"/>
                  <a:pt x="540" y="831"/>
                  <a:pt x="540" y="831"/>
                </a:cubicBezTo>
                <a:cubicBezTo>
                  <a:pt x="540" y="831"/>
                  <a:pt x="540" y="831"/>
                  <a:pt x="540" y="831"/>
                </a:cubicBezTo>
                <a:cubicBezTo>
                  <a:pt x="539" y="832"/>
                  <a:pt x="539" y="832"/>
                  <a:pt x="539" y="833"/>
                </a:cubicBezTo>
                <a:close/>
                <a:moveTo>
                  <a:pt x="540" y="833"/>
                </a:moveTo>
                <a:cubicBezTo>
                  <a:pt x="540" y="833"/>
                  <a:pt x="540" y="833"/>
                  <a:pt x="540" y="833"/>
                </a:cubicBezTo>
                <a:cubicBezTo>
                  <a:pt x="540" y="834"/>
                  <a:pt x="540" y="834"/>
                  <a:pt x="540" y="834"/>
                </a:cubicBezTo>
                <a:cubicBezTo>
                  <a:pt x="539" y="834"/>
                  <a:pt x="539" y="834"/>
                  <a:pt x="539" y="834"/>
                </a:cubicBezTo>
                <a:cubicBezTo>
                  <a:pt x="539" y="835"/>
                  <a:pt x="539" y="834"/>
                  <a:pt x="540" y="835"/>
                </a:cubicBezTo>
                <a:cubicBezTo>
                  <a:pt x="540" y="834"/>
                  <a:pt x="540" y="834"/>
                  <a:pt x="540" y="834"/>
                </a:cubicBezTo>
                <a:cubicBezTo>
                  <a:pt x="540" y="834"/>
                  <a:pt x="540" y="834"/>
                  <a:pt x="540" y="834"/>
                </a:cubicBezTo>
                <a:lnTo>
                  <a:pt x="540" y="833"/>
                </a:lnTo>
                <a:close/>
                <a:moveTo>
                  <a:pt x="541" y="835"/>
                </a:moveTo>
                <a:cubicBezTo>
                  <a:pt x="540" y="835"/>
                  <a:pt x="540" y="835"/>
                  <a:pt x="540" y="835"/>
                </a:cubicBezTo>
                <a:cubicBezTo>
                  <a:pt x="540" y="836"/>
                  <a:pt x="540" y="836"/>
                  <a:pt x="540" y="836"/>
                </a:cubicBezTo>
                <a:cubicBezTo>
                  <a:pt x="541" y="836"/>
                  <a:pt x="541" y="836"/>
                  <a:pt x="541" y="836"/>
                </a:cubicBezTo>
                <a:cubicBezTo>
                  <a:pt x="541" y="835"/>
                  <a:pt x="541" y="835"/>
                  <a:pt x="541" y="835"/>
                </a:cubicBezTo>
                <a:close/>
                <a:moveTo>
                  <a:pt x="538" y="841"/>
                </a:moveTo>
                <a:cubicBezTo>
                  <a:pt x="538" y="842"/>
                  <a:pt x="538" y="842"/>
                  <a:pt x="538" y="842"/>
                </a:cubicBezTo>
                <a:cubicBezTo>
                  <a:pt x="537" y="842"/>
                  <a:pt x="537" y="842"/>
                  <a:pt x="537" y="842"/>
                </a:cubicBezTo>
                <a:cubicBezTo>
                  <a:pt x="537" y="843"/>
                  <a:pt x="537" y="843"/>
                  <a:pt x="537" y="843"/>
                </a:cubicBezTo>
                <a:cubicBezTo>
                  <a:pt x="538" y="843"/>
                  <a:pt x="538" y="843"/>
                  <a:pt x="538" y="843"/>
                </a:cubicBezTo>
                <a:cubicBezTo>
                  <a:pt x="538" y="843"/>
                  <a:pt x="538" y="843"/>
                  <a:pt x="538" y="843"/>
                </a:cubicBezTo>
                <a:cubicBezTo>
                  <a:pt x="538" y="844"/>
                  <a:pt x="539" y="842"/>
                  <a:pt x="539" y="842"/>
                </a:cubicBezTo>
                <a:cubicBezTo>
                  <a:pt x="541" y="842"/>
                  <a:pt x="541" y="842"/>
                  <a:pt x="541" y="842"/>
                </a:cubicBezTo>
                <a:cubicBezTo>
                  <a:pt x="541" y="842"/>
                  <a:pt x="541" y="842"/>
                  <a:pt x="541" y="842"/>
                </a:cubicBezTo>
                <a:cubicBezTo>
                  <a:pt x="542" y="842"/>
                  <a:pt x="542" y="842"/>
                  <a:pt x="542" y="842"/>
                </a:cubicBezTo>
                <a:cubicBezTo>
                  <a:pt x="542" y="841"/>
                  <a:pt x="542" y="841"/>
                  <a:pt x="542" y="841"/>
                </a:cubicBezTo>
                <a:cubicBezTo>
                  <a:pt x="540" y="841"/>
                  <a:pt x="540" y="841"/>
                  <a:pt x="540" y="841"/>
                </a:cubicBezTo>
                <a:cubicBezTo>
                  <a:pt x="540" y="840"/>
                  <a:pt x="540" y="840"/>
                  <a:pt x="540" y="840"/>
                </a:cubicBezTo>
                <a:cubicBezTo>
                  <a:pt x="541" y="839"/>
                  <a:pt x="541" y="839"/>
                  <a:pt x="542" y="839"/>
                </a:cubicBezTo>
                <a:cubicBezTo>
                  <a:pt x="542" y="838"/>
                  <a:pt x="542" y="838"/>
                  <a:pt x="541" y="837"/>
                </a:cubicBezTo>
                <a:cubicBezTo>
                  <a:pt x="541" y="837"/>
                  <a:pt x="540" y="837"/>
                  <a:pt x="540" y="837"/>
                </a:cubicBezTo>
                <a:cubicBezTo>
                  <a:pt x="540" y="838"/>
                  <a:pt x="540" y="838"/>
                  <a:pt x="540" y="838"/>
                </a:cubicBezTo>
                <a:cubicBezTo>
                  <a:pt x="540" y="838"/>
                  <a:pt x="539" y="838"/>
                  <a:pt x="539" y="837"/>
                </a:cubicBezTo>
                <a:cubicBezTo>
                  <a:pt x="539" y="838"/>
                  <a:pt x="539" y="838"/>
                  <a:pt x="538" y="839"/>
                </a:cubicBezTo>
                <a:cubicBezTo>
                  <a:pt x="538" y="839"/>
                  <a:pt x="538" y="839"/>
                  <a:pt x="538" y="839"/>
                </a:cubicBezTo>
                <a:cubicBezTo>
                  <a:pt x="538" y="840"/>
                  <a:pt x="538" y="841"/>
                  <a:pt x="540" y="841"/>
                </a:cubicBezTo>
                <a:cubicBezTo>
                  <a:pt x="540" y="841"/>
                  <a:pt x="540" y="841"/>
                  <a:pt x="540" y="841"/>
                </a:cubicBezTo>
                <a:lnTo>
                  <a:pt x="538" y="841"/>
                </a:lnTo>
                <a:close/>
                <a:moveTo>
                  <a:pt x="542" y="844"/>
                </a:moveTo>
                <a:cubicBezTo>
                  <a:pt x="541" y="844"/>
                  <a:pt x="541" y="844"/>
                  <a:pt x="541" y="844"/>
                </a:cubicBezTo>
                <a:cubicBezTo>
                  <a:pt x="542" y="844"/>
                  <a:pt x="541" y="844"/>
                  <a:pt x="542" y="844"/>
                </a:cubicBezTo>
                <a:close/>
                <a:moveTo>
                  <a:pt x="1681" y="850"/>
                </a:moveTo>
                <a:cubicBezTo>
                  <a:pt x="1680" y="850"/>
                  <a:pt x="1681" y="852"/>
                  <a:pt x="1680" y="853"/>
                </a:cubicBezTo>
                <a:cubicBezTo>
                  <a:pt x="1680" y="853"/>
                  <a:pt x="1680" y="853"/>
                  <a:pt x="1680" y="853"/>
                </a:cubicBezTo>
                <a:cubicBezTo>
                  <a:pt x="1680" y="853"/>
                  <a:pt x="1680" y="854"/>
                  <a:pt x="1679" y="854"/>
                </a:cubicBezTo>
                <a:cubicBezTo>
                  <a:pt x="1681" y="854"/>
                  <a:pt x="1683" y="855"/>
                  <a:pt x="1683" y="853"/>
                </a:cubicBezTo>
                <a:cubicBezTo>
                  <a:pt x="1684" y="853"/>
                  <a:pt x="1683" y="853"/>
                  <a:pt x="1683" y="853"/>
                </a:cubicBezTo>
                <a:cubicBezTo>
                  <a:pt x="1683" y="853"/>
                  <a:pt x="1683" y="852"/>
                  <a:pt x="1682" y="852"/>
                </a:cubicBezTo>
                <a:cubicBezTo>
                  <a:pt x="1682" y="851"/>
                  <a:pt x="1682" y="850"/>
                  <a:pt x="1681" y="850"/>
                </a:cubicBezTo>
                <a:close/>
                <a:moveTo>
                  <a:pt x="533" y="859"/>
                </a:moveTo>
                <a:cubicBezTo>
                  <a:pt x="533" y="860"/>
                  <a:pt x="533" y="859"/>
                  <a:pt x="533" y="860"/>
                </a:cubicBezTo>
                <a:cubicBezTo>
                  <a:pt x="533" y="861"/>
                  <a:pt x="533" y="861"/>
                  <a:pt x="533" y="861"/>
                </a:cubicBezTo>
                <a:cubicBezTo>
                  <a:pt x="532" y="861"/>
                  <a:pt x="532" y="861"/>
                  <a:pt x="532" y="861"/>
                </a:cubicBezTo>
                <a:cubicBezTo>
                  <a:pt x="532" y="862"/>
                  <a:pt x="533" y="863"/>
                  <a:pt x="533" y="863"/>
                </a:cubicBezTo>
                <a:cubicBezTo>
                  <a:pt x="533" y="863"/>
                  <a:pt x="533" y="863"/>
                  <a:pt x="533" y="863"/>
                </a:cubicBezTo>
                <a:cubicBezTo>
                  <a:pt x="533" y="864"/>
                  <a:pt x="533" y="864"/>
                  <a:pt x="533" y="865"/>
                </a:cubicBezTo>
                <a:cubicBezTo>
                  <a:pt x="534" y="865"/>
                  <a:pt x="533" y="865"/>
                  <a:pt x="534" y="865"/>
                </a:cubicBezTo>
                <a:cubicBezTo>
                  <a:pt x="534" y="865"/>
                  <a:pt x="534" y="865"/>
                  <a:pt x="534" y="865"/>
                </a:cubicBezTo>
                <a:cubicBezTo>
                  <a:pt x="534" y="866"/>
                  <a:pt x="534" y="866"/>
                  <a:pt x="534" y="867"/>
                </a:cubicBezTo>
                <a:cubicBezTo>
                  <a:pt x="533" y="867"/>
                  <a:pt x="533" y="867"/>
                  <a:pt x="533" y="867"/>
                </a:cubicBezTo>
                <a:cubicBezTo>
                  <a:pt x="533" y="869"/>
                  <a:pt x="533" y="870"/>
                  <a:pt x="534" y="870"/>
                </a:cubicBezTo>
                <a:cubicBezTo>
                  <a:pt x="534" y="871"/>
                  <a:pt x="534" y="871"/>
                  <a:pt x="534" y="871"/>
                </a:cubicBezTo>
                <a:cubicBezTo>
                  <a:pt x="535" y="870"/>
                  <a:pt x="535" y="870"/>
                  <a:pt x="536" y="870"/>
                </a:cubicBezTo>
                <a:cubicBezTo>
                  <a:pt x="536" y="870"/>
                  <a:pt x="536" y="871"/>
                  <a:pt x="536" y="871"/>
                </a:cubicBezTo>
                <a:cubicBezTo>
                  <a:pt x="537" y="871"/>
                  <a:pt x="537" y="871"/>
                  <a:pt x="537" y="871"/>
                </a:cubicBezTo>
                <a:cubicBezTo>
                  <a:pt x="537" y="870"/>
                  <a:pt x="537" y="870"/>
                  <a:pt x="537" y="869"/>
                </a:cubicBezTo>
                <a:cubicBezTo>
                  <a:pt x="538" y="869"/>
                  <a:pt x="538" y="869"/>
                  <a:pt x="538" y="869"/>
                </a:cubicBezTo>
                <a:cubicBezTo>
                  <a:pt x="538" y="867"/>
                  <a:pt x="538" y="867"/>
                  <a:pt x="538" y="867"/>
                </a:cubicBezTo>
                <a:cubicBezTo>
                  <a:pt x="538" y="867"/>
                  <a:pt x="538" y="867"/>
                  <a:pt x="538" y="867"/>
                </a:cubicBezTo>
                <a:cubicBezTo>
                  <a:pt x="538" y="866"/>
                  <a:pt x="538" y="866"/>
                  <a:pt x="538" y="866"/>
                </a:cubicBezTo>
                <a:cubicBezTo>
                  <a:pt x="538" y="866"/>
                  <a:pt x="538" y="866"/>
                  <a:pt x="538" y="866"/>
                </a:cubicBezTo>
                <a:cubicBezTo>
                  <a:pt x="538" y="866"/>
                  <a:pt x="538" y="866"/>
                  <a:pt x="538" y="866"/>
                </a:cubicBezTo>
                <a:cubicBezTo>
                  <a:pt x="538" y="866"/>
                  <a:pt x="538" y="866"/>
                  <a:pt x="538" y="866"/>
                </a:cubicBezTo>
                <a:cubicBezTo>
                  <a:pt x="538" y="862"/>
                  <a:pt x="538" y="862"/>
                  <a:pt x="538" y="862"/>
                </a:cubicBezTo>
                <a:cubicBezTo>
                  <a:pt x="538" y="862"/>
                  <a:pt x="538" y="862"/>
                  <a:pt x="538" y="862"/>
                </a:cubicBezTo>
                <a:cubicBezTo>
                  <a:pt x="538" y="861"/>
                  <a:pt x="538" y="861"/>
                  <a:pt x="538" y="861"/>
                </a:cubicBezTo>
                <a:cubicBezTo>
                  <a:pt x="538" y="860"/>
                  <a:pt x="537" y="859"/>
                  <a:pt x="537" y="857"/>
                </a:cubicBezTo>
                <a:cubicBezTo>
                  <a:pt x="534" y="857"/>
                  <a:pt x="534" y="857"/>
                  <a:pt x="534" y="857"/>
                </a:cubicBezTo>
                <a:cubicBezTo>
                  <a:pt x="534" y="857"/>
                  <a:pt x="534" y="857"/>
                  <a:pt x="534" y="857"/>
                </a:cubicBezTo>
                <a:cubicBezTo>
                  <a:pt x="534" y="857"/>
                  <a:pt x="534" y="857"/>
                  <a:pt x="534" y="857"/>
                </a:cubicBezTo>
                <a:cubicBezTo>
                  <a:pt x="534" y="858"/>
                  <a:pt x="535" y="858"/>
                  <a:pt x="534" y="859"/>
                </a:cubicBezTo>
                <a:cubicBezTo>
                  <a:pt x="534" y="859"/>
                  <a:pt x="534" y="859"/>
                  <a:pt x="534" y="859"/>
                </a:cubicBezTo>
                <a:cubicBezTo>
                  <a:pt x="534" y="860"/>
                  <a:pt x="534" y="859"/>
                  <a:pt x="534" y="860"/>
                </a:cubicBezTo>
                <a:cubicBezTo>
                  <a:pt x="534" y="859"/>
                  <a:pt x="534" y="859"/>
                  <a:pt x="534" y="859"/>
                </a:cubicBezTo>
                <a:lnTo>
                  <a:pt x="533" y="859"/>
                </a:lnTo>
                <a:close/>
                <a:moveTo>
                  <a:pt x="534" y="871"/>
                </a:moveTo>
                <a:cubicBezTo>
                  <a:pt x="534" y="871"/>
                  <a:pt x="534" y="871"/>
                  <a:pt x="534" y="871"/>
                </a:cubicBezTo>
                <a:cubicBezTo>
                  <a:pt x="533" y="872"/>
                  <a:pt x="533" y="872"/>
                  <a:pt x="533" y="873"/>
                </a:cubicBezTo>
                <a:cubicBezTo>
                  <a:pt x="534" y="874"/>
                  <a:pt x="534" y="873"/>
                  <a:pt x="534" y="874"/>
                </a:cubicBezTo>
                <a:cubicBezTo>
                  <a:pt x="535" y="874"/>
                  <a:pt x="536" y="873"/>
                  <a:pt x="536" y="873"/>
                </a:cubicBezTo>
                <a:cubicBezTo>
                  <a:pt x="536" y="873"/>
                  <a:pt x="536" y="873"/>
                  <a:pt x="536" y="873"/>
                </a:cubicBezTo>
                <a:cubicBezTo>
                  <a:pt x="536" y="871"/>
                  <a:pt x="536" y="872"/>
                  <a:pt x="535" y="871"/>
                </a:cubicBezTo>
                <a:cubicBezTo>
                  <a:pt x="535" y="871"/>
                  <a:pt x="535" y="871"/>
                  <a:pt x="535" y="871"/>
                </a:cubicBezTo>
                <a:lnTo>
                  <a:pt x="534" y="871"/>
                </a:lnTo>
                <a:close/>
                <a:moveTo>
                  <a:pt x="537" y="873"/>
                </a:moveTo>
                <a:cubicBezTo>
                  <a:pt x="538" y="875"/>
                  <a:pt x="538" y="875"/>
                  <a:pt x="539" y="876"/>
                </a:cubicBezTo>
                <a:cubicBezTo>
                  <a:pt x="540" y="876"/>
                  <a:pt x="540" y="876"/>
                  <a:pt x="540" y="876"/>
                </a:cubicBezTo>
                <a:cubicBezTo>
                  <a:pt x="540" y="875"/>
                  <a:pt x="539" y="874"/>
                  <a:pt x="537" y="873"/>
                </a:cubicBezTo>
                <a:close/>
                <a:moveTo>
                  <a:pt x="534" y="875"/>
                </a:moveTo>
                <a:cubicBezTo>
                  <a:pt x="534" y="875"/>
                  <a:pt x="534" y="875"/>
                  <a:pt x="534" y="875"/>
                </a:cubicBezTo>
                <a:cubicBezTo>
                  <a:pt x="534" y="874"/>
                  <a:pt x="534" y="874"/>
                  <a:pt x="534" y="874"/>
                </a:cubicBezTo>
                <a:cubicBezTo>
                  <a:pt x="533" y="874"/>
                  <a:pt x="533" y="875"/>
                  <a:pt x="533" y="875"/>
                </a:cubicBezTo>
                <a:cubicBezTo>
                  <a:pt x="533" y="875"/>
                  <a:pt x="533" y="875"/>
                  <a:pt x="533" y="875"/>
                </a:cubicBezTo>
                <a:cubicBezTo>
                  <a:pt x="533" y="876"/>
                  <a:pt x="533" y="876"/>
                  <a:pt x="533" y="876"/>
                </a:cubicBezTo>
                <a:cubicBezTo>
                  <a:pt x="533" y="876"/>
                  <a:pt x="534" y="875"/>
                  <a:pt x="534" y="875"/>
                </a:cubicBezTo>
                <a:close/>
                <a:moveTo>
                  <a:pt x="538" y="878"/>
                </a:moveTo>
                <a:cubicBezTo>
                  <a:pt x="538" y="878"/>
                  <a:pt x="538" y="878"/>
                  <a:pt x="538" y="878"/>
                </a:cubicBezTo>
                <a:cubicBezTo>
                  <a:pt x="538" y="878"/>
                  <a:pt x="538" y="878"/>
                  <a:pt x="538" y="879"/>
                </a:cubicBezTo>
                <a:cubicBezTo>
                  <a:pt x="539" y="879"/>
                  <a:pt x="539" y="879"/>
                  <a:pt x="539" y="879"/>
                </a:cubicBezTo>
                <a:cubicBezTo>
                  <a:pt x="539" y="878"/>
                  <a:pt x="539" y="878"/>
                  <a:pt x="539" y="878"/>
                </a:cubicBezTo>
                <a:cubicBezTo>
                  <a:pt x="539" y="878"/>
                  <a:pt x="539" y="878"/>
                  <a:pt x="539" y="878"/>
                </a:cubicBezTo>
                <a:cubicBezTo>
                  <a:pt x="539" y="878"/>
                  <a:pt x="539" y="878"/>
                  <a:pt x="539" y="878"/>
                </a:cubicBezTo>
                <a:cubicBezTo>
                  <a:pt x="539" y="878"/>
                  <a:pt x="539" y="878"/>
                  <a:pt x="539" y="878"/>
                </a:cubicBezTo>
                <a:cubicBezTo>
                  <a:pt x="539" y="877"/>
                  <a:pt x="539" y="877"/>
                  <a:pt x="539" y="877"/>
                </a:cubicBezTo>
                <a:cubicBezTo>
                  <a:pt x="538" y="877"/>
                  <a:pt x="538" y="877"/>
                  <a:pt x="538" y="877"/>
                </a:cubicBezTo>
                <a:cubicBezTo>
                  <a:pt x="538" y="876"/>
                  <a:pt x="537" y="876"/>
                  <a:pt x="537" y="875"/>
                </a:cubicBezTo>
                <a:cubicBezTo>
                  <a:pt x="536" y="875"/>
                  <a:pt x="536" y="875"/>
                  <a:pt x="536" y="875"/>
                </a:cubicBezTo>
                <a:cubicBezTo>
                  <a:pt x="536" y="875"/>
                  <a:pt x="536" y="875"/>
                  <a:pt x="536" y="875"/>
                </a:cubicBezTo>
                <a:cubicBezTo>
                  <a:pt x="535" y="875"/>
                  <a:pt x="535" y="875"/>
                  <a:pt x="535" y="875"/>
                </a:cubicBezTo>
                <a:cubicBezTo>
                  <a:pt x="535" y="875"/>
                  <a:pt x="536" y="876"/>
                  <a:pt x="536" y="876"/>
                </a:cubicBezTo>
                <a:cubicBezTo>
                  <a:pt x="535" y="876"/>
                  <a:pt x="535" y="877"/>
                  <a:pt x="535" y="877"/>
                </a:cubicBezTo>
                <a:cubicBezTo>
                  <a:pt x="534" y="878"/>
                  <a:pt x="535" y="879"/>
                  <a:pt x="535" y="881"/>
                </a:cubicBezTo>
                <a:cubicBezTo>
                  <a:pt x="536" y="881"/>
                  <a:pt x="536" y="881"/>
                  <a:pt x="536" y="881"/>
                </a:cubicBezTo>
                <a:cubicBezTo>
                  <a:pt x="536" y="880"/>
                  <a:pt x="536" y="880"/>
                  <a:pt x="536" y="880"/>
                </a:cubicBezTo>
                <a:cubicBezTo>
                  <a:pt x="538" y="880"/>
                  <a:pt x="538" y="880"/>
                  <a:pt x="538" y="880"/>
                </a:cubicBezTo>
                <a:cubicBezTo>
                  <a:pt x="538" y="879"/>
                  <a:pt x="538" y="879"/>
                  <a:pt x="537" y="878"/>
                </a:cubicBezTo>
                <a:cubicBezTo>
                  <a:pt x="538" y="878"/>
                  <a:pt x="538" y="878"/>
                  <a:pt x="538" y="878"/>
                </a:cubicBezTo>
                <a:close/>
                <a:moveTo>
                  <a:pt x="607" y="881"/>
                </a:moveTo>
                <a:cubicBezTo>
                  <a:pt x="607" y="880"/>
                  <a:pt x="607" y="880"/>
                  <a:pt x="607" y="879"/>
                </a:cubicBezTo>
                <a:cubicBezTo>
                  <a:pt x="608" y="879"/>
                  <a:pt x="608" y="879"/>
                  <a:pt x="608" y="879"/>
                </a:cubicBezTo>
                <a:cubicBezTo>
                  <a:pt x="607" y="879"/>
                  <a:pt x="604" y="880"/>
                  <a:pt x="603" y="879"/>
                </a:cubicBezTo>
                <a:cubicBezTo>
                  <a:pt x="603" y="879"/>
                  <a:pt x="603" y="879"/>
                  <a:pt x="602" y="878"/>
                </a:cubicBezTo>
                <a:cubicBezTo>
                  <a:pt x="602" y="880"/>
                  <a:pt x="602" y="880"/>
                  <a:pt x="601" y="881"/>
                </a:cubicBezTo>
                <a:cubicBezTo>
                  <a:pt x="601" y="881"/>
                  <a:pt x="601" y="881"/>
                  <a:pt x="601" y="881"/>
                </a:cubicBezTo>
                <a:cubicBezTo>
                  <a:pt x="603" y="881"/>
                  <a:pt x="603" y="881"/>
                  <a:pt x="603" y="881"/>
                </a:cubicBezTo>
                <a:cubicBezTo>
                  <a:pt x="603" y="882"/>
                  <a:pt x="603" y="882"/>
                  <a:pt x="603" y="882"/>
                </a:cubicBezTo>
                <a:cubicBezTo>
                  <a:pt x="602" y="882"/>
                  <a:pt x="602" y="882"/>
                  <a:pt x="601" y="883"/>
                </a:cubicBezTo>
                <a:cubicBezTo>
                  <a:pt x="600" y="883"/>
                  <a:pt x="601" y="883"/>
                  <a:pt x="600" y="884"/>
                </a:cubicBezTo>
                <a:cubicBezTo>
                  <a:pt x="600" y="884"/>
                  <a:pt x="600" y="884"/>
                  <a:pt x="600" y="885"/>
                </a:cubicBezTo>
                <a:cubicBezTo>
                  <a:pt x="600" y="885"/>
                  <a:pt x="600" y="885"/>
                  <a:pt x="600" y="885"/>
                </a:cubicBezTo>
                <a:cubicBezTo>
                  <a:pt x="601" y="885"/>
                  <a:pt x="601" y="885"/>
                  <a:pt x="601" y="885"/>
                </a:cubicBezTo>
                <a:cubicBezTo>
                  <a:pt x="601" y="885"/>
                  <a:pt x="601" y="885"/>
                  <a:pt x="601" y="885"/>
                </a:cubicBezTo>
                <a:cubicBezTo>
                  <a:pt x="602" y="884"/>
                  <a:pt x="602" y="884"/>
                  <a:pt x="602" y="883"/>
                </a:cubicBezTo>
                <a:cubicBezTo>
                  <a:pt x="603" y="883"/>
                  <a:pt x="604" y="883"/>
                  <a:pt x="604" y="883"/>
                </a:cubicBezTo>
                <a:cubicBezTo>
                  <a:pt x="604" y="883"/>
                  <a:pt x="604" y="883"/>
                  <a:pt x="604" y="883"/>
                </a:cubicBezTo>
                <a:cubicBezTo>
                  <a:pt x="604" y="883"/>
                  <a:pt x="604" y="883"/>
                  <a:pt x="604" y="883"/>
                </a:cubicBezTo>
                <a:cubicBezTo>
                  <a:pt x="605" y="882"/>
                  <a:pt x="606" y="882"/>
                  <a:pt x="606" y="881"/>
                </a:cubicBezTo>
                <a:lnTo>
                  <a:pt x="607" y="881"/>
                </a:lnTo>
                <a:close/>
                <a:moveTo>
                  <a:pt x="615" y="879"/>
                </a:moveTo>
                <a:cubicBezTo>
                  <a:pt x="614" y="880"/>
                  <a:pt x="614" y="880"/>
                  <a:pt x="613" y="880"/>
                </a:cubicBezTo>
                <a:cubicBezTo>
                  <a:pt x="613" y="881"/>
                  <a:pt x="613" y="881"/>
                  <a:pt x="613" y="881"/>
                </a:cubicBezTo>
                <a:cubicBezTo>
                  <a:pt x="613" y="881"/>
                  <a:pt x="613" y="881"/>
                  <a:pt x="612" y="880"/>
                </a:cubicBezTo>
                <a:cubicBezTo>
                  <a:pt x="612" y="880"/>
                  <a:pt x="612" y="880"/>
                  <a:pt x="612" y="879"/>
                </a:cubicBezTo>
                <a:cubicBezTo>
                  <a:pt x="612" y="879"/>
                  <a:pt x="612" y="879"/>
                  <a:pt x="612" y="879"/>
                </a:cubicBezTo>
                <a:cubicBezTo>
                  <a:pt x="612" y="879"/>
                  <a:pt x="611" y="879"/>
                  <a:pt x="611" y="878"/>
                </a:cubicBezTo>
                <a:cubicBezTo>
                  <a:pt x="610" y="879"/>
                  <a:pt x="610" y="879"/>
                  <a:pt x="609" y="880"/>
                </a:cubicBezTo>
                <a:cubicBezTo>
                  <a:pt x="609" y="882"/>
                  <a:pt x="609" y="882"/>
                  <a:pt x="609" y="882"/>
                </a:cubicBezTo>
                <a:cubicBezTo>
                  <a:pt x="607" y="882"/>
                  <a:pt x="607" y="883"/>
                  <a:pt x="606" y="884"/>
                </a:cubicBezTo>
                <a:cubicBezTo>
                  <a:pt x="606" y="884"/>
                  <a:pt x="606" y="885"/>
                  <a:pt x="605" y="885"/>
                </a:cubicBezTo>
                <a:cubicBezTo>
                  <a:pt x="606" y="885"/>
                  <a:pt x="607" y="885"/>
                  <a:pt x="607" y="886"/>
                </a:cubicBezTo>
                <a:cubicBezTo>
                  <a:pt x="608" y="886"/>
                  <a:pt x="608" y="886"/>
                  <a:pt x="608" y="886"/>
                </a:cubicBezTo>
                <a:cubicBezTo>
                  <a:pt x="608" y="886"/>
                  <a:pt x="607" y="885"/>
                  <a:pt x="607" y="885"/>
                </a:cubicBezTo>
                <a:cubicBezTo>
                  <a:pt x="608" y="885"/>
                  <a:pt x="608" y="885"/>
                  <a:pt x="608" y="885"/>
                </a:cubicBezTo>
                <a:cubicBezTo>
                  <a:pt x="608" y="884"/>
                  <a:pt x="608" y="884"/>
                  <a:pt x="608" y="884"/>
                </a:cubicBezTo>
                <a:cubicBezTo>
                  <a:pt x="609" y="884"/>
                  <a:pt x="610" y="885"/>
                  <a:pt x="611" y="885"/>
                </a:cubicBezTo>
                <a:cubicBezTo>
                  <a:pt x="611" y="884"/>
                  <a:pt x="610" y="884"/>
                  <a:pt x="610" y="883"/>
                </a:cubicBezTo>
                <a:cubicBezTo>
                  <a:pt x="612" y="883"/>
                  <a:pt x="611" y="883"/>
                  <a:pt x="613" y="883"/>
                </a:cubicBezTo>
                <a:cubicBezTo>
                  <a:pt x="613" y="883"/>
                  <a:pt x="613" y="883"/>
                  <a:pt x="613" y="883"/>
                </a:cubicBezTo>
                <a:cubicBezTo>
                  <a:pt x="613" y="882"/>
                  <a:pt x="613" y="882"/>
                  <a:pt x="614" y="882"/>
                </a:cubicBezTo>
                <a:cubicBezTo>
                  <a:pt x="614" y="882"/>
                  <a:pt x="614" y="882"/>
                  <a:pt x="614" y="882"/>
                </a:cubicBezTo>
                <a:cubicBezTo>
                  <a:pt x="615" y="882"/>
                  <a:pt x="615" y="882"/>
                  <a:pt x="616" y="882"/>
                </a:cubicBezTo>
                <a:cubicBezTo>
                  <a:pt x="616" y="882"/>
                  <a:pt x="616" y="882"/>
                  <a:pt x="616" y="882"/>
                </a:cubicBezTo>
                <a:cubicBezTo>
                  <a:pt x="616" y="882"/>
                  <a:pt x="616" y="882"/>
                  <a:pt x="616" y="882"/>
                </a:cubicBezTo>
                <a:cubicBezTo>
                  <a:pt x="616" y="881"/>
                  <a:pt x="616" y="881"/>
                  <a:pt x="616" y="881"/>
                </a:cubicBezTo>
                <a:cubicBezTo>
                  <a:pt x="616" y="881"/>
                  <a:pt x="616" y="881"/>
                  <a:pt x="615" y="881"/>
                </a:cubicBezTo>
                <a:lnTo>
                  <a:pt x="615" y="879"/>
                </a:lnTo>
                <a:close/>
                <a:moveTo>
                  <a:pt x="542" y="891"/>
                </a:moveTo>
                <a:cubicBezTo>
                  <a:pt x="541" y="891"/>
                  <a:pt x="541" y="890"/>
                  <a:pt x="540" y="889"/>
                </a:cubicBezTo>
                <a:cubicBezTo>
                  <a:pt x="540" y="889"/>
                  <a:pt x="540" y="889"/>
                  <a:pt x="540" y="889"/>
                </a:cubicBezTo>
                <a:cubicBezTo>
                  <a:pt x="539" y="889"/>
                  <a:pt x="538" y="889"/>
                  <a:pt x="538" y="888"/>
                </a:cubicBezTo>
                <a:cubicBezTo>
                  <a:pt x="538" y="888"/>
                  <a:pt x="538" y="888"/>
                  <a:pt x="538" y="888"/>
                </a:cubicBezTo>
                <a:cubicBezTo>
                  <a:pt x="537" y="888"/>
                  <a:pt x="537" y="888"/>
                  <a:pt x="537" y="888"/>
                </a:cubicBezTo>
                <a:cubicBezTo>
                  <a:pt x="537" y="888"/>
                  <a:pt x="537" y="888"/>
                  <a:pt x="537" y="888"/>
                </a:cubicBezTo>
                <a:cubicBezTo>
                  <a:pt x="538" y="888"/>
                  <a:pt x="539" y="888"/>
                  <a:pt x="540" y="888"/>
                </a:cubicBezTo>
                <a:cubicBezTo>
                  <a:pt x="540" y="888"/>
                  <a:pt x="540" y="888"/>
                  <a:pt x="540" y="888"/>
                </a:cubicBezTo>
                <a:cubicBezTo>
                  <a:pt x="540" y="888"/>
                  <a:pt x="540" y="888"/>
                  <a:pt x="540" y="888"/>
                </a:cubicBezTo>
                <a:cubicBezTo>
                  <a:pt x="540" y="888"/>
                  <a:pt x="541" y="887"/>
                  <a:pt x="541" y="886"/>
                </a:cubicBezTo>
                <a:cubicBezTo>
                  <a:pt x="540" y="886"/>
                  <a:pt x="540" y="886"/>
                  <a:pt x="540" y="886"/>
                </a:cubicBezTo>
                <a:cubicBezTo>
                  <a:pt x="540" y="886"/>
                  <a:pt x="540" y="886"/>
                  <a:pt x="540" y="886"/>
                </a:cubicBezTo>
                <a:cubicBezTo>
                  <a:pt x="541" y="886"/>
                  <a:pt x="541" y="886"/>
                  <a:pt x="541" y="886"/>
                </a:cubicBezTo>
                <a:cubicBezTo>
                  <a:pt x="541" y="885"/>
                  <a:pt x="541" y="885"/>
                  <a:pt x="541" y="885"/>
                </a:cubicBezTo>
                <a:cubicBezTo>
                  <a:pt x="540" y="885"/>
                  <a:pt x="540" y="885"/>
                  <a:pt x="540" y="885"/>
                </a:cubicBezTo>
                <a:cubicBezTo>
                  <a:pt x="540" y="884"/>
                  <a:pt x="540" y="884"/>
                  <a:pt x="540" y="884"/>
                </a:cubicBezTo>
                <a:cubicBezTo>
                  <a:pt x="540" y="884"/>
                  <a:pt x="539" y="883"/>
                  <a:pt x="538" y="883"/>
                </a:cubicBezTo>
                <a:cubicBezTo>
                  <a:pt x="538" y="883"/>
                  <a:pt x="538" y="883"/>
                  <a:pt x="538" y="883"/>
                </a:cubicBezTo>
                <a:cubicBezTo>
                  <a:pt x="537" y="882"/>
                  <a:pt x="537" y="883"/>
                  <a:pt x="536" y="882"/>
                </a:cubicBezTo>
                <a:cubicBezTo>
                  <a:pt x="535" y="882"/>
                  <a:pt x="535" y="882"/>
                  <a:pt x="534" y="883"/>
                </a:cubicBezTo>
                <a:cubicBezTo>
                  <a:pt x="534" y="884"/>
                  <a:pt x="535" y="885"/>
                  <a:pt x="535" y="886"/>
                </a:cubicBezTo>
                <a:cubicBezTo>
                  <a:pt x="536" y="886"/>
                  <a:pt x="536" y="886"/>
                  <a:pt x="536" y="887"/>
                </a:cubicBezTo>
                <a:cubicBezTo>
                  <a:pt x="537" y="888"/>
                  <a:pt x="536" y="888"/>
                  <a:pt x="536" y="889"/>
                </a:cubicBezTo>
                <a:cubicBezTo>
                  <a:pt x="537" y="889"/>
                  <a:pt x="537" y="889"/>
                  <a:pt x="537" y="889"/>
                </a:cubicBezTo>
                <a:cubicBezTo>
                  <a:pt x="538" y="891"/>
                  <a:pt x="539" y="891"/>
                  <a:pt x="542" y="892"/>
                </a:cubicBezTo>
                <a:cubicBezTo>
                  <a:pt x="542" y="892"/>
                  <a:pt x="542" y="891"/>
                  <a:pt x="542" y="891"/>
                </a:cubicBezTo>
                <a:close/>
                <a:moveTo>
                  <a:pt x="579" y="900"/>
                </a:moveTo>
                <a:cubicBezTo>
                  <a:pt x="577" y="900"/>
                  <a:pt x="577" y="900"/>
                  <a:pt x="577" y="900"/>
                </a:cubicBezTo>
                <a:cubicBezTo>
                  <a:pt x="577" y="900"/>
                  <a:pt x="577" y="900"/>
                  <a:pt x="577" y="900"/>
                </a:cubicBezTo>
                <a:cubicBezTo>
                  <a:pt x="576" y="900"/>
                  <a:pt x="576" y="900"/>
                  <a:pt x="576" y="900"/>
                </a:cubicBezTo>
                <a:cubicBezTo>
                  <a:pt x="576" y="900"/>
                  <a:pt x="576" y="900"/>
                  <a:pt x="576" y="900"/>
                </a:cubicBezTo>
                <a:cubicBezTo>
                  <a:pt x="573" y="900"/>
                  <a:pt x="573" y="900"/>
                  <a:pt x="573" y="900"/>
                </a:cubicBezTo>
                <a:cubicBezTo>
                  <a:pt x="573" y="899"/>
                  <a:pt x="572" y="898"/>
                  <a:pt x="572" y="898"/>
                </a:cubicBezTo>
                <a:cubicBezTo>
                  <a:pt x="571" y="898"/>
                  <a:pt x="571" y="898"/>
                  <a:pt x="571" y="898"/>
                </a:cubicBezTo>
                <a:cubicBezTo>
                  <a:pt x="571" y="897"/>
                  <a:pt x="571" y="897"/>
                  <a:pt x="571" y="897"/>
                </a:cubicBezTo>
                <a:cubicBezTo>
                  <a:pt x="570" y="897"/>
                  <a:pt x="570" y="897"/>
                  <a:pt x="570" y="897"/>
                </a:cubicBezTo>
                <a:cubicBezTo>
                  <a:pt x="570" y="897"/>
                  <a:pt x="570" y="897"/>
                  <a:pt x="570" y="897"/>
                </a:cubicBezTo>
                <a:cubicBezTo>
                  <a:pt x="570" y="897"/>
                  <a:pt x="569" y="896"/>
                  <a:pt x="569" y="896"/>
                </a:cubicBezTo>
                <a:cubicBezTo>
                  <a:pt x="569" y="895"/>
                  <a:pt x="569" y="895"/>
                  <a:pt x="569" y="895"/>
                </a:cubicBezTo>
                <a:cubicBezTo>
                  <a:pt x="568" y="895"/>
                  <a:pt x="567" y="894"/>
                  <a:pt x="566" y="893"/>
                </a:cubicBezTo>
                <a:cubicBezTo>
                  <a:pt x="566" y="892"/>
                  <a:pt x="566" y="892"/>
                  <a:pt x="566" y="892"/>
                </a:cubicBezTo>
                <a:cubicBezTo>
                  <a:pt x="566" y="892"/>
                  <a:pt x="566" y="891"/>
                  <a:pt x="565" y="891"/>
                </a:cubicBezTo>
                <a:cubicBezTo>
                  <a:pt x="565" y="891"/>
                  <a:pt x="565" y="891"/>
                  <a:pt x="565" y="891"/>
                </a:cubicBezTo>
                <a:cubicBezTo>
                  <a:pt x="565" y="891"/>
                  <a:pt x="566" y="890"/>
                  <a:pt x="566" y="890"/>
                </a:cubicBezTo>
                <a:cubicBezTo>
                  <a:pt x="566" y="889"/>
                  <a:pt x="566" y="889"/>
                  <a:pt x="566" y="889"/>
                </a:cubicBezTo>
                <a:cubicBezTo>
                  <a:pt x="565" y="889"/>
                  <a:pt x="565" y="888"/>
                  <a:pt x="564" y="887"/>
                </a:cubicBezTo>
                <a:cubicBezTo>
                  <a:pt x="564" y="887"/>
                  <a:pt x="564" y="887"/>
                  <a:pt x="564" y="887"/>
                </a:cubicBezTo>
                <a:cubicBezTo>
                  <a:pt x="564" y="887"/>
                  <a:pt x="564" y="888"/>
                  <a:pt x="564" y="888"/>
                </a:cubicBezTo>
                <a:cubicBezTo>
                  <a:pt x="563" y="888"/>
                  <a:pt x="563" y="888"/>
                  <a:pt x="562" y="888"/>
                </a:cubicBezTo>
                <a:cubicBezTo>
                  <a:pt x="562" y="888"/>
                  <a:pt x="562" y="888"/>
                  <a:pt x="562" y="887"/>
                </a:cubicBezTo>
                <a:cubicBezTo>
                  <a:pt x="561" y="887"/>
                  <a:pt x="560" y="887"/>
                  <a:pt x="560" y="887"/>
                </a:cubicBezTo>
                <a:cubicBezTo>
                  <a:pt x="559" y="888"/>
                  <a:pt x="559" y="888"/>
                  <a:pt x="559" y="888"/>
                </a:cubicBezTo>
                <a:cubicBezTo>
                  <a:pt x="558" y="889"/>
                  <a:pt x="557" y="888"/>
                  <a:pt x="557" y="888"/>
                </a:cubicBezTo>
                <a:cubicBezTo>
                  <a:pt x="556" y="888"/>
                  <a:pt x="556" y="888"/>
                  <a:pt x="555" y="888"/>
                </a:cubicBezTo>
                <a:cubicBezTo>
                  <a:pt x="555" y="888"/>
                  <a:pt x="555" y="888"/>
                  <a:pt x="555" y="888"/>
                </a:cubicBezTo>
                <a:cubicBezTo>
                  <a:pt x="555" y="888"/>
                  <a:pt x="555" y="888"/>
                  <a:pt x="555" y="888"/>
                </a:cubicBezTo>
                <a:cubicBezTo>
                  <a:pt x="555" y="889"/>
                  <a:pt x="555" y="889"/>
                  <a:pt x="555" y="889"/>
                </a:cubicBezTo>
                <a:cubicBezTo>
                  <a:pt x="555" y="889"/>
                  <a:pt x="555" y="889"/>
                  <a:pt x="555" y="889"/>
                </a:cubicBezTo>
                <a:cubicBezTo>
                  <a:pt x="555" y="890"/>
                  <a:pt x="555" y="890"/>
                  <a:pt x="556" y="891"/>
                </a:cubicBezTo>
                <a:cubicBezTo>
                  <a:pt x="555" y="891"/>
                  <a:pt x="555" y="891"/>
                  <a:pt x="555" y="891"/>
                </a:cubicBezTo>
                <a:cubicBezTo>
                  <a:pt x="555" y="892"/>
                  <a:pt x="555" y="892"/>
                  <a:pt x="556" y="893"/>
                </a:cubicBezTo>
                <a:cubicBezTo>
                  <a:pt x="557" y="893"/>
                  <a:pt x="557" y="893"/>
                  <a:pt x="557" y="893"/>
                </a:cubicBezTo>
                <a:cubicBezTo>
                  <a:pt x="557" y="893"/>
                  <a:pt x="557" y="893"/>
                  <a:pt x="557" y="893"/>
                </a:cubicBezTo>
                <a:cubicBezTo>
                  <a:pt x="558" y="893"/>
                  <a:pt x="559" y="893"/>
                  <a:pt x="559" y="893"/>
                </a:cubicBezTo>
                <a:cubicBezTo>
                  <a:pt x="559" y="893"/>
                  <a:pt x="559" y="893"/>
                  <a:pt x="559" y="893"/>
                </a:cubicBezTo>
                <a:cubicBezTo>
                  <a:pt x="559" y="893"/>
                  <a:pt x="559" y="893"/>
                  <a:pt x="558" y="894"/>
                </a:cubicBezTo>
                <a:cubicBezTo>
                  <a:pt x="558" y="894"/>
                  <a:pt x="558" y="894"/>
                  <a:pt x="558" y="894"/>
                </a:cubicBezTo>
                <a:cubicBezTo>
                  <a:pt x="557" y="894"/>
                  <a:pt x="557" y="894"/>
                  <a:pt x="557" y="894"/>
                </a:cubicBezTo>
                <a:cubicBezTo>
                  <a:pt x="557" y="895"/>
                  <a:pt x="557" y="895"/>
                  <a:pt x="557" y="895"/>
                </a:cubicBezTo>
                <a:cubicBezTo>
                  <a:pt x="557" y="895"/>
                  <a:pt x="557" y="895"/>
                  <a:pt x="557" y="895"/>
                </a:cubicBezTo>
                <a:cubicBezTo>
                  <a:pt x="557" y="894"/>
                  <a:pt x="557" y="894"/>
                  <a:pt x="557" y="894"/>
                </a:cubicBezTo>
                <a:cubicBezTo>
                  <a:pt x="556" y="894"/>
                  <a:pt x="556" y="895"/>
                  <a:pt x="556" y="895"/>
                </a:cubicBezTo>
                <a:cubicBezTo>
                  <a:pt x="556" y="896"/>
                  <a:pt x="556" y="896"/>
                  <a:pt x="557" y="897"/>
                </a:cubicBezTo>
                <a:cubicBezTo>
                  <a:pt x="559" y="897"/>
                  <a:pt x="559" y="897"/>
                  <a:pt x="559" y="897"/>
                </a:cubicBezTo>
                <a:cubicBezTo>
                  <a:pt x="559" y="898"/>
                  <a:pt x="560" y="899"/>
                  <a:pt x="561" y="899"/>
                </a:cubicBezTo>
                <a:cubicBezTo>
                  <a:pt x="560" y="900"/>
                  <a:pt x="559" y="899"/>
                  <a:pt x="559" y="898"/>
                </a:cubicBezTo>
                <a:cubicBezTo>
                  <a:pt x="558" y="898"/>
                  <a:pt x="557" y="898"/>
                  <a:pt x="556" y="899"/>
                </a:cubicBezTo>
                <a:cubicBezTo>
                  <a:pt x="556" y="899"/>
                  <a:pt x="557" y="899"/>
                  <a:pt x="557" y="900"/>
                </a:cubicBezTo>
                <a:cubicBezTo>
                  <a:pt x="556" y="900"/>
                  <a:pt x="556" y="900"/>
                  <a:pt x="556" y="900"/>
                </a:cubicBezTo>
                <a:cubicBezTo>
                  <a:pt x="556" y="900"/>
                  <a:pt x="556" y="900"/>
                  <a:pt x="556" y="900"/>
                </a:cubicBezTo>
                <a:cubicBezTo>
                  <a:pt x="556" y="900"/>
                  <a:pt x="556" y="900"/>
                  <a:pt x="556" y="900"/>
                </a:cubicBezTo>
                <a:cubicBezTo>
                  <a:pt x="555" y="900"/>
                  <a:pt x="555" y="900"/>
                  <a:pt x="555" y="900"/>
                </a:cubicBezTo>
                <a:cubicBezTo>
                  <a:pt x="555" y="899"/>
                  <a:pt x="555" y="899"/>
                  <a:pt x="556" y="899"/>
                </a:cubicBezTo>
                <a:cubicBezTo>
                  <a:pt x="555" y="899"/>
                  <a:pt x="555" y="899"/>
                  <a:pt x="555" y="899"/>
                </a:cubicBezTo>
                <a:cubicBezTo>
                  <a:pt x="555" y="898"/>
                  <a:pt x="555" y="898"/>
                  <a:pt x="555" y="898"/>
                </a:cubicBezTo>
                <a:cubicBezTo>
                  <a:pt x="555" y="898"/>
                  <a:pt x="555" y="898"/>
                  <a:pt x="555" y="898"/>
                </a:cubicBezTo>
                <a:cubicBezTo>
                  <a:pt x="555" y="897"/>
                  <a:pt x="555" y="897"/>
                  <a:pt x="555" y="897"/>
                </a:cubicBezTo>
                <a:cubicBezTo>
                  <a:pt x="555" y="896"/>
                  <a:pt x="555" y="896"/>
                  <a:pt x="555" y="895"/>
                </a:cubicBezTo>
                <a:cubicBezTo>
                  <a:pt x="555" y="895"/>
                  <a:pt x="555" y="895"/>
                  <a:pt x="555" y="895"/>
                </a:cubicBezTo>
                <a:cubicBezTo>
                  <a:pt x="555" y="895"/>
                  <a:pt x="555" y="895"/>
                  <a:pt x="555" y="895"/>
                </a:cubicBezTo>
                <a:cubicBezTo>
                  <a:pt x="553" y="895"/>
                  <a:pt x="553" y="895"/>
                  <a:pt x="553" y="895"/>
                </a:cubicBezTo>
                <a:cubicBezTo>
                  <a:pt x="553" y="895"/>
                  <a:pt x="553" y="895"/>
                  <a:pt x="553" y="895"/>
                </a:cubicBezTo>
                <a:cubicBezTo>
                  <a:pt x="553" y="895"/>
                  <a:pt x="553" y="895"/>
                  <a:pt x="553" y="895"/>
                </a:cubicBezTo>
                <a:cubicBezTo>
                  <a:pt x="553" y="897"/>
                  <a:pt x="553" y="897"/>
                  <a:pt x="553" y="897"/>
                </a:cubicBezTo>
                <a:cubicBezTo>
                  <a:pt x="552" y="897"/>
                  <a:pt x="552" y="897"/>
                  <a:pt x="551" y="897"/>
                </a:cubicBezTo>
                <a:cubicBezTo>
                  <a:pt x="551" y="896"/>
                  <a:pt x="551" y="896"/>
                  <a:pt x="551" y="896"/>
                </a:cubicBezTo>
                <a:cubicBezTo>
                  <a:pt x="550" y="896"/>
                  <a:pt x="549" y="896"/>
                  <a:pt x="549" y="896"/>
                </a:cubicBezTo>
                <a:cubicBezTo>
                  <a:pt x="549" y="898"/>
                  <a:pt x="550" y="898"/>
                  <a:pt x="551" y="899"/>
                </a:cubicBezTo>
                <a:cubicBezTo>
                  <a:pt x="552" y="899"/>
                  <a:pt x="552" y="899"/>
                  <a:pt x="553" y="898"/>
                </a:cubicBezTo>
                <a:cubicBezTo>
                  <a:pt x="553" y="898"/>
                  <a:pt x="553" y="898"/>
                  <a:pt x="553" y="898"/>
                </a:cubicBezTo>
                <a:cubicBezTo>
                  <a:pt x="553" y="899"/>
                  <a:pt x="553" y="899"/>
                  <a:pt x="553" y="899"/>
                </a:cubicBezTo>
                <a:cubicBezTo>
                  <a:pt x="552" y="899"/>
                  <a:pt x="550" y="899"/>
                  <a:pt x="549" y="900"/>
                </a:cubicBezTo>
                <a:cubicBezTo>
                  <a:pt x="549" y="900"/>
                  <a:pt x="549" y="900"/>
                  <a:pt x="548" y="900"/>
                </a:cubicBezTo>
                <a:cubicBezTo>
                  <a:pt x="548" y="902"/>
                  <a:pt x="548" y="902"/>
                  <a:pt x="549" y="902"/>
                </a:cubicBezTo>
                <a:cubicBezTo>
                  <a:pt x="549" y="901"/>
                  <a:pt x="549" y="901"/>
                  <a:pt x="549" y="901"/>
                </a:cubicBezTo>
                <a:cubicBezTo>
                  <a:pt x="551" y="901"/>
                  <a:pt x="551" y="901"/>
                  <a:pt x="551" y="901"/>
                </a:cubicBezTo>
                <a:cubicBezTo>
                  <a:pt x="551" y="902"/>
                  <a:pt x="551" y="902"/>
                  <a:pt x="551" y="902"/>
                </a:cubicBezTo>
                <a:cubicBezTo>
                  <a:pt x="554" y="902"/>
                  <a:pt x="554" y="902"/>
                  <a:pt x="554" y="902"/>
                </a:cubicBezTo>
                <a:cubicBezTo>
                  <a:pt x="554" y="903"/>
                  <a:pt x="554" y="903"/>
                  <a:pt x="554" y="903"/>
                </a:cubicBezTo>
                <a:cubicBezTo>
                  <a:pt x="556" y="903"/>
                  <a:pt x="556" y="903"/>
                  <a:pt x="556" y="903"/>
                </a:cubicBezTo>
                <a:cubicBezTo>
                  <a:pt x="556" y="902"/>
                  <a:pt x="556" y="902"/>
                  <a:pt x="556" y="902"/>
                </a:cubicBezTo>
                <a:cubicBezTo>
                  <a:pt x="557" y="902"/>
                  <a:pt x="556" y="902"/>
                  <a:pt x="557" y="903"/>
                </a:cubicBezTo>
                <a:cubicBezTo>
                  <a:pt x="558" y="903"/>
                  <a:pt x="558" y="903"/>
                  <a:pt x="558" y="903"/>
                </a:cubicBezTo>
                <a:cubicBezTo>
                  <a:pt x="558" y="903"/>
                  <a:pt x="558" y="903"/>
                  <a:pt x="557" y="903"/>
                </a:cubicBezTo>
                <a:cubicBezTo>
                  <a:pt x="557" y="904"/>
                  <a:pt x="557" y="904"/>
                  <a:pt x="557" y="904"/>
                </a:cubicBezTo>
                <a:cubicBezTo>
                  <a:pt x="557" y="904"/>
                  <a:pt x="557" y="904"/>
                  <a:pt x="557" y="904"/>
                </a:cubicBezTo>
                <a:cubicBezTo>
                  <a:pt x="557" y="904"/>
                  <a:pt x="557" y="904"/>
                  <a:pt x="557" y="904"/>
                </a:cubicBezTo>
                <a:cubicBezTo>
                  <a:pt x="558" y="904"/>
                  <a:pt x="558" y="904"/>
                  <a:pt x="559" y="904"/>
                </a:cubicBezTo>
                <a:cubicBezTo>
                  <a:pt x="559" y="904"/>
                  <a:pt x="558" y="904"/>
                  <a:pt x="559" y="904"/>
                </a:cubicBezTo>
                <a:cubicBezTo>
                  <a:pt x="559" y="904"/>
                  <a:pt x="559" y="903"/>
                  <a:pt x="560" y="904"/>
                </a:cubicBezTo>
                <a:cubicBezTo>
                  <a:pt x="560" y="904"/>
                  <a:pt x="560" y="904"/>
                  <a:pt x="561" y="904"/>
                </a:cubicBezTo>
                <a:cubicBezTo>
                  <a:pt x="561" y="904"/>
                  <a:pt x="561" y="903"/>
                  <a:pt x="561" y="903"/>
                </a:cubicBezTo>
                <a:cubicBezTo>
                  <a:pt x="563" y="903"/>
                  <a:pt x="563" y="903"/>
                  <a:pt x="563" y="903"/>
                </a:cubicBezTo>
                <a:cubicBezTo>
                  <a:pt x="563" y="903"/>
                  <a:pt x="563" y="903"/>
                  <a:pt x="563" y="903"/>
                </a:cubicBezTo>
                <a:cubicBezTo>
                  <a:pt x="564" y="903"/>
                  <a:pt x="564" y="903"/>
                  <a:pt x="564" y="903"/>
                </a:cubicBezTo>
                <a:cubicBezTo>
                  <a:pt x="564" y="903"/>
                  <a:pt x="564" y="903"/>
                  <a:pt x="564" y="903"/>
                </a:cubicBezTo>
                <a:cubicBezTo>
                  <a:pt x="566" y="903"/>
                  <a:pt x="566" y="903"/>
                  <a:pt x="566" y="903"/>
                </a:cubicBezTo>
                <a:cubicBezTo>
                  <a:pt x="566" y="902"/>
                  <a:pt x="566" y="902"/>
                  <a:pt x="566" y="902"/>
                </a:cubicBezTo>
                <a:cubicBezTo>
                  <a:pt x="566" y="902"/>
                  <a:pt x="566" y="902"/>
                  <a:pt x="566" y="902"/>
                </a:cubicBezTo>
                <a:cubicBezTo>
                  <a:pt x="566" y="904"/>
                  <a:pt x="566" y="904"/>
                  <a:pt x="566" y="904"/>
                </a:cubicBezTo>
                <a:cubicBezTo>
                  <a:pt x="567" y="904"/>
                  <a:pt x="567" y="905"/>
                  <a:pt x="568" y="905"/>
                </a:cubicBezTo>
                <a:cubicBezTo>
                  <a:pt x="568" y="906"/>
                  <a:pt x="568" y="906"/>
                  <a:pt x="568" y="906"/>
                </a:cubicBezTo>
                <a:cubicBezTo>
                  <a:pt x="570" y="906"/>
                  <a:pt x="571" y="904"/>
                  <a:pt x="572" y="902"/>
                </a:cubicBezTo>
                <a:cubicBezTo>
                  <a:pt x="572" y="902"/>
                  <a:pt x="572" y="902"/>
                  <a:pt x="573" y="903"/>
                </a:cubicBezTo>
                <a:cubicBezTo>
                  <a:pt x="573" y="903"/>
                  <a:pt x="573" y="903"/>
                  <a:pt x="573" y="903"/>
                </a:cubicBezTo>
                <a:cubicBezTo>
                  <a:pt x="573" y="903"/>
                  <a:pt x="573" y="903"/>
                  <a:pt x="573" y="903"/>
                </a:cubicBezTo>
                <a:cubicBezTo>
                  <a:pt x="576" y="903"/>
                  <a:pt x="577" y="902"/>
                  <a:pt x="580" y="903"/>
                </a:cubicBezTo>
                <a:cubicBezTo>
                  <a:pt x="580" y="902"/>
                  <a:pt x="580" y="902"/>
                  <a:pt x="580" y="902"/>
                </a:cubicBezTo>
                <a:cubicBezTo>
                  <a:pt x="580" y="901"/>
                  <a:pt x="580" y="901"/>
                  <a:pt x="580" y="901"/>
                </a:cubicBezTo>
                <a:cubicBezTo>
                  <a:pt x="580" y="901"/>
                  <a:pt x="579" y="901"/>
                  <a:pt x="579" y="901"/>
                </a:cubicBezTo>
                <a:lnTo>
                  <a:pt x="579" y="900"/>
                </a:lnTo>
                <a:close/>
                <a:moveTo>
                  <a:pt x="571" y="903"/>
                </a:moveTo>
                <a:cubicBezTo>
                  <a:pt x="567" y="903"/>
                  <a:pt x="567" y="903"/>
                  <a:pt x="567" y="903"/>
                </a:cubicBezTo>
                <a:cubicBezTo>
                  <a:pt x="567" y="902"/>
                  <a:pt x="567" y="902"/>
                  <a:pt x="567" y="902"/>
                </a:cubicBezTo>
                <a:cubicBezTo>
                  <a:pt x="569" y="902"/>
                  <a:pt x="569" y="902"/>
                  <a:pt x="569" y="902"/>
                </a:cubicBezTo>
                <a:cubicBezTo>
                  <a:pt x="569" y="902"/>
                  <a:pt x="569" y="902"/>
                  <a:pt x="569" y="902"/>
                </a:cubicBezTo>
                <a:cubicBezTo>
                  <a:pt x="571" y="902"/>
                  <a:pt x="571" y="902"/>
                  <a:pt x="571" y="902"/>
                </a:cubicBezTo>
                <a:cubicBezTo>
                  <a:pt x="571" y="902"/>
                  <a:pt x="571" y="902"/>
                  <a:pt x="571" y="902"/>
                </a:cubicBezTo>
                <a:cubicBezTo>
                  <a:pt x="571" y="902"/>
                  <a:pt x="571" y="902"/>
                  <a:pt x="571" y="902"/>
                </a:cubicBezTo>
                <a:lnTo>
                  <a:pt x="571" y="903"/>
                </a:lnTo>
                <a:close/>
                <a:moveTo>
                  <a:pt x="548" y="896"/>
                </a:moveTo>
                <a:cubicBezTo>
                  <a:pt x="548" y="896"/>
                  <a:pt x="548" y="896"/>
                  <a:pt x="548" y="896"/>
                </a:cubicBezTo>
                <a:cubicBezTo>
                  <a:pt x="547" y="896"/>
                  <a:pt x="547" y="896"/>
                  <a:pt x="547" y="895"/>
                </a:cubicBezTo>
                <a:cubicBezTo>
                  <a:pt x="548" y="895"/>
                  <a:pt x="548" y="895"/>
                  <a:pt x="548" y="895"/>
                </a:cubicBezTo>
                <a:cubicBezTo>
                  <a:pt x="548" y="895"/>
                  <a:pt x="548" y="895"/>
                  <a:pt x="548" y="894"/>
                </a:cubicBezTo>
                <a:cubicBezTo>
                  <a:pt x="548" y="894"/>
                  <a:pt x="548" y="894"/>
                  <a:pt x="547" y="894"/>
                </a:cubicBezTo>
                <a:cubicBezTo>
                  <a:pt x="547" y="894"/>
                  <a:pt x="547" y="894"/>
                  <a:pt x="547" y="894"/>
                </a:cubicBezTo>
                <a:cubicBezTo>
                  <a:pt x="546" y="894"/>
                  <a:pt x="546" y="894"/>
                  <a:pt x="546" y="894"/>
                </a:cubicBezTo>
                <a:cubicBezTo>
                  <a:pt x="546" y="893"/>
                  <a:pt x="546" y="893"/>
                  <a:pt x="546" y="893"/>
                </a:cubicBezTo>
                <a:cubicBezTo>
                  <a:pt x="545" y="892"/>
                  <a:pt x="545" y="892"/>
                  <a:pt x="545" y="892"/>
                </a:cubicBezTo>
                <a:cubicBezTo>
                  <a:pt x="545" y="892"/>
                  <a:pt x="545" y="892"/>
                  <a:pt x="545" y="892"/>
                </a:cubicBezTo>
                <a:cubicBezTo>
                  <a:pt x="544" y="891"/>
                  <a:pt x="544" y="891"/>
                  <a:pt x="543" y="891"/>
                </a:cubicBezTo>
                <a:cubicBezTo>
                  <a:pt x="542" y="895"/>
                  <a:pt x="542" y="895"/>
                  <a:pt x="542" y="895"/>
                </a:cubicBezTo>
                <a:cubicBezTo>
                  <a:pt x="543" y="895"/>
                  <a:pt x="543" y="895"/>
                  <a:pt x="543" y="895"/>
                </a:cubicBezTo>
                <a:cubicBezTo>
                  <a:pt x="543" y="895"/>
                  <a:pt x="543" y="895"/>
                  <a:pt x="543" y="895"/>
                </a:cubicBezTo>
                <a:cubicBezTo>
                  <a:pt x="543" y="896"/>
                  <a:pt x="543" y="896"/>
                  <a:pt x="543" y="896"/>
                </a:cubicBezTo>
                <a:cubicBezTo>
                  <a:pt x="544" y="896"/>
                  <a:pt x="544" y="895"/>
                  <a:pt x="545" y="895"/>
                </a:cubicBezTo>
                <a:cubicBezTo>
                  <a:pt x="545" y="896"/>
                  <a:pt x="544" y="896"/>
                  <a:pt x="544" y="897"/>
                </a:cubicBezTo>
                <a:cubicBezTo>
                  <a:pt x="545" y="897"/>
                  <a:pt x="545" y="897"/>
                  <a:pt x="545" y="897"/>
                </a:cubicBezTo>
                <a:cubicBezTo>
                  <a:pt x="545" y="897"/>
                  <a:pt x="545" y="897"/>
                  <a:pt x="545" y="897"/>
                </a:cubicBezTo>
                <a:cubicBezTo>
                  <a:pt x="546" y="898"/>
                  <a:pt x="546" y="896"/>
                  <a:pt x="547" y="898"/>
                </a:cubicBezTo>
                <a:cubicBezTo>
                  <a:pt x="548" y="898"/>
                  <a:pt x="548" y="898"/>
                  <a:pt x="548" y="898"/>
                </a:cubicBezTo>
                <a:cubicBezTo>
                  <a:pt x="548" y="897"/>
                  <a:pt x="548" y="897"/>
                  <a:pt x="548" y="897"/>
                </a:cubicBezTo>
                <a:cubicBezTo>
                  <a:pt x="548" y="897"/>
                  <a:pt x="548" y="897"/>
                  <a:pt x="548" y="897"/>
                </a:cubicBezTo>
                <a:cubicBezTo>
                  <a:pt x="548" y="897"/>
                  <a:pt x="548" y="897"/>
                  <a:pt x="548" y="896"/>
                </a:cubicBezTo>
                <a:close/>
                <a:moveTo>
                  <a:pt x="585" y="900"/>
                </a:moveTo>
                <a:cubicBezTo>
                  <a:pt x="585" y="900"/>
                  <a:pt x="585" y="900"/>
                  <a:pt x="585" y="900"/>
                </a:cubicBezTo>
                <a:cubicBezTo>
                  <a:pt x="585" y="900"/>
                  <a:pt x="585" y="901"/>
                  <a:pt x="584" y="901"/>
                </a:cubicBezTo>
                <a:cubicBezTo>
                  <a:pt x="584" y="902"/>
                  <a:pt x="584" y="902"/>
                  <a:pt x="584" y="902"/>
                </a:cubicBezTo>
                <a:cubicBezTo>
                  <a:pt x="585" y="902"/>
                  <a:pt x="585" y="902"/>
                  <a:pt x="586" y="902"/>
                </a:cubicBezTo>
                <a:cubicBezTo>
                  <a:pt x="586" y="902"/>
                  <a:pt x="586" y="902"/>
                  <a:pt x="586" y="902"/>
                </a:cubicBezTo>
                <a:cubicBezTo>
                  <a:pt x="587" y="902"/>
                  <a:pt x="587" y="902"/>
                  <a:pt x="588" y="902"/>
                </a:cubicBezTo>
                <a:cubicBezTo>
                  <a:pt x="588" y="900"/>
                  <a:pt x="588" y="900"/>
                  <a:pt x="588" y="900"/>
                </a:cubicBezTo>
                <a:cubicBezTo>
                  <a:pt x="586" y="900"/>
                  <a:pt x="586" y="900"/>
                  <a:pt x="586" y="900"/>
                </a:cubicBezTo>
                <a:cubicBezTo>
                  <a:pt x="586" y="900"/>
                  <a:pt x="586" y="900"/>
                  <a:pt x="585" y="900"/>
                </a:cubicBezTo>
                <a:close/>
                <a:moveTo>
                  <a:pt x="551" y="903"/>
                </a:moveTo>
                <a:cubicBezTo>
                  <a:pt x="551" y="903"/>
                  <a:pt x="551" y="903"/>
                  <a:pt x="551" y="903"/>
                </a:cubicBezTo>
                <a:cubicBezTo>
                  <a:pt x="551" y="903"/>
                  <a:pt x="552" y="903"/>
                  <a:pt x="552" y="903"/>
                </a:cubicBezTo>
                <a:cubicBezTo>
                  <a:pt x="552" y="903"/>
                  <a:pt x="552" y="903"/>
                  <a:pt x="552" y="903"/>
                </a:cubicBezTo>
                <a:cubicBezTo>
                  <a:pt x="552" y="902"/>
                  <a:pt x="552" y="902"/>
                  <a:pt x="551" y="902"/>
                </a:cubicBezTo>
                <a:lnTo>
                  <a:pt x="551" y="903"/>
                </a:lnTo>
                <a:close/>
                <a:moveTo>
                  <a:pt x="553" y="905"/>
                </a:moveTo>
                <a:cubicBezTo>
                  <a:pt x="554" y="905"/>
                  <a:pt x="554" y="905"/>
                  <a:pt x="555" y="905"/>
                </a:cubicBezTo>
                <a:cubicBezTo>
                  <a:pt x="555" y="905"/>
                  <a:pt x="555" y="905"/>
                  <a:pt x="555" y="904"/>
                </a:cubicBezTo>
                <a:cubicBezTo>
                  <a:pt x="556" y="904"/>
                  <a:pt x="555" y="904"/>
                  <a:pt x="556" y="904"/>
                </a:cubicBezTo>
                <a:cubicBezTo>
                  <a:pt x="556" y="904"/>
                  <a:pt x="556" y="904"/>
                  <a:pt x="556" y="904"/>
                </a:cubicBezTo>
                <a:cubicBezTo>
                  <a:pt x="556" y="903"/>
                  <a:pt x="556" y="903"/>
                  <a:pt x="556" y="903"/>
                </a:cubicBezTo>
                <a:cubicBezTo>
                  <a:pt x="555" y="903"/>
                  <a:pt x="554" y="903"/>
                  <a:pt x="553" y="904"/>
                </a:cubicBezTo>
                <a:lnTo>
                  <a:pt x="553" y="905"/>
                </a:lnTo>
                <a:close/>
                <a:moveTo>
                  <a:pt x="566" y="906"/>
                </a:moveTo>
                <a:cubicBezTo>
                  <a:pt x="566" y="905"/>
                  <a:pt x="566" y="904"/>
                  <a:pt x="565" y="903"/>
                </a:cubicBezTo>
                <a:cubicBezTo>
                  <a:pt x="564" y="903"/>
                  <a:pt x="563" y="903"/>
                  <a:pt x="562" y="904"/>
                </a:cubicBezTo>
                <a:cubicBezTo>
                  <a:pt x="562" y="904"/>
                  <a:pt x="562" y="904"/>
                  <a:pt x="562" y="904"/>
                </a:cubicBezTo>
                <a:cubicBezTo>
                  <a:pt x="562" y="904"/>
                  <a:pt x="561" y="904"/>
                  <a:pt x="561" y="904"/>
                </a:cubicBezTo>
                <a:cubicBezTo>
                  <a:pt x="561" y="905"/>
                  <a:pt x="561" y="905"/>
                  <a:pt x="561" y="905"/>
                </a:cubicBezTo>
                <a:cubicBezTo>
                  <a:pt x="560" y="905"/>
                  <a:pt x="560" y="905"/>
                  <a:pt x="560" y="905"/>
                </a:cubicBezTo>
                <a:cubicBezTo>
                  <a:pt x="560" y="904"/>
                  <a:pt x="560" y="904"/>
                  <a:pt x="560" y="904"/>
                </a:cubicBezTo>
                <a:cubicBezTo>
                  <a:pt x="559" y="904"/>
                  <a:pt x="559" y="904"/>
                  <a:pt x="558" y="905"/>
                </a:cubicBezTo>
                <a:cubicBezTo>
                  <a:pt x="558" y="905"/>
                  <a:pt x="558" y="905"/>
                  <a:pt x="557" y="905"/>
                </a:cubicBezTo>
                <a:cubicBezTo>
                  <a:pt x="557" y="905"/>
                  <a:pt x="557" y="905"/>
                  <a:pt x="557" y="905"/>
                </a:cubicBezTo>
                <a:cubicBezTo>
                  <a:pt x="557" y="906"/>
                  <a:pt x="557" y="906"/>
                  <a:pt x="557" y="906"/>
                </a:cubicBezTo>
                <a:cubicBezTo>
                  <a:pt x="559" y="907"/>
                  <a:pt x="560" y="907"/>
                  <a:pt x="562" y="908"/>
                </a:cubicBezTo>
                <a:cubicBezTo>
                  <a:pt x="562" y="907"/>
                  <a:pt x="562" y="907"/>
                  <a:pt x="562" y="907"/>
                </a:cubicBezTo>
                <a:cubicBezTo>
                  <a:pt x="562" y="907"/>
                  <a:pt x="562" y="907"/>
                  <a:pt x="562" y="907"/>
                </a:cubicBezTo>
                <a:cubicBezTo>
                  <a:pt x="562" y="907"/>
                  <a:pt x="562" y="906"/>
                  <a:pt x="562" y="906"/>
                </a:cubicBezTo>
                <a:cubicBezTo>
                  <a:pt x="563" y="906"/>
                  <a:pt x="564" y="906"/>
                  <a:pt x="566" y="906"/>
                </a:cubicBezTo>
                <a:close/>
                <a:moveTo>
                  <a:pt x="564" y="907"/>
                </a:moveTo>
                <a:cubicBezTo>
                  <a:pt x="565" y="908"/>
                  <a:pt x="565" y="908"/>
                  <a:pt x="565" y="909"/>
                </a:cubicBezTo>
                <a:cubicBezTo>
                  <a:pt x="566" y="909"/>
                  <a:pt x="566" y="909"/>
                  <a:pt x="567" y="909"/>
                </a:cubicBezTo>
                <a:cubicBezTo>
                  <a:pt x="567" y="907"/>
                  <a:pt x="566" y="907"/>
                  <a:pt x="564" y="907"/>
                </a:cubicBezTo>
                <a:close/>
                <a:moveTo>
                  <a:pt x="569" y="909"/>
                </a:moveTo>
                <a:cubicBezTo>
                  <a:pt x="571" y="909"/>
                  <a:pt x="571" y="909"/>
                  <a:pt x="571" y="909"/>
                </a:cubicBezTo>
                <a:cubicBezTo>
                  <a:pt x="571" y="908"/>
                  <a:pt x="571" y="908"/>
                  <a:pt x="571" y="908"/>
                </a:cubicBezTo>
                <a:cubicBezTo>
                  <a:pt x="570" y="908"/>
                  <a:pt x="569" y="908"/>
                  <a:pt x="569" y="908"/>
                </a:cubicBezTo>
                <a:cubicBezTo>
                  <a:pt x="569" y="908"/>
                  <a:pt x="569" y="909"/>
                  <a:pt x="569" y="909"/>
                </a:cubicBezTo>
                <a:close/>
                <a:moveTo>
                  <a:pt x="568" y="910"/>
                </a:moveTo>
                <a:cubicBezTo>
                  <a:pt x="568" y="910"/>
                  <a:pt x="568" y="910"/>
                  <a:pt x="568" y="910"/>
                </a:cubicBezTo>
                <a:cubicBezTo>
                  <a:pt x="569" y="910"/>
                  <a:pt x="569" y="910"/>
                  <a:pt x="569" y="910"/>
                </a:cubicBezTo>
                <a:cubicBezTo>
                  <a:pt x="569" y="910"/>
                  <a:pt x="569" y="910"/>
                  <a:pt x="568" y="910"/>
                </a:cubicBezTo>
                <a:close/>
              </a:path>
            </a:pathLst>
          </a:custGeom>
          <a:solidFill>
            <a:schemeClr val="bg2">
              <a:lumMod val="90000"/>
              <a:alpha val="50000"/>
            </a:schemeClr>
          </a:solidFill>
          <a:ln w="0" cap="rnd">
            <a:noFill/>
            <a:prstDash val="solid"/>
            <a:round/>
            <a:headEnd/>
            <a:tailEnd/>
          </a:ln>
        </p:spPr>
        <p:txBody>
          <a:bodyPr vert="horz" wrap="square" lIns="91440" tIns="45720" rIns="91440" bIns="45720" numCol="1" anchor="t" anchorCtr="0" compatLnSpc="1">
            <a:prstTxWarp prst="textNoShape">
              <a:avLst/>
            </a:prstTxWarp>
          </a:bodyPr>
          <a:lstStyle/>
          <a:p>
            <a:pPr defTabSz="457200"/>
            <a:endParaRPr lang="en-US">
              <a:solidFill>
                <a:srgbClr val="A2A2A2"/>
              </a:solidFill>
            </a:endParaRPr>
          </a:p>
        </p:txBody>
      </p:sp>
      <p:sp>
        <p:nvSpPr>
          <p:cNvPr id="2" name="Title 1"/>
          <p:cNvSpPr>
            <a:spLocks noGrp="1"/>
          </p:cNvSpPr>
          <p:nvPr>
            <p:ph type="title"/>
          </p:nvPr>
        </p:nvSpPr>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63563"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2445847411"/>
      </p:ext>
    </p:extLst>
  </p:cSld>
  <p:clrMapOvr>
    <a:masterClrMapping/>
  </p:clrMapOvr>
  <p:timing>
    <p:tnLst>
      <p:par>
        <p:cTn xmlns:p14="http://schemas.microsoft.com/office/powerpoint/2010/mai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 Items B">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173164"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12553" y="1870673"/>
            <a:ext cx="1316736" cy="131673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80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44006"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321726618"/>
      </p:ext>
    </p:extLst>
  </p:cSld>
  <p:clrMapOvr>
    <a:masterClrMapping/>
  </p:clrMapOvr>
  <p:timing>
    <p:tnLst>
      <p:par>
        <p:cTn xmlns:p14="http://schemas.microsoft.com/office/powerpoint/2010/mai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3 Items B">
    <p:spTree>
      <p:nvGrpSpPr>
        <p:cNvPr id="1" name=""/>
        <p:cNvGrpSpPr/>
        <p:nvPr/>
      </p:nvGrpSpPr>
      <p:grpSpPr>
        <a:xfrm>
          <a:off x="0" y="0"/>
          <a:ext cx="0" cy="0"/>
          <a:chOff x="0" y="0"/>
          <a:chExt cx="0" cy="0"/>
        </a:xfrm>
      </p:grpSpPr>
      <p:sp>
        <p:nvSpPr>
          <p:cNvPr id="14" name="Rectangle 13"/>
          <p:cNvSpPr/>
          <p:nvPr userDrawn="1"/>
        </p:nvSpPr>
        <p:spPr>
          <a:xfrm>
            <a:off x="0" y="-609601"/>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2" name="Title 1"/>
          <p:cNvSpPr>
            <a:spLocks noGrp="1"/>
          </p:cNvSpPr>
          <p:nvPr>
            <p:ph type="title"/>
          </p:nvPr>
        </p:nvSpPr>
        <p:spPr>
          <a:xfrm>
            <a:off x="552451" y="198178"/>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173164"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12553" y="1870673"/>
            <a:ext cx="1316736" cy="131673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80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44006" y="1870673"/>
            <a:ext cx="1316736" cy="131673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285187"/>
            <a:ext cx="2560320" cy="329184"/>
          </a:xfrm>
        </p:spPr>
        <p:txBody>
          <a:bodyPr anchor="ctr" anchorCtr="0">
            <a:noAutofit/>
          </a:bodyPr>
          <a:lstStyle>
            <a:lvl1pPr marL="0" indent="0" algn="ctr">
              <a:lnSpc>
                <a:spcPct val="100000"/>
              </a:lnSpc>
              <a:buFontTx/>
              <a:buNone/>
              <a:defRPr sz="17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649931"/>
            <a:ext cx="2560320" cy="2191512"/>
          </a:xfrm>
        </p:spPr>
        <p:txBody>
          <a:bodyPr anchor="t" anchorCtr="0">
            <a:normAutofit/>
          </a:bodyPr>
          <a:lstStyle>
            <a:lvl1pPr marL="0" indent="0" algn="ctr">
              <a:lnSpc>
                <a:spcPct val="95000"/>
              </a:lnSpc>
              <a:spcBef>
                <a:spcPts val="600"/>
              </a:spcBef>
              <a:buFontTx/>
              <a:buNone/>
              <a:defRPr sz="14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2594765732"/>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14:bounceEnd="71429">
                                          <p:cBhvr additive="base">
                                            <p:cTn id="7" dur="700" fill="hold"/>
                                            <p:tgtEl>
                                              <p:spTgt spid="14"/>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00" fill="hold"/>
                                            <p:tgtEl>
                                              <p:spTgt spid="14"/>
                                            </p:tgtEl>
                                            <p:attrNameLst>
                                              <p:attrName>ppt_x</p:attrName>
                                            </p:attrNameLst>
                                          </p:cBhvr>
                                          <p:tavLst>
                                            <p:tav tm="0">
                                              <p:val>
                                                <p:strVal val="#ppt_x"/>
                                              </p:val>
                                            </p:tav>
                                            <p:tav tm="100000">
                                              <p:val>
                                                <p:strVal val="#ppt_x"/>
                                              </p:val>
                                            </p:tav>
                                          </p:tavLst>
                                        </p:anim>
                                        <p:anim calcmode="lin" valueType="num">
                                          <p:cBhvr additive="base">
                                            <p:cTn id="8" dur="7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56299"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891961"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711505"/>
            <a:ext cx="1927352" cy="2191512"/>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27623"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6963284"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6"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6"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791052707"/>
      </p:ext>
    </p:extLst>
  </p:cSld>
  <p:clrMapOvr>
    <a:masterClrMapping/>
  </p:clrMapOvr>
  <p:timing>
    <p:tnLst>
      <p:par>
        <p:cTn xmlns:p14="http://schemas.microsoft.com/office/powerpoint/2010/mai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4 Items B">
    <p:spTree>
      <p:nvGrpSpPr>
        <p:cNvPr id="1" name=""/>
        <p:cNvGrpSpPr/>
        <p:nvPr/>
      </p:nvGrpSpPr>
      <p:grpSpPr>
        <a:xfrm>
          <a:off x="0" y="0"/>
          <a:ext cx="0" cy="0"/>
          <a:chOff x="0" y="0"/>
          <a:chExt cx="0" cy="0"/>
        </a:xfrm>
      </p:grpSpPr>
      <p:sp>
        <p:nvSpPr>
          <p:cNvPr id="27" name="Rectangle 26"/>
          <p:cNvSpPr/>
          <p:nvPr userDrawn="1"/>
        </p:nvSpPr>
        <p:spPr>
          <a:xfrm>
            <a:off x="0" y="-460191"/>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2" name="Title 1"/>
          <p:cNvSpPr>
            <a:spLocks noGrp="1"/>
          </p:cNvSpPr>
          <p:nvPr>
            <p:ph type="title"/>
          </p:nvPr>
        </p:nvSpPr>
        <p:spPr>
          <a:xfrm>
            <a:off x="552451" y="198178"/>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29275"/>
            <a:ext cx="8034337" cy="450849"/>
          </a:xfrm>
        </p:spPr>
        <p:txBody>
          <a:bodyPr>
            <a:normAutofit/>
          </a:bodyPr>
          <a:lstStyle>
            <a:lvl1pPr marL="0" indent="0" algn="ctr">
              <a:buNone/>
              <a:defRPr sz="140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48679"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884341"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711505"/>
            <a:ext cx="1927352" cy="2191512"/>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20003"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6955664" y="1882900"/>
            <a:ext cx="1316736" cy="1316736"/>
          </a:xfrm>
          <a:prstGeom prst="ellipse">
            <a:avLst/>
          </a:prstGeom>
          <a:solidFill>
            <a:schemeClr val="accent1"/>
          </a:solidFill>
          <a:ln w="38100">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6" y="3346761"/>
            <a:ext cx="1927352" cy="329184"/>
          </a:xfrm>
        </p:spPr>
        <p:txBody>
          <a:bodyPr anchor="ctr" anchorCtr="0">
            <a:noAutofit/>
          </a:bodyPr>
          <a:lstStyle>
            <a:lvl1pPr marL="0" indent="0" algn="ctr">
              <a:lnSpc>
                <a:spcPct val="100000"/>
              </a:lnSpc>
              <a:buFontTx/>
              <a:buNone/>
              <a:defRPr sz="17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6" y="3711505"/>
            <a:ext cx="1927352" cy="2191512"/>
          </a:xfrm>
        </p:spPr>
        <p:txBody>
          <a:bodyPr anchor="t" anchorCtr="0">
            <a:normAutofit/>
          </a:bodyPr>
          <a:lstStyle>
            <a:lvl1pPr marL="0" indent="0" algn="ctr">
              <a:lnSpc>
                <a:spcPct val="95000"/>
              </a:lnSpc>
              <a:spcBef>
                <a:spcPts val="600"/>
              </a:spcBef>
              <a:buFontTx/>
              <a:buNone/>
              <a:defRPr sz="1400"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1102477295"/>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14:bounceEnd="71429">
                                          <p:cBhvr additive="base">
                                            <p:cTn id="7" dur="700" fill="hold"/>
                                            <p:tgtEl>
                                              <p:spTgt spid="27"/>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700" fill="hold"/>
                                            <p:tgtEl>
                                              <p:spTgt spid="27"/>
                                            </p:tgtEl>
                                            <p:attrNameLst>
                                              <p:attrName>ppt_x</p:attrName>
                                            </p:attrNameLst>
                                          </p:cBhvr>
                                          <p:tavLst>
                                            <p:tav tm="0">
                                              <p:val>
                                                <p:strVal val="#ppt_x"/>
                                              </p:val>
                                            </p:tav>
                                            <p:tav tm="100000">
                                              <p:val>
                                                <p:strVal val="#ppt_x"/>
                                              </p:val>
                                            </p:tav>
                                          </p:tavLst>
                                        </p:anim>
                                        <p:anim calcmode="lin" valueType="num">
                                          <p:cBhvr additive="base">
                                            <p:cTn id="8" dur="700" fill="hold"/>
                                            <p:tgtEl>
                                              <p:spTgt spid="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5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26" name="Picture Placeholder 8"/>
          <p:cNvSpPr>
            <a:spLocks noGrp="1"/>
          </p:cNvSpPr>
          <p:nvPr>
            <p:ph type="pic" sz="quarter" idx="14"/>
          </p:nvPr>
        </p:nvSpPr>
        <p:spPr>
          <a:xfrm>
            <a:off x="631699"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27" name="Text Placeholder 10"/>
          <p:cNvSpPr>
            <a:spLocks noGrp="1"/>
          </p:cNvSpPr>
          <p:nvPr>
            <p:ph type="body" sz="quarter" idx="15" hasCustomPrompt="1"/>
          </p:nvPr>
        </p:nvSpPr>
        <p:spPr>
          <a:xfrm>
            <a:off x="552451"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16" hasCustomPrompt="1"/>
          </p:nvPr>
        </p:nvSpPr>
        <p:spPr>
          <a:xfrm>
            <a:off x="552451"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17"/>
          </p:nvPr>
        </p:nvSpPr>
        <p:spPr>
          <a:xfrm>
            <a:off x="2257727"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0" name="Text Placeholder 10"/>
          <p:cNvSpPr>
            <a:spLocks noGrp="1"/>
          </p:cNvSpPr>
          <p:nvPr>
            <p:ph type="body" sz="quarter" idx="18" hasCustomPrompt="1"/>
          </p:nvPr>
        </p:nvSpPr>
        <p:spPr>
          <a:xfrm>
            <a:off x="2178480"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19" hasCustomPrompt="1"/>
          </p:nvPr>
        </p:nvSpPr>
        <p:spPr>
          <a:xfrm>
            <a:off x="2178480" y="3691588"/>
            <a:ext cx="1527048" cy="2191512"/>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2" name="Picture Placeholder 8"/>
          <p:cNvSpPr>
            <a:spLocks noGrp="1"/>
          </p:cNvSpPr>
          <p:nvPr>
            <p:ph type="pic" sz="quarter" idx="20"/>
          </p:nvPr>
        </p:nvSpPr>
        <p:spPr>
          <a:xfrm>
            <a:off x="3883755"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3" name="Text Placeholder 10"/>
          <p:cNvSpPr>
            <a:spLocks noGrp="1"/>
          </p:cNvSpPr>
          <p:nvPr>
            <p:ph type="body" sz="quarter" idx="21" hasCustomPrompt="1"/>
          </p:nvPr>
        </p:nvSpPr>
        <p:spPr>
          <a:xfrm>
            <a:off x="3804509"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4" name="Text Placeholder 10"/>
          <p:cNvSpPr>
            <a:spLocks noGrp="1"/>
          </p:cNvSpPr>
          <p:nvPr>
            <p:ph type="body" sz="quarter" idx="22" hasCustomPrompt="1"/>
          </p:nvPr>
        </p:nvSpPr>
        <p:spPr>
          <a:xfrm>
            <a:off x="3804509"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5" name="Picture Placeholder 8"/>
          <p:cNvSpPr>
            <a:spLocks noGrp="1"/>
          </p:cNvSpPr>
          <p:nvPr>
            <p:ph type="pic" sz="quarter" idx="23"/>
          </p:nvPr>
        </p:nvSpPr>
        <p:spPr>
          <a:xfrm>
            <a:off x="550978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6" name="Text Placeholder 10"/>
          <p:cNvSpPr>
            <a:spLocks noGrp="1"/>
          </p:cNvSpPr>
          <p:nvPr>
            <p:ph type="body" sz="quarter" idx="24" hasCustomPrompt="1"/>
          </p:nvPr>
        </p:nvSpPr>
        <p:spPr>
          <a:xfrm>
            <a:off x="5430538"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7" name="Text Placeholder 10"/>
          <p:cNvSpPr>
            <a:spLocks noGrp="1"/>
          </p:cNvSpPr>
          <p:nvPr>
            <p:ph type="body" sz="quarter" idx="25" hasCustomPrompt="1"/>
          </p:nvPr>
        </p:nvSpPr>
        <p:spPr>
          <a:xfrm>
            <a:off x="5430537"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8" name="Text Placeholder 10"/>
          <p:cNvSpPr>
            <a:spLocks noGrp="1"/>
          </p:cNvSpPr>
          <p:nvPr>
            <p:ph type="body" sz="quarter" idx="26" hasCustomPrompt="1"/>
          </p:nvPr>
        </p:nvSpPr>
        <p:spPr>
          <a:xfrm>
            <a:off x="7056565"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9" name="Text Placeholder 10"/>
          <p:cNvSpPr>
            <a:spLocks noGrp="1"/>
          </p:cNvSpPr>
          <p:nvPr>
            <p:ph type="body" sz="quarter" idx="27" hasCustomPrompt="1"/>
          </p:nvPr>
        </p:nvSpPr>
        <p:spPr>
          <a:xfrm>
            <a:off x="7056565"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40" name="Picture Placeholder 8"/>
          <p:cNvSpPr>
            <a:spLocks noGrp="1"/>
          </p:cNvSpPr>
          <p:nvPr>
            <p:ph type="pic" sz="quarter" idx="28"/>
          </p:nvPr>
        </p:nvSpPr>
        <p:spPr>
          <a:xfrm>
            <a:off x="713581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157802059"/>
      </p:ext>
    </p:extLst>
  </p:cSld>
  <p:clrMapOvr>
    <a:masterClrMapping/>
  </p:clrMapOvr>
  <p:timing>
    <p:tnLst>
      <p:par>
        <p:cTn xmlns:p14="http://schemas.microsoft.com/office/powerpoint/2010/mai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5 Items B">
    <p:spTree>
      <p:nvGrpSpPr>
        <p:cNvPr id="1" name=""/>
        <p:cNvGrpSpPr/>
        <p:nvPr/>
      </p:nvGrpSpPr>
      <p:grpSpPr>
        <a:xfrm>
          <a:off x="0" y="0"/>
          <a:ext cx="0" cy="0"/>
          <a:chOff x="0" y="0"/>
          <a:chExt cx="0" cy="0"/>
        </a:xfrm>
      </p:grpSpPr>
      <p:sp>
        <p:nvSpPr>
          <p:cNvPr id="42" name="Rectangle 41"/>
          <p:cNvSpPr/>
          <p:nvPr userDrawn="1"/>
        </p:nvSpPr>
        <p:spPr>
          <a:xfrm>
            <a:off x="0" y="-460191"/>
            <a:ext cx="9144000" cy="30110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2" name="Title 1"/>
          <p:cNvSpPr>
            <a:spLocks noGrp="1"/>
          </p:cNvSpPr>
          <p:nvPr>
            <p:ph type="title"/>
          </p:nvPr>
        </p:nvSpPr>
        <p:spPr>
          <a:xfrm>
            <a:off x="552451" y="198178"/>
            <a:ext cx="8031162" cy="968771"/>
          </a:xfrm>
        </p:spPr>
        <p:txBody>
          <a:bodyPr/>
          <a:lstStyle>
            <a:lvl1pPr>
              <a:defRPr>
                <a:solidFill>
                  <a:srgbClr val="FFFFFF"/>
                </a:solidFill>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29275"/>
            <a:ext cx="8034337" cy="450849"/>
          </a:xfrm>
        </p:spPr>
        <p:txBody>
          <a:bodyPr>
            <a:normAutofit/>
          </a:bodyPr>
          <a:lstStyle>
            <a:lvl1pPr marL="0" indent="0" algn="ctr">
              <a:buNone/>
              <a:defRPr sz="1400">
                <a:solidFill>
                  <a:srgbClr val="FFFFFF"/>
                </a:solidFill>
                <a:latin typeface="Lato Light" panose="020F0302020204030203" pitchFamily="34" charset="0"/>
                <a:cs typeface="Gotham Book"/>
              </a:defRPr>
            </a:lvl1pPr>
          </a:lstStyle>
          <a:p>
            <a:pPr lvl="0"/>
            <a:r>
              <a:rPr lang="en-US" dirty="0" smtClean="0"/>
              <a:t>Subtitle goes here</a:t>
            </a:r>
            <a:endParaRPr lang="en-US" dirty="0"/>
          </a:p>
        </p:txBody>
      </p:sp>
      <p:sp>
        <p:nvSpPr>
          <p:cNvPr id="26" name="Picture Placeholder 8"/>
          <p:cNvSpPr>
            <a:spLocks noGrp="1"/>
          </p:cNvSpPr>
          <p:nvPr>
            <p:ph type="pic" sz="quarter" idx="14"/>
          </p:nvPr>
        </p:nvSpPr>
        <p:spPr>
          <a:xfrm>
            <a:off x="639319"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27" name="Text Placeholder 10"/>
          <p:cNvSpPr>
            <a:spLocks noGrp="1"/>
          </p:cNvSpPr>
          <p:nvPr>
            <p:ph type="body" sz="quarter" idx="15" hasCustomPrompt="1"/>
          </p:nvPr>
        </p:nvSpPr>
        <p:spPr>
          <a:xfrm>
            <a:off x="552451"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16" hasCustomPrompt="1"/>
          </p:nvPr>
        </p:nvSpPr>
        <p:spPr>
          <a:xfrm>
            <a:off x="552451"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17"/>
          </p:nvPr>
        </p:nvSpPr>
        <p:spPr>
          <a:xfrm>
            <a:off x="2265347"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0" name="Text Placeholder 10"/>
          <p:cNvSpPr>
            <a:spLocks noGrp="1"/>
          </p:cNvSpPr>
          <p:nvPr>
            <p:ph type="body" sz="quarter" idx="18" hasCustomPrompt="1"/>
          </p:nvPr>
        </p:nvSpPr>
        <p:spPr>
          <a:xfrm>
            <a:off x="2178480"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19" hasCustomPrompt="1"/>
          </p:nvPr>
        </p:nvSpPr>
        <p:spPr>
          <a:xfrm>
            <a:off x="2178480" y="3691588"/>
            <a:ext cx="1527048" cy="2191512"/>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2" name="Picture Placeholder 8"/>
          <p:cNvSpPr>
            <a:spLocks noGrp="1"/>
          </p:cNvSpPr>
          <p:nvPr>
            <p:ph type="pic" sz="quarter" idx="20"/>
          </p:nvPr>
        </p:nvSpPr>
        <p:spPr>
          <a:xfrm>
            <a:off x="3891375"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3" name="Text Placeholder 10"/>
          <p:cNvSpPr>
            <a:spLocks noGrp="1"/>
          </p:cNvSpPr>
          <p:nvPr>
            <p:ph type="body" sz="quarter" idx="21" hasCustomPrompt="1"/>
          </p:nvPr>
        </p:nvSpPr>
        <p:spPr>
          <a:xfrm>
            <a:off x="3804509"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4" name="Text Placeholder 10"/>
          <p:cNvSpPr>
            <a:spLocks noGrp="1"/>
          </p:cNvSpPr>
          <p:nvPr>
            <p:ph type="body" sz="quarter" idx="22" hasCustomPrompt="1"/>
          </p:nvPr>
        </p:nvSpPr>
        <p:spPr>
          <a:xfrm>
            <a:off x="3804509"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5" name="Picture Placeholder 8"/>
          <p:cNvSpPr>
            <a:spLocks noGrp="1"/>
          </p:cNvSpPr>
          <p:nvPr>
            <p:ph type="pic" sz="quarter" idx="23"/>
          </p:nvPr>
        </p:nvSpPr>
        <p:spPr>
          <a:xfrm>
            <a:off x="551740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
        <p:nvSpPr>
          <p:cNvPr id="36" name="Text Placeholder 10"/>
          <p:cNvSpPr>
            <a:spLocks noGrp="1"/>
          </p:cNvSpPr>
          <p:nvPr>
            <p:ph type="body" sz="quarter" idx="24" hasCustomPrompt="1"/>
          </p:nvPr>
        </p:nvSpPr>
        <p:spPr>
          <a:xfrm>
            <a:off x="5430538"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7" name="Text Placeholder 10"/>
          <p:cNvSpPr>
            <a:spLocks noGrp="1"/>
          </p:cNvSpPr>
          <p:nvPr>
            <p:ph type="body" sz="quarter" idx="25" hasCustomPrompt="1"/>
          </p:nvPr>
        </p:nvSpPr>
        <p:spPr>
          <a:xfrm>
            <a:off x="5430537"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38" name="Text Placeholder 10"/>
          <p:cNvSpPr>
            <a:spLocks noGrp="1"/>
          </p:cNvSpPr>
          <p:nvPr>
            <p:ph type="body" sz="quarter" idx="26" hasCustomPrompt="1"/>
          </p:nvPr>
        </p:nvSpPr>
        <p:spPr>
          <a:xfrm>
            <a:off x="7056565" y="3326844"/>
            <a:ext cx="1527048" cy="329184"/>
          </a:xfrm>
        </p:spPr>
        <p:txBody>
          <a:bodyPr anchor="ctr" anchorCtr="0">
            <a:noAutofit/>
          </a:bodyPr>
          <a:lstStyle>
            <a:lvl1pPr marL="0" indent="0" algn="ctr">
              <a:lnSpc>
                <a:spcPct val="100000"/>
              </a:lnSpc>
              <a:buFontTx/>
              <a:buNone/>
              <a:defRPr sz="1500" b="1"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39" name="Text Placeholder 10"/>
          <p:cNvSpPr>
            <a:spLocks noGrp="1"/>
          </p:cNvSpPr>
          <p:nvPr>
            <p:ph type="body" sz="quarter" idx="27" hasCustomPrompt="1"/>
          </p:nvPr>
        </p:nvSpPr>
        <p:spPr>
          <a:xfrm>
            <a:off x="7056565" y="3691588"/>
            <a:ext cx="1527048" cy="2191512"/>
          </a:xfrm>
        </p:spPr>
        <p:txBody>
          <a:bodyPr anchor="t" anchorCtr="0">
            <a:normAutofit/>
          </a:bodyPr>
          <a:lstStyle>
            <a:lvl1pPr marL="0" indent="0" algn="ctr">
              <a:lnSpc>
                <a:spcPct val="95000"/>
              </a:lnSpc>
              <a:spcBef>
                <a:spcPts val="600"/>
              </a:spcBef>
              <a:buFontTx/>
              <a:buNone/>
              <a:defRPr sz="1200" cap="none" baseline="0">
                <a:solidFill>
                  <a:srgbClr val="808080"/>
                </a:solidFill>
                <a:latin typeface="Lato Light" panose="020F0302020204030203" pitchFamily="34" charset="0"/>
                <a:cs typeface="Gotham Light"/>
              </a:defRPr>
            </a:lvl1pPr>
          </a:lstStyle>
          <a:p>
            <a:pPr lvl="0"/>
            <a:r>
              <a:rPr lang="en-US" dirty="0" smtClean="0"/>
              <a:t>Body copy goes here</a:t>
            </a:r>
          </a:p>
        </p:txBody>
      </p:sp>
      <p:sp>
        <p:nvSpPr>
          <p:cNvPr id="40" name="Picture Placeholder 8"/>
          <p:cNvSpPr>
            <a:spLocks noGrp="1"/>
          </p:cNvSpPr>
          <p:nvPr>
            <p:ph type="pic" sz="quarter" idx="28"/>
          </p:nvPr>
        </p:nvSpPr>
        <p:spPr>
          <a:xfrm>
            <a:off x="7143433" y="1882900"/>
            <a:ext cx="1316736" cy="1316736"/>
          </a:xfrm>
          <a:prstGeom prst="ellipse">
            <a:avLst/>
          </a:prstGeom>
          <a:solidFill>
            <a:schemeClr val="accent1"/>
          </a:solidFill>
          <a:ln w="38100" cmpd="sng">
            <a:solidFill>
              <a:schemeClr val="accent2"/>
            </a:solidFill>
          </a:ln>
        </p:spPr>
        <p:txBody>
          <a:bodyPr anchor="ctr" anchorCtr="0">
            <a:normAutofit/>
          </a:bodyPr>
          <a:lstStyle>
            <a:lvl1pPr marL="0" indent="0" algn="ctr">
              <a:buFontTx/>
              <a:buNone/>
              <a:defRPr sz="1200">
                <a:solidFill>
                  <a:srgbClr val="FFFFFF"/>
                </a:solidFill>
                <a:latin typeface="Lato Light" panose="020F0302020204030203" pitchFamily="34" charset="0"/>
              </a:defRPr>
            </a:lvl1pPr>
          </a:lstStyle>
          <a:p>
            <a:endParaRPr lang="en-US" dirty="0"/>
          </a:p>
        </p:txBody>
      </p:sp>
    </p:spTree>
    <p:extLst>
      <p:ext uri="{BB962C8B-B14F-4D97-AF65-F5344CB8AC3E}">
        <p14:creationId xmlns:p14="http://schemas.microsoft.com/office/powerpoint/2010/main" val="3600721453"/>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71429">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71429">
                                          <p:cBhvr additive="base">
                                            <p:cTn id="7" dur="700" fill="hold"/>
                                            <p:tgtEl>
                                              <p:spTgt spid="42"/>
                                            </p:tgtEl>
                                            <p:attrNameLst>
                                              <p:attrName>ppt_x</p:attrName>
                                            </p:attrNameLst>
                                          </p:cBhvr>
                                          <p:tavLst>
                                            <p:tav tm="0">
                                              <p:val>
                                                <p:strVal val="#ppt_x"/>
                                              </p:val>
                                            </p:tav>
                                            <p:tav tm="100000">
                                              <p:val>
                                                <p:strVal val="#ppt_x"/>
                                              </p:val>
                                            </p:tav>
                                          </p:tavLst>
                                        </p:anim>
                                        <p:anim calcmode="lin" valueType="num" p14:bounceEnd="71429">
                                          <p:cBhvr additive="base">
                                            <p:cTn id="8" dur="7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mc:Choice>
    <mc:Fallback xmlns="">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700" fill="hold"/>
                                            <p:tgtEl>
                                              <p:spTgt spid="42"/>
                                            </p:tgtEl>
                                            <p:attrNameLst>
                                              <p:attrName>ppt_x</p:attrName>
                                            </p:attrNameLst>
                                          </p:cBhvr>
                                          <p:tavLst>
                                            <p:tav tm="0">
                                              <p:val>
                                                <p:strVal val="#ppt_x"/>
                                              </p:val>
                                            </p:tav>
                                            <p:tav tm="100000">
                                              <p:val>
                                                <p:strVal val="#ppt_x"/>
                                              </p:val>
                                            </p:tav>
                                          </p:tavLst>
                                        </p:anim>
                                        <p:anim calcmode="lin" valueType="num">
                                          <p:cBhvr additive="base">
                                            <p:cTn id="8" dur="7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6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1226822" y="1764429"/>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552451" y="3037869"/>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552451" y="3278012"/>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966211" y="1764429"/>
            <a:ext cx="1211578" cy="1209037"/>
          </a:xfrm>
          <a:prstGeom prst="ellipse">
            <a:avLst/>
          </a:prstGeom>
          <a:solidFill>
            <a:schemeClr val="accent1"/>
          </a:solidFill>
          <a:ln w="38100">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80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3291840" y="3037869"/>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3291840" y="3278012"/>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6697664" y="1764429"/>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023293" y="3037869"/>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023293" y="3278012"/>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3" name="Picture Placeholder 8"/>
          <p:cNvSpPr>
            <a:spLocks noGrp="1"/>
          </p:cNvSpPr>
          <p:nvPr>
            <p:ph type="pic" sz="quarter" idx="26"/>
          </p:nvPr>
        </p:nvSpPr>
        <p:spPr>
          <a:xfrm>
            <a:off x="1226822" y="3903954"/>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24" name="Text Placeholder 10"/>
          <p:cNvSpPr>
            <a:spLocks noGrp="1"/>
          </p:cNvSpPr>
          <p:nvPr>
            <p:ph type="body" sz="quarter" idx="27" hasCustomPrompt="1"/>
          </p:nvPr>
        </p:nvSpPr>
        <p:spPr>
          <a:xfrm>
            <a:off x="552451" y="5177394"/>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5" name="Text Placeholder 10"/>
          <p:cNvSpPr>
            <a:spLocks noGrp="1"/>
          </p:cNvSpPr>
          <p:nvPr>
            <p:ph type="body" sz="quarter" idx="28" hasCustomPrompt="1"/>
          </p:nvPr>
        </p:nvSpPr>
        <p:spPr>
          <a:xfrm>
            <a:off x="552451" y="5417537"/>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6" name="Picture Placeholder 8"/>
          <p:cNvSpPr>
            <a:spLocks noGrp="1"/>
          </p:cNvSpPr>
          <p:nvPr>
            <p:ph type="pic" sz="quarter" idx="29"/>
          </p:nvPr>
        </p:nvSpPr>
        <p:spPr>
          <a:xfrm>
            <a:off x="3966211" y="3903954"/>
            <a:ext cx="1211578" cy="1209037"/>
          </a:xfrm>
          <a:prstGeom prst="ellipse">
            <a:avLst/>
          </a:prstGeom>
          <a:solidFill>
            <a:schemeClr val="accent1"/>
          </a:solidFill>
          <a:ln w="38100">
            <a:solidFill>
              <a:schemeClr val="accent2"/>
            </a:solidFill>
          </a:ln>
        </p:spPr>
        <p:txBody>
          <a:bodyPr vert="horz" wrap="none" lIns="91440" tIns="45720" rIns="91440" bIns="45720" numCol="1" anchor="ctr" anchorCtr="0" compatLnSpc="1">
            <a:prstTxWarp prst="textNoShape">
              <a:avLst/>
            </a:prstTxWarp>
          </a:bodyPr>
          <a:lstStyle>
            <a:lvl1pPr marL="0" indent="0" algn="ctr">
              <a:buFontTx/>
              <a:buNone/>
              <a:defRPr lang="en-US" sz="1800" dirty="0">
                <a:solidFill>
                  <a:srgbClr val="FFFFFF"/>
                </a:solidFill>
                <a:latin typeface="Lato Light" panose="020F0302020204030203" pitchFamily="34" charset="0"/>
              </a:defRPr>
            </a:lvl1pPr>
          </a:lstStyle>
          <a:p>
            <a:pPr marL="0" lvl="0"/>
            <a:endParaRPr lang="en-US" dirty="0"/>
          </a:p>
        </p:txBody>
      </p:sp>
      <p:sp>
        <p:nvSpPr>
          <p:cNvPr id="27" name="Text Placeholder 10"/>
          <p:cNvSpPr>
            <a:spLocks noGrp="1"/>
          </p:cNvSpPr>
          <p:nvPr>
            <p:ph type="body" sz="quarter" idx="30" hasCustomPrompt="1"/>
          </p:nvPr>
        </p:nvSpPr>
        <p:spPr>
          <a:xfrm>
            <a:off x="3291840" y="5177394"/>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31" hasCustomPrompt="1"/>
          </p:nvPr>
        </p:nvSpPr>
        <p:spPr>
          <a:xfrm>
            <a:off x="3291840" y="5417537"/>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32"/>
          </p:nvPr>
        </p:nvSpPr>
        <p:spPr>
          <a:xfrm>
            <a:off x="6697664" y="3903954"/>
            <a:ext cx="1211578" cy="1209037"/>
          </a:xfrm>
          <a:prstGeom prst="ellipse">
            <a:avLst/>
          </a:prstGeom>
          <a:solidFill>
            <a:schemeClr val="accent1"/>
          </a:solidFill>
          <a:ln w="38100">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800" dirty="0">
                <a:solidFill>
                  <a:srgbClr val="FFFFFF"/>
                </a:solidFill>
                <a:latin typeface="Lato Light" panose="020F0302020204030203" pitchFamily="34" charset="0"/>
              </a:defRPr>
            </a:lvl1pPr>
          </a:lstStyle>
          <a:p>
            <a:pPr marL="0" lvl="0" indent="0" algn="ctr">
              <a:buFontTx/>
              <a:buNone/>
            </a:pPr>
            <a:endParaRPr lang="en-US" dirty="0"/>
          </a:p>
        </p:txBody>
      </p:sp>
      <p:sp>
        <p:nvSpPr>
          <p:cNvPr id="30" name="Text Placeholder 10"/>
          <p:cNvSpPr>
            <a:spLocks noGrp="1"/>
          </p:cNvSpPr>
          <p:nvPr>
            <p:ph type="body" sz="quarter" idx="33" hasCustomPrompt="1"/>
          </p:nvPr>
        </p:nvSpPr>
        <p:spPr>
          <a:xfrm>
            <a:off x="6023293" y="5177394"/>
            <a:ext cx="2560320" cy="215444"/>
          </a:xfrm>
        </p:spPr>
        <p:txBody>
          <a:bodyPr tIns="0" anchor="ctr" anchorCtr="0">
            <a:spAutoFit/>
          </a:bodyPr>
          <a:lstStyle>
            <a:lvl1pPr marL="0" indent="0" algn="ctr">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34" hasCustomPrompt="1"/>
          </p:nvPr>
        </p:nvSpPr>
        <p:spPr>
          <a:xfrm>
            <a:off x="6023293" y="5417537"/>
            <a:ext cx="2560320" cy="612359"/>
          </a:xfrm>
        </p:spPr>
        <p:txBody>
          <a:bodyPr anchor="t" anchorCtr="0">
            <a:normAutofit/>
          </a:bodyPr>
          <a:lstStyle>
            <a:lvl1pPr marL="0" indent="0" algn="ctr">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722729132"/>
      </p:ext>
    </p:extLst>
  </p:cSld>
  <p:clrMapOvr>
    <a:masterClrMapping/>
  </p:clrMapOvr>
  <p:timing>
    <p:tnLst>
      <p:par>
        <p:cTn xmlns:p14="http://schemas.microsoft.com/office/powerpoint/2010/mai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8 Items">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14" name="Picture Placeholder 8"/>
          <p:cNvSpPr>
            <a:spLocks noGrp="1"/>
          </p:cNvSpPr>
          <p:nvPr>
            <p:ph type="pic" sz="quarter" idx="14"/>
          </p:nvPr>
        </p:nvSpPr>
        <p:spPr>
          <a:xfrm>
            <a:off x="898654" y="1722857"/>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5" name="Text Placeholder 10"/>
          <p:cNvSpPr>
            <a:spLocks noGrp="1"/>
          </p:cNvSpPr>
          <p:nvPr>
            <p:ph type="body" sz="quarter" idx="15" hasCustomPrompt="1"/>
          </p:nvPr>
        </p:nvSpPr>
        <p:spPr>
          <a:xfrm>
            <a:off x="552451" y="2997230"/>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6" name="Text Placeholder 10"/>
          <p:cNvSpPr>
            <a:spLocks noGrp="1"/>
          </p:cNvSpPr>
          <p:nvPr>
            <p:ph type="body" sz="quarter" idx="16" hasCustomPrompt="1"/>
          </p:nvPr>
        </p:nvSpPr>
        <p:spPr>
          <a:xfrm>
            <a:off x="552451" y="3223825"/>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17" name="Picture Placeholder 8"/>
          <p:cNvSpPr>
            <a:spLocks noGrp="1"/>
          </p:cNvSpPr>
          <p:nvPr>
            <p:ph type="pic" sz="quarter" idx="17"/>
          </p:nvPr>
        </p:nvSpPr>
        <p:spPr>
          <a:xfrm>
            <a:off x="2934316" y="1722857"/>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18" name="Text Placeholder 10"/>
          <p:cNvSpPr>
            <a:spLocks noGrp="1"/>
          </p:cNvSpPr>
          <p:nvPr>
            <p:ph type="body" sz="quarter" idx="18" hasCustomPrompt="1"/>
          </p:nvPr>
        </p:nvSpPr>
        <p:spPr>
          <a:xfrm>
            <a:off x="2588113" y="2997230"/>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19" name="Text Placeholder 10"/>
          <p:cNvSpPr>
            <a:spLocks noGrp="1"/>
          </p:cNvSpPr>
          <p:nvPr>
            <p:ph type="body" sz="quarter" idx="19" hasCustomPrompt="1"/>
          </p:nvPr>
        </p:nvSpPr>
        <p:spPr>
          <a:xfrm>
            <a:off x="2588113" y="3223825"/>
            <a:ext cx="1927352" cy="691559"/>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20" name="Picture Placeholder 8"/>
          <p:cNvSpPr>
            <a:spLocks noGrp="1"/>
          </p:cNvSpPr>
          <p:nvPr>
            <p:ph type="pic" sz="quarter" idx="20"/>
          </p:nvPr>
        </p:nvSpPr>
        <p:spPr>
          <a:xfrm>
            <a:off x="4969978" y="1722857"/>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1" name="Text Placeholder 10"/>
          <p:cNvSpPr>
            <a:spLocks noGrp="1"/>
          </p:cNvSpPr>
          <p:nvPr>
            <p:ph type="body" sz="quarter" idx="21" hasCustomPrompt="1"/>
          </p:nvPr>
        </p:nvSpPr>
        <p:spPr>
          <a:xfrm>
            <a:off x="4623775" y="2997230"/>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2" name="Text Placeholder 10"/>
          <p:cNvSpPr>
            <a:spLocks noGrp="1"/>
          </p:cNvSpPr>
          <p:nvPr>
            <p:ph type="body" sz="quarter" idx="22" hasCustomPrompt="1"/>
          </p:nvPr>
        </p:nvSpPr>
        <p:spPr>
          <a:xfrm>
            <a:off x="4623775" y="3223825"/>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23" name="Picture Placeholder 8"/>
          <p:cNvSpPr>
            <a:spLocks noGrp="1"/>
          </p:cNvSpPr>
          <p:nvPr>
            <p:ph type="pic" sz="quarter" idx="23"/>
          </p:nvPr>
        </p:nvSpPr>
        <p:spPr>
          <a:xfrm>
            <a:off x="7005639" y="1722857"/>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24" name="Text Placeholder 10"/>
          <p:cNvSpPr>
            <a:spLocks noGrp="1"/>
          </p:cNvSpPr>
          <p:nvPr>
            <p:ph type="body" sz="quarter" idx="24" hasCustomPrompt="1"/>
          </p:nvPr>
        </p:nvSpPr>
        <p:spPr>
          <a:xfrm>
            <a:off x="6659436" y="2997230"/>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25" name="Text Placeholder 10"/>
          <p:cNvSpPr>
            <a:spLocks noGrp="1"/>
          </p:cNvSpPr>
          <p:nvPr>
            <p:ph type="body" sz="quarter" idx="25" hasCustomPrompt="1"/>
          </p:nvPr>
        </p:nvSpPr>
        <p:spPr>
          <a:xfrm>
            <a:off x="6659436" y="3223825"/>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38" name="Picture Placeholder 8"/>
          <p:cNvSpPr>
            <a:spLocks noGrp="1"/>
          </p:cNvSpPr>
          <p:nvPr>
            <p:ph type="pic" sz="quarter" idx="26"/>
          </p:nvPr>
        </p:nvSpPr>
        <p:spPr>
          <a:xfrm>
            <a:off x="898654" y="4025450"/>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39" name="Text Placeholder 10"/>
          <p:cNvSpPr>
            <a:spLocks noGrp="1"/>
          </p:cNvSpPr>
          <p:nvPr>
            <p:ph type="body" sz="quarter" idx="27" hasCustomPrompt="1"/>
          </p:nvPr>
        </p:nvSpPr>
        <p:spPr>
          <a:xfrm>
            <a:off x="552451" y="5299824"/>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40" name="Text Placeholder 10"/>
          <p:cNvSpPr>
            <a:spLocks noGrp="1"/>
          </p:cNvSpPr>
          <p:nvPr>
            <p:ph type="body" sz="quarter" idx="28" hasCustomPrompt="1"/>
          </p:nvPr>
        </p:nvSpPr>
        <p:spPr>
          <a:xfrm>
            <a:off x="552451" y="5526419"/>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41" name="Picture Placeholder 8"/>
          <p:cNvSpPr>
            <a:spLocks noGrp="1"/>
          </p:cNvSpPr>
          <p:nvPr>
            <p:ph type="pic" sz="quarter" idx="29"/>
          </p:nvPr>
        </p:nvSpPr>
        <p:spPr>
          <a:xfrm>
            <a:off x="2934316" y="4025450"/>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2" name="Text Placeholder 10"/>
          <p:cNvSpPr>
            <a:spLocks noGrp="1"/>
          </p:cNvSpPr>
          <p:nvPr>
            <p:ph type="body" sz="quarter" idx="30" hasCustomPrompt="1"/>
          </p:nvPr>
        </p:nvSpPr>
        <p:spPr>
          <a:xfrm>
            <a:off x="2588113" y="5299824"/>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smtClean="0"/>
              <a:t>LOREM IPSUM</a:t>
            </a:r>
          </a:p>
        </p:txBody>
      </p:sp>
      <p:sp>
        <p:nvSpPr>
          <p:cNvPr id="43" name="Text Placeholder 10"/>
          <p:cNvSpPr>
            <a:spLocks noGrp="1"/>
          </p:cNvSpPr>
          <p:nvPr>
            <p:ph type="body" sz="quarter" idx="31" hasCustomPrompt="1"/>
          </p:nvPr>
        </p:nvSpPr>
        <p:spPr>
          <a:xfrm>
            <a:off x="2588113" y="5526419"/>
            <a:ext cx="1927352" cy="691559"/>
          </a:xfrm>
        </p:spPr>
        <p:txBody>
          <a:bodyPr anchor="t" anchorCtr="0">
            <a:normAutofit/>
          </a:bodyPr>
          <a:lstStyle>
            <a:lvl1pPr marL="0" marR="0" indent="0" algn="ctr" defTabSz="914400" rtl="0" eaLnBrk="1" fontAlgn="auto" latinLnBrk="0" hangingPunct="1">
              <a:lnSpc>
                <a:spcPct val="95000"/>
              </a:lnSpc>
              <a:spcBef>
                <a:spcPts val="600"/>
              </a:spcBef>
              <a:spcAft>
                <a:spcPts val="0"/>
              </a:spcAft>
              <a:buClr>
                <a:schemeClr val="accent1"/>
              </a:buClr>
              <a:buSzTx/>
              <a:buFontTx/>
              <a:buNone/>
              <a:tabLst/>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44" name="Picture Placeholder 8"/>
          <p:cNvSpPr>
            <a:spLocks noGrp="1"/>
          </p:cNvSpPr>
          <p:nvPr>
            <p:ph type="pic" sz="quarter" idx="32"/>
          </p:nvPr>
        </p:nvSpPr>
        <p:spPr>
          <a:xfrm>
            <a:off x="4969978" y="4025450"/>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5" name="Text Placeholder 10"/>
          <p:cNvSpPr>
            <a:spLocks noGrp="1"/>
          </p:cNvSpPr>
          <p:nvPr>
            <p:ph type="body" sz="quarter" idx="33" hasCustomPrompt="1"/>
          </p:nvPr>
        </p:nvSpPr>
        <p:spPr>
          <a:xfrm>
            <a:off x="4623775" y="5299824"/>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46" name="Text Placeholder 10"/>
          <p:cNvSpPr>
            <a:spLocks noGrp="1"/>
          </p:cNvSpPr>
          <p:nvPr>
            <p:ph type="body" sz="quarter" idx="34" hasCustomPrompt="1"/>
          </p:nvPr>
        </p:nvSpPr>
        <p:spPr>
          <a:xfrm>
            <a:off x="4623775" y="5526419"/>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
        <p:nvSpPr>
          <p:cNvPr id="47" name="Picture Placeholder 8"/>
          <p:cNvSpPr>
            <a:spLocks noGrp="1"/>
          </p:cNvSpPr>
          <p:nvPr>
            <p:ph type="pic" sz="quarter" idx="35"/>
          </p:nvPr>
        </p:nvSpPr>
        <p:spPr>
          <a:xfrm>
            <a:off x="7005639" y="4025450"/>
            <a:ext cx="1234946" cy="1210901"/>
          </a:xfrm>
          <a:prstGeom prst="ellipse">
            <a:avLst/>
          </a:prstGeom>
          <a:solidFill>
            <a:schemeClr val="accent1"/>
          </a:solidFill>
          <a:ln w="38100" cmpd="sng">
            <a:solidFill>
              <a:schemeClr val="accent2"/>
            </a:solidFill>
          </a:ln>
        </p:spPr>
        <p:txBody>
          <a:bodyPr anchor="ctr" anchorCtr="0"/>
          <a:lstStyle>
            <a:lvl1pPr marL="0" indent="0" algn="ctr">
              <a:buFontTx/>
              <a:buNone/>
              <a:defRPr>
                <a:solidFill>
                  <a:srgbClr val="FFFFFF"/>
                </a:solidFill>
                <a:latin typeface="Lato Light" panose="020F0302020204030203" pitchFamily="34" charset="0"/>
              </a:defRPr>
            </a:lvl1pPr>
          </a:lstStyle>
          <a:p>
            <a:endParaRPr lang="en-US" dirty="0"/>
          </a:p>
        </p:txBody>
      </p:sp>
      <p:sp>
        <p:nvSpPr>
          <p:cNvPr id="48" name="Text Placeholder 10"/>
          <p:cNvSpPr>
            <a:spLocks noGrp="1"/>
          </p:cNvSpPr>
          <p:nvPr>
            <p:ph type="body" sz="quarter" idx="36" hasCustomPrompt="1"/>
          </p:nvPr>
        </p:nvSpPr>
        <p:spPr>
          <a:xfrm>
            <a:off x="6659436" y="5299824"/>
            <a:ext cx="1927352" cy="215444"/>
          </a:xfrm>
        </p:spPr>
        <p:txBody>
          <a:bodyPr tIns="0" anchor="ctr" anchorCtr="0">
            <a:spAutoFit/>
          </a:bodyPr>
          <a:lstStyle>
            <a:lvl1pPr marL="0" indent="0" algn="ctr">
              <a:lnSpc>
                <a:spcPct val="100000"/>
              </a:lnSpc>
              <a:buFontTx/>
              <a:buNone/>
              <a:defRPr sz="1400" b="1" i="0" cap="all" baseline="0">
                <a:solidFill>
                  <a:srgbClr val="808080"/>
                </a:solidFill>
                <a:latin typeface="Lato" panose="020F0502020204030203" pitchFamily="34" charset="0"/>
                <a:cs typeface="Gotham Medium"/>
              </a:defRPr>
            </a:lvl1pPr>
          </a:lstStyle>
          <a:p>
            <a:pPr lvl="0"/>
            <a:r>
              <a:rPr lang="en-US" dirty="0" err="1" smtClean="0"/>
              <a:t>Lorem</a:t>
            </a:r>
            <a:r>
              <a:rPr lang="en-US" dirty="0" smtClean="0"/>
              <a:t> </a:t>
            </a:r>
            <a:r>
              <a:rPr lang="en-US" dirty="0" err="1" smtClean="0"/>
              <a:t>ipsum</a:t>
            </a:r>
            <a:endParaRPr lang="en-US" dirty="0" smtClean="0"/>
          </a:p>
        </p:txBody>
      </p:sp>
      <p:sp>
        <p:nvSpPr>
          <p:cNvPr id="49" name="Text Placeholder 10"/>
          <p:cNvSpPr>
            <a:spLocks noGrp="1"/>
          </p:cNvSpPr>
          <p:nvPr>
            <p:ph type="body" sz="quarter" idx="37" hasCustomPrompt="1"/>
          </p:nvPr>
        </p:nvSpPr>
        <p:spPr>
          <a:xfrm>
            <a:off x="6659436" y="5526419"/>
            <a:ext cx="1927352" cy="691559"/>
          </a:xfrm>
        </p:spPr>
        <p:txBody>
          <a:bodyPr anchor="t" anchorCtr="0">
            <a:normAutofit/>
          </a:bodyPr>
          <a:lstStyle>
            <a:lvl1pPr marL="0" indent="0" algn="ctr">
              <a:lnSpc>
                <a:spcPct val="95000"/>
              </a:lnSpc>
              <a:spcBef>
                <a:spcPts val="600"/>
              </a:spcBef>
              <a:buFontTx/>
              <a:buNone/>
              <a:defRPr sz="1100" cap="none" baseline="0">
                <a:solidFill>
                  <a:srgbClr val="808080"/>
                </a:solidFill>
                <a:latin typeface="Lato Light" panose="020F0302020204030203" pitchFamily="34" charset="0"/>
              </a:defRPr>
            </a:lvl1pPr>
          </a:lstStyle>
          <a:p>
            <a:pPr lvl="0"/>
            <a:r>
              <a:rPr lang="en-US" dirty="0" smtClean="0"/>
              <a:t>Body copy goes here</a:t>
            </a:r>
          </a:p>
        </p:txBody>
      </p:sp>
    </p:spTree>
    <p:extLst>
      <p:ext uri="{BB962C8B-B14F-4D97-AF65-F5344CB8AC3E}">
        <p14:creationId xmlns:p14="http://schemas.microsoft.com/office/powerpoint/2010/main" val="1304427034"/>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975" y="3556533"/>
            <a:ext cx="8020050" cy="1362075"/>
          </a:xfrm>
        </p:spPr>
        <p:txBody>
          <a:bodyPr anchor="b" anchorCtr="0">
            <a:normAutofit/>
          </a:bodyPr>
          <a:lstStyle>
            <a:lvl1pPr algn="l">
              <a:defRPr sz="3000" b="0" cap="all" baseline="0">
                <a:ln w="6350" cmpd="sng">
                  <a:noFill/>
                </a:ln>
                <a:solidFill>
                  <a:schemeClr val="bg1"/>
                </a:solidFill>
                <a:latin typeface="Lato Light" panose="020F030202020403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61975" y="4850874"/>
            <a:ext cx="8020050" cy="1500187"/>
          </a:xfrm>
        </p:spPr>
        <p:txBody>
          <a:bodyPr anchor="t" anchorCtr="0">
            <a:normAutofit/>
          </a:bodyPr>
          <a:lstStyle>
            <a:lvl1pPr marL="0" indent="0" algn="l">
              <a:buNone/>
              <a:defRPr sz="1050">
                <a:solidFill>
                  <a:schemeClr val="bg1"/>
                </a:solidFill>
                <a:latin typeface="Lato Light" panose="020F0302020204030203" pitchFamily="34"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521225324"/>
      </p:ext>
    </p:extLst>
  </p:cSld>
  <p:clrMapOvr>
    <a:masterClrMapping/>
  </p:clrMapOvr>
  <p:timing>
    <p:tnLst>
      <p:par>
        <p:cTn xmlns:p14="http://schemas.microsoft.com/office/powerpoint/2010/mai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6 Items B">
    <p:spTree>
      <p:nvGrpSpPr>
        <p:cNvPr id="1" name=""/>
        <p:cNvGrpSpPr/>
        <p:nvPr/>
      </p:nvGrpSpPr>
      <p:grpSpPr>
        <a:xfrm>
          <a:off x="0" y="0"/>
          <a:ext cx="0" cy="0"/>
          <a:chOff x="0" y="0"/>
          <a:chExt cx="0" cy="0"/>
        </a:xfrm>
      </p:grpSpPr>
      <p:sp>
        <p:nvSpPr>
          <p:cNvPr id="2" name="Title 1"/>
          <p:cNvSpPr>
            <a:spLocks noGrp="1"/>
          </p:cNvSpPr>
          <p:nvPr>
            <p:ph type="title"/>
          </p:nvPr>
        </p:nvSpPr>
        <p:spPr>
          <a:xfrm>
            <a:off x="552451" y="198178"/>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5" name="Text Placeholder 8"/>
          <p:cNvSpPr>
            <a:spLocks noGrp="1"/>
          </p:cNvSpPr>
          <p:nvPr>
            <p:ph type="body" sz="quarter" idx="13" hasCustomPrompt="1"/>
          </p:nvPr>
        </p:nvSpPr>
        <p:spPr>
          <a:xfrm>
            <a:off x="552452" y="1174098"/>
            <a:ext cx="8034337" cy="450849"/>
          </a:xfrm>
        </p:spPr>
        <p:txBody>
          <a:bodyPr>
            <a:normAutofit/>
          </a:bodyPr>
          <a:lstStyle>
            <a:lvl1pPr marL="0" indent="0" algn="ctr">
              <a:buNone/>
              <a:defRPr sz="140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4" name="Picture Placeholder 8"/>
          <p:cNvSpPr>
            <a:spLocks noGrp="1"/>
          </p:cNvSpPr>
          <p:nvPr>
            <p:ph type="pic" sz="quarter" idx="14"/>
          </p:nvPr>
        </p:nvSpPr>
        <p:spPr>
          <a:xfrm>
            <a:off x="552451" y="2103082"/>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100" dirty="0">
                <a:solidFill>
                  <a:srgbClr val="FFFFFF"/>
                </a:solidFill>
                <a:latin typeface="Lato Light" panose="020F0302020204030203" pitchFamily="34" charset="0"/>
              </a:defRPr>
            </a:lvl1pPr>
          </a:lstStyle>
          <a:p>
            <a:pPr marL="0" lvl="0" indent="0" algn="ctr">
              <a:buFontTx/>
              <a:buNone/>
            </a:pPr>
            <a:endParaRPr lang="en-US" dirty="0"/>
          </a:p>
        </p:txBody>
      </p:sp>
      <p:sp>
        <p:nvSpPr>
          <p:cNvPr id="6" name="Text Placeholder 10"/>
          <p:cNvSpPr>
            <a:spLocks noGrp="1"/>
          </p:cNvSpPr>
          <p:nvPr>
            <p:ph type="body" sz="quarter" idx="15" hasCustomPrompt="1"/>
          </p:nvPr>
        </p:nvSpPr>
        <p:spPr>
          <a:xfrm>
            <a:off x="1402081" y="2103082"/>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7" name="Text Placeholder 10"/>
          <p:cNvSpPr>
            <a:spLocks noGrp="1"/>
          </p:cNvSpPr>
          <p:nvPr>
            <p:ph type="body" sz="quarter" idx="16" hasCustomPrompt="1"/>
          </p:nvPr>
        </p:nvSpPr>
        <p:spPr>
          <a:xfrm>
            <a:off x="1402081" y="2411567"/>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8" name="Picture Placeholder 8"/>
          <p:cNvSpPr>
            <a:spLocks noGrp="1"/>
          </p:cNvSpPr>
          <p:nvPr>
            <p:ph type="pic" sz="quarter" idx="17"/>
          </p:nvPr>
        </p:nvSpPr>
        <p:spPr>
          <a:xfrm>
            <a:off x="3276156" y="2103082"/>
            <a:ext cx="772160" cy="76809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normAutofit/>
          </a:bodyPr>
          <a:lstStyle>
            <a:lvl1pPr marL="0" indent="0" algn="ctr">
              <a:buFontTx/>
              <a:buNone/>
              <a:defRPr lang="en-US" sz="1100" dirty="0">
                <a:solidFill>
                  <a:srgbClr val="FFFFFF"/>
                </a:solidFill>
                <a:latin typeface="Lato Light" panose="020F0302020204030203" pitchFamily="34" charset="0"/>
              </a:defRPr>
            </a:lvl1pPr>
          </a:lstStyle>
          <a:p>
            <a:pPr marL="0" lvl="0"/>
            <a:endParaRPr lang="en-US" dirty="0"/>
          </a:p>
        </p:txBody>
      </p:sp>
      <p:sp>
        <p:nvSpPr>
          <p:cNvPr id="9" name="Text Placeholder 10"/>
          <p:cNvSpPr>
            <a:spLocks noGrp="1"/>
          </p:cNvSpPr>
          <p:nvPr>
            <p:ph type="body" sz="quarter" idx="18" hasCustomPrompt="1"/>
          </p:nvPr>
        </p:nvSpPr>
        <p:spPr>
          <a:xfrm>
            <a:off x="4125786" y="2103082"/>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0" name="Text Placeholder 10"/>
          <p:cNvSpPr>
            <a:spLocks noGrp="1"/>
          </p:cNvSpPr>
          <p:nvPr>
            <p:ph type="body" sz="quarter" idx="19" hasCustomPrompt="1"/>
          </p:nvPr>
        </p:nvSpPr>
        <p:spPr>
          <a:xfrm>
            <a:off x="4125786" y="2411567"/>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11" name="Picture Placeholder 8"/>
          <p:cNvSpPr>
            <a:spLocks noGrp="1"/>
          </p:cNvSpPr>
          <p:nvPr>
            <p:ph type="pic" sz="quarter" idx="23"/>
          </p:nvPr>
        </p:nvSpPr>
        <p:spPr>
          <a:xfrm>
            <a:off x="5999861" y="2103082"/>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100" dirty="0">
                <a:solidFill>
                  <a:srgbClr val="FFFFFF"/>
                </a:solidFill>
                <a:latin typeface="Lato Light" panose="020F0302020204030203" pitchFamily="34" charset="0"/>
              </a:defRPr>
            </a:lvl1pPr>
          </a:lstStyle>
          <a:p>
            <a:pPr marL="0" lvl="0" indent="0" algn="ctr">
              <a:buFontTx/>
              <a:buNone/>
            </a:pPr>
            <a:endParaRPr lang="en-US" dirty="0"/>
          </a:p>
        </p:txBody>
      </p:sp>
      <p:sp>
        <p:nvSpPr>
          <p:cNvPr id="12" name="Text Placeholder 10"/>
          <p:cNvSpPr>
            <a:spLocks noGrp="1"/>
          </p:cNvSpPr>
          <p:nvPr>
            <p:ph type="body" sz="quarter" idx="24" hasCustomPrompt="1"/>
          </p:nvPr>
        </p:nvSpPr>
        <p:spPr>
          <a:xfrm>
            <a:off x="6849492" y="2103082"/>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13" name="Text Placeholder 10"/>
          <p:cNvSpPr>
            <a:spLocks noGrp="1"/>
          </p:cNvSpPr>
          <p:nvPr>
            <p:ph type="body" sz="quarter" idx="25" hasCustomPrompt="1"/>
          </p:nvPr>
        </p:nvSpPr>
        <p:spPr>
          <a:xfrm>
            <a:off x="6849492" y="2411567"/>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3" name="Picture Placeholder 8"/>
          <p:cNvSpPr>
            <a:spLocks noGrp="1"/>
          </p:cNvSpPr>
          <p:nvPr>
            <p:ph type="pic" sz="quarter" idx="26"/>
          </p:nvPr>
        </p:nvSpPr>
        <p:spPr>
          <a:xfrm>
            <a:off x="552451" y="3903954"/>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100" dirty="0">
                <a:solidFill>
                  <a:srgbClr val="FFFFFF"/>
                </a:solidFill>
                <a:latin typeface="Lato Light" panose="020F0302020204030203" pitchFamily="34" charset="0"/>
              </a:defRPr>
            </a:lvl1pPr>
          </a:lstStyle>
          <a:p>
            <a:pPr marL="0" lvl="0" indent="0" algn="ctr">
              <a:buFontTx/>
              <a:buNone/>
            </a:pPr>
            <a:endParaRPr lang="en-US" dirty="0"/>
          </a:p>
        </p:txBody>
      </p:sp>
      <p:sp>
        <p:nvSpPr>
          <p:cNvPr id="24" name="Text Placeholder 10"/>
          <p:cNvSpPr>
            <a:spLocks noGrp="1"/>
          </p:cNvSpPr>
          <p:nvPr>
            <p:ph type="body" sz="quarter" idx="27" hasCustomPrompt="1"/>
          </p:nvPr>
        </p:nvSpPr>
        <p:spPr>
          <a:xfrm>
            <a:off x="1402081" y="3903954"/>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5" name="Text Placeholder 10"/>
          <p:cNvSpPr>
            <a:spLocks noGrp="1"/>
          </p:cNvSpPr>
          <p:nvPr>
            <p:ph type="body" sz="quarter" idx="28" hasCustomPrompt="1"/>
          </p:nvPr>
        </p:nvSpPr>
        <p:spPr>
          <a:xfrm>
            <a:off x="1402081" y="4212439"/>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6" name="Picture Placeholder 8"/>
          <p:cNvSpPr>
            <a:spLocks noGrp="1"/>
          </p:cNvSpPr>
          <p:nvPr>
            <p:ph type="pic" sz="quarter" idx="29"/>
          </p:nvPr>
        </p:nvSpPr>
        <p:spPr>
          <a:xfrm>
            <a:off x="3276156" y="3903954"/>
            <a:ext cx="772160" cy="768096"/>
          </a:xfrm>
          <a:prstGeom prst="ellipse">
            <a:avLst/>
          </a:prstGeom>
          <a:solidFill>
            <a:schemeClr val="accent1"/>
          </a:solidFill>
          <a:ln w="38100" cmpd="sng">
            <a:solidFill>
              <a:schemeClr val="accent2"/>
            </a:solidFill>
          </a:ln>
        </p:spPr>
        <p:txBody>
          <a:bodyPr vert="horz" wrap="none" lIns="91440" tIns="45720" rIns="91440" bIns="45720" numCol="1" anchor="ctr" anchorCtr="0" compatLnSpc="1">
            <a:prstTxWarp prst="textNoShape">
              <a:avLst/>
            </a:prstTxWarp>
            <a:normAutofit/>
          </a:bodyPr>
          <a:lstStyle>
            <a:lvl1pPr marL="0" indent="0" algn="ctr">
              <a:buFontTx/>
              <a:buNone/>
              <a:defRPr lang="en-US" sz="1100" dirty="0">
                <a:solidFill>
                  <a:srgbClr val="FFFFFF"/>
                </a:solidFill>
                <a:latin typeface="Lato Light" panose="020F0302020204030203" pitchFamily="34" charset="0"/>
              </a:defRPr>
            </a:lvl1pPr>
          </a:lstStyle>
          <a:p>
            <a:pPr marL="0" lvl="0"/>
            <a:endParaRPr lang="en-US" dirty="0"/>
          </a:p>
        </p:txBody>
      </p:sp>
      <p:sp>
        <p:nvSpPr>
          <p:cNvPr id="27" name="Text Placeholder 10"/>
          <p:cNvSpPr>
            <a:spLocks noGrp="1"/>
          </p:cNvSpPr>
          <p:nvPr>
            <p:ph type="body" sz="quarter" idx="30" hasCustomPrompt="1"/>
          </p:nvPr>
        </p:nvSpPr>
        <p:spPr>
          <a:xfrm>
            <a:off x="4125786" y="3903954"/>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28" name="Text Placeholder 10"/>
          <p:cNvSpPr>
            <a:spLocks noGrp="1"/>
          </p:cNvSpPr>
          <p:nvPr>
            <p:ph type="body" sz="quarter" idx="31" hasCustomPrompt="1"/>
          </p:nvPr>
        </p:nvSpPr>
        <p:spPr>
          <a:xfrm>
            <a:off x="4125786" y="4212439"/>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
        <p:nvSpPr>
          <p:cNvPr id="29" name="Picture Placeholder 8"/>
          <p:cNvSpPr>
            <a:spLocks noGrp="1"/>
          </p:cNvSpPr>
          <p:nvPr>
            <p:ph type="pic" sz="quarter" idx="32"/>
          </p:nvPr>
        </p:nvSpPr>
        <p:spPr>
          <a:xfrm>
            <a:off x="5999861" y="3903954"/>
            <a:ext cx="772160" cy="768096"/>
          </a:xfrm>
          <a:prstGeom prst="ellipse">
            <a:avLst/>
          </a:prstGeom>
          <a:solidFill>
            <a:schemeClr val="accent1"/>
          </a:solidFill>
          <a:ln w="38100" cmpd="sng">
            <a:solidFill>
              <a:schemeClr val="accent2"/>
            </a:solidFill>
          </a:ln>
        </p:spPr>
        <p:txBody>
          <a:bodyPr vert="horz" wrap="none" lIns="91440" tIns="45720" rIns="91440" bIns="45720" numCol="1" rtlCol="0" anchor="ctr" anchorCtr="0" compatLnSpc="1">
            <a:prstTxWarp prst="textNoShape">
              <a:avLst/>
            </a:prstTxWarp>
            <a:normAutofit/>
          </a:bodyPr>
          <a:lstStyle>
            <a:lvl1pPr>
              <a:defRPr lang="en-US" sz="1100" dirty="0">
                <a:solidFill>
                  <a:srgbClr val="FFFFFF"/>
                </a:solidFill>
                <a:latin typeface="Lato Light" panose="020F0302020204030203" pitchFamily="34" charset="0"/>
              </a:defRPr>
            </a:lvl1pPr>
          </a:lstStyle>
          <a:p>
            <a:pPr marL="0" lvl="0" indent="0" algn="ctr">
              <a:buFontTx/>
              <a:buNone/>
            </a:pPr>
            <a:endParaRPr lang="en-US" dirty="0"/>
          </a:p>
        </p:txBody>
      </p:sp>
      <p:sp>
        <p:nvSpPr>
          <p:cNvPr id="30" name="Text Placeholder 10"/>
          <p:cNvSpPr>
            <a:spLocks noGrp="1"/>
          </p:cNvSpPr>
          <p:nvPr>
            <p:ph type="body" sz="quarter" idx="33" hasCustomPrompt="1"/>
          </p:nvPr>
        </p:nvSpPr>
        <p:spPr>
          <a:xfrm>
            <a:off x="6849492" y="3903954"/>
            <a:ext cx="1764602" cy="287259"/>
          </a:xfrm>
        </p:spPr>
        <p:txBody>
          <a:bodyPr wrap="square" tIns="0" anchor="ctr" anchorCtr="0">
            <a:normAutofit/>
          </a:bodyPr>
          <a:lstStyle>
            <a:lvl1pPr marL="0" indent="0" algn="l">
              <a:lnSpc>
                <a:spcPct val="100000"/>
              </a:lnSpc>
              <a:buFontTx/>
              <a:buNone/>
              <a:defRPr sz="1400" b="1" i="0" cap="all" baseline="0">
                <a:solidFill>
                  <a:schemeClr val="bg1"/>
                </a:solidFill>
                <a:latin typeface="Lato" panose="020F0502020204030203" pitchFamily="34" charset="0"/>
                <a:cs typeface="Gotham Medium"/>
              </a:defRPr>
            </a:lvl1pPr>
          </a:lstStyle>
          <a:p>
            <a:pPr lvl="0"/>
            <a:r>
              <a:rPr lang="en-US" dirty="0" smtClean="0"/>
              <a:t>LOREM IPSUM</a:t>
            </a:r>
          </a:p>
        </p:txBody>
      </p:sp>
      <p:sp>
        <p:nvSpPr>
          <p:cNvPr id="31" name="Text Placeholder 10"/>
          <p:cNvSpPr>
            <a:spLocks noGrp="1"/>
          </p:cNvSpPr>
          <p:nvPr>
            <p:ph type="body" sz="quarter" idx="34" hasCustomPrompt="1"/>
          </p:nvPr>
        </p:nvSpPr>
        <p:spPr>
          <a:xfrm>
            <a:off x="6849492" y="4212439"/>
            <a:ext cx="1764602" cy="1140124"/>
          </a:xfrm>
        </p:spPr>
        <p:txBody>
          <a:bodyPr tIns="0" anchor="t" anchorCtr="0">
            <a:normAutofit/>
          </a:bodyPr>
          <a:lstStyle>
            <a:lvl1pPr marL="0" indent="0" algn="l">
              <a:lnSpc>
                <a:spcPct val="95000"/>
              </a:lnSpc>
              <a:spcBef>
                <a:spcPts val="600"/>
              </a:spcBef>
              <a:buFontTx/>
              <a:buNone/>
              <a:defRPr sz="1100" cap="none" baseline="0">
                <a:solidFill>
                  <a:schemeClr val="bg1"/>
                </a:solidFill>
                <a:latin typeface="Lato Light" panose="020F0302020204030203" pitchFamily="34" charset="0"/>
                <a:cs typeface="Gotham Light"/>
              </a:defRPr>
            </a:lvl1pPr>
          </a:lstStyle>
          <a:p>
            <a:pPr lvl="0"/>
            <a:r>
              <a:rPr lang="en-US" dirty="0" smtClean="0"/>
              <a:t>Body copy goes here</a:t>
            </a:r>
          </a:p>
        </p:txBody>
      </p:sp>
    </p:spTree>
    <p:extLst>
      <p:ext uri="{BB962C8B-B14F-4D97-AF65-F5344CB8AC3E}">
        <p14:creationId xmlns:p14="http://schemas.microsoft.com/office/powerpoint/2010/main" val="910268016"/>
      </p:ext>
    </p:extLst>
  </p:cSld>
  <p:clrMapOvr>
    <a:masterClrMapping/>
  </p:clrMapOvr>
  <p:timing>
    <p:tnLst>
      <p:par>
        <p:cTn xmlns:p14="http://schemas.microsoft.com/office/powerpoint/2010/mai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Total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639314"/>
      </p:ext>
    </p:extLst>
  </p:cSld>
  <p:clrMapOvr>
    <a:masterClrMapping/>
  </p:clrMapOvr>
  <p:timing>
    <p:tnLst>
      <p:par>
        <p:cTn xmlns:p14="http://schemas.microsoft.com/office/powerpoint/2010/mai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Smart Art + Text">
    <p:spTree>
      <p:nvGrpSpPr>
        <p:cNvPr id="1" name=""/>
        <p:cNvGrpSpPr/>
        <p:nvPr/>
      </p:nvGrpSpPr>
      <p:grpSpPr>
        <a:xfrm>
          <a:off x="0" y="0"/>
          <a:ext cx="0" cy="0"/>
          <a:chOff x="0" y="0"/>
          <a:chExt cx="0" cy="0"/>
        </a:xfrm>
      </p:grpSpPr>
      <p:sp>
        <p:nvSpPr>
          <p:cNvPr id="3" name="SmartArt Placeholder 2"/>
          <p:cNvSpPr>
            <a:spLocks noGrp="1"/>
          </p:cNvSpPr>
          <p:nvPr>
            <p:ph type="dgm" sz="quarter" idx="12"/>
          </p:nvPr>
        </p:nvSpPr>
        <p:spPr>
          <a:xfrm>
            <a:off x="464820" y="482600"/>
            <a:ext cx="4290060" cy="5486400"/>
          </a:xfrm>
        </p:spPr>
        <p:txBody>
          <a:bodyPr anchor="ctr" anchorCtr="0"/>
          <a:lstStyle>
            <a:lvl1pPr marL="0" indent="0" algn="ctr">
              <a:buFontTx/>
              <a:buNone/>
              <a:defRPr>
                <a:latin typeface="Lato Light" panose="020F0302020204030203" pitchFamily="34" charset="0"/>
              </a:defRPr>
            </a:lvl1pPr>
          </a:lstStyle>
          <a:p>
            <a:endParaRPr lang="en-US" dirty="0"/>
          </a:p>
        </p:txBody>
      </p:sp>
      <p:sp>
        <p:nvSpPr>
          <p:cNvPr id="6" name="Text Placeholder 5"/>
          <p:cNvSpPr>
            <a:spLocks noGrp="1"/>
          </p:cNvSpPr>
          <p:nvPr>
            <p:ph type="body" sz="quarter" idx="13" hasCustomPrompt="1"/>
          </p:nvPr>
        </p:nvSpPr>
        <p:spPr>
          <a:xfrm>
            <a:off x="5127626" y="482600"/>
            <a:ext cx="3711575" cy="5486400"/>
          </a:xfrm>
        </p:spPr>
        <p:txBody>
          <a:bodyPr anchor="ctr" anchorCtr="0"/>
          <a:lstStyle>
            <a:lvl1pPr marL="0" indent="0">
              <a:buFontTx/>
              <a:buNone/>
              <a:defRPr sz="3200" cap="all" spc="-80" baseline="0">
                <a:solidFill>
                  <a:schemeClr val="accent1"/>
                </a:solidFill>
                <a:latin typeface="Lato Bold" panose="020F0802020204030203" pitchFamily="34" charset="0"/>
              </a:defRPr>
            </a:lvl1pPr>
            <a:lvl2pPr marL="0" indent="0">
              <a:buFontTx/>
              <a:buNone/>
              <a:defRPr baseline="0">
                <a:latin typeface="Lato Light" panose="020F0302020204030203" pitchFamily="34" charset="0"/>
              </a:defRPr>
            </a:lvl2pPr>
          </a:lstStyle>
          <a:p>
            <a:pPr lvl="0"/>
            <a:r>
              <a:rPr lang="en-US" dirty="0" smtClean="0"/>
              <a:t>Heading Text Like This</a:t>
            </a:r>
          </a:p>
          <a:p>
            <a:pPr lvl="1"/>
            <a:r>
              <a:rPr lang="en-US" dirty="0" smtClean="0"/>
              <a:t>Body Text like this</a:t>
            </a:r>
          </a:p>
        </p:txBody>
      </p:sp>
    </p:spTree>
    <p:extLst>
      <p:ext uri="{BB962C8B-B14F-4D97-AF65-F5344CB8AC3E}">
        <p14:creationId xmlns:p14="http://schemas.microsoft.com/office/powerpoint/2010/main" val="1193404326"/>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6419" y="1650026"/>
            <a:ext cx="8031162" cy="4580495"/>
          </a:xfrm>
        </p:spPr>
        <p:txBody>
          <a:bodyPr/>
          <a:lstStyle>
            <a:lvl1pPr>
              <a:defRPr>
                <a:latin typeface="Lato Light" panose="020F0302020204030203" pitchFamily="34" charset="0"/>
              </a:defRPr>
            </a:lvl1pPr>
            <a:lvl2pPr>
              <a:defRPr>
                <a:latin typeface="Lato Light" panose="020F0302020204030203" pitchFamily="34" charset="0"/>
              </a:defRPr>
            </a:lvl2pPr>
            <a:lvl3pPr>
              <a:defRPr>
                <a:latin typeface="Lato Light" panose="020F0302020204030203" pitchFamily="34" charset="0"/>
              </a:defRPr>
            </a:lvl3pPr>
            <a:lvl4pPr>
              <a:defRPr>
                <a:latin typeface="Lato Light" panose="020F0302020204030203" pitchFamily="34" charset="0"/>
              </a:defRPr>
            </a:lvl4pPr>
            <a:lvl5pPr>
              <a:defRPr>
                <a:latin typeface="Lato Light" panose="020F0302020204030203"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Tree>
    <p:extLst>
      <p:ext uri="{BB962C8B-B14F-4D97-AF65-F5344CB8AC3E}">
        <p14:creationId xmlns:p14="http://schemas.microsoft.com/office/powerpoint/2010/main" val="1514148478"/>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Charts and Captions">
    <p:spTree>
      <p:nvGrpSpPr>
        <p:cNvPr id="1" name=""/>
        <p:cNvGrpSpPr/>
        <p:nvPr/>
      </p:nvGrpSpPr>
      <p:grpSpPr>
        <a:xfrm>
          <a:off x="0" y="0"/>
          <a:ext cx="0" cy="0"/>
          <a:chOff x="0" y="0"/>
          <a:chExt cx="0" cy="0"/>
        </a:xfrm>
      </p:grpSpPr>
      <p:sp>
        <p:nvSpPr>
          <p:cNvPr id="2" name="Title 1"/>
          <p:cNvSpPr>
            <a:spLocks noGrp="1"/>
          </p:cNvSpPr>
          <p:nvPr>
            <p:ph type="title"/>
          </p:nvPr>
        </p:nvSpPr>
        <p:spPr>
          <a:xfrm>
            <a:off x="556419" y="200725"/>
            <a:ext cx="8031162" cy="968771"/>
          </a:xfrm>
        </p:spPr>
        <p:txBody>
          <a:bodyPr/>
          <a:lstStyle>
            <a:lvl1pPr>
              <a:defRPr>
                <a:latin typeface="Lato Light" panose="020F0302020204030203"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3" hasCustomPrompt="1"/>
          </p:nvPr>
        </p:nvSpPr>
        <p:spPr>
          <a:xfrm>
            <a:off x="554834" y="1174100"/>
            <a:ext cx="8034337" cy="450849"/>
          </a:xfrm>
        </p:spPr>
        <p:txBody>
          <a:bodyPr>
            <a:normAutofit/>
          </a:bodyPr>
          <a:lstStyle>
            <a:lvl1pPr marL="0" indent="0" algn="ctr">
              <a:buNone/>
              <a:defRPr sz="1050">
                <a:solidFill>
                  <a:schemeClr val="bg1"/>
                </a:solidFill>
                <a:latin typeface="Lato Light" panose="020F0302020204030203" pitchFamily="34" charset="0"/>
                <a:cs typeface="Gotham Book"/>
              </a:defRPr>
            </a:lvl1pPr>
          </a:lstStyle>
          <a:p>
            <a:pPr lvl="0"/>
            <a:r>
              <a:rPr lang="en-US" dirty="0" smtClean="0"/>
              <a:t>Subtitle goes here</a:t>
            </a:r>
            <a:endParaRPr lang="en-US" dirty="0"/>
          </a:p>
        </p:txBody>
      </p:sp>
      <p:sp>
        <p:nvSpPr>
          <p:cNvPr id="5" name="Chart Placeholder 4"/>
          <p:cNvSpPr>
            <a:spLocks noGrp="1"/>
          </p:cNvSpPr>
          <p:nvPr>
            <p:ph type="chart" sz="quarter" idx="14"/>
          </p:nvPr>
        </p:nvSpPr>
        <p:spPr>
          <a:xfrm>
            <a:off x="608013"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7" name="Chart Placeholder 4"/>
          <p:cNvSpPr>
            <a:spLocks noGrp="1"/>
          </p:cNvSpPr>
          <p:nvPr>
            <p:ph type="chart" sz="quarter" idx="15"/>
          </p:nvPr>
        </p:nvSpPr>
        <p:spPr>
          <a:xfrm>
            <a:off x="2623610"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8" name="Chart Placeholder 4"/>
          <p:cNvSpPr>
            <a:spLocks noGrp="1"/>
          </p:cNvSpPr>
          <p:nvPr>
            <p:ph type="chart" sz="quarter" idx="16"/>
          </p:nvPr>
        </p:nvSpPr>
        <p:spPr>
          <a:xfrm>
            <a:off x="4639206"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0" name="Chart Placeholder 4"/>
          <p:cNvSpPr>
            <a:spLocks noGrp="1"/>
          </p:cNvSpPr>
          <p:nvPr>
            <p:ph type="chart" sz="quarter" idx="17"/>
          </p:nvPr>
        </p:nvSpPr>
        <p:spPr>
          <a:xfrm>
            <a:off x="6654801" y="1651185"/>
            <a:ext cx="1879600" cy="2372572"/>
          </a:xfrm>
        </p:spPr>
        <p:txBody>
          <a:bodyPr anchor="ctr" anchorCtr="0"/>
          <a:lstStyle>
            <a:lvl1pPr marL="0" indent="0" algn="ctr">
              <a:buNone/>
              <a:defRPr>
                <a:latin typeface="Lato Light" panose="020F0302020204030203" pitchFamily="34" charset="0"/>
              </a:defRPr>
            </a:lvl1pPr>
          </a:lstStyle>
          <a:p>
            <a:endParaRPr lang="en-US" dirty="0"/>
          </a:p>
        </p:txBody>
      </p:sp>
      <p:sp>
        <p:nvSpPr>
          <p:cNvPr id="11" name="Text Placeholder 10"/>
          <p:cNvSpPr>
            <a:spLocks noGrp="1"/>
          </p:cNvSpPr>
          <p:nvPr>
            <p:ph type="body" sz="quarter" idx="18"/>
          </p:nvPr>
        </p:nvSpPr>
        <p:spPr>
          <a:xfrm>
            <a:off x="608014" y="4092761"/>
            <a:ext cx="1878014"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2" name="Text Placeholder 10"/>
          <p:cNvSpPr>
            <a:spLocks noGrp="1"/>
          </p:cNvSpPr>
          <p:nvPr>
            <p:ph type="body" sz="quarter" idx="19"/>
          </p:nvPr>
        </p:nvSpPr>
        <p:spPr>
          <a:xfrm>
            <a:off x="2624139" y="4092761"/>
            <a:ext cx="1878014"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3" name="Text Placeholder 10"/>
          <p:cNvSpPr>
            <a:spLocks noGrp="1"/>
          </p:cNvSpPr>
          <p:nvPr>
            <p:ph type="body" sz="quarter" idx="20"/>
          </p:nvPr>
        </p:nvSpPr>
        <p:spPr>
          <a:xfrm>
            <a:off x="4640263" y="4092761"/>
            <a:ext cx="1878014"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
        <p:nvSpPr>
          <p:cNvPr id="14" name="Text Placeholder 10"/>
          <p:cNvSpPr>
            <a:spLocks noGrp="1"/>
          </p:cNvSpPr>
          <p:nvPr>
            <p:ph type="body" sz="quarter" idx="21"/>
          </p:nvPr>
        </p:nvSpPr>
        <p:spPr>
          <a:xfrm>
            <a:off x="6656388" y="4092761"/>
            <a:ext cx="1878014" cy="2166196"/>
          </a:xfrm>
        </p:spPr>
        <p:txBody>
          <a:bodyPr lIns="0" tIns="0" rIns="0"/>
          <a:lstStyle>
            <a:lvl1pPr marL="0" indent="0" algn="ctr">
              <a:lnSpc>
                <a:spcPct val="92000"/>
              </a:lnSpc>
              <a:spcBef>
                <a:spcPts val="0"/>
              </a:spcBef>
              <a:spcAft>
                <a:spcPts val="150"/>
              </a:spcAft>
              <a:buNone/>
              <a:defRPr b="1" spc="-30">
                <a:latin typeface="Lato" panose="020F0502020204030203" pitchFamily="34" charset="0"/>
                <a:cs typeface="Gotham Medium"/>
              </a:defRPr>
            </a:lvl1pPr>
            <a:lvl2pPr marL="0" indent="0" algn="ctr">
              <a:lnSpc>
                <a:spcPct val="92000"/>
              </a:lnSpc>
              <a:spcBef>
                <a:spcPts val="0"/>
              </a:spcBef>
              <a:spcAft>
                <a:spcPts val="150"/>
              </a:spcAft>
              <a:buNone/>
              <a:defRPr sz="900">
                <a:latin typeface="Lato Light" panose="020F0302020204030203" pitchFamily="34" charset="0"/>
              </a:defRPr>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454774753"/>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theme" Target="../theme/theme1.xml"/><Relationship Id="rId39" Type="http://schemas.openxmlformats.org/officeDocument/2006/relationships/hyperlink" Target="https://www.facebook.com/" TargetMode="External"/><Relationship Id="rId40" Type="http://schemas.openxmlformats.org/officeDocument/2006/relationships/hyperlink" Target="https://www.linkedin.com/" TargetMode="External"/><Relationship Id="rId41" Type="http://schemas.openxmlformats.org/officeDocument/2006/relationships/hyperlink" Target="https://twitter.com/" TargetMode="External"/><Relationship Id="rId42" Type="http://schemas.openxmlformats.org/officeDocument/2006/relationships/hyperlink" Target="https://plus.google.com/" TargetMode="Externa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57.xml"/><Relationship Id="rId21" Type="http://schemas.openxmlformats.org/officeDocument/2006/relationships/slideLayout" Target="../slideLayouts/slideLayout58.xml"/><Relationship Id="rId22" Type="http://schemas.openxmlformats.org/officeDocument/2006/relationships/slideLayout" Target="../slideLayouts/slideLayout59.xml"/><Relationship Id="rId23" Type="http://schemas.openxmlformats.org/officeDocument/2006/relationships/slideLayout" Target="../slideLayouts/slideLayout60.xml"/><Relationship Id="rId24" Type="http://schemas.openxmlformats.org/officeDocument/2006/relationships/slideLayout" Target="../slideLayouts/slideLayout61.xml"/><Relationship Id="rId25" Type="http://schemas.openxmlformats.org/officeDocument/2006/relationships/slideLayout" Target="../slideLayouts/slideLayout62.xml"/><Relationship Id="rId26" Type="http://schemas.openxmlformats.org/officeDocument/2006/relationships/slideLayout" Target="../slideLayouts/slideLayout63.xml"/><Relationship Id="rId27" Type="http://schemas.openxmlformats.org/officeDocument/2006/relationships/slideLayout" Target="../slideLayouts/slideLayout64.xml"/><Relationship Id="rId28" Type="http://schemas.openxmlformats.org/officeDocument/2006/relationships/slideLayout" Target="../slideLayouts/slideLayout65.xml"/><Relationship Id="rId29" Type="http://schemas.openxmlformats.org/officeDocument/2006/relationships/slideLayout" Target="../slideLayouts/slideLayout66.xml"/><Relationship Id="rId1" Type="http://schemas.openxmlformats.org/officeDocument/2006/relationships/slideLayout" Target="../slideLayouts/slideLayout38.xml"/><Relationship Id="rId2" Type="http://schemas.openxmlformats.org/officeDocument/2006/relationships/slideLayout" Target="../slideLayouts/slideLayout39.xml"/><Relationship Id="rId3" Type="http://schemas.openxmlformats.org/officeDocument/2006/relationships/slideLayout" Target="../slideLayouts/slideLayout40.xml"/><Relationship Id="rId4" Type="http://schemas.openxmlformats.org/officeDocument/2006/relationships/slideLayout" Target="../slideLayouts/slideLayout41.xml"/><Relationship Id="rId5" Type="http://schemas.openxmlformats.org/officeDocument/2006/relationships/slideLayout" Target="../slideLayouts/slideLayout42.xml"/><Relationship Id="rId30" Type="http://schemas.openxmlformats.org/officeDocument/2006/relationships/slideLayout" Target="../slideLayouts/slideLayout67.xml"/><Relationship Id="rId31" Type="http://schemas.openxmlformats.org/officeDocument/2006/relationships/slideLayout" Target="../slideLayouts/slideLayout68.xml"/><Relationship Id="rId32" Type="http://schemas.openxmlformats.org/officeDocument/2006/relationships/slideLayout" Target="../slideLayouts/slideLayout69.xml"/><Relationship Id="rId9" Type="http://schemas.openxmlformats.org/officeDocument/2006/relationships/slideLayout" Target="../slideLayouts/slideLayout46.xml"/><Relationship Id="rId6" Type="http://schemas.openxmlformats.org/officeDocument/2006/relationships/slideLayout" Target="../slideLayouts/slideLayout43.xml"/><Relationship Id="rId7" Type="http://schemas.openxmlformats.org/officeDocument/2006/relationships/slideLayout" Target="../slideLayouts/slideLayout44.xml"/><Relationship Id="rId8" Type="http://schemas.openxmlformats.org/officeDocument/2006/relationships/slideLayout" Target="../slideLayouts/slideLayout45.xml"/><Relationship Id="rId33" Type="http://schemas.openxmlformats.org/officeDocument/2006/relationships/slideLayout" Target="../slideLayouts/slideLayout70.xml"/><Relationship Id="rId34" Type="http://schemas.openxmlformats.org/officeDocument/2006/relationships/slideLayout" Target="../slideLayouts/slideLayout71.xml"/><Relationship Id="rId35" Type="http://schemas.openxmlformats.org/officeDocument/2006/relationships/slideLayout" Target="../slideLayouts/slideLayout72.xml"/><Relationship Id="rId36" Type="http://schemas.openxmlformats.org/officeDocument/2006/relationships/theme" Target="../theme/theme2.xml"/><Relationship Id="rId10" Type="http://schemas.openxmlformats.org/officeDocument/2006/relationships/slideLayout" Target="../slideLayouts/slideLayout47.xml"/><Relationship Id="rId11" Type="http://schemas.openxmlformats.org/officeDocument/2006/relationships/slideLayout" Target="../slideLayouts/slideLayout48.xml"/><Relationship Id="rId12" Type="http://schemas.openxmlformats.org/officeDocument/2006/relationships/slideLayout" Target="../slideLayouts/slideLayout49.xml"/><Relationship Id="rId13" Type="http://schemas.openxmlformats.org/officeDocument/2006/relationships/slideLayout" Target="../slideLayouts/slideLayout50.xml"/><Relationship Id="rId14" Type="http://schemas.openxmlformats.org/officeDocument/2006/relationships/slideLayout" Target="../slideLayouts/slideLayout51.xml"/><Relationship Id="rId15" Type="http://schemas.openxmlformats.org/officeDocument/2006/relationships/slideLayout" Target="../slideLayouts/slideLayout52.xml"/><Relationship Id="rId16" Type="http://schemas.openxmlformats.org/officeDocument/2006/relationships/slideLayout" Target="../slideLayouts/slideLayout53.xml"/><Relationship Id="rId17" Type="http://schemas.openxmlformats.org/officeDocument/2006/relationships/slideLayout" Target="../slideLayouts/slideLayout54.xml"/><Relationship Id="rId18" Type="http://schemas.openxmlformats.org/officeDocument/2006/relationships/slideLayout" Target="../slideLayouts/slideLayout55.xml"/><Relationship Id="rId1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6419" y="200725"/>
            <a:ext cx="8031162" cy="968771"/>
          </a:xfrm>
          <a:prstGeom prst="rect">
            <a:avLst/>
          </a:prstGeom>
        </p:spPr>
        <p:txBody>
          <a:bodyPr vert="horz" lIns="0" tIns="45720" rIns="0" bIns="0" rtlCol="0" anchor="b"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6419" y="1327493"/>
            <a:ext cx="8031162" cy="4580495"/>
          </a:xfrm>
          <a:prstGeom prst="rect">
            <a:avLst/>
          </a:prstGeom>
        </p:spPr>
        <p:txBody>
          <a:bodyPr vert="horz" lIns="0" tIns="4572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Rectangle 14"/>
          <p:cNvSpPr/>
          <p:nvPr userDrawn="1"/>
        </p:nvSpPr>
        <p:spPr>
          <a:xfrm>
            <a:off x="0" y="6549505"/>
            <a:ext cx="9144000" cy="320040"/>
          </a:xfrm>
          <a:prstGeom prst="rect">
            <a:avLst/>
          </a:prstGeom>
          <a:solidFill>
            <a:srgbClr val="A6A6A6">
              <a:alpha val="30196"/>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dirty="0">
              <a:solidFill>
                <a:srgbClr val="393939"/>
              </a:solidFill>
            </a:endParaRPr>
          </a:p>
        </p:txBody>
      </p:sp>
      <p:sp>
        <p:nvSpPr>
          <p:cNvPr id="16" name="Rectangle 15"/>
          <p:cNvSpPr/>
          <p:nvPr userDrawn="1"/>
        </p:nvSpPr>
        <p:spPr>
          <a:xfrm>
            <a:off x="1046240" y="6549505"/>
            <a:ext cx="4677833" cy="32004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342900"/>
            <a:r>
              <a:rPr lang="en-US" sz="750" dirty="0">
                <a:solidFill>
                  <a:srgbClr val="393939"/>
                </a:solidFill>
                <a:cs typeface="Gotham Book"/>
              </a:rPr>
              <a:t>Presentation to Joe Smith</a:t>
            </a:r>
          </a:p>
        </p:txBody>
      </p:sp>
      <p:sp>
        <p:nvSpPr>
          <p:cNvPr id="17"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342900"/>
            <a:fld id="{93D61182-44B0-D747-8108-FDA0C13481D9}" type="slidenum">
              <a:rPr lang="en-US" sz="750" smtClean="0">
                <a:cs typeface="Gotham Book"/>
              </a:rPr>
              <a:pPr defTabSz="342900"/>
              <a:t>‹#›</a:t>
            </a:fld>
            <a:endParaRPr lang="en-US" sz="750" dirty="0">
              <a:cs typeface="Gotham Book"/>
            </a:endParaRPr>
          </a:p>
        </p:txBody>
      </p:sp>
      <p:sp>
        <p:nvSpPr>
          <p:cNvPr id="18" name="Freeform 5"/>
          <p:cNvSpPr>
            <a:spLocks noEditPoints="1"/>
          </p:cNvSpPr>
          <p:nvPr userDrawn="1"/>
        </p:nvSpPr>
        <p:spPr bwMode="auto">
          <a:xfrm>
            <a:off x="8485461" y="6647050"/>
            <a:ext cx="181886" cy="161767"/>
          </a:xfrm>
          <a:custGeom>
            <a:avLst/>
            <a:gdLst>
              <a:gd name="T0" fmla="*/ 1232 w 1484"/>
              <a:gd name="T1" fmla="*/ 252 h 1313"/>
              <a:gd name="T2" fmla="*/ 1232 w 1484"/>
              <a:gd name="T3" fmla="*/ 252 h 1313"/>
              <a:gd name="T4" fmla="*/ 1232 w 1484"/>
              <a:gd name="T5" fmla="*/ 0 h 1313"/>
              <a:gd name="T6" fmla="*/ 1158 w 1484"/>
              <a:gd name="T7" fmla="*/ 0 h 1313"/>
              <a:gd name="T8" fmla="*/ 1158 w 1484"/>
              <a:gd name="T9" fmla="*/ 252 h 1313"/>
              <a:gd name="T10" fmla="*/ 905 w 1484"/>
              <a:gd name="T11" fmla="*/ 252 h 1313"/>
              <a:gd name="T12" fmla="*/ 905 w 1484"/>
              <a:gd name="T13" fmla="*/ 330 h 1313"/>
              <a:gd name="T14" fmla="*/ 1158 w 1484"/>
              <a:gd name="T15" fmla="*/ 330 h 1313"/>
              <a:gd name="T16" fmla="*/ 1158 w 1484"/>
              <a:gd name="T17" fmla="*/ 578 h 1313"/>
              <a:gd name="T18" fmla="*/ 1232 w 1484"/>
              <a:gd name="T19" fmla="*/ 578 h 1313"/>
              <a:gd name="T20" fmla="*/ 1232 w 1484"/>
              <a:gd name="T21" fmla="*/ 330 h 1313"/>
              <a:gd name="T22" fmla="*/ 1484 w 1484"/>
              <a:gd name="T23" fmla="*/ 330 h 1313"/>
              <a:gd name="T24" fmla="*/ 1484 w 1484"/>
              <a:gd name="T25" fmla="*/ 252 h 1313"/>
              <a:gd name="T26" fmla="*/ 1232 w 1484"/>
              <a:gd name="T27" fmla="*/ 252 h 1313"/>
              <a:gd name="T28" fmla="*/ 467 w 1484"/>
              <a:gd name="T29" fmla="*/ 520 h 1313"/>
              <a:gd name="T30" fmla="*/ 467 w 1484"/>
              <a:gd name="T31" fmla="*/ 520 h 1313"/>
              <a:gd name="T32" fmla="*/ 247 w 1484"/>
              <a:gd name="T33" fmla="*/ 337 h 1313"/>
              <a:gd name="T34" fmla="*/ 344 w 1484"/>
              <a:gd name="T35" fmla="*/ 69 h 1313"/>
              <a:gd name="T36" fmla="*/ 569 w 1484"/>
              <a:gd name="T37" fmla="*/ 246 h 1313"/>
              <a:gd name="T38" fmla="*/ 467 w 1484"/>
              <a:gd name="T39" fmla="*/ 520 h 1313"/>
              <a:gd name="T40" fmla="*/ 687 w 1484"/>
              <a:gd name="T41" fmla="*/ 986 h 1313"/>
              <a:gd name="T42" fmla="*/ 687 w 1484"/>
              <a:gd name="T43" fmla="*/ 986 h 1313"/>
              <a:gd name="T44" fmla="*/ 430 w 1484"/>
              <a:gd name="T45" fmla="*/ 1206 h 1313"/>
              <a:gd name="T46" fmla="*/ 145 w 1484"/>
              <a:gd name="T47" fmla="*/ 1023 h 1313"/>
              <a:gd name="T48" fmla="*/ 403 w 1484"/>
              <a:gd name="T49" fmla="*/ 809 h 1313"/>
              <a:gd name="T50" fmla="*/ 687 w 1484"/>
              <a:gd name="T51" fmla="*/ 986 h 1313"/>
              <a:gd name="T52" fmla="*/ 805 w 1484"/>
              <a:gd name="T53" fmla="*/ 0 h 1313"/>
              <a:gd name="T54" fmla="*/ 805 w 1484"/>
              <a:gd name="T55" fmla="*/ 0 h 1313"/>
              <a:gd name="T56" fmla="*/ 440 w 1484"/>
              <a:gd name="T57" fmla="*/ 0 h 1313"/>
              <a:gd name="T58" fmla="*/ 75 w 1484"/>
              <a:gd name="T59" fmla="*/ 316 h 1313"/>
              <a:gd name="T60" fmla="*/ 397 w 1484"/>
              <a:gd name="T61" fmla="*/ 595 h 1313"/>
              <a:gd name="T62" fmla="*/ 397 w 1484"/>
              <a:gd name="T63" fmla="*/ 670 h 1313"/>
              <a:gd name="T64" fmla="*/ 446 w 1484"/>
              <a:gd name="T65" fmla="*/ 755 h 1313"/>
              <a:gd name="T66" fmla="*/ 0 w 1484"/>
              <a:gd name="T67" fmla="*/ 1029 h 1313"/>
              <a:gd name="T68" fmla="*/ 371 w 1484"/>
              <a:gd name="T69" fmla="*/ 1291 h 1313"/>
              <a:gd name="T70" fmla="*/ 805 w 1484"/>
              <a:gd name="T71" fmla="*/ 964 h 1313"/>
              <a:gd name="T72" fmla="*/ 558 w 1484"/>
              <a:gd name="T73" fmla="*/ 605 h 1313"/>
              <a:gd name="T74" fmla="*/ 746 w 1484"/>
              <a:gd name="T75" fmla="*/ 295 h 1313"/>
              <a:gd name="T76" fmla="*/ 639 w 1484"/>
              <a:gd name="T77" fmla="*/ 64 h 1313"/>
              <a:gd name="T78" fmla="*/ 805 w 1484"/>
              <a:gd name="T79" fmla="*/ 0 h 1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84" h="1313">
                <a:moveTo>
                  <a:pt x="1232" y="252"/>
                </a:moveTo>
                <a:lnTo>
                  <a:pt x="1232" y="252"/>
                </a:lnTo>
                <a:lnTo>
                  <a:pt x="1232" y="0"/>
                </a:lnTo>
                <a:lnTo>
                  <a:pt x="1158" y="0"/>
                </a:lnTo>
                <a:lnTo>
                  <a:pt x="1158" y="252"/>
                </a:lnTo>
                <a:lnTo>
                  <a:pt x="905" y="252"/>
                </a:lnTo>
                <a:lnTo>
                  <a:pt x="905" y="330"/>
                </a:lnTo>
                <a:lnTo>
                  <a:pt x="1158" y="330"/>
                </a:lnTo>
                <a:lnTo>
                  <a:pt x="1158" y="578"/>
                </a:lnTo>
                <a:lnTo>
                  <a:pt x="1232" y="578"/>
                </a:lnTo>
                <a:lnTo>
                  <a:pt x="1232" y="330"/>
                </a:lnTo>
                <a:lnTo>
                  <a:pt x="1484" y="330"/>
                </a:lnTo>
                <a:lnTo>
                  <a:pt x="1484" y="252"/>
                </a:lnTo>
                <a:lnTo>
                  <a:pt x="1232" y="252"/>
                </a:lnTo>
                <a:close/>
                <a:moveTo>
                  <a:pt x="467" y="520"/>
                </a:moveTo>
                <a:lnTo>
                  <a:pt x="467" y="520"/>
                </a:lnTo>
                <a:cubicBezTo>
                  <a:pt x="381" y="541"/>
                  <a:pt x="279" y="461"/>
                  <a:pt x="247" y="337"/>
                </a:cubicBezTo>
                <a:cubicBezTo>
                  <a:pt x="210" y="214"/>
                  <a:pt x="258" y="91"/>
                  <a:pt x="344" y="69"/>
                </a:cubicBezTo>
                <a:cubicBezTo>
                  <a:pt x="435" y="43"/>
                  <a:pt x="537" y="123"/>
                  <a:pt x="569" y="246"/>
                </a:cubicBezTo>
                <a:cubicBezTo>
                  <a:pt x="601" y="375"/>
                  <a:pt x="558" y="493"/>
                  <a:pt x="467" y="520"/>
                </a:cubicBezTo>
                <a:close/>
                <a:moveTo>
                  <a:pt x="687" y="986"/>
                </a:moveTo>
                <a:lnTo>
                  <a:pt x="687" y="986"/>
                </a:lnTo>
                <a:cubicBezTo>
                  <a:pt x="698" y="1098"/>
                  <a:pt x="580" y="1195"/>
                  <a:pt x="430" y="1206"/>
                </a:cubicBezTo>
                <a:cubicBezTo>
                  <a:pt x="279" y="1216"/>
                  <a:pt x="156" y="1136"/>
                  <a:pt x="145" y="1023"/>
                </a:cubicBezTo>
                <a:cubicBezTo>
                  <a:pt x="140" y="916"/>
                  <a:pt x="253" y="820"/>
                  <a:pt x="403" y="809"/>
                </a:cubicBezTo>
                <a:cubicBezTo>
                  <a:pt x="553" y="798"/>
                  <a:pt x="682" y="879"/>
                  <a:pt x="687" y="986"/>
                </a:cubicBezTo>
                <a:close/>
                <a:moveTo>
                  <a:pt x="805" y="0"/>
                </a:moveTo>
                <a:lnTo>
                  <a:pt x="805" y="0"/>
                </a:lnTo>
                <a:lnTo>
                  <a:pt x="440" y="0"/>
                </a:lnTo>
                <a:cubicBezTo>
                  <a:pt x="440" y="0"/>
                  <a:pt x="75" y="11"/>
                  <a:pt x="75" y="316"/>
                </a:cubicBezTo>
                <a:cubicBezTo>
                  <a:pt x="75" y="627"/>
                  <a:pt x="397" y="595"/>
                  <a:pt x="397" y="595"/>
                </a:cubicBezTo>
                <a:lnTo>
                  <a:pt x="397" y="670"/>
                </a:lnTo>
                <a:cubicBezTo>
                  <a:pt x="397" y="702"/>
                  <a:pt x="440" y="691"/>
                  <a:pt x="446" y="755"/>
                </a:cubicBezTo>
                <a:cubicBezTo>
                  <a:pt x="424" y="755"/>
                  <a:pt x="0" y="745"/>
                  <a:pt x="0" y="1029"/>
                </a:cubicBezTo>
                <a:cubicBezTo>
                  <a:pt x="0" y="1307"/>
                  <a:pt x="371" y="1291"/>
                  <a:pt x="371" y="1291"/>
                </a:cubicBezTo>
                <a:cubicBezTo>
                  <a:pt x="371" y="1291"/>
                  <a:pt x="805" y="1313"/>
                  <a:pt x="805" y="964"/>
                </a:cubicBezTo>
                <a:cubicBezTo>
                  <a:pt x="805" y="755"/>
                  <a:pt x="558" y="686"/>
                  <a:pt x="558" y="605"/>
                </a:cubicBezTo>
                <a:cubicBezTo>
                  <a:pt x="558" y="520"/>
                  <a:pt x="746" y="493"/>
                  <a:pt x="746" y="295"/>
                </a:cubicBezTo>
                <a:cubicBezTo>
                  <a:pt x="746" y="177"/>
                  <a:pt x="736" y="107"/>
                  <a:pt x="639" y="64"/>
                </a:cubicBezTo>
                <a:cubicBezTo>
                  <a:pt x="639" y="37"/>
                  <a:pt x="805" y="53"/>
                  <a:pt x="805" y="0"/>
                </a:cubicBezTo>
                <a:close/>
              </a:path>
            </a:pathLst>
          </a:custGeom>
          <a:solidFill>
            <a:srgbClr val="000000">
              <a:alpha val="54902"/>
            </a:srgbClr>
          </a:solidFill>
          <a:ln w="0">
            <a:noFill/>
            <a:prstDash val="solid"/>
            <a:round/>
            <a:headEnd/>
            <a:tailEnd/>
          </a:ln>
        </p:spPr>
        <p:txBody>
          <a:bodyPr vert="horz" wrap="square" lIns="68580" tIns="34290" rIns="68580" bIns="34290" numCol="1" anchor="t" anchorCtr="0" compatLnSpc="1">
            <a:prstTxWarp prst="textNoShape">
              <a:avLst/>
            </a:prstTxWarp>
          </a:bodyPr>
          <a:lstStyle/>
          <a:p>
            <a:pPr defTabSz="342900"/>
            <a:endParaRPr lang="en-US" sz="1350">
              <a:solidFill>
                <a:srgbClr val="A2A2A2"/>
              </a:solidFill>
            </a:endParaRPr>
          </a:p>
        </p:txBody>
      </p:sp>
      <p:sp>
        <p:nvSpPr>
          <p:cNvPr id="30" name="Freeform 6"/>
          <p:cNvSpPr>
            <a:spLocks/>
          </p:cNvSpPr>
          <p:nvPr userDrawn="1"/>
        </p:nvSpPr>
        <p:spPr bwMode="auto">
          <a:xfrm>
            <a:off x="7597499" y="6623825"/>
            <a:ext cx="86285" cy="185397"/>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rgbClr val="000000">
              <a:alpha val="54902"/>
            </a:srgbClr>
          </a:solidFill>
          <a:ln w="0">
            <a:noFill/>
            <a:prstDash val="solid"/>
            <a:round/>
            <a:headEnd/>
            <a:tailEnd/>
          </a:ln>
        </p:spPr>
        <p:txBody>
          <a:bodyPr vert="horz" wrap="square" lIns="68580" tIns="34290" rIns="68580" bIns="34290" numCol="1" anchor="t" anchorCtr="0" compatLnSpc="1">
            <a:prstTxWarp prst="textNoShape">
              <a:avLst/>
            </a:prstTxWarp>
          </a:bodyPr>
          <a:lstStyle/>
          <a:p>
            <a:pPr defTabSz="342900"/>
            <a:endParaRPr lang="en-US" sz="1350">
              <a:solidFill>
                <a:srgbClr val="A2A2A2"/>
              </a:solidFill>
            </a:endParaRPr>
          </a:p>
        </p:txBody>
      </p:sp>
      <p:sp>
        <p:nvSpPr>
          <p:cNvPr id="31" name="Freeform 7"/>
          <p:cNvSpPr>
            <a:spLocks noEditPoints="1"/>
          </p:cNvSpPr>
          <p:nvPr userDrawn="1"/>
        </p:nvSpPr>
        <p:spPr bwMode="auto">
          <a:xfrm>
            <a:off x="7839744" y="6625578"/>
            <a:ext cx="191338" cy="183642"/>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rgbClr val="000000">
              <a:alpha val="54902"/>
            </a:srgbClr>
          </a:solidFill>
          <a:ln w="0">
            <a:noFill/>
            <a:prstDash val="solid"/>
            <a:round/>
            <a:headEnd/>
            <a:tailEnd/>
          </a:ln>
        </p:spPr>
        <p:txBody>
          <a:bodyPr vert="horz" wrap="square" lIns="68580" tIns="34290" rIns="68580" bIns="34290" numCol="1" anchor="t" anchorCtr="0" compatLnSpc="1">
            <a:prstTxWarp prst="textNoShape">
              <a:avLst/>
            </a:prstTxWarp>
          </a:bodyPr>
          <a:lstStyle/>
          <a:p>
            <a:pPr defTabSz="342900"/>
            <a:endParaRPr lang="en-US" sz="1350">
              <a:solidFill>
                <a:srgbClr val="A2A2A2"/>
              </a:solidFill>
            </a:endParaRPr>
          </a:p>
        </p:txBody>
      </p:sp>
      <p:sp>
        <p:nvSpPr>
          <p:cNvPr id="32" name="Freeform 8"/>
          <p:cNvSpPr>
            <a:spLocks/>
          </p:cNvSpPr>
          <p:nvPr userDrawn="1"/>
        </p:nvSpPr>
        <p:spPr bwMode="auto">
          <a:xfrm>
            <a:off x="8163953" y="6639894"/>
            <a:ext cx="207137" cy="169193"/>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rgbClr val="000000">
              <a:alpha val="54902"/>
            </a:srgbClr>
          </a:solidFill>
          <a:ln w="0">
            <a:noFill/>
            <a:prstDash val="solid"/>
            <a:round/>
            <a:headEnd/>
            <a:tailEnd/>
          </a:ln>
        </p:spPr>
        <p:txBody>
          <a:bodyPr vert="horz" wrap="square" lIns="68580" tIns="34290" rIns="68580" bIns="34290" numCol="1" anchor="t" anchorCtr="0" compatLnSpc="1">
            <a:prstTxWarp prst="textNoShape">
              <a:avLst/>
            </a:prstTxWarp>
          </a:bodyPr>
          <a:lstStyle/>
          <a:p>
            <a:pPr defTabSz="342900"/>
            <a:endParaRPr lang="en-US" sz="1350">
              <a:solidFill>
                <a:srgbClr val="A2A2A2"/>
              </a:solidFill>
            </a:endParaRPr>
          </a:p>
        </p:txBody>
      </p:sp>
      <p:sp>
        <p:nvSpPr>
          <p:cNvPr id="33" name="Rectangle 32">
            <a:hlinkClick r:id="rId39"/>
          </p:cNvPr>
          <p:cNvSpPr/>
          <p:nvPr userDrawn="1"/>
        </p:nvSpPr>
        <p:spPr>
          <a:xfrm>
            <a:off x="7496174" y="6549505"/>
            <a:ext cx="264795" cy="339090"/>
          </a:xfrm>
          <a:prstGeom prst="rect">
            <a:avLst/>
          </a:prstGeom>
          <a:solidFill>
            <a:schemeClr val="accent1">
              <a:shade val="80000"/>
              <a:satMod val="180000"/>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a:solidFill>
                <a:srgbClr val="393939"/>
              </a:solidFill>
            </a:endParaRPr>
          </a:p>
        </p:txBody>
      </p:sp>
      <p:sp>
        <p:nvSpPr>
          <p:cNvPr id="34" name="Rectangle 33">
            <a:hlinkClick r:id="rId40"/>
          </p:cNvPr>
          <p:cNvSpPr/>
          <p:nvPr userDrawn="1"/>
        </p:nvSpPr>
        <p:spPr>
          <a:xfrm>
            <a:off x="7797800" y="6549505"/>
            <a:ext cx="264795" cy="339090"/>
          </a:xfrm>
          <a:prstGeom prst="rect">
            <a:avLst/>
          </a:prstGeom>
          <a:solidFill>
            <a:schemeClr val="accent1">
              <a:shade val="80000"/>
              <a:satMod val="180000"/>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a:solidFill>
                <a:srgbClr val="393939"/>
              </a:solidFill>
            </a:endParaRPr>
          </a:p>
        </p:txBody>
      </p:sp>
      <p:sp>
        <p:nvSpPr>
          <p:cNvPr id="35" name="Rectangle 34">
            <a:hlinkClick r:id="rId41"/>
          </p:cNvPr>
          <p:cNvSpPr/>
          <p:nvPr userDrawn="1"/>
        </p:nvSpPr>
        <p:spPr>
          <a:xfrm>
            <a:off x="8115301" y="6549505"/>
            <a:ext cx="307975" cy="339090"/>
          </a:xfrm>
          <a:prstGeom prst="rect">
            <a:avLst/>
          </a:prstGeom>
          <a:solidFill>
            <a:schemeClr val="accent1">
              <a:shade val="80000"/>
              <a:satMod val="180000"/>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a:solidFill>
                <a:srgbClr val="393939"/>
              </a:solidFill>
            </a:endParaRPr>
          </a:p>
        </p:txBody>
      </p:sp>
      <p:sp>
        <p:nvSpPr>
          <p:cNvPr id="36" name="Rectangle 35">
            <a:hlinkClick r:id="rId42"/>
          </p:cNvPr>
          <p:cNvSpPr/>
          <p:nvPr userDrawn="1"/>
        </p:nvSpPr>
        <p:spPr>
          <a:xfrm>
            <a:off x="8435975" y="6549505"/>
            <a:ext cx="264795" cy="339090"/>
          </a:xfrm>
          <a:prstGeom prst="rect">
            <a:avLst/>
          </a:prstGeom>
          <a:solidFill>
            <a:schemeClr val="accent1">
              <a:shade val="80000"/>
              <a:satMod val="180000"/>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en-US" sz="1350">
              <a:solidFill>
                <a:srgbClr val="393939"/>
              </a:solidFill>
            </a:endParaRPr>
          </a:p>
        </p:txBody>
      </p:sp>
    </p:spTree>
    <p:extLst>
      <p:ext uri="{BB962C8B-B14F-4D97-AF65-F5344CB8AC3E}">
        <p14:creationId xmlns:p14="http://schemas.microsoft.com/office/powerpoint/2010/main" val="4629397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Lst>
  <p:timing>
    <p:tnLst>
      <p:par>
        <p:cTn xmlns:p14="http://schemas.microsoft.com/office/powerpoint/2010/main" id="1" dur="indefinite" restart="never" nodeType="tmRoot"/>
      </p:par>
    </p:tnLst>
  </p:timing>
  <p:hf sldNum="0" hdr="0" dt="0"/>
  <p:txStyles>
    <p:titleStyle>
      <a:lvl1pPr algn="ctr" defTabSz="342900" rtl="0" eaLnBrk="1" latinLnBrk="0" hangingPunct="1">
        <a:lnSpc>
          <a:spcPct val="85000"/>
        </a:lnSpc>
        <a:spcBef>
          <a:spcPct val="0"/>
        </a:spcBef>
        <a:buNone/>
        <a:defRPr sz="2250" b="0" i="0" kern="1200" cap="all" spc="-120" baseline="0">
          <a:ln w="6350" cmpd="sng">
            <a:noFill/>
          </a:ln>
          <a:solidFill>
            <a:schemeClr val="bg1"/>
          </a:solidFill>
          <a:latin typeface="Lato Light" panose="020F0302020204030203" pitchFamily="34" charset="0"/>
          <a:ea typeface="+mj-ea"/>
          <a:cs typeface="Gotham Light"/>
        </a:defRPr>
      </a:lvl1pPr>
    </p:titleStyle>
    <p:bodyStyle>
      <a:lvl1pPr marL="129779" indent="-129779" algn="l" defTabSz="342900" rtl="0" eaLnBrk="1" latinLnBrk="0" hangingPunct="1">
        <a:lnSpc>
          <a:spcPct val="89000"/>
        </a:lnSpc>
        <a:spcBef>
          <a:spcPts val="825"/>
        </a:spcBef>
        <a:buClr>
          <a:schemeClr val="accent1"/>
        </a:buClr>
        <a:buFont typeface="Arial"/>
        <a:buChar char="•"/>
        <a:defRPr sz="1350" b="0" i="0" kern="1200" spc="-15">
          <a:solidFill>
            <a:schemeClr val="bg1"/>
          </a:solidFill>
          <a:latin typeface="Lato Light" panose="020F0302020204030203" pitchFamily="34" charset="0"/>
          <a:ea typeface="+mn-ea"/>
          <a:cs typeface="Gotham Light"/>
        </a:defRPr>
      </a:lvl1pPr>
      <a:lvl2pPr marL="259556" indent="-129779" algn="l" defTabSz="342900" rtl="0" eaLnBrk="1" latinLnBrk="0" hangingPunct="1">
        <a:lnSpc>
          <a:spcPct val="89000"/>
        </a:lnSpc>
        <a:spcBef>
          <a:spcPts val="825"/>
        </a:spcBef>
        <a:buClr>
          <a:schemeClr val="accent1"/>
        </a:buClr>
        <a:buFont typeface="Arial"/>
        <a:buChar char="–"/>
        <a:defRPr sz="1350" b="0" i="0" kern="1200" spc="-15">
          <a:solidFill>
            <a:schemeClr val="bg1"/>
          </a:solidFill>
          <a:latin typeface="Lato Light" panose="020F0302020204030203" pitchFamily="34" charset="0"/>
          <a:ea typeface="+mn-ea"/>
          <a:cs typeface="Gotham Light"/>
        </a:defRPr>
      </a:lvl2pPr>
      <a:lvl3pPr marL="388144" indent="-128588" algn="l" defTabSz="342900" rtl="0" eaLnBrk="1" latinLnBrk="0" hangingPunct="1">
        <a:lnSpc>
          <a:spcPct val="89000"/>
        </a:lnSpc>
        <a:spcBef>
          <a:spcPts val="825"/>
        </a:spcBef>
        <a:buClr>
          <a:schemeClr val="accent1"/>
        </a:buClr>
        <a:buFont typeface="Arial"/>
        <a:buChar char="•"/>
        <a:defRPr sz="1200" b="0" i="0" kern="1200" spc="-15">
          <a:solidFill>
            <a:schemeClr val="bg1"/>
          </a:solidFill>
          <a:latin typeface="Lato Light" panose="020F0302020204030203" pitchFamily="34" charset="0"/>
          <a:ea typeface="+mn-ea"/>
          <a:cs typeface="Gotham Light"/>
        </a:defRPr>
      </a:lvl3pPr>
      <a:lvl4pPr marL="517922" indent="-129779" algn="l" defTabSz="342900" rtl="0" eaLnBrk="1" latinLnBrk="0" hangingPunct="1">
        <a:lnSpc>
          <a:spcPct val="89000"/>
        </a:lnSpc>
        <a:spcBef>
          <a:spcPts val="825"/>
        </a:spcBef>
        <a:buClr>
          <a:schemeClr val="accent1"/>
        </a:buClr>
        <a:buFont typeface="Arial"/>
        <a:buChar char="–"/>
        <a:defRPr sz="1050" b="0" i="0" kern="1200" spc="-15">
          <a:solidFill>
            <a:schemeClr val="bg1"/>
          </a:solidFill>
          <a:latin typeface="Lato Light" panose="020F0302020204030203" pitchFamily="34" charset="0"/>
          <a:ea typeface="+mn-ea"/>
          <a:cs typeface="Gotham Light"/>
        </a:defRPr>
      </a:lvl4pPr>
      <a:lvl5pPr marL="640556" indent="-122635" algn="l" defTabSz="342900" rtl="0" eaLnBrk="1" latinLnBrk="0" hangingPunct="1">
        <a:lnSpc>
          <a:spcPct val="89000"/>
        </a:lnSpc>
        <a:spcBef>
          <a:spcPts val="825"/>
        </a:spcBef>
        <a:buClr>
          <a:schemeClr val="accent1"/>
        </a:buClr>
        <a:buFont typeface="Arial"/>
        <a:buChar char="»"/>
        <a:defRPr sz="1050" b="0" i="0" kern="1200" spc="-15">
          <a:solidFill>
            <a:schemeClr val="bg1"/>
          </a:solidFill>
          <a:latin typeface="Lato Light" panose="020F0302020204030203" pitchFamily="34" charset="0"/>
          <a:ea typeface="+mn-ea"/>
          <a:cs typeface="Gotham Light"/>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6419" y="200723"/>
            <a:ext cx="8031162" cy="968771"/>
          </a:xfrm>
          <a:prstGeom prst="rect">
            <a:avLst/>
          </a:prstGeom>
        </p:spPr>
        <p:txBody>
          <a:bodyPr vert="horz" lIns="0" tIns="45720" rIns="0" bIns="0" rtlCol="0" anchor="b"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6419" y="1327491"/>
            <a:ext cx="8031162" cy="4580495"/>
          </a:xfrm>
          <a:prstGeom prst="rect">
            <a:avLst/>
          </a:prstGeom>
        </p:spPr>
        <p:txBody>
          <a:bodyPr vert="horz" lIns="0" tIns="4572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Rectangle 14"/>
          <p:cNvSpPr/>
          <p:nvPr userDrawn="1"/>
        </p:nvSpPr>
        <p:spPr>
          <a:xfrm>
            <a:off x="0" y="6549505"/>
            <a:ext cx="9144000" cy="320040"/>
          </a:xfrm>
          <a:prstGeom prst="rect">
            <a:avLst/>
          </a:prstGeom>
          <a:solidFill>
            <a:srgbClr val="A6A6A6">
              <a:alpha val="30196"/>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srgbClr val="393939"/>
              </a:solidFill>
            </a:endParaRPr>
          </a:p>
        </p:txBody>
      </p:sp>
      <p:sp>
        <p:nvSpPr>
          <p:cNvPr id="16" name="Rectangle 15"/>
          <p:cNvSpPr/>
          <p:nvPr userDrawn="1"/>
        </p:nvSpPr>
        <p:spPr>
          <a:xfrm>
            <a:off x="1046239" y="6549505"/>
            <a:ext cx="4677833" cy="32004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a:r>
              <a:rPr lang="en-US" sz="1000" dirty="0" smtClean="0">
                <a:solidFill>
                  <a:srgbClr val="393939"/>
                </a:solidFill>
                <a:cs typeface="Gotham Book"/>
              </a:rPr>
              <a:t>National</a:t>
            </a:r>
            <a:r>
              <a:rPr lang="en-US" sz="1000" baseline="0" dirty="0" smtClean="0">
                <a:solidFill>
                  <a:srgbClr val="393939"/>
                </a:solidFill>
                <a:cs typeface="Gotham Book"/>
              </a:rPr>
              <a:t> Science Foundation</a:t>
            </a:r>
            <a:endParaRPr lang="en-US" sz="1000" dirty="0">
              <a:solidFill>
                <a:srgbClr val="393939"/>
              </a:solidFill>
              <a:cs typeface="Gotham Book"/>
            </a:endParaRPr>
          </a:p>
        </p:txBody>
      </p:sp>
      <p:sp>
        <p:nvSpPr>
          <p:cNvPr id="17" name="Slide Number Placeholder 3"/>
          <p:cNvSpPr txBox="1">
            <a:spLocks/>
          </p:cNvSpPr>
          <p:nvPr userDrawn="1"/>
        </p:nvSpPr>
        <p:spPr>
          <a:xfrm>
            <a:off x="552451" y="6549505"/>
            <a:ext cx="365760" cy="3200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defPPr>
              <a:defRPr lang="en-US"/>
            </a:defPPr>
            <a:lvl1pPr algn="ctr">
              <a:defRPr sz="1000">
                <a:solidFill>
                  <a:srgbClr val="FFFFFF"/>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7200"/>
            <a:fld id="{93D61182-44B0-D747-8108-FDA0C13481D9}" type="slidenum">
              <a:rPr lang="en-US" smtClean="0">
                <a:cs typeface="Gotham Book"/>
              </a:rPr>
              <a:pPr defTabSz="457200"/>
              <a:t>‹#›</a:t>
            </a:fld>
            <a:endParaRPr lang="en-US" dirty="0">
              <a:cs typeface="Gotham Book"/>
            </a:endParaRPr>
          </a:p>
        </p:txBody>
      </p:sp>
    </p:spTree>
    <p:extLst>
      <p:ext uri="{BB962C8B-B14F-4D97-AF65-F5344CB8AC3E}">
        <p14:creationId xmlns:p14="http://schemas.microsoft.com/office/powerpoint/2010/main" val="367238823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 id="2147483721" r:id="rId23"/>
    <p:sldLayoutId id="2147483722" r:id="rId24"/>
    <p:sldLayoutId id="2147483723" r:id="rId25"/>
    <p:sldLayoutId id="2147483724" r:id="rId26"/>
    <p:sldLayoutId id="2147483725" r:id="rId27"/>
    <p:sldLayoutId id="2147483726" r:id="rId28"/>
    <p:sldLayoutId id="2147483727" r:id="rId29"/>
    <p:sldLayoutId id="2147483728" r:id="rId30"/>
    <p:sldLayoutId id="2147483729" r:id="rId31"/>
    <p:sldLayoutId id="2147483730" r:id="rId32"/>
    <p:sldLayoutId id="2147483731" r:id="rId33"/>
    <p:sldLayoutId id="2147483732" r:id="rId34"/>
    <p:sldLayoutId id="2147483734" r:id="rId35"/>
  </p:sldLayoutIdLst>
  <p:timing>
    <p:tnLst>
      <p:par>
        <p:cTn xmlns:p14="http://schemas.microsoft.com/office/powerpoint/2010/main" id="1" dur="indefinite" restart="never" nodeType="tmRoot"/>
      </p:par>
    </p:tnLst>
  </p:timing>
  <p:hf sldNum="0" hdr="0" dt="0"/>
  <p:txStyles>
    <p:titleStyle>
      <a:lvl1pPr algn="ctr" defTabSz="457200" rtl="0" eaLnBrk="1" latinLnBrk="0" hangingPunct="1">
        <a:lnSpc>
          <a:spcPct val="85000"/>
        </a:lnSpc>
        <a:spcBef>
          <a:spcPct val="0"/>
        </a:spcBef>
        <a:buNone/>
        <a:defRPr sz="3000" b="0" i="0" kern="1200" cap="all" spc="-160" baseline="0">
          <a:ln w="6350" cmpd="sng">
            <a:noFill/>
          </a:ln>
          <a:solidFill>
            <a:schemeClr val="bg1"/>
          </a:solidFill>
          <a:latin typeface="Lato Light" panose="020F0302020204030203" pitchFamily="34" charset="0"/>
          <a:ea typeface="+mj-ea"/>
          <a:cs typeface="Gotham Light"/>
        </a:defRPr>
      </a:lvl1pPr>
    </p:titleStyle>
    <p:bodyStyle>
      <a:lvl1pPr marL="173038" indent="-173038" algn="l" defTabSz="457200" rtl="0" eaLnBrk="1" latinLnBrk="0" hangingPunct="1">
        <a:lnSpc>
          <a:spcPct val="89000"/>
        </a:lnSpc>
        <a:spcBef>
          <a:spcPts val="1100"/>
        </a:spcBef>
        <a:buClr>
          <a:schemeClr val="accent1"/>
        </a:buClr>
        <a:buFont typeface="Arial"/>
        <a:buChar char="•"/>
        <a:defRPr sz="1800" b="0" i="0" kern="1200" spc="-20">
          <a:solidFill>
            <a:schemeClr val="bg1"/>
          </a:solidFill>
          <a:latin typeface="Lato Light" panose="020F0302020204030203" pitchFamily="34" charset="0"/>
          <a:ea typeface="+mn-ea"/>
          <a:cs typeface="Gotham Light"/>
        </a:defRPr>
      </a:lvl1pPr>
      <a:lvl2pPr marL="346075" indent="-173038" algn="l" defTabSz="457200" rtl="0" eaLnBrk="1" latinLnBrk="0" hangingPunct="1">
        <a:lnSpc>
          <a:spcPct val="89000"/>
        </a:lnSpc>
        <a:spcBef>
          <a:spcPts val="1100"/>
        </a:spcBef>
        <a:buClr>
          <a:schemeClr val="accent1"/>
        </a:buClr>
        <a:buFont typeface="Arial"/>
        <a:buChar char="–"/>
        <a:defRPr sz="1800" b="0" i="0" kern="1200" spc="-20">
          <a:solidFill>
            <a:schemeClr val="bg1"/>
          </a:solidFill>
          <a:latin typeface="Lato Light" panose="020F0302020204030203" pitchFamily="34" charset="0"/>
          <a:ea typeface="+mn-ea"/>
          <a:cs typeface="Gotham Light"/>
        </a:defRPr>
      </a:lvl2pPr>
      <a:lvl3pPr marL="517525" indent="-171450" algn="l" defTabSz="457200" rtl="0" eaLnBrk="1" latinLnBrk="0" hangingPunct="1">
        <a:lnSpc>
          <a:spcPct val="89000"/>
        </a:lnSpc>
        <a:spcBef>
          <a:spcPts val="1100"/>
        </a:spcBef>
        <a:buClr>
          <a:schemeClr val="accent1"/>
        </a:buClr>
        <a:buFont typeface="Arial"/>
        <a:buChar char="•"/>
        <a:defRPr sz="1600" b="0" i="0" kern="1200" spc="-20">
          <a:solidFill>
            <a:schemeClr val="bg1"/>
          </a:solidFill>
          <a:latin typeface="Lato Light" panose="020F0302020204030203" pitchFamily="34" charset="0"/>
          <a:ea typeface="+mn-ea"/>
          <a:cs typeface="Gotham Light"/>
        </a:defRPr>
      </a:lvl3pPr>
      <a:lvl4pPr marL="690563" indent="-173038" algn="l" defTabSz="457200" rtl="0" eaLnBrk="1" latinLnBrk="0" hangingPunct="1">
        <a:lnSpc>
          <a:spcPct val="89000"/>
        </a:lnSpc>
        <a:spcBef>
          <a:spcPts val="1100"/>
        </a:spcBef>
        <a:buClr>
          <a:schemeClr val="accent1"/>
        </a:buClr>
        <a:buFont typeface="Arial"/>
        <a:buChar char="–"/>
        <a:defRPr sz="1400" b="0" i="0" kern="1200" spc="-20">
          <a:solidFill>
            <a:schemeClr val="bg1"/>
          </a:solidFill>
          <a:latin typeface="Lato Light" panose="020F0302020204030203" pitchFamily="34" charset="0"/>
          <a:ea typeface="+mn-ea"/>
          <a:cs typeface="Gotham Light"/>
        </a:defRPr>
      </a:lvl4pPr>
      <a:lvl5pPr marL="854075" indent="-163513" algn="l" defTabSz="457200" rtl="0" eaLnBrk="1" latinLnBrk="0" hangingPunct="1">
        <a:lnSpc>
          <a:spcPct val="89000"/>
        </a:lnSpc>
        <a:spcBef>
          <a:spcPts val="1100"/>
        </a:spcBef>
        <a:buClr>
          <a:schemeClr val="accent1"/>
        </a:buClr>
        <a:buFont typeface="Arial"/>
        <a:buChar char="»"/>
        <a:defRPr sz="1400" b="0" i="0" kern="1200" spc="-20">
          <a:solidFill>
            <a:schemeClr val="bg1"/>
          </a:solidFill>
          <a:latin typeface="Lato Light" panose="020F0302020204030203" pitchFamily="34" charset="0"/>
          <a:ea typeface="+mn-ea"/>
          <a:cs typeface="Gotham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0.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hyperlink" Target="https://www.nsf.gov/pubs/2017/nsf17049/nsf17049.jsp" TargetMode="External"/><Relationship Id="rId3" Type="http://schemas.openxmlformats.org/officeDocument/2006/relationships/hyperlink" Target="mailto:cbaru@nsf.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hyperlink" Target="https://www.nsf.gov/pubs/2017/nsf17047/nsf17047.jsp" TargetMode="External"/><Relationship Id="rId3" Type="http://schemas.openxmlformats.org/officeDocument/2006/relationships/hyperlink" Target="mailto:PPSR@nsf.gov"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skiesler@nsf.gov" TargetMode="External"/><Relationship Id="rId4" Type="http://schemas.openxmlformats.org/officeDocument/2006/relationships/hyperlink" Target="mailto:nanzhang@nsf.gov" TargetMode="External"/><Relationship Id="rId5" Type="http://schemas.openxmlformats.org/officeDocument/2006/relationships/hyperlink" Target="mailto:dcosley@nsf.gov" TargetMode="External"/><Relationship Id="rId1" Type="http://schemas.openxmlformats.org/officeDocument/2006/relationships/slideLayout" Target="../slideLayouts/slideLayout41.xml"/><Relationship Id="rId2" Type="http://schemas.openxmlformats.org/officeDocument/2006/relationships/hyperlink" Target="https://www.nsf.gov/pubs/2017/nsf17019/nsf17019.jsp"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hyperlink" Target="https://www.nsf.gov/pubs/2016/nsf16067/nsf16067.j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National Science Foundation </a:t>
            </a:r>
            <a:r>
              <a:rPr lang="en-US" dirty="0" smtClean="0">
                <a:solidFill>
                  <a:schemeClr val="accent1"/>
                </a:solidFill>
                <a:latin typeface="Lato" panose="020F0502020204030203" pitchFamily="34" charset="0"/>
                <a:cs typeface="Gotham Medium"/>
              </a:rPr>
              <a:t>Opportunities</a:t>
            </a:r>
            <a:endParaRPr lang="en-US" dirty="0">
              <a:solidFill>
                <a:schemeClr val="accent1"/>
              </a:solidFill>
              <a:latin typeface="Lato" panose="020F0502020204030203" pitchFamily="34" charset="0"/>
              <a:cs typeface="Gotham Medium"/>
            </a:endParaRPr>
          </a:p>
        </p:txBody>
      </p:sp>
      <p:sp>
        <p:nvSpPr>
          <p:cNvPr id="3" name="Subtitle 2"/>
          <p:cNvSpPr>
            <a:spLocks noGrp="1"/>
          </p:cNvSpPr>
          <p:nvPr>
            <p:ph type="subTitle" idx="1"/>
          </p:nvPr>
        </p:nvSpPr>
        <p:spPr/>
        <p:txBody>
          <a:bodyPr/>
          <a:lstStyle/>
          <a:p>
            <a:endParaRPr lang="en-US" dirty="0"/>
          </a:p>
          <a:p>
            <a:r>
              <a:rPr lang="en-US" dirty="0" smtClean="0"/>
              <a:t>Fen Zhao</a:t>
            </a:r>
          </a:p>
          <a:p>
            <a:r>
              <a:rPr lang="en-US" dirty="0" smtClean="0"/>
              <a:t>February 24 , 2017</a:t>
            </a:r>
          </a:p>
          <a:p>
            <a:endParaRPr lang="en-US" dirty="0"/>
          </a:p>
        </p:txBody>
      </p:sp>
    </p:spTree>
    <p:extLst>
      <p:ext uri="{BB962C8B-B14F-4D97-AF65-F5344CB8AC3E}">
        <p14:creationId xmlns:p14="http://schemas.microsoft.com/office/powerpoint/2010/main" val="61541594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556419" y="200724"/>
            <a:ext cx="8031162" cy="554034"/>
          </a:xfrm>
        </p:spPr>
        <p:txBody>
          <a:bodyPr/>
          <a:lstStyle/>
          <a:p>
            <a:r>
              <a:rPr lang="en-US" dirty="0" smtClean="0">
                <a:solidFill>
                  <a:schemeClr val="accent1"/>
                </a:solidFill>
                <a:latin typeface="Lato Regular"/>
                <a:cs typeface="Lato Regular"/>
              </a:rPr>
              <a:t>the History </a:t>
            </a:r>
            <a:r>
              <a:rPr lang="en-US" dirty="0" smtClean="0"/>
              <a:t>Behind BD Hubs &amp; Spokes</a:t>
            </a:r>
            <a:endParaRPr lang="en-US" dirty="0"/>
          </a:p>
        </p:txBody>
      </p:sp>
      <p:sp>
        <p:nvSpPr>
          <p:cNvPr id="13" name="Text Placeholder 12"/>
          <p:cNvSpPr>
            <a:spLocks noGrp="1"/>
          </p:cNvSpPr>
          <p:nvPr>
            <p:ph type="body" sz="quarter" idx="13"/>
          </p:nvPr>
        </p:nvSpPr>
        <p:spPr>
          <a:xfrm>
            <a:off x="556419" y="832832"/>
            <a:ext cx="8034337" cy="550427"/>
          </a:xfrm>
        </p:spPr>
        <p:txBody>
          <a:bodyPr>
            <a:normAutofit/>
          </a:bodyPr>
          <a:lstStyle/>
          <a:p>
            <a:r>
              <a:rPr lang="en-US" dirty="0" smtClean="0">
                <a:cs typeface="Gotham Light"/>
              </a:rPr>
              <a:t>BD Hubs sustain and </a:t>
            </a:r>
            <a:r>
              <a:rPr lang="en-US" dirty="0">
                <a:cs typeface="Gotham Light"/>
              </a:rPr>
              <a:t>scale up collaborative Big Data </a:t>
            </a:r>
            <a:r>
              <a:rPr lang="en-US" dirty="0" smtClean="0">
                <a:cs typeface="Gotham Light"/>
              </a:rPr>
              <a:t>Innovation </a:t>
            </a:r>
            <a:r>
              <a:rPr lang="en-US" dirty="0">
                <a:cs typeface="Gotham Light"/>
              </a:rPr>
              <a:t>activities</a:t>
            </a:r>
            <a:endParaRPr lang="en-US" dirty="0" smtClean="0"/>
          </a:p>
          <a:p>
            <a:pPr>
              <a:spcBef>
                <a:spcPts val="300"/>
              </a:spcBef>
            </a:pPr>
            <a:r>
              <a:rPr lang="en-US" dirty="0" smtClean="0"/>
              <a:t>BD Spokes is the second phase of a long term NSF agenda for Big Data Partnerships</a:t>
            </a:r>
            <a:endParaRPr lang="en-US" dirty="0"/>
          </a:p>
        </p:txBody>
      </p:sp>
      <p:cxnSp>
        <p:nvCxnSpPr>
          <p:cNvPr id="15" name="Straight Connector 14"/>
          <p:cNvCxnSpPr/>
          <p:nvPr/>
        </p:nvCxnSpPr>
        <p:spPr>
          <a:xfrm>
            <a:off x="0" y="3815080"/>
            <a:ext cx="9144000" cy="0"/>
          </a:xfrm>
          <a:prstGeom prst="line">
            <a:avLst/>
          </a:prstGeom>
          <a:ln w="47625" cap="rnd">
            <a:solidFill>
              <a:schemeClr val="tx1"/>
            </a:solidFill>
            <a:prstDash val="sysDot"/>
          </a:ln>
          <a:effectLst/>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4645221" y="4308430"/>
            <a:ext cx="1323207" cy="2092881"/>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Big Data Regional Charrettes Held</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Industry, academia, and government representatives gathered in four charrettes around the country </a:t>
            </a:r>
            <a:endParaRPr lang="en-US" sz="1200" dirty="0">
              <a:solidFill>
                <a:schemeClr val="bg1"/>
              </a:solidFill>
              <a:latin typeface="Lato Light" panose="020F0302020204030203" pitchFamily="34" charset="0"/>
              <a:cs typeface="Gotham Light"/>
            </a:endParaRPr>
          </a:p>
        </p:txBody>
      </p:sp>
      <p:grpSp>
        <p:nvGrpSpPr>
          <p:cNvPr id="6" name="Group 5"/>
          <p:cNvGrpSpPr/>
          <p:nvPr/>
        </p:nvGrpSpPr>
        <p:grpSpPr>
          <a:xfrm>
            <a:off x="4071285" y="3709873"/>
            <a:ext cx="568960" cy="1414441"/>
            <a:chOff x="1894840" y="3724487"/>
            <a:chExt cx="568960" cy="1414441"/>
          </a:xfrm>
        </p:grpSpPr>
        <p:sp>
          <p:nvSpPr>
            <p:cNvPr id="18" name="Oval 17"/>
            <p:cNvSpPr/>
            <p:nvPr/>
          </p:nvSpPr>
          <p:spPr>
            <a:xfrm>
              <a:off x="1894840" y="4572000"/>
              <a:ext cx="568960" cy="566928"/>
            </a:xfrm>
            <a:prstGeom prst="ellipse">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APR</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2015</a:t>
              </a:r>
              <a:endParaRPr lang="en-US" sz="1200" dirty="0">
                <a:solidFill>
                  <a:schemeClr val="tx2"/>
                </a:solidFill>
                <a:latin typeface="Lato Light" panose="020F0302020204030203" pitchFamily="34" charset="0"/>
                <a:cs typeface="Gotham Light"/>
              </a:endParaRPr>
            </a:p>
          </p:txBody>
        </p:sp>
        <p:sp>
          <p:nvSpPr>
            <p:cNvPr id="22" name="Oval 21"/>
            <p:cNvSpPr/>
            <p:nvPr/>
          </p:nvSpPr>
          <p:spPr>
            <a:xfrm>
              <a:off x="2082800" y="3724487"/>
              <a:ext cx="193040" cy="192024"/>
            </a:xfrm>
            <a:prstGeom prst="ellipse">
              <a:avLst/>
            </a:prstGeom>
            <a:solidFill>
              <a:schemeClr val="tx2"/>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25" name="Straight Connector 24"/>
            <p:cNvCxnSpPr>
              <a:stCxn id="22" idx="4"/>
              <a:endCxn id="18" idx="0"/>
            </p:cNvCxnSpPr>
            <p:nvPr/>
          </p:nvCxnSpPr>
          <p:spPr>
            <a:xfrm>
              <a:off x="2179320" y="3916511"/>
              <a:ext cx="0" cy="655489"/>
            </a:xfrm>
            <a:prstGeom prst="line">
              <a:avLst/>
            </a:prstGeom>
            <a:ln w="3175" cmpd="sng"/>
            <a:effectLst/>
          </p:spPr>
          <p:style>
            <a:lnRef idx="2">
              <a:schemeClr val="accent1"/>
            </a:lnRef>
            <a:fillRef idx="0">
              <a:schemeClr val="accent1"/>
            </a:fillRef>
            <a:effectRef idx="1">
              <a:schemeClr val="accent1"/>
            </a:effectRef>
            <a:fontRef idx="minor">
              <a:schemeClr val="tx1"/>
            </a:fontRef>
          </p:style>
        </p:cxnSp>
      </p:grpSp>
      <p:sp>
        <p:nvSpPr>
          <p:cNvPr id="29" name="Rectangle 28"/>
          <p:cNvSpPr/>
          <p:nvPr/>
        </p:nvSpPr>
        <p:spPr>
          <a:xfrm>
            <a:off x="4355765" y="1571903"/>
            <a:ext cx="1100436" cy="1426031"/>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Hubs Proposals Submitted</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Large collaborative proposals </a:t>
            </a:r>
            <a:r>
              <a:rPr lang="en-US" sz="1200" dirty="0">
                <a:solidFill>
                  <a:schemeClr val="bg1"/>
                </a:solidFill>
                <a:latin typeface="Lato Light" panose="020F0302020204030203" pitchFamily="34" charset="0"/>
                <a:cs typeface="Gotham Light"/>
              </a:rPr>
              <a:t>s</a:t>
            </a:r>
            <a:r>
              <a:rPr lang="en-US" sz="1200" dirty="0" smtClean="0">
                <a:solidFill>
                  <a:schemeClr val="bg1"/>
                </a:solidFill>
                <a:latin typeface="Lato Light" panose="020F0302020204030203" pitchFamily="34" charset="0"/>
                <a:cs typeface="Gotham Light"/>
              </a:rPr>
              <a:t>ubmitted to NSF</a:t>
            </a:r>
            <a:endParaRPr lang="en-US" sz="1200" dirty="0">
              <a:solidFill>
                <a:schemeClr val="bg1"/>
              </a:solidFill>
              <a:latin typeface="Lato Light" panose="020F0302020204030203" pitchFamily="34" charset="0"/>
              <a:cs typeface="Gotham Light"/>
            </a:endParaRPr>
          </a:p>
        </p:txBody>
      </p:sp>
      <p:grpSp>
        <p:nvGrpSpPr>
          <p:cNvPr id="5" name="Group 4"/>
          <p:cNvGrpSpPr/>
          <p:nvPr/>
        </p:nvGrpSpPr>
        <p:grpSpPr>
          <a:xfrm>
            <a:off x="5409556" y="1873453"/>
            <a:ext cx="568960" cy="2028444"/>
            <a:chOff x="3733800" y="1888067"/>
            <a:chExt cx="568960" cy="2028444"/>
          </a:xfrm>
        </p:grpSpPr>
        <p:sp>
          <p:nvSpPr>
            <p:cNvPr id="28" name="Oval 27"/>
            <p:cNvSpPr/>
            <p:nvPr/>
          </p:nvSpPr>
          <p:spPr>
            <a:xfrm>
              <a:off x="3733800" y="1888067"/>
              <a:ext cx="568960" cy="566928"/>
            </a:xfrm>
            <a:prstGeom prst="ellipse">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JUN</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2015</a:t>
              </a:r>
              <a:endParaRPr lang="en-US" sz="1200" dirty="0">
                <a:solidFill>
                  <a:schemeClr val="tx2"/>
                </a:solidFill>
                <a:latin typeface="Lato Light" panose="020F0302020204030203" pitchFamily="34" charset="0"/>
                <a:cs typeface="Gotham Light"/>
              </a:endParaRPr>
            </a:p>
          </p:txBody>
        </p:sp>
        <p:sp>
          <p:nvSpPr>
            <p:cNvPr id="30" name="Oval 29"/>
            <p:cNvSpPr/>
            <p:nvPr/>
          </p:nvSpPr>
          <p:spPr>
            <a:xfrm>
              <a:off x="3921760" y="3724487"/>
              <a:ext cx="193040" cy="192024"/>
            </a:xfrm>
            <a:prstGeom prst="ellipse">
              <a:avLst/>
            </a:prstGeom>
            <a:solidFill>
              <a:schemeClr val="tx2"/>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31" name="Straight Connector 30"/>
            <p:cNvCxnSpPr>
              <a:stCxn id="28" idx="4"/>
              <a:endCxn id="30" idx="0"/>
            </p:cNvCxnSpPr>
            <p:nvPr/>
          </p:nvCxnSpPr>
          <p:spPr>
            <a:xfrm>
              <a:off x="4018280" y="2454995"/>
              <a:ext cx="0" cy="1269492"/>
            </a:xfrm>
            <a:prstGeom prst="line">
              <a:avLst/>
            </a:prstGeom>
            <a:ln w="3175" cmpd="sng"/>
            <a:effectLst/>
          </p:spPr>
          <p:style>
            <a:lnRef idx="2">
              <a:schemeClr val="accent1"/>
            </a:lnRef>
            <a:fillRef idx="0">
              <a:schemeClr val="accent1"/>
            </a:fillRef>
            <a:effectRef idx="1">
              <a:schemeClr val="accent1"/>
            </a:effectRef>
            <a:fontRef idx="minor">
              <a:schemeClr val="tx1"/>
            </a:fontRef>
          </p:style>
        </p:cxnSp>
      </p:grpSp>
      <p:sp>
        <p:nvSpPr>
          <p:cNvPr id="39" name="Rectangle 38"/>
          <p:cNvSpPr/>
          <p:nvPr/>
        </p:nvSpPr>
        <p:spPr>
          <a:xfrm>
            <a:off x="7617677" y="1724934"/>
            <a:ext cx="1105098" cy="1259319"/>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Hubs Awards Made</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Awards made to coordinating institutions</a:t>
            </a:r>
            <a:endParaRPr lang="en-US" sz="1200" dirty="0">
              <a:solidFill>
                <a:schemeClr val="bg1"/>
              </a:solidFill>
              <a:latin typeface="Lato Light" panose="020F0302020204030203" pitchFamily="34" charset="0"/>
              <a:cs typeface="Gotham Light"/>
            </a:endParaRPr>
          </a:p>
        </p:txBody>
      </p:sp>
      <p:grpSp>
        <p:nvGrpSpPr>
          <p:cNvPr id="4" name="Group 3"/>
          <p:cNvGrpSpPr/>
          <p:nvPr/>
        </p:nvGrpSpPr>
        <p:grpSpPr>
          <a:xfrm>
            <a:off x="7127379" y="2758302"/>
            <a:ext cx="568960" cy="1161457"/>
            <a:chOff x="5257800" y="2755054"/>
            <a:chExt cx="568960" cy="1161457"/>
          </a:xfrm>
        </p:grpSpPr>
        <p:sp>
          <p:nvSpPr>
            <p:cNvPr id="38" name="Oval 37"/>
            <p:cNvSpPr/>
            <p:nvPr/>
          </p:nvSpPr>
          <p:spPr>
            <a:xfrm>
              <a:off x="5257800" y="2755054"/>
              <a:ext cx="568960" cy="566928"/>
            </a:xfrm>
            <a:prstGeom prst="ellipse">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SEPT</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2015</a:t>
              </a:r>
              <a:endParaRPr lang="en-US" sz="1200" dirty="0">
                <a:solidFill>
                  <a:schemeClr val="tx2"/>
                </a:solidFill>
                <a:latin typeface="Lato Light" panose="020F0302020204030203" pitchFamily="34" charset="0"/>
                <a:cs typeface="Gotham Light"/>
              </a:endParaRPr>
            </a:p>
          </p:txBody>
        </p:sp>
        <p:sp>
          <p:nvSpPr>
            <p:cNvPr id="40" name="Oval 39"/>
            <p:cNvSpPr/>
            <p:nvPr/>
          </p:nvSpPr>
          <p:spPr>
            <a:xfrm>
              <a:off x="5445760" y="3724487"/>
              <a:ext cx="193040" cy="192024"/>
            </a:xfrm>
            <a:prstGeom prst="ellipse">
              <a:avLst/>
            </a:prstGeom>
            <a:solidFill>
              <a:schemeClr val="tx2"/>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41" name="Straight Connector 40"/>
            <p:cNvCxnSpPr>
              <a:stCxn id="38" idx="4"/>
              <a:endCxn id="40" idx="0"/>
            </p:cNvCxnSpPr>
            <p:nvPr/>
          </p:nvCxnSpPr>
          <p:spPr>
            <a:xfrm>
              <a:off x="5542280" y="3321982"/>
              <a:ext cx="0" cy="402505"/>
            </a:xfrm>
            <a:prstGeom prst="line">
              <a:avLst/>
            </a:prstGeom>
            <a:ln w="3175" cmpd="sng"/>
            <a:effectLst/>
          </p:spPr>
          <p:style>
            <a:lnRef idx="2">
              <a:schemeClr val="accent1"/>
            </a:lnRef>
            <a:fillRef idx="0">
              <a:schemeClr val="accent1"/>
            </a:fillRef>
            <a:effectRef idx="1">
              <a:schemeClr val="accent1"/>
            </a:effectRef>
            <a:fontRef idx="minor">
              <a:schemeClr val="tx1"/>
            </a:fontRef>
          </p:style>
        </p:cxnSp>
      </p:grpSp>
      <p:sp>
        <p:nvSpPr>
          <p:cNvPr id="44" name="Rectangle 43"/>
          <p:cNvSpPr/>
          <p:nvPr/>
        </p:nvSpPr>
        <p:spPr>
          <a:xfrm>
            <a:off x="7812157" y="5002390"/>
            <a:ext cx="1285098" cy="1259319"/>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BD Spokes</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BD Spokes solicitation released before 5</a:t>
            </a:r>
            <a:r>
              <a:rPr lang="en-US" sz="1200" baseline="30000" dirty="0" smtClean="0">
                <a:solidFill>
                  <a:schemeClr val="bg1"/>
                </a:solidFill>
                <a:latin typeface="Lato Light" panose="020F0302020204030203" pitchFamily="34" charset="0"/>
                <a:cs typeface="Gotham Light"/>
              </a:rPr>
              <a:t>th</a:t>
            </a:r>
            <a:r>
              <a:rPr lang="en-US" sz="1200" dirty="0" smtClean="0">
                <a:solidFill>
                  <a:schemeClr val="bg1"/>
                </a:solidFill>
                <a:latin typeface="Lato Light" panose="020F0302020204030203" pitchFamily="34" charset="0"/>
                <a:cs typeface="Gotham Light"/>
              </a:rPr>
              <a:t> DC national charrette (bdhubs.info)</a:t>
            </a:r>
            <a:endParaRPr lang="en-US" sz="1200" dirty="0">
              <a:solidFill>
                <a:schemeClr val="bg1"/>
              </a:solidFill>
              <a:latin typeface="Lato Light" panose="020F0302020204030203" pitchFamily="34" charset="0"/>
              <a:cs typeface="Gotham Light"/>
            </a:endParaRPr>
          </a:p>
        </p:txBody>
      </p:sp>
      <p:grpSp>
        <p:nvGrpSpPr>
          <p:cNvPr id="3" name="Group 2"/>
          <p:cNvGrpSpPr/>
          <p:nvPr/>
        </p:nvGrpSpPr>
        <p:grpSpPr>
          <a:xfrm>
            <a:off x="8170226" y="3724487"/>
            <a:ext cx="568960" cy="1101175"/>
            <a:chOff x="6593840" y="3724487"/>
            <a:chExt cx="568960" cy="1101175"/>
          </a:xfrm>
        </p:grpSpPr>
        <p:sp>
          <p:nvSpPr>
            <p:cNvPr id="43" name="Oval 42"/>
            <p:cNvSpPr/>
            <p:nvPr/>
          </p:nvSpPr>
          <p:spPr>
            <a:xfrm>
              <a:off x="6593840" y="4258734"/>
              <a:ext cx="568960" cy="566928"/>
            </a:xfrm>
            <a:prstGeom prst="ellipse">
              <a:avLst/>
            </a:prstGeom>
            <a:solidFill>
              <a:schemeClr val="accent2">
                <a:lumMod val="50000"/>
              </a:schemeClr>
            </a:solidFill>
            <a:ln w="28575"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NOV</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2015</a:t>
              </a:r>
              <a:endParaRPr lang="en-US" sz="1200" dirty="0">
                <a:solidFill>
                  <a:schemeClr val="tx2"/>
                </a:solidFill>
                <a:latin typeface="Lato Light" panose="020F0302020204030203" pitchFamily="34" charset="0"/>
                <a:cs typeface="Gotham Light"/>
              </a:endParaRPr>
            </a:p>
          </p:txBody>
        </p:sp>
        <p:sp>
          <p:nvSpPr>
            <p:cNvPr id="45" name="Oval 44"/>
            <p:cNvSpPr/>
            <p:nvPr/>
          </p:nvSpPr>
          <p:spPr>
            <a:xfrm>
              <a:off x="6781800" y="3724487"/>
              <a:ext cx="193040" cy="192024"/>
            </a:xfrm>
            <a:prstGeom prst="ellipse">
              <a:avLst/>
            </a:prstGeom>
            <a:solidFill>
              <a:schemeClr val="tx2"/>
            </a:solidFill>
            <a:ln w="28575"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46" name="Straight Connector 45"/>
            <p:cNvCxnSpPr>
              <a:stCxn id="45" idx="4"/>
              <a:endCxn id="43" idx="0"/>
            </p:cNvCxnSpPr>
            <p:nvPr/>
          </p:nvCxnSpPr>
          <p:spPr>
            <a:xfrm>
              <a:off x="6878320" y="3916511"/>
              <a:ext cx="0" cy="342223"/>
            </a:xfrm>
            <a:prstGeom prst="line">
              <a:avLst/>
            </a:prstGeom>
            <a:ln w="3175" cmpd="sng">
              <a:solidFill>
                <a:schemeClr val="accent2"/>
              </a:solidFill>
            </a:ln>
            <a:effectLst/>
          </p:spPr>
          <p:style>
            <a:lnRef idx="2">
              <a:schemeClr val="accent1"/>
            </a:lnRef>
            <a:fillRef idx="0">
              <a:schemeClr val="accent1"/>
            </a:fillRef>
            <a:effectRef idx="1">
              <a:schemeClr val="accent1"/>
            </a:effectRef>
            <a:fontRef idx="minor">
              <a:schemeClr val="tx1"/>
            </a:fontRef>
          </p:style>
        </p:cxnSp>
      </p:grpSp>
      <p:grpSp>
        <p:nvGrpSpPr>
          <p:cNvPr id="26" name="Group 25"/>
          <p:cNvGrpSpPr/>
          <p:nvPr/>
        </p:nvGrpSpPr>
        <p:grpSpPr>
          <a:xfrm>
            <a:off x="117806" y="3724227"/>
            <a:ext cx="568960" cy="1414441"/>
            <a:chOff x="1894840" y="3724487"/>
            <a:chExt cx="568960" cy="1414441"/>
          </a:xfrm>
        </p:grpSpPr>
        <p:sp>
          <p:nvSpPr>
            <p:cNvPr id="27" name="Oval 26"/>
            <p:cNvSpPr/>
            <p:nvPr/>
          </p:nvSpPr>
          <p:spPr>
            <a:xfrm>
              <a:off x="1894840" y="4572000"/>
              <a:ext cx="568960" cy="566928"/>
            </a:xfrm>
            <a:prstGeom prst="ellipse">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MAY</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2013</a:t>
              </a:r>
              <a:endParaRPr lang="en-US" sz="1200" dirty="0">
                <a:solidFill>
                  <a:schemeClr val="tx2"/>
                </a:solidFill>
                <a:latin typeface="Lato Light" panose="020F0302020204030203" pitchFamily="34" charset="0"/>
                <a:cs typeface="Gotham Light"/>
              </a:endParaRPr>
            </a:p>
          </p:txBody>
        </p:sp>
        <p:sp>
          <p:nvSpPr>
            <p:cNvPr id="32" name="Oval 31"/>
            <p:cNvSpPr/>
            <p:nvPr/>
          </p:nvSpPr>
          <p:spPr>
            <a:xfrm>
              <a:off x="2082800" y="3724487"/>
              <a:ext cx="193040" cy="192024"/>
            </a:xfrm>
            <a:prstGeom prst="ellipse">
              <a:avLst/>
            </a:prstGeom>
            <a:solidFill>
              <a:schemeClr val="tx2"/>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33" name="Straight Connector 32"/>
            <p:cNvCxnSpPr>
              <a:stCxn id="32" idx="4"/>
              <a:endCxn id="27" idx="0"/>
            </p:cNvCxnSpPr>
            <p:nvPr/>
          </p:nvCxnSpPr>
          <p:spPr>
            <a:xfrm>
              <a:off x="2179320" y="3916511"/>
              <a:ext cx="0" cy="655489"/>
            </a:xfrm>
            <a:prstGeom prst="line">
              <a:avLst/>
            </a:prstGeom>
            <a:ln w="3175" cmpd="sng"/>
            <a:effectLst/>
          </p:spPr>
          <p:style>
            <a:lnRef idx="2">
              <a:schemeClr val="accent1"/>
            </a:lnRef>
            <a:fillRef idx="0">
              <a:schemeClr val="accent1"/>
            </a:fillRef>
            <a:effectRef idx="1">
              <a:schemeClr val="accent1"/>
            </a:effectRef>
            <a:fontRef idx="minor">
              <a:schemeClr val="tx1"/>
            </a:fontRef>
          </p:style>
        </p:cxnSp>
      </p:grpSp>
      <p:sp>
        <p:nvSpPr>
          <p:cNvPr id="34" name="Rectangle 33"/>
          <p:cNvSpPr/>
          <p:nvPr/>
        </p:nvSpPr>
        <p:spPr>
          <a:xfrm>
            <a:off x="84325" y="1711503"/>
            <a:ext cx="1561624" cy="1926168"/>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Big Data Partnerships Workshop</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Industry, academia, and government representatives gathered to learn about Big Data partnership and brainstorm new ideas</a:t>
            </a:r>
            <a:endParaRPr lang="en-US" sz="1200" dirty="0">
              <a:solidFill>
                <a:schemeClr val="bg1"/>
              </a:solidFill>
              <a:latin typeface="Lato Light" panose="020F0302020204030203" pitchFamily="34" charset="0"/>
              <a:cs typeface="Gotham Light"/>
            </a:endParaRPr>
          </a:p>
        </p:txBody>
      </p:sp>
      <p:grpSp>
        <p:nvGrpSpPr>
          <p:cNvPr id="35" name="Group 34"/>
          <p:cNvGrpSpPr/>
          <p:nvPr/>
        </p:nvGrpSpPr>
        <p:grpSpPr>
          <a:xfrm>
            <a:off x="2700604" y="3739675"/>
            <a:ext cx="568960" cy="1101175"/>
            <a:chOff x="6593840" y="3724487"/>
            <a:chExt cx="568960" cy="1101175"/>
          </a:xfrm>
        </p:grpSpPr>
        <p:sp>
          <p:nvSpPr>
            <p:cNvPr id="36" name="Oval 35"/>
            <p:cNvSpPr/>
            <p:nvPr/>
          </p:nvSpPr>
          <p:spPr>
            <a:xfrm>
              <a:off x="6593840" y="4258734"/>
              <a:ext cx="568960" cy="566928"/>
            </a:xfrm>
            <a:prstGeom prst="ellipse">
              <a:avLst/>
            </a:prstGeom>
            <a:solidFill>
              <a:schemeClr val="accent2">
                <a:lumMod val="50000"/>
              </a:schemeClr>
            </a:solidFill>
            <a:ln w="28575"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MAR</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2015</a:t>
              </a:r>
              <a:endParaRPr lang="en-US" sz="1200" dirty="0">
                <a:solidFill>
                  <a:schemeClr val="tx2"/>
                </a:solidFill>
                <a:latin typeface="Lato Light" panose="020F0302020204030203" pitchFamily="34" charset="0"/>
                <a:cs typeface="Gotham Light"/>
              </a:endParaRPr>
            </a:p>
          </p:txBody>
        </p:sp>
        <p:sp>
          <p:nvSpPr>
            <p:cNvPr id="37" name="Oval 36"/>
            <p:cNvSpPr/>
            <p:nvPr/>
          </p:nvSpPr>
          <p:spPr>
            <a:xfrm>
              <a:off x="6781800" y="3724487"/>
              <a:ext cx="193040" cy="192024"/>
            </a:xfrm>
            <a:prstGeom prst="ellipse">
              <a:avLst/>
            </a:prstGeom>
            <a:solidFill>
              <a:schemeClr val="tx2"/>
            </a:solidFill>
            <a:ln w="28575"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42" name="Straight Connector 41"/>
            <p:cNvCxnSpPr>
              <a:stCxn id="37" idx="4"/>
              <a:endCxn id="36" idx="0"/>
            </p:cNvCxnSpPr>
            <p:nvPr/>
          </p:nvCxnSpPr>
          <p:spPr>
            <a:xfrm>
              <a:off x="6878320" y="3916511"/>
              <a:ext cx="0" cy="342223"/>
            </a:xfrm>
            <a:prstGeom prst="line">
              <a:avLst/>
            </a:prstGeom>
            <a:ln w="3175" cmpd="sng">
              <a:solidFill>
                <a:schemeClr val="accent2"/>
              </a:solidFill>
            </a:ln>
            <a:effectLst/>
          </p:spPr>
          <p:style>
            <a:lnRef idx="2">
              <a:schemeClr val="accent1"/>
            </a:lnRef>
            <a:fillRef idx="0">
              <a:schemeClr val="accent1"/>
            </a:fillRef>
            <a:effectRef idx="1">
              <a:schemeClr val="accent1"/>
            </a:effectRef>
            <a:fontRef idx="minor">
              <a:schemeClr val="tx1"/>
            </a:fontRef>
          </p:style>
        </p:cxnSp>
      </p:grpSp>
      <p:sp>
        <p:nvSpPr>
          <p:cNvPr id="47" name="Rectangle 46"/>
          <p:cNvSpPr/>
          <p:nvPr/>
        </p:nvSpPr>
        <p:spPr>
          <a:xfrm>
            <a:off x="2487016" y="4897968"/>
            <a:ext cx="1122976" cy="1092607"/>
          </a:xfrm>
          <a:prstGeom prst="rect">
            <a:avLst/>
          </a:prstGeom>
        </p:spPr>
        <p:txBody>
          <a:bodyPr wrap="square">
            <a:spAutoFit/>
          </a:bodyPr>
          <a:lstStyle/>
          <a:p>
            <a:pPr>
              <a:lnSpc>
                <a:spcPts val="1320"/>
              </a:lnSpc>
            </a:pPr>
            <a:r>
              <a:rPr lang="en-US" sz="1600" dirty="0" err="1" smtClean="0">
                <a:solidFill>
                  <a:schemeClr val="bg1"/>
                </a:solidFill>
                <a:latin typeface="Lato" panose="020F0502020204030203" pitchFamily="34" charset="0"/>
                <a:cs typeface="Gotham Medium"/>
              </a:rPr>
              <a:t>BDHubs</a:t>
            </a:r>
            <a:endParaRPr lang="en-US" sz="1200" dirty="0">
              <a:solidFill>
                <a:schemeClr val="bg1"/>
              </a:solidFill>
              <a:latin typeface="Lato Light" panose="020F0302020204030203" pitchFamily="34" charset="0"/>
              <a:cs typeface="Gotham Light"/>
            </a:endParaRPr>
          </a:p>
          <a:p>
            <a:pPr>
              <a:lnSpc>
                <a:spcPts val="1320"/>
              </a:lnSpc>
            </a:pPr>
            <a:r>
              <a:rPr lang="en-US" sz="1200" dirty="0" smtClean="0">
                <a:solidFill>
                  <a:schemeClr val="bg1"/>
                </a:solidFill>
                <a:latin typeface="Lato Light" panose="020F0302020204030203" pitchFamily="34" charset="0"/>
                <a:cs typeface="Gotham Light"/>
              </a:rPr>
              <a:t>BD </a:t>
            </a:r>
            <a:r>
              <a:rPr lang="en-US" sz="1200" dirty="0">
                <a:solidFill>
                  <a:schemeClr val="bg1"/>
                </a:solidFill>
                <a:latin typeface="Lato Light" panose="020F0302020204030203" pitchFamily="34" charset="0"/>
                <a:cs typeface="Gotham Light"/>
              </a:rPr>
              <a:t>Hubs solicitation to fund four regional Hubs </a:t>
            </a:r>
            <a:r>
              <a:rPr lang="en-US" sz="1200" dirty="0" smtClean="0">
                <a:solidFill>
                  <a:schemeClr val="bg1"/>
                </a:solidFill>
                <a:latin typeface="Lato Light" panose="020F0302020204030203" pitchFamily="34" charset="0"/>
                <a:cs typeface="Gotham Light"/>
              </a:rPr>
              <a:t>was released</a:t>
            </a:r>
            <a:endParaRPr lang="en-US" sz="1200" dirty="0">
              <a:solidFill>
                <a:schemeClr val="bg1"/>
              </a:solidFill>
              <a:latin typeface="Lato Light" panose="020F0302020204030203" pitchFamily="34" charset="0"/>
              <a:cs typeface="Gotham Light"/>
            </a:endParaRPr>
          </a:p>
        </p:txBody>
      </p:sp>
      <p:grpSp>
        <p:nvGrpSpPr>
          <p:cNvPr id="48" name="Group 47"/>
          <p:cNvGrpSpPr/>
          <p:nvPr/>
        </p:nvGrpSpPr>
        <p:grpSpPr>
          <a:xfrm>
            <a:off x="1710923" y="2721523"/>
            <a:ext cx="568960" cy="1161457"/>
            <a:chOff x="5257800" y="2755054"/>
            <a:chExt cx="568960" cy="1161457"/>
          </a:xfrm>
        </p:grpSpPr>
        <p:sp>
          <p:nvSpPr>
            <p:cNvPr id="49" name="Oval 48"/>
            <p:cNvSpPr/>
            <p:nvPr/>
          </p:nvSpPr>
          <p:spPr>
            <a:xfrm>
              <a:off x="5257800" y="2755054"/>
              <a:ext cx="568960" cy="566928"/>
            </a:xfrm>
            <a:prstGeom prst="ellipse">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r>
                <a:rPr lang="en-US" sz="1200" dirty="0" smtClean="0">
                  <a:solidFill>
                    <a:schemeClr val="tx2"/>
                  </a:solidFill>
                  <a:latin typeface="Lato Light" panose="020F0302020204030203" pitchFamily="34" charset="0"/>
                  <a:cs typeface="Gotham Light"/>
                </a:rPr>
                <a:t>JUN</a:t>
              </a:r>
              <a:br>
                <a:rPr lang="en-US" sz="1200" dirty="0" smtClean="0">
                  <a:solidFill>
                    <a:schemeClr val="tx2"/>
                  </a:solidFill>
                  <a:latin typeface="Lato Light" panose="020F0302020204030203" pitchFamily="34" charset="0"/>
                  <a:cs typeface="Gotham Light"/>
                </a:rPr>
              </a:br>
              <a:r>
                <a:rPr lang="en-US" sz="1200" dirty="0" smtClean="0">
                  <a:solidFill>
                    <a:schemeClr val="tx2"/>
                  </a:solidFill>
                  <a:latin typeface="Lato Light" panose="020F0302020204030203" pitchFamily="34" charset="0"/>
                  <a:cs typeface="Gotham Light"/>
                </a:rPr>
                <a:t>2014</a:t>
              </a:r>
              <a:endParaRPr lang="en-US" sz="1200" dirty="0">
                <a:solidFill>
                  <a:schemeClr val="tx2"/>
                </a:solidFill>
                <a:latin typeface="Lato Light" panose="020F0302020204030203" pitchFamily="34" charset="0"/>
                <a:cs typeface="Gotham Light"/>
              </a:endParaRPr>
            </a:p>
          </p:txBody>
        </p:sp>
        <p:sp>
          <p:nvSpPr>
            <p:cNvPr id="50" name="Oval 49"/>
            <p:cNvSpPr/>
            <p:nvPr/>
          </p:nvSpPr>
          <p:spPr>
            <a:xfrm>
              <a:off x="5445760" y="3724487"/>
              <a:ext cx="193040" cy="192024"/>
            </a:xfrm>
            <a:prstGeom prst="ellipse">
              <a:avLst/>
            </a:prstGeom>
            <a:solidFill>
              <a:schemeClr val="tx2"/>
            </a:solidFill>
            <a:ln w="28575"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none" lIns="0" rIns="0" rtlCol="0" anchor="ctr"/>
            <a:lstStyle/>
            <a:p>
              <a:pPr algn="ctr">
                <a:lnSpc>
                  <a:spcPts val="1320"/>
                </a:lnSpc>
              </a:pPr>
              <a:endParaRPr lang="en-US" sz="1200" dirty="0">
                <a:solidFill>
                  <a:schemeClr val="tx2"/>
                </a:solidFill>
                <a:latin typeface="Lato Light" panose="020F0302020204030203" pitchFamily="34" charset="0"/>
                <a:cs typeface="Gotham Light"/>
              </a:endParaRPr>
            </a:p>
          </p:txBody>
        </p:sp>
        <p:cxnSp>
          <p:nvCxnSpPr>
            <p:cNvPr id="51" name="Straight Connector 50"/>
            <p:cNvCxnSpPr>
              <a:stCxn id="49" idx="4"/>
              <a:endCxn id="50" idx="0"/>
            </p:cNvCxnSpPr>
            <p:nvPr/>
          </p:nvCxnSpPr>
          <p:spPr>
            <a:xfrm>
              <a:off x="5542280" y="3321982"/>
              <a:ext cx="0" cy="402505"/>
            </a:xfrm>
            <a:prstGeom prst="line">
              <a:avLst/>
            </a:prstGeom>
            <a:ln w="3175" cmpd="sng"/>
            <a:effectLst/>
          </p:spPr>
          <p:style>
            <a:lnRef idx="2">
              <a:schemeClr val="accent1"/>
            </a:lnRef>
            <a:fillRef idx="0">
              <a:schemeClr val="accent1"/>
            </a:fillRef>
            <a:effectRef idx="1">
              <a:schemeClr val="accent1"/>
            </a:effectRef>
            <a:fontRef idx="minor">
              <a:schemeClr val="tx1"/>
            </a:fontRef>
          </p:style>
        </p:cxnSp>
      </p:grpSp>
      <p:sp>
        <p:nvSpPr>
          <p:cNvPr id="52" name="Rectangle 51"/>
          <p:cNvSpPr/>
          <p:nvPr/>
        </p:nvSpPr>
        <p:spPr>
          <a:xfrm>
            <a:off x="2195220" y="1864040"/>
            <a:ext cx="1579727" cy="1259319"/>
          </a:xfrm>
          <a:prstGeom prst="rect">
            <a:avLst/>
          </a:prstGeom>
        </p:spPr>
        <p:txBody>
          <a:bodyPr wrap="square">
            <a:spAutoFit/>
          </a:bodyPr>
          <a:lstStyle/>
          <a:p>
            <a:pPr>
              <a:lnSpc>
                <a:spcPts val="1320"/>
              </a:lnSpc>
            </a:pPr>
            <a:r>
              <a:rPr lang="en-US" sz="1600" dirty="0" smtClean="0">
                <a:solidFill>
                  <a:schemeClr val="bg1"/>
                </a:solidFill>
                <a:latin typeface="Lato" panose="020F0502020204030203" pitchFamily="34" charset="0"/>
                <a:cs typeface="Gotham Medium"/>
              </a:rPr>
              <a:t>Partnerships Bear </a:t>
            </a:r>
            <a:r>
              <a:rPr lang="en-US" sz="1600" dirty="0">
                <a:solidFill>
                  <a:schemeClr val="bg1"/>
                </a:solidFill>
                <a:latin typeface="Lato" panose="020F0502020204030203" pitchFamily="34" charset="0"/>
                <a:cs typeface="Gotham Medium"/>
              </a:rPr>
              <a:t>F</a:t>
            </a:r>
            <a:r>
              <a:rPr lang="en-US" sz="1600" dirty="0" smtClean="0">
                <a:solidFill>
                  <a:schemeClr val="bg1"/>
                </a:solidFill>
                <a:latin typeface="Lato" panose="020F0502020204030203" pitchFamily="34" charset="0"/>
                <a:cs typeface="Gotham Medium"/>
              </a:rPr>
              <a:t>ruit</a:t>
            </a:r>
            <a:endParaRPr lang="en-US" sz="1200" dirty="0">
              <a:solidFill>
                <a:schemeClr val="bg1"/>
              </a:solidFill>
              <a:latin typeface="Lato" panose="020F0502020204030203" pitchFamily="34" charset="0"/>
              <a:cs typeface="Gotham Medium"/>
            </a:endParaRPr>
          </a:p>
          <a:p>
            <a:pPr>
              <a:lnSpc>
                <a:spcPts val="1320"/>
              </a:lnSpc>
            </a:pPr>
            <a:r>
              <a:rPr lang="en-US" sz="1200" dirty="0" smtClean="0">
                <a:solidFill>
                  <a:schemeClr val="bg1"/>
                </a:solidFill>
                <a:latin typeface="Lato Light" panose="020F0302020204030203" pitchFamily="34" charset="0"/>
                <a:cs typeface="Gotham Light"/>
              </a:rPr>
              <a:t>Partnerships updated NITRD on midterm outcomes from announced projects</a:t>
            </a:r>
            <a:endParaRPr lang="en-US" sz="1200" dirty="0">
              <a:solidFill>
                <a:schemeClr val="bg1"/>
              </a:solidFill>
              <a:latin typeface="Lato Light" panose="020F0302020204030203" pitchFamily="34" charset="0"/>
              <a:cs typeface="Gotham Light"/>
            </a:endParaRPr>
          </a:p>
        </p:txBody>
      </p:sp>
    </p:spTree>
    <p:extLst>
      <p:ext uri="{BB962C8B-B14F-4D97-AF65-F5344CB8AC3E}">
        <p14:creationId xmlns:p14="http://schemas.microsoft.com/office/powerpoint/2010/main" val="34874173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200"/>
                                        <p:tgtEl>
                                          <p:spTgt spid="2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200"/>
                                        <p:tgtEl>
                                          <p:spTgt spid="2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fade">
                                      <p:cBhvr>
                                        <p:cTn id="16" dur="200"/>
                                        <p:tgtEl>
                                          <p:spTgt spid="3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200"/>
                                        <p:tgtEl>
                                          <p:spTgt spid="4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200"/>
                                        <p:tgtEl>
                                          <p:spTgt spid="3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fade">
                                      <p:cBhvr>
                                        <p:cTn id="25" dur="200"/>
                                        <p:tgtEl>
                                          <p:spTgt spid="4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fade">
                                      <p:cBhvr>
                                        <p:cTn id="28" dur="2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9" grpId="0"/>
      <p:bldP spid="39" grpId="0"/>
      <p:bldP spid="44" grpId="0"/>
      <p:bldP spid="34" grpId="0"/>
      <p:bldP spid="47" grpId="0"/>
      <p:bldP spid="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Request for Input on Federal Datasets with Potential to Advance Data Science </a:t>
            </a:r>
            <a:endParaRPr lang="en-US" dirty="0"/>
          </a:p>
        </p:txBody>
      </p:sp>
      <p:sp>
        <p:nvSpPr>
          <p:cNvPr id="3" name="Subtitle 2"/>
          <p:cNvSpPr>
            <a:spLocks noGrp="1"/>
          </p:cNvSpPr>
          <p:nvPr>
            <p:ph type="subTitle" idx="1"/>
          </p:nvPr>
        </p:nvSpPr>
        <p:spPr/>
        <p:txBody>
          <a:bodyPr/>
          <a:lstStyle/>
          <a:p>
            <a:pPr marL="285750" indent="-285750">
              <a:buFont typeface="Arial" panose="020B0604020202020204" pitchFamily="34" charset="0"/>
              <a:buChar char="•"/>
            </a:pPr>
            <a:r>
              <a:rPr lang="en-US" i="1" dirty="0" smtClean="0"/>
              <a:t>Objective: </a:t>
            </a:r>
            <a:r>
              <a:rPr lang="en-US" dirty="0" smtClean="0"/>
              <a:t>Seeks </a:t>
            </a:r>
            <a:r>
              <a:rPr lang="en-US" dirty="0"/>
              <a:t>input on the types of datasets that federal departments, agencies, and offices may possess and could make openly available for use in data science. In the longer term, planning grants may be made available in cases where well-defined efforts to publish specific government datasets in the open are </a:t>
            </a:r>
            <a:r>
              <a:rPr lang="en-US" dirty="0" smtClean="0"/>
              <a:t>described.</a:t>
            </a:r>
          </a:p>
          <a:p>
            <a:pPr marL="285750" indent="-285750">
              <a:buFont typeface="Arial" panose="020B0604020202020204" pitchFamily="34" charset="0"/>
              <a:buChar char="•"/>
            </a:pPr>
            <a:r>
              <a:rPr lang="en-US" i="1" dirty="0" smtClean="0"/>
              <a:t>DCL details</a:t>
            </a:r>
            <a:r>
              <a:rPr lang="en-US" i="1" dirty="0"/>
              <a:t>: </a:t>
            </a:r>
            <a:r>
              <a:rPr lang="en-US" dirty="0">
                <a:hlinkClick r:id="rId2"/>
              </a:rPr>
              <a:t>https://</a:t>
            </a:r>
            <a:r>
              <a:rPr lang="en-US" dirty="0" smtClean="0">
                <a:hlinkClick r:id="rId2"/>
              </a:rPr>
              <a:t>www.nsf.gov/pubs/2017/nsf17049/nsf17049.jsp</a:t>
            </a:r>
            <a:endParaRPr lang="en-US" dirty="0" smtClean="0"/>
          </a:p>
          <a:p>
            <a:pPr marL="285750" indent="-285750">
              <a:buFont typeface="Arial" panose="020B0604020202020204" pitchFamily="34" charset="0"/>
              <a:buChar char="•"/>
            </a:pPr>
            <a:r>
              <a:rPr lang="en-US" i="1" dirty="0" smtClean="0"/>
              <a:t>Due: </a:t>
            </a:r>
            <a:r>
              <a:rPr lang="en-US" dirty="0"/>
              <a:t>March 31, </a:t>
            </a:r>
            <a:r>
              <a:rPr lang="en-US" dirty="0" smtClean="0"/>
              <a:t>2017</a:t>
            </a:r>
          </a:p>
          <a:p>
            <a:pPr marL="285750" indent="-285750">
              <a:buFont typeface="Arial" panose="020B0604020202020204" pitchFamily="34" charset="0"/>
              <a:buChar char="•"/>
            </a:pPr>
            <a:r>
              <a:rPr lang="en-US" i="1" dirty="0" smtClean="0"/>
              <a:t>Contact: </a:t>
            </a:r>
            <a:r>
              <a:rPr lang="en-US" dirty="0"/>
              <a:t>Chaitan Baru, CISE Senior Advisor for Data Science, </a:t>
            </a:r>
            <a:r>
              <a:rPr lang="en-US" dirty="0" smtClean="0">
                <a:hlinkClick r:id="rId3"/>
              </a:rPr>
              <a:t>cbaru@nsf.gov</a:t>
            </a:r>
            <a:r>
              <a:rPr lang="en-US" dirty="0"/>
              <a:t>.</a:t>
            </a:r>
          </a:p>
          <a:p>
            <a:pPr marL="285750" indent="-285750">
              <a:buFont typeface="Arial" panose="020B0604020202020204" pitchFamily="34" charset="0"/>
              <a:buChar char="•"/>
            </a:pPr>
            <a:endParaRPr lang="en-US" dirty="0"/>
          </a:p>
        </p:txBody>
      </p:sp>
      <p:sp>
        <p:nvSpPr>
          <p:cNvPr id="4" name="Text Placeholder 3"/>
          <p:cNvSpPr>
            <a:spLocks noGrp="1"/>
          </p:cNvSpPr>
          <p:nvPr>
            <p:ph type="body" sz="quarter" idx="10"/>
          </p:nvPr>
        </p:nvSpPr>
        <p:spPr/>
        <p:txBody>
          <a:bodyPr/>
          <a:lstStyle/>
          <a:p>
            <a:r>
              <a:rPr lang="en-US" dirty="0"/>
              <a:t>NSF </a:t>
            </a:r>
            <a:r>
              <a:rPr lang="en-US" dirty="0" smtClean="0"/>
              <a:t>17-049</a:t>
            </a:r>
            <a:endParaRPr lang="en-US" dirty="0"/>
          </a:p>
        </p:txBody>
      </p:sp>
    </p:spTree>
    <p:extLst>
      <p:ext uri="{BB962C8B-B14F-4D97-AF65-F5344CB8AC3E}">
        <p14:creationId xmlns:p14="http://schemas.microsoft.com/office/powerpoint/2010/main" val="3405196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Public Participation in Science, Technology, Engineering, and Mathematics Research: Capacity-building, community-building, and direction-setting</a:t>
            </a:r>
            <a:endParaRPr lang="en-US" dirty="0"/>
          </a:p>
        </p:txBody>
      </p:sp>
      <p:sp>
        <p:nvSpPr>
          <p:cNvPr id="3" name="Subtitle 2"/>
          <p:cNvSpPr>
            <a:spLocks noGrp="1"/>
          </p:cNvSpPr>
          <p:nvPr>
            <p:ph type="subTitle" idx="1"/>
          </p:nvPr>
        </p:nvSpPr>
        <p:spPr/>
        <p:txBody>
          <a:bodyPr>
            <a:normAutofit/>
          </a:bodyPr>
          <a:lstStyle/>
          <a:p>
            <a:pPr marL="285750" indent="-285750">
              <a:buFont typeface="Arial" panose="020B0604020202020204" pitchFamily="34" charset="0"/>
              <a:buChar char="•"/>
            </a:pPr>
            <a:r>
              <a:rPr lang="en-US" i="1" dirty="0" smtClean="0"/>
              <a:t>Objective: </a:t>
            </a:r>
            <a:r>
              <a:rPr lang="en-US" dirty="0" smtClean="0"/>
              <a:t>Coordinates </a:t>
            </a:r>
            <a:r>
              <a:rPr lang="en-US" dirty="0"/>
              <a:t>Public Participation in STEM Research </a:t>
            </a:r>
            <a:r>
              <a:rPr lang="en-US" dirty="0" smtClean="0"/>
              <a:t>(</a:t>
            </a:r>
            <a:r>
              <a:rPr lang="en-US" dirty="0" err="1" smtClean="0"/>
              <a:t>PPSR</a:t>
            </a:r>
            <a:r>
              <a:rPr lang="en-US" dirty="0" smtClean="0"/>
              <a:t>) </a:t>
            </a:r>
            <a:r>
              <a:rPr lang="en-US" dirty="0"/>
              <a:t>efforts at large, medium, and small scale. </a:t>
            </a:r>
            <a:r>
              <a:rPr lang="en-US" smtClean="0"/>
              <a:t>Seeks </a:t>
            </a:r>
            <a:r>
              <a:rPr lang="en-US" dirty="0" smtClean="0"/>
              <a:t>proposal for </a:t>
            </a:r>
            <a:r>
              <a:rPr lang="en-US" dirty="0"/>
              <a:t>(a) Research Coordination Networks (RCN) to build </a:t>
            </a:r>
            <a:r>
              <a:rPr lang="en-US" dirty="0" err="1"/>
              <a:t>PPSR</a:t>
            </a:r>
            <a:r>
              <a:rPr lang="en-US" dirty="0"/>
              <a:t> capacity and community; (b) conference proposals to bring together specific communities and to envision future directions for </a:t>
            </a:r>
            <a:r>
              <a:rPr lang="en-US" dirty="0" err="1"/>
              <a:t>PPSR</a:t>
            </a:r>
            <a:r>
              <a:rPr lang="en-US" dirty="0"/>
              <a:t> activities; and (c) </a:t>
            </a:r>
            <a:r>
              <a:rPr lang="en-US" dirty="0" err="1"/>
              <a:t>PPSR</a:t>
            </a:r>
            <a:r>
              <a:rPr lang="en-US" dirty="0"/>
              <a:t>-focused supplements to existing NSF-funded awards that enhance existing research activities through the introduction of </a:t>
            </a:r>
            <a:r>
              <a:rPr lang="en-US" dirty="0" err="1"/>
              <a:t>PPSR</a:t>
            </a:r>
            <a:r>
              <a:rPr lang="en-US" dirty="0"/>
              <a:t> </a:t>
            </a:r>
            <a:r>
              <a:rPr lang="en-US" dirty="0" smtClean="0"/>
              <a:t>components.</a:t>
            </a:r>
          </a:p>
          <a:p>
            <a:pPr marL="285750" indent="-285750">
              <a:buFont typeface="Arial" panose="020B0604020202020204" pitchFamily="34" charset="0"/>
              <a:buChar char="•"/>
            </a:pPr>
            <a:r>
              <a:rPr lang="en-US" i="1" dirty="0" smtClean="0"/>
              <a:t>DCL details</a:t>
            </a:r>
            <a:r>
              <a:rPr lang="en-US" i="1" dirty="0"/>
              <a:t>: </a:t>
            </a:r>
            <a:r>
              <a:rPr lang="en-US" dirty="0">
                <a:hlinkClick r:id="rId2"/>
              </a:rPr>
              <a:t>https://</a:t>
            </a:r>
            <a:r>
              <a:rPr lang="en-US" dirty="0" smtClean="0">
                <a:hlinkClick r:id="rId2"/>
              </a:rPr>
              <a:t>www.nsf.gov/pubs/2017/nsf17047/nsf17047.jsp</a:t>
            </a:r>
            <a:endParaRPr lang="en-US" dirty="0" smtClean="0"/>
          </a:p>
          <a:p>
            <a:pPr marL="285750" indent="-285750">
              <a:buFont typeface="Arial" panose="020B0604020202020204" pitchFamily="34" charset="0"/>
              <a:buChar char="•"/>
            </a:pPr>
            <a:r>
              <a:rPr lang="en-US" i="1" dirty="0" smtClean="0"/>
              <a:t>Due: </a:t>
            </a:r>
            <a:r>
              <a:rPr lang="en-US" dirty="0"/>
              <a:t>April 11, </a:t>
            </a:r>
            <a:r>
              <a:rPr lang="en-US" dirty="0" smtClean="0"/>
              <a:t>2017</a:t>
            </a:r>
          </a:p>
          <a:p>
            <a:pPr marL="285750" indent="-285750">
              <a:buFont typeface="Arial" panose="020B0604020202020204" pitchFamily="34" charset="0"/>
              <a:buChar char="•"/>
            </a:pPr>
            <a:r>
              <a:rPr lang="en-US" i="1" dirty="0" smtClean="0"/>
              <a:t>Contact: </a:t>
            </a:r>
            <a:r>
              <a:rPr lang="en-US" dirty="0">
                <a:hlinkClick r:id="rId3"/>
              </a:rPr>
              <a:t>PPSR@nsf.gov</a:t>
            </a:r>
            <a:endParaRPr lang="en-US" dirty="0"/>
          </a:p>
        </p:txBody>
      </p:sp>
      <p:sp>
        <p:nvSpPr>
          <p:cNvPr id="4" name="Text Placeholder 3"/>
          <p:cNvSpPr>
            <a:spLocks noGrp="1"/>
          </p:cNvSpPr>
          <p:nvPr>
            <p:ph type="body" sz="quarter" idx="10"/>
          </p:nvPr>
        </p:nvSpPr>
        <p:spPr/>
        <p:txBody>
          <a:bodyPr/>
          <a:lstStyle/>
          <a:p>
            <a:r>
              <a:rPr lang="en-US" dirty="0"/>
              <a:t>NSF 17-047</a:t>
            </a:r>
          </a:p>
        </p:txBody>
      </p:sp>
    </p:spTree>
    <p:extLst>
      <p:ext uri="{BB962C8B-B14F-4D97-AF65-F5344CB8AC3E}">
        <p14:creationId xmlns:p14="http://schemas.microsoft.com/office/powerpoint/2010/main" val="1213937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Enabling New Collaborations Between Computer and Information Science &amp; Engineering (CISE) and Social, Behavioral and Economic Sciences (</a:t>
            </a:r>
            <a:r>
              <a:rPr lang="en-US" b="1" dirty="0" err="1"/>
              <a:t>SBE</a:t>
            </a:r>
            <a:r>
              <a:rPr lang="en-US" b="1" dirty="0"/>
              <a:t>) Research Communities </a:t>
            </a:r>
            <a:endParaRPr lang="en-US" dirty="0"/>
          </a:p>
        </p:txBody>
      </p:sp>
      <p:sp>
        <p:nvSpPr>
          <p:cNvPr id="3" name="Subtitle 2"/>
          <p:cNvSpPr>
            <a:spLocks noGrp="1"/>
          </p:cNvSpPr>
          <p:nvPr>
            <p:ph type="subTitle" idx="1"/>
          </p:nvPr>
        </p:nvSpPr>
        <p:spPr/>
        <p:txBody>
          <a:bodyPr>
            <a:normAutofit/>
          </a:bodyPr>
          <a:lstStyle/>
          <a:p>
            <a:pPr marL="285750" indent="-285750">
              <a:buFont typeface="Arial" panose="020B0604020202020204" pitchFamily="34" charset="0"/>
              <a:buChar char="•"/>
            </a:pPr>
            <a:r>
              <a:rPr lang="en-US" i="1" dirty="0" smtClean="0"/>
              <a:t>Objective: </a:t>
            </a:r>
            <a:r>
              <a:rPr lang="en-US" dirty="0" smtClean="0"/>
              <a:t>Encourages </a:t>
            </a:r>
            <a:r>
              <a:rPr lang="en-US" dirty="0"/>
              <a:t>the submission of additional EAGER proposals that foster novel interdisciplinary research carried out in new collaborations between one or more Computer and Information Science and Engineering (CISE) researchers </a:t>
            </a:r>
            <a:r>
              <a:rPr lang="en-US" i="1" dirty="0"/>
              <a:t>and </a:t>
            </a:r>
            <a:r>
              <a:rPr lang="en-US" dirty="0"/>
              <a:t>one or more Social, Behavioral and Economic Sciences (</a:t>
            </a:r>
            <a:r>
              <a:rPr lang="en-US" dirty="0" err="1"/>
              <a:t>SBE</a:t>
            </a:r>
            <a:r>
              <a:rPr lang="en-US" dirty="0"/>
              <a:t>) </a:t>
            </a:r>
            <a:r>
              <a:rPr lang="en-US" dirty="0" smtClean="0"/>
              <a:t>researchers.</a:t>
            </a:r>
          </a:p>
          <a:p>
            <a:pPr marL="285750" indent="-285750">
              <a:buFont typeface="Arial" panose="020B0604020202020204" pitchFamily="34" charset="0"/>
              <a:buChar char="•"/>
            </a:pPr>
            <a:r>
              <a:rPr lang="en-US" i="1" dirty="0" smtClean="0"/>
              <a:t>DCL details</a:t>
            </a:r>
            <a:r>
              <a:rPr lang="en-US" i="1" dirty="0"/>
              <a:t>: </a:t>
            </a:r>
            <a:r>
              <a:rPr lang="en-US" dirty="0">
                <a:hlinkClick r:id="rId2"/>
              </a:rPr>
              <a:t>https://</a:t>
            </a:r>
            <a:r>
              <a:rPr lang="en-US" dirty="0" smtClean="0">
                <a:hlinkClick r:id="rId2"/>
              </a:rPr>
              <a:t>www.nsf.gov/pubs/2017/nsf17019/nsf17019.jsp</a:t>
            </a:r>
            <a:endParaRPr lang="en-US" dirty="0" smtClean="0"/>
          </a:p>
          <a:p>
            <a:pPr marL="285750" indent="-285750">
              <a:buFont typeface="Arial" panose="020B0604020202020204" pitchFamily="34" charset="0"/>
              <a:buChar char="•"/>
            </a:pPr>
            <a:r>
              <a:rPr lang="en-US" i="1" dirty="0" smtClean="0"/>
              <a:t>Due: </a:t>
            </a:r>
            <a:r>
              <a:rPr lang="en-US" dirty="0"/>
              <a:t>April </a:t>
            </a:r>
            <a:r>
              <a:rPr lang="en-US" dirty="0" smtClean="0"/>
              <a:t>1, 2017 (2</a:t>
            </a:r>
            <a:r>
              <a:rPr lang="en-US" baseline="30000" dirty="0" smtClean="0"/>
              <a:t>nd</a:t>
            </a:r>
            <a:r>
              <a:rPr lang="en-US" dirty="0" smtClean="0"/>
              <a:t> round)</a:t>
            </a:r>
          </a:p>
          <a:p>
            <a:pPr marL="285750" indent="-285750">
              <a:buFont typeface="Arial" panose="020B0604020202020204" pitchFamily="34" charset="0"/>
              <a:buChar char="•"/>
            </a:pPr>
            <a:r>
              <a:rPr lang="en-US" i="1" dirty="0" smtClean="0"/>
              <a:t>Contact: </a:t>
            </a:r>
            <a:r>
              <a:rPr lang="en-US" dirty="0"/>
              <a:t>Sara Kiesler (</a:t>
            </a:r>
            <a:r>
              <a:rPr lang="en-US" dirty="0">
                <a:hlinkClick r:id="rId3"/>
              </a:rPr>
              <a:t>skiesler@nsf.gov</a:t>
            </a:r>
            <a:r>
              <a:rPr lang="en-US" dirty="0"/>
              <a:t>), </a:t>
            </a:r>
            <a:r>
              <a:rPr lang="en-US" dirty="0" smtClean="0"/>
              <a:t>Nan </a:t>
            </a:r>
            <a:r>
              <a:rPr lang="en-US" dirty="0"/>
              <a:t>Zhang (</a:t>
            </a:r>
            <a:r>
              <a:rPr lang="en-US" dirty="0">
                <a:hlinkClick r:id="rId4"/>
              </a:rPr>
              <a:t>nanzhang@nsf.gov</a:t>
            </a:r>
            <a:r>
              <a:rPr lang="en-US" dirty="0"/>
              <a:t>), and Dan </a:t>
            </a:r>
            <a:r>
              <a:rPr lang="en-US" dirty="0" err="1"/>
              <a:t>Cosley</a:t>
            </a:r>
            <a:r>
              <a:rPr lang="en-US" dirty="0"/>
              <a:t> (</a:t>
            </a:r>
            <a:r>
              <a:rPr lang="en-US" dirty="0">
                <a:hlinkClick r:id="rId5"/>
              </a:rPr>
              <a:t>dcosley@nsf.gov</a:t>
            </a:r>
            <a:r>
              <a:rPr lang="en-US" dirty="0"/>
              <a:t>).</a:t>
            </a:r>
          </a:p>
        </p:txBody>
      </p:sp>
      <p:sp>
        <p:nvSpPr>
          <p:cNvPr id="4" name="Text Placeholder 3"/>
          <p:cNvSpPr>
            <a:spLocks noGrp="1"/>
          </p:cNvSpPr>
          <p:nvPr>
            <p:ph type="body" sz="quarter" idx="10"/>
          </p:nvPr>
        </p:nvSpPr>
        <p:spPr/>
        <p:txBody>
          <a:bodyPr/>
          <a:lstStyle/>
          <a:p>
            <a:r>
              <a:rPr lang="en-US" dirty="0"/>
              <a:t>NSF </a:t>
            </a:r>
            <a:r>
              <a:rPr lang="en-US" dirty="0" smtClean="0"/>
              <a:t>17-019</a:t>
            </a:r>
            <a:endParaRPr lang="en-US" dirty="0"/>
          </a:p>
        </p:txBody>
      </p:sp>
    </p:spTree>
    <p:extLst>
      <p:ext uri="{BB962C8B-B14F-4D97-AF65-F5344CB8AC3E}">
        <p14:creationId xmlns:p14="http://schemas.microsoft.com/office/powerpoint/2010/main" val="4188347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Improving Graduate Student Preparedness for Entering the Workforce, Opportunities for Supplemental Support</a:t>
            </a:r>
            <a:endParaRPr lang="en-US" dirty="0"/>
          </a:p>
        </p:txBody>
      </p:sp>
      <p:sp>
        <p:nvSpPr>
          <p:cNvPr id="3" name="Subtitle 2"/>
          <p:cNvSpPr>
            <a:spLocks noGrp="1"/>
          </p:cNvSpPr>
          <p:nvPr>
            <p:ph type="subTitle" idx="1"/>
          </p:nvPr>
        </p:nvSpPr>
        <p:spPr/>
        <p:txBody>
          <a:bodyPr>
            <a:normAutofit/>
          </a:bodyPr>
          <a:lstStyle/>
          <a:p>
            <a:pPr marL="285750" indent="-285750">
              <a:buFont typeface="Arial" panose="020B0604020202020204" pitchFamily="34" charset="0"/>
              <a:buChar char="•"/>
            </a:pPr>
            <a:r>
              <a:rPr lang="en-US" i="1" dirty="0" smtClean="0"/>
              <a:t>Objective: </a:t>
            </a:r>
            <a:r>
              <a:rPr lang="en-US" dirty="0" smtClean="0"/>
              <a:t>Offers a </a:t>
            </a:r>
            <a:r>
              <a:rPr lang="en-US" dirty="0"/>
              <a:t>variety of opportunities across the Foundation designed to explore approaches that will position NSF-funded graduate students for success in the 21st century Science, Technology, Engineering, and Mathematics (STEM) </a:t>
            </a:r>
            <a:r>
              <a:rPr lang="en-US" dirty="0" smtClean="0"/>
              <a:t>workforce.</a:t>
            </a:r>
          </a:p>
          <a:p>
            <a:pPr marL="285750" indent="-285750">
              <a:buFont typeface="Arial" panose="020B0604020202020204" pitchFamily="34" charset="0"/>
              <a:buChar char="•"/>
            </a:pPr>
            <a:r>
              <a:rPr lang="en-US" i="1" dirty="0" smtClean="0"/>
              <a:t>DCL details</a:t>
            </a:r>
            <a:r>
              <a:rPr lang="en-US" i="1" dirty="0"/>
              <a:t>: </a:t>
            </a:r>
            <a:r>
              <a:rPr lang="en-US" dirty="0">
                <a:hlinkClick r:id="rId2"/>
              </a:rPr>
              <a:t>https://</a:t>
            </a:r>
            <a:r>
              <a:rPr lang="en-US" dirty="0" smtClean="0">
                <a:hlinkClick r:id="rId2"/>
              </a:rPr>
              <a:t>www.nsf.gov/pubs/2016/nsf16067/nsf16067.jsp</a:t>
            </a:r>
            <a:endParaRPr lang="en-US" dirty="0" smtClean="0"/>
          </a:p>
          <a:p>
            <a:pPr marL="285750" indent="-285750">
              <a:buFont typeface="Arial" panose="020B0604020202020204" pitchFamily="34" charset="0"/>
              <a:buChar char="•"/>
            </a:pPr>
            <a:r>
              <a:rPr lang="en-US" i="1" dirty="0" smtClean="0"/>
              <a:t>Due: </a:t>
            </a:r>
            <a:r>
              <a:rPr lang="en-US" dirty="0" smtClean="0"/>
              <a:t>various dates from April to June, 2017</a:t>
            </a:r>
          </a:p>
          <a:p>
            <a:pPr marL="285750" indent="-285750">
              <a:buFont typeface="Arial" panose="020B0604020202020204" pitchFamily="34" charset="0"/>
              <a:buChar char="•"/>
            </a:pPr>
            <a:r>
              <a:rPr lang="en-US" i="1" dirty="0" smtClean="0"/>
              <a:t>Contact: </a:t>
            </a:r>
            <a:r>
              <a:rPr lang="en-US" dirty="0" smtClean="0"/>
              <a:t>various point of contacts, please refer to the DCL</a:t>
            </a:r>
            <a:endParaRPr lang="en-US" dirty="0"/>
          </a:p>
        </p:txBody>
      </p:sp>
      <p:sp>
        <p:nvSpPr>
          <p:cNvPr id="4" name="Text Placeholder 3"/>
          <p:cNvSpPr>
            <a:spLocks noGrp="1"/>
          </p:cNvSpPr>
          <p:nvPr>
            <p:ph type="body" sz="quarter" idx="10"/>
          </p:nvPr>
        </p:nvSpPr>
        <p:spPr/>
        <p:txBody>
          <a:bodyPr/>
          <a:lstStyle/>
          <a:p>
            <a:r>
              <a:rPr lang="en-US" dirty="0"/>
              <a:t>NSF </a:t>
            </a:r>
            <a:r>
              <a:rPr lang="en-US" dirty="0" smtClean="0"/>
              <a:t>16-067</a:t>
            </a:r>
            <a:endParaRPr lang="en-US" dirty="0"/>
          </a:p>
        </p:txBody>
      </p:sp>
    </p:spTree>
    <p:extLst>
      <p:ext uri="{BB962C8B-B14F-4D97-AF65-F5344CB8AC3E}">
        <p14:creationId xmlns:p14="http://schemas.microsoft.com/office/powerpoint/2010/main" val="2847145437"/>
      </p:ext>
    </p:extLst>
  </p:cSld>
  <p:clrMapOvr>
    <a:masterClrMapping/>
  </p:clrMapOvr>
</p:sld>
</file>

<file path=ppt/theme/theme1.xml><?xml version="1.0" encoding="utf-8"?>
<a:theme xmlns:a="http://schemas.openxmlformats.org/drawingml/2006/main" name="1_Office Theme">
  <a:themeElements>
    <a:clrScheme name="_PC_BlueWhite">
      <a:dk1>
        <a:srgbClr val="A2A2A2"/>
      </a:dk1>
      <a:lt1>
        <a:srgbClr val="393939"/>
      </a:lt1>
      <a:dk2>
        <a:srgbClr val="FFFFFF"/>
      </a:dk2>
      <a:lt2>
        <a:srgbClr val="D8D8D8"/>
      </a:lt2>
      <a:accent1>
        <a:srgbClr val="6BBADD"/>
      </a:accent1>
      <a:accent2>
        <a:srgbClr val="1B5D7B"/>
      </a:accent2>
      <a:accent3>
        <a:srgbClr val="92CCE6"/>
      </a:accent3>
      <a:accent4>
        <a:srgbClr val="A5A5A5"/>
      </a:accent4>
      <a:accent5>
        <a:srgbClr val="BDE6FF"/>
      </a:accent5>
      <a:accent6>
        <a:srgbClr val="BE1C1C"/>
      </a:accent6>
      <a:hlink>
        <a:srgbClr val="0000FF"/>
      </a:hlink>
      <a:folHlink>
        <a:srgbClr val="800080"/>
      </a:folHlink>
    </a:clrScheme>
    <a:fontScheme name="Custom 31">
      <a:majorFont>
        <a:latin typeface="Lato Bold"/>
        <a:ea typeface=""/>
        <a:cs typeface=""/>
      </a:majorFont>
      <a:minorFont>
        <a:latin typeface="Lato 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_PC_BlueWhite">
      <a:dk1>
        <a:srgbClr val="A2A2A2"/>
      </a:dk1>
      <a:lt1>
        <a:srgbClr val="393939"/>
      </a:lt1>
      <a:dk2>
        <a:srgbClr val="FFFFFF"/>
      </a:dk2>
      <a:lt2>
        <a:srgbClr val="D8D8D8"/>
      </a:lt2>
      <a:accent1>
        <a:srgbClr val="6BBADD"/>
      </a:accent1>
      <a:accent2>
        <a:srgbClr val="1B5D7B"/>
      </a:accent2>
      <a:accent3>
        <a:srgbClr val="92CCE6"/>
      </a:accent3>
      <a:accent4>
        <a:srgbClr val="A5A5A5"/>
      </a:accent4>
      <a:accent5>
        <a:srgbClr val="BDE6FF"/>
      </a:accent5>
      <a:accent6>
        <a:srgbClr val="BE1C1C"/>
      </a:accent6>
      <a:hlink>
        <a:srgbClr val="0000FF"/>
      </a:hlink>
      <a:folHlink>
        <a:srgbClr val="800080"/>
      </a:folHlink>
    </a:clrScheme>
    <a:fontScheme name="Custom 31">
      <a:majorFont>
        <a:latin typeface="Lato Bold"/>
        <a:ea typeface=""/>
        <a:cs typeface=""/>
      </a:majorFont>
      <a:minorFont>
        <a:latin typeface="Lato Light"/>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2913</TotalTime>
  <Words>775</Words>
  <Application>Microsoft Macintosh PowerPoint</Application>
  <PresentationFormat>On-screen Show (4:3)</PresentationFormat>
  <Paragraphs>56</Paragraphs>
  <Slides>6</Slides>
  <Notes>1</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1_Office Theme</vt:lpstr>
      <vt:lpstr>2_Office Theme</vt:lpstr>
      <vt:lpstr>National Science Foundation Opportunities</vt:lpstr>
      <vt:lpstr>the History Behind BD Hubs &amp; Spokes</vt:lpstr>
      <vt:lpstr>Request for Input on Federal Datasets with Potential to Advance Data Science </vt:lpstr>
      <vt:lpstr>Public Participation in Science, Technology, Engineering, and Mathematics Research: Capacity-building, community-building, and direction-setting</vt:lpstr>
      <vt:lpstr>Enabling New Collaborations Between Computer and Information Science &amp; Engineering (CISE) and Social, Behavioral and Economic Sciences (SBE) Research Communities </vt:lpstr>
      <vt:lpstr>Improving Graduate Student Preparedness for Entering the Workforce, Opportunities for Supplemental Support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 HuBS &amp; Spokes</dc:title>
  <dc:creator>Zhao, Fen</dc:creator>
  <cp:lastModifiedBy>Kathryn Naum</cp:lastModifiedBy>
  <cp:revision>207</cp:revision>
  <dcterms:created xsi:type="dcterms:W3CDTF">2016-08-31T15:41:15Z</dcterms:created>
  <dcterms:modified xsi:type="dcterms:W3CDTF">2017-02-27T16:26:19Z</dcterms:modified>
</cp:coreProperties>
</file>